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10693400" cx="7556500"/>
  <p:notesSz cx="6858000" cy="9144000"/>
  <p:embeddedFontLst>
    <p:embeddedFont>
      <p:font typeface="Anton"/>
      <p:regular r:id="rId11"/>
    </p:embeddedFont>
    <p:embeddedFont>
      <p:font typeface="Caveat"/>
      <p:regular r:id="rId12"/>
      <p:bold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Anton-regular.fntdata"/><Relationship Id="rId10" Type="http://schemas.openxmlformats.org/officeDocument/2006/relationships/slide" Target="slides/slide5.xml"/><Relationship Id="rId13" Type="http://schemas.openxmlformats.org/officeDocument/2006/relationships/font" Target="fonts/Caveat-bold.fntdata"/><Relationship Id="rId12" Type="http://schemas.openxmlformats.org/officeDocument/2006/relationships/font" Target="fonts/Cave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7" name="Google Shape;57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jpg"/><Relationship Id="rId4" Type="http://schemas.openxmlformats.org/officeDocument/2006/relationships/image" Target="../media/image31.png"/></Relationships>
</file>

<file path=ppt/slides/_rels/slide2.xml.rels><?xml version="1.0" encoding="UTF-8" standalone="yes"?><Relationships xmlns="http://schemas.openxmlformats.org/package/2006/relationships"><Relationship Id="rId40" Type="http://schemas.openxmlformats.org/officeDocument/2006/relationships/image" Target="../media/image40.png"/><Relationship Id="rId84" Type="http://schemas.openxmlformats.org/officeDocument/2006/relationships/image" Target="../media/image84.png"/><Relationship Id="rId83" Type="http://schemas.openxmlformats.org/officeDocument/2006/relationships/image" Target="../media/image98.png"/><Relationship Id="rId42" Type="http://schemas.openxmlformats.org/officeDocument/2006/relationships/image" Target="../media/image32.png"/><Relationship Id="rId86" Type="http://schemas.openxmlformats.org/officeDocument/2006/relationships/image" Target="../media/image95.png"/><Relationship Id="rId41" Type="http://schemas.openxmlformats.org/officeDocument/2006/relationships/image" Target="../media/image47.png"/><Relationship Id="rId85" Type="http://schemas.openxmlformats.org/officeDocument/2006/relationships/image" Target="../media/image96.png"/><Relationship Id="rId44" Type="http://schemas.openxmlformats.org/officeDocument/2006/relationships/image" Target="../media/image36.png"/><Relationship Id="rId43" Type="http://schemas.openxmlformats.org/officeDocument/2006/relationships/image" Target="../media/image27.png"/><Relationship Id="rId46" Type="http://schemas.openxmlformats.org/officeDocument/2006/relationships/image" Target="../media/image39.png"/><Relationship Id="rId45" Type="http://schemas.openxmlformats.org/officeDocument/2006/relationships/image" Target="../media/image48.png"/><Relationship Id="rId80" Type="http://schemas.openxmlformats.org/officeDocument/2006/relationships/image" Target="../media/image94.png"/><Relationship Id="rId82" Type="http://schemas.openxmlformats.org/officeDocument/2006/relationships/image" Target="../media/image78.png"/><Relationship Id="rId81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g"/><Relationship Id="rId4" Type="http://schemas.openxmlformats.org/officeDocument/2006/relationships/image" Target="../media/image14.png"/><Relationship Id="rId9" Type="http://schemas.openxmlformats.org/officeDocument/2006/relationships/image" Target="../media/image8.png"/><Relationship Id="rId48" Type="http://schemas.openxmlformats.org/officeDocument/2006/relationships/image" Target="../media/image43.png"/><Relationship Id="rId47" Type="http://schemas.openxmlformats.org/officeDocument/2006/relationships/image" Target="../media/image63.png"/><Relationship Id="rId49" Type="http://schemas.openxmlformats.org/officeDocument/2006/relationships/image" Target="../media/image58.png"/><Relationship Id="rId5" Type="http://schemas.openxmlformats.org/officeDocument/2006/relationships/image" Target="../media/image1.png"/><Relationship Id="rId6" Type="http://schemas.openxmlformats.org/officeDocument/2006/relationships/image" Target="../media/image5.png"/><Relationship Id="rId7" Type="http://schemas.openxmlformats.org/officeDocument/2006/relationships/image" Target="../media/image3.png"/><Relationship Id="rId8" Type="http://schemas.openxmlformats.org/officeDocument/2006/relationships/image" Target="../media/image19.png"/><Relationship Id="rId73" Type="http://schemas.openxmlformats.org/officeDocument/2006/relationships/image" Target="../media/image66.png"/><Relationship Id="rId72" Type="http://schemas.openxmlformats.org/officeDocument/2006/relationships/image" Target="../media/image77.png"/><Relationship Id="rId31" Type="http://schemas.openxmlformats.org/officeDocument/2006/relationships/image" Target="../media/image34.png"/><Relationship Id="rId75" Type="http://schemas.openxmlformats.org/officeDocument/2006/relationships/image" Target="../media/image67.png"/><Relationship Id="rId30" Type="http://schemas.openxmlformats.org/officeDocument/2006/relationships/image" Target="../media/image26.png"/><Relationship Id="rId74" Type="http://schemas.openxmlformats.org/officeDocument/2006/relationships/image" Target="../media/image72.png"/><Relationship Id="rId33" Type="http://schemas.openxmlformats.org/officeDocument/2006/relationships/image" Target="../media/image29.png"/><Relationship Id="rId77" Type="http://schemas.openxmlformats.org/officeDocument/2006/relationships/image" Target="../media/image92.png"/><Relationship Id="rId32" Type="http://schemas.openxmlformats.org/officeDocument/2006/relationships/image" Target="../media/image41.png"/><Relationship Id="rId76" Type="http://schemas.openxmlformats.org/officeDocument/2006/relationships/image" Target="../media/image79.png"/><Relationship Id="rId35" Type="http://schemas.openxmlformats.org/officeDocument/2006/relationships/image" Target="../media/image24.png"/><Relationship Id="rId79" Type="http://schemas.openxmlformats.org/officeDocument/2006/relationships/image" Target="../media/image75.png"/><Relationship Id="rId34" Type="http://schemas.openxmlformats.org/officeDocument/2006/relationships/image" Target="../media/image46.png"/><Relationship Id="rId78" Type="http://schemas.openxmlformats.org/officeDocument/2006/relationships/image" Target="../media/image69.png"/><Relationship Id="rId71" Type="http://schemas.openxmlformats.org/officeDocument/2006/relationships/image" Target="../media/image64.png"/><Relationship Id="rId70" Type="http://schemas.openxmlformats.org/officeDocument/2006/relationships/image" Target="../media/image68.png"/><Relationship Id="rId37" Type="http://schemas.openxmlformats.org/officeDocument/2006/relationships/image" Target="../media/image38.png"/><Relationship Id="rId36" Type="http://schemas.openxmlformats.org/officeDocument/2006/relationships/image" Target="../media/image42.png"/><Relationship Id="rId39" Type="http://schemas.openxmlformats.org/officeDocument/2006/relationships/image" Target="../media/image44.png"/><Relationship Id="rId38" Type="http://schemas.openxmlformats.org/officeDocument/2006/relationships/image" Target="../media/image30.png"/><Relationship Id="rId62" Type="http://schemas.openxmlformats.org/officeDocument/2006/relationships/image" Target="../media/image51.png"/><Relationship Id="rId61" Type="http://schemas.openxmlformats.org/officeDocument/2006/relationships/image" Target="../media/image70.png"/><Relationship Id="rId20" Type="http://schemas.openxmlformats.org/officeDocument/2006/relationships/image" Target="../media/image2.png"/><Relationship Id="rId64" Type="http://schemas.openxmlformats.org/officeDocument/2006/relationships/image" Target="../media/image59.png"/><Relationship Id="rId63" Type="http://schemas.openxmlformats.org/officeDocument/2006/relationships/image" Target="../media/image61.png"/><Relationship Id="rId22" Type="http://schemas.openxmlformats.org/officeDocument/2006/relationships/image" Target="../media/image21.png"/><Relationship Id="rId66" Type="http://schemas.openxmlformats.org/officeDocument/2006/relationships/image" Target="../media/image55.png"/><Relationship Id="rId21" Type="http://schemas.openxmlformats.org/officeDocument/2006/relationships/image" Target="../media/image18.png"/><Relationship Id="rId65" Type="http://schemas.openxmlformats.org/officeDocument/2006/relationships/image" Target="../media/image76.png"/><Relationship Id="rId24" Type="http://schemas.openxmlformats.org/officeDocument/2006/relationships/image" Target="../media/image17.png"/><Relationship Id="rId68" Type="http://schemas.openxmlformats.org/officeDocument/2006/relationships/image" Target="../media/image80.png"/><Relationship Id="rId23" Type="http://schemas.openxmlformats.org/officeDocument/2006/relationships/image" Target="../media/image15.png"/><Relationship Id="rId67" Type="http://schemas.openxmlformats.org/officeDocument/2006/relationships/image" Target="../media/image57.png"/><Relationship Id="rId60" Type="http://schemas.openxmlformats.org/officeDocument/2006/relationships/image" Target="../media/image54.png"/><Relationship Id="rId26" Type="http://schemas.openxmlformats.org/officeDocument/2006/relationships/image" Target="../media/image22.png"/><Relationship Id="rId25" Type="http://schemas.openxmlformats.org/officeDocument/2006/relationships/image" Target="../media/image25.png"/><Relationship Id="rId69" Type="http://schemas.openxmlformats.org/officeDocument/2006/relationships/image" Target="../media/image74.png"/><Relationship Id="rId28" Type="http://schemas.openxmlformats.org/officeDocument/2006/relationships/image" Target="../media/image35.png"/><Relationship Id="rId27" Type="http://schemas.openxmlformats.org/officeDocument/2006/relationships/image" Target="../media/image37.png"/><Relationship Id="rId29" Type="http://schemas.openxmlformats.org/officeDocument/2006/relationships/image" Target="../media/image28.png"/><Relationship Id="rId51" Type="http://schemas.openxmlformats.org/officeDocument/2006/relationships/image" Target="../media/image60.png"/><Relationship Id="rId50" Type="http://schemas.openxmlformats.org/officeDocument/2006/relationships/image" Target="../media/image49.png"/><Relationship Id="rId53" Type="http://schemas.openxmlformats.org/officeDocument/2006/relationships/image" Target="../media/image56.png"/><Relationship Id="rId52" Type="http://schemas.openxmlformats.org/officeDocument/2006/relationships/image" Target="../media/image50.png"/><Relationship Id="rId11" Type="http://schemas.openxmlformats.org/officeDocument/2006/relationships/image" Target="../media/image12.png"/><Relationship Id="rId55" Type="http://schemas.openxmlformats.org/officeDocument/2006/relationships/image" Target="../media/image45.png"/><Relationship Id="rId10" Type="http://schemas.openxmlformats.org/officeDocument/2006/relationships/image" Target="../media/image11.png"/><Relationship Id="rId54" Type="http://schemas.openxmlformats.org/officeDocument/2006/relationships/image" Target="../media/image53.png"/><Relationship Id="rId13" Type="http://schemas.openxmlformats.org/officeDocument/2006/relationships/image" Target="../media/image4.png"/><Relationship Id="rId57" Type="http://schemas.openxmlformats.org/officeDocument/2006/relationships/image" Target="../media/image52.png"/><Relationship Id="rId12" Type="http://schemas.openxmlformats.org/officeDocument/2006/relationships/image" Target="../media/image33.png"/><Relationship Id="rId56" Type="http://schemas.openxmlformats.org/officeDocument/2006/relationships/image" Target="../media/image71.png"/><Relationship Id="rId15" Type="http://schemas.openxmlformats.org/officeDocument/2006/relationships/image" Target="../media/image20.png"/><Relationship Id="rId59" Type="http://schemas.openxmlformats.org/officeDocument/2006/relationships/image" Target="../media/image65.png"/><Relationship Id="rId14" Type="http://schemas.openxmlformats.org/officeDocument/2006/relationships/image" Target="../media/image9.png"/><Relationship Id="rId58" Type="http://schemas.openxmlformats.org/officeDocument/2006/relationships/image" Target="../media/image62.png"/><Relationship Id="rId17" Type="http://schemas.openxmlformats.org/officeDocument/2006/relationships/image" Target="../media/image6.png"/><Relationship Id="rId16" Type="http://schemas.openxmlformats.org/officeDocument/2006/relationships/image" Target="../media/image10.png"/><Relationship Id="rId19" Type="http://schemas.openxmlformats.org/officeDocument/2006/relationships/image" Target="../media/image23.png"/><Relationship Id="rId18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1.png"/></Relationships>
</file>

<file path=ppt/slides/_rels/slide4.xml.rels><?xml version="1.0" encoding="UTF-8" standalone="yes"?><Relationships xmlns="http://schemas.openxmlformats.org/package/2006/relationships"><Relationship Id="rId40" Type="http://schemas.openxmlformats.org/officeDocument/2006/relationships/image" Target="../media/image110.png"/><Relationship Id="rId41" Type="http://schemas.openxmlformats.org/officeDocument/2006/relationships/image" Target="../media/image1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9.png"/><Relationship Id="rId4" Type="http://schemas.openxmlformats.org/officeDocument/2006/relationships/image" Target="../media/image86.png"/><Relationship Id="rId9" Type="http://schemas.openxmlformats.org/officeDocument/2006/relationships/image" Target="../media/image85.png"/><Relationship Id="rId5" Type="http://schemas.openxmlformats.org/officeDocument/2006/relationships/image" Target="../media/image82.png"/><Relationship Id="rId6" Type="http://schemas.openxmlformats.org/officeDocument/2006/relationships/image" Target="../media/image81.png"/><Relationship Id="rId7" Type="http://schemas.openxmlformats.org/officeDocument/2006/relationships/image" Target="../media/image116.png"/><Relationship Id="rId8" Type="http://schemas.openxmlformats.org/officeDocument/2006/relationships/image" Target="../media/image93.png"/><Relationship Id="rId31" Type="http://schemas.openxmlformats.org/officeDocument/2006/relationships/image" Target="../media/image101.png"/><Relationship Id="rId30" Type="http://schemas.openxmlformats.org/officeDocument/2006/relationships/image" Target="../media/image109.png"/><Relationship Id="rId33" Type="http://schemas.openxmlformats.org/officeDocument/2006/relationships/image" Target="../media/image107.png"/><Relationship Id="rId32" Type="http://schemas.openxmlformats.org/officeDocument/2006/relationships/image" Target="../media/image125.png"/><Relationship Id="rId35" Type="http://schemas.openxmlformats.org/officeDocument/2006/relationships/image" Target="../media/image108.png"/><Relationship Id="rId34" Type="http://schemas.openxmlformats.org/officeDocument/2006/relationships/image" Target="../media/image118.png"/><Relationship Id="rId37" Type="http://schemas.openxmlformats.org/officeDocument/2006/relationships/image" Target="../media/image127.png"/><Relationship Id="rId36" Type="http://schemas.openxmlformats.org/officeDocument/2006/relationships/image" Target="../media/image124.png"/><Relationship Id="rId39" Type="http://schemas.openxmlformats.org/officeDocument/2006/relationships/image" Target="../media/image117.png"/><Relationship Id="rId38" Type="http://schemas.openxmlformats.org/officeDocument/2006/relationships/image" Target="../media/image120.png"/><Relationship Id="rId20" Type="http://schemas.openxmlformats.org/officeDocument/2006/relationships/image" Target="../media/image90.png"/><Relationship Id="rId22" Type="http://schemas.openxmlformats.org/officeDocument/2006/relationships/image" Target="../media/image122.png"/><Relationship Id="rId21" Type="http://schemas.openxmlformats.org/officeDocument/2006/relationships/image" Target="../media/image105.png"/><Relationship Id="rId24" Type="http://schemas.openxmlformats.org/officeDocument/2006/relationships/image" Target="../media/image126.png"/><Relationship Id="rId23" Type="http://schemas.openxmlformats.org/officeDocument/2006/relationships/image" Target="../media/image104.png"/><Relationship Id="rId26" Type="http://schemas.openxmlformats.org/officeDocument/2006/relationships/image" Target="../media/image113.png"/><Relationship Id="rId25" Type="http://schemas.openxmlformats.org/officeDocument/2006/relationships/image" Target="../media/image99.png"/><Relationship Id="rId28" Type="http://schemas.openxmlformats.org/officeDocument/2006/relationships/image" Target="../media/image115.png"/><Relationship Id="rId27" Type="http://schemas.openxmlformats.org/officeDocument/2006/relationships/image" Target="../media/image102.png"/><Relationship Id="rId29" Type="http://schemas.openxmlformats.org/officeDocument/2006/relationships/image" Target="../media/image121.png"/><Relationship Id="rId11" Type="http://schemas.openxmlformats.org/officeDocument/2006/relationships/image" Target="../media/image123.png"/><Relationship Id="rId10" Type="http://schemas.openxmlformats.org/officeDocument/2006/relationships/image" Target="../media/image97.png"/><Relationship Id="rId13" Type="http://schemas.openxmlformats.org/officeDocument/2006/relationships/image" Target="../media/image112.png"/><Relationship Id="rId12" Type="http://schemas.openxmlformats.org/officeDocument/2006/relationships/image" Target="../media/image103.png"/><Relationship Id="rId15" Type="http://schemas.openxmlformats.org/officeDocument/2006/relationships/image" Target="../media/image100.png"/><Relationship Id="rId14" Type="http://schemas.openxmlformats.org/officeDocument/2006/relationships/image" Target="../media/image83.png"/><Relationship Id="rId17" Type="http://schemas.openxmlformats.org/officeDocument/2006/relationships/image" Target="../media/image87.png"/><Relationship Id="rId16" Type="http://schemas.openxmlformats.org/officeDocument/2006/relationships/image" Target="../media/image114.png"/><Relationship Id="rId19" Type="http://schemas.openxmlformats.org/officeDocument/2006/relationships/image" Target="../media/image106.png"/><Relationship Id="rId18" Type="http://schemas.openxmlformats.org/officeDocument/2006/relationships/image" Target="../media/image8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DAB6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 rot="5400000">
            <a:off x="-1566000" y="1566000"/>
            <a:ext cx="10692000" cy="7560000"/>
          </a:xfrm>
          <a:custGeom>
            <a:rect b="b" l="l" r="r" t="t"/>
            <a:pathLst>
              <a:path extrusionOk="0" h="7560000" w="10692000">
                <a:moveTo>
                  <a:pt x="0" y="0"/>
                </a:move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50000"/>
            </a:blip>
            <a:stretch>
              <a:fillRect b="-17430" l="-1893" r="-1893" t="0"/>
            </a:stretch>
          </a:blipFill>
          <a:ln>
            <a:noFill/>
          </a:ln>
        </p:spPr>
      </p:sp>
      <p:sp>
        <p:nvSpPr>
          <p:cNvPr id="85" name="Google Shape;85;p13"/>
          <p:cNvSpPr txBox="1"/>
          <p:nvPr/>
        </p:nvSpPr>
        <p:spPr>
          <a:xfrm>
            <a:off x="1179982" y="2721032"/>
            <a:ext cx="1296645" cy="2526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77" u="none" cap="none" strike="noStrike">
                <a:solidFill>
                  <a:srgbClr val="492B27"/>
                </a:solidFill>
                <a:latin typeface="Caveat"/>
                <a:ea typeface="Caveat"/>
                <a:cs typeface="Caveat"/>
                <a:sym typeface="Caveat"/>
              </a:rPr>
              <a:t>Ilocos Region</a:t>
            </a:r>
            <a:endParaRPr/>
          </a:p>
        </p:txBody>
      </p:sp>
      <p:sp>
        <p:nvSpPr>
          <p:cNvPr id="86" name="Google Shape;86;p13"/>
          <p:cNvSpPr txBox="1"/>
          <p:nvPr/>
        </p:nvSpPr>
        <p:spPr>
          <a:xfrm>
            <a:off x="1464321" y="2996920"/>
            <a:ext cx="727967" cy="1804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7" u="none" cap="none" strike="noStrike">
                <a:solidFill>
                  <a:srgbClr val="492B27"/>
                </a:solidFill>
                <a:latin typeface="Caveat"/>
                <a:ea typeface="Caveat"/>
                <a:cs typeface="Caveat"/>
                <a:sym typeface="Caveat"/>
              </a:rPr>
              <a:t>Region I</a:t>
            </a:r>
            <a:endParaRPr/>
          </a:p>
        </p:txBody>
      </p:sp>
      <p:sp>
        <p:nvSpPr>
          <p:cNvPr id="87" name="Google Shape;87;p13"/>
          <p:cNvSpPr txBox="1"/>
          <p:nvPr/>
        </p:nvSpPr>
        <p:spPr>
          <a:xfrm>
            <a:off x="3933860" y="2949493"/>
            <a:ext cx="1879631" cy="2526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77" u="none" cap="none" strike="noStrike">
                <a:solidFill>
                  <a:srgbClr val="492B27"/>
                </a:solidFill>
                <a:latin typeface="Caveat"/>
                <a:ea typeface="Caveat"/>
                <a:cs typeface="Caveat"/>
                <a:sym typeface="Caveat"/>
              </a:rPr>
              <a:t>Cagayan Valley</a:t>
            </a:r>
            <a:endParaRPr/>
          </a:p>
        </p:txBody>
      </p:sp>
      <p:sp>
        <p:nvSpPr>
          <p:cNvPr id="88" name="Google Shape;88;p13"/>
          <p:cNvSpPr txBox="1"/>
          <p:nvPr/>
        </p:nvSpPr>
        <p:spPr>
          <a:xfrm>
            <a:off x="4346041" y="3225381"/>
            <a:ext cx="1055269" cy="1804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7" u="none" cap="none" strike="noStrike">
                <a:solidFill>
                  <a:srgbClr val="492B27"/>
                </a:solidFill>
                <a:latin typeface="Caveat"/>
                <a:ea typeface="Caveat"/>
                <a:cs typeface="Caveat"/>
                <a:sym typeface="Caveat"/>
              </a:rPr>
              <a:t>Region II</a:t>
            </a:r>
            <a:endParaRPr/>
          </a:p>
        </p:txBody>
      </p:sp>
      <p:sp>
        <p:nvSpPr>
          <p:cNvPr id="89" name="Google Shape;89;p13"/>
          <p:cNvSpPr txBox="1"/>
          <p:nvPr/>
        </p:nvSpPr>
        <p:spPr>
          <a:xfrm>
            <a:off x="3982446" y="1708052"/>
            <a:ext cx="1293598" cy="7623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77" u="none" cap="none" strike="noStrike">
                <a:solidFill>
                  <a:srgbClr val="492B27"/>
                </a:solidFill>
                <a:latin typeface="Caveat"/>
                <a:ea typeface="Caveat"/>
                <a:cs typeface="Caveat"/>
                <a:sym typeface="Caveat"/>
              </a:rPr>
              <a:t>Cordillera Administrative Region</a:t>
            </a:r>
            <a:endParaRPr/>
          </a:p>
        </p:txBody>
      </p:sp>
      <p:sp>
        <p:nvSpPr>
          <p:cNvPr id="90" name="Google Shape;90;p13"/>
          <p:cNvSpPr txBox="1"/>
          <p:nvPr/>
        </p:nvSpPr>
        <p:spPr>
          <a:xfrm>
            <a:off x="498166" y="3958751"/>
            <a:ext cx="1879631" cy="2526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77" u="none" cap="none" strike="noStrike">
                <a:solidFill>
                  <a:srgbClr val="492B27"/>
                </a:solidFill>
                <a:latin typeface="Caveat"/>
                <a:ea typeface="Caveat"/>
                <a:cs typeface="Caveat"/>
                <a:sym typeface="Caveat"/>
              </a:rPr>
              <a:t>Central Luzon</a:t>
            </a:r>
            <a:endParaRPr/>
          </a:p>
        </p:txBody>
      </p:sp>
      <p:sp>
        <p:nvSpPr>
          <p:cNvPr id="91" name="Google Shape;91;p13"/>
          <p:cNvSpPr txBox="1"/>
          <p:nvPr/>
        </p:nvSpPr>
        <p:spPr>
          <a:xfrm>
            <a:off x="910348" y="4234640"/>
            <a:ext cx="1055269" cy="1804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7" u="none" cap="none" strike="noStrike">
                <a:solidFill>
                  <a:srgbClr val="492B27"/>
                </a:solidFill>
                <a:latin typeface="Caveat"/>
                <a:ea typeface="Caveat"/>
                <a:cs typeface="Caveat"/>
                <a:sym typeface="Caveat"/>
              </a:rPr>
              <a:t>Region III</a:t>
            </a:r>
            <a:endParaRPr/>
          </a:p>
        </p:txBody>
      </p:sp>
      <p:sp>
        <p:nvSpPr>
          <p:cNvPr id="92" name="Google Shape;92;p13"/>
          <p:cNvSpPr txBox="1"/>
          <p:nvPr/>
        </p:nvSpPr>
        <p:spPr>
          <a:xfrm>
            <a:off x="3849795" y="3924714"/>
            <a:ext cx="1518683" cy="2526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77" u="none" cap="none" strike="noStrike">
                <a:solidFill>
                  <a:srgbClr val="492B27"/>
                </a:solidFill>
                <a:latin typeface="Caveat"/>
                <a:ea typeface="Caveat"/>
                <a:cs typeface="Caveat"/>
                <a:sym typeface="Caveat"/>
              </a:rPr>
              <a:t>Calabarzon</a:t>
            </a:r>
            <a:endParaRPr/>
          </a:p>
        </p:txBody>
      </p:sp>
      <p:sp>
        <p:nvSpPr>
          <p:cNvPr id="93" name="Google Shape;93;p13"/>
          <p:cNvSpPr txBox="1"/>
          <p:nvPr/>
        </p:nvSpPr>
        <p:spPr>
          <a:xfrm>
            <a:off x="4182824" y="4200602"/>
            <a:ext cx="852624" cy="1804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7" u="none" cap="none" strike="noStrike">
                <a:solidFill>
                  <a:srgbClr val="492B27"/>
                </a:solidFill>
                <a:latin typeface="Caveat"/>
                <a:ea typeface="Caveat"/>
                <a:cs typeface="Caveat"/>
                <a:sym typeface="Caveat"/>
              </a:rPr>
              <a:t>Region IV-A</a:t>
            </a:r>
            <a:endParaRPr/>
          </a:p>
        </p:txBody>
      </p:sp>
      <p:sp>
        <p:nvSpPr>
          <p:cNvPr id="94" name="Google Shape;94;p13"/>
          <p:cNvSpPr txBox="1"/>
          <p:nvPr/>
        </p:nvSpPr>
        <p:spPr>
          <a:xfrm>
            <a:off x="588313" y="5442839"/>
            <a:ext cx="1841502" cy="50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77" u="none" cap="none" strike="noStrike">
                <a:solidFill>
                  <a:srgbClr val="492B27"/>
                </a:solidFill>
                <a:latin typeface="Caveat"/>
                <a:ea typeface="Caveat"/>
                <a:cs typeface="Caveat"/>
                <a:sym typeface="Caveat"/>
              </a:rPr>
              <a:t>Southwestern</a:t>
            </a:r>
            <a:endParaRPr/>
          </a:p>
          <a:p>
            <a:pPr indent="0" lvl="0" marL="0" marR="0" rtl="0" algn="ctr">
              <a:lnSpc>
                <a:spcPct val="120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77" u="none" cap="none" strike="noStrike">
                <a:solidFill>
                  <a:srgbClr val="492B27"/>
                </a:solidFill>
                <a:latin typeface="Caveat"/>
                <a:ea typeface="Caveat"/>
                <a:cs typeface="Caveat"/>
                <a:sym typeface="Caveat"/>
              </a:rPr>
              <a:t>Tagalog Region</a:t>
            </a:r>
            <a:endParaRPr/>
          </a:p>
        </p:txBody>
      </p:sp>
      <p:sp>
        <p:nvSpPr>
          <p:cNvPr id="95" name="Google Shape;95;p13"/>
          <p:cNvSpPr txBox="1"/>
          <p:nvPr/>
        </p:nvSpPr>
        <p:spPr>
          <a:xfrm>
            <a:off x="992133" y="5974303"/>
            <a:ext cx="1033862" cy="1804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7" u="none" cap="none" strike="noStrike">
                <a:solidFill>
                  <a:srgbClr val="492B27"/>
                </a:solidFill>
                <a:latin typeface="Caveat"/>
                <a:ea typeface="Caveat"/>
                <a:cs typeface="Caveat"/>
                <a:sym typeface="Caveat"/>
              </a:rPr>
              <a:t>Mimaropa</a:t>
            </a:r>
            <a:endParaRPr/>
          </a:p>
        </p:txBody>
      </p:sp>
      <p:sp>
        <p:nvSpPr>
          <p:cNvPr id="96" name="Google Shape;96;p13"/>
          <p:cNvSpPr txBox="1"/>
          <p:nvPr/>
        </p:nvSpPr>
        <p:spPr>
          <a:xfrm>
            <a:off x="5001522" y="4650328"/>
            <a:ext cx="1296645" cy="2526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77" u="none" cap="none" strike="noStrike">
                <a:solidFill>
                  <a:srgbClr val="492B27"/>
                </a:solidFill>
                <a:latin typeface="Caveat"/>
                <a:ea typeface="Caveat"/>
                <a:cs typeface="Caveat"/>
                <a:sym typeface="Caveat"/>
              </a:rPr>
              <a:t>Bicol Region</a:t>
            </a:r>
            <a:endParaRPr/>
          </a:p>
        </p:txBody>
      </p:sp>
      <p:sp>
        <p:nvSpPr>
          <p:cNvPr id="97" name="Google Shape;97;p13"/>
          <p:cNvSpPr txBox="1"/>
          <p:nvPr/>
        </p:nvSpPr>
        <p:spPr>
          <a:xfrm>
            <a:off x="5285861" y="4926216"/>
            <a:ext cx="727967" cy="1804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7" u="none" cap="none" strike="noStrike">
                <a:solidFill>
                  <a:srgbClr val="492B27"/>
                </a:solidFill>
                <a:latin typeface="Caveat"/>
                <a:ea typeface="Caveat"/>
                <a:cs typeface="Caveat"/>
                <a:sym typeface="Caveat"/>
              </a:rPr>
              <a:t>Region V</a:t>
            </a:r>
            <a:endParaRPr/>
          </a:p>
        </p:txBody>
      </p:sp>
      <p:sp>
        <p:nvSpPr>
          <p:cNvPr id="98" name="Google Shape;98;p13"/>
          <p:cNvSpPr txBox="1"/>
          <p:nvPr/>
        </p:nvSpPr>
        <p:spPr>
          <a:xfrm>
            <a:off x="5649844" y="5598169"/>
            <a:ext cx="1084486" cy="50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77" u="none" cap="none" strike="noStrike">
                <a:solidFill>
                  <a:srgbClr val="492B27"/>
                </a:solidFill>
                <a:latin typeface="Caveat"/>
                <a:ea typeface="Caveat"/>
                <a:cs typeface="Caveat"/>
                <a:sym typeface="Caveat"/>
              </a:rPr>
              <a:t>Eastern Visayas</a:t>
            </a:r>
            <a:endParaRPr/>
          </a:p>
        </p:txBody>
      </p:sp>
      <p:sp>
        <p:nvSpPr>
          <p:cNvPr id="99" name="Google Shape;99;p13"/>
          <p:cNvSpPr txBox="1"/>
          <p:nvPr/>
        </p:nvSpPr>
        <p:spPr>
          <a:xfrm>
            <a:off x="5819277" y="6129634"/>
            <a:ext cx="745619" cy="1804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7" u="none" cap="none" strike="noStrike">
                <a:solidFill>
                  <a:srgbClr val="492B27"/>
                </a:solidFill>
                <a:latin typeface="Caveat"/>
                <a:ea typeface="Caveat"/>
                <a:cs typeface="Caveat"/>
                <a:sym typeface="Caveat"/>
              </a:rPr>
              <a:t>Region VIII</a:t>
            </a:r>
            <a:endParaRPr/>
          </a:p>
        </p:txBody>
      </p:sp>
      <p:sp>
        <p:nvSpPr>
          <p:cNvPr id="100" name="Google Shape;100;p13"/>
          <p:cNvSpPr txBox="1"/>
          <p:nvPr/>
        </p:nvSpPr>
        <p:spPr>
          <a:xfrm>
            <a:off x="2442673" y="6207046"/>
            <a:ext cx="1296645" cy="423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77" u="none" cap="none" strike="noStrike">
                <a:solidFill>
                  <a:srgbClr val="492B27"/>
                </a:solidFill>
                <a:latin typeface="Caveat"/>
                <a:ea typeface="Caveat"/>
                <a:cs typeface="Caveat"/>
                <a:sym typeface="Caveat"/>
              </a:rPr>
              <a:t>Western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77" u="none" cap="none" strike="noStrike">
                <a:solidFill>
                  <a:srgbClr val="492B27"/>
                </a:solidFill>
                <a:latin typeface="Caveat"/>
                <a:ea typeface="Caveat"/>
                <a:cs typeface="Caveat"/>
                <a:sym typeface="Caveat"/>
              </a:rPr>
              <a:t>Visayas</a:t>
            </a:r>
            <a:endParaRPr/>
          </a:p>
        </p:txBody>
      </p:sp>
      <p:sp>
        <p:nvSpPr>
          <p:cNvPr id="101" name="Google Shape;101;p13"/>
          <p:cNvSpPr txBox="1"/>
          <p:nvPr/>
        </p:nvSpPr>
        <p:spPr>
          <a:xfrm>
            <a:off x="2727012" y="6700411"/>
            <a:ext cx="727967" cy="1804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7" u="none" cap="none" strike="noStrike">
                <a:solidFill>
                  <a:srgbClr val="492B27"/>
                </a:solidFill>
                <a:latin typeface="Caveat"/>
                <a:ea typeface="Caveat"/>
                <a:cs typeface="Caveat"/>
                <a:sym typeface="Caveat"/>
              </a:rPr>
              <a:t>Region VI</a:t>
            </a:r>
            <a:endParaRPr/>
          </a:p>
        </p:txBody>
      </p:sp>
      <p:sp>
        <p:nvSpPr>
          <p:cNvPr id="102" name="Google Shape;102;p13"/>
          <p:cNvSpPr txBox="1"/>
          <p:nvPr/>
        </p:nvSpPr>
        <p:spPr>
          <a:xfrm>
            <a:off x="2297089" y="7075115"/>
            <a:ext cx="1715031" cy="2526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77" u="none" cap="none" strike="noStrike">
                <a:solidFill>
                  <a:srgbClr val="492B27"/>
                </a:solidFill>
                <a:latin typeface="Caveat"/>
                <a:ea typeface="Caveat"/>
                <a:cs typeface="Caveat"/>
                <a:sym typeface="Caveat"/>
              </a:rPr>
              <a:t>Central Visayas</a:t>
            </a:r>
            <a:endParaRPr/>
          </a:p>
        </p:txBody>
      </p:sp>
      <p:sp>
        <p:nvSpPr>
          <p:cNvPr id="103" name="Google Shape;103;p13"/>
          <p:cNvSpPr txBox="1"/>
          <p:nvPr/>
        </p:nvSpPr>
        <p:spPr>
          <a:xfrm>
            <a:off x="2673175" y="7351003"/>
            <a:ext cx="962859" cy="1804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7" u="none" cap="none" strike="noStrike">
                <a:solidFill>
                  <a:srgbClr val="492B27"/>
                </a:solidFill>
                <a:latin typeface="Caveat"/>
                <a:ea typeface="Caveat"/>
                <a:cs typeface="Caveat"/>
                <a:sym typeface="Caveat"/>
              </a:rPr>
              <a:t>Region VII</a:t>
            </a:r>
            <a:endParaRPr/>
          </a:p>
        </p:txBody>
      </p:sp>
      <p:sp>
        <p:nvSpPr>
          <p:cNvPr id="104" name="Google Shape;104;p13"/>
          <p:cNvSpPr txBox="1"/>
          <p:nvPr/>
        </p:nvSpPr>
        <p:spPr>
          <a:xfrm>
            <a:off x="5991429" y="7305844"/>
            <a:ext cx="1070405" cy="2526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77" u="none" cap="none" strike="noStrike">
                <a:solidFill>
                  <a:srgbClr val="492B27"/>
                </a:solidFill>
                <a:latin typeface="Caveat"/>
                <a:ea typeface="Caveat"/>
                <a:cs typeface="Caveat"/>
                <a:sym typeface="Caveat"/>
              </a:rPr>
              <a:t>Caraga</a:t>
            </a:r>
            <a:endParaRPr/>
          </a:p>
        </p:txBody>
      </p:sp>
      <p:sp>
        <p:nvSpPr>
          <p:cNvPr id="105" name="Google Shape;105;p13"/>
          <p:cNvSpPr txBox="1"/>
          <p:nvPr/>
        </p:nvSpPr>
        <p:spPr>
          <a:xfrm>
            <a:off x="6070392" y="7581733"/>
            <a:ext cx="912479" cy="1804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7" u="none" cap="none" strike="noStrike">
                <a:solidFill>
                  <a:srgbClr val="492B27"/>
                </a:solidFill>
                <a:latin typeface="Caveat"/>
                <a:ea typeface="Caveat"/>
                <a:cs typeface="Caveat"/>
                <a:sym typeface="Caveat"/>
              </a:rPr>
              <a:t>Region XIII</a:t>
            </a:r>
            <a:endParaRPr/>
          </a:p>
        </p:txBody>
      </p:sp>
      <p:sp>
        <p:nvSpPr>
          <p:cNvPr id="106" name="Google Shape;106;p13"/>
          <p:cNvSpPr txBox="1"/>
          <p:nvPr/>
        </p:nvSpPr>
        <p:spPr>
          <a:xfrm>
            <a:off x="5972471" y="8476974"/>
            <a:ext cx="1057415" cy="50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77" u="none" cap="none" strike="noStrike">
                <a:solidFill>
                  <a:srgbClr val="492B27"/>
                </a:solidFill>
                <a:latin typeface="Caveat"/>
                <a:ea typeface="Caveat"/>
                <a:cs typeface="Caveat"/>
                <a:sym typeface="Caveat"/>
              </a:rPr>
              <a:t>Davao</a:t>
            </a:r>
            <a:endParaRPr/>
          </a:p>
          <a:p>
            <a:pPr indent="0" lvl="0" marL="0" marR="0" rtl="0" algn="ctr">
              <a:lnSpc>
                <a:spcPct val="120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77" u="none" cap="none" strike="noStrike">
                <a:solidFill>
                  <a:srgbClr val="492B27"/>
                </a:solidFill>
                <a:latin typeface="Caveat"/>
                <a:ea typeface="Caveat"/>
                <a:cs typeface="Caveat"/>
                <a:sym typeface="Caveat"/>
              </a:rPr>
              <a:t>Region</a:t>
            </a:r>
            <a:endParaRPr/>
          </a:p>
        </p:txBody>
      </p:sp>
      <p:sp>
        <p:nvSpPr>
          <p:cNvPr id="107" name="Google Shape;107;p13"/>
          <p:cNvSpPr txBox="1"/>
          <p:nvPr/>
        </p:nvSpPr>
        <p:spPr>
          <a:xfrm>
            <a:off x="6204350" y="9008438"/>
            <a:ext cx="593658" cy="1804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7" u="none" cap="none" strike="noStrike">
                <a:solidFill>
                  <a:srgbClr val="492B27"/>
                </a:solidFill>
                <a:latin typeface="Caveat"/>
                <a:ea typeface="Caveat"/>
                <a:cs typeface="Caveat"/>
                <a:sym typeface="Caveat"/>
              </a:rPr>
              <a:t>Region XI</a:t>
            </a:r>
            <a:endParaRPr/>
          </a:p>
        </p:txBody>
      </p:sp>
      <p:sp>
        <p:nvSpPr>
          <p:cNvPr id="108" name="Google Shape;108;p13"/>
          <p:cNvSpPr txBox="1"/>
          <p:nvPr/>
        </p:nvSpPr>
        <p:spPr>
          <a:xfrm>
            <a:off x="4540189" y="9820100"/>
            <a:ext cx="1248137" cy="2526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77" u="none" cap="none" strike="noStrike">
                <a:solidFill>
                  <a:srgbClr val="492B27"/>
                </a:solidFill>
                <a:latin typeface="Caveat"/>
                <a:ea typeface="Caveat"/>
                <a:cs typeface="Caveat"/>
                <a:sym typeface="Caveat"/>
              </a:rPr>
              <a:t>Soccsksargen</a:t>
            </a:r>
            <a:endParaRPr/>
          </a:p>
        </p:txBody>
      </p:sp>
      <p:sp>
        <p:nvSpPr>
          <p:cNvPr id="109" name="Google Shape;109;p13"/>
          <p:cNvSpPr txBox="1"/>
          <p:nvPr/>
        </p:nvSpPr>
        <p:spPr>
          <a:xfrm>
            <a:off x="4813890" y="10095988"/>
            <a:ext cx="700733" cy="1804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7" u="none" cap="none" strike="noStrike">
                <a:solidFill>
                  <a:srgbClr val="492B27"/>
                </a:solidFill>
                <a:latin typeface="Caveat"/>
                <a:ea typeface="Caveat"/>
                <a:cs typeface="Caveat"/>
                <a:sym typeface="Caveat"/>
              </a:rPr>
              <a:t>Region XII</a:t>
            </a:r>
            <a:endParaRPr/>
          </a:p>
        </p:txBody>
      </p:sp>
      <p:sp>
        <p:nvSpPr>
          <p:cNvPr id="110" name="Google Shape;110;p13"/>
          <p:cNvSpPr txBox="1"/>
          <p:nvPr/>
        </p:nvSpPr>
        <p:spPr>
          <a:xfrm>
            <a:off x="1554816" y="8376301"/>
            <a:ext cx="1982042" cy="2526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77" u="none" cap="none" strike="noStrike">
                <a:solidFill>
                  <a:srgbClr val="492B27"/>
                </a:solidFill>
                <a:latin typeface="Caveat"/>
                <a:ea typeface="Caveat"/>
                <a:cs typeface="Caveat"/>
                <a:sym typeface="Caveat"/>
              </a:rPr>
              <a:t>Zamboanga Peninsula</a:t>
            </a:r>
            <a:endParaRPr/>
          </a:p>
        </p:txBody>
      </p:sp>
      <p:sp>
        <p:nvSpPr>
          <p:cNvPr id="111" name="Google Shape;111;p13"/>
          <p:cNvSpPr txBox="1"/>
          <p:nvPr/>
        </p:nvSpPr>
        <p:spPr>
          <a:xfrm>
            <a:off x="1989455" y="8652189"/>
            <a:ext cx="1112765" cy="1804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7" u="none" cap="none" strike="noStrike">
                <a:solidFill>
                  <a:srgbClr val="492B27"/>
                </a:solidFill>
                <a:latin typeface="Caveat"/>
                <a:ea typeface="Caveat"/>
                <a:cs typeface="Caveat"/>
                <a:sym typeface="Caveat"/>
              </a:rPr>
              <a:t>Region IX</a:t>
            </a:r>
            <a:endParaRPr/>
          </a:p>
        </p:txBody>
      </p:sp>
      <p:sp>
        <p:nvSpPr>
          <p:cNvPr id="112" name="Google Shape;112;p13"/>
          <p:cNvSpPr txBox="1"/>
          <p:nvPr/>
        </p:nvSpPr>
        <p:spPr>
          <a:xfrm>
            <a:off x="3635828" y="9144350"/>
            <a:ext cx="1296645" cy="2526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77" u="none" cap="none" strike="noStrike">
                <a:solidFill>
                  <a:srgbClr val="492B27"/>
                </a:solidFill>
                <a:latin typeface="Caveat"/>
                <a:ea typeface="Caveat"/>
                <a:cs typeface="Caveat"/>
                <a:sym typeface="Caveat"/>
              </a:rPr>
              <a:t>Bangsamoro</a:t>
            </a:r>
            <a:endParaRPr/>
          </a:p>
        </p:txBody>
      </p:sp>
      <p:sp>
        <p:nvSpPr>
          <p:cNvPr id="113" name="Google Shape;113;p13"/>
          <p:cNvSpPr txBox="1"/>
          <p:nvPr/>
        </p:nvSpPr>
        <p:spPr>
          <a:xfrm>
            <a:off x="3920167" y="9420238"/>
            <a:ext cx="727967" cy="1804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7" u="none" cap="none" strike="noStrike">
                <a:solidFill>
                  <a:srgbClr val="492B27"/>
                </a:solidFill>
                <a:latin typeface="Caveat"/>
                <a:ea typeface="Caveat"/>
                <a:cs typeface="Caveat"/>
                <a:sym typeface="Caveat"/>
              </a:rPr>
              <a:t>BARMM</a:t>
            </a:r>
            <a:endParaRPr/>
          </a:p>
        </p:txBody>
      </p:sp>
      <p:sp>
        <p:nvSpPr>
          <p:cNvPr id="114" name="Google Shape;114;p13"/>
          <p:cNvSpPr txBox="1"/>
          <p:nvPr/>
        </p:nvSpPr>
        <p:spPr>
          <a:xfrm>
            <a:off x="2020106" y="7725708"/>
            <a:ext cx="1930512" cy="2526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77" u="none" cap="none" strike="noStrike">
                <a:solidFill>
                  <a:srgbClr val="492B27"/>
                </a:solidFill>
                <a:latin typeface="Caveat"/>
                <a:ea typeface="Caveat"/>
                <a:cs typeface="Caveat"/>
                <a:sym typeface="Caveat"/>
              </a:rPr>
              <a:t>Northern Mindanao</a:t>
            </a:r>
            <a:endParaRPr/>
          </a:p>
        </p:txBody>
      </p:sp>
      <p:sp>
        <p:nvSpPr>
          <p:cNvPr id="115" name="Google Shape;115;p13"/>
          <p:cNvSpPr txBox="1"/>
          <p:nvPr/>
        </p:nvSpPr>
        <p:spPr>
          <a:xfrm>
            <a:off x="2443445" y="8001596"/>
            <a:ext cx="1083835" cy="1804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7" u="none" cap="none" strike="noStrike">
                <a:solidFill>
                  <a:srgbClr val="492B27"/>
                </a:solidFill>
                <a:latin typeface="Caveat"/>
                <a:ea typeface="Caveat"/>
                <a:cs typeface="Caveat"/>
                <a:sym typeface="Caveat"/>
              </a:rPr>
              <a:t>Region X</a:t>
            </a:r>
            <a:endParaRPr/>
          </a:p>
        </p:txBody>
      </p:sp>
      <p:sp>
        <p:nvSpPr>
          <p:cNvPr id="116" name="Google Shape;116;p13"/>
          <p:cNvSpPr txBox="1"/>
          <p:nvPr/>
        </p:nvSpPr>
        <p:spPr>
          <a:xfrm>
            <a:off x="543718" y="488473"/>
            <a:ext cx="6561534" cy="920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999" u="none" cap="none" strike="noStrike">
                <a:solidFill>
                  <a:srgbClr val="6B3A25"/>
                </a:solidFill>
                <a:latin typeface="Anton"/>
                <a:ea typeface="Anton"/>
                <a:cs typeface="Anton"/>
                <a:sym typeface="Anton"/>
              </a:rPr>
              <a:t>THE PHILIPPINE MAP</a:t>
            </a:r>
            <a:endParaRPr/>
          </a:p>
        </p:txBody>
      </p:sp>
      <p:sp>
        <p:nvSpPr>
          <p:cNvPr id="117" name="Google Shape;117;p13"/>
          <p:cNvSpPr/>
          <p:nvPr/>
        </p:nvSpPr>
        <p:spPr>
          <a:xfrm>
            <a:off x="864009" y="877410"/>
            <a:ext cx="5345699" cy="9226739"/>
          </a:xfrm>
          <a:custGeom>
            <a:rect b="b" l="l" r="r" t="t"/>
            <a:pathLst>
              <a:path extrusionOk="0" h="9226739" w="5345699">
                <a:moveTo>
                  <a:pt x="0" y="0"/>
                </a:moveTo>
                <a:lnTo>
                  <a:pt x="5345699" y="0"/>
                </a:lnTo>
                <a:lnTo>
                  <a:pt x="5345699" y="9226739"/>
                </a:lnTo>
                <a:lnTo>
                  <a:pt x="0" y="92267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4"/>
          <p:cNvSpPr/>
          <p:nvPr/>
        </p:nvSpPr>
        <p:spPr>
          <a:xfrm rot="5400000">
            <a:off x="-1566000" y="1566000"/>
            <a:ext cx="10692000" cy="7560000"/>
          </a:xfrm>
          <a:custGeom>
            <a:rect b="b" l="l" r="r" t="t"/>
            <a:pathLst>
              <a:path extrusionOk="0" h="7560000" w="10692000">
                <a:moveTo>
                  <a:pt x="0" y="0"/>
                </a:move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2848" r="-12848" t="0"/>
            </a:stretch>
          </a:blipFill>
          <a:ln>
            <a:noFill/>
          </a:ln>
        </p:spPr>
      </p:sp>
      <p:sp>
        <p:nvSpPr>
          <p:cNvPr id="123" name="Google Shape;123;p14"/>
          <p:cNvSpPr/>
          <p:nvPr/>
        </p:nvSpPr>
        <p:spPr>
          <a:xfrm>
            <a:off x="2834574" y="2608438"/>
            <a:ext cx="377942" cy="499861"/>
          </a:xfrm>
          <a:custGeom>
            <a:rect b="b" l="l" r="r" t="t"/>
            <a:pathLst>
              <a:path extrusionOk="0" h="499861" w="377942">
                <a:moveTo>
                  <a:pt x="0" y="0"/>
                </a:moveTo>
                <a:lnTo>
                  <a:pt x="377942" y="0"/>
                </a:lnTo>
                <a:lnTo>
                  <a:pt x="377942" y="499860"/>
                </a:lnTo>
                <a:lnTo>
                  <a:pt x="0" y="4998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1837" r="0" t="0"/>
            </a:stretch>
          </a:blipFill>
          <a:ln>
            <a:noFill/>
          </a:ln>
        </p:spPr>
      </p:sp>
      <p:grpSp>
        <p:nvGrpSpPr>
          <p:cNvPr id="124" name="Google Shape;124;p14"/>
          <p:cNvGrpSpPr/>
          <p:nvPr/>
        </p:nvGrpSpPr>
        <p:grpSpPr>
          <a:xfrm rot="1655459">
            <a:off x="3094932" y="2838679"/>
            <a:ext cx="84752" cy="222599"/>
            <a:chOff x="0" y="0"/>
            <a:chExt cx="309464" cy="812800"/>
          </a:xfrm>
        </p:grpSpPr>
        <p:sp>
          <p:nvSpPr>
            <p:cNvPr id="125" name="Google Shape;125;p14"/>
            <p:cNvSpPr/>
            <p:nvPr/>
          </p:nvSpPr>
          <p:spPr>
            <a:xfrm>
              <a:off x="0" y="0"/>
              <a:ext cx="309464" cy="812800"/>
            </a:xfrm>
            <a:custGeom>
              <a:rect b="b" l="l" r="r" t="t"/>
              <a:pathLst>
                <a:path extrusionOk="0" h="812800" w="309464">
                  <a:moveTo>
                    <a:pt x="154732" y="0"/>
                  </a:moveTo>
                  <a:cubicBezTo>
                    <a:pt x="69276" y="0"/>
                    <a:pt x="0" y="181951"/>
                    <a:pt x="0" y="406400"/>
                  </a:cubicBezTo>
                  <a:cubicBezTo>
                    <a:pt x="0" y="630849"/>
                    <a:pt x="69276" y="812800"/>
                    <a:pt x="154732" y="812800"/>
                  </a:cubicBezTo>
                  <a:cubicBezTo>
                    <a:pt x="240188" y="812800"/>
                    <a:pt x="309464" y="630849"/>
                    <a:pt x="309464" y="406400"/>
                  </a:cubicBezTo>
                  <a:cubicBezTo>
                    <a:pt x="309464" y="181951"/>
                    <a:pt x="240188" y="0"/>
                    <a:pt x="154732" y="0"/>
                  </a:cubicBezTo>
                  <a:close/>
                </a:path>
              </a:pathLst>
            </a:custGeom>
            <a:solidFill>
              <a:srgbClr val="7B1F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4"/>
            <p:cNvSpPr txBox="1"/>
            <p:nvPr/>
          </p:nvSpPr>
          <p:spPr>
            <a:xfrm>
              <a:off x="29012" y="47625"/>
              <a:ext cx="251439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3450" lIns="23450" spcFirstLastPara="1" rIns="23450" wrap="square" tIns="23450">
              <a:noAutofit/>
            </a:bodyPr>
            <a:lstStyle/>
            <a:p>
              <a:pPr indent="0" lvl="0" marL="0" marR="0" rtl="0" algn="ctr">
                <a:lnSpc>
                  <a:spcPct val="12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7" name="Google Shape;127;p14"/>
          <p:cNvSpPr/>
          <p:nvPr/>
        </p:nvSpPr>
        <p:spPr>
          <a:xfrm>
            <a:off x="2811277" y="3204217"/>
            <a:ext cx="279718" cy="452070"/>
          </a:xfrm>
          <a:custGeom>
            <a:rect b="b" l="l" r="r" t="t"/>
            <a:pathLst>
              <a:path extrusionOk="0" h="452070" w="279718">
                <a:moveTo>
                  <a:pt x="0" y="0"/>
                </a:moveTo>
                <a:lnTo>
                  <a:pt x="279718" y="0"/>
                </a:lnTo>
                <a:lnTo>
                  <a:pt x="279718" y="452070"/>
                </a:lnTo>
                <a:lnTo>
                  <a:pt x="0" y="4520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28" name="Google Shape;128;p14"/>
          <p:cNvGrpSpPr/>
          <p:nvPr/>
        </p:nvGrpSpPr>
        <p:grpSpPr>
          <a:xfrm rot="1233686">
            <a:off x="2998490" y="3364314"/>
            <a:ext cx="89036" cy="308076"/>
            <a:chOff x="0" y="0"/>
            <a:chExt cx="325106" cy="1124914"/>
          </a:xfrm>
        </p:grpSpPr>
        <p:sp>
          <p:nvSpPr>
            <p:cNvPr id="129" name="Google Shape;129;p14"/>
            <p:cNvSpPr/>
            <p:nvPr/>
          </p:nvSpPr>
          <p:spPr>
            <a:xfrm>
              <a:off x="0" y="0"/>
              <a:ext cx="325106" cy="1124914"/>
            </a:xfrm>
            <a:custGeom>
              <a:rect b="b" l="l" r="r" t="t"/>
              <a:pathLst>
                <a:path extrusionOk="0" h="1124914" w="325106">
                  <a:moveTo>
                    <a:pt x="162553" y="0"/>
                  </a:moveTo>
                  <a:cubicBezTo>
                    <a:pt x="72778" y="0"/>
                    <a:pt x="0" y="251821"/>
                    <a:pt x="0" y="562457"/>
                  </a:cubicBezTo>
                  <a:cubicBezTo>
                    <a:pt x="0" y="873094"/>
                    <a:pt x="72778" y="1124914"/>
                    <a:pt x="162553" y="1124914"/>
                  </a:cubicBezTo>
                  <a:cubicBezTo>
                    <a:pt x="252329" y="1124914"/>
                    <a:pt x="325106" y="873094"/>
                    <a:pt x="325106" y="562457"/>
                  </a:cubicBezTo>
                  <a:cubicBezTo>
                    <a:pt x="325106" y="251821"/>
                    <a:pt x="252329" y="0"/>
                    <a:pt x="162553" y="0"/>
                  </a:cubicBezTo>
                  <a:close/>
                </a:path>
              </a:pathLst>
            </a:custGeom>
            <a:solidFill>
              <a:srgbClr val="AC31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4"/>
            <p:cNvSpPr txBox="1"/>
            <p:nvPr/>
          </p:nvSpPr>
          <p:spPr>
            <a:xfrm>
              <a:off x="30479" y="76886"/>
              <a:ext cx="264149" cy="9425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3450" lIns="23450" spcFirstLastPara="1" rIns="23450" wrap="square" tIns="23450">
              <a:noAutofit/>
            </a:bodyPr>
            <a:lstStyle/>
            <a:p>
              <a:pPr indent="0" lvl="0" marL="0" marR="0" rtl="0" algn="ctr">
                <a:lnSpc>
                  <a:spcPct val="12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1" name="Google Shape;131;p14"/>
          <p:cNvSpPr/>
          <p:nvPr/>
        </p:nvSpPr>
        <p:spPr>
          <a:xfrm>
            <a:off x="3064557" y="3149157"/>
            <a:ext cx="376246" cy="288298"/>
          </a:xfrm>
          <a:custGeom>
            <a:rect b="b" l="l" r="r" t="t"/>
            <a:pathLst>
              <a:path extrusionOk="0" h="288298" w="376246">
                <a:moveTo>
                  <a:pt x="0" y="0"/>
                </a:moveTo>
                <a:lnTo>
                  <a:pt x="376246" y="0"/>
                </a:lnTo>
                <a:lnTo>
                  <a:pt x="376246" y="288298"/>
                </a:lnTo>
                <a:lnTo>
                  <a:pt x="0" y="2882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32" name="Google Shape;132;p14"/>
          <p:cNvGrpSpPr/>
          <p:nvPr/>
        </p:nvGrpSpPr>
        <p:grpSpPr>
          <a:xfrm rot="3787247">
            <a:off x="3199528" y="3087493"/>
            <a:ext cx="183140" cy="440801"/>
            <a:chOff x="0" y="0"/>
            <a:chExt cx="668720" cy="1609549"/>
          </a:xfrm>
        </p:grpSpPr>
        <p:sp>
          <p:nvSpPr>
            <p:cNvPr id="133" name="Google Shape;133;p14"/>
            <p:cNvSpPr/>
            <p:nvPr/>
          </p:nvSpPr>
          <p:spPr>
            <a:xfrm>
              <a:off x="0" y="0"/>
              <a:ext cx="668720" cy="1609549"/>
            </a:xfrm>
            <a:custGeom>
              <a:rect b="b" l="l" r="r" t="t"/>
              <a:pathLst>
                <a:path extrusionOk="0" h="1609549" w="668720">
                  <a:moveTo>
                    <a:pt x="334360" y="0"/>
                  </a:moveTo>
                  <a:cubicBezTo>
                    <a:pt x="149698" y="0"/>
                    <a:pt x="0" y="360310"/>
                    <a:pt x="0" y="804775"/>
                  </a:cubicBezTo>
                  <a:cubicBezTo>
                    <a:pt x="0" y="1249239"/>
                    <a:pt x="149698" y="1609549"/>
                    <a:pt x="334360" y="1609549"/>
                  </a:cubicBezTo>
                  <a:cubicBezTo>
                    <a:pt x="519022" y="1609549"/>
                    <a:pt x="668720" y="1249239"/>
                    <a:pt x="668720" y="804775"/>
                  </a:cubicBezTo>
                  <a:cubicBezTo>
                    <a:pt x="668720" y="360310"/>
                    <a:pt x="519022" y="0"/>
                    <a:pt x="334360" y="0"/>
                  </a:cubicBezTo>
                  <a:close/>
                </a:path>
              </a:pathLst>
            </a:custGeom>
            <a:solidFill>
              <a:srgbClr val="7B1F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4"/>
            <p:cNvSpPr txBox="1"/>
            <p:nvPr/>
          </p:nvSpPr>
          <p:spPr>
            <a:xfrm>
              <a:off x="62693" y="122320"/>
              <a:ext cx="543335" cy="13363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3450" lIns="23450" spcFirstLastPara="1" rIns="23450" wrap="square" tIns="23450">
              <a:noAutofit/>
            </a:bodyPr>
            <a:lstStyle/>
            <a:p>
              <a:pPr indent="0" lvl="0" marL="0" marR="0" rtl="0" algn="ctr">
                <a:lnSpc>
                  <a:spcPct val="12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5" name="Google Shape;135;p14"/>
          <p:cNvSpPr/>
          <p:nvPr/>
        </p:nvSpPr>
        <p:spPr>
          <a:xfrm>
            <a:off x="3002731" y="3038219"/>
            <a:ext cx="438072" cy="261748"/>
          </a:xfrm>
          <a:custGeom>
            <a:rect b="b" l="l" r="r" t="t"/>
            <a:pathLst>
              <a:path extrusionOk="0" h="261748" w="438072">
                <a:moveTo>
                  <a:pt x="0" y="0"/>
                </a:moveTo>
                <a:lnTo>
                  <a:pt x="438072" y="0"/>
                </a:lnTo>
                <a:lnTo>
                  <a:pt x="438072" y="261748"/>
                </a:lnTo>
                <a:lnTo>
                  <a:pt x="0" y="2617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36" name="Google Shape;136;p14"/>
          <p:cNvGrpSpPr/>
          <p:nvPr/>
        </p:nvGrpSpPr>
        <p:grpSpPr>
          <a:xfrm rot="-991135">
            <a:off x="2930231" y="3050104"/>
            <a:ext cx="417117" cy="96811"/>
            <a:chOff x="0" y="0"/>
            <a:chExt cx="1523069" cy="353496"/>
          </a:xfrm>
        </p:grpSpPr>
        <p:sp>
          <p:nvSpPr>
            <p:cNvPr id="137" name="Google Shape;137;p14"/>
            <p:cNvSpPr/>
            <p:nvPr/>
          </p:nvSpPr>
          <p:spPr>
            <a:xfrm>
              <a:off x="0" y="0"/>
              <a:ext cx="1523069" cy="353496"/>
            </a:xfrm>
            <a:custGeom>
              <a:rect b="b" l="l" r="r" t="t"/>
              <a:pathLst>
                <a:path extrusionOk="0" h="353496" w="1523069">
                  <a:moveTo>
                    <a:pt x="761534" y="0"/>
                  </a:moveTo>
                  <a:cubicBezTo>
                    <a:pt x="340951" y="0"/>
                    <a:pt x="0" y="79133"/>
                    <a:pt x="0" y="176748"/>
                  </a:cubicBezTo>
                  <a:cubicBezTo>
                    <a:pt x="0" y="274363"/>
                    <a:pt x="340951" y="353496"/>
                    <a:pt x="761534" y="353496"/>
                  </a:cubicBezTo>
                  <a:cubicBezTo>
                    <a:pt x="1182118" y="353496"/>
                    <a:pt x="1523069" y="274363"/>
                    <a:pt x="1523069" y="176748"/>
                  </a:cubicBezTo>
                  <a:cubicBezTo>
                    <a:pt x="1523069" y="79133"/>
                    <a:pt x="1182118" y="0"/>
                    <a:pt x="761534" y="0"/>
                  </a:cubicBezTo>
                  <a:close/>
                </a:path>
              </a:pathLst>
            </a:custGeom>
            <a:solidFill>
              <a:srgbClr val="F891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4"/>
            <p:cNvSpPr txBox="1"/>
            <p:nvPr/>
          </p:nvSpPr>
          <p:spPr>
            <a:xfrm>
              <a:off x="142788" y="4565"/>
              <a:ext cx="1237493" cy="3157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3450" lIns="23450" spcFirstLastPara="1" rIns="23450" wrap="square" tIns="23450">
              <a:noAutofit/>
            </a:bodyPr>
            <a:lstStyle/>
            <a:p>
              <a:pPr indent="0" lvl="0" marL="0" marR="0" rtl="0" algn="ctr">
                <a:lnSpc>
                  <a:spcPct val="12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9" name="Google Shape;139;p14"/>
          <p:cNvSpPr/>
          <p:nvPr/>
        </p:nvSpPr>
        <p:spPr>
          <a:xfrm>
            <a:off x="3076170" y="2345217"/>
            <a:ext cx="315754" cy="521907"/>
          </a:xfrm>
          <a:custGeom>
            <a:rect b="b" l="l" r="r" t="t"/>
            <a:pathLst>
              <a:path extrusionOk="0" h="521907" w="315754">
                <a:moveTo>
                  <a:pt x="0" y="0"/>
                </a:moveTo>
                <a:lnTo>
                  <a:pt x="315753" y="0"/>
                </a:lnTo>
                <a:lnTo>
                  <a:pt x="315753" y="521907"/>
                </a:lnTo>
                <a:lnTo>
                  <a:pt x="0" y="5219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40" name="Google Shape;140;p14"/>
          <p:cNvGrpSpPr/>
          <p:nvPr/>
        </p:nvGrpSpPr>
        <p:grpSpPr>
          <a:xfrm rot="-280416">
            <a:off x="3249435" y="2429561"/>
            <a:ext cx="175980" cy="384901"/>
            <a:chOff x="0" y="0"/>
            <a:chExt cx="642577" cy="1405435"/>
          </a:xfrm>
        </p:grpSpPr>
        <p:sp>
          <p:nvSpPr>
            <p:cNvPr id="141" name="Google Shape;141;p14"/>
            <p:cNvSpPr/>
            <p:nvPr/>
          </p:nvSpPr>
          <p:spPr>
            <a:xfrm>
              <a:off x="0" y="0"/>
              <a:ext cx="642577" cy="1405435"/>
            </a:xfrm>
            <a:custGeom>
              <a:rect b="b" l="l" r="r" t="t"/>
              <a:pathLst>
                <a:path extrusionOk="0" h="1405435" w="642577">
                  <a:moveTo>
                    <a:pt x="321289" y="0"/>
                  </a:moveTo>
                  <a:cubicBezTo>
                    <a:pt x="143846" y="0"/>
                    <a:pt x="0" y="314617"/>
                    <a:pt x="0" y="702718"/>
                  </a:cubicBezTo>
                  <a:cubicBezTo>
                    <a:pt x="0" y="1090818"/>
                    <a:pt x="143846" y="1405435"/>
                    <a:pt x="321289" y="1405435"/>
                  </a:cubicBezTo>
                  <a:cubicBezTo>
                    <a:pt x="498731" y="1405435"/>
                    <a:pt x="642577" y="1090818"/>
                    <a:pt x="642577" y="702718"/>
                  </a:cubicBezTo>
                  <a:cubicBezTo>
                    <a:pt x="642577" y="314617"/>
                    <a:pt x="498731" y="0"/>
                    <a:pt x="321289" y="0"/>
                  </a:cubicBezTo>
                  <a:close/>
                </a:path>
              </a:pathLst>
            </a:custGeom>
            <a:solidFill>
              <a:srgbClr val="AC31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4"/>
            <p:cNvSpPr txBox="1"/>
            <p:nvPr/>
          </p:nvSpPr>
          <p:spPr>
            <a:xfrm>
              <a:off x="60242" y="103185"/>
              <a:ext cx="522094" cy="11704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3450" lIns="23450" spcFirstLastPara="1" rIns="23450" wrap="square" tIns="23450">
              <a:noAutofit/>
            </a:bodyPr>
            <a:lstStyle/>
            <a:p>
              <a:pPr indent="0" lvl="0" marL="0" marR="0" rtl="0" algn="ctr">
                <a:lnSpc>
                  <a:spcPct val="12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" name="Google Shape;143;p14"/>
          <p:cNvGrpSpPr/>
          <p:nvPr/>
        </p:nvGrpSpPr>
        <p:grpSpPr>
          <a:xfrm rot="1112697">
            <a:off x="3070337" y="2325175"/>
            <a:ext cx="248130" cy="159723"/>
            <a:chOff x="0" y="0"/>
            <a:chExt cx="906026" cy="583214"/>
          </a:xfrm>
        </p:grpSpPr>
        <p:sp>
          <p:nvSpPr>
            <p:cNvPr id="144" name="Google Shape;144;p14"/>
            <p:cNvSpPr/>
            <p:nvPr/>
          </p:nvSpPr>
          <p:spPr>
            <a:xfrm>
              <a:off x="0" y="0"/>
              <a:ext cx="906026" cy="583214"/>
            </a:xfrm>
            <a:custGeom>
              <a:rect b="b" l="l" r="r" t="t"/>
              <a:pathLst>
                <a:path extrusionOk="0" h="583214" w="906026">
                  <a:moveTo>
                    <a:pt x="453013" y="0"/>
                  </a:moveTo>
                  <a:cubicBezTo>
                    <a:pt x="202821" y="0"/>
                    <a:pt x="0" y="130557"/>
                    <a:pt x="0" y="291607"/>
                  </a:cubicBezTo>
                  <a:cubicBezTo>
                    <a:pt x="0" y="452657"/>
                    <a:pt x="202821" y="583214"/>
                    <a:pt x="453013" y="583214"/>
                  </a:cubicBezTo>
                  <a:cubicBezTo>
                    <a:pt x="703205" y="583214"/>
                    <a:pt x="906026" y="452657"/>
                    <a:pt x="906026" y="291607"/>
                  </a:cubicBezTo>
                  <a:cubicBezTo>
                    <a:pt x="906026" y="130557"/>
                    <a:pt x="703205" y="0"/>
                    <a:pt x="453013" y="0"/>
                  </a:cubicBezTo>
                  <a:close/>
                </a:path>
              </a:pathLst>
            </a:custGeom>
            <a:solidFill>
              <a:srgbClr val="AC31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4"/>
            <p:cNvSpPr txBox="1"/>
            <p:nvPr/>
          </p:nvSpPr>
          <p:spPr>
            <a:xfrm>
              <a:off x="84940" y="26101"/>
              <a:ext cx="736146" cy="5024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3450" lIns="23450" spcFirstLastPara="1" rIns="23450" wrap="square" tIns="23450">
              <a:noAutofit/>
            </a:bodyPr>
            <a:lstStyle/>
            <a:p>
              <a:pPr indent="0" lvl="0" marL="0" marR="0" rtl="0" algn="ctr">
                <a:lnSpc>
                  <a:spcPct val="12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" name="Google Shape;146;p14"/>
          <p:cNvGrpSpPr/>
          <p:nvPr/>
        </p:nvGrpSpPr>
        <p:grpSpPr>
          <a:xfrm rot="5084889">
            <a:off x="2977338" y="2465901"/>
            <a:ext cx="248130" cy="84043"/>
            <a:chOff x="0" y="0"/>
            <a:chExt cx="906026" cy="306876"/>
          </a:xfrm>
        </p:grpSpPr>
        <p:sp>
          <p:nvSpPr>
            <p:cNvPr id="147" name="Google Shape;147;p14"/>
            <p:cNvSpPr/>
            <p:nvPr/>
          </p:nvSpPr>
          <p:spPr>
            <a:xfrm>
              <a:off x="0" y="0"/>
              <a:ext cx="906026" cy="306876"/>
            </a:xfrm>
            <a:custGeom>
              <a:rect b="b" l="l" r="r" t="t"/>
              <a:pathLst>
                <a:path extrusionOk="0" h="306876" w="906026">
                  <a:moveTo>
                    <a:pt x="453013" y="0"/>
                  </a:moveTo>
                  <a:cubicBezTo>
                    <a:pt x="202821" y="0"/>
                    <a:pt x="0" y="68696"/>
                    <a:pt x="0" y="153438"/>
                  </a:cubicBezTo>
                  <a:cubicBezTo>
                    <a:pt x="0" y="238179"/>
                    <a:pt x="202821" y="306876"/>
                    <a:pt x="453013" y="306876"/>
                  </a:cubicBezTo>
                  <a:cubicBezTo>
                    <a:pt x="703205" y="306876"/>
                    <a:pt x="906026" y="238179"/>
                    <a:pt x="906026" y="153438"/>
                  </a:cubicBezTo>
                  <a:cubicBezTo>
                    <a:pt x="906026" y="68696"/>
                    <a:pt x="703205" y="0"/>
                    <a:pt x="453013" y="0"/>
                  </a:cubicBezTo>
                  <a:close/>
                </a:path>
              </a:pathLst>
            </a:custGeom>
            <a:solidFill>
              <a:srgbClr val="AC31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4"/>
            <p:cNvSpPr txBox="1"/>
            <p:nvPr/>
          </p:nvSpPr>
          <p:spPr>
            <a:xfrm>
              <a:off x="84940" y="195"/>
              <a:ext cx="736146" cy="2779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3450" lIns="23450" spcFirstLastPara="1" rIns="23450" wrap="square" tIns="23450">
              <a:noAutofit/>
            </a:bodyPr>
            <a:lstStyle/>
            <a:p>
              <a:pPr indent="0" lvl="0" marL="0" marR="0" rtl="0" algn="ctr">
                <a:lnSpc>
                  <a:spcPct val="12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9" name="Google Shape;149;p14"/>
          <p:cNvSpPr/>
          <p:nvPr/>
        </p:nvSpPr>
        <p:spPr>
          <a:xfrm>
            <a:off x="3076170" y="2820992"/>
            <a:ext cx="406079" cy="294915"/>
          </a:xfrm>
          <a:custGeom>
            <a:rect b="b" l="l" r="r" t="t"/>
            <a:pathLst>
              <a:path extrusionOk="0" h="294915" w="406079">
                <a:moveTo>
                  <a:pt x="0" y="0"/>
                </a:moveTo>
                <a:lnTo>
                  <a:pt x="406079" y="0"/>
                </a:lnTo>
                <a:lnTo>
                  <a:pt x="406079" y="294915"/>
                </a:lnTo>
                <a:lnTo>
                  <a:pt x="0" y="2949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0" name="Google Shape;150;p14"/>
          <p:cNvSpPr/>
          <p:nvPr/>
        </p:nvSpPr>
        <p:spPr>
          <a:xfrm>
            <a:off x="2729559" y="4345565"/>
            <a:ext cx="206404" cy="321252"/>
          </a:xfrm>
          <a:custGeom>
            <a:rect b="b" l="l" r="r" t="t"/>
            <a:pathLst>
              <a:path extrusionOk="0" h="321252" w="206404">
                <a:moveTo>
                  <a:pt x="0" y="0"/>
                </a:moveTo>
                <a:lnTo>
                  <a:pt x="206404" y="0"/>
                </a:lnTo>
                <a:lnTo>
                  <a:pt x="206404" y="321252"/>
                </a:lnTo>
                <a:lnTo>
                  <a:pt x="0" y="3212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51" name="Google Shape;151;p14"/>
          <p:cNvGrpSpPr/>
          <p:nvPr/>
        </p:nvGrpSpPr>
        <p:grpSpPr>
          <a:xfrm rot="1084703">
            <a:off x="2772361" y="4317371"/>
            <a:ext cx="100116" cy="156696"/>
            <a:chOff x="0" y="0"/>
            <a:chExt cx="365565" cy="572163"/>
          </a:xfrm>
        </p:grpSpPr>
        <p:sp>
          <p:nvSpPr>
            <p:cNvPr id="152" name="Google Shape;152;p14"/>
            <p:cNvSpPr/>
            <p:nvPr/>
          </p:nvSpPr>
          <p:spPr>
            <a:xfrm>
              <a:off x="0" y="0"/>
              <a:ext cx="365565" cy="572163"/>
            </a:xfrm>
            <a:custGeom>
              <a:rect b="b" l="l" r="r" t="t"/>
              <a:pathLst>
                <a:path extrusionOk="0" h="572163" w="365565">
                  <a:moveTo>
                    <a:pt x="182782" y="0"/>
                  </a:moveTo>
                  <a:cubicBezTo>
                    <a:pt x="81835" y="0"/>
                    <a:pt x="0" y="128083"/>
                    <a:pt x="0" y="286082"/>
                  </a:cubicBezTo>
                  <a:cubicBezTo>
                    <a:pt x="0" y="444080"/>
                    <a:pt x="81835" y="572163"/>
                    <a:pt x="182782" y="572163"/>
                  </a:cubicBezTo>
                  <a:cubicBezTo>
                    <a:pt x="283730" y="572163"/>
                    <a:pt x="365565" y="444080"/>
                    <a:pt x="365565" y="286082"/>
                  </a:cubicBezTo>
                  <a:cubicBezTo>
                    <a:pt x="365565" y="128083"/>
                    <a:pt x="283730" y="0"/>
                    <a:pt x="182782" y="0"/>
                  </a:cubicBezTo>
                  <a:close/>
                </a:path>
              </a:pathLst>
            </a:custGeom>
            <a:solidFill>
              <a:srgbClr val="2A86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4"/>
            <p:cNvSpPr txBox="1"/>
            <p:nvPr/>
          </p:nvSpPr>
          <p:spPr>
            <a:xfrm>
              <a:off x="34272" y="25065"/>
              <a:ext cx="297022" cy="4934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3450" lIns="23450" spcFirstLastPara="1" rIns="23450" wrap="square" tIns="23450">
              <a:noAutofit/>
            </a:bodyPr>
            <a:lstStyle/>
            <a:p>
              <a:pPr indent="0" lvl="0" marL="0" marR="0" rtl="0" algn="ctr">
                <a:lnSpc>
                  <a:spcPct val="12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4" name="Google Shape;154;p14"/>
          <p:cNvGrpSpPr/>
          <p:nvPr/>
        </p:nvGrpSpPr>
        <p:grpSpPr>
          <a:xfrm rot="5130726">
            <a:off x="2753129" y="4406392"/>
            <a:ext cx="37052" cy="57992"/>
            <a:chOff x="0" y="0"/>
            <a:chExt cx="365565" cy="572163"/>
          </a:xfrm>
        </p:grpSpPr>
        <p:sp>
          <p:nvSpPr>
            <p:cNvPr id="155" name="Google Shape;155;p14"/>
            <p:cNvSpPr/>
            <p:nvPr/>
          </p:nvSpPr>
          <p:spPr>
            <a:xfrm>
              <a:off x="0" y="0"/>
              <a:ext cx="365565" cy="572163"/>
            </a:xfrm>
            <a:custGeom>
              <a:rect b="b" l="l" r="r" t="t"/>
              <a:pathLst>
                <a:path extrusionOk="0" h="572163" w="365565">
                  <a:moveTo>
                    <a:pt x="182782" y="0"/>
                  </a:moveTo>
                  <a:cubicBezTo>
                    <a:pt x="81835" y="0"/>
                    <a:pt x="0" y="128083"/>
                    <a:pt x="0" y="286082"/>
                  </a:cubicBezTo>
                  <a:cubicBezTo>
                    <a:pt x="0" y="444080"/>
                    <a:pt x="81835" y="572163"/>
                    <a:pt x="182782" y="572163"/>
                  </a:cubicBezTo>
                  <a:cubicBezTo>
                    <a:pt x="283730" y="572163"/>
                    <a:pt x="365565" y="444080"/>
                    <a:pt x="365565" y="286082"/>
                  </a:cubicBezTo>
                  <a:cubicBezTo>
                    <a:pt x="365565" y="128083"/>
                    <a:pt x="283730" y="0"/>
                    <a:pt x="182782" y="0"/>
                  </a:cubicBezTo>
                  <a:close/>
                </a:path>
              </a:pathLst>
            </a:custGeom>
            <a:solidFill>
              <a:srgbClr val="2A86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4"/>
            <p:cNvSpPr txBox="1"/>
            <p:nvPr/>
          </p:nvSpPr>
          <p:spPr>
            <a:xfrm>
              <a:off x="34272" y="25065"/>
              <a:ext cx="297022" cy="4934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3450" lIns="23450" spcFirstLastPara="1" rIns="23450" wrap="square" tIns="23450">
              <a:noAutofit/>
            </a:bodyPr>
            <a:lstStyle/>
            <a:p>
              <a:pPr indent="0" lvl="0" marL="0" marR="0" rtl="0" algn="ctr">
                <a:lnSpc>
                  <a:spcPct val="12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7" name="Google Shape;157;p14"/>
          <p:cNvSpPr/>
          <p:nvPr/>
        </p:nvSpPr>
        <p:spPr>
          <a:xfrm>
            <a:off x="2970926" y="4151818"/>
            <a:ext cx="355956" cy="318135"/>
          </a:xfrm>
          <a:custGeom>
            <a:rect b="b" l="l" r="r" t="t"/>
            <a:pathLst>
              <a:path extrusionOk="0" h="318135" w="355956">
                <a:moveTo>
                  <a:pt x="0" y="0"/>
                </a:moveTo>
                <a:lnTo>
                  <a:pt x="355956" y="0"/>
                </a:lnTo>
                <a:lnTo>
                  <a:pt x="355956" y="318135"/>
                </a:lnTo>
                <a:lnTo>
                  <a:pt x="0" y="3181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58" name="Google Shape;158;p14"/>
          <p:cNvGrpSpPr/>
          <p:nvPr/>
        </p:nvGrpSpPr>
        <p:grpSpPr>
          <a:xfrm rot="-1556978">
            <a:off x="2909955" y="4141680"/>
            <a:ext cx="418622" cy="277638"/>
            <a:chOff x="0" y="0"/>
            <a:chExt cx="772924" cy="512617"/>
          </a:xfrm>
        </p:grpSpPr>
        <p:sp>
          <p:nvSpPr>
            <p:cNvPr id="159" name="Google Shape;159;p14"/>
            <p:cNvSpPr/>
            <p:nvPr/>
          </p:nvSpPr>
          <p:spPr>
            <a:xfrm>
              <a:off x="0" y="0"/>
              <a:ext cx="772924" cy="512617"/>
            </a:xfrm>
            <a:custGeom>
              <a:rect b="b" l="l" r="r" t="t"/>
              <a:pathLst>
                <a:path extrusionOk="0" h="512617" w="772924">
                  <a:moveTo>
                    <a:pt x="386462" y="0"/>
                  </a:moveTo>
                  <a:cubicBezTo>
                    <a:pt x="173025" y="0"/>
                    <a:pt x="0" y="114753"/>
                    <a:pt x="0" y="256308"/>
                  </a:cubicBezTo>
                  <a:cubicBezTo>
                    <a:pt x="0" y="397863"/>
                    <a:pt x="173025" y="512617"/>
                    <a:pt x="386462" y="512617"/>
                  </a:cubicBezTo>
                  <a:cubicBezTo>
                    <a:pt x="599899" y="512617"/>
                    <a:pt x="772924" y="397863"/>
                    <a:pt x="772924" y="256308"/>
                  </a:cubicBezTo>
                  <a:cubicBezTo>
                    <a:pt x="772924" y="114753"/>
                    <a:pt x="599899" y="0"/>
                    <a:pt x="386462" y="0"/>
                  </a:cubicBezTo>
                  <a:close/>
                </a:path>
              </a:pathLst>
            </a:custGeom>
            <a:solidFill>
              <a:srgbClr val="3CB4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4"/>
            <p:cNvSpPr txBox="1"/>
            <p:nvPr/>
          </p:nvSpPr>
          <p:spPr>
            <a:xfrm>
              <a:off x="72462" y="19483"/>
              <a:ext cx="628000" cy="4450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3450" lIns="23450" spcFirstLastPara="1" rIns="23450" wrap="square" tIns="23450">
              <a:noAutofit/>
            </a:bodyPr>
            <a:lstStyle/>
            <a:p>
              <a:pPr indent="0" lvl="0" marL="0" marR="0" rtl="0" algn="ctr">
                <a:lnSpc>
                  <a:spcPct val="12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1" name="Google Shape;161;p14"/>
          <p:cNvSpPr/>
          <p:nvPr/>
        </p:nvSpPr>
        <p:spPr>
          <a:xfrm>
            <a:off x="2782354" y="4146503"/>
            <a:ext cx="330391" cy="287853"/>
          </a:xfrm>
          <a:custGeom>
            <a:rect b="b" l="l" r="r" t="t"/>
            <a:pathLst>
              <a:path extrusionOk="0" h="287853" w="330391">
                <a:moveTo>
                  <a:pt x="0" y="0"/>
                </a:moveTo>
                <a:lnTo>
                  <a:pt x="330390" y="0"/>
                </a:lnTo>
                <a:lnTo>
                  <a:pt x="330390" y="287853"/>
                </a:lnTo>
                <a:lnTo>
                  <a:pt x="0" y="2878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62" name="Google Shape;162;p14"/>
          <p:cNvGrpSpPr/>
          <p:nvPr/>
        </p:nvGrpSpPr>
        <p:grpSpPr>
          <a:xfrm>
            <a:off x="2959873" y="4065641"/>
            <a:ext cx="141393" cy="159078"/>
            <a:chOff x="0" y="-28575"/>
            <a:chExt cx="57422" cy="64604"/>
          </a:xfrm>
        </p:grpSpPr>
        <p:sp>
          <p:nvSpPr>
            <p:cNvPr id="163" name="Google Shape;163;p14"/>
            <p:cNvSpPr/>
            <p:nvPr/>
          </p:nvSpPr>
          <p:spPr>
            <a:xfrm>
              <a:off x="0" y="0"/>
              <a:ext cx="57422" cy="36029"/>
            </a:xfrm>
            <a:custGeom>
              <a:rect b="b" l="l" r="r" t="t"/>
              <a:pathLst>
                <a:path extrusionOk="0" h="36029" w="57422">
                  <a:moveTo>
                    <a:pt x="0" y="0"/>
                  </a:moveTo>
                  <a:lnTo>
                    <a:pt x="57422" y="0"/>
                  </a:lnTo>
                  <a:lnTo>
                    <a:pt x="57422" y="36029"/>
                  </a:lnTo>
                  <a:lnTo>
                    <a:pt x="0" y="36029"/>
                  </a:lnTo>
                  <a:close/>
                </a:path>
              </a:pathLst>
            </a:custGeom>
            <a:solidFill>
              <a:srgbClr val="79FFB7"/>
            </a:solidFill>
            <a:ln>
              <a:noFill/>
            </a:ln>
          </p:spPr>
        </p:sp>
        <p:sp>
          <p:nvSpPr>
            <p:cNvPr id="164" name="Google Shape;164;p14"/>
            <p:cNvSpPr txBox="1"/>
            <p:nvPr/>
          </p:nvSpPr>
          <p:spPr>
            <a:xfrm>
              <a:off x="0" y="-28575"/>
              <a:ext cx="57422" cy="646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3450" lIns="23450" spcFirstLastPara="1" rIns="23450" wrap="square" tIns="23450">
              <a:noAutofit/>
            </a:bodyPr>
            <a:lstStyle/>
            <a:p>
              <a:pPr indent="0" lvl="0" marL="0" marR="0" rtl="0" algn="ctr">
                <a:lnSpc>
                  <a:spcPct val="12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5" name="Google Shape;165;p14"/>
          <p:cNvGrpSpPr/>
          <p:nvPr/>
        </p:nvGrpSpPr>
        <p:grpSpPr>
          <a:xfrm rot="-1843882">
            <a:off x="2700038" y="3790032"/>
            <a:ext cx="244503" cy="183264"/>
            <a:chOff x="0" y="-28575"/>
            <a:chExt cx="99297" cy="74427"/>
          </a:xfrm>
        </p:grpSpPr>
        <p:sp>
          <p:nvSpPr>
            <p:cNvPr id="166" name="Google Shape;166;p14"/>
            <p:cNvSpPr/>
            <p:nvPr/>
          </p:nvSpPr>
          <p:spPr>
            <a:xfrm>
              <a:off x="0" y="0"/>
              <a:ext cx="99297" cy="45852"/>
            </a:xfrm>
            <a:custGeom>
              <a:rect b="b" l="l" r="r" t="t"/>
              <a:pathLst>
                <a:path extrusionOk="0" h="45852" w="99297">
                  <a:moveTo>
                    <a:pt x="0" y="0"/>
                  </a:moveTo>
                  <a:lnTo>
                    <a:pt x="99297" y="0"/>
                  </a:lnTo>
                  <a:lnTo>
                    <a:pt x="99297" y="45852"/>
                  </a:lnTo>
                  <a:lnTo>
                    <a:pt x="0" y="45852"/>
                  </a:lnTo>
                  <a:close/>
                </a:path>
              </a:pathLst>
            </a:custGeom>
            <a:solidFill>
              <a:srgbClr val="2A8655"/>
            </a:solidFill>
            <a:ln>
              <a:noFill/>
            </a:ln>
          </p:spPr>
        </p:sp>
        <p:sp>
          <p:nvSpPr>
            <p:cNvPr id="167" name="Google Shape;167;p14"/>
            <p:cNvSpPr txBox="1"/>
            <p:nvPr/>
          </p:nvSpPr>
          <p:spPr>
            <a:xfrm>
              <a:off x="0" y="-28575"/>
              <a:ext cx="99297" cy="744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3450" lIns="23450" spcFirstLastPara="1" rIns="23450" wrap="square" tIns="23450">
              <a:noAutofit/>
            </a:bodyPr>
            <a:lstStyle/>
            <a:p>
              <a:pPr indent="0" lvl="0" marL="0" marR="0" rtl="0" algn="ctr">
                <a:lnSpc>
                  <a:spcPct val="12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8" name="Google Shape;168;p14"/>
          <p:cNvGrpSpPr/>
          <p:nvPr/>
        </p:nvGrpSpPr>
        <p:grpSpPr>
          <a:xfrm rot="4290255">
            <a:off x="2882649" y="3918419"/>
            <a:ext cx="253651" cy="183264"/>
            <a:chOff x="0" y="-28575"/>
            <a:chExt cx="103013" cy="74427"/>
          </a:xfrm>
        </p:grpSpPr>
        <p:sp>
          <p:nvSpPr>
            <p:cNvPr id="169" name="Google Shape;169;p14"/>
            <p:cNvSpPr/>
            <p:nvPr/>
          </p:nvSpPr>
          <p:spPr>
            <a:xfrm>
              <a:off x="0" y="0"/>
              <a:ext cx="103013" cy="45852"/>
            </a:xfrm>
            <a:custGeom>
              <a:rect b="b" l="l" r="r" t="t"/>
              <a:pathLst>
                <a:path extrusionOk="0" h="45852" w="103013">
                  <a:moveTo>
                    <a:pt x="0" y="0"/>
                  </a:moveTo>
                  <a:lnTo>
                    <a:pt x="103013" y="0"/>
                  </a:lnTo>
                  <a:lnTo>
                    <a:pt x="103013" y="45852"/>
                  </a:lnTo>
                  <a:lnTo>
                    <a:pt x="0" y="45852"/>
                  </a:lnTo>
                  <a:close/>
                </a:path>
              </a:pathLst>
            </a:custGeom>
            <a:solidFill>
              <a:srgbClr val="2A8655"/>
            </a:solidFill>
            <a:ln>
              <a:noFill/>
            </a:ln>
          </p:spPr>
        </p:sp>
        <p:sp>
          <p:nvSpPr>
            <p:cNvPr id="170" name="Google Shape;170;p14"/>
            <p:cNvSpPr txBox="1"/>
            <p:nvPr/>
          </p:nvSpPr>
          <p:spPr>
            <a:xfrm>
              <a:off x="0" y="-28575"/>
              <a:ext cx="103013" cy="744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3450" lIns="23450" spcFirstLastPara="1" rIns="23450" wrap="square" tIns="23450">
              <a:noAutofit/>
            </a:bodyPr>
            <a:lstStyle/>
            <a:p>
              <a:pPr indent="0" lvl="0" marL="0" marR="0" rtl="0" algn="ctr">
                <a:lnSpc>
                  <a:spcPct val="12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1" name="Google Shape;171;p14"/>
          <p:cNvGrpSpPr/>
          <p:nvPr/>
        </p:nvGrpSpPr>
        <p:grpSpPr>
          <a:xfrm>
            <a:off x="2942459" y="3587498"/>
            <a:ext cx="363016" cy="294903"/>
            <a:chOff x="0" y="-28575"/>
            <a:chExt cx="147428" cy="119766"/>
          </a:xfrm>
        </p:grpSpPr>
        <p:sp>
          <p:nvSpPr>
            <p:cNvPr id="172" name="Google Shape;172;p14"/>
            <p:cNvSpPr/>
            <p:nvPr/>
          </p:nvSpPr>
          <p:spPr>
            <a:xfrm>
              <a:off x="0" y="0"/>
              <a:ext cx="147428" cy="91191"/>
            </a:xfrm>
            <a:custGeom>
              <a:rect b="b" l="l" r="r" t="t"/>
              <a:pathLst>
                <a:path extrusionOk="0" h="91191" w="147428">
                  <a:moveTo>
                    <a:pt x="0" y="0"/>
                  </a:moveTo>
                  <a:lnTo>
                    <a:pt x="147428" y="0"/>
                  </a:lnTo>
                  <a:lnTo>
                    <a:pt x="147428" y="91191"/>
                  </a:lnTo>
                  <a:lnTo>
                    <a:pt x="0" y="91191"/>
                  </a:lnTo>
                  <a:close/>
                </a:path>
              </a:pathLst>
            </a:custGeom>
            <a:solidFill>
              <a:srgbClr val="4AD18C"/>
            </a:solidFill>
            <a:ln>
              <a:noFill/>
            </a:ln>
          </p:spPr>
        </p:sp>
        <p:sp>
          <p:nvSpPr>
            <p:cNvPr id="173" name="Google Shape;173;p14"/>
            <p:cNvSpPr txBox="1"/>
            <p:nvPr/>
          </p:nvSpPr>
          <p:spPr>
            <a:xfrm>
              <a:off x="0" y="-28575"/>
              <a:ext cx="147428" cy="1197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3450" lIns="23450" spcFirstLastPara="1" rIns="23450" wrap="square" tIns="23450">
              <a:noAutofit/>
            </a:bodyPr>
            <a:lstStyle/>
            <a:p>
              <a:pPr indent="0" lvl="0" marL="0" marR="0" rtl="0" algn="ctr">
                <a:lnSpc>
                  <a:spcPct val="12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4" name="Google Shape;174;p14"/>
          <p:cNvGrpSpPr/>
          <p:nvPr/>
        </p:nvGrpSpPr>
        <p:grpSpPr>
          <a:xfrm rot="-912321">
            <a:off x="2549352" y="3730460"/>
            <a:ext cx="145378" cy="234736"/>
            <a:chOff x="0" y="-28575"/>
            <a:chExt cx="59041" cy="95330"/>
          </a:xfrm>
        </p:grpSpPr>
        <p:sp>
          <p:nvSpPr>
            <p:cNvPr id="175" name="Google Shape;175;p14"/>
            <p:cNvSpPr/>
            <p:nvPr/>
          </p:nvSpPr>
          <p:spPr>
            <a:xfrm>
              <a:off x="0" y="0"/>
              <a:ext cx="59041" cy="66755"/>
            </a:xfrm>
            <a:custGeom>
              <a:rect b="b" l="l" r="r" t="t"/>
              <a:pathLst>
                <a:path extrusionOk="0" h="66755" w="59041">
                  <a:moveTo>
                    <a:pt x="0" y="0"/>
                  </a:moveTo>
                  <a:lnTo>
                    <a:pt x="59041" y="0"/>
                  </a:lnTo>
                  <a:lnTo>
                    <a:pt x="59041" y="66755"/>
                  </a:lnTo>
                  <a:lnTo>
                    <a:pt x="0" y="66755"/>
                  </a:lnTo>
                  <a:close/>
                </a:path>
              </a:pathLst>
            </a:custGeom>
            <a:solidFill>
              <a:srgbClr val="4AD18C"/>
            </a:solidFill>
            <a:ln>
              <a:noFill/>
            </a:ln>
          </p:spPr>
        </p:sp>
        <p:sp>
          <p:nvSpPr>
            <p:cNvPr id="176" name="Google Shape;176;p14"/>
            <p:cNvSpPr txBox="1"/>
            <p:nvPr/>
          </p:nvSpPr>
          <p:spPr>
            <a:xfrm>
              <a:off x="0" y="-28575"/>
              <a:ext cx="59041" cy="95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3450" lIns="23450" spcFirstLastPara="1" rIns="23450" wrap="square" tIns="23450">
              <a:noAutofit/>
            </a:bodyPr>
            <a:lstStyle/>
            <a:p>
              <a:pPr indent="0" lvl="0" marL="0" marR="0" rtl="0" algn="ctr">
                <a:lnSpc>
                  <a:spcPct val="12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7" name="Google Shape;177;p14"/>
          <p:cNvSpPr/>
          <p:nvPr/>
        </p:nvSpPr>
        <p:spPr>
          <a:xfrm>
            <a:off x="3286182" y="3466409"/>
            <a:ext cx="500524" cy="797649"/>
          </a:xfrm>
          <a:custGeom>
            <a:rect b="b" l="l" r="r" t="t"/>
            <a:pathLst>
              <a:path extrusionOk="0" h="797649" w="500524">
                <a:moveTo>
                  <a:pt x="0" y="0"/>
                </a:moveTo>
                <a:lnTo>
                  <a:pt x="500525" y="0"/>
                </a:lnTo>
                <a:lnTo>
                  <a:pt x="500525" y="797649"/>
                </a:lnTo>
                <a:lnTo>
                  <a:pt x="0" y="7976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8" name="Google Shape;178;p14"/>
          <p:cNvSpPr/>
          <p:nvPr/>
        </p:nvSpPr>
        <p:spPr>
          <a:xfrm>
            <a:off x="2936731" y="3671032"/>
            <a:ext cx="403824" cy="524447"/>
          </a:xfrm>
          <a:custGeom>
            <a:rect b="b" l="l" r="r" t="t"/>
            <a:pathLst>
              <a:path extrusionOk="0" h="524447" w="403824">
                <a:moveTo>
                  <a:pt x="0" y="0"/>
                </a:moveTo>
                <a:lnTo>
                  <a:pt x="403824" y="0"/>
                </a:lnTo>
                <a:lnTo>
                  <a:pt x="403824" y="524447"/>
                </a:lnTo>
                <a:lnTo>
                  <a:pt x="0" y="5244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9" name="Google Shape;179;p14"/>
          <p:cNvSpPr/>
          <p:nvPr/>
        </p:nvSpPr>
        <p:spPr>
          <a:xfrm>
            <a:off x="2682320" y="3829695"/>
            <a:ext cx="323137" cy="386412"/>
          </a:xfrm>
          <a:custGeom>
            <a:rect b="b" l="l" r="r" t="t"/>
            <a:pathLst>
              <a:path extrusionOk="0" h="386412" w="323137">
                <a:moveTo>
                  <a:pt x="0" y="0"/>
                </a:moveTo>
                <a:lnTo>
                  <a:pt x="323137" y="0"/>
                </a:lnTo>
                <a:lnTo>
                  <a:pt x="323137" y="386412"/>
                </a:lnTo>
                <a:lnTo>
                  <a:pt x="0" y="3864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0" name="Google Shape;180;p14"/>
          <p:cNvSpPr/>
          <p:nvPr/>
        </p:nvSpPr>
        <p:spPr>
          <a:xfrm>
            <a:off x="2539568" y="3837649"/>
            <a:ext cx="304320" cy="596707"/>
          </a:xfrm>
          <a:custGeom>
            <a:rect b="b" l="l" r="r" t="t"/>
            <a:pathLst>
              <a:path extrusionOk="0" h="596707" w="304320">
                <a:moveTo>
                  <a:pt x="0" y="0"/>
                </a:moveTo>
                <a:lnTo>
                  <a:pt x="304321" y="0"/>
                </a:lnTo>
                <a:lnTo>
                  <a:pt x="304321" y="596707"/>
                </a:lnTo>
                <a:lnTo>
                  <a:pt x="0" y="5967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81" name="Google Shape;181;p14"/>
          <p:cNvGrpSpPr/>
          <p:nvPr/>
        </p:nvGrpSpPr>
        <p:grpSpPr>
          <a:xfrm>
            <a:off x="2831679" y="2584083"/>
            <a:ext cx="71750" cy="134963"/>
            <a:chOff x="0" y="-28575"/>
            <a:chExt cx="28735" cy="54050"/>
          </a:xfrm>
        </p:grpSpPr>
        <p:sp>
          <p:nvSpPr>
            <p:cNvPr id="182" name="Google Shape;182;p14"/>
            <p:cNvSpPr/>
            <p:nvPr/>
          </p:nvSpPr>
          <p:spPr>
            <a:xfrm>
              <a:off x="0" y="0"/>
              <a:ext cx="28735" cy="25475"/>
            </a:xfrm>
            <a:custGeom>
              <a:rect b="b" l="l" r="r" t="t"/>
              <a:pathLst>
                <a:path extrusionOk="0" h="25475" w="28735">
                  <a:moveTo>
                    <a:pt x="0" y="0"/>
                  </a:moveTo>
                  <a:lnTo>
                    <a:pt x="28735" y="0"/>
                  </a:lnTo>
                  <a:lnTo>
                    <a:pt x="28735" y="25475"/>
                  </a:lnTo>
                  <a:lnTo>
                    <a:pt x="0" y="25475"/>
                  </a:lnTo>
                  <a:close/>
                </a:path>
              </a:pathLst>
            </a:custGeom>
            <a:solidFill>
              <a:srgbClr val="4B47B8"/>
            </a:solidFill>
            <a:ln>
              <a:noFill/>
            </a:ln>
          </p:spPr>
        </p:sp>
        <p:sp>
          <p:nvSpPr>
            <p:cNvPr id="183" name="Google Shape;183;p14"/>
            <p:cNvSpPr txBox="1"/>
            <p:nvPr/>
          </p:nvSpPr>
          <p:spPr>
            <a:xfrm>
              <a:off x="0" y="-28575"/>
              <a:ext cx="28735" cy="540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3775" lIns="23775" spcFirstLastPara="1" rIns="23775" wrap="square" tIns="23775">
              <a:noAutofit/>
            </a:bodyPr>
            <a:lstStyle/>
            <a:p>
              <a:pPr indent="0" lvl="0" marL="0" marR="0" rtl="0" algn="ctr">
                <a:lnSpc>
                  <a:spcPct val="12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4" name="Google Shape;184;p14"/>
          <p:cNvGrpSpPr/>
          <p:nvPr/>
        </p:nvGrpSpPr>
        <p:grpSpPr>
          <a:xfrm>
            <a:off x="2823002" y="3142714"/>
            <a:ext cx="80427" cy="196912"/>
            <a:chOff x="0" y="-28575"/>
            <a:chExt cx="32210" cy="78860"/>
          </a:xfrm>
        </p:grpSpPr>
        <p:sp>
          <p:nvSpPr>
            <p:cNvPr id="185" name="Google Shape;185;p14"/>
            <p:cNvSpPr/>
            <p:nvPr/>
          </p:nvSpPr>
          <p:spPr>
            <a:xfrm>
              <a:off x="0" y="0"/>
              <a:ext cx="32210" cy="50285"/>
            </a:xfrm>
            <a:custGeom>
              <a:rect b="b" l="l" r="r" t="t"/>
              <a:pathLst>
                <a:path extrusionOk="0" h="50285" w="32210">
                  <a:moveTo>
                    <a:pt x="0" y="0"/>
                  </a:moveTo>
                  <a:lnTo>
                    <a:pt x="32210" y="0"/>
                  </a:lnTo>
                  <a:lnTo>
                    <a:pt x="32210" y="50285"/>
                  </a:lnTo>
                  <a:lnTo>
                    <a:pt x="0" y="50285"/>
                  </a:lnTo>
                  <a:close/>
                </a:path>
              </a:pathLst>
            </a:custGeom>
            <a:solidFill>
              <a:srgbClr val="706CE4"/>
            </a:solidFill>
            <a:ln>
              <a:noFill/>
            </a:ln>
          </p:spPr>
        </p:sp>
        <p:sp>
          <p:nvSpPr>
            <p:cNvPr id="186" name="Google Shape;186;p14"/>
            <p:cNvSpPr txBox="1"/>
            <p:nvPr/>
          </p:nvSpPr>
          <p:spPr>
            <a:xfrm>
              <a:off x="0" y="-28575"/>
              <a:ext cx="32210" cy="788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3775" lIns="23775" spcFirstLastPara="1" rIns="23775" wrap="square" tIns="23775">
              <a:noAutofit/>
            </a:bodyPr>
            <a:lstStyle/>
            <a:p>
              <a:pPr indent="0" lvl="0" marL="0" marR="0" rtl="0" algn="ctr">
                <a:lnSpc>
                  <a:spcPct val="12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7" name="Google Shape;187;p14"/>
          <p:cNvSpPr/>
          <p:nvPr/>
        </p:nvSpPr>
        <p:spPr>
          <a:xfrm>
            <a:off x="2759254" y="3214065"/>
            <a:ext cx="144851" cy="416836"/>
          </a:xfrm>
          <a:custGeom>
            <a:rect b="b" l="l" r="r" t="t"/>
            <a:pathLst>
              <a:path extrusionOk="0" h="416836" w="144851">
                <a:moveTo>
                  <a:pt x="0" y="0"/>
                </a:moveTo>
                <a:lnTo>
                  <a:pt x="144851" y="0"/>
                </a:lnTo>
                <a:lnTo>
                  <a:pt x="144851" y="416836"/>
                </a:lnTo>
                <a:lnTo>
                  <a:pt x="0" y="4168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8" name="Google Shape;188;p14"/>
          <p:cNvSpPr/>
          <p:nvPr/>
        </p:nvSpPr>
        <p:spPr>
          <a:xfrm>
            <a:off x="2451963" y="3520915"/>
            <a:ext cx="644624" cy="438345"/>
          </a:xfrm>
          <a:custGeom>
            <a:rect b="b" l="l" r="r" t="t"/>
            <a:pathLst>
              <a:path extrusionOk="0" h="438345" w="644624">
                <a:moveTo>
                  <a:pt x="0" y="0"/>
                </a:moveTo>
                <a:lnTo>
                  <a:pt x="644624" y="0"/>
                </a:lnTo>
                <a:lnTo>
                  <a:pt x="644624" y="438344"/>
                </a:lnTo>
                <a:lnTo>
                  <a:pt x="0" y="4383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9" name="Google Shape;189;p14"/>
          <p:cNvSpPr/>
          <p:nvPr/>
        </p:nvSpPr>
        <p:spPr>
          <a:xfrm>
            <a:off x="2774275" y="2655435"/>
            <a:ext cx="258308" cy="705278"/>
          </a:xfrm>
          <a:custGeom>
            <a:rect b="b" l="l" r="r" t="t"/>
            <a:pathLst>
              <a:path extrusionOk="0" h="705278" w="258308">
                <a:moveTo>
                  <a:pt x="0" y="0"/>
                </a:moveTo>
                <a:lnTo>
                  <a:pt x="258308" y="0"/>
                </a:lnTo>
                <a:lnTo>
                  <a:pt x="258308" y="705278"/>
                </a:lnTo>
                <a:lnTo>
                  <a:pt x="0" y="7052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0" name="Google Shape;190;p14"/>
          <p:cNvSpPr/>
          <p:nvPr/>
        </p:nvSpPr>
        <p:spPr>
          <a:xfrm>
            <a:off x="2831679" y="2257338"/>
            <a:ext cx="281065" cy="461708"/>
          </a:xfrm>
          <a:custGeom>
            <a:rect b="b" l="l" r="r" t="t"/>
            <a:pathLst>
              <a:path extrusionOk="0" h="461708" w="281065">
                <a:moveTo>
                  <a:pt x="0" y="0"/>
                </a:moveTo>
                <a:lnTo>
                  <a:pt x="281065" y="0"/>
                </a:lnTo>
                <a:lnTo>
                  <a:pt x="281065" y="461708"/>
                </a:lnTo>
                <a:lnTo>
                  <a:pt x="0" y="4617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91" name="Google Shape;191;p14"/>
          <p:cNvGrpSpPr/>
          <p:nvPr/>
        </p:nvGrpSpPr>
        <p:grpSpPr>
          <a:xfrm>
            <a:off x="3278728" y="3388248"/>
            <a:ext cx="113581" cy="321386"/>
            <a:chOff x="0" y="-28575"/>
            <a:chExt cx="44110" cy="124814"/>
          </a:xfrm>
        </p:grpSpPr>
        <p:sp>
          <p:nvSpPr>
            <p:cNvPr id="192" name="Google Shape;192;p14"/>
            <p:cNvSpPr/>
            <p:nvPr/>
          </p:nvSpPr>
          <p:spPr>
            <a:xfrm>
              <a:off x="0" y="0"/>
              <a:ext cx="44110" cy="96239"/>
            </a:xfrm>
            <a:custGeom>
              <a:rect b="b" l="l" r="r" t="t"/>
              <a:pathLst>
                <a:path extrusionOk="0" h="96239" w="44110">
                  <a:moveTo>
                    <a:pt x="0" y="0"/>
                  </a:moveTo>
                  <a:lnTo>
                    <a:pt x="44110" y="0"/>
                  </a:lnTo>
                  <a:lnTo>
                    <a:pt x="44110" y="96239"/>
                  </a:lnTo>
                  <a:lnTo>
                    <a:pt x="0" y="96239"/>
                  </a:lnTo>
                  <a:close/>
                </a:path>
              </a:pathLst>
            </a:custGeom>
            <a:solidFill>
              <a:srgbClr val="9D8011"/>
            </a:solidFill>
            <a:ln>
              <a:noFill/>
            </a:ln>
          </p:spPr>
        </p:sp>
        <p:sp>
          <p:nvSpPr>
            <p:cNvPr id="193" name="Google Shape;193;p14"/>
            <p:cNvSpPr txBox="1"/>
            <p:nvPr/>
          </p:nvSpPr>
          <p:spPr>
            <a:xfrm>
              <a:off x="0" y="-28575"/>
              <a:ext cx="44110" cy="1248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525" lIns="24525" spcFirstLastPara="1" rIns="24525" wrap="square" tIns="24525">
              <a:noAutofit/>
            </a:bodyPr>
            <a:lstStyle/>
            <a:p>
              <a:pPr indent="0" lvl="0" marL="0" marR="0" rtl="0" algn="ctr">
                <a:lnSpc>
                  <a:spcPct val="12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4" name="Google Shape;194;p14"/>
          <p:cNvSpPr/>
          <p:nvPr/>
        </p:nvSpPr>
        <p:spPr>
          <a:xfrm>
            <a:off x="3084898" y="1737278"/>
            <a:ext cx="770593" cy="1199367"/>
          </a:xfrm>
          <a:custGeom>
            <a:rect b="b" l="l" r="r" t="t"/>
            <a:pathLst>
              <a:path extrusionOk="0" h="1199367" w="770593">
                <a:moveTo>
                  <a:pt x="0" y="0"/>
                </a:moveTo>
                <a:lnTo>
                  <a:pt x="770593" y="0"/>
                </a:lnTo>
                <a:lnTo>
                  <a:pt x="770593" y="1199367"/>
                </a:lnTo>
                <a:lnTo>
                  <a:pt x="0" y="11993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5" name="Google Shape;195;p14"/>
          <p:cNvSpPr/>
          <p:nvPr/>
        </p:nvSpPr>
        <p:spPr>
          <a:xfrm>
            <a:off x="3306570" y="2871621"/>
            <a:ext cx="644048" cy="667407"/>
          </a:xfrm>
          <a:custGeom>
            <a:rect b="b" l="l" r="r" t="t"/>
            <a:pathLst>
              <a:path extrusionOk="0" h="667407" w="644048">
                <a:moveTo>
                  <a:pt x="0" y="0"/>
                </a:moveTo>
                <a:lnTo>
                  <a:pt x="644048" y="0"/>
                </a:lnTo>
                <a:lnTo>
                  <a:pt x="644048" y="667408"/>
                </a:lnTo>
                <a:lnTo>
                  <a:pt x="0" y="6674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6" name="Google Shape;196;p14"/>
          <p:cNvSpPr/>
          <p:nvPr/>
        </p:nvSpPr>
        <p:spPr>
          <a:xfrm>
            <a:off x="3013880" y="3326473"/>
            <a:ext cx="403742" cy="555927"/>
          </a:xfrm>
          <a:custGeom>
            <a:rect b="b" l="l" r="r" t="t"/>
            <a:pathLst>
              <a:path extrusionOk="0" h="555927" w="403742">
                <a:moveTo>
                  <a:pt x="0" y="0"/>
                </a:moveTo>
                <a:lnTo>
                  <a:pt x="403742" y="0"/>
                </a:lnTo>
                <a:lnTo>
                  <a:pt x="403742" y="555928"/>
                </a:lnTo>
                <a:lnTo>
                  <a:pt x="0" y="5559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7" name="Google Shape;197;p14"/>
          <p:cNvSpPr/>
          <p:nvPr/>
        </p:nvSpPr>
        <p:spPr>
          <a:xfrm>
            <a:off x="3278728" y="3391555"/>
            <a:ext cx="422598" cy="400940"/>
          </a:xfrm>
          <a:custGeom>
            <a:rect b="b" l="l" r="r" t="t"/>
            <a:pathLst>
              <a:path extrusionOk="0" h="400940" w="422598">
                <a:moveTo>
                  <a:pt x="0" y="0"/>
                </a:moveTo>
                <a:lnTo>
                  <a:pt x="422598" y="0"/>
                </a:lnTo>
                <a:lnTo>
                  <a:pt x="422598" y="400940"/>
                </a:lnTo>
                <a:lnTo>
                  <a:pt x="0" y="4009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8" name="Google Shape;198;p14"/>
          <p:cNvSpPr/>
          <p:nvPr/>
        </p:nvSpPr>
        <p:spPr>
          <a:xfrm>
            <a:off x="3546764" y="1131993"/>
            <a:ext cx="154562" cy="408085"/>
          </a:xfrm>
          <a:custGeom>
            <a:rect b="b" l="l" r="r" t="t"/>
            <a:pathLst>
              <a:path extrusionOk="0" h="408085" w="154562">
                <a:moveTo>
                  <a:pt x="0" y="0"/>
                </a:moveTo>
                <a:lnTo>
                  <a:pt x="154562" y="0"/>
                </a:lnTo>
                <a:lnTo>
                  <a:pt x="154562" y="408085"/>
                </a:lnTo>
                <a:lnTo>
                  <a:pt x="0" y="4080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99" name="Google Shape;199;p14"/>
          <p:cNvGrpSpPr/>
          <p:nvPr/>
        </p:nvGrpSpPr>
        <p:grpSpPr>
          <a:xfrm>
            <a:off x="4752619" y="8639367"/>
            <a:ext cx="500717" cy="385325"/>
            <a:chOff x="0" y="0"/>
            <a:chExt cx="1828326" cy="1406982"/>
          </a:xfrm>
        </p:grpSpPr>
        <p:sp>
          <p:nvSpPr>
            <p:cNvPr id="200" name="Google Shape;200;p14"/>
            <p:cNvSpPr/>
            <p:nvPr/>
          </p:nvSpPr>
          <p:spPr>
            <a:xfrm>
              <a:off x="0" y="0"/>
              <a:ext cx="1828326" cy="1406982"/>
            </a:xfrm>
            <a:custGeom>
              <a:rect b="b" l="l" r="r" t="t"/>
              <a:pathLst>
                <a:path extrusionOk="0" h="1406982" w="1828326">
                  <a:moveTo>
                    <a:pt x="914163" y="0"/>
                  </a:moveTo>
                  <a:cubicBezTo>
                    <a:pt x="409285" y="0"/>
                    <a:pt x="0" y="314964"/>
                    <a:pt x="0" y="703491"/>
                  </a:cubicBezTo>
                  <a:cubicBezTo>
                    <a:pt x="0" y="1092018"/>
                    <a:pt x="409285" y="1406982"/>
                    <a:pt x="914163" y="1406982"/>
                  </a:cubicBezTo>
                  <a:cubicBezTo>
                    <a:pt x="1419041" y="1406982"/>
                    <a:pt x="1828326" y="1092018"/>
                    <a:pt x="1828326" y="703491"/>
                  </a:cubicBezTo>
                  <a:cubicBezTo>
                    <a:pt x="1828326" y="314964"/>
                    <a:pt x="1419041" y="0"/>
                    <a:pt x="914163" y="0"/>
                  </a:cubicBezTo>
                  <a:close/>
                </a:path>
              </a:pathLst>
            </a:custGeom>
            <a:solidFill>
              <a:srgbClr val="9433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14"/>
            <p:cNvSpPr txBox="1"/>
            <p:nvPr/>
          </p:nvSpPr>
          <p:spPr>
            <a:xfrm>
              <a:off x="171406" y="103330"/>
              <a:ext cx="1485515" cy="11717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3450" lIns="23450" spcFirstLastPara="1" rIns="23450" wrap="square" tIns="23450">
              <a:noAutofit/>
            </a:bodyPr>
            <a:lstStyle/>
            <a:p>
              <a:pPr indent="0" lvl="0" marL="0" marR="0" rtl="0" algn="ctr">
                <a:lnSpc>
                  <a:spcPct val="12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2" name="Google Shape;202;p14"/>
          <p:cNvGrpSpPr/>
          <p:nvPr/>
        </p:nvGrpSpPr>
        <p:grpSpPr>
          <a:xfrm>
            <a:off x="5205402" y="8832029"/>
            <a:ext cx="163076" cy="161233"/>
            <a:chOff x="0" y="0"/>
            <a:chExt cx="1828326" cy="1807666"/>
          </a:xfrm>
        </p:grpSpPr>
        <p:sp>
          <p:nvSpPr>
            <p:cNvPr id="203" name="Google Shape;203;p14"/>
            <p:cNvSpPr/>
            <p:nvPr/>
          </p:nvSpPr>
          <p:spPr>
            <a:xfrm>
              <a:off x="0" y="0"/>
              <a:ext cx="1828326" cy="1807666"/>
            </a:xfrm>
            <a:custGeom>
              <a:rect b="b" l="l" r="r" t="t"/>
              <a:pathLst>
                <a:path extrusionOk="0" h="1807666" w="1828326">
                  <a:moveTo>
                    <a:pt x="914163" y="0"/>
                  </a:moveTo>
                  <a:cubicBezTo>
                    <a:pt x="409285" y="0"/>
                    <a:pt x="0" y="404660"/>
                    <a:pt x="0" y="903833"/>
                  </a:cubicBezTo>
                  <a:cubicBezTo>
                    <a:pt x="0" y="1403006"/>
                    <a:pt x="409285" y="1807666"/>
                    <a:pt x="914163" y="1807666"/>
                  </a:cubicBezTo>
                  <a:cubicBezTo>
                    <a:pt x="1419041" y="1807666"/>
                    <a:pt x="1828326" y="1403006"/>
                    <a:pt x="1828326" y="903833"/>
                  </a:cubicBezTo>
                  <a:cubicBezTo>
                    <a:pt x="1828326" y="404660"/>
                    <a:pt x="1419041" y="0"/>
                    <a:pt x="914163" y="0"/>
                  </a:cubicBezTo>
                  <a:close/>
                </a:path>
              </a:pathLst>
            </a:custGeom>
            <a:solidFill>
              <a:srgbClr val="9433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14"/>
            <p:cNvSpPr txBox="1"/>
            <p:nvPr/>
          </p:nvSpPr>
          <p:spPr>
            <a:xfrm>
              <a:off x="171406" y="140894"/>
              <a:ext cx="1485515" cy="14973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3450" lIns="23450" spcFirstLastPara="1" rIns="23450" wrap="square" tIns="23450">
              <a:noAutofit/>
            </a:bodyPr>
            <a:lstStyle/>
            <a:p>
              <a:pPr indent="0" lvl="0" marL="0" marR="0" rtl="0" algn="ctr">
                <a:lnSpc>
                  <a:spcPct val="12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5" name="Google Shape;205;p14"/>
          <p:cNvSpPr/>
          <p:nvPr/>
        </p:nvSpPr>
        <p:spPr>
          <a:xfrm>
            <a:off x="4711794" y="8416768"/>
            <a:ext cx="329411" cy="530239"/>
          </a:xfrm>
          <a:custGeom>
            <a:rect b="b" l="l" r="r" t="t"/>
            <a:pathLst>
              <a:path extrusionOk="0" h="530239" w="329411">
                <a:moveTo>
                  <a:pt x="0" y="0"/>
                </a:moveTo>
                <a:lnTo>
                  <a:pt x="329411" y="0"/>
                </a:lnTo>
                <a:lnTo>
                  <a:pt x="329411" y="530239"/>
                </a:lnTo>
                <a:lnTo>
                  <a:pt x="0" y="5302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06" name="Google Shape;206;p14"/>
          <p:cNvGrpSpPr/>
          <p:nvPr/>
        </p:nvGrpSpPr>
        <p:grpSpPr>
          <a:xfrm rot="1137344">
            <a:off x="4914854" y="8514820"/>
            <a:ext cx="112311" cy="206004"/>
            <a:chOff x="0" y="0"/>
            <a:chExt cx="1064405" cy="1952364"/>
          </a:xfrm>
        </p:grpSpPr>
        <p:sp>
          <p:nvSpPr>
            <p:cNvPr id="207" name="Google Shape;207;p14"/>
            <p:cNvSpPr/>
            <p:nvPr/>
          </p:nvSpPr>
          <p:spPr>
            <a:xfrm>
              <a:off x="0" y="0"/>
              <a:ext cx="1064405" cy="1952364"/>
            </a:xfrm>
            <a:custGeom>
              <a:rect b="b" l="l" r="r" t="t"/>
              <a:pathLst>
                <a:path extrusionOk="0" h="1952364" w="1064405">
                  <a:moveTo>
                    <a:pt x="532202" y="0"/>
                  </a:moveTo>
                  <a:cubicBezTo>
                    <a:pt x="238275" y="0"/>
                    <a:pt x="0" y="437052"/>
                    <a:pt x="0" y="976182"/>
                  </a:cubicBezTo>
                  <a:cubicBezTo>
                    <a:pt x="0" y="1515312"/>
                    <a:pt x="238275" y="1952364"/>
                    <a:pt x="532202" y="1952364"/>
                  </a:cubicBezTo>
                  <a:cubicBezTo>
                    <a:pt x="826130" y="1952364"/>
                    <a:pt x="1064405" y="1515312"/>
                    <a:pt x="1064405" y="976182"/>
                  </a:cubicBezTo>
                  <a:cubicBezTo>
                    <a:pt x="1064405" y="437052"/>
                    <a:pt x="826130" y="0"/>
                    <a:pt x="532202" y="0"/>
                  </a:cubicBezTo>
                  <a:close/>
                </a:path>
              </a:pathLst>
            </a:custGeom>
            <a:solidFill>
              <a:srgbClr val="9433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14"/>
            <p:cNvSpPr txBox="1"/>
            <p:nvPr/>
          </p:nvSpPr>
          <p:spPr>
            <a:xfrm>
              <a:off x="99788" y="154459"/>
              <a:ext cx="864829" cy="16148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3450" lIns="23450" spcFirstLastPara="1" rIns="23450" wrap="square" tIns="23450">
              <a:noAutofit/>
            </a:bodyPr>
            <a:lstStyle/>
            <a:p>
              <a:pPr indent="0" lvl="0" marL="0" marR="0" rtl="0" algn="ctr">
                <a:lnSpc>
                  <a:spcPct val="12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9" name="Google Shape;209;p14"/>
          <p:cNvSpPr/>
          <p:nvPr/>
        </p:nvSpPr>
        <p:spPr>
          <a:xfrm>
            <a:off x="4615619" y="8125412"/>
            <a:ext cx="605036" cy="472684"/>
          </a:xfrm>
          <a:custGeom>
            <a:rect b="b" l="l" r="r" t="t"/>
            <a:pathLst>
              <a:path extrusionOk="0" h="472684" w="605036">
                <a:moveTo>
                  <a:pt x="0" y="0"/>
                </a:moveTo>
                <a:lnTo>
                  <a:pt x="605036" y="0"/>
                </a:lnTo>
                <a:lnTo>
                  <a:pt x="605036" y="472684"/>
                </a:lnTo>
                <a:lnTo>
                  <a:pt x="0" y="4726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10" name="Google Shape;210;p14"/>
          <p:cNvGrpSpPr/>
          <p:nvPr/>
        </p:nvGrpSpPr>
        <p:grpSpPr>
          <a:xfrm rot="-1477170">
            <a:off x="4712331" y="8137389"/>
            <a:ext cx="322022" cy="69399"/>
            <a:chOff x="0" y="-5317"/>
            <a:chExt cx="1175836" cy="253404"/>
          </a:xfrm>
        </p:grpSpPr>
        <p:sp>
          <p:nvSpPr>
            <p:cNvPr id="211" name="Google Shape;211;p14"/>
            <p:cNvSpPr/>
            <p:nvPr/>
          </p:nvSpPr>
          <p:spPr>
            <a:xfrm>
              <a:off x="0" y="0"/>
              <a:ext cx="1175836" cy="248087"/>
            </a:xfrm>
            <a:custGeom>
              <a:rect b="b" l="l" r="r" t="t"/>
              <a:pathLst>
                <a:path extrusionOk="0" h="248087" w="1175836">
                  <a:moveTo>
                    <a:pt x="587918" y="0"/>
                  </a:moveTo>
                  <a:cubicBezTo>
                    <a:pt x="263220" y="0"/>
                    <a:pt x="0" y="55536"/>
                    <a:pt x="0" y="124043"/>
                  </a:cubicBezTo>
                  <a:cubicBezTo>
                    <a:pt x="0" y="192551"/>
                    <a:pt x="263220" y="248087"/>
                    <a:pt x="587918" y="248087"/>
                  </a:cubicBezTo>
                  <a:cubicBezTo>
                    <a:pt x="912616" y="248087"/>
                    <a:pt x="1175836" y="192551"/>
                    <a:pt x="1175836" y="124043"/>
                  </a:cubicBezTo>
                  <a:cubicBezTo>
                    <a:pt x="1175836" y="55536"/>
                    <a:pt x="912616" y="0"/>
                    <a:pt x="587918" y="0"/>
                  </a:cubicBezTo>
                  <a:close/>
                </a:path>
              </a:pathLst>
            </a:custGeom>
            <a:solidFill>
              <a:srgbClr val="DD3AA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14"/>
            <p:cNvSpPr txBox="1"/>
            <p:nvPr/>
          </p:nvSpPr>
          <p:spPr>
            <a:xfrm>
              <a:off x="110235" y="-5317"/>
              <a:ext cx="955367" cy="2301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3450" lIns="23450" spcFirstLastPara="1" rIns="23450" wrap="square" tIns="23450">
              <a:noAutofit/>
            </a:bodyPr>
            <a:lstStyle/>
            <a:p>
              <a:pPr indent="0" lvl="0" marL="0" marR="0" rtl="0" algn="ctr">
                <a:lnSpc>
                  <a:spcPct val="12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3" name="Google Shape;213;p14"/>
          <p:cNvGrpSpPr/>
          <p:nvPr/>
        </p:nvGrpSpPr>
        <p:grpSpPr>
          <a:xfrm rot="1513552">
            <a:off x="4655304" y="8206082"/>
            <a:ext cx="112953" cy="211508"/>
            <a:chOff x="0" y="0"/>
            <a:chExt cx="412440" cy="772305"/>
          </a:xfrm>
        </p:grpSpPr>
        <p:sp>
          <p:nvSpPr>
            <p:cNvPr id="214" name="Google Shape;214;p14"/>
            <p:cNvSpPr/>
            <p:nvPr/>
          </p:nvSpPr>
          <p:spPr>
            <a:xfrm>
              <a:off x="0" y="0"/>
              <a:ext cx="412440" cy="772305"/>
            </a:xfrm>
            <a:custGeom>
              <a:rect b="b" l="l" r="r" t="t"/>
              <a:pathLst>
                <a:path extrusionOk="0" h="772305" w="412440">
                  <a:moveTo>
                    <a:pt x="206220" y="0"/>
                  </a:moveTo>
                  <a:cubicBezTo>
                    <a:pt x="92328" y="0"/>
                    <a:pt x="0" y="172886"/>
                    <a:pt x="0" y="386152"/>
                  </a:cubicBezTo>
                  <a:cubicBezTo>
                    <a:pt x="0" y="599419"/>
                    <a:pt x="92328" y="772305"/>
                    <a:pt x="206220" y="772305"/>
                  </a:cubicBezTo>
                  <a:cubicBezTo>
                    <a:pt x="320112" y="772305"/>
                    <a:pt x="412440" y="599419"/>
                    <a:pt x="412440" y="386152"/>
                  </a:cubicBezTo>
                  <a:cubicBezTo>
                    <a:pt x="412440" y="172886"/>
                    <a:pt x="320112" y="0"/>
                    <a:pt x="206220" y="0"/>
                  </a:cubicBezTo>
                  <a:close/>
                </a:path>
              </a:pathLst>
            </a:custGeom>
            <a:solidFill>
              <a:srgbClr val="DD3AA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14"/>
            <p:cNvSpPr txBox="1"/>
            <p:nvPr/>
          </p:nvSpPr>
          <p:spPr>
            <a:xfrm>
              <a:off x="38666" y="43829"/>
              <a:ext cx="335108" cy="6560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3450" lIns="23450" spcFirstLastPara="1" rIns="23450" wrap="square" tIns="23450">
              <a:noAutofit/>
            </a:bodyPr>
            <a:lstStyle/>
            <a:p>
              <a:pPr indent="0" lvl="0" marL="0" marR="0" rtl="0" algn="ctr">
                <a:lnSpc>
                  <a:spcPct val="12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6" name="Google Shape;216;p14"/>
          <p:cNvGrpSpPr/>
          <p:nvPr/>
        </p:nvGrpSpPr>
        <p:grpSpPr>
          <a:xfrm rot="1513552">
            <a:off x="4591711" y="8342633"/>
            <a:ext cx="112953" cy="68119"/>
            <a:chOff x="0" y="-5800"/>
            <a:chExt cx="412440" cy="248733"/>
          </a:xfrm>
        </p:grpSpPr>
        <p:sp>
          <p:nvSpPr>
            <p:cNvPr id="217" name="Google Shape;217;p14"/>
            <p:cNvSpPr/>
            <p:nvPr/>
          </p:nvSpPr>
          <p:spPr>
            <a:xfrm>
              <a:off x="0" y="0"/>
              <a:ext cx="412440" cy="242933"/>
            </a:xfrm>
            <a:custGeom>
              <a:rect b="b" l="l" r="r" t="t"/>
              <a:pathLst>
                <a:path extrusionOk="0" h="242933" w="412440">
                  <a:moveTo>
                    <a:pt x="206220" y="0"/>
                  </a:moveTo>
                  <a:cubicBezTo>
                    <a:pt x="92328" y="0"/>
                    <a:pt x="0" y="54382"/>
                    <a:pt x="0" y="121467"/>
                  </a:cubicBezTo>
                  <a:cubicBezTo>
                    <a:pt x="0" y="188551"/>
                    <a:pt x="92328" y="242933"/>
                    <a:pt x="206220" y="242933"/>
                  </a:cubicBezTo>
                  <a:cubicBezTo>
                    <a:pt x="320112" y="242933"/>
                    <a:pt x="412440" y="188551"/>
                    <a:pt x="412440" y="121467"/>
                  </a:cubicBezTo>
                  <a:cubicBezTo>
                    <a:pt x="412440" y="54382"/>
                    <a:pt x="320112" y="0"/>
                    <a:pt x="206220" y="0"/>
                  </a:cubicBezTo>
                  <a:close/>
                </a:path>
              </a:pathLst>
            </a:custGeom>
            <a:solidFill>
              <a:srgbClr val="DD3AA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14"/>
            <p:cNvSpPr txBox="1"/>
            <p:nvPr/>
          </p:nvSpPr>
          <p:spPr>
            <a:xfrm>
              <a:off x="38666" y="-5800"/>
              <a:ext cx="335108" cy="2259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3450" lIns="23450" spcFirstLastPara="1" rIns="23450" wrap="square" tIns="23450">
              <a:noAutofit/>
            </a:bodyPr>
            <a:lstStyle/>
            <a:p>
              <a:pPr indent="0" lvl="0" marL="0" marR="0" rtl="0" algn="ctr">
                <a:lnSpc>
                  <a:spcPct val="12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9" name="Google Shape;219;p14"/>
          <p:cNvSpPr/>
          <p:nvPr/>
        </p:nvSpPr>
        <p:spPr>
          <a:xfrm>
            <a:off x="2782354" y="9087756"/>
            <a:ext cx="847932" cy="586133"/>
          </a:xfrm>
          <a:custGeom>
            <a:rect b="b" l="l" r="r" t="t"/>
            <a:pathLst>
              <a:path extrusionOk="0" h="586133" w="847932">
                <a:moveTo>
                  <a:pt x="0" y="0"/>
                </a:moveTo>
                <a:lnTo>
                  <a:pt x="847931" y="0"/>
                </a:lnTo>
                <a:lnTo>
                  <a:pt x="847931" y="586132"/>
                </a:lnTo>
                <a:lnTo>
                  <a:pt x="0" y="5861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0" name="Google Shape;220;p14"/>
          <p:cNvSpPr/>
          <p:nvPr/>
        </p:nvSpPr>
        <p:spPr>
          <a:xfrm>
            <a:off x="3339155" y="8828067"/>
            <a:ext cx="594705" cy="393249"/>
          </a:xfrm>
          <a:custGeom>
            <a:rect b="b" l="l" r="r" t="t"/>
            <a:pathLst>
              <a:path extrusionOk="0" h="393249" w="594705">
                <a:moveTo>
                  <a:pt x="0" y="0"/>
                </a:moveTo>
                <a:lnTo>
                  <a:pt x="594705" y="0"/>
                </a:lnTo>
                <a:lnTo>
                  <a:pt x="594705" y="393249"/>
                </a:lnTo>
                <a:lnTo>
                  <a:pt x="0" y="3932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1" name="Google Shape;221;p14"/>
          <p:cNvSpPr/>
          <p:nvPr/>
        </p:nvSpPr>
        <p:spPr>
          <a:xfrm>
            <a:off x="2231303" y="9642120"/>
            <a:ext cx="684759" cy="491314"/>
          </a:xfrm>
          <a:custGeom>
            <a:rect b="b" l="l" r="r" t="t"/>
            <a:pathLst>
              <a:path extrusionOk="0" h="491314" w="684759">
                <a:moveTo>
                  <a:pt x="0" y="0"/>
                </a:moveTo>
                <a:lnTo>
                  <a:pt x="684759" y="0"/>
                </a:lnTo>
                <a:lnTo>
                  <a:pt x="684759" y="491315"/>
                </a:lnTo>
                <a:lnTo>
                  <a:pt x="0" y="4913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2" name="Google Shape;222;p14"/>
          <p:cNvSpPr/>
          <p:nvPr/>
        </p:nvSpPr>
        <p:spPr>
          <a:xfrm>
            <a:off x="2588629" y="4928610"/>
            <a:ext cx="679611" cy="979620"/>
          </a:xfrm>
          <a:custGeom>
            <a:rect b="b" l="l" r="r" t="t"/>
            <a:pathLst>
              <a:path extrusionOk="0" h="979620" w="679611">
                <a:moveTo>
                  <a:pt x="0" y="0"/>
                </a:moveTo>
                <a:lnTo>
                  <a:pt x="679611" y="0"/>
                </a:lnTo>
                <a:lnTo>
                  <a:pt x="679611" y="979620"/>
                </a:lnTo>
                <a:lnTo>
                  <a:pt x="0" y="9796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23" name="Google Shape;223;p14"/>
          <p:cNvGrpSpPr/>
          <p:nvPr/>
        </p:nvGrpSpPr>
        <p:grpSpPr>
          <a:xfrm rot="-3716315">
            <a:off x="3090722" y="5190168"/>
            <a:ext cx="71704" cy="290820"/>
            <a:chOff x="0" y="0"/>
            <a:chExt cx="261821" cy="1061905"/>
          </a:xfrm>
        </p:grpSpPr>
        <p:sp>
          <p:nvSpPr>
            <p:cNvPr id="224" name="Google Shape;224;p14"/>
            <p:cNvSpPr/>
            <p:nvPr/>
          </p:nvSpPr>
          <p:spPr>
            <a:xfrm>
              <a:off x="0" y="0"/>
              <a:ext cx="261821" cy="1061905"/>
            </a:xfrm>
            <a:custGeom>
              <a:rect b="b" l="l" r="r" t="t"/>
              <a:pathLst>
                <a:path extrusionOk="0" h="1061905" w="261821">
                  <a:moveTo>
                    <a:pt x="130911" y="0"/>
                  </a:moveTo>
                  <a:cubicBezTo>
                    <a:pt x="58611" y="0"/>
                    <a:pt x="0" y="237716"/>
                    <a:pt x="0" y="530952"/>
                  </a:cubicBezTo>
                  <a:cubicBezTo>
                    <a:pt x="0" y="824189"/>
                    <a:pt x="58611" y="1061905"/>
                    <a:pt x="130911" y="1061905"/>
                  </a:cubicBezTo>
                  <a:cubicBezTo>
                    <a:pt x="203211" y="1061905"/>
                    <a:pt x="261821" y="824189"/>
                    <a:pt x="261821" y="530952"/>
                  </a:cubicBezTo>
                  <a:cubicBezTo>
                    <a:pt x="261821" y="237716"/>
                    <a:pt x="203211" y="0"/>
                    <a:pt x="130911" y="0"/>
                  </a:cubicBezTo>
                  <a:close/>
                </a:path>
              </a:pathLst>
            </a:custGeom>
            <a:solidFill>
              <a:srgbClr val="9D80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14"/>
            <p:cNvSpPr txBox="1"/>
            <p:nvPr/>
          </p:nvSpPr>
          <p:spPr>
            <a:xfrm>
              <a:off x="24546" y="70979"/>
              <a:ext cx="212730" cy="8913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3450" lIns="23450" spcFirstLastPara="1" rIns="23450" wrap="square" tIns="23450">
              <a:noAutofit/>
            </a:bodyPr>
            <a:lstStyle/>
            <a:p>
              <a:pPr indent="0" lvl="0" marL="0" marR="0" rtl="0" algn="ctr">
                <a:lnSpc>
                  <a:spcPct val="12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6" name="Google Shape;226;p14"/>
          <p:cNvSpPr/>
          <p:nvPr/>
        </p:nvSpPr>
        <p:spPr>
          <a:xfrm>
            <a:off x="3013880" y="5138727"/>
            <a:ext cx="405038" cy="751811"/>
          </a:xfrm>
          <a:custGeom>
            <a:rect b="b" l="l" r="r" t="t"/>
            <a:pathLst>
              <a:path extrusionOk="0" h="751811" w="405038">
                <a:moveTo>
                  <a:pt x="0" y="0"/>
                </a:moveTo>
                <a:lnTo>
                  <a:pt x="405038" y="0"/>
                </a:lnTo>
                <a:lnTo>
                  <a:pt x="405038" y="751811"/>
                </a:lnTo>
                <a:lnTo>
                  <a:pt x="0" y="7518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7" name="Google Shape;227;p14"/>
          <p:cNvSpPr/>
          <p:nvPr/>
        </p:nvSpPr>
        <p:spPr>
          <a:xfrm>
            <a:off x="907776" y="5715536"/>
            <a:ext cx="2363979" cy="2645012"/>
          </a:xfrm>
          <a:custGeom>
            <a:rect b="b" l="l" r="r" t="t"/>
            <a:pathLst>
              <a:path extrusionOk="0" h="2645012" w="2363979">
                <a:moveTo>
                  <a:pt x="0" y="0"/>
                </a:moveTo>
                <a:lnTo>
                  <a:pt x="2363980" y="0"/>
                </a:lnTo>
                <a:lnTo>
                  <a:pt x="2363980" y="2645012"/>
                </a:lnTo>
                <a:lnTo>
                  <a:pt x="0" y="26450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8" name="Google Shape;228;p14"/>
          <p:cNvSpPr/>
          <p:nvPr/>
        </p:nvSpPr>
        <p:spPr>
          <a:xfrm>
            <a:off x="3564154" y="5106585"/>
            <a:ext cx="221966" cy="215584"/>
          </a:xfrm>
          <a:custGeom>
            <a:rect b="b" l="l" r="r" t="t"/>
            <a:pathLst>
              <a:path extrusionOk="0" h="215584" w="221966">
                <a:moveTo>
                  <a:pt x="0" y="0"/>
                </a:moveTo>
                <a:lnTo>
                  <a:pt x="221966" y="0"/>
                </a:lnTo>
                <a:lnTo>
                  <a:pt x="221966" y="215584"/>
                </a:lnTo>
                <a:lnTo>
                  <a:pt x="0" y="2155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9" name="Google Shape;229;p14"/>
          <p:cNvSpPr/>
          <p:nvPr/>
        </p:nvSpPr>
        <p:spPr>
          <a:xfrm>
            <a:off x="3482249" y="5396520"/>
            <a:ext cx="563229" cy="576931"/>
          </a:xfrm>
          <a:custGeom>
            <a:rect b="b" l="l" r="r" t="t"/>
            <a:pathLst>
              <a:path extrusionOk="0" h="576931" w="563229">
                <a:moveTo>
                  <a:pt x="0" y="0"/>
                </a:moveTo>
                <a:lnTo>
                  <a:pt x="563228" y="0"/>
                </a:lnTo>
                <a:lnTo>
                  <a:pt x="563228" y="576931"/>
                </a:lnTo>
                <a:lnTo>
                  <a:pt x="0" y="5769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0" name="Google Shape;230;p14"/>
          <p:cNvSpPr/>
          <p:nvPr/>
        </p:nvSpPr>
        <p:spPr>
          <a:xfrm>
            <a:off x="3095655" y="4426855"/>
            <a:ext cx="117897" cy="257698"/>
          </a:xfrm>
          <a:custGeom>
            <a:rect b="b" l="l" r="r" t="t"/>
            <a:pathLst>
              <a:path extrusionOk="0" h="257698" w="117897">
                <a:moveTo>
                  <a:pt x="0" y="0"/>
                </a:moveTo>
                <a:lnTo>
                  <a:pt x="117898" y="0"/>
                </a:lnTo>
                <a:lnTo>
                  <a:pt x="117898" y="257699"/>
                </a:lnTo>
                <a:lnTo>
                  <a:pt x="0" y="2576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31" name="Google Shape;231;p14"/>
          <p:cNvGrpSpPr/>
          <p:nvPr/>
        </p:nvGrpSpPr>
        <p:grpSpPr>
          <a:xfrm rot="-460665">
            <a:off x="3094080" y="4420131"/>
            <a:ext cx="121048" cy="54303"/>
            <a:chOff x="0" y="0"/>
            <a:chExt cx="1828326" cy="820202"/>
          </a:xfrm>
        </p:grpSpPr>
        <p:sp>
          <p:nvSpPr>
            <p:cNvPr id="232" name="Google Shape;232;p14"/>
            <p:cNvSpPr/>
            <p:nvPr/>
          </p:nvSpPr>
          <p:spPr>
            <a:xfrm>
              <a:off x="0" y="0"/>
              <a:ext cx="1828326" cy="820202"/>
            </a:xfrm>
            <a:custGeom>
              <a:rect b="b" l="l" r="r" t="t"/>
              <a:pathLst>
                <a:path extrusionOk="0" h="820202" w="1828326">
                  <a:moveTo>
                    <a:pt x="914163" y="0"/>
                  </a:moveTo>
                  <a:cubicBezTo>
                    <a:pt x="409285" y="0"/>
                    <a:pt x="0" y="183609"/>
                    <a:pt x="0" y="410101"/>
                  </a:cubicBezTo>
                  <a:cubicBezTo>
                    <a:pt x="0" y="636594"/>
                    <a:pt x="409285" y="820202"/>
                    <a:pt x="914163" y="820202"/>
                  </a:cubicBezTo>
                  <a:cubicBezTo>
                    <a:pt x="1419041" y="820202"/>
                    <a:pt x="1828326" y="636594"/>
                    <a:pt x="1828326" y="410101"/>
                  </a:cubicBezTo>
                  <a:cubicBezTo>
                    <a:pt x="1828326" y="183609"/>
                    <a:pt x="1419041" y="0"/>
                    <a:pt x="914163" y="0"/>
                  </a:cubicBez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14"/>
            <p:cNvSpPr txBox="1"/>
            <p:nvPr/>
          </p:nvSpPr>
          <p:spPr>
            <a:xfrm>
              <a:off x="171406" y="48319"/>
              <a:ext cx="1485515" cy="6949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3450" lIns="23450" spcFirstLastPara="1" rIns="23450" wrap="square" tIns="23450">
              <a:noAutofit/>
            </a:bodyPr>
            <a:lstStyle/>
            <a:p>
              <a:pPr indent="0" lvl="0" marL="0" marR="0" rtl="0" algn="ctr">
                <a:lnSpc>
                  <a:spcPct val="12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4" name="Google Shape;234;p14"/>
          <p:cNvGrpSpPr/>
          <p:nvPr/>
        </p:nvGrpSpPr>
        <p:grpSpPr>
          <a:xfrm rot="-460665">
            <a:off x="3183358" y="4503872"/>
            <a:ext cx="28140" cy="32645"/>
            <a:chOff x="0" y="0"/>
            <a:chExt cx="425026" cy="493079"/>
          </a:xfrm>
        </p:grpSpPr>
        <p:sp>
          <p:nvSpPr>
            <p:cNvPr id="235" name="Google Shape;235;p14"/>
            <p:cNvSpPr/>
            <p:nvPr/>
          </p:nvSpPr>
          <p:spPr>
            <a:xfrm>
              <a:off x="0" y="0"/>
              <a:ext cx="425026" cy="493079"/>
            </a:xfrm>
            <a:custGeom>
              <a:rect b="b" l="l" r="r" t="t"/>
              <a:pathLst>
                <a:path extrusionOk="0" h="493079" w="425026">
                  <a:moveTo>
                    <a:pt x="212513" y="0"/>
                  </a:moveTo>
                  <a:cubicBezTo>
                    <a:pt x="95145" y="0"/>
                    <a:pt x="0" y="110379"/>
                    <a:pt x="0" y="246539"/>
                  </a:cubicBezTo>
                  <a:cubicBezTo>
                    <a:pt x="0" y="382699"/>
                    <a:pt x="95145" y="493079"/>
                    <a:pt x="212513" y="493079"/>
                  </a:cubicBezTo>
                  <a:cubicBezTo>
                    <a:pt x="329881" y="493079"/>
                    <a:pt x="425026" y="382699"/>
                    <a:pt x="425026" y="246539"/>
                  </a:cubicBezTo>
                  <a:cubicBezTo>
                    <a:pt x="425026" y="110379"/>
                    <a:pt x="329881" y="0"/>
                    <a:pt x="212513" y="0"/>
                  </a:cubicBez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14"/>
            <p:cNvSpPr txBox="1"/>
            <p:nvPr/>
          </p:nvSpPr>
          <p:spPr>
            <a:xfrm>
              <a:off x="39846" y="17651"/>
              <a:ext cx="345333" cy="4292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3450" lIns="23450" spcFirstLastPara="1" rIns="23450" wrap="square" tIns="23450">
              <a:noAutofit/>
            </a:bodyPr>
            <a:lstStyle/>
            <a:p>
              <a:pPr indent="0" lvl="0" marL="0" marR="0" rtl="0" algn="ctr">
                <a:lnSpc>
                  <a:spcPct val="12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7" name="Google Shape;237;p14"/>
          <p:cNvGrpSpPr/>
          <p:nvPr/>
        </p:nvGrpSpPr>
        <p:grpSpPr>
          <a:xfrm rot="-460665">
            <a:off x="3124410" y="4650494"/>
            <a:ext cx="28140" cy="32645"/>
            <a:chOff x="0" y="0"/>
            <a:chExt cx="425026" cy="493079"/>
          </a:xfrm>
        </p:grpSpPr>
        <p:sp>
          <p:nvSpPr>
            <p:cNvPr id="238" name="Google Shape;238;p14"/>
            <p:cNvSpPr/>
            <p:nvPr/>
          </p:nvSpPr>
          <p:spPr>
            <a:xfrm>
              <a:off x="0" y="0"/>
              <a:ext cx="425026" cy="493079"/>
            </a:xfrm>
            <a:custGeom>
              <a:rect b="b" l="l" r="r" t="t"/>
              <a:pathLst>
                <a:path extrusionOk="0" h="493079" w="425026">
                  <a:moveTo>
                    <a:pt x="212513" y="0"/>
                  </a:moveTo>
                  <a:cubicBezTo>
                    <a:pt x="95145" y="0"/>
                    <a:pt x="0" y="110379"/>
                    <a:pt x="0" y="246539"/>
                  </a:cubicBezTo>
                  <a:cubicBezTo>
                    <a:pt x="0" y="382699"/>
                    <a:pt x="95145" y="493079"/>
                    <a:pt x="212513" y="493079"/>
                  </a:cubicBezTo>
                  <a:cubicBezTo>
                    <a:pt x="329881" y="493079"/>
                    <a:pt x="425026" y="382699"/>
                    <a:pt x="425026" y="246539"/>
                  </a:cubicBezTo>
                  <a:cubicBezTo>
                    <a:pt x="425026" y="110379"/>
                    <a:pt x="329881" y="0"/>
                    <a:pt x="212513" y="0"/>
                  </a:cubicBez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14"/>
            <p:cNvSpPr txBox="1"/>
            <p:nvPr/>
          </p:nvSpPr>
          <p:spPr>
            <a:xfrm>
              <a:off x="39846" y="17651"/>
              <a:ext cx="345333" cy="4292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3450" lIns="23450" spcFirstLastPara="1" rIns="23450" wrap="square" tIns="23450">
              <a:noAutofit/>
            </a:bodyPr>
            <a:lstStyle/>
            <a:p>
              <a:pPr indent="0" lvl="0" marL="0" marR="0" rtl="0" algn="ctr">
                <a:lnSpc>
                  <a:spcPct val="12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0" name="Google Shape;240;p14"/>
          <p:cNvSpPr/>
          <p:nvPr/>
        </p:nvSpPr>
        <p:spPr>
          <a:xfrm>
            <a:off x="3823001" y="4588918"/>
            <a:ext cx="444201" cy="362024"/>
          </a:xfrm>
          <a:custGeom>
            <a:rect b="b" l="l" r="r" t="t"/>
            <a:pathLst>
              <a:path extrusionOk="0" h="362024" w="444201">
                <a:moveTo>
                  <a:pt x="0" y="0"/>
                </a:moveTo>
                <a:lnTo>
                  <a:pt x="444201" y="0"/>
                </a:lnTo>
                <a:lnTo>
                  <a:pt x="444201" y="362024"/>
                </a:lnTo>
                <a:lnTo>
                  <a:pt x="0" y="362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41" name="Google Shape;241;p14"/>
          <p:cNvGrpSpPr/>
          <p:nvPr/>
        </p:nvGrpSpPr>
        <p:grpSpPr>
          <a:xfrm rot="1820845">
            <a:off x="3867705" y="4817593"/>
            <a:ext cx="388258" cy="89021"/>
            <a:chOff x="0" y="0"/>
            <a:chExt cx="1417690" cy="325053"/>
          </a:xfrm>
        </p:grpSpPr>
        <p:sp>
          <p:nvSpPr>
            <p:cNvPr id="242" name="Google Shape;242;p14"/>
            <p:cNvSpPr/>
            <p:nvPr/>
          </p:nvSpPr>
          <p:spPr>
            <a:xfrm>
              <a:off x="0" y="0"/>
              <a:ext cx="1417690" cy="325053"/>
            </a:xfrm>
            <a:custGeom>
              <a:rect b="b" l="l" r="r" t="t"/>
              <a:pathLst>
                <a:path extrusionOk="0" h="325053" w="1417690">
                  <a:moveTo>
                    <a:pt x="708845" y="0"/>
                  </a:moveTo>
                  <a:cubicBezTo>
                    <a:pt x="317361" y="0"/>
                    <a:pt x="0" y="72766"/>
                    <a:pt x="0" y="162527"/>
                  </a:cubicBezTo>
                  <a:cubicBezTo>
                    <a:pt x="0" y="252288"/>
                    <a:pt x="317361" y="325053"/>
                    <a:pt x="708845" y="325053"/>
                  </a:cubicBezTo>
                  <a:cubicBezTo>
                    <a:pt x="1100329" y="325053"/>
                    <a:pt x="1417690" y="252288"/>
                    <a:pt x="1417690" y="162527"/>
                  </a:cubicBezTo>
                  <a:cubicBezTo>
                    <a:pt x="1417690" y="72766"/>
                    <a:pt x="1100329" y="0"/>
                    <a:pt x="708845" y="0"/>
                  </a:cubicBezTo>
                  <a:close/>
                </a:path>
              </a:pathLst>
            </a:custGeom>
            <a:solidFill>
              <a:srgbClr val="0C42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4"/>
            <p:cNvSpPr txBox="1"/>
            <p:nvPr/>
          </p:nvSpPr>
          <p:spPr>
            <a:xfrm>
              <a:off x="132908" y="1899"/>
              <a:ext cx="1151873" cy="2926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3450" lIns="23450" spcFirstLastPara="1" rIns="23450" wrap="square" tIns="23450">
              <a:noAutofit/>
            </a:bodyPr>
            <a:lstStyle/>
            <a:p>
              <a:pPr indent="0" lvl="0" marL="0" marR="0" rtl="0" algn="ctr">
                <a:lnSpc>
                  <a:spcPct val="12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4" name="Google Shape;244;p14"/>
          <p:cNvGrpSpPr/>
          <p:nvPr/>
        </p:nvGrpSpPr>
        <p:grpSpPr>
          <a:xfrm rot="-799187">
            <a:off x="3817848" y="4797891"/>
            <a:ext cx="38065" cy="37876"/>
            <a:chOff x="0" y="-17224"/>
            <a:chExt cx="138992" cy="138302"/>
          </a:xfrm>
        </p:grpSpPr>
        <p:sp>
          <p:nvSpPr>
            <p:cNvPr id="245" name="Google Shape;245;p14"/>
            <p:cNvSpPr/>
            <p:nvPr/>
          </p:nvSpPr>
          <p:spPr>
            <a:xfrm>
              <a:off x="0" y="0"/>
              <a:ext cx="138992" cy="121078"/>
            </a:xfrm>
            <a:custGeom>
              <a:rect b="b" l="l" r="r" t="t"/>
              <a:pathLst>
                <a:path extrusionOk="0" h="121078" w="138992">
                  <a:moveTo>
                    <a:pt x="69496" y="0"/>
                  </a:moveTo>
                  <a:cubicBezTo>
                    <a:pt x="31114" y="0"/>
                    <a:pt x="0" y="27104"/>
                    <a:pt x="0" y="60539"/>
                  </a:cubicBezTo>
                  <a:cubicBezTo>
                    <a:pt x="0" y="93973"/>
                    <a:pt x="31114" y="121078"/>
                    <a:pt x="69496" y="121078"/>
                  </a:cubicBezTo>
                  <a:cubicBezTo>
                    <a:pt x="107878" y="121078"/>
                    <a:pt x="138992" y="93973"/>
                    <a:pt x="138992" y="60539"/>
                  </a:cubicBezTo>
                  <a:cubicBezTo>
                    <a:pt x="138992" y="27104"/>
                    <a:pt x="107878" y="0"/>
                    <a:pt x="69496" y="0"/>
                  </a:cubicBezTo>
                  <a:close/>
                </a:path>
              </a:pathLst>
            </a:custGeom>
            <a:solidFill>
              <a:srgbClr val="0C42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14"/>
            <p:cNvSpPr txBox="1"/>
            <p:nvPr/>
          </p:nvSpPr>
          <p:spPr>
            <a:xfrm>
              <a:off x="13031" y="-17224"/>
              <a:ext cx="112931" cy="1269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3450" lIns="23450" spcFirstLastPara="1" rIns="23450" wrap="square" tIns="23450">
              <a:noAutofit/>
            </a:bodyPr>
            <a:lstStyle/>
            <a:p>
              <a:pPr indent="0" lvl="0" marL="0" marR="0" rtl="0" algn="ctr">
                <a:lnSpc>
                  <a:spcPct val="12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7" name="Google Shape;247;p14"/>
          <p:cNvGrpSpPr/>
          <p:nvPr/>
        </p:nvGrpSpPr>
        <p:grpSpPr>
          <a:xfrm rot="-1911370">
            <a:off x="3834602" y="4784078"/>
            <a:ext cx="102034" cy="53130"/>
            <a:chOff x="0" y="-11462"/>
            <a:chExt cx="372567" cy="193999"/>
          </a:xfrm>
        </p:grpSpPr>
        <p:sp>
          <p:nvSpPr>
            <p:cNvPr id="248" name="Google Shape;248;p14"/>
            <p:cNvSpPr/>
            <p:nvPr/>
          </p:nvSpPr>
          <p:spPr>
            <a:xfrm>
              <a:off x="0" y="0"/>
              <a:ext cx="372567" cy="182537"/>
            </a:xfrm>
            <a:custGeom>
              <a:rect b="b" l="l" r="r" t="t"/>
              <a:pathLst>
                <a:path extrusionOk="0" h="182537" w="372567">
                  <a:moveTo>
                    <a:pt x="186283" y="0"/>
                  </a:moveTo>
                  <a:cubicBezTo>
                    <a:pt x="83402" y="0"/>
                    <a:pt x="0" y="40862"/>
                    <a:pt x="0" y="91269"/>
                  </a:cubicBezTo>
                  <a:cubicBezTo>
                    <a:pt x="0" y="141675"/>
                    <a:pt x="83402" y="182537"/>
                    <a:pt x="186283" y="182537"/>
                  </a:cubicBezTo>
                  <a:cubicBezTo>
                    <a:pt x="289165" y="182537"/>
                    <a:pt x="372567" y="141675"/>
                    <a:pt x="372567" y="91269"/>
                  </a:cubicBezTo>
                  <a:cubicBezTo>
                    <a:pt x="372567" y="40862"/>
                    <a:pt x="289165" y="0"/>
                    <a:pt x="186283" y="0"/>
                  </a:cubicBezTo>
                  <a:close/>
                </a:path>
              </a:pathLst>
            </a:custGeom>
            <a:solidFill>
              <a:srgbClr val="0C42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14"/>
            <p:cNvSpPr txBox="1"/>
            <p:nvPr/>
          </p:nvSpPr>
          <p:spPr>
            <a:xfrm>
              <a:off x="34928" y="-11462"/>
              <a:ext cx="302711" cy="176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3450" lIns="23450" spcFirstLastPara="1" rIns="23450" wrap="square" tIns="23450">
              <a:noAutofit/>
            </a:bodyPr>
            <a:lstStyle/>
            <a:p>
              <a:pPr indent="0" lvl="0" marL="0" marR="0" rtl="0" algn="ctr">
                <a:lnSpc>
                  <a:spcPct val="12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0" name="Google Shape;250;p14"/>
          <p:cNvSpPr/>
          <p:nvPr/>
        </p:nvSpPr>
        <p:spPr>
          <a:xfrm>
            <a:off x="4463404" y="5355675"/>
            <a:ext cx="389999" cy="339300"/>
          </a:xfrm>
          <a:custGeom>
            <a:rect b="b" l="l" r="r" t="t"/>
            <a:pathLst>
              <a:path extrusionOk="0" h="339300" w="389999">
                <a:moveTo>
                  <a:pt x="0" y="0"/>
                </a:moveTo>
                <a:lnTo>
                  <a:pt x="389999" y="0"/>
                </a:lnTo>
                <a:lnTo>
                  <a:pt x="389999" y="339300"/>
                </a:lnTo>
                <a:lnTo>
                  <a:pt x="0" y="3393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51" name="Google Shape;251;p14"/>
          <p:cNvGrpSpPr/>
          <p:nvPr/>
        </p:nvGrpSpPr>
        <p:grpSpPr>
          <a:xfrm>
            <a:off x="4463404" y="5393596"/>
            <a:ext cx="222599" cy="52488"/>
            <a:chOff x="0" y="-11705"/>
            <a:chExt cx="812800" cy="191655"/>
          </a:xfrm>
        </p:grpSpPr>
        <p:sp>
          <p:nvSpPr>
            <p:cNvPr id="252" name="Google Shape;252;p14"/>
            <p:cNvSpPr/>
            <p:nvPr/>
          </p:nvSpPr>
          <p:spPr>
            <a:xfrm>
              <a:off x="0" y="0"/>
              <a:ext cx="812800" cy="179950"/>
            </a:xfrm>
            <a:custGeom>
              <a:rect b="b" l="l" r="r" t="t"/>
              <a:pathLst>
                <a:path extrusionOk="0" h="179950" w="812800">
                  <a:moveTo>
                    <a:pt x="406400" y="0"/>
                  </a:moveTo>
                  <a:cubicBezTo>
                    <a:pt x="181951" y="0"/>
                    <a:pt x="0" y="40283"/>
                    <a:pt x="0" y="89975"/>
                  </a:cubicBezTo>
                  <a:cubicBezTo>
                    <a:pt x="0" y="139667"/>
                    <a:pt x="181951" y="179950"/>
                    <a:pt x="406400" y="179950"/>
                  </a:cubicBezTo>
                  <a:cubicBezTo>
                    <a:pt x="630849" y="179950"/>
                    <a:pt x="812800" y="139667"/>
                    <a:pt x="812800" y="89975"/>
                  </a:cubicBezTo>
                  <a:cubicBezTo>
                    <a:pt x="812800" y="40283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673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14"/>
            <p:cNvSpPr txBox="1"/>
            <p:nvPr/>
          </p:nvSpPr>
          <p:spPr>
            <a:xfrm>
              <a:off x="76200" y="-11705"/>
              <a:ext cx="660400" cy="1747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3450" lIns="23450" spcFirstLastPara="1" rIns="23450" wrap="square" tIns="23450">
              <a:noAutofit/>
            </a:bodyPr>
            <a:lstStyle/>
            <a:p>
              <a:pPr indent="0" lvl="0" marL="0" marR="0" rtl="0" algn="ctr">
                <a:lnSpc>
                  <a:spcPct val="12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4" name="Google Shape;254;p14"/>
          <p:cNvGrpSpPr/>
          <p:nvPr/>
        </p:nvGrpSpPr>
        <p:grpSpPr>
          <a:xfrm rot="-1214430">
            <a:off x="4646760" y="5378543"/>
            <a:ext cx="77271" cy="49561"/>
            <a:chOff x="0" y="-12810"/>
            <a:chExt cx="282149" cy="180968"/>
          </a:xfrm>
        </p:grpSpPr>
        <p:sp>
          <p:nvSpPr>
            <p:cNvPr id="255" name="Google Shape;255;p14"/>
            <p:cNvSpPr/>
            <p:nvPr/>
          </p:nvSpPr>
          <p:spPr>
            <a:xfrm>
              <a:off x="0" y="0"/>
              <a:ext cx="282149" cy="168158"/>
            </a:xfrm>
            <a:custGeom>
              <a:rect b="b" l="l" r="r" t="t"/>
              <a:pathLst>
                <a:path extrusionOk="0" h="168158" w="282149">
                  <a:moveTo>
                    <a:pt x="141075" y="0"/>
                  </a:moveTo>
                  <a:cubicBezTo>
                    <a:pt x="63161" y="0"/>
                    <a:pt x="0" y="37643"/>
                    <a:pt x="0" y="84079"/>
                  </a:cubicBezTo>
                  <a:cubicBezTo>
                    <a:pt x="0" y="130514"/>
                    <a:pt x="63161" y="168158"/>
                    <a:pt x="141075" y="168158"/>
                  </a:cubicBezTo>
                  <a:cubicBezTo>
                    <a:pt x="218988" y="168158"/>
                    <a:pt x="282149" y="130514"/>
                    <a:pt x="282149" y="84079"/>
                  </a:cubicBezTo>
                  <a:cubicBezTo>
                    <a:pt x="282149" y="37643"/>
                    <a:pt x="218988" y="0"/>
                    <a:pt x="141075" y="0"/>
                  </a:cubicBezTo>
                  <a:close/>
                </a:path>
              </a:pathLst>
            </a:custGeom>
            <a:solidFill>
              <a:srgbClr val="1673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14"/>
            <p:cNvSpPr txBox="1"/>
            <p:nvPr/>
          </p:nvSpPr>
          <p:spPr>
            <a:xfrm>
              <a:off x="26451" y="-12810"/>
              <a:ext cx="229246" cy="1652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3450" lIns="23450" spcFirstLastPara="1" rIns="23450" wrap="square" tIns="23450">
              <a:noAutofit/>
            </a:bodyPr>
            <a:lstStyle/>
            <a:p>
              <a:pPr indent="0" lvl="0" marL="0" marR="0" rtl="0" algn="ctr">
                <a:lnSpc>
                  <a:spcPct val="12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7" name="Google Shape;257;p14"/>
          <p:cNvSpPr/>
          <p:nvPr/>
        </p:nvSpPr>
        <p:spPr>
          <a:xfrm>
            <a:off x="4349645" y="5122761"/>
            <a:ext cx="522886" cy="305234"/>
          </a:xfrm>
          <a:custGeom>
            <a:rect b="b" l="l" r="r" t="t"/>
            <a:pathLst>
              <a:path extrusionOk="0" h="305234" w="522886">
                <a:moveTo>
                  <a:pt x="0" y="0"/>
                </a:moveTo>
                <a:lnTo>
                  <a:pt x="522886" y="0"/>
                </a:lnTo>
                <a:lnTo>
                  <a:pt x="522886" y="305235"/>
                </a:lnTo>
                <a:lnTo>
                  <a:pt x="0" y="3052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58" name="Google Shape;258;p14"/>
          <p:cNvGrpSpPr/>
          <p:nvPr/>
        </p:nvGrpSpPr>
        <p:grpSpPr>
          <a:xfrm>
            <a:off x="4406450" y="5209959"/>
            <a:ext cx="83071" cy="43566"/>
            <a:chOff x="0" y="0"/>
            <a:chExt cx="1549835" cy="812800"/>
          </a:xfrm>
        </p:grpSpPr>
        <p:sp>
          <p:nvSpPr>
            <p:cNvPr id="259" name="Google Shape;259;p14"/>
            <p:cNvSpPr/>
            <p:nvPr/>
          </p:nvSpPr>
          <p:spPr>
            <a:xfrm>
              <a:off x="0" y="0"/>
              <a:ext cx="1549835" cy="812800"/>
            </a:xfrm>
            <a:custGeom>
              <a:rect b="b" l="l" r="r" t="t"/>
              <a:pathLst>
                <a:path extrusionOk="0" h="812800" w="1549835">
                  <a:moveTo>
                    <a:pt x="774918" y="0"/>
                  </a:moveTo>
                  <a:cubicBezTo>
                    <a:pt x="346942" y="0"/>
                    <a:pt x="0" y="181951"/>
                    <a:pt x="0" y="406400"/>
                  </a:cubicBezTo>
                  <a:cubicBezTo>
                    <a:pt x="0" y="630849"/>
                    <a:pt x="346942" y="812800"/>
                    <a:pt x="774918" y="812800"/>
                  </a:cubicBezTo>
                  <a:cubicBezTo>
                    <a:pt x="1202893" y="812800"/>
                    <a:pt x="1549835" y="630849"/>
                    <a:pt x="1549835" y="406400"/>
                  </a:cubicBezTo>
                  <a:cubicBezTo>
                    <a:pt x="1549835" y="181951"/>
                    <a:pt x="1202893" y="0"/>
                    <a:pt x="774918" y="0"/>
                  </a:cubicBezTo>
                  <a:close/>
                </a:path>
              </a:pathLst>
            </a:custGeom>
            <a:solidFill>
              <a:srgbClr val="0C42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4"/>
            <p:cNvSpPr txBox="1"/>
            <p:nvPr/>
          </p:nvSpPr>
          <p:spPr>
            <a:xfrm>
              <a:off x="145297" y="47625"/>
              <a:ext cx="1259241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3450" lIns="23450" spcFirstLastPara="1" rIns="23450" wrap="square" tIns="23450">
              <a:noAutofit/>
            </a:bodyPr>
            <a:lstStyle/>
            <a:p>
              <a:pPr indent="0" lvl="0" marL="0" marR="0" rtl="0" algn="ctr">
                <a:lnSpc>
                  <a:spcPct val="12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1" name="Google Shape;261;p14"/>
          <p:cNvGrpSpPr/>
          <p:nvPr/>
        </p:nvGrpSpPr>
        <p:grpSpPr>
          <a:xfrm rot="-7076555">
            <a:off x="4472696" y="5145208"/>
            <a:ext cx="83071" cy="38211"/>
            <a:chOff x="0" y="0"/>
            <a:chExt cx="1549835" cy="712900"/>
          </a:xfrm>
        </p:grpSpPr>
        <p:sp>
          <p:nvSpPr>
            <p:cNvPr id="262" name="Google Shape;262;p14"/>
            <p:cNvSpPr/>
            <p:nvPr/>
          </p:nvSpPr>
          <p:spPr>
            <a:xfrm>
              <a:off x="0" y="0"/>
              <a:ext cx="1549835" cy="712900"/>
            </a:xfrm>
            <a:custGeom>
              <a:rect b="b" l="l" r="r" t="t"/>
              <a:pathLst>
                <a:path extrusionOk="0" h="712900" w="1549835">
                  <a:moveTo>
                    <a:pt x="774918" y="0"/>
                  </a:moveTo>
                  <a:cubicBezTo>
                    <a:pt x="346942" y="0"/>
                    <a:pt x="0" y="159588"/>
                    <a:pt x="0" y="356450"/>
                  </a:cubicBezTo>
                  <a:cubicBezTo>
                    <a:pt x="0" y="553312"/>
                    <a:pt x="346942" y="712900"/>
                    <a:pt x="774918" y="712900"/>
                  </a:cubicBezTo>
                  <a:cubicBezTo>
                    <a:pt x="1202893" y="712900"/>
                    <a:pt x="1549835" y="553312"/>
                    <a:pt x="1549835" y="356450"/>
                  </a:cubicBezTo>
                  <a:cubicBezTo>
                    <a:pt x="1549835" y="159588"/>
                    <a:pt x="1202893" y="0"/>
                    <a:pt x="774918" y="0"/>
                  </a:cubicBezTo>
                  <a:close/>
                </a:path>
              </a:pathLst>
            </a:custGeom>
            <a:solidFill>
              <a:srgbClr val="0C42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4"/>
            <p:cNvSpPr txBox="1"/>
            <p:nvPr/>
          </p:nvSpPr>
          <p:spPr>
            <a:xfrm>
              <a:off x="145297" y="38259"/>
              <a:ext cx="1259241" cy="6078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3450" lIns="23450" spcFirstLastPara="1" rIns="23450" wrap="square" tIns="23450">
              <a:noAutofit/>
            </a:bodyPr>
            <a:lstStyle/>
            <a:p>
              <a:pPr indent="0" lvl="0" marL="0" marR="0" rtl="0" algn="ctr">
                <a:lnSpc>
                  <a:spcPct val="12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4" name="Google Shape;264;p14"/>
          <p:cNvSpPr/>
          <p:nvPr/>
        </p:nvSpPr>
        <p:spPr>
          <a:xfrm>
            <a:off x="3963806" y="4784399"/>
            <a:ext cx="771678" cy="490980"/>
          </a:xfrm>
          <a:custGeom>
            <a:rect b="b" l="l" r="r" t="t"/>
            <a:pathLst>
              <a:path extrusionOk="0" h="490980" w="771678">
                <a:moveTo>
                  <a:pt x="0" y="0"/>
                </a:moveTo>
                <a:lnTo>
                  <a:pt x="771678" y="0"/>
                </a:lnTo>
                <a:lnTo>
                  <a:pt x="771678" y="490980"/>
                </a:lnTo>
                <a:lnTo>
                  <a:pt x="0" y="4909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5" name="Google Shape;265;p14"/>
          <p:cNvSpPr/>
          <p:nvPr/>
        </p:nvSpPr>
        <p:spPr>
          <a:xfrm>
            <a:off x="4119032" y="5322169"/>
            <a:ext cx="708824" cy="835138"/>
          </a:xfrm>
          <a:custGeom>
            <a:rect b="b" l="l" r="r" t="t"/>
            <a:pathLst>
              <a:path extrusionOk="0" h="835138" w="708824">
                <a:moveTo>
                  <a:pt x="0" y="0"/>
                </a:moveTo>
                <a:lnTo>
                  <a:pt x="708823" y="0"/>
                </a:lnTo>
                <a:lnTo>
                  <a:pt x="708823" y="835138"/>
                </a:lnTo>
                <a:lnTo>
                  <a:pt x="0" y="8351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6" name="Google Shape;266;p14"/>
          <p:cNvSpPr/>
          <p:nvPr/>
        </p:nvSpPr>
        <p:spPr>
          <a:xfrm>
            <a:off x="4758481" y="4820528"/>
            <a:ext cx="228099" cy="331780"/>
          </a:xfrm>
          <a:custGeom>
            <a:rect b="b" l="l" r="r" t="t"/>
            <a:pathLst>
              <a:path extrusionOk="0" h="331780" w="228099">
                <a:moveTo>
                  <a:pt x="0" y="0"/>
                </a:moveTo>
                <a:lnTo>
                  <a:pt x="228099" y="0"/>
                </a:lnTo>
                <a:lnTo>
                  <a:pt x="228099" y="331780"/>
                </a:lnTo>
                <a:lnTo>
                  <a:pt x="0" y="3317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7" name="Google Shape;267;p14"/>
          <p:cNvSpPr/>
          <p:nvPr/>
        </p:nvSpPr>
        <p:spPr>
          <a:xfrm>
            <a:off x="2900178" y="4747164"/>
            <a:ext cx="489454" cy="391563"/>
          </a:xfrm>
          <a:custGeom>
            <a:rect b="b" l="l" r="r" t="t"/>
            <a:pathLst>
              <a:path extrusionOk="0" h="391563" w="489454">
                <a:moveTo>
                  <a:pt x="0" y="0"/>
                </a:moveTo>
                <a:lnTo>
                  <a:pt x="489454" y="0"/>
                </a:lnTo>
                <a:lnTo>
                  <a:pt x="489454" y="391563"/>
                </a:lnTo>
                <a:lnTo>
                  <a:pt x="0" y="3915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68" name="Google Shape;268;p14"/>
          <p:cNvGrpSpPr/>
          <p:nvPr/>
        </p:nvGrpSpPr>
        <p:grpSpPr>
          <a:xfrm rot="2030995">
            <a:off x="2916058" y="4767022"/>
            <a:ext cx="199699" cy="70443"/>
            <a:chOff x="0" y="-4922"/>
            <a:chExt cx="729183" cy="257218"/>
          </a:xfrm>
        </p:grpSpPr>
        <p:sp>
          <p:nvSpPr>
            <p:cNvPr id="269" name="Google Shape;269;p14"/>
            <p:cNvSpPr/>
            <p:nvPr/>
          </p:nvSpPr>
          <p:spPr>
            <a:xfrm>
              <a:off x="0" y="0"/>
              <a:ext cx="729183" cy="252296"/>
            </a:xfrm>
            <a:custGeom>
              <a:rect b="b" l="l" r="r" t="t"/>
              <a:pathLst>
                <a:path extrusionOk="0" h="252296" w="729183">
                  <a:moveTo>
                    <a:pt x="364591" y="0"/>
                  </a:moveTo>
                  <a:cubicBezTo>
                    <a:pt x="163233" y="0"/>
                    <a:pt x="0" y="56478"/>
                    <a:pt x="0" y="126148"/>
                  </a:cubicBezTo>
                  <a:cubicBezTo>
                    <a:pt x="0" y="195818"/>
                    <a:pt x="163233" y="252296"/>
                    <a:pt x="364591" y="252296"/>
                  </a:cubicBezTo>
                  <a:cubicBezTo>
                    <a:pt x="565950" y="252296"/>
                    <a:pt x="729183" y="195818"/>
                    <a:pt x="729183" y="126148"/>
                  </a:cubicBezTo>
                  <a:cubicBezTo>
                    <a:pt x="729183" y="56478"/>
                    <a:pt x="565950" y="0"/>
                    <a:pt x="364591" y="0"/>
                  </a:cubicBezTo>
                  <a:close/>
                </a:path>
              </a:pathLst>
            </a:custGeom>
            <a:solidFill>
              <a:srgbClr val="FA55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4"/>
            <p:cNvSpPr txBox="1"/>
            <p:nvPr/>
          </p:nvSpPr>
          <p:spPr>
            <a:xfrm>
              <a:off x="68361" y="-4922"/>
              <a:ext cx="592461" cy="2335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3450" lIns="23450" spcFirstLastPara="1" rIns="23450" wrap="square" tIns="23450">
              <a:noAutofit/>
            </a:bodyPr>
            <a:lstStyle/>
            <a:p>
              <a:pPr indent="0" lvl="0" marL="0" marR="0" rtl="0" algn="ctr">
                <a:lnSpc>
                  <a:spcPct val="12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1" name="Google Shape;271;p14"/>
          <p:cNvGrpSpPr/>
          <p:nvPr/>
        </p:nvGrpSpPr>
        <p:grpSpPr>
          <a:xfrm rot="2030995">
            <a:off x="3130212" y="4786861"/>
            <a:ext cx="199699" cy="70443"/>
            <a:chOff x="0" y="-4922"/>
            <a:chExt cx="729183" cy="257218"/>
          </a:xfrm>
        </p:grpSpPr>
        <p:sp>
          <p:nvSpPr>
            <p:cNvPr id="272" name="Google Shape;272;p14"/>
            <p:cNvSpPr/>
            <p:nvPr/>
          </p:nvSpPr>
          <p:spPr>
            <a:xfrm>
              <a:off x="0" y="0"/>
              <a:ext cx="729183" cy="252296"/>
            </a:xfrm>
            <a:custGeom>
              <a:rect b="b" l="l" r="r" t="t"/>
              <a:pathLst>
                <a:path extrusionOk="0" h="252296" w="729183">
                  <a:moveTo>
                    <a:pt x="364591" y="0"/>
                  </a:moveTo>
                  <a:cubicBezTo>
                    <a:pt x="163233" y="0"/>
                    <a:pt x="0" y="56478"/>
                    <a:pt x="0" y="126148"/>
                  </a:cubicBezTo>
                  <a:cubicBezTo>
                    <a:pt x="0" y="195818"/>
                    <a:pt x="163233" y="252296"/>
                    <a:pt x="364591" y="252296"/>
                  </a:cubicBezTo>
                  <a:cubicBezTo>
                    <a:pt x="565950" y="252296"/>
                    <a:pt x="729183" y="195818"/>
                    <a:pt x="729183" y="126148"/>
                  </a:cubicBezTo>
                  <a:cubicBezTo>
                    <a:pt x="729183" y="56478"/>
                    <a:pt x="565950" y="0"/>
                    <a:pt x="364591" y="0"/>
                  </a:cubicBezTo>
                  <a:close/>
                </a:path>
              </a:pathLst>
            </a:custGeom>
            <a:solidFill>
              <a:srgbClr val="FA55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14"/>
            <p:cNvSpPr txBox="1"/>
            <p:nvPr/>
          </p:nvSpPr>
          <p:spPr>
            <a:xfrm>
              <a:off x="68361" y="-4922"/>
              <a:ext cx="592461" cy="2335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3450" lIns="23450" spcFirstLastPara="1" rIns="23450" wrap="square" tIns="23450">
              <a:noAutofit/>
            </a:bodyPr>
            <a:lstStyle/>
            <a:p>
              <a:pPr indent="0" lvl="0" marL="0" marR="0" rtl="0" algn="ctr">
                <a:lnSpc>
                  <a:spcPct val="12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4" name="Google Shape;274;p14"/>
          <p:cNvGrpSpPr/>
          <p:nvPr/>
        </p:nvGrpSpPr>
        <p:grpSpPr>
          <a:xfrm rot="2251270">
            <a:off x="3209892" y="4870933"/>
            <a:ext cx="189005" cy="82749"/>
            <a:chOff x="0" y="-274"/>
            <a:chExt cx="690137" cy="302152"/>
          </a:xfrm>
        </p:grpSpPr>
        <p:sp>
          <p:nvSpPr>
            <p:cNvPr id="275" name="Google Shape;275;p14"/>
            <p:cNvSpPr/>
            <p:nvPr/>
          </p:nvSpPr>
          <p:spPr>
            <a:xfrm>
              <a:off x="0" y="0"/>
              <a:ext cx="690137" cy="301878"/>
            </a:xfrm>
            <a:custGeom>
              <a:rect b="b" l="l" r="r" t="t"/>
              <a:pathLst>
                <a:path extrusionOk="0" h="301878" w="690137">
                  <a:moveTo>
                    <a:pt x="345068" y="0"/>
                  </a:moveTo>
                  <a:cubicBezTo>
                    <a:pt x="154492" y="0"/>
                    <a:pt x="0" y="67578"/>
                    <a:pt x="0" y="150939"/>
                  </a:cubicBezTo>
                  <a:cubicBezTo>
                    <a:pt x="0" y="234300"/>
                    <a:pt x="154492" y="301878"/>
                    <a:pt x="345068" y="301878"/>
                  </a:cubicBezTo>
                  <a:cubicBezTo>
                    <a:pt x="535644" y="301878"/>
                    <a:pt x="690137" y="234300"/>
                    <a:pt x="690137" y="150939"/>
                  </a:cubicBezTo>
                  <a:cubicBezTo>
                    <a:pt x="690137" y="67578"/>
                    <a:pt x="535644" y="0"/>
                    <a:pt x="345068" y="0"/>
                  </a:cubicBezTo>
                  <a:close/>
                </a:path>
              </a:pathLst>
            </a:custGeom>
            <a:solidFill>
              <a:srgbClr val="FA55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14"/>
            <p:cNvSpPr txBox="1"/>
            <p:nvPr/>
          </p:nvSpPr>
          <p:spPr>
            <a:xfrm>
              <a:off x="64700" y="-274"/>
              <a:ext cx="560736" cy="2738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3450" lIns="23450" spcFirstLastPara="1" rIns="23450" wrap="square" tIns="23450">
              <a:noAutofit/>
            </a:bodyPr>
            <a:lstStyle/>
            <a:p>
              <a:pPr indent="0" lvl="0" marL="0" marR="0" rtl="0" algn="ctr">
                <a:lnSpc>
                  <a:spcPct val="12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7" name="Google Shape;277;p14"/>
          <p:cNvSpPr/>
          <p:nvPr/>
        </p:nvSpPr>
        <p:spPr>
          <a:xfrm>
            <a:off x="2928398" y="4581847"/>
            <a:ext cx="248671" cy="255375"/>
          </a:xfrm>
          <a:custGeom>
            <a:rect b="b" l="l" r="r" t="t"/>
            <a:pathLst>
              <a:path extrusionOk="0" h="255375" w="248671">
                <a:moveTo>
                  <a:pt x="0" y="0"/>
                </a:moveTo>
                <a:lnTo>
                  <a:pt x="248672" y="0"/>
                </a:lnTo>
                <a:lnTo>
                  <a:pt x="248672" y="255375"/>
                </a:lnTo>
                <a:lnTo>
                  <a:pt x="0" y="2553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78" name="Google Shape;278;p14"/>
          <p:cNvGrpSpPr/>
          <p:nvPr/>
        </p:nvGrpSpPr>
        <p:grpSpPr>
          <a:xfrm rot="1534140">
            <a:off x="3103225" y="4670940"/>
            <a:ext cx="89240" cy="113148"/>
            <a:chOff x="0" y="0"/>
            <a:chExt cx="325852" cy="413150"/>
          </a:xfrm>
        </p:grpSpPr>
        <p:sp>
          <p:nvSpPr>
            <p:cNvPr id="279" name="Google Shape;279;p14"/>
            <p:cNvSpPr/>
            <p:nvPr/>
          </p:nvSpPr>
          <p:spPr>
            <a:xfrm>
              <a:off x="0" y="0"/>
              <a:ext cx="325852" cy="413150"/>
            </a:xfrm>
            <a:custGeom>
              <a:rect b="b" l="l" r="r" t="t"/>
              <a:pathLst>
                <a:path extrusionOk="0" h="413150" w="325852">
                  <a:moveTo>
                    <a:pt x="162926" y="0"/>
                  </a:moveTo>
                  <a:cubicBezTo>
                    <a:pt x="72944" y="0"/>
                    <a:pt x="0" y="92487"/>
                    <a:pt x="0" y="206575"/>
                  </a:cubicBezTo>
                  <a:cubicBezTo>
                    <a:pt x="0" y="320663"/>
                    <a:pt x="72944" y="413150"/>
                    <a:pt x="162926" y="413150"/>
                  </a:cubicBezTo>
                  <a:cubicBezTo>
                    <a:pt x="252907" y="413150"/>
                    <a:pt x="325852" y="320663"/>
                    <a:pt x="325852" y="206575"/>
                  </a:cubicBezTo>
                  <a:cubicBezTo>
                    <a:pt x="325852" y="92487"/>
                    <a:pt x="252907" y="0"/>
                    <a:pt x="162926" y="0"/>
                  </a:cubicBezTo>
                  <a:close/>
                </a:path>
              </a:pathLst>
            </a:custGeom>
            <a:solidFill>
              <a:srgbClr val="AC31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14"/>
            <p:cNvSpPr txBox="1"/>
            <p:nvPr/>
          </p:nvSpPr>
          <p:spPr>
            <a:xfrm>
              <a:off x="30549" y="10158"/>
              <a:ext cx="264755" cy="3642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3450" lIns="23450" spcFirstLastPara="1" rIns="23450" wrap="square" tIns="23450">
              <a:noAutofit/>
            </a:bodyPr>
            <a:lstStyle/>
            <a:p>
              <a:pPr indent="0" lvl="0" marL="0" marR="0" rtl="0" algn="ctr">
                <a:lnSpc>
                  <a:spcPct val="12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1" name="Google Shape;281;p14"/>
          <p:cNvSpPr/>
          <p:nvPr/>
        </p:nvSpPr>
        <p:spPr>
          <a:xfrm>
            <a:off x="3144905" y="4543107"/>
            <a:ext cx="337344" cy="342481"/>
          </a:xfrm>
          <a:custGeom>
            <a:rect b="b" l="l" r="r" t="t"/>
            <a:pathLst>
              <a:path extrusionOk="0" h="342481" w="337344">
                <a:moveTo>
                  <a:pt x="0" y="0"/>
                </a:moveTo>
                <a:lnTo>
                  <a:pt x="337344" y="0"/>
                </a:lnTo>
                <a:lnTo>
                  <a:pt x="337344" y="342482"/>
                </a:lnTo>
                <a:lnTo>
                  <a:pt x="0" y="3424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82" name="Google Shape;282;p14"/>
          <p:cNvGrpSpPr/>
          <p:nvPr/>
        </p:nvGrpSpPr>
        <p:grpSpPr>
          <a:xfrm rot="752177">
            <a:off x="3329879" y="4523211"/>
            <a:ext cx="45347" cy="155192"/>
            <a:chOff x="0" y="0"/>
            <a:chExt cx="165581" cy="566671"/>
          </a:xfrm>
        </p:grpSpPr>
        <p:sp>
          <p:nvSpPr>
            <p:cNvPr id="283" name="Google Shape;283;p14"/>
            <p:cNvSpPr/>
            <p:nvPr/>
          </p:nvSpPr>
          <p:spPr>
            <a:xfrm>
              <a:off x="0" y="0"/>
              <a:ext cx="165581" cy="566671"/>
            </a:xfrm>
            <a:custGeom>
              <a:rect b="b" l="l" r="r" t="t"/>
              <a:pathLst>
                <a:path extrusionOk="0" h="566671" w="165581">
                  <a:moveTo>
                    <a:pt x="82790" y="0"/>
                  </a:moveTo>
                  <a:cubicBezTo>
                    <a:pt x="37067" y="0"/>
                    <a:pt x="0" y="126854"/>
                    <a:pt x="0" y="283335"/>
                  </a:cubicBezTo>
                  <a:cubicBezTo>
                    <a:pt x="0" y="439817"/>
                    <a:pt x="37067" y="566671"/>
                    <a:pt x="82790" y="566671"/>
                  </a:cubicBezTo>
                  <a:cubicBezTo>
                    <a:pt x="128514" y="566671"/>
                    <a:pt x="165581" y="439817"/>
                    <a:pt x="165581" y="283335"/>
                  </a:cubicBezTo>
                  <a:cubicBezTo>
                    <a:pt x="165581" y="126854"/>
                    <a:pt x="128514" y="0"/>
                    <a:pt x="82790" y="0"/>
                  </a:cubicBezTo>
                  <a:close/>
                </a:path>
              </a:pathLst>
            </a:custGeom>
            <a:solidFill>
              <a:srgbClr val="6429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14"/>
            <p:cNvSpPr txBox="1"/>
            <p:nvPr/>
          </p:nvSpPr>
          <p:spPr>
            <a:xfrm>
              <a:off x="15523" y="24550"/>
              <a:ext cx="134534" cy="488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3450" lIns="23450" spcFirstLastPara="1" rIns="23450" wrap="square" tIns="23450">
              <a:noAutofit/>
            </a:bodyPr>
            <a:lstStyle/>
            <a:p>
              <a:pPr indent="0" lvl="0" marL="0" marR="0" rtl="0" algn="ctr">
                <a:lnSpc>
                  <a:spcPct val="12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5" name="Google Shape;285;p14"/>
          <p:cNvGrpSpPr/>
          <p:nvPr/>
        </p:nvGrpSpPr>
        <p:grpSpPr>
          <a:xfrm rot="-1937796">
            <a:off x="3406436" y="4524502"/>
            <a:ext cx="58486" cy="218631"/>
            <a:chOff x="0" y="0"/>
            <a:chExt cx="213557" cy="798314"/>
          </a:xfrm>
        </p:grpSpPr>
        <p:sp>
          <p:nvSpPr>
            <p:cNvPr id="286" name="Google Shape;286;p14"/>
            <p:cNvSpPr/>
            <p:nvPr/>
          </p:nvSpPr>
          <p:spPr>
            <a:xfrm>
              <a:off x="0" y="0"/>
              <a:ext cx="213557" cy="798314"/>
            </a:xfrm>
            <a:custGeom>
              <a:rect b="b" l="l" r="r" t="t"/>
              <a:pathLst>
                <a:path extrusionOk="0" h="798314" w="213557">
                  <a:moveTo>
                    <a:pt x="106778" y="0"/>
                  </a:moveTo>
                  <a:cubicBezTo>
                    <a:pt x="47806" y="0"/>
                    <a:pt x="0" y="178709"/>
                    <a:pt x="0" y="399157"/>
                  </a:cubicBezTo>
                  <a:cubicBezTo>
                    <a:pt x="0" y="619605"/>
                    <a:pt x="47806" y="798314"/>
                    <a:pt x="106778" y="798314"/>
                  </a:cubicBezTo>
                  <a:cubicBezTo>
                    <a:pt x="165751" y="798314"/>
                    <a:pt x="213557" y="619605"/>
                    <a:pt x="213557" y="399157"/>
                  </a:cubicBezTo>
                  <a:cubicBezTo>
                    <a:pt x="213557" y="178709"/>
                    <a:pt x="165751" y="0"/>
                    <a:pt x="106778" y="0"/>
                  </a:cubicBezTo>
                  <a:close/>
                </a:path>
              </a:pathLst>
            </a:custGeom>
            <a:solidFill>
              <a:srgbClr val="6429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14"/>
            <p:cNvSpPr txBox="1"/>
            <p:nvPr/>
          </p:nvSpPr>
          <p:spPr>
            <a:xfrm>
              <a:off x="20021" y="46267"/>
              <a:ext cx="173515" cy="6772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3450" lIns="23450" spcFirstLastPara="1" rIns="23450" wrap="square" tIns="23450">
              <a:noAutofit/>
            </a:bodyPr>
            <a:lstStyle/>
            <a:p>
              <a:pPr indent="0" lvl="0" marL="0" marR="0" rtl="0" algn="ctr">
                <a:lnSpc>
                  <a:spcPct val="12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8" name="Google Shape;288;p14"/>
          <p:cNvGrpSpPr/>
          <p:nvPr/>
        </p:nvGrpSpPr>
        <p:grpSpPr>
          <a:xfrm rot="-8209527">
            <a:off x="3410176" y="4736879"/>
            <a:ext cx="58486" cy="78647"/>
            <a:chOff x="0" y="-1824"/>
            <a:chExt cx="213557" cy="287172"/>
          </a:xfrm>
        </p:grpSpPr>
        <p:sp>
          <p:nvSpPr>
            <p:cNvPr id="289" name="Google Shape;289;p14"/>
            <p:cNvSpPr/>
            <p:nvPr/>
          </p:nvSpPr>
          <p:spPr>
            <a:xfrm>
              <a:off x="0" y="0"/>
              <a:ext cx="213557" cy="285348"/>
            </a:xfrm>
            <a:custGeom>
              <a:rect b="b" l="l" r="r" t="t"/>
              <a:pathLst>
                <a:path extrusionOk="0" h="285348" w="213557">
                  <a:moveTo>
                    <a:pt x="106778" y="0"/>
                  </a:moveTo>
                  <a:cubicBezTo>
                    <a:pt x="47806" y="0"/>
                    <a:pt x="0" y="63877"/>
                    <a:pt x="0" y="142674"/>
                  </a:cubicBezTo>
                  <a:cubicBezTo>
                    <a:pt x="0" y="221471"/>
                    <a:pt x="47806" y="285348"/>
                    <a:pt x="106778" y="285348"/>
                  </a:cubicBezTo>
                  <a:cubicBezTo>
                    <a:pt x="165751" y="285348"/>
                    <a:pt x="213557" y="221471"/>
                    <a:pt x="213557" y="142674"/>
                  </a:cubicBezTo>
                  <a:cubicBezTo>
                    <a:pt x="213557" y="63877"/>
                    <a:pt x="165751" y="0"/>
                    <a:pt x="106778" y="0"/>
                  </a:cubicBezTo>
                  <a:close/>
                </a:path>
              </a:pathLst>
            </a:custGeom>
            <a:solidFill>
              <a:srgbClr val="6429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14"/>
            <p:cNvSpPr txBox="1"/>
            <p:nvPr/>
          </p:nvSpPr>
          <p:spPr>
            <a:xfrm>
              <a:off x="20021" y="-1824"/>
              <a:ext cx="173515" cy="2604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3450" lIns="23450" spcFirstLastPara="1" rIns="23450" wrap="square" tIns="23450">
              <a:noAutofit/>
            </a:bodyPr>
            <a:lstStyle/>
            <a:p>
              <a:pPr indent="0" lvl="0" marL="0" marR="0" rtl="0" algn="ctr">
                <a:lnSpc>
                  <a:spcPct val="12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1" name="Google Shape;291;p14"/>
          <p:cNvSpPr/>
          <p:nvPr/>
        </p:nvSpPr>
        <p:spPr>
          <a:xfrm>
            <a:off x="3184634" y="4408312"/>
            <a:ext cx="196190" cy="310182"/>
          </a:xfrm>
          <a:custGeom>
            <a:rect b="b" l="l" r="r" t="t"/>
            <a:pathLst>
              <a:path extrusionOk="0" h="310182" w="196190">
                <a:moveTo>
                  <a:pt x="0" y="0"/>
                </a:moveTo>
                <a:lnTo>
                  <a:pt x="196191" y="0"/>
                </a:lnTo>
                <a:lnTo>
                  <a:pt x="196191" y="310182"/>
                </a:lnTo>
                <a:lnTo>
                  <a:pt x="0" y="3101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92" name="Google Shape;292;p14"/>
          <p:cNvGrpSpPr/>
          <p:nvPr/>
        </p:nvGrpSpPr>
        <p:grpSpPr>
          <a:xfrm rot="-922637">
            <a:off x="3189535" y="4374773"/>
            <a:ext cx="181705" cy="65263"/>
            <a:chOff x="0" y="-6879"/>
            <a:chExt cx="663482" cy="238301"/>
          </a:xfrm>
        </p:grpSpPr>
        <p:sp>
          <p:nvSpPr>
            <p:cNvPr id="293" name="Google Shape;293;p14"/>
            <p:cNvSpPr/>
            <p:nvPr/>
          </p:nvSpPr>
          <p:spPr>
            <a:xfrm>
              <a:off x="0" y="0"/>
              <a:ext cx="663482" cy="231422"/>
            </a:xfrm>
            <a:custGeom>
              <a:rect b="b" l="l" r="r" t="t"/>
              <a:pathLst>
                <a:path extrusionOk="0" h="231422" w="663482">
                  <a:moveTo>
                    <a:pt x="331741" y="0"/>
                  </a:moveTo>
                  <a:cubicBezTo>
                    <a:pt x="148525" y="0"/>
                    <a:pt x="0" y="51806"/>
                    <a:pt x="0" y="115711"/>
                  </a:cubicBezTo>
                  <a:cubicBezTo>
                    <a:pt x="0" y="179616"/>
                    <a:pt x="148525" y="231422"/>
                    <a:pt x="331741" y="231422"/>
                  </a:cubicBezTo>
                  <a:cubicBezTo>
                    <a:pt x="514956" y="231422"/>
                    <a:pt x="663482" y="179616"/>
                    <a:pt x="663482" y="115711"/>
                  </a:cubicBezTo>
                  <a:cubicBezTo>
                    <a:pt x="663482" y="51806"/>
                    <a:pt x="514956" y="0"/>
                    <a:pt x="331741" y="0"/>
                  </a:cubicBezTo>
                  <a:close/>
                </a:path>
              </a:pathLst>
            </a:custGeom>
            <a:solidFill>
              <a:srgbClr val="FA55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4"/>
            <p:cNvSpPr txBox="1"/>
            <p:nvPr/>
          </p:nvSpPr>
          <p:spPr>
            <a:xfrm>
              <a:off x="62201" y="-6879"/>
              <a:ext cx="539079" cy="2166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3450" lIns="23450" spcFirstLastPara="1" rIns="23450" wrap="square" tIns="23450">
              <a:noAutofit/>
            </a:bodyPr>
            <a:lstStyle/>
            <a:p>
              <a:pPr indent="0" lvl="0" marL="0" marR="0" rtl="0" algn="ctr">
                <a:lnSpc>
                  <a:spcPct val="12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5" name="Google Shape;295;p14"/>
          <p:cNvGrpSpPr/>
          <p:nvPr/>
        </p:nvGrpSpPr>
        <p:grpSpPr>
          <a:xfrm rot="3893552">
            <a:off x="3264113" y="4432571"/>
            <a:ext cx="167332" cy="65263"/>
            <a:chOff x="0" y="-6879"/>
            <a:chExt cx="610997" cy="238301"/>
          </a:xfrm>
        </p:grpSpPr>
        <p:sp>
          <p:nvSpPr>
            <p:cNvPr id="296" name="Google Shape;296;p14"/>
            <p:cNvSpPr/>
            <p:nvPr/>
          </p:nvSpPr>
          <p:spPr>
            <a:xfrm>
              <a:off x="0" y="0"/>
              <a:ext cx="610997" cy="231422"/>
            </a:xfrm>
            <a:custGeom>
              <a:rect b="b" l="l" r="r" t="t"/>
              <a:pathLst>
                <a:path extrusionOk="0" h="231422" w="610997">
                  <a:moveTo>
                    <a:pt x="305498" y="0"/>
                  </a:moveTo>
                  <a:cubicBezTo>
                    <a:pt x="136776" y="0"/>
                    <a:pt x="0" y="51806"/>
                    <a:pt x="0" y="115711"/>
                  </a:cubicBezTo>
                  <a:cubicBezTo>
                    <a:pt x="0" y="179616"/>
                    <a:pt x="136776" y="231422"/>
                    <a:pt x="305498" y="231422"/>
                  </a:cubicBezTo>
                  <a:cubicBezTo>
                    <a:pt x="474221" y="231422"/>
                    <a:pt x="610997" y="179616"/>
                    <a:pt x="610997" y="115711"/>
                  </a:cubicBezTo>
                  <a:cubicBezTo>
                    <a:pt x="610997" y="51806"/>
                    <a:pt x="474221" y="0"/>
                    <a:pt x="305498" y="0"/>
                  </a:cubicBezTo>
                  <a:close/>
                </a:path>
              </a:pathLst>
            </a:custGeom>
            <a:solidFill>
              <a:srgbClr val="FA55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14"/>
            <p:cNvSpPr txBox="1"/>
            <p:nvPr/>
          </p:nvSpPr>
          <p:spPr>
            <a:xfrm>
              <a:off x="57281" y="-6879"/>
              <a:ext cx="496435" cy="2166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3450" lIns="23450" spcFirstLastPara="1" rIns="23450" wrap="square" tIns="23450">
              <a:noAutofit/>
            </a:bodyPr>
            <a:lstStyle/>
            <a:p>
              <a:pPr indent="0" lvl="0" marL="0" marR="0" rtl="0" algn="ctr">
                <a:lnSpc>
                  <a:spcPct val="12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8" name="Google Shape;298;p14"/>
          <p:cNvSpPr/>
          <p:nvPr/>
        </p:nvSpPr>
        <p:spPr>
          <a:xfrm>
            <a:off x="3268240" y="4205470"/>
            <a:ext cx="813794" cy="1116699"/>
          </a:xfrm>
          <a:custGeom>
            <a:rect b="b" l="l" r="r" t="t"/>
            <a:pathLst>
              <a:path extrusionOk="0" h="1116699" w="813794">
                <a:moveTo>
                  <a:pt x="0" y="0"/>
                </a:moveTo>
                <a:lnTo>
                  <a:pt x="813794" y="0"/>
                </a:lnTo>
                <a:lnTo>
                  <a:pt x="813794" y="1116699"/>
                </a:lnTo>
                <a:lnTo>
                  <a:pt x="0" y="11166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99" name="Google Shape;299;p14"/>
          <p:cNvGrpSpPr/>
          <p:nvPr/>
        </p:nvGrpSpPr>
        <p:grpSpPr>
          <a:xfrm>
            <a:off x="3312215" y="4205470"/>
            <a:ext cx="78355" cy="239912"/>
            <a:chOff x="0" y="0"/>
            <a:chExt cx="286107" cy="876018"/>
          </a:xfrm>
        </p:grpSpPr>
        <p:sp>
          <p:nvSpPr>
            <p:cNvPr id="300" name="Google Shape;300;p14"/>
            <p:cNvSpPr/>
            <p:nvPr/>
          </p:nvSpPr>
          <p:spPr>
            <a:xfrm>
              <a:off x="0" y="0"/>
              <a:ext cx="286107" cy="876018"/>
            </a:xfrm>
            <a:custGeom>
              <a:rect b="b" l="l" r="r" t="t"/>
              <a:pathLst>
                <a:path extrusionOk="0" h="876018" w="286107">
                  <a:moveTo>
                    <a:pt x="143054" y="0"/>
                  </a:moveTo>
                  <a:cubicBezTo>
                    <a:pt x="64047" y="0"/>
                    <a:pt x="0" y="196103"/>
                    <a:pt x="0" y="438009"/>
                  </a:cubicBezTo>
                  <a:cubicBezTo>
                    <a:pt x="0" y="679915"/>
                    <a:pt x="64047" y="876018"/>
                    <a:pt x="143054" y="876018"/>
                  </a:cubicBezTo>
                  <a:cubicBezTo>
                    <a:pt x="222060" y="876018"/>
                    <a:pt x="286107" y="679915"/>
                    <a:pt x="286107" y="438009"/>
                  </a:cubicBezTo>
                  <a:cubicBezTo>
                    <a:pt x="286107" y="196103"/>
                    <a:pt x="222060" y="0"/>
                    <a:pt x="143054" y="0"/>
                  </a:cubicBezTo>
                  <a:close/>
                </a:path>
              </a:pathLst>
            </a:custGeom>
            <a:solidFill>
              <a:srgbClr val="AC31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14"/>
            <p:cNvSpPr txBox="1"/>
            <p:nvPr/>
          </p:nvSpPr>
          <p:spPr>
            <a:xfrm>
              <a:off x="26823" y="53552"/>
              <a:ext cx="232462" cy="7403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3450" lIns="23450" spcFirstLastPara="1" rIns="23450" wrap="square" tIns="23450">
              <a:noAutofit/>
            </a:bodyPr>
            <a:lstStyle/>
            <a:p>
              <a:pPr indent="0" lvl="0" marL="0" marR="0" rtl="0" algn="ctr">
                <a:lnSpc>
                  <a:spcPct val="12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2" name="Google Shape;302;p14"/>
          <p:cNvSpPr/>
          <p:nvPr/>
        </p:nvSpPr>
        <p:spPr>
          <a:xfrm>
            <a:off x="4829410" y="5792523"/>
            <a:ext cx="650326" cy="716613"/>
          </a:xfrm>
          <a:custGeom>
            <a:rect b="b" l="l" r="r" t="t"/>
            <a:pathLst>
              <a:path extrusionOk="0" h="716613" w="650326">
                <a:moveTo>
                  <a:pt x="0" y="0"/>
                </a:moveTo>
                <a:lnTo>
                  <a:pt x="650326" y="0"/>
                </a:lnTo>
                <a:lnTo>
                  <a:pt x="650326" y="716613"/>
                </a:lnTo>
                <a:lnTo>
                  <a:pt x="0" y="7166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03" name="Google Shape;303;p14"/>
          <p:cNvGrpSpPr/>
          <p:nvPr/>
        </p:nvGrpSpPr>
        <p:grpSpPr>
          <a:xfrm rot="-366329">
            <a:off x="5339542" y="5798369"/>
            <a:ext cx="139235" cy="549415"/>
            <a:chOff x="0" y="0"/>
            <a:chExt cx="508405" cy="2006143"/>
          </a:xfrm>
        </p:grpSpPr>
        <p:sp>
          <p:nvSpPr>
            <p:cNvPr id="304" name="Google Shape;304;p14"/>
            <p:cNvSpPr/>
            <p:nvPr/>
          </p:nvSpPr>
          <p:spPr>
            <a:xfrm>
              <a:off x="0" y="0"/>
              <a:ext cx="508405" cy="2006143"/>
            </a:xfrm>
            <a:custGeom>
              <a:rect b="b" l="l" r="r" t="t"/>
              <a:pathLst>
                <a:path extrusionOk="0" h="2006143" w="508405">
                  <a:moveTo>
                    <a:pt x="254202" y="0"/>
                  </a:moveTo>
                  <a:cubicBezTo>
                    <a:pt x="113810" y="0"/>
                    <a:pt x="0" y="449091"/>
                    <a:pt x="0" y="1003072"/>
                  </a:cubicBezTo>
                  <a:cubicBezTo>
                    <a:pt x="0" y="1557053"/>
                    <a:pt x="113810" y="2006143"/>
                    <a:pt x="254202" y="2006143"/>
                  </a:cubicBezTo>
                  <a:cubicBezTo>
                    <a:pt x="394595" y="2006143"/>
                    <a:pt x="508405" y="1557053"/>
                    <a:pt x="508405" y="1003072"/>
                  </a:cubicBezTo>
                  <a:cubicBezTo>
                    <a:pt x="508405" y="449091"/>
                    <a:pt x="394595" y="0"/>
                    <a:pt x="254202" y="0"/>
                  </a:cubicBezTo>
                  <a:close/>
                </a:path>
              </a:pathLst>
            </a:custGeom>
            <a:solidFill>
              <a:srgbClr val="FFA3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14"/>
            <p:cNvSpPr txBox="1"/>
            <p:nvPr/>
          </p:nvSpPr>
          <p:spPr>
            <a:xfrm>
              <a:off x="47663" y="159501"/>
              <a:ext cx="413079" cy="16585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3450" lIns="23450" spcFirstLastPara="1" rIns="23450" wrap="square" tIns="23450">
              <a:noAutofit/>
            </a:bodyPr>
            <a:lstStyle/>
            <a:p>
              <a:pPr indent="0" lvl="0" marL="0" marR="0" rtl="0" algn="ctr">
                <a:lnSpc>
                  <a:spcPct val="12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6" name="Google Shape;306;p14"/>
          <p:cNvGrpSpPr/>
          <p:nvPr/>
        </p:nvGrpSpPr>
        <p:grpSpPr>
          <a:xfrm rot="-5003952">
            <a:off x="5102739" y="5612002"/>
            <a:ext cx="160876" cy="441372"/>
            <a:chOff x="0" y="0"/>
            <a:chExt cx="587426" cy="1611633"/>
          </a:xfrm>
        </p:grpSpPr>
        <p:sp>
          <p:nvSpPr>
            <p:cNvPr id="307" name="Google Shape;307;p14"/>
            <p:cNvSpPr/>
            <p:nvPr/>
          </p:nvSpPr>
          <p:spPr>
            <a:xfrm>
              <a:off x="0" y="0"/>
              <a:ext cx="587426" cy="1611633"/>
            </a:xfrm>
            <a:custGeom>
              <a:rect b="b" l="l" r="r" t="t"/>
              <a:pathLst>
                <a:path extrusionOk="0" h="1611633" w="587426">
                  <a:moveTo>
                    <a:pt x="293713" y="0"/>
                  </a:moveTo>
                  <a:cubicBezTo>
                    <a:pt x="131500" y="0"/>
                    <a:pt x="0" y="360776"/>
                    <a:pt x="0" y="805816"/>
                  </a:cubicBezTo>
                  <a:cubicBezTo>
                    <a:pt x="0" y="1250856"/>
                    <a:pt x="131500" y="1611633"/>
                    <a:pt x="293713" y="1611633"/>
                  </a:cubicBezTo>
                  <a:cubicBezTo>
                    <a:pt x="455927" y="1611633"/>
                    <a:pt x="587426" y="1250856"/>
                    <a:pt x="587426" y="805816"/>
                  </a:cubicBezTo>
                  <a:cubicBezTo>
                    <a:pt x="587426" y="360776"/>
                    <a:pt x="455927" y="0"/>
                    <a:pt x="293713" y="0"/>
                  </a:cubicBezTo>
                  <a:close/>
                </a:path>
              </a:pathLst>
            </a:custGeom>
            <a:solidFill>
              <a:srgbClr val="FFA3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14"/>
            <p:cNvSpPr txBox="1"/>
            <p:nvPr/>
          </p:nvSpPr>
          <p:spPr>
            <a:xfrm>
              <a:off x="55071" y="122516"/>
              <a:ext cx="477284" cy="13380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3450" lIns="23450" spcFirstLastPara="1" rIns="23450" wrap="square" tIns="23450">
              <a:noAutofit/>
            </a:bodyPr>
            <a:lstStyle/>
            <a:p>
              <a:pPr indent="0" lvl="0" marL="0" marR="0" rtl="0" algn="ctr">
                <a:lnSpc>
                  <a:spcPct val="12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9" name="Google Shape;309;p14"/>
          <p:cNvSpPr/>
          <p:nvPr/>
        </p:nvSpPr>
        <p:spPr>
          <a:xfrm>
            <a:off x="4752619" y="5595764"/>
            <a:ext cx="727117" cy="306298"/>
          </a:xfrm>
          <a:custGeom>
            <a:rect b="b" l="l" r="r" t="t"/>
            <a:pathLst>
              <a:path extrusionOk="0" h="306298" w="727117">
                <a:moveTo>
                  <a:pt x="0" y="0"/>
                </a:moveTo>
                <a:lnTo>
                  <a:pt x="727117" y="0"/>
                </a:lnTo>
                <a:lnTo>
                  <a:pt x="727117" y="306298"/>
                </a:lnTo>
                <a:lnTo>
                  <a:pt x="0" y="3062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0" name="Google Shape;310;p14"/>
          <p:cNvSpPr/>
          <p:nvPr/>
        </p:nvSpPr>
        <p:spPr>
          <a:xfrm>
            <a:off x="5176901" y="6783734"/>
            <a:ext cx="278471" cy="373160"/>
          </a:xfrm>
          <a:custGeom>
            <a:rect b="b" l="l" r="r" t="t"/>
            <a:pathLst>
              <a:path extrusionOk="0" h="373160" w="278471">
                <a:moveTo>
                  <a:pt x="0" y="0"/>
                </a:moveTo>
                <a:lnTo>
                  <a:pt x="278471" y="0"/>
                </a:lnTo>
                <a:lnTo>
                  <a:pt x="278471" y="373160"/>
                </a:lnTo>
                <a:lnTo>
                  <a:pt x="0" y="3731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11" name="Google Shape;311;p14"/>
          <p:cNvGrpSpPr/>
          <p:nvPr/>
        </p:nvGrpSpPr>
        <p:grpSpPr>
          <a:xfrm rot="-1632199">
            <a:off x="5182821" y="6804033"/>
            <a:ext cx="222599" cy="57046"/>
            <a:chOff x="0" y="-9983"/>
            <a:chExt cx="812800" cy="208297"/>
          </a:xfrm>
        </p:grpSpPr>
        <p:sp>
          <p:nvSpPr>
            <p:cNvPr id="312" name="Google Shape;312;p14"/>
            <p:cNvSpPr/>
            <p:nvPr/>
          </p:nvSpPr>
          <p:spPr>
            <a:xfrm>
              <a:off x="0" y="0"/>
              <a:ext cx="812800" cy="198314"/>
            </a:xfrm>
            <a:custGeom>
              <a:rect b="b" l="l" r="r" t="t"/>
              <a:pathLst>
                <a:path extrusionOk="0" h="198314" w="812800">
                  <a:moveTo>
                    <a:pt x="406400" y="0"/>
                  </a:moveTo>
                  <a:cubicBezTo>
                    <a:pt x="181951" y="0"/>
                    <a:pt x="0" y="44394"/>
                    <a:pt x="0" y="99157"/>
                  </a:cubicBezTo>
                  <a:cubicBezTo>
                    <a:pt x="0" y="153920"/>
                    <a:pt x="181951" y="198314"/>
                    <a:pt x="406400" y="198314"/>
                  </a:cubicBezTo>
                  <a:cubicBezTo>
                    <a:pt x="630849" y="198314"/>
                    <a:pt x="812800" y="153920"/>
                    <a:pt x="812800" y="99157"/>
                  </a:cubicBezTo>
                  <a:cubicBezTo>
                    <a:pt x="812800" y="44394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A3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14"/>
            <p:cNvSpPr txBox="1"/>
            <p:nvPr/>
          </p:nvSpPr>
          <p:spPr>
            <a:xfrm>
              <a:off x="76200" y="-9983"/>
              <a:ext cx="660400" cy="1897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3450" lIns="23450" spcFirstLastPara="1" rIns="23450" wrap="square" tIns="23450">
              <a:noAutofit/>
            </a:bodyPr>
            <a:lstStyle/>
            <a:p>
              <a:pPr indent="0" lvl="0" marL="0" marR="0" rtl="0" algn="ctr">
                <a:lnSpc>
                  <a:spcPct val="12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4" name="Google Shape;314;p14"/>
          <p:cNvGrpSpPr/>
          <p:nvPr/>
        </p:nvGrpSpPr>
        <p:grpSpPr>
          <a:xfrm rot="767637">
            <a:off x="5198367" y="6873121"/>
            <a:ext cx="59023" cy="148541"/>
            <a:chOff x="0" y="0"/>
            <a:chExt cx="215519" cy="542384"/>
          </a:xfrm>
        </p:grpSpPr>
        <p:sp>
          <p:nvSpPr>
            <p:cNvPr id="315" name="Google Shape;315;p14"/>
            <p:cNvSpPr/>
            <p:nvPr/>
          </p:nvSpPr>
          <p:spPr>
            <a:xfrm>
              <a:off x="0" y="0"/>
              <a:ext cx="215519" cy="542384"/>
            </a:xfrm>
            <a:custGeom>
              <a:rect b="b" l="l" r="r" t="t"/>
              <a:pathLst>
                <a:path extrusionOk="0" h="542384" w="215519">
                  <a:moveTo>
                    <a:pt x="107759" y="0"/>
                  </a:moveTo>
                  <a:cubicBezTo>
                    <a:pt x="48246" y="0"/>
                    <a:pt x="0" y="121417"/>
                    <a:pt x="0" y="271192"/>
                  </a:cubicBezTo>
                  <a:cubicBezTo>
                    <a:pt x="0" y="420968"/>
                    <a:pt x="48246" y="542384"/>
                    <a:pt x="107759" y="542384"/>
                  </a:cubicBezTo>
                  <a:cubicBezTo>
                    <a:pt x="167273" y="542384"/>
                    <a:pt x="215519" y="420968"/>
                    <a:pt x="215519" y="271192"/>
                  </a:cubicBezTo>
                  <a:cubicBezTo>
                    <a:pt x="215519" y="121417"/>
                    <a:pt x="167273" y="0"/>
                    <a:pt x="107759" y="0"/>
                  </a:cubicBezTo>
                  <a:close/>
                </a:path>
              </a:pathLst>
            </a:custGeom>
            <a:solidFill>
              <a:srgbClr val="FFA3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14"/>
            <p:cNvSpPr txBox="1"/>
            <p:nvPr/>
          </p:nvSpPr>
          <p:spPr>
            <a:xfrm>
              <a:off x="20205" y="22274"/>
              <a:ext cx="175109" cy="469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3450" lIns="23450" spcFirstLastPara="1" rIns="23450" wrap="square" tIns="23450">
              <a:noAutofit/>
            </a:bodyPr>
            <a:lstStyle/>
            <a:p>
              <a:pPr indent="0" lvl="0" marL="0" marR="0" rtl="0" algn="ctr">
                <a:lnSpc>
                  <a:spcPct val="12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7" name="Google Shape;317;p14"/>
          <p:cNvSpPr/>
          <p:nvPr/>
        </p:nvSpPr>
        <p:spPr>
          <a:xfrm>
            <a:off x="4888628" y="6222349"/>
            <a:ext cx="502585" cy="788368"/>
          </a:xfrm>
          <a:custGeom>
            <a:rect b="b" l="l" r="r" t="t"/>
            <a:pathLst>
              <a:path extrusionOk="0" h="788368" w="502585">
                <a:moveTo>
                  <a:pt x="0" y="0"/>
                </a:moveTo>
                <a:lnTo>
                  <a:pt x="502585" y="0"/>
                </a:lnTo>
                <a:lnTo>
                  <a:pt x="502585" y="788368"/>
                </a:lnTo>
                <a:lnTo>
                  <a:pt x="0" y="7883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8" name="Google Shape;318;p14"/>
          <p:cNvSpPr/>
          <p:nvPr/>
        </p:nvSpPr>
        <p:spPr>
          <a:xfrm>
            <a:off x="5357203" y="5768172"/>
            <a:ext cx="484908" cy="974689"/>
          </a:xfrm>
          <a:custGeom>
            <a:rect b="b" l="l" r="r" t="t"/>
            <a:pathLst>
              <a:path extrusionOk="0" h="974689" w="484908">
                <a:moveTo>
                  <a:pt x="0" y="0"/>
                </a:moveTo>
                <a:lnTo>
                  <a:pt x="484908" y="0"/>
                </a:lnTo>
                <a:lnTo>
                  <a:pt x="484908" y="974689"/>
                </a:lnTo>
                <a:lnTo>
                  <a:pt x="0" y="9746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9" name="Google Shape;319;p14"/>
          <p:cNvSpPr/>
          <p:nvPr/>
        </p:nvSpPr>
        <p:spPr>
          <a:xfrm>
            <a:off x="4948825" y="6157307"/>
            <a:ext cx="149107" cy="135128"/>
          </a:xfrm>
          <a:custGeom>
            <a:rect b="b" l="l" r="r" t="t"/>
            <a:pathLst>
              <a:path extrusionOk="0" h="135128" w="149107">
                <a:moveTo>
                  <a:pt x="0" y="0"/>
                </a:moveTo>
                <a:lnTo>
                  <a:pt x="149107" y="0"/>
                </a:lnTo>
                <a:lnTo>
                  <a:pt x="149107" y="135129"/>
                </a:lnTo>
                <a:lnTo>
                  <a:pt x="0" y="1351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20" name="Google Shape;320;p14"/>
          <p:cNvGrpSpPr/>
          <p:nvPr/>
        </p:nvGrpSpPr>
        <p:grpSpPr>
          <a:xfrm rot="3925776">
            <a:off x="4036870" y="6218999"/>
            <a:ext cx="107928" cy="406894"/>
            <a:chOff x="0" y="0"/>
            <a:chExt cx="394089" cy="1485738"/>
          </a:xfrm>
        </p:grpSpPr>
        <p:sp>
          <p:nvSpPr>
            <p:cNvPr id="321" name="Google Shape;321;p14"/>
            <p:cNvSpPr/>
            <p:nvPr/>
          </p:nvSpPr>
          <p:spPr>
            <a:xfrm>
              <a:off x="0" y="0"/>
              <a:ext cx="394089" cy="1485738"/>
            </a:xfrm>
            <a:custGeom>
              <a:rect b="b" l="l" r="r" t="t"/>
              <a:pathLst>
                <a:path extrusionOk="0" h="1485738" w="394089">
                  <a:moveTo>
                    <a:pt x="197044" y="0"/>
                  </a:moveTo>
                  <a:cubicBezTo>
                    <a:pt x="88220" y="0"/>
                    <a:pt x="0" y="332594"/>
                    <a:pt x="0" y="742869"/>
                  </a:cubicBezTo>
                  <a:cubicBezTo>
                    <a:pt x="0" y="1153144"/>
                    <a:pt x="88220" y="1485738"/>
                    <a:pt x="197044" y="1485738"/>
                  </a:cubicBezTo>
                  <a:cubicBezTo>
                    <a:pt x="305869" y="1485738"/>
                    <a:pt x="394089" y="1153144"/>
                    <a:pt x="394089" y="742869"/>
                  </a:cubicBezTo>
                  <a:cubicBezTo>
                    <a:pt x="394089" y="332594"/>
                    <a:pt x="305869" y="0"/>
                    <a:pt x="197044" y="0"/>
                  </a:cubicBezTo>
                  <a:close/>
                </a:path>
              </a:pathLst>
            </a:custGeom>
            <a:solidFill>
              <a:srgbClr val="7614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14"/>
            <p:cNvSpPr txBox="1"/>
            <p:nvPr/>
          </p:nvSpPr>
          <p:spPr>
            <a:xfrm>
              <a:off x="36946" y="110713"/>
              <a:ext cx="320197" cy="12357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3450" lIns="23450" spcFirstLastPara="1" rIns="23450" wrap="square" tIns="23450">
              <a:noAutofit/>
            </a:bodyPr>
            <a:lstStyle/>
            <a:p>
              <a:pPr indent="0" lvl="0" marL="0" marR="0" rtl="0" algn="ctr">
                <a:lnSpc>
                  <a:spcPct val="12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3" name="Google Shape;323;p14"/>
          <p:cNvGrpSpPr/>
          <p:nvPr/>
        </p:nvGrpSpPr>
        <p:grpSpPr>
          <a:xfrm>
            <a:off x="4261192" y="6839312"/>
            <a:ext cx="116473" cy="122551"/>
            <a:chOff x="0" y="0"/>
            <a:chExt cx="425292" cy="447486"/>
          </a:xfrm>
        </p:grpSpPr>
        <p:sp>
          <p:nvSpPr>
            <p:cNvPr id="324" name="Google Shape;324;p14"/>
            <p:cNvSpPr/>
            <p:nvPr/>
          </p:nvSpPr>
          <p:spPr>
            <a:xfrm>
              <a:off x="0" y="0"/>
              <a:ext cx="425292" cy="447486"/>
            </a:xfrm>
            <a:custGeom>
              <a:rect b="b" l="l" r="r" t="t"/>
              <a:pathLst>
                <a:path extrusionOk="0" h="447486" w="425292">
                  <a:moveTo>
                    <a:pt x="212646" y="0"/>
                  </a:moveTo>
                  <a:cubicBezTo>
                    <a:pt x="95205" y="0"/>
                    <a:pt x="0" y="100173"/>
                    <a:pt x="0" y="223743"/>
                  </a:cubicBezTo>
                  <a:cubicBezTo>
                    <a:pt x="0" y="347313"/>
                    <a:pt x="95205" y="447486"/>
                    <a:pt x="212646" y="447486"/>
                  </a:cubicBezTo>
                  <a:cubicBezTo>
                    <a:pt x="330087" y="447486"/>
                    <a:pt x="425292" y="347313"/>
                    <a:pt x="425292" y="223743"/>
                  </a:cubicBezTo>
                  <a:cubicBezTo>
                    <a:pt x="425292" y="100173"/>
                    <a:pt x="330087" y="0"/>
                    <a:pt x="212646" y="0"/>
                  </a:cubicBezTo>
                  <a:close/>
                </a:path>
              </a:pathLst>
            </a:custGeom>
            <a:solidFill>
              <a:srgbClr val="9433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14"/>
            <p:cNvSpPr txBox="1"/>
            <p:nvPr/>
          </p:nvSpPr>
          <p:spPr>
            <a:xfrm>
              <a:off x="39871" y="13377"/>
              <a:ext cx="345550" cy="3921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3450" lIns="23450" spcFirstLastPara="1" rIns="23450" wrap="square" tIns="23450">
              <a:noAutofit/>
            </a:bodyPr>
            <a:lstStyle/>
            <a:p>
              <a:pPr indent="0" lvl="0" marL="0" marR="0" rtl="0" algn="ctr">
                <a:lnSpc>
                  <a:spcPct val="12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6" name="Google Shape;326;p14"/>
          <p:cNvSpPr/>
          <p:nvPr/>
        </p:nvSpPr>
        <p:spPr>
          <a:xfrm>
            <a:off x="3883370" y="6512469"/>
            <a:ext cx="645195" cy="879312"/>
          </a:xfrm>
          <a:custGeom>
            <a:rect b="b" l="l" r="r" t="t"/>
            <a:pathLst>
              <a:path extrusionOk="0" h="879312" w="645195">
                <a:moveTo>
                  <a:pt x="0" y="0"/>
                </a:moveTo>
                <a:lnTo>
                  <a:pt x="645195" y="0"/>
                </a:lnTo>
                <a:lnTo>
                  <a:pt x="645195" y="879313"/>
                </a:lnTo>
                <a:lnTo>
                  <a:pt x="0" y="8793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27" name="Google Shape;327;p14"/>
          <p:cNvGrpSpPr/>
          <p:nvPr/>
        </p:nvGrpSpPr>
        <p:grpSpPr>
          <a:xfrm rot="1667662">
            <a:off x="3714109" y="6448162"/>
            <a:ext cx="142739" cy="284831"/>
            <a:chOff x="0" y="-14651"/>
            <a:chExt cx="81772" cy="163173"/>
          </a:xfrm>
        </p:grpSpPr>
        <p:sp>
          <p:nvSpPr>
            <p:cNvPr id="328" name="Google Shape;328;p14"/>
            <p:cNvSpPr/>
            <p:nvPr/>
          </p:nvSpPr>
          <p:spPr>
            <a:xfrm>
              <a:off x="0" y="0"/>
              <a:ext cx="81772" cy="148522"/>
            </a:xfrm>
            <a:custGeom>
              <a:rect b="b" l="l" r="r" t="t"/>
              <a:pathLst>
                <a:path extrusionOk="0" h="148522" w="81772">
                  <a:moveTo>
                    <a:pt x="40886" y="0"/>
                  </a:moveTo>
                  <a:cubicBezTo>
                    <a:pt x="18305" y="0"/>
                    <a:pt x="0" y="33248"/>
                    <a:pt x="0" y="74261"/>
                  </a:cubicBezTo>
                  <a:cubicBezTo>
                    <a:pt x="0" y="115275"/>
                    <a:pt x="18305" y="148522"/>
                    <a:pt x="40886" y="148522"/>
                  </a:cubicBezTo>
                  <a:cubicBezTo>
                    <a:pt x="63467" y="148522"/>
                    <a:pt x="81772" y="115275"/>
                    <a:pt x="81772" y="74261"/>
                  </a:cubicBezTo>
                  <a:cubicBezTo>
                    <a:pt x="81772" y="33248"/>
                    <a:pt x="63467" y="0"/>
                    <a:pt x="40886" y="0"/>
                  </a:cubicBezTo>
                  <a:close/>
                </a:path>
              </a:pathLst>
            </a:custGeom>
            <a:solidFill>
              <a:srgbClr val="9433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14"/>
            <p:cNvSpPr txBox="1"/>
            <p:nvPr/>
          </p:nvSpPr>
          <p:spPr>
            <a:xfrm>
              <a:off x="7666" y="-14651"/>
              <a:ext cx="66440" cy="149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3450" lIns="23450" spcFirstLastPara="1" rIns="23450" wrap="square" tIns="23450">
              <a:noAutofit/>
            </a:bodyPr>
            <a:lstStyle/>
            <a:p>
              <a:pPr indent="0" lvl="0" marL="0" marR="0" rtl="0" algn="ctr">
                <a:lnSpc>
                  <a:spcPct val="12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0" name="Google Shape;330;p14"/>
          <p:cNvGrpSpPr/>
          <p:nvPr/>
        </p:nvGrpSpPr>
        <p:grpSpPr>
          <a:xfrm rot="1976437">
            <a:off x="3784543" y="6227038"/>
            <a:ext cx="166385" cy="308654"/>
            <a:chOff x="0" y="0"/>
            <a:chExt cx="607543" cy="1127022"/>
          </a:xfrm>
        </p:grpSpPr>
        <p:sp>
          <p:nvSpPr>
            <p:cNvPr id="331" name="Google Shape;331;p14"/>
            <p:cNvSpPr/>
            <p:nvPr/>
          </p:nvSpPr>
          <p:spPr>
            <a:xfrm>
              <a:off x="0" y="0"/>
              <a:ext cx="607543" cy="1127022"/>
            </a:xfrm>
            <a:custGeom>
              <a:rect b="b" l="l" r="r" t="t"/>
              <a:pathLst>
                <a:path extrusionOk="0" h="1127022" w="607543">
                  <a:moveTo>
                    <a:pt x="303771" y="0"/>
                  </a:moveTo>
                  <a:cubicBezTo>
                    <a:pt x="136003" y="0"/>
                    <a:pt x="0" y="252293"/>
                    <a:pt x="0" y="563511"/>
                  </a:cubicBezTo>
                  <a:cubicBezTo>
                    <a:pt x="0" y="874730"/>
                    <a:pt x="136003" y="1127022"/>
                    <a:pt x="303771" y="1127022"/>
                  </a:cubicBezTo>
                  <a:cubicBezTo>
                    <a:pt x="471539" y="1127022"/>
                    <a:pt x="607543" y="874730"/>
                    <a:pt x="607543" y="563511"/>
                  </a:cubicBezTo>
                  <a:cubicBezTo>
                    <a:pt x="607543" y="252293"/>
                    <a:pt x="471539" y="0"/>
                    <a:pt x="303771" y="0"/>
                  </a:cubicBezTo>
                  <a:close/>
                </a:path>
              </a:pathLst>
            </a:custGeom>
            <a:solidFill>
              <a:srgbClr val="7614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14"/>
            <p:cNvSpPr txBox="1"/>
            <p:nvPr/>
          </p:nvSpPr>
          <p:spPr>
            <a:xfrm>
              <a:off x="56957" y="77083"/>
              <a:ext cx="493628" cy="9442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3450" lIns="23450" spcFirstLastPara="1" rIns="23450" wrap="square" tIns="23450">
              <a:noAutofit/>
            </a:bodyPr>
            <a:lstStyle/>
            <a:p>
              <a:pPr indent="0" lvl="0" marL="0" marR="0" rtl="0" algn="ctr">
                <a:lnSpc>
                  <a:spcPct val="12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3" name="Google Shape;333;p14"/>
          <p:cNvSpPr/>
          <p:nvPr/>
        </p:nvSpPr>
        <p:spPr>
          <a:xfrm>
            <a:off x="3773637" y="6199447"/>
            <a:ext cx="495670" cy="291206"/>
          </a:xfrm>
          <a:custGeom>
            <a:rect b="b" l="l" r="r" t="t"/>
            <a:pathLst>
              <a:path extrusionOk="0" h="291206" w="495670">
                <a:moveTo>
                  <a:pt x="0" y="0"/>
                </a:moveTo>
                <a:lnTo>
                  <a:pt x="495670" y="0"/>
                </a:lnTo>
                <a:lnTo>
                  <a:pt x="495670" y="291206"/>
                </a:lnTo>
                <a:lnTo>
                  <a:pt x="0" y="2912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4" name="Google Shape;334;p14"/>
          <p:cNvSpPr/>
          <p:nvPr/>
        </p:nvSpPr>
        <p:spPr>
          <a:xfrm>
            <a:off x="3683966" y="6201659"/>
            <a:ext cx="723022" cy="646201"/>
          </a:xfrm>
          <a:custGeom>
            <a:rect b="b" l="l" r="r" t="t"/>
            <a:pathLst>
              <a:path extrusionOk="0" h="646201" w="723022">
                <a:moveTo>
                  <a:pt x="0" y="0"/>
                </a:moveTo>
                <a:lnTo>
                  <a:pt x="723023" y="0"/>
                </a:lnTo>
                <a:lnTo>
                  <a:pt x="723023" y="646202"/>
                </a:lnTo>
                <a:lnTo>
                  <a:pt x="0" y="6462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5" name="Google Shape;335;p14"/>
          <p:cNvSpPr/>
          <p:nvPr/>
        </p:nvSpPr>
        <p:spPr>
          <a:xfrm>
            <a:off x="3933849" y="6679779"/>
            <a:ext cx="148186" cy="209820"/>
          </a:xfrm>
          <a:custGeom>
            <a:rect b="b" l="l" r="r" t="t"/>
            <a:pathLst>
              <a:path extrusionOk="0" h="209820" w="148186">
                <a:moveTo>
                  <a:pt x="0" y="0"/>
                </a:moveTo>
                <a:lnTo>
                  <a:pt x="148185" y="0"/>
                </a:lnTo>
                <a:lnTo>
                  <a:pt x="148185" y="209820"/>
                </a:lnTo>
                <a:lnTo>
                  <a:pt x="0" y="2098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6" name="Google Shape;336;p14"/>
          <p:cNvSpPr/>
          <p:nvPr/>
        </p:nvSpPr>
        <p:spPr>
          <a:xfrm>
            <a:off x="3339155" y="5955093"/>
            <a:ext cx="633560" cy="428445"/>
          </a:xfrm>
          <a:custGeom>
            <a:rect b="b" l="l" r="r" t="t"/>
            <a:pathLst>
              <a:path extrusionOk="0" h="428445" w="633560">
                <a:moveTo>
                  <a:pt x="0" y="0"/>
                </a:moveTo>
                <a:lnTo>
                  <a:pt x="633560" y="0"/>
                </a:lnTo>
                <a:lnTo>
                  <a:pt x="633560" y="428445"/>
                </a:lnTo>
                <a:lnTo>
                  <a:pt x="0" y="4284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37" name="Google Shape;337;p14"/>
          <p:cNvGrpSpPr/>
          <p:nvPr/>
        </p:nvGrpSpPr>
        <p:grpSpPr>
          <a:xfrm>
            <a:off x="3742074" y="6157307"/>
            <a:ext cx="73010" cy="226231"/>
            <a:chOff x="0" y="0"/>
            <a:chExt cx="266590" cy="826063"/>
          </a:xfrm>
        </p:grpSpPr>
        <p:sp>
          <p:nvSpPr>
            <p:cNvPr id="338" name="Google Shape;338;p14"/>
            <p:cNvSpPr/>
            <p:nvPr/>
          </p:nvSpPr>
          <p:spPr>
            <a:xfrm>
              <a:off x="0" y="0"/>
              <a:ext cx="266590" cy="826063"/>
            </a:xfrm>
            <a:custGeom>
              <a:rect b="b" l="l" r="r" t="t"/>
              <a:pathLst>
                <a:path extrusionOk="0" h="826063" w="266590">
                  <a:moveTo>
                    <a:pt x="133295" y="0"/>
                  </a:moveTo>
                  <a:cubicBezTo>
                    <a:pt x="59678" y="0"/>
                    <a:pt x="0" y="184921"/>
                    <a:pt x="0" y="413032"/>
                  </a:cubicBezTo>
                  <a:cubicBezTo>
                    <a:pt x="0" y="641143"/>
                    <a:pt x="59678" y="826063"/>
                    <a:pt x="133295" y="826063"/>
                  </a:cubicBezTo>
                  <a:cubicBezTo>
                    <a:pt x="206912" y="826063"/>
                    <a:pt x="266590" y="641143"/>
                    <a:pt x="266590" y="413032"/>
                  </a:cubicBezTo>
                  <a:cubicBezTo>
                    <a:pt x="266590" y="184921"/>
                    <a:pt x="206912" y="0"/>
                    <a:pt x="133295" y="0"/>
                  </a:cubicBezTo>
                  <a:close/>
                </a:path>
              </a:pathLst>
            </a:custGeom>
            <a:solidFill>
              <a:srgbClr val="FF52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14"/>
            <p:cNvSpPr txBox="1"/>
            <p:nvPr/>
          </p:nvSpPr>
          <p:spPr>
            <a:xfrm>
              <a:off x="24993" y="48868"/>
              <a:ext cx="216604" cy="6997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3450" lIns="23450" spcFirstLastPara="1" rIns="23450" wrap="square" tIns="23450">
              <a:noAutofit/>
            </a:bodyPr>
            <a:lstStyle/>
            <a:p>
              <a:pPr indent="0" lvl="0" marL="0" marR="0" rtl="0" algn="ctr">
                <a:lnSpc>
                  <a:spcPct val="12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0" name="Google Shape;340;p14"/>
          <p:cNvSpPr/>
          <p:nvPr/>
        </p:nvSpPr>
        <p:spPr>
          <a:xfrm>
            <a:off x="3508588" y="6107967"/>
            <a:ext cx="343461" cy="765372"/>
          </a:xfrm>
          <a:custGeom>
            <a:rect b="b" l="l" r="r" t="t"/>
            <a:pathLst>
              <a:path extrusionOk="0" h="765372" w="343461">
                <a:moveTo>
                  <a:pt x="0" y="0"/>
                </a:moveTo>
                <a:lnTo>
                  <a:pt x="343460" y="0"/>
                </a:lnTo>
                <a:lnTo>
                  <a:pt x="343460" y="765372"/>
                </a:lnTo>
                <a:lnTo>
                  <a:pt x="0" y="7653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41" name="Google Shape;341;p14"/>
          <p:cNvGrpSpPr/>
          <p:nvPr/>
        </p:nvGrpSpPr>
        <p:grpSpPr>
          <a:xfrm rot="1667662">
            <a:off x="3692027" y="6665938"/>
            <a:ext cx="53076" cy="167937"/>
            <a:chOff x="0" y="-21579"/>
            <a:chExt cx="30406" cy="96207"/>
          </a:xfrm>
        </p:grpSpPr>
        <p:sp>
          <p:nvSpPr>
            <p:cNvPr id="342" name="Google Shape;342;p14"/>
            <p:cNvSpPr/>
            <p:nvPr/>
          </p:nvSpPr>
          <p:spPr>
            <a:xfrm>
              <a:off x="0" y="0"/>
              <a:ext cx="30406" cy="74628"/>
            </a:xfrm>
            <a:custGeom>
              <a:rect b="b" l="l" r="r" t="t"/>
              <a:pathLst>
                <a:path extrusionOk="0" h="74628" w="30406">
                  <a:moveTo>
                    <a:pt x="15203" y="0"/>
                  </a:moveTo>
                  <a:cubicBezTo>
                    <a:pt x="6807" y="0"/>
                    <a:pt x="0" y="16706"/>
                    <a:pt x="0" y="37314"/>
                  </a:cubicBezTo>
                  <a:cubicBezTo>
                    <a:pt x="0" y="57922"/>
                    <a:pt x="6807" y="74628"/>
                    <a:pt x="15203" y="74628"/>
                  </a:cubicBezTo>
                  <a:cubicBezTo>
                    <a:pt x="23599" y="74628"/>
                    <a:pt x="30406" y="57922"/>
                    <a:pt x="30406" y="37314"/>
                  </a:cubicBezTo>
                  <a:cubicBezTo>
                    <a:pt x="30406" y="16706"/>
                    <a:pt x="23599" y="0"/>
                    <a:pt x="15203" y="0"/>
                  </a:cubicBezTo>
                  <a:close/>
                </a:path>
              </a:pathLst>
            </a:custGeom>
            <a:solidFill>
              <a:srgbClr val="9433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14"/>
            <p:cNvSpPr txBox="1"/>
            <p:nvPr/>
          </p:nvSpPr>
          <p:spPr>
            <a:xfrm>
              <a:off x="2851" y="-21579"/>
              <a:ext cx="24705" cy="892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3450" lIns="23450" spcFirstLastPara="1" rIns="23450" wrap="square" tIns="23450">
              <a:noAutofit/>
            </a:bodyPr>
            <a:lstStyle/>
            <a:p>
              <a:pPr indent="0" lvl="0" marL="0" marR="0" rtl="0" algn="ctr">
                <a:lnSpc>
                  <a:spcPct val="12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4" name="Google Shape;344;p14"/>
          <p:cNvSpPr/>
          <p:nvPr/>
        </p:nvSpPr>
        <p:spPr>
          <a:xfrm>
            <a:off x="4377665" y="6348567"/>
            <a:ext cx="688463" cy="1082063"/>
          </a:xfrm>
          <a:custGeom>
            <a:rect b="b" l="l" r="r" t="t"/>
            <a:pathLst>
              <a:path extrusionOk="0" h="1082063" w="688463">
                <a:moveTo>
                  <a:pt x="0" y="0"/>
                </a:moveTo>
                <a:lnTo>
                  <a:pt x="688462" y="0"/>
                </a:lnTo>
                <a:lnTo>
                  <a:pt x="688462" y="1082064"/>
                </a:lnTo>
                <a:lnTo>
                  <a:pt x="0" y="10820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5" name="Google Shape;345;p14"/>
          <p:cNvSpPr/>
          <p:nvPr/>
        </p:nvSpPr>
        <p:spPr>
          <a:xfrm>
            <a:off x="4603256" y="6952757"/>
            <a:ext cx="494676" cy="439025"/>
          </a:xfrm>
          <a:custGeom>
            <a:rect b="b" l="l" r="r" t="t"/>
            <a:pathLst>
              <a:path extrusionOk="0" h="439025" w="494676">
                <a:moveTo>
                  <a:pt x="0" y="0"/>
                </a:moveTo>
                <a:lnTo>
                  <a:pt x="494676" y="0"/>
                </a:lnTo>
                <a:lnTo>
                  <a:pt x="494676" y="439025"/>
                </a:lnTo>
                <a:lnTo>
                  <a:pt x="0" y="4390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6" name="Google Shape;346;p14"/>
          <p:cNvSpPr/>
          <p:nvPr/>
        </p:nvSpPr>
        <p:spPr>
          <a:xfrm>
            <a:off x="4453875" y="7471116"/>
            <a:ext cx="149380" cy="130334"/>
          </a:xfrm>
          <a:custGeom>
            <a:rect b="b" l="l" r="r" t="t"/>
            <a:pathLst>
              <a:path extrusionOk="0" h="130334" w="149380">
                <a:moveTo>
                  <a:pt x="0" y="0"/>
                </a:moveTo>
                <a:lnTo>
                  <a:pt x="149381" y="0"/>
                </a:lnTo>
                <a:lnTo>
                  <a:pt x="149381" y="130334"/>
                </a:lnTo>
                <a:lnTo>
                  <a:pt x="0" y="1303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7" name="Google Shape;347;p14"/>
          <p:cNvSpPr/>
          <p:nvPr/>
        </p:nvSpPr>
        <p:spPr>
          <a:xfrm>
            <a:off x="3982446" y="6847861"/>
            <a:ext cx="407283" cy="787021"/>
          </a:xfrm>
          <a:custGeom>
            <a:rect b="b" l="l" r="r" t="t"/>
            <a:pathLst>
              <a:path extrusionOk="0" h="787021" w="407283">
                <a:moveTo>
                  <a:pt x="0" y="0"/>
                </a:moveTo>
                <a:lnTo>
                  <a:pt x="407283" y="0"/>
                </a:lnTo>
                <a:lnTo>
                  <a:pt x="407283" y="787020"/>
                </a:lnTo>
                <a:lnTo>
                  <a:pt x="0" y="7870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8" name="Google Shape;348;p14"/>
          <p:cNvSpPr/>
          <p:nvPr/>
        </p:nvSpPr>
        <p:spPr>
          <a:xfrm>
            <a:off x="5314885" y="8457748"/>
            <a:ext cx="349400" cy="659245"/>
          </a:xfrm>
          <a:custGeom>
            <a:rect b="b" l="l" r="r" t="t"/>
            <a:pathLst>
              <a:path extrusionOk="0" h="659245" w="349400">
                <a:moveTo>
                  <a:pt x="0" y="0"/>
                </a:moveTo>
                <a:lnTo>
                  <a:pt x="349400" y="0"/>
                </a:lnTo>
                <a:lnTo>
                  <a:pt x="349400" y="659246"/>
                </a:lnTo>
                <a:lnTo>
                  <a:pt x="0" y="6592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49" name="Google Shape;349;p14"/>
          <p:cNvGrpSpPr/>
          <p:nvPr/>
        </p:nvGrpSpPr>
        <p:grpSpPr>
          <a:xfrm>
            <a:off x="5385892" y="8446492"/>
            <a:ext cx="109832" cy="421276"/>
            <a:chOff x="0" y="0"/>
            <a:chExt cx="401044" cy="1538254"/>
          </a:xfrm>
        </p:grpSpPr>
        <p:sp>
          <p:nvSpPr>
            <p:cNvPr id="350" name="Google Shape;350;p14"/>
            <p:cNvSpPr/>
            <p:nvPr/>
          </p:nvSpPr>
          <p:spPr>
            <a:xfrm>
              <a:off x="0" y="0"/>
              <a:ext cx="401044" cy="1538254"/>
            </a:xfrm>
            <a:custGeom>
              <a:rect b="b" l="l" r="r" t="t"/>
              <a:pathLst>
                <a:path extrusionOk="0" h="1538254" w="401044">
                  <a:moveTo>
                    <a:pt x="200522" y="0"/>
                  </a:moveTo>
                  <a:cubicBezTo>
                    <a:pt x="89777" y="0"/>
                    <a:pt x="0" y="344350"/>
                    <a:pt x="0" y="769127"/>
                  </a:cubicBezTo>
                  <a:cubicBezTo>
                    <a:pt x="0" y="1193904"/>
                    <a:pt x="89777" y="1538254"/>
                    <a:pt x="200522" y="1538254"/>
                  </a:cubicBezTo>
                  <a:cubicBezTo>
                    <a:pt x="311267" y="1538254"/>
                    <a:pt x="401044" y="1193904"/>
                    <a:pt x="401044" y="769127"/>
                  </a:cubicBezTo>
                  <a:cubicBezTo>
                    <a:pt x="401044" y="344350"/>
                    <a:pt x="311267" y="0"/>
                    <a:pt x="200522" y="0"/>
                  </a:cubicBezTo>
                  <a:close/>
                </a:path>
              </a:pathLst>
            </a:custGeom>
            <a:solidFill>
              <a:srgbClr val="F891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14"/>
            <p:cNvSpPr txBox="1"/>
            <p:nvPr/>
          </p:nvSpPr>
          <p:spPr>
            <a:xfrm>
              <a:off x="37598" y="115636"/>
              <a:ext cx="325848" cy="12784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3450" lIns="23450" spcFirstLastPara="1" rIns="23450" wrap="square" tIns="23450">
              <a:noAutofit/>
            </a:bodyPr>
            <a:lstStyle/>
            <a:p>
              <a:pPr indent="0" lvl="0" marL="0" marR="0" rtl="0" algn="ctr">
                <a:lnSpc>
                  <a:spcPct val="12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2" name="Google Shape;352;p14"/>
          <p:cNvGrpSpPr/>
          <p:nvPr/>
        </p:nvGrpSpPr>
        <p:grpSpPr>
          <a:xfrm rot="-3039528">
            <a:off x="5291883" y="8813829"/>
            <a:ext cx="168800" cy="68764"/>
            <a:chOff x="0" y="-5557"/>
            <a:chExt cx="616360" cy="251087"/>
          </a:xfrm>
        </p:grpSpPr>
        <p:sp>
          <p:nvSpPr>
            <p:cNvPr id="353" name="Google Shape;353;p14"/>
            <p:cNvSpPr/>
            <p:nvPr/>
          </p:nvSpPr>
          <p:spPr>
            <a:xfrm>
              <a:off x="0" y="0"/>
              <a:ext cx="616360" cy="245530"/>
            </a:xfrm>
            <a:custGeom>
              <a:rect b="b" l="l" r="r" t="t"/>
              <a:pathLst>
                <a:path extrusionOk="0" h="245530" w="616360">
                  <a:moveTo>
                    <a:pt x="308180" y="0"/>
                  </a:moveTo>
                  <a:cubicBezTo>
                    <a:pt x="137977" y="0"/>
                    <a:pt x="0" y="54964"/>
                    <a:pt x="0" y="122765"/>
                  </a:cubicBezTo>
                  <a:cubicBezTo>
                    <a:pt x="0" y="190566"/>
                    <a:pt x="137977" y="245530"/>
                    <a:pt x="308180" y="245530"/>
                  </a:cubicBezTo>
                  <a:cubicBezTo>
                    <a:pt x="478383" y="245530"/>
                    <a:pt x="616360" y="190566"/>
                    <a:pt x="616360" y="122765"/>
                  </a:cubicBezTo>
                  <a:cubicBezTo>
                    <a:pt x="616360" y="54964"/>
                    <a:pt x="478383" y="0"/>
                    <a:pt x="308180" y="0"/>
                  </a:cubicBezTo>
                  <a:close/>
                </a:path>
              </a:pathLst>
            </a:custGeom>
            <a:solidFill>
              <a:srgbClr val="F891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14"/>
            <p:cNvSpPr txBox="1"/>
            <p:nvPr/>
          </p:nvSpPr>
          <p:spPr>
            <a:xfrm>
              <a:off x="57784" y="-5557"/>
              <a:ext cx="500793" cy="2280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3450" lIns="23450" spcFirstLastPara="1" rIns="23450" wrap="square" tIns="23450">
              <a:noAutofit/>
            </a:bodyPr>
            <a:lstStyle/>
            <a:p>
              <a:pPr indent="0" lvl="0" marL="0" marR="0" rtl="0" algn="ctr">
                <a:lnSpc>
                  <a:spcPct val="12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5" name="Google Shape;355;p14"/>
          <p:cNvGrpSpPr/>
          <p:nvPr/>
        </p:nvGrpSpPr>
        <p:grpSpPr>
          <a:xfrm>
            <a:off x="5566816" y="8535470"/>
            <a:ext cx="56567" cy="68764"/>
            <a:chOff x="0" y="-5557"/>
            <a:chExt cx="206550" cy="251087"/>
          </a:xfrm>
        </p:grpSpPr>
        <p:sp>
          <p:nvSpPr>
            <p:cNvPr id="356" name="Google Shape;356;p14"/>
            <p:cNvSpPr/>
            <p:nvPr/>
          </p:nvSpPr>
          <p:spPr>
            <a:xfrm>
              <a:off x="0" y="0"/>
              <a:ext cx="206550" cy="245530"/>
            </a:xfrm>
            <a:custGeom>
              <a:rect b="b" l="l" r="r" t="t"/>
              <a:pathLst>
                <a:path extrusionOk="0" h="245530" w="206550">
                  <a:moveTo>
                    <a:pt x="103275" y="0"/>
                  </a:moveTo>
                  <a:cubicBezTo>
                    <a:pt x="46238" y="0"/>
                    <a:pt x="0" y="54964"/>
                    <a:pt x="0" y="122765"/>
                  </a:cubicBezTo>
                  <a:cubicBezTo>
                    <a:pt x="0" y="190566"/>
                    <a:pt x="46238" y="245530"/>
                    <a:pt x="103275" y="245530"/>
                  </a:cubicBezTo>
                  <a:cubicBezTo>
                    <a:pt x="160312" y="245530"/>
                    <a:pt x="206550" y="190566"/>
                    <a:pt x="206550" y="122765"/>
                  </a:cubicBezTo>
                  <a:cubicBezTo>
                    <a:pt x="206550" y="54964"/>
                    <a:pt x="160312" y="0"/>
                    <a:pt x="103275" y="0"/>
                  </a:cubicBezTo>
                  <a:close/>
                </a:path>
              </a:pathLst>
            </a:custGeom>
            <a:solidFill>
              <a:srgbClr val="AC31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14"/>
            <p:cNvSpPr txBox="1"/>
            <p:nvPr/>
          </p:nvSpPr>
          <p:spPr>
            <a:xfrm>
              <a:off x="19364" y="-5557"/>
              <a:ext cx="167822" cy="2280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3450" lIns="23450" spcFirstLastPara="1" rIns="23450" wrap="square" tIns="23450">
              <a:noAutofit/>
            </a:bodyPr>
            <a:lstStyle/>
            <a:p>
              <a:pPr indent="0" lvl="0" marL="0" marR="0" rtl="0" algn="ctr">
                <a:lnSpc>
                  <a:spcPct val="12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8" name="Google Shape;358;p14"/>
          <p:cNvSpPr/>
          <p:nvPr/>
        </p:nvSpPr>
        <p:spPr>
          <a:xfrm>
            <a:off x="5444016" y="8177822"/>
            <a:ext cx="395088" cy="718341"/>
          </a:xfrm>
          <a:custGeom>
            <a:rect b="b" l="l" r="r" t="t"/>
            <a:pathLst>
              <a:path extrusionOk="0" h="718341" w="395088">
                <a:moveTo>
                  <a:pt x="0" y="0"/>
                </a:moveTo>
                <a:lnTo>
                  <a:pt x="395088" y="0"/>
                </a:lnTo>
                <a:lnTo>
                  <a:pt x="395088" y="718341"/>
                </a:lnTo>
                <a:lnTo>
                  <a:pt x="0" y="7183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59" name="Google Shape;359;p14"/>
          <p:cNvGrpSpPr/>
          <p:nvPr/>
        </p:nvGrpSpPr>
        <p:grpSpPr>
          <a:xfrm>
            <a:off x="5393687" y="8177822"/>
            <a:ext cx="247873" cy="270915"/>
            <a:chOff x="0" y="0"/>
            <a:chExt cx="905089" cy="989223"/>
          </a:xfrm>
        </p:grpSpPr>
        <p:sp>
          <p:nvSpPr>
            <p:cNvPr id="360" name="Google Shape;360;p14"/>
            <p:cNvSpPr/>
            <p:nvPr/>
          </p:nvSpPr>
          <p:spPr>
            <a:xfrm>
              <a:off x="0" y="0"/>
              <a:ext cx="905089" cy="989223"/>
            </a:xfrm>
            <a:custGeom>
              <a:rect b="b" l="l" r="r" t="t"/>
              <a:pathLst>
                <a:path extrusionOk="0" h="989223" w="905089">
                  <a:moveTo>
                    <a:pt x="452544" y="0"/>
                  </a:moveTo>
                  <a:cubicBezTo>
                    <a:pt x="202611" y="0"/>
                    <a:pt x="0" y="221445"/>
                    <a:pt x="0" y="494612"/>
                  </a:cubicBezTo>
                  <a:cubicBezTo>
                    <a:pt x="0" y="767778"/>
                    <a:pt x="202611" y="989223"/>
                    <a:pt x="452544" y="989223"/>
                  </a:cubicBezTo>
                  <a:cubicBezTo>
                    <a:pt x="702478" y="989223"/>
                    <a:pt x="905089" y="767778"/>
                    <a:pt x="905089" y="494612"/>
                  </a:cubicBezTo>
                  <a:cubicBezTo>
                    <a:pt x="905089" y="221445"/>
                    <a:pt x="702478" y="0"/>
                    <a:pt x="452544" y="0"/>
                  </a:cubicBezTo>
                  <a:close/>
                </a:path>
              </a:pathLst>
            </a:custGeom>
            <a:solidFill>
              <a:srgbClr val="AC31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14"/>
            <p:cNvSpPr txBox="1"/>
            <p:nvPr/>
          </p:nvSpPr>
          <p:spPr>
            <a:xfrm>
              <a:off x="84852" y="64165"/>
              <a:ext cx="735384" cy="8323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3450" lIns="23450" spcFirstLastPara="1" rIns="23450" wrap="square" tIns="23450">
              <a:noAutofit/>
            </a:bodyPr>
            <a:lstStyle/>
            <a:p>
              <a:pPr indent="0" lvl="0" marL="0" marR="0" rtl="0" algn="ctr">
                <a:lnSpc>
                  <a:spcPct val="12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2" name="Google Shape;362;p14"/>
          <p:cNvGrpSpPr/>
          <p:nvPr/>
        </p:nvGrpSpPr>
        <p:grpSpPr>
          <a:xfrm>
            <a:off x="5592284" y="8211682"/>
            <a:ext cx="286124" cy="379627"/>
            <a:chOff x="0" y="0"/>
            <a:chExt cx="1044757" cy="1386175"/>
          </a:xfrm>
        </p:grpSpPr>
        <p:sp>
          <p:nvSpPr>
            <p:cNvPr id="363" name="Google Shape;363;p14"/>
            <p:cNvSpPr/>
            <p:nvPr/>
          </p:nvSpPr>
          <p:spPr>
            <a:xfrm>
              <a:off x="0" y="0"/>
              <a:ext cx="1044757" cy="1386175"/>
            </a:xfrm>
            <a:custGeom>
              <a:rect b="b" l="l" r="r" t="t"/>
              <a:pathLst>
                <a:path extrusionOk="0" h="1386175" w="1044757">
                  <a:moveTo>
                    <a:pt x="522378" y="0"/>
                  </a:moveTo>
                  <a:cubicBezTo>
                    <a:pt x="233877" y="0"/>
                    <a:pt x="0" y="310306"/>
                    <a:pt x="0" y="693088"/>
                  </a:cubicBezTo>
                  <a:cubicBezTo>
                    <a:pt x="0" y="1075869"/>
                    <a:pt x="233877" y="1386175"/>
                    <a:pt x="522378" y="1386175"/>
                  </a:cubicBezTo>
                  <a:cubicBezTo>
                    <a:pt x="810880" y="1386175"/>
                    <a:pt x="1044757" y="1075869"/>
                    <a:pt x="1044757" y="693088"/>
                  </a:cubicBezTo>
                  <a:cubicBezTo>
                    <a:pt x="1044757" y="310306"/>
                    <a:pt x="810880" y="0"/>
                    <a:pt x="522378" y="0"/>
                  </a:cubicBezTo>
                  <a:close/>
                </a:path>
              </a:pathLst>
            </a:custGeom>
            <a:solidFill>
              <a:srgbClr val="AC31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14"/>
            <p:cNvSpPr txBox="1"/>
            <p:nvPr/>
          </p:nvSpPr>
          <p:spPr>
            <a:xfrm>
              <a:off x="97946" y="101379"/>
              <a:ext cx="848865" cy="11548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3450" lIns="23450" spcFirstLastPara="1" rIns="23450" wrap="square" tIns="23450">
              <a:noAutofit/>
            </a:bodyPr>
            <a:lstStyle/>
            <a:p>
              <a:pPr indent="0" lvl="0" marL="0" marR="0" rtl="0" algn="ctr">
                <a:lnSpc>
                  <a:spcPct val="12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5" name="Google Shape;365;p14"/>
          <p:cNvSpPr/>
          <p:nvPr/>
        </p:nvSpPr>
        <p:spPr>
          <a:xfrm>
            <a:off x="5664285" y="8191815"/>
            <a:ext cx="391828" cy="581563"/>
          </a:xfrm>
          <a:custGeom>
            <a:rect b="b" l="l" r="r" t="t"/>
            <a:pathLst>
              <a:path extrusionOk="0" h="581563" w="391828">
                <a:moveTo>
                  <a:pt x="0" y="0"/>
                </a:moveTo>
                <a:lnTo>
                  <a:pt x="391828" y="0"/>
                </a:lnTo>
                <a:lnTo>
                  <a:pt x="391828" y="581564"/>
                </a:lnTo>
                <a:lnTo>
                  <a:pt x="0" y="5815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6" name="Google Shape;366;p14"/>
          <p:cNvSpPr/>
          <p:nvPr/>
        </p:nvSpPr>
        <p:spPr>
          <a:xfrm>
            <a:off x="5821016" y="8230145"/>
            <a:ext cx="344925" cy="951517"/>
          </a:xfrm>
          <a:custGeom>
            <a:rect b="b" l="l" r="r" t="t"/>
            <a:pathLst>
              <a:path extrusionOk="0" h="951517" w="344925">
                <a:moveTo>
                  <a:pt x="0" y="0"/>
                </a:moveTo>
                <a:lnTo>
                  <a:pt x="344925" y="0"/>
                </a:lnTo>
                <a:lnTo>
                  <a:pt x="344925" y="951516"/>
                </a:lnTo>
                <a:lnTo>
                  <a:pt x="0" y="9515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7" name="Google Shape;367;p14"/>
          <p:cNvSpPr/>
          <p:nvPr/>
        </p:nvSpPr>
        <p:spPr>
          <a:xfrm>
            <a:off x="5460730" y="8994829"/>
            <a:ext cx="209195" cy="721363"/>
          </a:xfrm>
          <a:custGeom>
            <a:rect b="b" l="l" r="r" t="t"/>
            <a:pathLst>
              <a:path extrusionOk="0" h="721363" w="209195">
                <a:moveTo>
                  <a:pt x="0" y="0"/>
                </a:moveTo>
                <a:lnTo>
                  <a:pt x="209195" y="0"/>
                </a:lnTo>
                <a:lnTo>
                  <a:pt x="209195" y="721363"/>
                </a:lnTo>
                <a:lnTo>
                  <a:pt x="0" y="7213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68" name="Google Shape;368;p14"/>
          <p:cNvGrpSpPr/>
          <p:nvPr/>
        </p:nvGrpSpPr>
        <p:grpSpPr>
          <a:xfrm rot="-1517604">
            <a:off x="5934808" y="8140116"/>
            <a:ext cx="71293" cy="76590"/>
            <a:chOff x="0" y="-2601"/>
            <a:chExt cx="260320" cy="279662"/>
          </a:xfrm>
        </p:grpSpPr>
        <p:sp>
          <p:nvSpPr>
            <p:cNvPr id="369" name="Google Shape;369;p14"/>
            <p:cNvSpPr/>
            <p:nvPr/>
          </p:nvSpPr>
          <p:spPr>
            <a:xfrm>
              <a:off x="0" y="0"/>
              <a:ext cx="260320" cy="277061"/>
            </a:xfrm>
            <a:custGeom>
              <a:rect b="b" l="l" r="r" t="t"/>
              <a:pathLst>
                <a:path extrusionOk="0" h="277061" w="260320">
                  <a:moveTo>
                    <a:pt x="130160" y="0"/>
                  </a:moveTo>
                  <a:cubicBezTo>
                    <a:pt x="58275" y="0"/>
                    <a:pt x="0" y="62022"/>
                    <a:pt x="0" y="138531"/>
                  </a:cubicBezTo>
                  <a:cubicBezTo>
                    <a:pt x="0" y="215039"/>
                    <a:pt x="58275" y="277061"/>
                    <a:pt x="130160" y="277061"/>
                  </a:cubicBezTo>
                  <a:cubicBezTo>
                    <a:pt x="202046" y="277061"/>
                    <a:pt x="260320" y="215039"/>
                    <a:pt x="260320" y="138531"/>
                  </a:cubicBezTo>
                  <a:cubicBezTo>
                    <a:pt x="260320" y="62022"/>
                    <a:pt x="202046" y="0"/>
                    <a:pt x="130160" y="0"/>
                  </a:cubicBez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14"/>
            <p:cNvSpPr txBox="1"/>
            <p:nvPr/>
          </p:nvSpPr>
          <p:spPr>
            <a:xfrm>
              <a:off x="24405" y="-2601"/>
              <a:ext cx="211510" cy="2536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3450" lIns="23450" spcFirstLastPara="1" rIns="23450" wrap="square" tIns="23450">
              <a:noAutofit/>
            </a:bodyPr>
            <a:lstStyle/>
            <a:p>
              <a:pPr indent="0" lvl="0" marL="0" marR="0" rtl="0" algn="ctr">
                <a:lnSpc>
                  <a:spcPct val="12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1" name="Google Shape;371;p14"/>
          <p:cNvSpPr/>
          <p:nvPr/>
        </p:nvSpPr>
        <p:spPr>
          <a:xfrm>
            <a:off x="5355723" y="7486482"/>
            <a:ext cx="642329" cy="791777"/>
          </a:xfrm>
          <a:custGeom>
            <a:rect b="b" l="l" r="r" t="t"/>
            <a:pathLst>
              <a:path extrusionOk="0" h="791777" w="642329">
                <a:moveTo>
                  <a:pt x="0" y="0"/>
                </a:moveTo>
                <a:lnTo>
                  <a:pt x="642329" y="0"/>
                </a:lnTo>
                <a:lnTo>
                  <a:pt x="642329" y="791777"/>
                </a:lnTo>
                <a:lnTo>
                  <a:pt x="0" y="7917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72" name="Google Shape;372;p14"/>
          <p:cNvGrpSpPr/>
          <p:nvPr/>
        </p:nvGrpSpPr>
        <p:grpSpPr>
          <a:xfrm rot="-1201865">
            <a:off x="5751219" y="7445307"/>
            <a:ext cx="106021" cy="788654"/>
            <a:chOff x="0" y="0"/>
            <a:chExt cx="387126" cy="2879702"/>
          </a:xfrm>
        </p:grpSpPr>
        <p:sp>
          <p:nvSpPr>
            <p:cNvPr id="373" name="Google Shape;373;p14"/>
            <p:cNvSpPr/>
            <p:nvPr/>
          </p:nvSpPr>
          <p:spPr>
            <a:xfrm>
              <a:off x="0" y="0"/>
              <a:ext cx="387126" cy="2879702"/>
            </a:xfrm>
            <a:custGeom>
              <a:rect b="b" l="l" r="r" t="t"/>
              <a:pathLst>
                <a:path extrusionOk="0" h="2879702" w="387126">
                  <a:moveTo>
                    <a:pt x="193563" y="0"/>
                  </a:moveTo>
                  <a:cubicBezTo>
                    <a:pt x="86661" y="0"/>
                    <a:pt x="0" y="644643"/>
                    <a:pt x="0" y="1439851"/>
                  </a:cubicBezTo>
                  <a:cubicBezTo>
                    <a:pt x="0" y="2235059"/>
                    <a:pt x="86661" y="2879702"/>
                    <a:pt x="193563" y="2879702"/>
                  </a:cubicBezTo>
                  <a:cubicBezTo>
                    <a:pt x="300465" y="2879702"/>
                    <a:pt x="387126" y="2235059"/>
                    <a:pt x="387126" y="1439851"/>
                  </a:cubicBezTo>
                  <a:cubicBezTo>
                    <a:pt x="387126" y="644643"/>
                    <a:pt x="300465" y="0"/>
                    <a:pt x="193563" y="0"/>
                  </a:cubicBez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14"/>
            <p:cNvSpPr txBox="1"/>
            <p:nvPr/>
          </p:nvSpPr>
          <p:spPr>
            <a:xfrm>
              <a:off x="36293" y="241397"/>
              <a:ext cx="314540" cy="23683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3450" lIns="23450" spcFirstLastPara="1" rIns="23450" wrap="square" tIns="23450">
              <a:noAutofit/>
            </a:bodyPr>
            <a:lstStyle/>
            <a:p>
              <a:pPr indent="0" lvl="0" marL="0" marR="0" rtl="0" algn="ctr">
                <a:lnSpc>
                  <a:spcPct val="12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5" name="Google Shape;375;p14"/>
          <p:cNvGrpSpPr/>
          <p:nvPr/>
        </p:nvGrpSpPr>
        <p:grpSpPr>
          <a:xfrm rot="-1517604">
            <a:off x="5467685" y="8140116"/>
            <a:ext cx="71293" cy="76590"/>
            <a:chOff x="0" y="-2601"/>
            <a:chExt cx="260320" cy="279662"/>
          </a:xfrm>
        </p:grpSpPr>
        <p:sp>
          <p:nvSpPr>
            <p:cNvPr id="376" name="Google Shape;376;p14"/>
            <p:cNvSpPr/>
            <p:nvPr/>
          </p:nvSpPr>
          <p:spPr>
            <a:xfrm>
              <a:off x="0" y="0"/>
              <a:ext cx="260320" cy="277061"/>
            </a:xfrm>
            <a:custGeom>
              <a:rect b="b" l="l" r="r" t="t"/>
              <a:pathLst>
                <a:path extrusionOk="0" h="277061" w="260320">
                  <a:moveTo>
                    <a:pt x="130160" y="0"/>
                  </a:moveTo>
                  <a:cubicBezTo>
                    <a:pt x="58275" y="0"/>
                    <a:pt x="0" y="62022"/>
                    <a:pt x="0" y="138531"/>
                  </a:cubicBezTo>
                  <a:cubicBezTo>
                    <a:pt x="0" y="215039"/>
                    <a:pt x="58275" y="277061"/>
                    <a:pt x="130160" y="277061"/>
                  </a:cubicBezTo>
                  <a:cubicBezTo>
                    <a:pt x="202046" y="277061"/>
                    <a:pt x="260320" y="215039"/>
                    <a:pt x="260320" y="138531"/>
                  </a:cubicBezTo>
                  <a:cubicBezTo>
                    <a:pt x="260320" y="62022"/>
                    <a:pt x="202046" y="0"/>
                    <a:pt x="130160" y="0"/>
                  </a:cubicBez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14"/>
            <p:cNvSpPr txBox="1"/>
            <p:nvPr/>
          </p:nvSpPr>
          <p:spPr>
            <a:xfrm>
              <a:off x="24405" y="-2601"/>
              <a:ext cx="211510" cy="2536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3450" lIns="23450" spcFirstLastPara="1" rIns="23450" wrap="square" tIns="23450">
              <a:noAutofit/>
            </a:bodyPr>
            <a:lstStyle/>
            <a:p>
              <a:pPr indent="0" lvl="0" marL="0" marR="0" rtl="0" algn="ctr">
                <a:lnSpc>
                  <a:spcPct val="12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8" name="Google Shape;378;p14"/>
          <p:cNvSpPr/>
          <p:nvPr/>
        </p:nvSpPr>
        <p:spPr>
          <a:xfrm>
            <a:off x="5410952" y="7413035"/>
            <a:ext cx="304479" cy="434971"/>
          </a:xfrm>
          <a:custGeom>
            <a:rect b="b" l="l" r="r" t="t"/>
            <a:pathLst>
              <a:path extrusionOk="0" h="434971" w="304479">
                <a:moveTo>
                  <a:pt x="0" y="0"/>
                </a:moveTo>
                <a:lnTo>
                  <a:pt x="304479" y="0"/>
                </a:lnTo>
                <a:lnTo>
                  <a:pt x="304479" y="434971"/>
                </a:lnTo>
                <a:lnTo>
                  <a:pt x="0" y="4349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79" name="Google Shape;379;p14"/>
          <p:cNvGrpSpPr/>
          <p:nvPr/>
        </p:nvGrpSpPr>
        <p:grpSpPr>
          <a:xfrm>
            <a:off x="5388414" y="7660198"/>
            <a:ext cx="61352" cy="170663"/>
            <a:chOff x="0" y="0"/>
            <a:chExt cx="224023" cy="623161"/>
          </a:xfrm>
        </p:grpSpPr>
        <p:sp>
          <p:nvSpPr>
            <p:cNvPr id="380" name="Google Shape;380;p14"/>
            <p:cNvSpPr/>
            <p:nvPr/>
          </p:nvSpPr>
          <p:spPr>
            <a:xfrm>
              <a:off x="0" y="0"/>
              <a:ext cx="224023" cy="623161"/>
            </a:xfrm>
            <a:custGeom>
              <a:rect b="b" l="l" r="r" t="t"/>
              <a:pathLst>
                <a:path extrusionOk="0" h="623161" w="224023">
                  <a:moveTo>
                    <a:pt x="112012" y="0"/>
                  </a:moveTo>
                  <a:cubicBezTo>
                    <a:pt x="50149" y="0"/>
                    <a:pt x="0" y="139499"/>
                    <a:pt x="0" y="311581"/>
                  </a:cubicBezTo>
                  <a:cubicBezTo>
                    <a:pt x="0" y="483662"/>
                    <a:pt x="50149" y="623161"/>
                    <a:pt x="112012" y="623161"/>
                  </a:cubicBezTo>
                  <a:cubicBezTo>
                    <a:pt x="173874" y="623161"/>
                    <a:pt x="224023" y="483662"/>
                    <a:pt x="224023" y="311581"/>
                  </a:cubicBezTo>
                  <a:cubicBezTo>
                    <a:pt x="224023" y="139499"/>
                    <a:pt x="173874" y="0"/>
                    <a:pt x="112012" y="0"/>
                  </a:cubicBezTo>
                  <a:close/>
                </a:path>
              </a:pathLst>
            </a:custGeom>
            <a:solidFill>
              <a:srgbClr val="9D80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14"/>
            <p:cNvSpPr txBox="1"/>
            <p:nvPr/>
          </p:nvSpPr>
          <p:spPr>
            <a:xfrm>
              <a:off x="21002" y="29846"/>
              <a:ext cx="182019" cy="5348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3450" lIns="23450" spcFirstLastPara="1" rIns="23450" wrap="square" tIns="23450">
              <a:noAutofit/>
            </a:bodyPr>
            <a:lstStyle/>
            <a:p>
              <a:pPr indent="0" lvl="0" marL="0" marR="0" rtl="0" algn="ctr">
                <a:lnSpc>
                  <a:spcPct val="12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2" name="Google Shape;382;p14"/>
          <p:cNvSpPr/>
          <p:nvPr/>
        </p:nvSpPr>
        <p:spPr>
          <a:xfrm>
            <a:off x="5541798" y="6847463"/>
            <a:ext cx="135089" cy="354332"/>
          </a:xfrm>
          <a:custGeom>
            <a:rect b="b" l="l" r="r" t="t"/>
            <a:pathLst>
              <a:path extrusionOk="0" h="354332" w="135089">
                <a:moveTo>
                  <a:pt x="0" y="0"/>
                </a:moveTo>
                <a:lnTo>
                  <a:pt x="135089" y="0"/>
                </a:lnTo>
                <a:lnTo>
                  <a:pt x="135089" y="354332"/>
                </a:lnTo>
                <a:lnTo>
                  <a:pt x="0" y="3543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3" name="Google Shape;383;p14"/>
          <p:cNvSpPr/>
          <p:nvPr/>
        </p:nvSpPr>
        <p:spPr>
          <a:xfrm>
            <a:off x="5507599" y="7081476"/>
            <a:ext cx="432584" cy="405007"/>
          </a:xfrm>
          <a:custGeom>
            <a:rect b="b" l="l" r="r" t="t"/>
            <a:pathLst>
              <a:path extrusionOk="0" h="405007" w="432584">
                <a:moveTo>
                  <a:pt x="0" y="0"/>
                </a:moveTo>
                <a:lnTo>
                  <a:pt x="432585" y="0"/>
                </a:lnTo>
                <a:lnTo>
                  <a:pt x="432585" y="405006"/>
                </a:lnTo>
                <a:lnTo>
                  <a:pt x="0" y="4050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4" name="Google Shape;384;p14"/>
          <p:cNvSpPr/>
          <p:nvPr/>
        </p:nvSpPr>
        <p:spPr>
          <a:xfrm>
            <a:off x="5697207" y="7377683"/>
            <a:ext cx="391591" cy="884950"/>
          </a:xfrm>
          <a:custGeom>
            <a:rect b="b" l="l" r="r" t="t"/>
            <a:pathLst>
              <a:path extrusionOk="0" h="884950" w="391591">
                <a:moveTo>
                  <a:pt x="0" y="0"/>
                </a:moveTo>
                <a:lnTo>
                  <a:pt x="391591" y="0"/>
                </a:lnTo>
                <a:lnTo>
                  <a:pt x="391591" y="884951"/>
                </a:lnTo>
                <a:lnTo>
                  <a:pt x="0" y="8849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5" name="Google Shape;385;p14"/>
          <p:cNvSpPr/>
          <p:nvPr/>
        </p:nvSpPr>
        <p:spPr>
          <a:xfrm>
            <a:off x="4930825" y="8971511"/>
            <a:ext cx="502993" cy="409311"/>
          </a:xfrm>
          <a:custGeom>
            <a:rect b="b" l="l" r="r" t="t"/>
            <a:pathLst>
              <a:path extrusionOk="0" h="409311" w="502993">
                <a:moveTo>
                  <a:pt x="0" y="0"/>
                </a:moveTo>
                <a:lnTo>
                  <a:pt x="502993" y="0"/>
                </a:lnTo>
                <a:lnTo>
                  <a:pt x="502993" y="409311"/>
                </a:lnTo>
                <a:lnTo>
                  <a:pt x="0" y="4093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86" name="Google Shape;386;p14"/>
          <p:cNvGrpSpPr/>
          <p:nvPr/>
        </p:nvGrpSpPr>
        <p:grpSpPr>
          <a:xfrm>
            <a:off x="4963125" y="8935594"/>
            <a:ext cx="167781" cy="262697"/>
            <a:chOff x="0" y="-28575"/>
            <a:chExt cx="68139" cy="106686"/>
          </a:xfrm>
        </p:grpSpPr>
        <p:sp>
          <p:nvSpPr>
            <p:cNvPr id="387" name="Google Shape;387;p14"/>
            <p:cNvSpPr/>
            <p:nvPr/>
          </p:nvSpPr>
          <p:spPr>
            <a:xfrm>
              <a:off x="0" y="0"/>
              <a:ext cx="68139" cy="78111"/>
            </a:xfrm>
            <a:custGeom>
              <a:rect b="b" l="l" r="r" t="t"/>
              <a:pathLst>
                <a:path extrusionOk="0" h="78111" w="68139">
                  <a:moveTo>
                    <a:pt x="0" y="0"/>
                  </a:moveTo>
                  <a:lnTo>
                    <a:pt x="68139" y="0"/>
                  </a:lnTo>
                  <a:lnTo>
                    <a:pt x="68139" y="78111"/>
                  </a:lnTo>
                  <a:lnTo>
                    <a:pt x="0" y="78111"/>
                  </a:lnTo>
                  <a:close/>
                </a:path>
              </a:pathLst>
            </a:custGeom>
            <a:solidFill>
              <a:srgbClr val="79FFB7"/>
            </a:solidFill>
            <a:ln>
              <a:noFill/>
            </a:ln>
          </p:spPr>
        </p:sp>
        <p:sp>
          <p:nvSpPr>
            <p:cNvPr id="388" name="Google Shape;388;p14"/>
            <p:cNvSpPr txBox="1"/>
            <p:nvPr/>
          </p:nvSpPr>
          <p:spPr>
            <a:xfrm>
              <a:off x="0" y="-28575"/>
              <a:ext cx="68139" cy="1066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3450" lIns="23450" spcFirstLastPara="1" rIns="23450" wrap="square" tIns="23450">
              <a:noAutofit/>
            </a:bodyPr>
            <a:lstStyle/>
            <a:p>
              <a:pPr indent="0" lvl="0" marL="0" marR="0" rtl="0" algn="ctr">
                <a:lnSpc>
                  <a:spcPct val="12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9" name="Google Shape;389;p14"/>
          <p:cNvGrpSpPr/>
          <p:nvPr/>
        </p:nvGrpSpPr>
        <p:grpSpPr>
          <a:xfrm rot="68699">
            <a:off x="5168897" y="8947222"/>
            <a:ext cx="207053" cy="268125"/>
            <a:chOff x="0" y="-28575"/>
            <a:chExt cx="84088" cy="108891"/>
          </a:xfrm>
        </p:grpSpPr>
        <p:sp>
          <p:nvSpPr>
            <p:cNvPr id="390" name="Google Shape;390;p14"/>
            <p:cNvSpPr/>
            <p:nvPr/>
          </p:nvSpPr>
          <p:spPr>
            <a:xfrm>
              <a:off x="0" y="0"/>
              <a:ext cx="84088" cy="80316"/>
            </a:xfrm>
            <a:custGeom>
              <a:rect b="b" l="l" r="r" t="t"/>
              <a:pathLst>
                <a:path extrusionOk="0" h="80316" w="84088">
                  <a:moveTo>
                    <a:pt x="0" y="0"/>
                  </a:moveTo>
                  <a:lnTo>
                    <a:pt x="84088" y="0"/>
                  </a:lnTo>
                  <a:lnTo>
                    <a:pt x="84088" y="80316"/>
                  </a:lnTo>
                  <a:lnTo>
                    <a:pt x="0" y="80316"/>
                  </a:lnTo>
                  <a:close/>
                </a:path>
              </a:pathLst>
            </a:custGeom>
            <a:solidFill>
              <a:srgbClr val="79FFB7"/>
            </a:solidFill>
            <a:ln>
              <a:noFill/>
            </a:ln>
          </p:spPr>
        </p:sp>
        <p:sp>
          <p:nvSpPr>
            <p:cNvPr id="391" name="Google Shape;391;p14"/>
            <p:cNvSpPr txBox="1"/>
            <p:nvPr/>
          </p:nvSpPr>
          <p:spPr>
            <a:xfrm>
              <a:off x="0" y="-28575"/>
              <a:ext cx="84088" cy="1088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3450" lIns="23450" spcFirstLastPara="1" rIns="23450" wrap="square" tIns="23450">
              <a:noAutofit/>
            </a:bodyPr>
            <a:lstStyle/>
            <a:p>
              <a:pPr indent="0" lvl="0" marL="0" marR="0" rtl="0" algn="ctr">
                <a:lnSpc>
                  <a:spcPct val="12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2" name="Google Shape;392;p14"/>
          <p:cNvGrpSpPr/>
          <p:nvPr/>
        </p:nvGrpSpPr>
        <p:grpSpPr>
          <a:xfrm rot="-3074398">
            <a:off x="5327848" y="9087083"/>
            <a:ext cx="85558" cy="211778"/>
            <a:chOff x="0" y="-28575"/>
            <a:chExt cx="34747" cy="86007"/>
          </a:xfrm>
        </p:grpSpPr>
        <p:sp>
          <p:nvSpPr>
            <p:cNvPr id="393" name="Google Shape;393;p14"/>
            <p:cNvSpPr/>
            <p:nvPr/>
          </p:nvSpPr>
          <p:spPr>
            <a:xfrm>
              <a:off x="0" y="0"/>
              <a:ext cx="34747" cy="57432"/>
            </a:xfrm>
            <a:custGeom>
              <a:rect b="b" l="l" r="r" t="t"/>
              <a:pathLst>
                <a:path extrusionOk="0" h="57432" w="34747">
                  <a:moveTo>
                    <a:pt x="0" y="0"/>
                  </a:moveTo>
                  <a:lnTo>
                    <a:pt x="34747" y="0"/>
                  </a:lnTo>
                  <a:lnTo>
                    <a:pt x="34747" y="57432"/>
                  </a:lnTo>
                  <a:lnTo>
                    <a:pt x="0" y="57432"/>
                  </a:lnTo>
                  <a:close/>
                </a:path>
              </a:pathLst>
            </a:custGeom>
            <a:solidFill>
              <a:srgbClr val="79FFB7"/>
            </a:solidFill>
            <a:ln>
              <a:noFill/>
            </a:ln>
          </p:spPr>
        </p:sp>
        <p:sp>
          <p:nvSpPr>
            <p:cNvPr id="394" name="Google Shape;394;p14"/>
            <p:cNvSpPr txBox="1"/>
            <p:nvPr/>
          </p:nvSpPr>
          <p:spPr>
            <a:xfrm>
              <a:off x="0" y="-28575"/>
              <a:ext cx="34747" cy="860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3450" lIns="23450" spcFirstLastPara="1" rIns="23450" wrap="square" tIns="23450">
              <a:noAutofit/>
            </a:bodyPr>
            <a:lstStyle/>
            <a:p>
              <a:pPr indent="0" lvl="0" marL="0" marR="0" rtl="0" algn="ctr">
                <a:lnSpc>
                  <a:spcPct val="12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5" name="Google Shape;395;p14"/>
          <p:cNvGrpSpPr/>
          <p:nvPr/>
        </p:nvGrpSpPr>
        <p:grpSpPr>
          <a:xfrm>
            <a:off x="5275984" y="9169044"/>
            <a:ext cx="51103" cy="211778"/>
            <a:chOff x="0" y="-28575"/>
            <a:chExt cx="20754" cy="86007"/>
          </a:xfrm>
        </p:grpSpPr>
        <p:sp>
          <p:nvSpPr>
            <p:cNvPr id="396" name="Google Shape;396;p14"/>
            <p:cNvSpPr/>
            <p:nvPr/>
          </p:nvSpPr>
          <p:spPr>
            <a:xfrm>
              <a:off x="0" y="0"/>
              <a:ext cx="20754" cy="57432"/>
            </a:xfrm>
            <a:custGeom>
              <a:rect b="b" l="l" r="r" t="t"/>
              <a:pathLst>
                <a:path extrusionOk="0" h="57432" w="20754">
                  <a:moveTo>
                    <a:pt x="0" y="0"/>
                  </a:moveTo>
                  <a:lnTo>
                    <a:pt x="20754" y="0"/>
                  </a:lnTo>
                  <a:lnTo>
                    <a:pt x="20754" y="57432"/>
                  </a:lnTo>
                  <a:lnTo>
                    <a:pt x="0" y="57432"/>
                  </a:lnTo>
                  <a:close/>
                </a:path>
              </a:pathLst>
            </a:custGeom>
            <a:solidFill>
              <a:srgbClr val="79FFB7"/>
            </a:solidFill>
            <a:ln>
              <a:noFill/>
            </a:ln>
          </p:spPr>
        </p:sp>
        <p:sp>
          <p:nvSpPr>
            <p:cNvPr id="397" name="Google Shape;397;p14"/>
            <p:cNvSpPr txBox="1"/>
            <p:nvPr/>
          </p:nvSpPr>
          <p:spPr>
            <a:xfrm>
              <a:off x="0" y="-28575"/>
              <a:ext cx="20754" cy="860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3450" lIns="23450" spcFirstLastPara="1" rIns="23450" wrap="square" tIns="23450">
              <a:noAutofit/>
            </a:bodyPr>
            <a:lstStyle/>
            <a:p>
              <a:pPr indent="0" lvl="0" marL="0" marR="0" rtl="0" algn="ctr">
                <a:lnSpc>
                  <a:spcPct val="12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8" name="Google Shape;398;p14"/>
          <p:cNvGrpSpPr/>
          <p:nvPr/>
        </p:nvGrpSpPr>
        <p:grpSpPr>
          <a:xfrm rot="-1223410">
            <a:off x="5131808" y="8960914"/>
            <a:ext cx="42194" cy="90316"/>
            <a:chOff x="0" y="0"/>
            <a:chExt cx="154066" cy="329781"/>
          </a:xfrm>
        </p:grpSpPr>
        <p:sp>
          <p:nvSpPr>
            <p:cNvPr id="399" name="Google Shape;399;p14"/>
            <p:cNvSpPr/>
            <p:nvPr/>
          </p:nvSpPr>
          <p:spPr>
            <a:xfrm>
              <a:off x="0" y="0"/>
              <a:ext cx="154066" cy="329781"/>
            </a:xfrm>
            <a:custGeom>
              <a:rect b="b" l="l" r="r" t="t"/>
              <a:pathLst>
                <a:path extrusionOk="0" h="329781" w="154066">
                  <a:moveTo>
                    <a:pt x="77033" y="0"/>
                  </a:moveTo>
                  <a:cubicBezTo>
                    <a:pt x="34489" y="0"/>
                    <a:pt x="0" y="73824"/>
                    <a:pt x="0" y="164891"/>
                  </a:cubicBezTo>
                  <a:cubicBezTo>
                    <a:pt x="0" y="255957"/>
                    <a:pt x="34489" y="329781"/>
                    <a:pt x="77033" y="329781"/>
                  </a:cubicBezTo>
                  <a:cubicBezTo>
                    <a:pt x="119577" y="329781"/>
                    <a:pt x="154066" y="255957"/>
                    <a:pt x="154066" y="164891"/>
                  </a:cubicBezTo>
                  <a:cubicBezTo>
                    <a:pt x="154066" y="73824"/>
                    <a:pt x="119577" y="0"/>
                    <a:pt x="77033" y="0"/>
                  </a:cubicBezTo>
                  <a:close/>
                </a:path>
              </a:pathLst>
            </a:custGeom>
            <a:solidFill>
              <a:srgbClr val="79F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14"/>
            <p:cNvSpPr txBox="1"/>
            <p:nvPr/>
          </p:nvSpPr>
          <p:spPr>
            <a:xfrm>
              <a:off x="14444" y="2342"/>
              <a:ext cx="125179" cy="2965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3450" lIns="23450" spcFirstLastPara="1" rIns="23450" wrap="square" tIns="23450">
              <a:noAutofit/>
            </a:bodyPr>
            <a:lstStyle/>
            <a:p>
              <a:pPr indent="0" lvl="0" marL="0" marR="0" rtl="0" algn="ctr">
                <a:lnSpc>
                  <a:spcPct val="12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1" name="Google Shape;401;p14"/>
          <p:cNvGrpSpPr/>
          <p:nvPr/>
        </p:nvGrpSpPr>
        <p:grpSpPr>
          <a:xfrm>
            <a:off x="5153222" y="8473660"/>
            <a:ext cx="263957" cy="108815"/>
            <a:chOff x="0" y="0"/>
            <a:chExt cx="963816" cy="397330"/>
          </a:xfrm>
        </p:grpSpPr>
        <p:sp>
          <p:nvSpPr>
            <p:cNvPr id="402" name="Google Shape;402;p14"/>
            <p:cNvSpPr/>
            <p:nvPr/>
          </p:nvSpPr>
          <p:spPr>
            <a:xfrm>
              <a:off x="0" y="0"/>
              <a:ext cx="963816" cy="397330"/>
            </a:xfrm>
            <a:custGeom>
              <a:rect b="b" l="l" r="r" t="t"/>
              <a:pathLst>
                <a:path extrusionOk="0" h="397330" w="963816">
                  <a:moveTo>
                    <a:pt x="481908" y="0"/>
                  </a:moveTo>
                  <a:cubicBezTo>
                    <a:pt x="215758" y="0"/>
                    <a:pt x="0" y="88945"/>
                    <a:pt x="0" y="198665"/>
                  </a:cubicBezTo>
                  <a:cubicBezTo>
                    <a:pt x="0" y="308385"/>
                    <a:pt x="215758" y="397330"/>
                    <a:pt x="481908" y="397330"/>
                  </a:cubicBezTo>
                  <a:cubicBezTo>
                    <a:pt x="748059" y="397330"/>
                    <a:pt x="963816" y="308385"/>
                    <a:pt x="963816" y="198665"/>
                  </a:cubicBezTo>
                  <a:cubicBezTo>
                    <a:pt x="963816" y="88945"/>
                    <a:pt x="748059" y="0"/>
                    <a:pt x="481908" y="0"/>
                  </a:cubicBezTo>
                  <a:close/>
                </a:path>
              </a:pathLst>
            </a:custGeom>
            <a:solidFill>
              <a:srgbClr val="4AD1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14"/>
            <p:cNvSpPr txBox="1"/>
            <p:nvPr/>
          </p:nvSpPr>
          <p:spPr>
            <a:xfrm>
              <a:off x="90358" y="8675"/>
              <a:ext cx="783101" cy="3514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3450" lIns="23450" spcFirstLastPara="1" rIns="23450" wrap="square" tIns="23450">
              <a:noAutofit/>
            </a:bodyPr>
            <a:lstStyle/>
            <a:p>
              <a:pPr indent="0" lvl="0" marL="0" marR="0" rtl="0" algn="ctr">
                <a:lnSpc>
                  <a:spcPct val="12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4" name="Google Shape;404;p14"/>
          <p:cNvSpPr/>
          <p:nvPr/>
        </p:nvSpPr>
        <p:spPr>
          <a:xfrm>
            <a:off x="4923168" y="8429284"/>
            <a:ext cx="518306" cy="505997"/>
          </a:xfrm>
          <a:custGeom>
            <a:rect b="b" l="l" r="r" t="t"/>
            <a:pathLst>
              <a:path extrusionOk="0" h="505997" w="518306">
                <a:moveTo>
                  <a:pt x="0" y="0"/>
                </a:moveTo>
                <a:lnTo>
                  <a:pt x="518307" y="0"/>
                </a:lnTo>
                <a:lnTo>
                  <a:pt x="518307" y="505997"/>
                </a:lnTo>
                <a:lnTo>
                  <a:pt x="0" y="5059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5" name="Google Shape;405;p14"/>
          <p:cNvSpPr/>
          <p:nvPr/>
        </p:nvSpPr>
        <p:spPr>
          <a:xfrm>
            <a:off x="4752619" y="8848137"/>
            <a:ext cx="603104" cy="435743"/>
          </a:xfrm>
          <a:custGeom>
            <a:rect b="b" l="l" r="r" t="t"/>
            <a:pathLst>
              <a:path extrusionOk="0" h="435743" w="603104">
                <a:moveTo>
                  <a:pt x="0" y="0"/>
                </a:moveTo>
                <a:lnTo>
                  <a:pt x="603104" y="0"/>
                </a:lnTo>
                <a:lnTo>
                  <a:pt x="603104" y="435742"/>
                </a:lnTo>
                <a:lnTo>
                  <a:pt x="0" y="4357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6" name="Google Shape;406;p14"/>
          <p:cNvSpPr/>
          <p:nvPr/>
        </p:nvSpPr>
        <p:spPr>
          <a:xfrm>
            <a:off x="4923168" y="9044512"/>
            <a:ext cx="660242" cy="558730"/>
          </a:xfrm>
          <a:custGeom>
            <a:rect b="b" l="l" r="r" t="t"/>
            <a:pathLst>
              <a:path extrusionOk="0" h="558730" w="660242">
                <a:moveTo>
                  <a:pt x="0" y="0"/>
                </a:moveTo>
                <a:lnTo>
                  <a:pt x="660242" y="0"/>
                </a:lnTo>
                <a:lnTo>
                  <a:pt x="660242" y="558730"/>
                </a:lnTo>
                <a:lnTo>
                  <a:pt x="0" y="5587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07" name="Google Shape;407;p14"/>
          <p:cNvGrpSpPr/>
          <p:nvPr/>
        </p:nvGrpSpPr>
        <p:grpSpPr>
          <a:xfrm>
            <a:off x="5404705" y="9095132"/>
            <a:ext cx="13915" cy="17153"/>
            <a:chOff x="0" y="0"/>
            <a:chExt cx="303326" cy="373916"/>
          </a:xfrm>
        </p:grpSpPr>
        <p:sp>
          <p:nvSpPr>
            <p:cNvPr id="408" name="Google Shape;408;p14"/>
            <p:cNvSpPr/>
            <p:nvPr/>
          </p:nvSpPr>
          <p:spPr>
            <a:xfrm>
              <a:off x="0" y="0"/>
              <a:ext cx="303326" cy="373916"/>
            </a:xfrm>
            <a:custGeom>
              <a:rect b="b" l="l" r="r" t="t"/>
              <a:pathLst>
                <a:path extrusionOk="0" h="373916" w="303326">
                  <a:moveTo>
                    <a:pt x="151663" y="0"/>
                  </a:moveTo>
                  <a:cubicBezTo>
                    <a:pt x="67902" y="0"/>
                    <a:pt x="0" y="83704"/>
                    <a:pt x="0" y="186958"/>
                  </a:cubicBezTo>
                  <a:cubicBezTo>
                    <a:pt x="0" y="290212"/>
                    <a:pt x="67902" y="373916"/>
                    <a:pt x="151663" y="373916"/>
                  </a:cubicBezTo>
                  <a:cubicBezTo>
                    <a:pt x="235424" y="373916"/>
                    <a:pt x="303326" y="290212"/>
                    <a:pt x="303326" y="186958"/>
                  </a:cubicBezTo>
                  <a:cubicBezTo>
                    <a:pt x="303326" y="83704"/>
                    <a:pt x="235424" y="0"/>
                    <a:pt x="151663" y="0"/>
                  </a:cubicBezTo>
                  <a:close/>
                </a:path>
              </a:pathLst>
            </a:custGeom>
            <a:solidFill>
              <a:srgbClr val="3CB4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14"/>
            <p:cNvSpPr txBox="1"/>
            <p:nvPr/>
          </p:nvSpPr>
          <p:spPr>
            <a:xfrm>
              <a:off x="28437" y="6480"/>
              <a:ext cx="246452" cy="3323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3450" lIns="23450" spcFirstLastPara="1" rIns="23450" wrap="square" tIns="23450">
              <a:noAutofit/>
            </a:bodyPr>
            <a:lstStyle/>
            <a:p>
              <a:pPr indent="0" lvl="0" marL="0" marR="0" rtl="0" algn="ctr">
                <a:lnSpc>
                  <a:spcPct val="12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0" name="Google Shape;410;p14"/>
          <p:cNvGrpSpPr/>
          <p:nvPr/>
        </p:nvGrpSpPr>
        <p:grpSpPr>
          <a:xfrm>
            <a:off x="5494916" y="9066008"/>
            <a:ext cx="19640" cy="24211"/>
            <a:chOff x="0" y="0"/>
            <a:chExt cx="303326" cy="373916"/>
          </a:xfrm>
        </p:grpSpPr>
        <p:sp>
          <p:nvSpPr>
            <p:cNvPr id="411" name="Google Shape;411;p14"/>
            <p:cNvSpPr/>
            <p:nvPr/>
          </p:nvSpPr>
          <p:spPr>
            <a:xfrm>
              <a:off x="0" y="0"/>
              <a:ext cx="303326" cy="373916"/>
            </a:xfrm>
            <a:custGeom>
              <a:rect b="b" l="l" r="r" t="t"/>
              <a:pathLst>
                <a:path extrusionOk="0" h="373916" w="303326">
                  <a:moveTo>
                    <a:pt x="151663" y="0"/>
                  </a:moveTo>
                  <a:cubicBezTo>
                    <a:pt x="67902" y="0"/>
                    <a:pt x="0" y="83704"/>
                    <a:pt x="0" y="186958"/>
                  </a:cubicBezTo>
                  <a:cubicBezTo>
                    <a:pt x="0" y="290212"/>
                    <a:pt x="67902" y="373916"/>
                    <a:pt x="151663" y="373916"/>
                  </a:cubicBezTo>
                  <a:cubicBezTo>
                    <a:pt x="235424" y="373916"/>
                    <a:pt x="303326" y="290212"/>
                    <a:pt x="303326" y="186958"/>
                  </a:cubicBezTo>
                  <a:cubicBezTo>
                    <a:pt x="303326" y="83704"/>
                    <a:pt x="235424" y="0"/>
                    <a:pt x="151663" y="0"/>
                  </a:cubicBezTo>
                  <a:close/>
                </a:path>
              </a:pathLst>
            </a:custGeom>
            <a:solidFill>
              <a:srgbClr val="3CB4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14"/>
            <p:cNvSpPr txBox="1"/>
            <p:nvPr/>
          </p:nvSpPr>
          <p:spPr>
            <a:xfrm>
              <a:off x="28437" y="6480"/>
              <a:ext cx="246452" cy="3323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3450" lIns="23450" spcFirstLastPara="1" rIns="23450" wrap="square" tIns="23450">
              <a:noAutofit/>
            </a:bodyPr>
            <a:lstStyle/>
            <a:p>
              <a:pPr indent="0" lvl="0" marL="0" marR="0" rtl="0" algn="ctr">
                <a:lnSpc>
                  <a:spcPct val="12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3" name="Google Shape;413;p14"/>
          <p:cNvGrpSpPr/>
          <p:nvPr/>
        </p:nvGrpSpPr>
        <p:grpSpPr>
          <a:xfrm>
            <a:off x="5485096" y="9053902"/>
            <a:ext cx="19640" cy="24211"/>
            <a:chOff x="0" y="0"/>
            <a:chExt cx="303326" cy="373916"/>
          </a:xfrm>
        </p:grpSpPr>
        <p:sp>
          <p:nvSpPr>
            <p:cNvPr id="414" name="Google Shape;414;p14"/>
            <p:cNvSpPr/>
            <p:nvPr/>
          </p:nvSpPr>
          <p:spPr>
            <a:xfrm>
              <a:off x="0" y="0"/>
              <a:ext cx="303326" cy="373916"/>
            </a:xfrm>
            <a:custGeom>
              <a:rect b="b" l="l" r="r" t="t"/>
              <a:pathLst>
                <a:path extrusionOk="0" h="373916" w="303326">
                  <a:moveTo>
                    <a:pt x="151663" y="0"/>
                  </a:moveTo>
                  <a:cubicBezTo>
                    <a:pt x="67902" y="0"/>
                    <a:pt x="0" y="83704"/>
                    <a:pt x="0" y="186958"/>
                  </a:cubicBezTo>
                  <a:cubicBezTo>
                    <a:pt x="0" y="290212"/>
                    <a:pt x="67902" y="373916"/>
                    <a:pt x="151663" y="373916"/>
                  </a:cubicBezTo>
                  <a:cubicBezTo>
                    <a:pt x="235424" y="373916"/>
                    <a:pt x="303326" y="290212"/>
                    <a:pt x="303326" y="186958"/>
                  </a:cubicBezTo>
                  <a:cubicBezTo>
                    <a:pt x="303326" y="83704"/>
                    <a:pt x="235424" y="0"/>
                    <a:pt x="151663" y="0"/>
                  </a:cubicBezTo>
                  <a:close/>
                </a:path>
              </a:pathLst>
            </a:custGeom>
            <a:solidFill>
              <a:srgbClr val="3CB4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14"/>
            <p:cNvSpPr txBox="1"/>
            <p:nvPr/>
          </p:nvSpPr>
          <p:spPr>
            <a:xfrm>
              <a:off x="28437" y="6480"/>
              <a:ext cx="246452" cy="3323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3450" lIns="23450" spcFirstLastPara="1" rIns="23450" wrap="square" tIns="23450">
              <a:noAutofit/>
            </a:bodyPr>
            <a:lstStyle/>
            <a:p>
              <a:pPr indent="0" lvl="0" marL="0" marR="0" rtl="0" algn="ctr">
                <a:lnSpc>
                  <a:spcPct val="12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6" name="Google Shape;416;p14"/>
          <p:cNvSpPr/>
          <p:nvPr/>
        </p:nvSpPr>
        <p:spPr>
          <a:xfrm>
            <a:off x="4846021" y="7575016"/>
            <a:ext cx="586386" cy="559266"/>
          </a:xfrm>
          <a:custGeom>
            <a:rect b="b" l="l" r="r" t="t"/>
            <a:pathLst>
              <a:path extrusionOk="0" h="559266" w="586386">
                <a:moveTo>
                  <a:pt x="0" y="0"/>
                </a:moveTo>
                <a:lnTo>
                  <a:pt x="586386" y="0"/>
                </a:lnTo>
                <a:lnTo>
                  <a:pt x="586386" y="559266"/>
                </a:lnTo>
                <a:lnTo>
                  <a:pt x="0" y="5592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17" name="Google Shape;417;p14"/>
          <p:cNvGrpSpPr/>
          <p:nvPr/>
        </p:nvGrpSpPr>
        <p:grpSpPr>
          <a:xfrm>
            <a:off x="5146531" y="7831614"/>
            <a:ext cx="197728" cy="170550"/>
            <a:chOff x="0" y="0"/>
            <a:chExt cx="676833" cy="583802"/>
          </a:xfrm>
        </p:grpSpPr>
        <p:sp>
          <p:nvSpPr>
            <p:cNvPr id="418" name="Google Shape;418;p14"/>
            <p:cNvSpPr/>
            <p:nvPr/>
          </p:nvSpPr>
          <p:spPr>
            <a:xfrm>
              <a:off x="0" y="0"/>
              <a:ext cx="676833" cy="583802"/>
            </a:xfrm>
            <a:custGeom>
              <a:rect b="b" l="l" r="r" t="t"/>
              <a:pathLst>
                <a:path extrusionOk="0" h="583802" w="676833">
                  <a:moveTo>
                    <a:pt x="338416" y="0"/>
                  </a:moveTo>
                  <a:cubicBezTo>
                    <a:pt x="151514" y="0"/>
                    <a:pt x="0" y="130689"/>
                    <a:pt x="0" y="291901"/>
                  </a:cubicBezTo>
                  <a:cubicBezTo>
                    <a:pt x="0" y="453114"/>
                    <a:pt x="151514" y="583802"/>
                    <a:pt x="338416" y="583802"/>
                  </a:cubicBezTo>
                  <a:cubicBezTo>
                    <a:pt x="525319" y="583802"/>
                    <a:pt x="676833" y="453114"/>
                    <a:pt x="676833" y="291901"/>
                  </a:cubicBezTo>
                  <a:cubicBezTo>
                    <a:pt x="676833" y="130689"/>
                    <a:pt x="525319" y="0"/>
                    <a:pt x="338416" y="0"/>
                  </a:cubicBezTo>
                  <a:close/>
                </a:path>
              </a:pathLst>
            </a:custGeom>
            <a:solidFill>
              <a:srgbClr val="1673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14"/>
            <p:cNvSpPr txBox="1"/>
            <p:nvPr/>
          </p:nvSpPr>
          <p:spPr>
            <a:xfrm>
              <a:off x="63453" y="26156"/>
              <a:ext cx="549927" cy="5029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000" lIns="25000" spcFirstLastPara="1" rIns="25000" wrap="square" tIns="25000">
              <a:noAutofit/>
            </a:bodyPr>
            <a:lstStyle/>
            <a:p>
              <a:pPr indent="0" lvl="0" marL="0" marR="0" rtl="0" algn="ctr">
                <a:lnSpc>
                  <a:spcPct val="12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0" name="Google Shape;420;p14"/>
          <p:cNvGrpSpPr/>
          <p:nvPr/>
        </p:nvGrpSpPr>
        <p:grpSpPr>
          <a:xfrm>
            <a:off x="4941486" y="7963731"/>
            <a:ext cx="197728" cy="170550"/>
            <a:chOff x="0" y="0"/>
            <a:chExt cx="676833" cy="583802"/>
          </a:xfrm>
        </p:grpSpPr>
        <p:sp>
          <p:nvSpPr>
            <p:cNvPr id="421" name="Google Shape;421;p14"/>
            <p:cNvSpPr/>
            <p:nvPr/>
          </p:nvSpPr>
          <p:spPr>
            <a:xfrm>
              <a:off x="0" y="0"/>
              <a:ext cx="676833" cy="583802"/>
            </a:xfrm>
            <a:custGeom>
              <a:rect b="b" l="l" r="r" t="t"/>
              <a:pathLst>
                <a:path extrusionOk="0" h="583802" w="676833">
                  <a:moveTo>
                    <a:pt x="338416" y="0"/>
                  </a:moveTo>
                  <a:cubicBezTo>
                    <a:pt x="151514" y="0"/>
                    <a:pt x="0" y="130689"/>
                    <a:pt x="0" y="291901"/>
                  </a:cubicBezTo>
                  <a:cubicBezTo>
                    <a:pt x="0" y="453114"/>
                    <a:pt x="151514" y="583802"/>
                    <a:pt x="338416" y="583802"/>
                  </a:cubicBezTo>
                  <a:cubicBezTo>
                    <a:pt x="525319" y="583802"/>
                    <a:pt x="676833" y="453114"/>
                    <a:pt x="676833" y="291901"/>
                  </a:cubicBezTo>
                  <a:cubicBezTo>
                    <a:pt x="676833" y="130689"/>
                    <a:pt x="525319" y="0"/>
                    <a:pt x="338416" y="0"/>
                  </a:cubicBezTo>
                  <a:close/>
                </a:path>
              </a:pathLst>
            </a:custGeom>
            <a:solidFill>
              <a:srgbClr val="1673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14"/>
            <p:cNvSpPr txBox="1"/>
            <p:nvPr/>
          </p:nvSpPr>
          <p:spPr>
            <a:xfrm>
              <a:off x="63453" y="26156"/>
              <a:ext cx="549927" cy="5029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000" lIns="25000" spcFirstLastPara="1" rIns="25000" wrap="square" tIns="25000">
              <a:noAutofit/>
            </a:bodyPr>
            <a:lstStyle/>
            <a:p>
              <a:pPr indent="0" lvl="0" marL="0" marR="0" rtl="0" algn="ctr">
                <a:lnSpc>
                  <a:spcPct val="12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3" name="Google Shape;423;p14"/>
          <p:cNvSpPr/>
          <p:nvPr/>
        </p:nvSpPr>
        <p:spPr>
          <a:xfrm>
            <a:off x="4493964" y="8027638"/>
            <a:ext cx="523634" cy="358035"/>
          </a:xfrm>
          <a:custGeom>
            <a:rect b="b" l="l" r="r" t="t"/>
            <a:pathLst>
              <a:path extrusionOk="0" h="358035" w="523634">
                <a:moveTo>
                  <a:pt x="0" y="0"/>
                </a:moveTo>
                <a:lnTo>
                  <a:pt x="523634" y="0"/>
                </a:lnTo>
                <a:lnTo>
                  <a:pt x="523634" y="358035"/>
                </a:lnTo>
                <a:lnTo>
                  <a:pt x="0" y="3580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4" name="Google Shape;424;p14"/>
          <p:cNvSpPr/>
          <p:nvPr/>
        </p:nvSpPr>
        <p:spPr>
          <a:xfrm>
            <a:off x="4993067" y="7855520"/>
            <a:ext cx="532848" cy="702271"/>
          </a:xfrm>
          <a:custGeom>
            <a:rect b="b" l="l" r="r" t="t"/>
            <a:pathLst>
              <a:path extrusionOk="0" h="702271" w="532848">
                <a:moveTo>
                  <a:pt x="0" y="0"/>
                </a:moveTo>
                <a:lnTo>
                  <a:pt x="532847" y="0"/>
                </a:lnTo>
                <a:lnTo>
                  <a:pt x="532847" y="702271"/>
                </a:lnTo>
                <a:lnTo>
                  <a:pt x="0" y="7022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5" name="Google Shape;425;p14"/>
          <p:cNvSpPr/>
          <p:nvPr/>
        </p:nvSpPr>
        <p:spPr>
          <a:xfrm>
            <a:off x="5063330" y="7506653"/>
            <a:ext cx="118932" cy="128228"/>
          </a:xfrm>
          <a:custGeom>
            <a:rect b="b" l="l" r="r" t="t"/>
            <a:pathLst>
              <a:path extrusionOk="0" h="128228" w="118932">
                <a:moveTo>
                  <a:pt x="0" y="0"/>
                </a:moveTo>
                <a:lnTo>
                  <a:pt x="118931" y="0"/>
                </a:lnTo>
                <a:lnTo>
                  <a:pt x="118931" y="128228"/>
                </a:lnTo>
                <a:lnTo>
                  <a:pt x="0" y="1282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6" name="Google Shape;426;p14"/>
          <p:cNvSpPr/>
          <p:nvPr/>
        </p:nvSpPr>
        <p:spPr>
          <a:xfrm>
            <a:off x="4477129" y="7810441"/>
            <a:ext cx="198777" cy="434485"/>
          </a:xfrm>
          <a:custGeom>
            <a:rect b="b" l="l" r="r" t="t"/>
            <a:pathLst>
              <a:path extrusionOk="0" h="434485" w="198777">
                <a:moveTo>
                  <a:pt x="0" y="0"/>
                </a:moveTo>
                <a:lnTo>
                  <a:pt x="198777" y="0"/>
                </a:lnTo>
                <a:lnTo>
                  <a:pt x="198777" y="434485"/>
                </a:lnTo>
                <a:lnTo>
                  <a:pt x="0" y="4344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7" name="Google Shape;427;p14"/>
          <p:cNvSpPr/>
          <p:nvPr/>
        </p:nvSpPr>
        <p:spPr>
          <a:xfrm>
            <a:off x="3575860" y="8508038"/>
            <a:ext cx="257656" cy="359730"/>
          </a:xfrm>
          <a:custGeom>
            <a:rect b="b" l="l" r="r" t="t"/>
            <a:pathLst>
              <a:path extrusionOk="0" h="359730" w="257656">
                <a:moveTo>
                  <a:pt x="0" y="0"/>
                </a:moveTo>
                <a:lnTo>
                  <a:pt x="257657" y="0"/>
                </a:lnTo>
                <a:lnTo>
                  <a:pt x="257657" y="359730"/>
                </a:lnTo>
                <a:lnTo>
                  <a:pt x="0" y="3597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28" name="Google Shape;428;p14"/>
          <p:cNvGrpSpPr/>
          <p:nvPr/>
        </p:nvGrpSpPr>
        <p:grpSpPr>
          <a:xfrm rot="-3661452">
            <a:off x="3584073" y="8580302"/>
            <a:ext cx="278144" cy="89968"/>
            <a:chOff x="0" y="0"/>
            <a:chExt cx="1015621" cy="328511"/>
          </a:xfrm>
        </p:grpSpPr>
        <p:sp>
          <p:nvSpPr>
            <p:cNvPr id="429" name="Google Shape;429;p14"/>
            <p:cNvSpPr/>
            <p:nvPr/>
          </p:nvSpPr>
          <p:spPr>
            <a:xfrm>
              <a:off x="0" y="0"/>
              <a:ext cx="1015621" cy="328511"/>
            </a:xfrm>
            <a:custGeom>
              <a:rect b="b" l="l" r="r" t="t"/>
              <a:pathLst>
                <a:path extrusionOk="0" h="328511" w="1015621">
                  <a:moveTo>
                    <a:pt x="507811" y="0"/>
                  </a:moveTo>
                  <a:cubicBezTo>
                    <a:pt x="227355" y="0"/>
                    <a:pt x="0" y="73540"/>
                    <a:pt x="0" y="164255"/>
                  </a:cubicBezTo>
                  <a:cubicBezTo>
                    <a:pt x="0" y="254971"/>
                    <a:pt x="227355" y="328511"/>
                    <a:pt x="507811" y="328511"/>
                  </a:cubicBezTo>
                  <a:cubicBezTo>
                    <a:pt x="788267" y="328511"/>
                    <a:pt x="1015621" y="254971"/>
                    <a:pt x="1015621" y="164255"/>
                  </a:cubicBezTo>
                  <a:cubicBezTo>
                    <a:pt x="1015621" y="73540"/>
                    <a:pt x="788267" y="0"/>
                    <a:pt x="507811" y="0"/>
                  </a:cubicBezTo>
                  <a:close/>
                </a:path>
              </a:pathLst>
            </a:custGeom>
            <a:solidFill>
              <a:srgbClr val="B265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14"/>
            <p:cNvSpPr txBox="1"/>
            <p:nvPr/>
          </p:nvSpPr>
          <p:spPr>
            <a:xfrm>
              <a:off x="95214" y="2223"/>
              <a:ext cx="825192" cy="2954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3450" lIns="23450" spcFirstLastPara="1" rIns="23450" wrap="square" tIns="23450">
              <a:noAutofit/>
            </a:bodyPr>
            <a:lstStyle/>
            <a:p>
              <a:pPr indent="0" lvl="0" marL="0" marR="0" rtl="0" algn="ctr">
                <a:lnSpc>
                  <a:spcPct val="12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1" name="Google Shape;431;p14"/>
          <p:cNvSpPr/>
          <p:nvPr/>
        </p:nvSpPr>
        <p:spPr>
          <a:xfrm>
            <a:off x="3763282" y="8257721"/>
            <a:ext cx="469874" cy="395281"/>
          </a:xfrm>
          <a:custGeom>
            <a:rect b="b" l="l" r="r" t="t"/>
            <a:pathLst>
              <a:path extrusionOk="0" h="395281" w="469874">
                <a:moveTo>
                  <a:pt x="0" y="0"/>
                </a:moveTo>
                <a:lnTo>
                  <a:pt x="469874" y="0"/>
                </a:lnTo>
                <a:lnTo>
                  <a:pt x="469874" y="395281"/>
                </a:lnTo>
                <a:lnTo>
                  <a:pt x="0" y="3952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32" name="Google Shape;432;p14"/>
          <p:cNvGrpSpPr/>
          <p:nvPr/>
        </p:nvGrpSpPr>
        <p:grpSpPr>
          <a:xfrm>
            <a:off x="3824486" y="8219015"/>
            <a:ext cx="395812" cy="122640"/>
            <a:chOff x="0" y="-14756"/>
            <a:chExt cx="523369" cy="162163"/>
          </a:xfrm>
        </p:grpSpPr>
        <p:sp>
          <p:nvSpPr>
            <p:cNvPr id="433" name="Google Shape;433;p14"/>
            <p:cNvSpPr/>
            <p:nvPr/>
          </p:nvSpPr>
          <p:spPr>
            <a:xfrm>
              <a:off x="0" y="0"/>
              <a:ext cx="523369" cy="147407"/>
            </a:xfrm>
            <a:custGeom>
              <a:rect b="b" l="l" r="r" t="t"/>
              <a:pathLst>
                <a:path extrusionOk="0" h="147407" w="523369">
                  <a:moveTo>
                    <a:pt x="261684" y="0"/>
                  </a:moveTo>
                  <a:cubicBezTo>
                    <a:pt x="117160" y="0"/>
                    <a:pt x="0" y="32998"/>
                    <a:pt x="0" y="73703"/>
                  </a:cubicBezTo>
                  <a:cubicBezTo>
                    <a:pt x="0" y="114408"/>
                    <a:pt x="117160" y="147407"/>
                    <a:pt x="261684" y="147407"/>
                  </a:cubicBezTo>
                  <a:cubicBezTo>
                    <a:pt x="406209" y="147407"/>
                    <a:pt x="523369" y="114408"/>
                    <a:pt x="523369" y="73703"/>
                  </a:cubicBezTo>
                  <a:cubicBezTo>
                    <a:pt x="523369" y="32998"/>
                    <a:pt x="406209" y="0"/>
                    <a:pt x="261684" y="0"/>
                  </a:cubicBezTo>
                  <a:close/>
                </a:path>
              </a:pathLst>
            </a:custGeom>
            <a:solidFill>
              <a:srgbClr val="FFA3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14"/>
            <p:cNvSpPr txBox="1"/>
            <p:nvPr/>
          </p:nvSpPr>
          <p:spPr>
            <a:xfrm>
              <a:off x="49066" y="-14756"/>
              <a:ext cx="425237" cy="1483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3450" lIns="23450" spcFirstLastPara="1" rIns="23450" wrap="square" tIns="23450">
              <a:noAutofit/>
            </a:bodyPr>
            <a:lstStyle/>
            <a:p>
              <a:pPr indent="0" lvl="0" marL="0" marR="0" rtl="0" algn="ctr">
                <a:lnSpc>
                  <a:spcPct val="12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5" name="Google Shape;435;p14"/>
          <p:cNvGrpSpPr/>
          <p:nvPr/>
        </p:nvGrpSpPr>
        <p:grpSpPr>
          <a:xfrm>
            <a:off x="4138085" y="8282865"/>
            <a:ext cx="99637" cy="124685"/>
            <a:chOff x="0" y="-14476"/>
            <a:chExt cx="131747" cy="164866"/>
          </a:xfrm>
        </p:grpSpPr>
        <p:sp>
          <p:nvSpPr>
            <p:cNvPr id="436" name="Google Shape;436;p14"/>
            <p:cNvSpPr/>
            <p:nvPr/>
          </p:nvSpPr>
          <p:spPr>
            <a:xfrm>
              <a:off x="0" y="0"/>
              <a:ext cx="131747" cy="150390"/>
            </a:xfrm>
            <a:custGeom>
              <a:rect b="b" l="l" r="r" t="t"/>
              <a:pathLst>
                <a:path extrusionOk="0" h="150390" w="131747">
                  <a:moveTo>
                    <a:pt x="65873" y="0"/>
                  </a:moveTo>
                  <a:cubicBezTo>
                    <a:pt x="29492" y="0"/>
                    <a:pt x="0" y="33666"/>
                    <a:pt x="0" y="75195"/>
                  </a:cubicBezTo>
                  <a:cubicBezTo>
                    <a:pt x="0" y="116724"/>
                    <a:pt x="29492" y="150390"/>
                    <a:pt x="65873" y="150390"/>
                  </a:cubicBezTo>
                  <a:cubicBezTo>
                    <a:pt x="102254" y="150390"/>
                    <a:pt x="131747" y="116724"/>
                    <a:pt x="131747" y="75195"/>
                  </a:cubicBezTo>
                  <a:cubicBezTo>
                    <a:pt x="131747" y="33666"/>
                    <a:pt x="102254" y="0"/>
                    <a:pt x="65873" y="0"/>
                  </a:cubicBezTo>
                  <a:close/>
                </a:path>
              </a:pathLst>
            </a:custGeom>
            <a:solidFill>
              <a:srgbClr val="FFA3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14"/>
            <p:cNvSpPr txBox="1"/>
            <p:nvPr/>
          </p:nvSpPr>
          <p:spPr>
            <a:xfrm>
              <a:off x="12351" y="-14476"/>
              <a:ext cx="107044" cy="1507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3450" lIns="23450" spcFirstLastPara="1" rIns="23450" wrap="square" tIns="23450">
              <a:noAutofit/>
            </a:bodyPr>
            <a:lstStyle/>
            <a:p>
              <a:pPr indent="0" lvl="0" marL="0" marR="0" rtl="0" algn="ctr">
                <a:lnSpc>
                  <a:spcPct val="12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8" name="Google Shape;438;p14"/>
          <p:cNvSpPr/>
          <p:nvPr/>
        </p:nvSpPr>
        <p:spPr>
          <a:xfrm>
            <a:off x="4130829" y="8075466"/>
            <a:ext cx="411166" cy="507612"/>
          </a:xfrm>
          <a:custGeom>
            <a:rect b="b" l="l" r="r" t="t"/>
            <a:pathLst>
              <a:path extrusionOk="0" h="507612" w="411166">
                <a:moveTo>
                  <a:pt x="0" y="0"/>
                </a:moveTo>
                <a:lnTo>
                  <a:pt x="411166" y="0"/>
                </a:lnTo>
                <a:lnTo>
                  <a:pt x="411166" y="507612"/>
                </a:lnTo>
                <a:lnTo>
                  <a:pt x="0" y="5076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39" name="Google Shape;439;p14"/>
          <p:cNvGrpSpPr/>
          <p:nvPr/>
        </p:nvGrpSpPr>
        <p:grpSpPr>
          <a:xfrm rot="-1332101">
            <a:off x="4121922" y="8079558"/>
            <a:ext cx="361468" cy="188404"/>
            <a:chOff x="0" y="0"/>
            <a:chExt cx="1319870" cy="687942"/>
          </a:xfrm>
        </p:grpSpPr>
        <p:sp>
          <p:nvSpPr>
            <p:cNvPr id="440" name="Google Shape;440;p14"/>
            <p:cNvSpPr/>
            <p:nvPr/>
          </p:nvSpPr>
          <p:spPr>
            <a:xfrm>
              <a:off x="0" y="0"/>
              <a:ext cx="1319870" cy="687942"/>
            </a:xfrm>
            <a:custGeom>
              <a:rect b="b" l="l" r="r" t="t"/>
              <a:pathLst>
                <a:path extrusionOk="0" h="687942" w="1319870">
                  <a:moveTo>
                    <a:pt x="659935" y="0"/>
                  </a:moveTo>
                  <a:cubicBezTo>
                    <a:pt x="295463" y="0"/>
                    <a:pt x="0" y="154001"/>
                    <a:pt x="0" y="343971"/>
                  </a:cubicBezTo>
                  <a:cubicBezTo>
                    <a:pt x="0" y="533941"/>
                    <a:pt x="295463" y="687942"/>
                    <a:pt x="659935" y="687942"/>
                  </a:cubicBezTo>
                  <a:cubicBezTo>
                    <a:pt x="1024407" y="687942"/>
                    <a:pt x="1319870" y="533941"/>
                    <a:pt x="1319870" y="343971"/>
                  </a:cubicBezTo>
                  <a:cubicBezTo>
                    <a:pt x="1319870" y="154001"/>
                    <a:pt x="1024407" y="0"/>
                    <a:pt x="659935" y="0"/>
                  </a:cubicBezTo>
                  <a:close/>
                </a:path>
              </a:pathLst>
            </a:custGeom>
            <a:solidFill>
              <a:srgbClr val="B265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14"/>
            <p:cNvSpPr txBox="1"/>
            <p:nvPr/>
          </p:nvSpPr>
          <p:spPr>
            <a:xfrm>
              <a:off x="123738" y="35920"/>
              <a:ext cx="1072395" cy="5875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3450" lIns="23450" spcFirstLastPara="1" rIns="23450" wrap="square" tIns="23450">
              <a:noAutofit/>
            </a:bodyPr>
            <a:lstStyle/>
            <a:p>
              <a:pPr indent="0" lvl="0" marL="0" marR="0" rtl="0" algn="ctr">
                <a:lnSpc>
                  <a:spcPct val="12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2" name="Google Shape;442;p14"/>
          <p:cNvSpPr/>
          <p:nvPr/>
        </p:nvSpPr>
        <p:spPr>
          <a:xfrm>
            <a:off x="3579535" y="7797311"/>
            <a:ext cx="912762" cy="920820"/>
          </a:xfrm>
          <a:custGeom>
            <a:rect b="b" l="l" r="r" t="t"/>
            <a:pathLst>
              <a:path extrusionOk="0" h="920820" w="912762">
                <a:moveTo>
                  <a:pt x="0" y="0"/>
                </a:moveTo>
                <a:lnTo>
                  <a:pt x="912762" y="0"/>
                </a:lnTo>
                <a:lnTo>
                  <a:pt x="912762" y="920820"/>
                </a:lnTo>
                <a:lnTo>
                  <a:pt x="0" y="9208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3" name="Google Shape;443;p14"/>
          <p:cNvSpPr txBox="1"/>
          <p:nvPr/>
        </p:nvSpPr>
        <p:spPr>
          <a:xfrm>
            <a:off x="1179982" y="2755577"/>
            <a:ext cx="1296645" cy="2526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77" u="none" cap="none" strike="noStrike">
                <a:solidFill>
                  <a:srgbClr val="4B47B8"/>
                </a:solidFill>
                <a:latin typeface="Caveat"/>
                <a:ea typeface="Caveat"/>
                <a:cs typeface="Caveat"/>
                <a:sym typeface="Caveat"/>
              </a:rPr>
              <a:t>Ilocos Region</a:t>
            </a:r>
            <a:endParaRPr/>
          </a:p>
        </p:txBody>
      </p:sp>
      <p:sp>
        <p:nvSpPr>
          <p:cNvPr id="444" name="Google Shape;444;p14"/>
          <p:cNvSpPr txBox="1"/>
          <p:nvPr/>
        </p:nvSpPr>
        <p:spPr>
          <a:xfrm>
            <a:off x="1464321" y="3031466"/>
            <a:ext cx="727967" cy="1804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7" u="none" cap="none" strike="noStrike">
                <a:solidFill>
                  <a:srgbClr val="4B47B8"/>
                </a:solidFill>
                <a:latin typeface="Caveat"/>
                <a:ea typeface="Caveat"/>
                <a:cs typeface="Caveat"/>
                <a:sym typeface="Caveat"/>
              </a:rPr>
              <a:t>Region I</a:t>
            </a:r>
            <a:endParaRPr/>
          </a:p>
        </p:txBody>
      </p:sp>
      <p:sp>
        <p:nvSpPr>
          <p:cNvPr id="445" name="Google Shape;445;p14"/>
          <p:cNvSpPr txBox="1"/>
          <p:nvPr/>
        </p:nvSpPr>
        <p:spPr>
          <a:xfrm>
            <a:off x="3933860" y="2984038"/>
            <a:ext cx="1879631" cy="2526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77" u="none" cap="none" strike="noStrike">
                <a:solidFill>
                  <a:srgbClr val="9D8011"/>
                </a:solidFill>
                <a:latin typeface="Caveat"/>
                <a:ea typeface="Caveat"/>
                <a:cs typeface="Caveat"/>
                <a:sym typeface="Caveat"/>
              </a:rPr>
              <a:t>Cagayan Valley</a:t>
            </a:r>
            <a:endParaRPr/>
          </a:p>
        </p:txBody>
      </p:sp>
      <p:sp>
        <p:nvSpPr>
          <p:cNvPr id="446" name="Google Shape;446;p14"/>
          <p:cNvSpPr txBox="1"/>
          <p:nvPr/>
        </p:nvSpPr>
        <p:spPr>
          <a:xfrm>
            <a:off x="4346041" y="3259926"/>
            <a:ext cx="1055269" cy="1804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7" u="none" cap="none" strike="noStrike">
                <a:solidFill>
                  <a:srgbClr val="9D8011"/>
                </a:solidFill>
                <a:latin typeface="Caveat"/>
                <a:ea typeface="Caveat"/>
                <a:cs typeface="Caveat"/>
                <a:sym typeface="Caveat"/>
              </a:rPr>
              <a:t>Region II</a:t>
            </a:r>
            <a:endParaRPr/>
          </a:p>
        </p:txBody>
      </p:sp>
      <p:sp>
        <p:nvSpPr>
          <p:cNvPr id="447" name="Google Shape;447;p14"/>
          <p:cNvSpPr txBox="1"/>
          <p:nvPr/>
        </p:nvSpPr>
        <p:spPr>
          <a:xfrm>
            <a:off x="3982446" y="1742598"/>
            <a:ext cx="1293598" cy="7623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77" u="none" cap="none" strike="noStrike">
                <a:solidFill>
                  <a:srgbClr val="AC314A"/>
                </a:solidFill>
                <a:latin typeface="Caveat"/>
                <a:ea typeface="Caveat"/>
                <a:cs typeface="Caveat"/>
                <a:sym typeface="Caveat"/>
              </a:rPr>
              <a:t>Cordillera Administrative Region</a:t>
            </a:r>
            <a:endParaRPr/>
          </a:p>
        </p:txBody>
      </p:sp>
      <p:sp>
        <p:nvSpPr>
          <p:cNvPr id="448" name="Google Shape;448;p14"/>
          <p:cNvSpPr txBox="1"/>
          <p:nvPr/>
        </p:nvSpPr>
        <p:spPr>
          <a:xfrm>
            <a:off x="498166" y="3993297"/>
            <a:ext cx="1879631" cy="2526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77" u="none" cap="none" strike="noStrike">
                <a:solidFill>
                  <a:srgbClr val="2A8655"/>
                </a:solidFill>
                <a:latin typeface="Caveat"/>
                <a:ea typeface="Caveat"/>
                <a:cs typeface="Caveat"/>
                <a:sym typeface="Caveat"/>
              </a:rPr>
              <a:t>Central Luzon</a:t>
            </a:r>
            <a:endParaRPr/>
          </a:p>
        </p:txBody>
      </p:sp>
      <p:sp>
        <p:nvSpPr>
          <p:cNvPr id="449" name="Google Shape;449;p14"/>
          <p:cNvSpPr txBox="1"/>
          <p:nvPr/>
        </p:nvSpPr>
        <p:spPr>
          <a:xfrm>
            <a:off x="910348" y="4269185"/>
            <a:ext cx="1055269" cy="1804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7" u="none" cap="none" strike="noStrike">
                <a:solidFill>
                  <a:srgbClr val="2A8655"/>
                </a:solidFill>
                <a:latin typeface="Caveat"/>
                <a:ea typeface="Caveat"/>
                <a:cs typeface="Caveat"/>
                <a:sym typeface="Caveat"/>
              </a:rPr>
              <a:t>Region III</a:t>
            </a:r>
            <a:endParaRPr/>
          </a:p>
        </p:txBody>
      </p:sp>
      <p:sp>
        <p:nvSpPr>
          <p:cNvPr id="450" name="Google Shape;450;p14"/>
          <p:cNvSpPr txBox="1"/>
          <p:nvPr/>
        </p:nvSpPr>
        <p:spPr>
          <a:xfrm>
            <a:off x="3849795" y="3959259"/>
            <a:ext cx="1518683" cy="2526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77" u="none" cap="none" strike="noStrike">
                <a:solidFill>
                  <a:srgbClr val="AC314A"/>
                </a:solidFill>
                <a:latin typeface="Caveat"/>
                <a:ea typeface="Caveat"/>
                <a:cs typeface="Caveat"/>
                <a:sym typeface="Caveat"/>
              </a:rPr>
              <a:t>Calabarzon</a:t>
            </a:r>
            <a:endParaRPr/>
          </a:p>
        </p:txBody>
      </p:sp>
      <p:sp>
        <p:nvSpPr>
          <p:cNvPr id="451" name="Google Shape;451;p14"/>
          <p:cNvSpPr txBox="1"/>
          <p:nvPr/>
        </p:nvSpPr>
        <p:spPr>
          <a:xfrm>
            <a:off x="4182824" y="4235147"/>
            <a:ext cx="852624" cy="1804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7" u="none" cap="none" strike="noStrike">
                <a:solidFill>
                  <a:srgbClr val="AC314A"/>
                </a:solidFill>
                <a:latin typeface="Caveat"/>
                <a:ea typeface="Caveat"/>
                <a:cs typeface="Caveat"/>
                <a:sym typeface="Caveat"/>
              </a:rPr>
              <a:t>Region IV-A</a:t>
            </a:r>
            <a:endParaRPr/>
          </a:p>
        </p:txBody>
      </p:sp>
      <p:sp>
        <p:nvSpPr>
          <p:cNvPr id="452" name="Google Shape;452;p14"/>
          <p:cNvSpPr txBox="1"/>
          <p:nvPr/>
        </p:nvSpPr>
        <p:spPr>
          <a:xfrm>
            <a:off x="588313" y="5477384"/>
            <a:ext cx="1841502" cy="50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77" u="none" cap="none" strike="noStrike">
                <a:solidFill>
                  <a:srgbClr val="9D8011"/>
                </a:solidFill>
                <a:latin typeface="Caveat"/>
                <a:ea typeface="Caveat"/>
                <a:cs typeface="Caveat"/>
                <a:sym typeface="Caveat"/>
              </a:rPr>
              <a:t>Southwestern</a:t>
            </a:r>
            <a:endParaRPr/>
          </a:p>
          <a:p>
            <a:pPr indent="0" lvl="0" marL="0" marR="0" rtl="0" algn="ctr">
              <a:lnSpc>
                <a:spcPct val="120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77" u="none" cap="none" strike="noStrike">
                <a:solidFill>
                  <a:srgbClr val="9D8011"/>
                </a:solidFill>
                <a:latin typeface="Caveat"/>
                <a:ea typeface="Caveat"/>
                <a:cs typeface="Caveat"/>
                <a:sym typeface="Caveat"/>
              </a:rPr>
              <a:t>Tagalog Region</a:t>
            </a:r>
            <a:endParaRPr/>
          </a:p>
        </p:txBody>
      </p:sp>
      <p:sp>
        <p:nvSpPr>
          <p:cNvPr id="453" name="Google Shape;453;p14"/>
          <p:cNvSpPr txBox="1"/>
          <p:nvPr/>
        </p:nvSpPr>
        <p:spPr>
          <a:xfrm>
            <a:off x="992133" y="6008849"/>
            <a:ext cx="1033862" cy="1804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7" u="none" cap="none" strike="noStrike">
                <a:solidFill>
                  <a:srgbClr val="9D8011"/>
                </a:solidFill>
                <a:latin typeface="Caveat"/>
                <a:ea typeface="Caveat"/>
                <a:cs typeface="Caveat"/>
                <a:sym typeface="Caveat"/>
              </a:rPr>
              <a:t>Mimaropa</a:t>
            </a:r>
            <a:endParaRPr/>
          </a:p>
        </p:txBody>
      </p:sp>
      <p:sp>
        <p:nvSpPr>
          <p:cNvPr id="454" name="Google Shape;454;p14"/>
          <p:cNvSpPr txBox="1"/>
          <p:nvPr/>
        </p:nvSpPr>
        <p:spPr>
          <a:xfrm>
            <a:off x="5001522" y="4684873"/>
            <a:ext cx="1296645" cy="2526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77" u="none" cap="none" strike="noStrike">
                <a:solidFill>
                  <a:srgbClr val="4B47B8"/>
                </a:solidFill>
                <a:latin typeface="Caveat"/>
                <a:ea typeface="Caveat"/>
                <a:cs typeface="Caveat"/>
                <a:sym typeface="Caveat"/>
              </a:rPr>
              <a:t>Bicol Region</a:t>
            </a:r>
            <a:endParaRPr/>
          </a:p>
        </p:txBody>
      </p:sp>
      <p:sp>
        <p:nvSpPr>
          <p:cNvPr id="455" name="Google Shape;455;p14"/>
          <p:cNvSpPr txBox="1"/>
          <p:nvPr/>
        </p:nvSpPr>
        <p:spPr>
          <a:xfrm>
            <a:off x="5285861" y="4960761"/>
            <a:ext cx="727967" cy="1804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7" u="none" cap="none" strike="noStrike">
                <a:solidFill>
                  <a:srgbClr val="4B47B8"/>
                </a:solidFill>
                <a:latin typeface="Caveat"/>
                <a:ea typeface="Caveat"/>
                <a:cs typeface="Caveat"/>
                <a:sym typeface="Caveat"/>
              </a:rPr>
              <a:t>Region V</a:t>
            </a:r>
            <a:endParaRPr/>
          </a:p>
        </p:txBody>
      </p:sp>
      <p:sp>
        <p:nvSpPr>
          <p:cNvPr id="456" name="Google Shape;456;p14"/>
          <p:cNvSpPr txBox="1"/>
          <p:nvPr/>
        </p:nvSpPr>
        <p:spPr>
          <a:xfrm>
            <a:off x="5649844" y="5632714"/>
            <a:ext cx="1084486" cy="50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77" u="none" cap="none" strike="noStrike">
                <a:solidFill>
                  <a:srgbClr val="845049"/>
                </a:solidFill>
                <a:latin typeface="Caveat"/>
                <a:ea typeface="Caveat"/>
                <a:cs typeface="Caveat"/>
                <a:sym typeface="Caveat"/>
              </a:rPr>
              <a:t>Eastern Visayas</a:t>
            </a:r>
            <a:endParaRPr/>
          </a:p>
        </p:txBody>
      </p:sp>
      <p:sp>
        <p:nvSpPr>
          <p:cNvPr id="457" name="Google Shape;457;p14"/>
          <p:cNvSpPr txBox="1"/>
          <p:nvPr/>
        </p:nvSpPr>
        <p:spPr>
          <a:xfrm>
            <a:off x="5819277" y="6164179"/>
            <a:ext cx="745619" cy="1804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7" u="none" cap="none" strike="noStrike">
                <a:solidFill>
                  <a:srgbClr val="845049"/>
                </a:solidFill>
                <a:latin typeface="Caveat"/>
                <a:ea typeface="Caveat"/>
                <a:cs typeface="Caveat"/>
                <a:sym typeface="Caveat"/>
              </a:rPr>
              <a:t>Region VIII</a:t>
            </a:r>
            <a:endParaRPr/>
          </a:p>
        </p:txBody>
      </p:sp>
      <p:sp>
        <p:nvSpPr>
          <p:cNvPr id="458" name="Google Shape;458;p14"/>
          <p:cNvSpPr txBox="1"/>
          <p:nvPr/>
        </p:nvSpPr>
        <p:spPr>
          <a:xfrm>
            <a:off x="2442673" y="6241591"/>
            <a:ext cx="1296645" cy="423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77" u="none" cap="none" strike="noStrike">
                <a:solidFill>
                  <a:srgbClr val="DD3AAE"/>
                </a:solidFill>
                <a:latin typeface="Caveat"/>
                <a:ea typeface="Caveat"/>
                <a:cs typeface="Caveat"/>
                <a:sym typeface="Caveat"/>
              </a:rPr>
              <a:t>Western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77" u="none" cap="none" strike="noStrike">
                <a:solidFill>
                  <a:srgbClr val="DD3AAE"/>
                </a:solidFill>
                <a:latin typeface="Caveat"/>
                <a:ea typeface="Caveat"/>
                <a:cs typeface="Caveat"/>
                <a:sym typeface="Caveat"/>
              </a:rPr>
              <a:t>Visayas</a:t>
            </a:r>
            <a:endParaRPr/>
          </a:p>
        </p:txBody>
      </p:sp>
      <p:sp>
        <p:nvSpPr>
          <p:cNvPr id="459" name="Google Shape;459;p14"/>
          <p:cNvSpPr txBox="1"/>
          <p:nvPr/>
        </p:nvSpPr>
        <p:spPr>
          <a:xfrm>
            <a:off x="2727012" y="6734956"/>
            <a:ext cx="727967" cy="1804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7" u="none" cap="none" strike="noStrike">
                <a:solidFill>
                  <a:srgbClr val="DD3AAE"/>
                </a:solidFill>
                <a:latin typeface="Caveat"/>
                <a:ea typeface="Caveat"/>
                <a:cs typeface="Caveat"/>
                <a:sym typeface="Caveat"/>
              </a:rPr>
              <a:t>Region VI</a:t>
            </a:r>
            <a:endParaRPr/>
          </a:p>
        </p:txBody>
      </p:sp>
      <p:sp>
        <p:nvSpPr>
          <p:cNvPr id="460" name="Google Shape;460;p14"/>
          <p:cNvSpPr txBox="1"/>
          <p:nvPr/>
        </p:nvSpPr>
        <p:spPr>
          <a:xfrm>
            <a:off x="2297089" y="7109660"/>
            <a:ext cx="1715031" cy="2526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77" u="none" cap="none" strike="noStrike">
                <a:solidFill>
                  <a:srgbClr val="2A8655"/>
                </a:solidFill>
                <a:latin typeface="Caveat"/>
                <a:ea typeface="Caveat"/>
                <a:cs typeface="Caveat"/>
                <a:sym typeface="Caveat"/>
              </a:rPr>
              <a:t>Central Visayas</a:t>
            </a:r>
            <a:endParaRPr/>
          </a:p>
        </p:txBody>
      </p:sp>
      <p:sp>
        <p:nvSpPr>
          <p:cNvPr id="461" name="Google Shape;461;p14"/>
          <p:cNvSpPr txBox="1"/>
          <p:nvPr/>
        </p:nvSpPr>
        <p:spPr>
          <a:xfrm>
            <a:off x="2673175" y="7385549"/>
            <a:ext cx="962859" cy="1804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7" u="none" cap="none" strike="noStrike">
                <a:solidFill>
                  <a:srgbClr val="2A8655"/>
                </a:solidFill>
                <a:latin typeface="Caveat"/>
                <a:ea typeface="Caveat"/>
                <a:cs typeface="Caveat"/>
                <a:sym typeface="Caveat"/>
              </a:rPr>
              <a:t>Region VII</a:t>
            </a:r>
            <a:endParaRPr/>
          </a:p>
        </p:txBody>
      </p:sp>
      <p:sp>
        <p:nvSpPr>
          <p:cNvPr id="462" name="Google Shape;462;p14"/>
          <p:cNvSpPr txBox="1"/>
          <p:nvPr/>
        </p:nvSpPr>
        <p:spPr>
          <a:xfrm>
            <a:off x="5991429" y="7340390"/>
            <a:ext cx="1070405" cy="2526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77" u="none" cap="none" strike="noStrike">
                <a:solidFill>
                  <a:srgbClr val="9D8011"/>
                </a:solidFill>
                <a:latin typeface="Caveat"/>
                <a:ea typeface="Caveat"/>
                <a:cs typeface="Caveat"/>
                <a:sym typeface="Caveat"/>
              </a:rPr>
              <a:t>Caraga</a:t>
            </a:r>
            <a:endParaRPr/>
          </a:p>
        </p:txBody>
      </p:sp>
      <p:sp>
        <p:nvSpPr>
          <p:cNvPr id="463" name="Google Shape;463;p14"/>
          <p:cNvSpPr txBox="1"/>
          <p:nvPr/>
        </p:nvSpPr>
        <p:spPr>
          <a:xfrm>
            <a:off x="6070392" y="7616278"/>
            <a:ext cx="912479" cy="1804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7" u="none" cap="none" strike="noStrike">
                <a:solidFill>
                  <a:srgbClr val="9D8011"/>
                </a:solidFill>
                <a:latin typeface="Caveat"/>
                <a:ea typeface="Caveat"/>
                <a:cs typeface="Caveat"/>
                <a:sym typeface="Caveat"/>
              </a:rPr>
              <a:t>Region XIII</a:t>
            </a:r>
            <a:endParaRPr/>
          </a:p>
        </p:txBody>
      </p:sp>
      <p:sp>
        <p:nvSpPr>
          <p:cNvPr id="464" name="Google Shape;464;p14"/>
          <p:cNvSpPr txBox="1"/>
          <p:nvPr/>
        </p:nvSpPr>
        <p:spPr>
          <a:xfrm>
            <a:off x="5972471" y="8511519"/>
            <a:ext cx="1057415" cy="50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77" u="none" cap="none" strike="noStrike">
                <a:solidFill>
                  <a:srgbClr val="AC314A"/>
                </a:solidFill>
                <a:latin typeface="Caveat"/>
                <a:ea typeface="Caveat"/>
                <a:cs typeface="Caveat"/>
                <a:sym typeface="Caveat"/>
              </a:rPr>
              <a:t>Davao</a:t>
            </a:r>
            <a:endParaRPr/>
          </a:p>
          <a:p>
            <a:pPr indent="0" lvl="0" marL="0" marR="0" rtl="0" algn="ctr">
              <a:lnSpc>
                <a:spcPct val="120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77" u="none" cap="none" strike="noStrike">
                <a:solidFill>
                  <a:srgbClr val="AC314A"/>
                </a:solidFill>
                <a:latin typeface="Caveat"/>
                <a:ea typeface="Caveat"/>
                <a:cs typeface="Caveat"/>
                <a:sym typeface="Caveat"/>
              </a:rPr>
              <a:t>Region</a:t>
            </a:r>
            <a:endParaRPr/>
          </a:p>
        </p:txBody>
      </p:sp>
      <p:sp>
        <p:nvSpPr>
          <p:cNvPr id="465" name="Google Shape;465;p14"/>
          <p:cNvSpPr txBox="1"/>
          <p:nvPr/>
        </p:nvSpPr>
        <p:spPr>
          <a:xfrm>
            <a:off x="6204350" y="9042984"/>
            <a:ext cx="593658" cy="1804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7" u="none" cap="none" strike="noStrike">
                <a:solidFill>
                  <a:srgbClr val="AC314A"/>
                </a:solidFill>
                <a:latin typeface="Caveat"/>
                <a:ea typeface="Caveat"/>
                <a:cs typeface="Caveat"/>
                <a:sym typeface="Caveat"/>
              </a:rPr>
              <a:t>Region XI</a:t>
            </a:r>
            <a:endParaRPr/>
          </a:p>
        </p:txBody>
      </p:sp>
      <p:sp>
        <p:nvSpPr>
          <p:cNvPr id="466" name="Google Shape;466;p14"/>
          <p:cNvSpPr txBox="1"/>
          <p:nvPr/>
        </p:nvSpPr>
        <p:spPr>
          <a:xfrm>
            <a:off x="4540189" y="9854645"/>
            <a:ext cx="1248137" cy="2526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77" u="none" cap="none" strike="noStrike">
                <a:solidFill>
                  <a:srgbClr val="2A8655"/>
                </a:solidFill>
                <a:latin typeface="Caveat"/>
                <a:ea typeface="Caveat"/>
                <a:cs typeface="Caveat"/>
                <a:sym typeface="Caveat"/>
              </a:rPr>
              <a:t>Soccsksargen</a:t>
            </a:r>
            <a:endParaRPr/>
          </a:p>
        </p:txBody>
      </p:sp>
      <p:sp>
        <p:nvSpPr>
          <p:cNvPr id="467" name="Google Shape;467;p14"/>
          <p:cNvSpPr txBox="1"/>
          <p:nvPr/>
        </p:nvSpPr>
        <p:spPr>
          <a:xfrm>
            <a:off x="4813890" y="10130533"/>
            <a:ext cx="700733" cy="1804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7" u="none" cap="none" strike="noStrike">
                <a:solidFill>
                  <a:srgbClr val="2A8655"/>
                </a:solidFill>
                <a:latin typeface="Caveat"/>
                <a:ea typeface="Caveat"/>
                <a:cs typeface="Caveat"/>
                <a:sym typeface="Caveat"/>
              </a:rPr>
              <a:t>Region XII</a:t>
            </a:r>
            <a:endParaRPr/>
          </a:p>
        </p:txBody>
      </p:sp>
      <p:sp>
        <p:nvSpPr>
          <p:cNvPr id="468" name="Google Shape;468;p14"/>
          <p:cNvSpPr txBox="1"/>
          <p:nvPr/>
        </p:nvSpPr>
        <p:spPr>
          <a:xfrm>
            <a:off x="1554816" y="8410846"/>
            <a:ext cx="1982042" cy="2526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77" u="none" cap="none" strike="noStrike">
                <a:solidFill>
                  <a:srgbClr val="845049"/>
                </a:solidFill>
                <a:latin typeface="Caveat"/>
                <a:ea typeface="Caveat"/>
                <a:cs typeface="Caveat"/>
                <a:sym typeface="Caveat"/>
              </a:rPr>
              <a:t>Zamboanga Peninsula</a:t>
            </a:r>
            <a:endParaRPr/>
          </a:p>
        </p:txBody>
      </p:sp>
      <p:sp>
        <p:nvSpPr>
          <p:cNvPr id="469" name="Google Shape;469;p14"/>
          <p:cNvSpPr txBox="1"/>
          <p:nvPr/>
        </p:nvSpPr>
        <p:spPr>
          <a:xfrm>
            <a:off x="1989455" y="8686735"/>
            <a:ext cx="1112765" cy="1804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7" u="none" cap="none" strike="noStrike">
                <a:solidFill>
                  <a:srgbClr val="845049"/>
                </a:solidFill>
                <a:latin typeface="Caveat"/>
                <a:ea typeface="Caveat"/>
                <a:cs typeface="Caveat"/>
                <a:sym typeface="Caveat"/>
              </a:rPr>
              <a:t>Region IX</a:t>
            </a:r>
            <a:endParaRPr/>
          </a:p>
        </p:txBody>
      </p:sp>
      <p:sp>
        <p:nvSpPr>
          <p:cNvPr id="470" name="Google Shape;470;p14"/>
          <p:cNvSpPr txBox="1"/>
          <p:nvPr/>
        </p:nvSpPr>
        <p:spPr>
          <a:xfrm>
            <a:off x="3635828" y="9178895"/>
            <a:ext cx="1296645" cy="2526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77" u="none" cap="none" strike="noStrike">
                <a:solidFill>
                  <a:srgbClr val="DD3AAE"/>
                </a:solidFill>
                <a:latin typeface="Caveat"/>
                <a:ea typeface="Caveat"/>
                <a:cs typeface="Caveat"/>
                <a:sym typeface="Caveat"/>
              </a:rPr>
              <a:t>Bangsamoro</a:t>
            </a:r>
            <a:endParaRPr/>
          </a:p>
        </p:txBody>
      </p:sp>
      <p:sp>
        <p:nvSpPr>
          <p:cNvPr id="471" name="Google Shape;471;p14"/>
          <p:cNvSpPr txBox="1"/>
          <p:nvPr/>
        </p:nvSpPr>
        <p:spPr>
          <a:xfrm>
            <a:off x="3920167" y="9454784"/>
            <a:ext cx="727967" cy="1804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7" u="none" cap="none" strike="noStrike">
                <a:solidFill>
                  <a:srgbClr val="DD3AAE"/>
                </a:solidFill>
                <a:latin typeface="Caveat"/>
                <a:ea typeface="Caveat"/>
                <a:cs typeface="Caveat"/>
                <a:sym typeface="Caveat"/>
              </a:rPr>
              <a:t>BARMM</a:t>
            </a:r>
            <a:endParaRPr/>
          </a:p>
        </p:txBody>
      </p:sp>
      <p:sp>
        <p:nvSpPr>
          <p:cNvPr id="472" name="Google Shape;472;p14"/>
          <p:cNvSpPr txBox="1"/>
          <p:nvPr/>
        </p:nvSpPr>
        <p:spPr>
          <a:xfrm>
            <a:off x="2020106" y="7760253"/>
            <a:ext cx="1930512" cy="2526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77" u="none" cap="none" strike="noStrike">
                <a:solidFill>
                  <a:srgbClr val="4B47B8"/>
                </a:solidFill>
                <a:latin typeface="Caveat"/>
                <a:ea typeface="Caveat"/>
                <a:cs typeface="Caveat"/>
                <a:sym typeface="Caveat"/>
              </a:rPr>
              <a:t>Northern Mindanao</a:t>
            </a:r>
            <a:endParaRPr/>
          </a:p>
        </p:txBody>
      </p:sp>
      <p:sp>
        <p:nvSpPr>
          <p:cNvPr id="473" name="Google Shape;473;p14"/>
          <p:cNvSpPr txBox="1"/>
          <p:nvPr/>
        </p:nvSpPr>
        <p:spPr>
          <a:xfrm>
            <a:off x="2443445" y="8036142"/>
            <a:ext cx="1083835" cy="1804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7" u="none" cap="none" strike="noStrike">
                <a:solidFill>
                  <a:srgbClr val="4B47B8"/>
                </a:solidFill>
                <a:latin typeface="Caveat"/>
                <a:ea typeface="Caveat"/>
                <a:cs typeface="Caveat"/>
                <a:sym typeface="Caveat"/>
              </a:rPr>
              <a:t>Region X</a:t>
            </a:r>
            <a:endParaRPr/>
          </a:p>
        </p:txBody>
      </p:sp>
      <p:sp>
        <p:nvSpPr>
          <p:cNvPr id="474" name="Google Shape;474;p14"/>
          <p:cNvSpPr txBox="1"/>
          <p:nvPr/>
        </p:nvSpPr>
        <p:spPr>
          <a:xfrm>
            <a:off x="543718" y="488473"/>
            <a:ext cx="6561534" cy="920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999" u="none" cap="none" strike="noStrike">
                <a:solidFill>
                  <a:srgbClr val="AC314A"/>
                </a:solidFill>
                <a:latin typeface="Anton"/>
                <a:ea typeface="Anton"/>
                <a:cs typeface="Anton"/>
                <a:sym typeface="Anton"/>
              </a:rPr>
              <a:t>THE PHILIPPINE MAP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BE2FF"/>
        </a:solidFill>
      </p:bgPr>
    </p:bg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15"/>
          <p:cNvSpPr txBox="1"/>
          <p:nvPr/>
        </p:nvSpPr>
        <p:spPr>
          <a:xfrm>
            <a:off x="543718" y="488473"/>
            <a:ext cx="6561534" cy="920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999" u="none" cap="none" strike="noStrike">
                <a:solidFill>
                  <a:srgbClr val="1673B8"/>
                </a:solidFill>
                <a:latin typeface="Anton"/>
                <a:ea typeface="Anton"/>
                <a:cs typeface="Anton"/>
                <a:sym typeface="Anton"/>
              </a:rPr>
              <a:t>THE PHILIPPINE MAP</a:t>
            </a:r>
            <a:endParaRPr/>
          </a:p>
        </p:txBody>
      </p:sp>
      <p:sp>
        <p:nvSpPr>
          <p:cNvPr id="480" name="Google Shape;480;p15"/>
          <p:cNvSpPr txBox="1"/>
          <p:nvPr/>
        </p:nvSpPr>
        <p:spPr>
          <a:xfrm>
            <a:off x="1179982" y="2721032"/>
            <a:ext cx="1296645" cy="2526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77" u="none" cap="none" strike="noStrike">
                <a:solidFill>
                  <a:srgbClr val="1673B8"/>
                </a:solidFill>
                <a:latin typeface="Caveat"/>
                <a:ea typeface="Caveat"/>
                <a:cs typeface="Caveat"/>
                <a:sym typeface="Caveat"/>
              </a:rPr>
              <a:t>Ilocos Region</a:t>
            </a:r>
            <a:endParaRPr/>
          </a:p>
        </p:txBody>
      </p:sp>
      <p:sp>
        <p:nvSpPr>
          <p:cNvPr id="481" name="Google Shape;481;p15"/>
          <p:cNvSpPr txBox="1"/>
          <p:nvPr/>
        </p:nvSpPr>
        <p:spPr>
          <a:xfrm>
            <a:off x="1464321" y="2996920"/>
            <a:ext cx="727967" cy="1804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7" u="none" cap="none" strike="noStrike">
                <a:solidFill>
                  <a:srgbClr val="1673B8"/>
                </a:solidFill>
                <a:latin typeface="Caveat"/>
                <a:ea typeface="Caveat"/>
                <a:cs typeface="Caveat"/>
                <a:sym typeface="Caveat"/>
              </a:rPr>
              <a:t>Region I</a:t>
            </a:r>
            <a:endParaRPr/>
          </a:p>
        </p:txBody>
      </p:sp>
      <p:sp>
        <p:nvSpPr>
          <p:cNvPr id="482" name="Google Shape;482;p15"/>
          <p:cNvSpPr txBox="1"/>
          <p:nvPr/>
        </p:nvSpPr>
        <p:spPr>
          <a:xfrm>
            <a:off x="3933860" y="2949493"/>
            <a:ext cx="1879631" cy="2526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77" u="none" cap="none" strike="noStrike">
                <a:solidFill>
                  <a:srgbClr val="1673B8"/>
                </a:solidFill>
                <a:latin typeface="Caveat"/>
                <a:ea typeface="Caveat"/>
                <a:cs typeface="Caveat"/>
                <a:sym typeface="Caveat"/>
              </a:rPr>
              <a:t>Cagayan Valley</a:t>
            </a:r>
            <a:endParaRPr/>
          </a:p>
        </p:txBody>
      </p:sp>
      <p:sp>
        <p:nvSpPr>
          <p:cNvPr id="483" name="Google Shape;483;p15"/>
          <p:cNvSpPr txBox="1"/>
          <p:nvPr/>
        </p:nvSpPr>
        <p:spPr>
          <a:xfrm>
            <a:off x="4346041" y="3225381"/>
            <a:ext cx="1055269" cy="1804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7" u="none" cap="none" strike="noStrike">
                <a:solidFill>
                  <a:srgbClr val="1673B8"/>
                </a:solidFill>
                <a:latin typeface="Caveat"/>
                <a:ea typeface="Caveat"/>
                <a:cs typeface="Caveat"/>
                <a:sym typeface="Caveat"/>
              </a:rPr>
              <a:t>Region II</a:t>
            </a:r>
            <a:endParaRPr/>
          </a:p>
        </p:txBody>
      </p:sp>
      <p:sp>
        <p:nvSpPr>
          <p:cNvPr id="484" name="Google Shape;484;p15"/>
          <p:cNvSpPr txBox="1"/>
          <p:nvPr/>
        </p:nvSpPr>
        <p:spPr>
          <a:xfrm>
            <a:off x="3982446" y="1708052"/>
            <a:ext cx="1293598" cy="7623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77" u="none" cap="none" strike="noStrike">
                <a:solidFill>
                  <a:srgbClr val="1673B8"/>
                </a:solidFill>
                <a:latin typeface="Caveat"/>
                <a:ea typeface="Caveat"/>
                <a:cs typeface="Caveat"/>
                <a:sym typeface="Caveat"/>
              </a:rPr>
              <a:t>Cordillera Administrative Region</a:t>
            </a:r>
            <a:endParaRPr/>
          </a:p>
        </p:txBody>
      </p:sp>
      <p:sp>
        <p:nvSpPr>
          <p:cNvPr id="485" name="Google Shape;485;p15"/>
          <p:cNvSpPr txBox="1"/>
          <p:nvPr/>
        </p:nvSpPr>
        <p:spPr>
          <a:xfrm>
            <a:off x="498166" y="3958751"/>
            <a:ext cx="1879631" cy="2526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77" u="none" cap="none" strike="noStrike">
                <a:solidFill>
                  <a:srgbClr val="1673B8"/>
                </a:solidFill>
                <a:latin typeface="Caveat"/>
                <a:ea typeface="Caveat"/>
                <a:cs typeface="Caveat"/>
                <a:sym typeface="Caveat"/>
              </a:rPr>
              <a:t>Central Luzon</a:t>
            </a:r>
            <a:endParaRPr/>
          </a:p>
        </p:txBody>
      </p:sp>
      <p:sp>
        <p:nvSpPr>
          <p:cNvPr id="486" name="Google Shape;486;p15"/>
          <p:cNvSpPr txBox="1"/>
          <p:nvPr/>
        </p:nvSpPr>
        <p:spPr>
          <a:xfrm>
            <a:off x="910348" y="4234640"/>
            <a:ext cx="1055269" cy="1804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7" u="none" cap="none" strike="noStrike">
                <a:solidFill>
                  <a:srgbClr val="1673B8"/>
                </a:solidFill>
                <a:latin typeface="Caveat"/>
                <a:ea typeface="Caveat"/>
                <a:cs typeface="Caveat"/>
                <a:sym typeface="Caveat"/>
              </a:rPr>
              <a:t>Region III</a:t>
            </a:r>
            <a:endParaRPr/>
          </a:p>
        </p:txBody>
      </p:sp>
      <p:sp>
        <p:nvSpPr>
          <p:cNvPr id="487" name="Google Shape;487;p15"/>
          <p:cNvSpPr txBox="1"/>
          <p:nvPr/>
        </p:nvSpPr>
        <p:spPr>
          <a:xfrm>
            <a:off x="3849795" y="3924714"/>
            <a:ext cx="1518683" cy="2526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77" u="none" cap="none" strike="noStrike">
                <a:solidFill>
                  <a:srgbClr val="1673B8"/>
                </a:solidFill>
                <a:latin typeface="Caveat"/>
                <a:ea typeface="Caveat"/>
                <a:cs typeface="Caveat"/>
                <a:sym typeface="Caveat"/>
              </a:rPr>
              <a:t>Calabarzon</a:t>
            </a:r>
            <a:endParaRPr/>
          </a:p>
        </p:txBody>
      </p:sp>
      <p:sp>
        <p:nvSpPr>
          <p:cNvPr id="488" name="Google Shape;488;p15"/>
          <p:cNvSpPr txBox="1"/>
          <p:nvPr/>
        </p:nvSpPr>
        <p:spPr>
          <a:xfrm>
            <a:off x="4182824" y="4200602"/>
            <a:ext cx="852624" cy="1804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7" u="none" cap="none" strike="noStrike">
                <a:solidFill>
                  <a:srgbClr val="1673B8"/>
                </a:solidFill>
                <a:latin typeface="Caveat"/>
                <a:ea typeface="Caveat"/>
                <a:cs typeface="Caveat"/>
                <a:sym typeface="Caveat"/>
              </a:rPr>
              <a:t>Region IV-A</a:t>
            </a:r>
            <a:endParaRPr/>
          </a:p>
        </p:txBody>
      </p:sp>
      <p:sp>
        <p:nvSpPr>
          <p:cNvPr id="489" name="Google Shape;489;p15"/>
          <p:cNvSpPr txBox="1"/>
          <p:nvPr/>
        </p:nvSpPr>
        <p:spPr>
          <a:xfrm>
            <a:off x="588313" y="5442839"/>
            <a:ext cx="1841502" cy="50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77" u="none" cap="none" strike="noStrike">
                <a:solidFill>
                  <a:srgbClr val="1673B8"/>
                </a:solidFill>
                <a:latin typeface="Caveat"/>
                <a:ea typeface="Caveat"/>
                <a:cs typeface="Caveat"/>
                <a:sym typeface="Caveat"/>
              </a:rPr>
              <a:t>Southwestern</a:t>
            </a:r>
            <a:endParaRPr/>
          </a:p>
          <a:p>
            <a:pPr indent="0" lvl="0" marL="0" marR="0" rtl="0" algn="ctr">
              <a:lnSpc>
                <a:spcPct val="120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77" u="none" cap="none" strike="noStrike">
                <a:solidFill>
                  <a:srgbClr val="1673B8"/>
                </a:solidFill>
                <a:latin typeface="Caveat"/>
                <a:ea typeface="Caveat"/>
                <a:cs typeface="Caveat"/>
                <a:sym typeface="Caveat"/>
              </a:rPr>
              <a:t>Tagalog Region</a:t>
            </a:r>
            <a:endParaRPr/>
          </a:p>
        </p:txBody>
      </p:sp>
      <p:sp>
        <p:nvSpPr>
          <p:cNvPr id="490" name="Google Shape;490;p15"/>
          <p:cNvSpPr txBox="1"/>
          <p:nvPr/>
        </p:nvSpPr>
        <p:spPr>
          <a:xfrm>
            <a:off x="992133" y="5974303"/>
            <a:ext cx="1033862" cy="1804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7" u="none" cap="none" strike="noStrike">
                <a:solidFill>
                  <a:srgbClr val="1673B8"/>
                </a:solidFill>
                <a:latin typeface="Caveat"/>
                <a:ea typeface="Caveat"/>
                <a:cs typeface="Caveat"/>
                <a:sym typeface="Caveat"/>
              </a:rPr>
              <a:t>Mimaropa</a:t>
            </a:r>
            <a:endParaRPr/>
          </a:p>
        </p:txBody>
      </p:sp>
      <p:sp>
        <p:nvSpPr>
          <p:cNvPr id="491" name="Google Shape;491;p15"/>
          <p:cNvSpPr txBox="1"/>
          <p:nvPr/>
        </p:nvSpPr>
        <p:spPr>
          <a:xfrm>
            <a:off x="5001522" y="4650328"/>
            <a:ext cx="1296645" cy="2526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77" u="none" cap="none" strike="noStrike">
                <a:solidFill>
                  <a:srgbClr val="1673B8"/>
                </a:solidFill>
                <a:latin typeface="Caveat"/>
                <a:ea typeface="Caveat"/>
                <a:cs typeface="Caveat"/>
                <a:sym typeface="Caveat"/>
              </a:rPr>
              <a:t>Bicol Region</a:t>
            </a:r>
            <a:endParaRPr/>
          </a:p>
        </p:txBody>
      </p:sp>
      <p:sp>
        <p:nvSpPr>
          <p:cNvPr id="492" name="Google Shape;492;p15"/>
          <p:cNvSpPr txBox="1"/>
          <p:nvPr/>
        </p:nvSpPr>
        <p:spPr>
          <a:xfrm>
            <a:off x="5285861" y="4926216"/>
            <a:ext cx="727967" cy="1804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7" u="none" cap="none" strike="noStrike">
                <a:solidFill>
                  <a:srgbClr val="1673B8"/>
                </a:solidFill>
                <a:latin typeface="Caveat"/>
                <a:ea typeface="Caveat"/>
                <a:cs typeface="Caveat"/>
                <a:sym typeface="Caveat"/>
              </a:rPr>
              <a:t>Region V</a:t>
            </a:r>
            <a:endParaRPr/>
          </a:p>
        </p:txBody>
      </p:sp>
      <p:sp>
        <p:nvSpPr>
          <p:cNvPr id="493" name="Google Shape;493;p15"/>
          <p:cNvSpPr txBox="1"/>
          <p:nvPr/>
        </p:nvSpPr>
        <p:spPr>
          <a:xfrm>
            <a:off x="5649844" y="5598169"/>
            <a:ext cx="1084486" cy="50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77" u="none" cap="none" strike="noStrike">
                <a:solidFill>
                  <a:srgbClr val="1673B8"/>
                </a:solidFill>
                <a:latin typeface="Caveat"/>
                <a:ea typeface="Caveat"/>
                <a:cs typeface="Caveat"/>
                <a:sym typeface="Caveat"/>
              </a:rPr>
              <a:t>Eastern Visayas</a:t>
            </a:r>
            <a:endParaRPr/>
          </a:p>
        </p:txBody>
      </p:sp>
      <p:sp>
        <p:nvSpPr>
          <p:cNvPr id="494" name="Google Shape;494;p15"/>
          <p:cNvSpPr txBox="1"/>
          <p:nvPr/>
        </p:nvSpPr>
        <p:spPr>
          <a:xfrm>
            <a:off x="5819277" y="6129634"/>
            <a:ext cx="745619" cy="1804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7" u="none" cap="none" strike="noStrike">
                <a:solidFill>
                  <a:srgbClr val="1673B8"/>
                </a:solidFill>
                <a:latin typeface="Caveat"/>
                <a:ea typeface="Caveat"/>
                <a:cs typeface="Caveat"/>
                <a:sym typeface="Caveat"/>
              </a:rPr>
              <a:t>Region VIII</a:t>
            </a:r>
            <a:endParaRPr/>
          </a:p>
        </p:txBody>
      </p:sp>
      <p:sp>
        <p:nvSpPr>
          <p:cNvPr id="495" name="Google Shape;495;p15"/>
          <p:cNvSpPr txBox="1"/>
          <p:nvPr/>
        </p:nvSpPr>
        <p:spPr>
          <a:xfrm>
            <a:off x="2442673" y="6207046"/>
            <a:ext cx="1296645" cy="423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77" u="none" cap="none" strike="noStrike">
                <a:solidFill>
                  <a:srgbClr val="1673B8"/>
                </a:solidFill>
                <a:latin typeface="Caveat"/>
                <a:ea typeface="Caveat"/>
                <a:cs typeface="Caveat"/>
                <a:sym typeface="Caveat"/>
              </a:rPr>
              <a:t>Western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77" u="none" cap="none" strike="noStrike">
                <a:solidFill>
                  <a:srgbClr val="1673B8"/>
                </a:solidFill>
                <a:latin typeface="Caveat"/>
                <a:ea typeface="Caveat"/>
                <a:cs typeface="Caveat"/>
                <a:sym typeface="Caveat"/>
              </a:rPr>
              <a:t>Visayas</a:t>
            </a:r>
            <a:endParaRPr/>
          </a:p>
        </p:txBody>
      </p:sp>
      <p:sp>
        <p:nvSpPr>
          <p:cNvPr id="496" name="Google Shape;496;p15"/>
          <p:cNvSpPr txBox="1"/>
          <p:nvPr/>
        </p:nvSpPr>
        <p:spPr>
          <a:xfrm>
            <a:off x="2727012" y="6700411"/>
            <a:ext cx="727967" cy="1804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7" u="none" cap="none" strike="noStrike">
                <a:solidFill>
                  <a:srgbClr val="1673B8"/>
                </a:solidFill>
                <a:latin typeface="Caveat"/>
                <a:ea typeface="Caveat"/>
                <a:cs typeface="Caveat"/>
                <a:sym typeface="Caveat"/>
              </a:rPr>
              <a:t>Region VI</a:t>
            </a:r>
            <a:endParaRPr/>
          </a:p>
        </p:txBody>
      </p:sp>
      <p:sp>
        <p:nvSpPr>
          <p:cNvPr id="497" name="Google Shape;497;p15"/>
          <p:cNvSpPr txBox="1"/>
          <p:nvPr/>
        </p:nvSpPr>
        <p:spPr>
          <a:xfrm>
            <a:off x="2297089" y="7075115"/>
            <a:ext cx="1715031" cy="2526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77" u="none" cap="none" strike="noStrike">
                <a:solidFill>
                  <a:srgbClr val="1673B8"/>
                </a:solidFill>
                <a:latin typeface="Caveat"/>
                <a:ea typeface="Caveat"/>
                <a:cs typeface="Caveat"/>
                <a:sym typeface="Caveat"/>
              </a:rPr>
              <a:t>Central Visayas</a:t>
            </a:r>
            <a:endParaRPr/>
          </a:p>
        </p:txBody>
      </p:sp>
      <p:sp>
        <p:nvSpPr>
          <p:cNvPr id="498" name="Google Shape;498;p15"/>
          <p:cNvSpPr txBox="1"/>
          <p:nvPr/>
        </p:nvSpPr>
        <p:spPr>
          <a:xfrm>
            <a:off x="2673175" y="7351003"/>
            <a:ext cx="962859" cy="1804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7" u="none" cap="none" strike="noStrike">
                <a:solidFill>
                  <a:srgbClr val="1673B8"/>
                </a:solidFill>
                <a:latin typeface="Caveat"/>
                <a:ea typeface="Caveat"/>
                <a:cs typeface="Caveat"/>
                <a:sym typeface="Caveat"/>
              </a:rPr>
              <a:t>Region VII</a:t>
            </a:r>
            <a:endParaRPr/>
          </a:p>
        </p:txBody>
      </p:sp>
      <p:sp>
        <p:nvSpPr>
          <p:cNvPr id="499" name="Google Shape;499;p15"/>
          <p:cNvSpPr txBox="1"/>
          <p:nvPr/>
        </p:nvSpPr>
        <p:spPr>
          <a:xfrm>
            <a:off x="5991429" y="7305844"/>
            <a:ext cx="1070405" cy="2526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77" u="none" cap="none" strike="noStrike">
                <a:solidFill>
                  <a:srgbClr val="1673B8"/>
                </a:solidFill>
                <a:latin typeface="Caveat"/>
                <a:ea typeface="Caveat"/>
                <a:cs typeface="Caveat"/>
                <a:sym typeface="Caveat"/>
              </a:rPr>
              <a:t>Caraga</a:t>
            </a:r>
            <a:endParaRPr/>
          </a:p>
        </p:txBody>
      </p:sp>
      <p:sp>
        <p:nvSpPr>
          <p:cNvPr id="500" name="Google Shape;500;p15"/>
          <p:cNvSpPr txBox="1"/>
          <p:nvPr/>
        </p:nvSpPr>
        <p:spPr>
          <a:xfrm>
            <a:off x="6070392" y="7581733"/>
            <a:ext cx="912479" cy="1804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7" u="none" cap="none" strike="noStrike">
                <a:solidFill>
                  <a:srgbClr val="1673B8"/>
                </a:solidFill>
                <a:latin typeface="Caveat"/>
                <a:ea typeface="Caveat"/>
                <a:cs typeface="Caveat"/>
                <a:sym typeface="Caveat"/>
              </a:rPr>
              <a:t>Region XIII</a:t>
            </a:r>
            <a:endParaRPr/>
          </a:p>
        </p:txBody>
      </p:sp>
      <p:sp>
        <p:nvSpPr>
          <p:cNvPr id="501" name="Google Shape;501;p15"/>
          <p:cNvSpPr txBox="1"/>
          <p:nvPr/>
        </p:nvSpPr>
        <p:spPr>
          <a:xfrm>
            <a:off x="5972471" y="8476974"/>
            <a:ext cx="1057415" cy="50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77" u="none" cap="none" strike="noStrike">
                <a:solidFill>
                  <a:srgbClr val="1673B8"/>
                </a:solidFill>
                <a:latin typeface="Caveat"/>
                <a:ea typeface="Caveat"/>
                <a:cs typeface="Caveat"/>
                <a:sym typeface="Caveat"/>
              </a:rPr>
              <a:t>Davao</a:t>
            </a:r>
            <a:endParaRPr/>
          </a:p>
          <a:p>
            <a:pPr indent="0" lvl="0" marL="0" marR="0" rtl="0" algn="ctr">
              <a:lnSpc>
                <a:spcPct val="120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77" u="none" cap="none" strike="noStrike">
                <a:solidFill>
                  <a:srgbClr val="1673B8"/>
                </a:solidFill>
                <a:latin typeface="Caveat"/>
                <a:ea typeface="Caveat"/>
                <a:cs typeface="Caveat"/>
                <a:sym typeface="Caveat"/>
              </a:rPr>
              <a:t>Region</a:t>
            </a:r>
            <a:endParaRPr/>
          </a:p>
        </p:txBody>
      </p:sp>
      <p:sp>
        <p:nvSpPr>
          <p:cNvPr id="502" name="Google Shape;502;p15"/>
          <p:cNvSpPr txBox="1"/>
          <p:nvPr/>
        </p:nvSpPr>
        <p:spPr>
          <a:xfrm>
            <a:off x="6204350" y="9008438"/>
            <a:ext cx="593658" cy="1804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7" u="none" cap="none" strike="noStrike">
                <a:solidFill>
                  <a:srgbClr val="1673B8"/>
                </a:solidFill>
                <a:latin typeface="Caveat"/>
                <a:ea typeface="Caveat"/>
                <a:cs typeface="Caveat"/>
                <a:sym typeface="Caveat"/>
              </a:rPr>
              <a:t>Region XI</a:t>
            </a:r>
            <a:endParaRPr/>
          </a:p>
        </p:txBody>
      </p:sp>
      <p:sp>
        <p:nvSpPr>
          <p:cNvPr id="503" name="Google Shape;503;p15"/>
          <p:cNvSpPr txBox="1"/>
          <p:nvPr/>
        </p:nvSpPr>
        <p:spPr>
          <a:xfrm>
            <a:off x="4540189" y="9820100"/>
            <a:ext cx="1248137" cy="2526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77" u="none" cap="none" strike="noStrike">
                <a:solidFill>
                  <a:srgbClr val="1673B8"/>
                </a:solidFill>
                <a:latin typeface="Caveat"/>
                <a:ea typeface="Caveat"/>
                <a:cs typeface="Caveat"/>
                <a:sym typeface="Caveat"/>
              </a:rPr>
              <a:t>Soccsksargen</a:t>
            </a:r>
            <a:endParaRPr/>
          </a:p>
        </p:txBody>
      </p:sp>
      <p:sp>
        <p:nvSpPr>
          <p:cNvPr id="504" name="Google Shape;504;p15"/>
          <p:cNvSpPr txBox="1"/>
          <p:nvPr/>
        </p:nvSpPr>
        <p:spPr>
          <a:xfrm>
            <a:off x="4813890" y="10095988"/>
            <a:ext cx="700733" cy="1804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7" u="none" cap="none" strike="noStrike">
                <a:solidFill>
                  <a:srgbClr val="1673B8"/>
                </a:solidFill>
                <a:latin typeface="Caveat"/>
                <a:ea typeface="Caveat"/>
                <a:cs typeface="Caveat"/>
                <a:sym typeface="Caveat"/>
              </a:rPr>
              <a:t>Region XII</a:t>
            </a:r>
            <a:endParaRPr/>
          </a:p>
        </p:txBody>
      </p:sp>
      <p:sp>
        <p:nvSpPr>
          <p:cNvPr id="505" name="Google Shape;505;p15"/>
          <p:cNvSpPr txBox="1"/>
          <p:nvPr/>
        </p:nvSpPr>
        <p:spPr>
          <a:xfrm>
            <a:off x="1554816" y="8376301"/>
            <a:ext cx="1982042" cy="2526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77" u="none" cap="none" strike="noStrike">
                <a:solidFill>
                  <a:srgbClr val="1673B8"/>
                </a:solidFill>
                <a:latin typeface="Caveat"/>
                <a:ea typeface="Caveat"/>
                <a:cs typeface="Caveat"/>
                <a:sym typeface="Caveat"/>
              </a:rPr>
              <a:t>Zamboanga Peninsula</a:t>
            </a:r>
            <a:endParaRPr/>
          </a:p>
        </p:txBody>
      </p:sp>
      <p:sp>
        <p:nvSpPr>
          <p:cNvPr id="506" name="Google Shape;506;p15"/>
          <p:cNvSpPr txBox="1"/>
          <p:nvPr/>
        </p:nvSpPr>
        <p:spPr>
          <a:xfrm>
            <a:off x="1989455" y="8652189"/>
            <a:ext cx="1112765" cy="1804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7" u="none" cap="none" strike="noStrike">
                <a:solidFill>
                  <a:srgbClr val="1673B8"/>
                </a:solidFill>
                <a:latin typeface="Caveat"/>
                <a:ea typeface="Caveat"/>
                <a:cs typeface="Caveat"/>
                <a:sym typeface="Caveat"/>
              </a:rPr>
              <a:t>Region IX</a:t>
            </a:r>
            <a:endParaRPr/>
          </a:p>
        </p:txBody>
      </p:sp>
      <p:sp>
        <p:nvSpPr>
          <p:cNvPr id="507" name="Google Shape;507;p15"/>
          <p:cNvSpPr txBox="1"/>
          <p:nvPr/>
        </p:nvSpPr>
        <p:spPr>
          <a:xfrm>
            <a:off x="3635828" y="9144350"/>
            <a:ext cx="1296645" cy="2526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77" u="none" cap="none" strike="noStrike">
                <a:solidFill>
                  <a:srgbClr val="1673B8"/>
                </a:solidFill>
                <a:latin typeface="Caveat"/>
                <a:ea typeface="Caveat"/>
                <a:cs typeface="Caveat"/>
                <a:sym typeface="Caveat"/>
              </a:rPr>
              <a:t>Bangsamoro</a:t>
            </a:r>
            <a:endParaRPr/>
          </a:p>
        </p:txBody>
      </p:sp>
      <p:sp>
        <p:nvSpPr>
          <p:cNvPr id="508" name="Google Shape;508;p15"/>
          <p:cNvSpPr txBox="1"/>
          <p:nvPr/>
        </p:nvSpPr>
        <p:spPr>
          <a:xfrm>
            <a:off x="3920167" y="9420238"/>
            <a:ext cx="727967" cy="1804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7" u="none" cap="none" strike="noStrike">
                <a:solidFill>
                  <a:srgbClr val="1673B8"/>
                </a:solidFill>
                <a:latin typeface="Caveat"/>
                <a:ea typeface="Caveat"/>
                <a:cs typeface="Caveat"/>
                <a:sym typeface="Caveat"/>
              </a:rPr>
              <a:t>BARMM</a:t>
            </a:r>
            <a:endParaRPr/>
          </a:p>
        </p:txBody>
      </p:sp>
      <p:sp>
        <p:nvSpPr>
          <p:cNvPr id="509" name="Google Shape;509;p15"/>
          <p:cNvSpPr txBox="1"/>
          <p:nvPr/>
        </p:nvSpPr>
        <p:spPr>
          <a:xfrm>
            <a:off x="2020106" y="7725708"/>
            <a:ext cx="1930512" cy="2526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77" u="none" cap="none" strike="noStrike">
                <a:solidFill>
                  <a:srgbClr val="1673B8"/>
                </a:solidFill>
                <a:latin typeface="Caveat"/>
                <a:ea typeface="Caveat"/>
                <a:cs typeface="Caveat"/>
                <a:sym typeface="Caveat"/>
              </a:rPr>
              <a:t>Northern Mindanao</a:t>
            </a:r>
            <a:endParaRPr/>
          </a:p>
        </p:txBody>
      </p:sp>
      <p:sp>
        <p:nvSpPr>
          <p:cNvPr id="510" name="Google Shape;510;p15"/>
          <p:cNvSpPr txBox="1"/>
          <p:nvPr/>
        </p:nvSpPr>
        <p:spPr>
          <a:xfrm>
            <a:off x="2443445" y="8001596"/>
            <a:ext cx="1083835" cy="1804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7" u="none" cap="none" strike="noStrike">
                <a:solidFill>
                  <a:srgbClr val="1673B8"/>
                </a:solidFill>
                <a:latin typeface="Caveat"/>
                <a:ea typeface="Caveat"/>
                <a:cs typeface="Caveat"/>
                <a:sym typeface="Caveat"/>
              </a:rPr>
              <a:t>Region X</a:t>
            </a:r>
            <a:endParaRPr/>
          </a:p>
        </p:txBody>
      </p:sp>
      <p:sp>
        <p:nvSpPr>
          <p:cNvPr id="511" name="Google Shape;511;p15"/>
          <p:cNvSpPr/>
          <p:nvPr/>
        </p:nvSpPr>
        <p:spPr>
          <a:xfrm>
            <a:off x="864009" y="877410"/>
            <a:ext cx="5345699" cy="9226739"/>
          </a:xfrm>
          <a:custGeom>
            <a:rect b="b" l="l" r="r" t="t"/>
            <a:pathLst>
              <a:path extrusionOk="0" h="9226739" w="5345699">
                <a:moveTo>
                  <a:pt x="0" y="0"/>
                </a:moveTo>
                <a:lnTo>
                  <a:pt x="5345699" y="0"/>
                </a:lnTo>
                <a:lnTo>
                  <a:pt x="5345699" y="9226739"/>
                </a:lnTo>
                <a:lnTo>
                  <a:pt x="0" y="92267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6" name="Google Shape;516;p16"/>
          <p:cNvGrpSpPr/>
          <p:nvPr/>
        </p:nvGrpSpPr>
        <p:grpSpPr>
          <a:xfrm>
            <a:off x="597709" y="2293186"/>
            <a:ext cx="6291470" cy="3757704"/>
            <a:chOff x="0" y="-19050"/>
            <a:chExt cx="3295172" cy="1968106"/>
          </a:xfrm>
        </p:grpSpPr>
        <p:sp>
          <p:nvSpPr>
            <p:cNvPr id="517" name="Google Shape;517;p16"/>
            <p:cNvSpPr/>
            <p:nvPr/>
          </p:nvSpPr>
          <p:spPr>
            <a:xfrm>
              <a:off x="0" y="0"/>
              <a:ext cx="3295172" cy="1949056"/>
            </a:xfrm>
            <a:custGeom>
              <a:rect b="b" l="l" r="r" t="t"/>
              <a:pathLst>
                <a:path extrusionOk="0" h="1949056" w="3295172">
                  <a:moveTo>
                    <a:pt x="14767" y="0"/>
                  </a:moveTo>
                  <a:lnTo>
                    <a:pt x="3280406" y="0"/>
                  </a:lnTo>
                  <a:cubicBezTo>
                    <a:pt x="3284322" y="0"/>
                    <a:pt x="3288078" y="1556"/>
                    <a:pt x="3290847" y="4325"/>
                  </a:cubicBezTo>
                  <a:cubicBezTo>
                    <a:pt x="3293616" y="7094"/>
                    <a:pt x="3295172" y="10850"/>
                    <a:pt x="3295172" y="14767"/>
                  </a:cubicBezTo>
                  <a:lnTo>
                    <a:pt x="3295172" y="1934289"/>
                  </a:lnTo>
                  <a:cubicBezTo>
                    <a:pt x="3295172" y="1942445"/>
                    <a:pt x="3288561" y="1949056"/>
                    <a:pt x="3280406" y="1949056"/>
                  </a:cubicBezTo>
                  <a:lnTo>
                    <a:pt x="14767" y="1949056"/>
                  </a:lnTo>
                  <a:cubicBezTo>
                    <a:pt x="10850" y="1949056"/>
                    <a:pt x="7094" y="1947500"/>
                    <a:pt x="4325" y="1944731"/>
                  </a:cubicBezTo>
                  <a:cubicBezTo>
                    <a:pt x="1556" y="1941962"/>
                    <a:pt x="0" y="1938206"/>
                    <a:pt x="0" y="1934289"/>
                  </a:cubicBezTo>
                  <a:lnTo>
                    <a:pt x="0" y="14767"/>
                  </a:lnTo>
                  <a:cubicBezTo>
                    <a:pt x="0" y="6611"/>
                    <a:pt x="6611" y="0"/>
                    <a:pt x="14767" y="0"/>
                  </a:cubicBezTo>
                  <a:close/>
                </a:path>
              </a:pathLst>
            </a:custGeom>
            <a:solidFill>
              <a:srgbClr val="FE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16"/>
            <p:cNvSpPr txBox="1"/>
            <p:nvPr/>
          </p:nvSpPr>
          <p:spPr>
            <a:xfrm>
              <a:off x="0" y="-19050"/>
              <a:ext cx="3295172" cy="1968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525" lIns="25525" spcFirstLastPara="1" rIns="25525" wrap="square" tIns="25525">
              <a:noAutofit/>
            </a:bodyPr>
            <a:lstStyle/>
            <a:p>
              <a:pPr indent="0" lvl="0" marL="0" marR="0" rtl="0" algn="ctr">
                <a:lnSpc>
                  <a:spcPct val="6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9" name="Google Shape;519;p16"/>
          <p:cNvGrpSpPr/>
          <p:nvPr/>
        </p:nvGrpSpPr>
        <p:grpSpPr>
          <a:xfrm>
            <a:off x="2400934" y="2720623"/>
            <a:ext cx="2662799" cy="438652"/>
            <a:chOff x="0" y="-19050"/>
            <a:chExt cx="1150437" cy="189516"/>
          </a:xfrm>
        </p:grpSpPr>
        <p:sp>
          <p:nvSpPr>
            <p:cNvPr id="520" name="Google Shape;520;p16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26167" y="0"/>
                  </a:moveTo>
                  <a:lnTo>
                    <a:pt x="1124270" y="0"/>
                  </a:lnTo>
                  <a:cubicBezTo>
                    <a:pt x="1131210" y="0"/>
                    <a:pt x="1137866" y="2757"/>
                    <a:pt x="1142773" y="7664"/>
                  </a:cubicBezTo>
                  <a:cubicBezTo>
                    <a:pt x="1147680" y="12571"/>
                    <a:pt x="1150437" y="19227"/>
                    <a:pt x="1150437" y="26167"/>
                  </a:cubicBezTo>
                  <a:lnTo>
                    <a:pt x="1150437" y="144299"/>
                  </a:lnTo>
                  <a:cubicBezTo>
                    <a:pt x="1150437" y="158750"/>
                    <a:pt x="1138722" y="170466"/>
                    <a:pt x="1124270" y="170466"/>
                  </a:cubicBezTo>
                  <a:lnTo>
                    <a:pt x="26167" y="170466"/>
                  </a:lnTo>
                  <a:cubicBezTo>
                    <a:pt x="11715" y="170466"/>
                    <a:pt x="0" y="158750"/>
                    <a:pt x="0" y="144299"/>
                  </a:cubicBezTo>
                  <a:lnTo>
                    <a:pt x="0" y="26167"/>
                  </a:lnTo>
                  <a:cubicBezTo>
                    <a:pt x="0" y="11715"/>
                    <a:pt x="11715" y="0"/>
                    <a:pt x="2616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16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525" lIns="25525" spcFirstLastPara="1" rIns="25525" wrap="square" tIns="25525">
              <a:noAutofit/>
            </a:bodyPr>
            <a:lstStyle/>
            <a:p>
              <a:pPr indent="0" lvl="0" marL="0" marR="0" rtl="0" algn="ctr">
                <a:lnSpc>
                  <a:spcPct val="6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2" name="Google Shape;522;p16"/>
          <p:cNvGrpSpPr/>
          <p:nvPr/>
        </p:nvGrpSpPr>
        <p:grpSpPr>
          <a:xfrm>
            <a:off x="597709" y="6240789"/>
            <a:ext cx="6291470" cy="3757704"/>
            <a:chOff x="0" y="-19050"/>
            <a:chExt cx="3295172" cy="1968106"/>
          </a:xfrm>
        </p:grpSpPr>
        <p:sp>
          <p:nvSpPr>
            <p:cNvPr id="523" name="Google Shape;523;p16"/>
            <p:cNvSpPr/>
            <p:nvPr/>
          </p:nvSpPr>
          <p:spPr>
            <a:xfrm>
              <a:off x="0" y="0"/>
              <a:ext cx="3295172" cy="1949056"/>
            </a:xfrm>
            <a:custGeom>
              <a:rect b="b" l="l" r="r" t="t"/>
              <a:pathLst>
                <a:path extrusionOk="0" h="1949056" w="3295172">
                  <a:moveTo>
                    <a:pt x="14767" y="0"/>
                  </a:moveTo>
                  <a:lnTo>
                    <a:pt x="3280406" y="0"/>
                  </a:lnTo>
                  <a:cubicBezTo>
                    <a:pt x="3284322" y="0"/>
                    <a:pt x="3288078" y="1556"/>
                    <a:pt x="3290847" y="4325"/>
                  </a:cubicBezTo>
                  <a:cubicBezTo>
                    <a:pt x="3293616" y="7094"/>
                    <a:pt x="3295172" y="10850"/>
                    <a:pt x="3295172" y="14767"/>
                  </a:cubicBezTo>
                  <a:lnTo>
                    <a:pt x="3295172" y="1934289"/>
                  </a:lnTo>
                  <a:cubicBezTo>
                    <a:pt x="3295172" y="1942445"/>
                    <a:pt x="3288561" y="1949056"/>
                    <a:pt x="3280406" y="1949056"/>
                  </a:cubicBezTo>
                  <a:lnTo>
                    <a:pt x="14767" y="1949056"/>
                  </a:lnTo>
                  <a:cubicBezTo>
                    <a:pt x="10850" y="1949056"/>
                    <a:pt x="7094" y="1947500"/>
                    <a:pt x="4325" y="1944731"/>
                  </a:cubicBezTo>
                  <a:cubicBezTo>
                    <a:pt x="1556" y="1941962"/>
                    <a:pt x="0" y="1938206"/>
                    <a:pt x="0" y="1934289"/>
                  </a:cubicBezTo>
                  <a:lnTo>
                    <a:pt x="0" y="14767"/>
                  </a:lnTo>
                  <a:cubicBezTo>
                    <a:pt x="0" y="6611"/>
                    <a:pt x="6611" y="0"/>
                    <a:pt x="14767" y="0"/>
                  </a:cubicBezTo>
                  <a:close/>
                </a:path>
              </a:pathLst>
            </a:custGeom>
            <a:solidFill>
              <a:srgbClr val="FE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16"/>
            <p:cNvSpPr txBox="1"/>
            <p:nvPr/>
          </p:nvSpPr>
          <p:spPr>
            <a:xfrm>
              <a:off x="0" y="-19050"/>
              <a:ext cx="3295172" cy="1968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525" lIns="25525" spcFirstLastPara="1" rIns="25525" wrap="square" tIns="25525">
              <a:noAutofit/>
            </a:bodyPr>
            <a:lstStyle/>
            <a:p>
              <a:pPr indent="0" lvl="0" marL="0" marR="0" rtl="0" algn="ctr">
                <a:lnSpc>
                  <a:spcPct val="6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5" name="Google Shape;525;p16"/>
          <p:cNvGrpSpPr/>
          <p:nvPr/>
        </p:nvGrpSpPr>
        <p:grpSpPr>
          <a:xfrm>
            <a:off x="2448601" y="6642643"/>
            <a:ext cx="2662799" cy="438652"/>
            <a:chOff x="0" y="-19050"/>
            <a:chExt cx="1150437" cy="189516"/>
          </a:xfrm>
        </p:grpSpPr>
        <p:sp>
          <p:nvSpPr>
            <p:cNvPr id="526" name="Google Shape;526;p16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26167" y="0"/>
                  </a:moveTo>
                  <a:lnTo>
                    <a:pt x="1124270" y="0"/>
                  </a:lnTo>
                  <a:cubicBezTo>
                    <a:pt x="1131210" y="0"/>
                    <a:pt x="1137866" y="2757"/>
                    <a:pt x="1142773" y="7664"/>
                  </a:cubicBezTo>
                  <a:cubicBezTo>
                    <a:pt x="1147680" y="12571"/>
                    <a:pt x="1150437" y="19227"/>
                    <a:pt x="1150437" y="26167"/>
                  </a:cubicBezTo>
                  <a:lnTo>
                    <a:pt x="1150437" y="144299"/>
                  </a:lnTo>
                  <a:cubicBezTo>
                    <a:pt x="1150437" y="158750"/>
                    <a:pt x="1138722" y="170466"/>
                    <a:pt x="1124270" y="170466"/>
                  </a:cubicBezTo>
                  <a:lnTo>
                    <a:pt x="26167" y="170466"/>
                  </a:lnTo>
                  <a:cubicBezTo>
                    <a:pt x="11715" y="170466"/>
                    <a:pt x="0" y="158750"/>
                    <a:pt x="0" y="144299"/>
                  </a:cubicBezTo>
                  <a:lnTo>
                    <a:pt x="0" y="26167"/>
                  </a:lnTo>
                  <a:cubicBezTo>
                    <a:pt x="0" y="11715"/>
                    <a:pt x="11715" y="0"/>
                    <a:pt x="2616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16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525" lIns="25525" spcFirstLastPara="1" rIns="25525" wrap="square" tIns="25525">
              <a:noAutofit/>
            </a:bodyPr>
            <a:lstStyle/>
            <a:p>
              <a:pPr indent="0" lvl="0" marL="0" marR="0" rtl="0" algn="ctr">
                <a:lnSpc>
                  <a:spcPct val="6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8" name="Google Shape;528;p16"/>
          <p:cNvSpPr txBox="1"/>
          <p:nvPr/>
        </p:nvSpPr>
        <p:spPr>
          <a:xfrm>
            <a:off x="439417" y="1476337"/>
            <a:ext cx="6608053" cy="2195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3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these design resources in your Canva Presentation.</a:t>
            </a:r>
            <a:endParaRPr/>
          </a:p>
        </p:txBody>
      </p:sp>
      <p:sp>
        <p:nvSpPr>
          <p:cNvPr id="529" name="Google Shape;529;p16"/>
          <p:cNvSpPr txBox="1"/>
          <p:nvPr/>
        </p:nvSpPr>
        <p:spPr>
          <a:xfrm>
            <a:off x="1273162" y="841725"/>
            <a:ext cx="5013676" cy="5542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2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RESOURCE PAGE</a:t>
            </a:r>
            <a:endParaRPr/>
          </a:p>
        </p:txBody>
      </p:sp>
      <p:sp>
        <p:nvSpPr>
          <p:cNvPr id="530" name="Google Shape;530;p16"/>
          <p:cNvSpPr txBox="1"/>
          <p:nvPr/>
        </p:nvSpPr>
        <p:spPr>
          <a:xfrm>
            <a:off x="2457866" y="3400711"/>
            <a:ext cx="2548936" cy="2975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3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3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531" name="Google Shape;531;p16"/>
          <p:cNvSpPr txBox="1"/>
          <p:nvPr/>
        </p:nvSpPr>
        <p:spPr>
          <a:xfrm>
            <a:off x="2412044" y="5503447"/>
            <a:ext cx="2662799" cy="1426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3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532" name="Google Shape;532;p16"/>
          <p:cNvSpPr txBox="1"/>
          <p:nvPr/>
        </p:nvSpPr>
        <p:spPr>
          <a:xfrm>
            <a:off x="2022035" y="3981020"/>
            <a:ext cx="3515930" cy="10436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1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1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  <a:p>
            <a:pPr indent="0" lvl="0" marL="0" marR="0" rtl="0" algn="ctr">
              <a:lnSpc>
                <a:spcPct val="1500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ANTON</a:t>
            </a:r>
            <a:endParaRPr/>
          </a:p>
          <a:p>
            <a:pPr indent="0" lvl="0" marL="0" marR="0" rtl="0" algn="ctr">
              <a:lnSpc>
                <a:spcPct val="1500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9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1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1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COPY:</a:t>
            </a:r>
            <a:endParaRPr/>
          </a:p>
          <a:p>
            <a:pPr indent="0" lvl="0" marL="0" marR="0" rtl="0" algn="ctr">
              <a:lnSpc>
                <a:spcPct val="1500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CAVEAT</a:t>
            </a:r>
            <a:endParaRPr/>
          </a:p>
        </p:txBody>
      </p:sp>
      <p:sp>
        <p:nvSpPr>
          <p:cNvPr id="533" name="Google Shape;533;p16"/>
          <p:cNvSpPr txBox="1"/>
          <p:nvPr/>
        </p:nvSpPr>
        <p:spPr>
          <a:xfrm>
            <a:off x="2772041" y="2847801"/>
            <a:ext cx="1920585" cy="2283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24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Fonts</a:t>
            </a:r>
            <a:endParaRPr/>
          </a:p>
        </p:txBody>
      </p:sp>
      <p:sp>
        <p:nvSpPr>
          <p:cNvPr id="534" name="Google Shape;534;p16"/>
          <p:cNvSpPr txBox="1"/>
          <p:nvPr/>
        </p:nvSpPr>
        <p:spPr>
          <a:xfrm>
            <a:off x="2819707" y="6769821"/>
            <a:ext cx="1920585" cy="2283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24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Design Elements</a:t>
            </a:r>
            <a:endParaRPr/>
          </a:p>
        </p:txBody>
      </p:sp>
      <p:grpSp>
        <p:nvGrpSpPr>
          <p:cNvPr id="535" name="Google Shape;535;p16"/>
          <p:cNvGrpSpPr/>
          <p:nvPr/>
        </p:nvGrpSpPr>
        <p:grpSpPr>
          <a:xfrm>
            <a:off x="1306565" y="7405145"/>
            <a:ext cx="4946870" cy="2265508"/>
            <a:chOff x="0" y="0"/>
            <a:chExt cx="6595826" cy="3020677"/>
          </a:xfrm>
        </p:grpSpPr>
        <p:sp>
          <p:nvSpPr>
            <p:cNvPr id="536" name="Google Shape;536;p16"/>
            <p:cNvSpPr/>
            <p:nvPr/>
          </p:nvSpPr>
          <p:spPr>
            <a:xfrm>
              <a:off x="5381892" y="878451"/>
              <a:ext cx="463772" cy="398844"/>
            </a:xfrm>
            <a:custGeom>
              <a:rect b="b" l="l" r="r" t="t"/>
              <a:pathLst>
                <a:path extrusionOk="0" h="398844" w="463772">
                  <a:moveTo>
                    <a:pt x="0" y="0"/>
                  </a:moveTo>
                  <a:lnTo>
                    <a:pt x="463773" y="0"/>
                  </a:lnTo>
                  <a:lnTo>
                    <a:pt x="463773" y="398844"/>
                  </a:lnTo>
                  <a:lnTo>
                    <a:pt x="0" y="39884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37" name="Google Shape;537;p16"/>
            <p:cNvSpPr/>
            <p:nvPr/>
          </p:nvSpPr>
          <p:spPr>
            <a:xfrm>
              <a:off x="6229883" y="1649186"/>
              <a:ext cx="329622" cy="455508"/>
            </a:xfrm>
            <a:custGeom>
              <a:rect b="b" l="l" r="r" t="t"/>
              <a:pathLst>
                <a:path extrusionOk="0" h="455508" w="329622">
                  <a:moveTo>
                    <a:pt x="0" y="0"/>
                  </a:moveTo>
                  <a:lnTo>
                    <a:pt x="329622" y="0"/>
                  </a:lnTo>
                  <a:lnTo>
                    <a:pt x="329622" y="455508"/>
                  </a:lnTo>
                  <a:lnTo>
                    <a:pt x="0" y="4555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38" name="Google Shape;538;p16"/>
            <p:cNvSpPr/>
            <p:nvPr/>
          </p:nvSpPr>
          <p:spPr>
            <a:xfrm>
              <a:off x="5478209" y="1697716"/>
              <a:ext cx="271565" cy="406978"/>
            </a:xfrm>
            <a:custGeom>
              <a:rect b="b" l="l" r="r" t="t"/>
              <a:pathLst>
                <a:path extrusionOk="0" h="406978" w="271565">
                  <a:moveTo>
                    <a:pt x="0" y="0"/>
                  </a:moveTo>
                  <a:lnTo>
                    <a:pt x="271565" y="0"/>
                  </a:lnTo>
                  <a:lnTo>
                    <a:pt x="271565" y="406978"/>
                  </a:lnTo>
                  <a:lnTo>
                    <a:pt x="0" y="40697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39" name="Google Shape;539;p16"/>
            <p:cNvSpPr/>
            <p:nvPr/>
          </p:nvSpPr>
          <p:spPr>
            <a:xfrm>
              <a:off x="6145448" y="2515013"/>
              <a:ext cx="450378" cy="406978"/>
            </a:xfrm>
            <a:custGeom>
              <a:rect b="b" l="l" r="r" t="t"/>
              <a:pathLst>
                <a:path extrusionOk="0" h="406978" w="450378">
                  <a:moveTo>
                    <a:pt x="0" y="0"/>
                  </a:moveTo>
                  <a:lnTo>
                    <a:pt x="450377" y="0"/>
                  </a:lnTo>
                  <a:lnTo>
                    <a:pt x="450377" y="406978"/>
                  </a:lnTo>
                  <a:lnTo>
                    <a:pt x="0" y="40697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40" name="Google Shape;540;p16"/>
            <p:cNvSpPr/>
            <p:nvPr/>
          </p:nvSpPr>
          <p:spPr>
            <a:xfrm>
              <a:off x="6145448" y="24265"/>
              <a:ext cx="406978" cy="406978"/>
            </a:xfrm>
            <a:custGeom>
              <a:rect b="b" l="l" r="r" t="t"/>
              <a:pathLst>
                <a:path extrusionOk="0" h="406978" w="406978">
                  <a:moveTo>
                    <a:pt x="0" y="0"/>
                  </a:moveTo>
                  <a:lnTo>
                    <a:pt x="406977" y="0"/>
                  </a:lnTo>
                  <a:lnTo>
                    <a:pt x="406977" y="406978"/>
                  </a:lnTo>
                  <a:lnTo>
                    <a:pt x="0" y="40697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41" name="Google Shape;541;p16"/>
            <p:cNvSpPr/>
            <p:nvPr/>
          </p:nvSpPr>
          <p:spPr>
            <a:xfrm>
              <a:off x="5330312" y="28332"/>
              <a:ext cx="556803" cy="342181"/>
            </a:xfrm>
            <a:custGeom>
              <a:rect b="b" l="l" r="r" t="t"/>
              <a:pathLst>
                <a:path extrusionOk="0" h="342181" w="556803">
                  <a:moveTo>
                    <a:pt x="0" y="0"/>
                  </a:moveTo>
                  <a:lnTo>
                    <a:pt x="556803" y="0"/>
                  </a:lnTo>
                  <a:lnTo>
                    <a:pt x="556803" y="342180"/>
                  </a:lnTo>
                  <a:lnTo>
                    <a:pt x="0" y="3421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42" name="Google Shape;542;p16"/>
            <p:cNvSpPr/>
            <p:nvPr/>
          </p:nvSpPr>
          <p:spPr>
            <a:xfrm>
              <a:off x="6103997" y="878451"/>
              <a:ext cx="455508" cy="455508"/>
            </a:xfrm>
            <a:custGeom>
              <a:rect b="b" l="l" r="r" t="t"/>
              <a:pathLst>
                <a:path extrusionOk="0" h="455508" w="455508">
                  <a:moveTo>
                    <a:pt x="0" y="0"/>
                  </a:moveTo>
                  <a:lnTo>
                    <a:pt x="455508" y="0"/>
                  </a:lnTo>
                  <a:lnTo>
                    <a:pt x="455508" y="455507"/>
                  </a:lnTo>
                  <a:lnTo>
                    <a:pt x="0" y="45550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43" name="Google Shape;543;p16"/>
            <p:cNvSpPr/>
            <p:nvPr/>
          </p:nvSpPr>
          <p:spPr>
            <a:xfrm>
              <a:off x="5432575" y="2525115"/>
              <a:ext cx="317199" cy="455508"/>
            </a:xfrm>
            <a:custGeom>
              <a:rect b="b" l="l" r="r" t="t"/>
              <a:pathLst>
                <a:path extrusionOk="0" h="455508" w="317199">
                  <a:moveTo>
                    <a:pt x="0" y="0"/>
                  </a:moveTo>
                  <a:lnTo>
                    <a:pt x="317199" y="0"/>
                  </a:lnTo>
                  <a:lnTo>
                    <a:pt x="317199" y="455508"/>
                  </a:lnTo>
                  <a:lnTo>
                    <a:pt x="0" y="4555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44" name="Google Shape;544;p16"/>
            <p:cNvSpPr/>
            <p:nvPr/>
          </p:nvSpPr>
          <p:spPr>
            <a:xfrm>
              <a:off x="3259699" y="4475"/>
              <a:ext cx="400018" cy="455508"/>
            </a:xfrm>
            <a:custGeom>
              <a:rect b="b" l="l" r="r" t="t"/>
              <a:pathLst>
                <a:path extrusionOk="0" h="455508" w="400018">
                  <a:moveTo>
                    <a:pt x="0" y="0"/>
                  </a:moveTo>
                  <a:lnTo>
                    <a:pt x="400018" y="0"/>
                  </a:lnTo>
                  <a:lnTo>
                    <a:pt x="400018" y="455508"/>
                  </a:lnTo>
                  <a:lnTo>
                    <a:pt x="0" y="4555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45" name="Google Shape;545;p16"/>
            <p:cNvSpPr/>
            <p:nvPr/>
          </p:nvSpPr>
          <p:spPr>
            <a:xfrm>
              <a:off x="4581150" y="87119"/>
              <a:ext cx="528130" cy="313997"/>
            </a:xfrm>
            <a:custGeom>
              <a:rect b="b" l="l" r="r" t="t"/>
              <a:pathLst>
                <a:path extrusionOk="0" h="313997" w="528130">
                  <a:moveTo>
                    <a:pt x="0" y="0"/>
                  </a:moveTo>
                  <a:lnTo>
                    <a:pt x="528130" y="0"/>
                  </a:lnTo>
                  <a:lnTo>
                    <a:pt x="528130" y="313998"/>
                  </a:lnTo>
                  <a:lnTo>
                    <a:pt x="0" y="31399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46" name="Google Shape;546;p16"/>
            <p:cNvSpPr/>
            <p:nvPr/>
          </p:nvSpPr>
          <p:spPr>
            <a:xfrm>
              <a:off x="633587" y="28740"/>
              <a:ext cx="406978" cy="406978"/>
            </a:xfrm>
            <a:custGeom>
              <a:rect b="b" l="l" r="r" t="t"/>
              <a:pathLst>
                <a:path extrusionOk="0" h="406978" w="406978">
                  <a:moveTo>
                    <a:pt x="0" y="0"/>
                  </a:moveTo>
                  <a:lnTo>
                    <a:pt x="406978" y="0"/>
                  </a:lnTo>
                  <a:lnTo>
                    <a:pt x="406978" y="406978"/>
                  </a:lnTo>
                  <a:lnTo>
                    <a:pt x="0" y="40697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47" name="Google Shape;547;p16"/>
            <p:cNvSpPr/>
            <p:nvPr/>
          </p:nvSpPr>
          <p:spPr>
            <a:xfrm>
              <a:off x="3306" y="28740"/>
              <a:ext cx="406978" cy="406978"/>
            </a:xfrm>
            <a:custGeom>
              <a:rect b="b" l="l" r="r" t="t"/>
              <a:pathLst>
                <a:path extrusionOk="0" h="406978" w="406978">
                  <a:moveTo>
                    <a:pt x="0" y="0"/>
                  </a:moveTo>
                  <a:lnTo>
                    <a:pt x="406978" y="0"/>
                  </a:lnTo>
                  <a:lnTo>
                    <a:pt x="406978" y="406978"/>
                  </a:lnTo>
                  <a:lnTo>
                    <a:pt x="0" y="40697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48" name="Google Shape;548;p16"/>
            <p:cNvSpPr/>
            <p:nvPr/>
          </p:nvSpPr>
          <p:spPr>
            <a:xfrm>
              <a:off x="2565025" y="16671"/>
              <a:ext cx="451645" cy="431116"/>
            </a:xfrm>
            <a:custGeom>
              <a:rect b="b" l="l" r="r" t="t"/>
              <a:pathLst>
                <a:path extrusionOk="0" h="431116" w="451645">
                  <a:moveTo>
                    <a:pt x="0" y="0"/>
                  </a:moveTo>
                  <a:lnTo>
                    <a:pt x="451645" y="0"/>
                  </a:lnTo>
                  <a:lnTo>
                    <a:pt x="451645" y="431116"/>
                  </a:lnTo>
                  <a:lnTo>
                    <a:pt x="0" y="43111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49" name="Google Shape;549;p16"/>
            <p:cNvSpPr/>
            <p:nvPr/>
          </p:nvSpPr>
          <p:spPr>
            <a:xfrm>
              <a:off x="1273073" y="4475"/>
              <a:ext cx="452195" cy="455508"/>
            </a:xfrm>
            <a:custGeom>
              <a:rect b="b" l="l" r="r" t="t"/>
              <a:pathLst>
                <a:path extrusionOk="0" h="455508" w="452195">
                  <a:moveTo>
                    <a:pt x="0" y="0"/>
                  </a:moveTo>
                  <a:lnTo>
                    <a:pt x="452195" y="0"/>
                  </a:lnTo>
                  <a:lnTo>
                    <a:pt x="452195" y="455508"/>
                  </a:lnTo>
                  <a:lnTo>
                    <a:pt x="0" y="4555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50" name="Google Shape;550;p16"/>
            <p:cNvSpPr/>
            <p:nvPr/>
          </p:nvSpPr>
          <p:spPr>
            <a:xfrm>
              <a:off x="1953173" y="0"/>
              <a:ext cx="377186" cy="459983"/>
            </a:xfrm>
            <a:custGeom>
              <a:rect b="b" l="l" r="r" t="t"/>
              <a:pathLst>
                <a:path extrusionOk="0" h="459983" w="377186">
                  <a:moveTo>
                    <a:pt x="0" y="0"/>
                  </a:moveTo>
                  <a:lnTo>
                    <a:pt x="377186" y="0"/>
                  </a:lnTo>
                  <a:lnTo>
                    <a:pt x="377186" y="459983"/>
                  </a:lnTo>
                  <a:lnTo>
                    <a:pt x="0" y="4599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51" name="Google Shape;551;p16"/>
            <p:cNvSpPr/>
            <p:nvPr/>
          </p:nvSpPr>
          <p:spPr>
            <a:xfrm>
              <a:off x="3913459" y="28740"/>
              <a:ext cx="428406" cy="430756"/>
            </a:xfrm>
            <a:custGeom>
              <a:rect b="b" l="l" r="r" t="t"/>
              <a:pathLst>
                <a:path extrusionOk="0" h="430756" w="428406">
                  <a:moveTo>
                    <a:pt x="0" y="0"/>
                  </a:moveTo>
                  <a:lnTo>
                    <a:pt x="428406" y="0"/>
                  </a:lnTo>
                  <a:lnTo>
                    <a:pt x="428406" y="430756"/>
                  </a:lnTo>
                  <a:lnTo>
                    <a:pt x="0" y="43075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52" name="Google Shape;552;p16"/>
            <p:cNvSpPr/>
            <p:nvPr/>
          </p:nvSpPr>
          <p:spPr>
            <a:xfrm>
              <a:off x="3867668" y="841597"/>
              <a:ext cx="367719" cy="455508"/>
            </a:xfrm>
            <a:custGeom>
              <a:rect b="b" l="l" r="r" t="t"/>
              <a:pathLst>
                <a:path extrusionOk="0" h="455508" w="367719">
                  <a:moveTo>
                    <a:pt x="0" y="0"/>
                  </a:moveTo>
                  <a:lnTo>
                    <a:pt x="367718" y="0"/>
                  </a:lnTo>
                  <a:lnTo>
                    <a:pt x="367718" y="455508"/>
                  </a:lnTo>
                  <a:lnTo>
                    <a:pt x="0" y="4555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53" name="Google Shape;553;p16"/>
            <p:cNvSpPr/>
            <p:nvPr/>
          </p:nvSpPr>
          <p:spPr>
            <a:xfrm>
              <a:off x="3075308" y="841597"/>
              <a:ext cx="495117" cy="455508"/>
            </a:xfrm>
            <a:custGeom>
              <a:rect b="b" l="l" r="r" t="t"/>
              <a:pathLst>
                <a:path extrusionOk="0" h="455508" w="495117">
                  <a:moveTo>
                    <a:pt x="0" y="0"/>
                  </a:moveTo>
                  <a:lnTo>
                    <a:pt x="495117" y="0"/>
                  </a:lnTo>
                  <a:lnTo>
                    <a:pt x="495117" y="455508"/>
                  </a:lnTo>
                  <a:lnTo>
                    <a:pt x="0" y="4555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54" name="Google Shape;554;p16"/>
            <p:cNvSpPr/>
            <p:nvPr/>
          </p:nvSpPr>
          <p:spPr>
            <a:xfrm>
              <a:off x="4563209" y="944895"/>
              <a:ext cx="520546" cy="299077"/>
            </a:xfrm>
            <a:custGeom>
              <a:rect b="b" l="l" r="r" t="t"/>
              <a:pathLst>
                <a:path extrusionOk="0" h="299077" w="520546">
                  <a:moveTo>
                    <a:pt x="0" y="0"/>
                  </a:moveTo>
                  <a:lnTo>
                    <a:pt x="520546" y="0"/>
                  </a:lnTo>
                  <a:lnTo>
                    <a:pt x="520546" y="299078"/>
                  </a:lnTo>
                  <a:lnTo>
                    <a:pt x="0" y="29907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55" name="Google Shape;555;p16"/>
            <p:cNvSpPr/>
            <p:nvPr/>
          </p:nvSpPr>
          <p:spPr>
            <a:xfrm>
              <a:off x="1579816" y="841597"/>
              <a:ext cx="455508" cy="455508"/>
            </a:xfrm>
            <a:custGeom>
              <a:rect b="b" l="l" r="r" t="t"/>
              <a:pathLst>
                <a:path extrusionOk="0" h="455508" w="455508">
                  <a:moveTo>
                    <a:pt x="0" y="0"/>
                  </a:moveTo>
                  <a:lnTo>
                    <a:pt x="455507" y="0"/>
                  </a:lnTo>
                  <a:lnTo>
                    <a:pt x="455507" y="455508"/>
                  </a:lnTo>
                  <a:lnTo>
                    <a:pt x="0" y="4555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56" name="Google Shape;556;p16"/>
            <p:cNvSpPr/>
            <p:nvPr/>
          </p:nvSpPr>
          <p:spPr>
            <a:xfrm>
              <a:off x="3306" y="841597"/>
              <a:ext cx="529660" cy="455508"/>
            </a:xfrm>
            <a:custGeom>
              <a:rect b="b" l="l" r="r" t="t"/>
              <a:pathLst>
                <a:path extrusionOk="0" h="455508" w="529660">
                  <a:moveTo>
                    <a:pt x="0" y="0"/>
                  </a:moveTo>
                  <a:lnTo>
                    <a:pt x="529660" y="0"/>
                  </a:lnTo>
                  <a:lnTo>
                    <a:pt x="529660" y="455508"/>
                  </a:lnTo>
                  <a:lnTo>
                    <a:pt x="0" y="4555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57" name="Google Shape;557;p16"/>
            <p:cNvSpPr/>
            <p:nvPr/>
          </p:nvSpPr>
          <p:spPr>
            <a:xfrm>
              <a:off x="2278718" y="841597"/>
              <a:ext cx="454679" cy="455508"/>
            </a:xfrm>
            <a:custGeom>
              <a:rect b="b" l="l" r="r" t="t"/>
              <a:pathLst>
                <a:path extrusionOk="0" h="455508" w="454679">
                  <a:moveTo>
                    <a:pt x="0" y="0"/>
                  </a:moveTo>
                  <a:lnTo>
                    <a:pt x="454679" y="0"/>
                  </a:lnTo>
                  <a:lnTo>
                    <a:pt x="454679" y="455508"/>
                  </a:lnTo>
                  <a:lnTo>
                    <a:pt x="0" y="4555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58" name="Google Shape;558;p16"/>
            <p:cNvSpPr/>
            <p:nvPr/>
          </p:nvSpPr>
          <p:spPr>
            <a:xfrm>
              <a:off x="828637" y="841597"/>
              <a:ext cx="455508" cy="455508"/>
            </a:xfrm>
            <a:custGeom>
              <a:rect b="b" l="l" r="r" t="t"/>
              <a:pathLst>
                <a:path extrusionOk="0" h="455508" w="455508">
                  <a:moveTo>
                    <a:pt x="0" y="0"/>
                  </a:moveTo>
                  <a:lnTo>
                    <a:pt x="455508" y="0"/>
                  </a:lnTo>
                  <a:lnTo>
                    <a:pt x="455508" y="455508"/>
                  </a:lnTo>
                  <a:lnTo>
                    <a:pt x="0" y="4555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59" name="Google Shape;559;p16"/>
            <p:cNvSpPr/>
            <p:nvPr/>
          </p:nvSpPr>
          <p:spPr>
            <a:xfrm>
              <a:off x="3322672" y="1691241"/>
              <a:ext cx="499213" cy="393924"/>
            </a:xfrm>
            <a:custGeom>
              <a:rect b="b" l="l" r="r" t="t"/>
              <a:pathLst>
                <a:path extrusionOk="0" h="393924" w="499213">
                  <a:moveTo>
                    <a:pt x="0" y="0"/>
                  </a:moveTo>
                  <a:lnTo>
                    <a:pt x="499213" y="0"/>
                  </a:lnTo>
                  <a:lnTo>
                    <a:pt x="499213" y="393924"/>
                  </a:lnTo>
                  <a:lnTo>
                    <a:pt x="0" y="39392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60" name="Google Shape;560;p16"/>
            <p:cNvSpPr/>
            <p:nvPr/>
          </p:nvSpPr>
          <p:spPr>
            <a:xfrm>
              <a:off x="2557517" y="1709754"/>
              <a:ext cx="514846" cy="309844"/>
            </a:xfrm>
            <a:custGeom>
              <a:rect b="b" l="l" r="r" t="t"/>
              <a:pathLst>
                <a:path extrusionOk="0" h="309844" w="514846">
                  <a:moveTo>
                    <a:pt x="0" y="0"/>
                  </a:moveTo>
                  <a:lnTo>
                    <a:pt x="514846" y="0"/>
                  </a:lnTo>
                  <a:lnTo>
                    <a:pt x="514846" y="309843"/>
                  </a:lnTo>
                  <a:lnTo>
                    <a:pt x="0" y="30984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61" name="Google Shape;561;p16"/>
            <p:cNvSpPr/>
            <p:nvPr/>
          </p:nvSpPr>
          <p:spPr>
            <a:xfrm>
              <a:off x="1345330" y="1662423"/>
              <a:ext cx="423644" cy="451559"/>
            </a:xfrm>
            <a:custGeom>
              <a:rect b="b" l="l" r="r" t="t"/>
              <a:pathLst>
                <a:path extrusionOk="0" h="451559" w="423644">
                  <a:moveTo>
                    <a:pt x="0" y="0"/>
                  </a:moveTo>
                  <a:lnTo>
                    <a:pt x="423644" y="0"/>
                  </a:lnTo>
                  <a:lnTo>
                    <a:pt x="423644" y="451559"/>
                  </a:lnTo>
                  <a:lnTo>
                    <a:pt x="0" y="45155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62" name="Google Shape;562;p16"/>
            <p:cNvSpPr/>
            <p:nvPr/>
          </p:nvSpPr>
          <p:spPr>
            <a:xfrm>
              <a:off x="2019284" y="1667713"/>
              <a:ext cx="287923" cy="393924"/>
            </a:xfrm>
            <a:custGeom>
              <a:rect b="b" l="l" r="r" t="t"/>
              <a:pathLst>
                <a:path extrusionOk="0" h="393924" w="287923">
                  <a:moveTo>
                    <a:pt x="0" y="0"/>
                  </a:moveTo>
                  <a:lnTo>
                    <a:pt x="287923" y="0"/>
                  </a:lnTo>
                  <a:lnTo>
                    <a:pt x="287923" y="393924"/>
                  </a:lnTo>
                  <a:lnTo>
                    <a:pt x="0" y="39392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63" name="Google Shape;563;p16"/>
            <p:cNvSpPr/>
            <p:nvPr/>
          </p:nvSpPr>
          <p:spPr>
            <a:xfrm>
              <a:off x="764503" y="1662423"/>
              <a:ext cx="329228" cy="451559"/>
            </a:xfrm>
            <a:custGeom>
              <a:rect b="b" l="l" r="r" t="t"/>
              <a:pathLst>
                <a:path extrusionOk="0" h="451559" w="329228">
                  <a:moveTo>
                    <a:pt x="0" y="0"/>
                  </a:moveTo>
                  <a:lnTo>
                    <a:pt x="329228" y="0"/>
                  </a:lnTo>
                  <a:lnTo>
                    <a:pt x="329228" y="451559"/>
                  </a:lnTo>
                  <a:lnTo>
                    <a:pt x="0" y="45155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64" name="Google Shape;564;p16"/>
            <p:cNvSpPr/>
            <p:nvPr/>
          </p:nvSpPr>
          <p:spPr>
            <a:xfrm>
              <a:off x="4719008" y="1691241"/>
              <a:ext cx="393924" cy="393924"/>
            </a:xfrm>
            <a:custGeom>
              <a:rect b="b" l="l" r="r" t="t"/>
              <a:pathLst>
                <a:path extrusionOk="0" h="393924" w="393924">
                  <a:moveTo>
                    <a:pt x="0" y="0"/>
                  </a:moveTo>
                  <a:lnTo>
                    <a:pt x="393925" y="0"/>
                  </a:lnTo>
                  <a:lnTo>
                    <a:pt x="393925" y="393924"/>
                  </a:lnTo>
                  <a:lnTo>
                    <a:pt x="0" y="39392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65" name="Google Shape;565;p16"/>
            <p:cNvSpPr/>
            <p:nvPr/>
          </p:nvSpPr>
          <p:spPr>
            <a:xfrm>
              <a:off x="4074129" y="1691241"/>
              <a:ext cx="393924" cy="393924"/>
            </a:xfrm>
            <a:custGeom>
              <a:rect b="b" l="l" r="r" t="t"/>
              <a:pathLst>
                <a:path extrusionOk="0" h="393924" w="393924">
                  <a:moveTo>
                    <a:pt x="0" y="0"/>
                  </a:moveTo>
                  <a:lnTo>
                    <a:pt x="393925" y="0"/>
                  </a:lnTo>
                  <a:lnTo>
                    <a:pt x="393925" y="393924"/>
                  </a:lnTo>
                  <a:lnTo>
                    <a:pt x="0" y="39392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66" name="Google Shape;566;p16"/>
            <p:cNvSpPr/>
            <p:nvPr/>
          </p:nvSpPr>
          <p:spPr>
            <a:xfrm>
              <a:off x="3306" y="1636922"/>
              <a:ext cx="510243" cy="455508"/>
            </a:xfrm>
            <a:custGeom>
              <a:rect b="b" l="l" r="r" t="t"/>
              <a:pathLst>
                <a:path extrusionOk="0" h="455508" w="510243">
                  <a:moveTo>
                    <a:pt x="0" y="0"/>
                  </a:moveTo>
                  <a:lnTo>
                    <a:pt x="510243" y="0"/>
                  </a:lnTo>
                  <a:lnTo>
                    <a:pt x="510243" y="455507"/>
                  </a:lnTo>
                  <a:lnTo>
                    <a:pt x="0" y="45550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67" name="Google Shape;567;p16"/>
            <p:cNvSpPr/>
            <p:nvPr/>
          </p:nvSpPr>
          <p:spPr>
            <a:xfrm>
              <a:off x="4622149" y="2534715"/>
              <a:ext cx="389967" cy="445908"/>
            </a:xfrm>
            <a:custGeom>
              <a:rect b="b" l="l" r="r" t="t"/>
              <a:pathLst>
                <a:path extrusionOk="0" h="445908" w="389967">
                  <a:moveTo>
                    <a:pt x="0" y="0"/>
                  </a:moveTo>
                  <a:lnTo>
                    <a:pt x="389967" y="0"/>
                  </a:lnTo>
                  <a:lnTo>
                    <a:pt x="389967" y="445908"/>
                  </a:lnTo>
                  <a:lnTo>
                    <a:pt x="0" y="4459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68" name="Google Shape;568;p16"/>
            <p:cNvSpPr/>
            <p:nvPr/>
          </p:nvSpPr>
          <p:spPr>
            <a:xfrm>
              <a:off x="3850201" y="2593347"/>
              <a:ext cx="469490" cy="328643"/>
            </a:xfrm>
            <a:custGeom>
              <a:rect b="b" l="l" r="r" t="t"/>
              <a:pathLst>
                <a:path extrusionOk="0" h="328643" w="469490">
                  <a:moveTo>
                    <a:pt x="0" y="0"/>
                  </a:moveTo>
                  <a:lnTo>
                    <a:pt x="469490" y="0"/>
                  </a:lnTo>
                  <a:lnTo>
                    <a:pt x="469490" y="328644"/>
                  </a:lnTo>
                  <a:lnTo>
                    <a:pt x="0" y="32864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69" name="Google Shape;569;p16"/>
            <p:cNvSpPr/>
            <p:nvPr/>
          </p:nvSpPr>
          <p:spPr>
            <a:xfrm>
              <a:off x="3141947" y="2593347"/>
              <a:ext cx="401675" cy="328643"/>
            </a:xfrm>
            <a:custGeom>
              <a:rect b="b" l="l" r="r" t="t"/>
              <a:pathLst>
                <a:path extrusionOk="0" h="328643" w="401675">
                  <a:moveTo>
                    <a:pt x="0" y="0"/>
                  </a:moveTo>
                  <a:lnTo>
                    <a:pt x="401675" y="0"/>
                  </a:lnTo>
                  <a:lnTo>
                    <a:pt x="401675" y="328644"/>
                  </a:lnTo>
                  <a:lnTo>
                    <a:pt x="0" y="32864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70" name="Google Shape;570;p16"/>
            <p:cNvSpPr/>
            <p:nvPr/>
          </p:nvSpPr>
          <p:spPr>
            <a:xfrm>
              <a:off x="1983813" y="2534715"/>
              <a:ext cx="224575" cy="445908"/>
            </a:xfrm>
            <a:custGeom>
              <a:rect b="b" l="l" r="r" t="t"/>
              <a:pathLst>
                <a:path extrusionOk="0" h="445908" w="224575">
                  <a:moveTo>
                    <a:pt x="0" y="0"/>
                  </a:moveTo>
                  <a:lnTo>
                    <a:pt x="224576" y="0"/>
                  </a:lnTo>
                  <a:lnTo>
                    <a:pt x="224576" y="445908"/>
                  </a:lnTo>
                  <a:lnTo>
                    <a:pt x="0" y="4459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71" name="Google Shape;571;p16"/>
            <p:cNvSpPr/>
            <p:nvPr/>
          </p:nvSpPr>
          <p:spPr>
            <a:xfrm>
              <a:off x="2510846" y="2593347"/>
              <a:ext cx="328643" cy="328643"/>
            </a:xfrm>
            <a:custGeom>
              <a:rect b="b" l="l" r="r" t="t"/>
              <a:pathLst>
                <a:path extrusionOk="0" h="328643" w="328643">
                  <a:moveTo>
                    <a:pt x="0" y="0"/>
                  </a:moveTo>
                  <a:lnTo>
                    <a:pt x="328643" y="0"/>
                  </a:lnTo>
                  <a:lnTo>
                    <a:pt x="328643" y="328644"/>
                  </a:lnTo>
                  <a:lnTo>
                    <a:pt x="0" y="32864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72" name="Google Shape;572;p16"/>
            <p:cNvSpPr/>
            <p:nvPr/>
          </p:nvSpPr>
          <p:spPr>
            <a:xfrm>
              <a:off x="0" y="2494662"/>
              <a:ext cx="283092" cy="526015"/>
            </a:xfrm>
            <a:custGeom>
              <a:rect b="b" l="l" r="r" t="t"/>
              <a:pathLst>
                <a:path extrusionOk="0" h="526015" w="283092">
                  <a:moveTo>
                    <a:pt x="0" y="0"/>
                  </a:moveTo>
                  <a:lnTo>
                    <a:pt x="283092" y="0"/>
                  </a:lnTo>
                  <a:lnTo>
                    <a:pt x="283092" y="526014"/>
                  </a:lnTo>
                  <a:lnTo>
                    <a:pt x="0" y="52601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73" name="Google Shape;573;p16"/>
            <p:cNvSpPr/>
            <p:nvPr/>
          </p:nvSpPr>
          <p:spPr>
            <a:xfrm>
              <a:off x="586374" y="2494662"/>
              <a:ext cx="407422" cy="526015"/>
            </a:xfrm>
            <a:custGeom>
              <a:rect b="b" l="l" r="r" t="t"/>
              <a:pathLst>
                <a:path extrusionOk="0" h="526015" w="407422">
                  <a:moveTo>
                    <a:pt x="0" y="0"/>
                  </a:moveTo>
                  <a:lnTo>
                    <a:pt x="407422" y="0"/>
                  </a:lnTo>
                  <a:lnTo>
                    <a:pt x="407422" y="526014"/>
                  </a:lnTo>
                  <a:lnTo>
                    <a:pt x="0" y="52601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74" name="Google Shape;574;p16"/>
            <p:cNvSpPr/>
            <p:nvPr/>
          </p:nvSpPr>
          <p:spPr>
            <a:xfrm>
              <a:off x="1296254" y="2534715"/>
              <a:ext cx="385102" cy="445908"/>
            </a:xfrm>
            <a:custGeom>
              <a:rect b="b" l="l" r="r" t="t"/>
              <a:pathLst>
                <a:path extrusionOk="0" h="445908" w="385102">
                  <a:moveTo>
                    <a:pt x="0" y="0"/>
                  </a:moveTo>
                  <a:lnTo>
                    <a:pt x="385102" y="0"/>
                  </a:lnTo>
                  <a:lnTo>
                    <a:pt x="385102" y="445908"/>
                  </a:lnTo>
                  <a:lnTo>
                    <a:pt x="0" y="4459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17"/>
          <p:cNvSpPr txBox="1"/>
          <p:nvPr/>
        </p:nvSpPr>
        <p:spPr>
          <a:xfrm>
            <a:off x="475973" y="2836897"/>
            <a:ext cx="6608053" cy="4427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3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This presentation template is free for everyone to use</a:t>
            </a:r>
            <a:endParaRPr/>
          </a:p>
          <a:p>
            <a:pPr indent="0" lvl="1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3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thanks to the following:</a:t>
            </a:r>
            <a:endParaRPr/>
          </a:p>
        </p:txBody>
      </p:sp>
      <p:sp>
        <p:nvSpPr>
          <p:cNvPr id="580" name="Google Shape;580;p17"/>
          <p:cNvSpPr txBox="1"/>
          <p:nvPr/>
        </p:nvSpPr>
        <p:spPr>
          <a:xfrm>
            <a:off x="1309718" y="1842285"/>
            <a:ext cx="5013676" cy="5542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2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CREDITS</a:t>
            </a:r>
            <a:endParaRPr/>
          </a:p>
        </p:txBody>
      </p:sp>
      <p:sp>
        <p:nvSpPr>
          <p:cNvPr id="581" name="Google Shape;581;p17"/>
          <p:cNvSpPr txBox="1"/>
          <p:nvPr/>
        </p:nvSpPr>
        <p:spPr>
          <a:xfrm>
            <a:off x="1753621" y="5334981"/>
            <a:ext cx="4330905" cy="2630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54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the presentation template</a:t>
            </a:r>
            <a:endParaRPr/>
          </a:p>
        </p:txBody>
      </p:sp>
      <p:sp>
        <p:nvSpPr>
          <p:cNvPr id="582" name="Google Shape;582;p17"/>
          <p:cNvSpPr txBox="1"/>
          <p:nvPr/>
        </p:nvSpPr>
        <p:spPr>
          <a:xfrm>
            <a:off x="2356406" y="7561506"/>
            <a:ext cx="3125335" cy="2630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54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the photos</a:t>
            </a:r>
            <a:endParaRPr/>
          </a:p>
        </p:txBody>
      </p:sp>
      <p:sp>
        <p:nvSpPr>
          <p:cNvPr id="583" name="Google Shape;583;p17"/>
          <p:cNvSpPr txBox="1"/>
          <p:nvPr/>
        </p:nvSpPr>
        <p:spPr>
          <a:xfrm>
            <a:off x="1255948" y="6819827"/>
            <a:ext cx="5326250" cy="532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136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Pexels, Pixabay</a:t>
            </a:r>
            <a:endParaRPr/>
          </a:p>
        </p:txBody>
      </p:sp>
      <p:sp>
        <p:nvSpPr>
          <p:cNvPr id="584" name="Google Shape;584;p17"/>
          <p:cNvSpPr txBox="1"/>
          <p:nvPr/>
        </p:nvSpPr>
        <p:spPr>
          <a:xfrm>
            <a:off x="1981612" y="8579732"/>
            <a:ext cx="3572987" cy="3557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57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HAPPY DESIGNING!</a:t>
            </a:r>
            <a:endParaRPr/>
          </a:p>
        </p:txBody>
      </p:sp>
      <p:pic>
        <p:nvPicPr>
          <p:cNvPr id="585" name="Google Shape;5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4338" y="4078813"/>
            <a:ext cx="4209465" cy="105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