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10287000" cx="18288000"/>
  <p:notesSz cx="6858000" cy="9144000"/>
  <p:embeddedFontLst>
    <p:embeddedFont>
      <p:font typeface="Freckle Face"/>
      <p:regular r:id="rId26"/>
    </p:embeddedFont>
    <p:embeddedFont>
      <p:font typeface="Poppins"/>
      <p:regular r:id="rId27"/>
      <p:bold r:id="rId28"/>
      <p:italic r:id="rId29"/>
      <p:boldItalic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FreckleFace-regular.fntdata"/><Relationship Id="rId25" Type="http://schemas.openxmlformats.org/officeDocument/2006/relationships/slide" Target="slides/slide20.xml"/><Relationship Id="rId28" Type="http://schemas.openxmlformats.org/officeDocument/2006/relationships/font" Target="fonts/Poppins-bold.fntdata"/><Relationship Id="rId27" Type="http://schemas.openxmlformats.org/officeDocument/2006/relationships/font" Target="fonts/Poppins-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Poppins-italic.fntdata"/><Relationship Id="rId7" Type="http://schemas.openxmlformats.org/officeDocument/2006/relationships/slide" Target="slides/slide2.xml"/><Relationship Id="rId8" Type="http://schemas.openxmlformats.org/officeDocument/2006/relationships/slide" Target="slides/slide3.xml"/><Relationship Id="rId30" Type="http://schemas.openxmlformats.org/officeDocument/2006/relationships/font" Target="fonts/Poppins-bold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2a54fcaa417_0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g2a54fcaa417_0_10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2a54fcaa417_0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g2a54fcaa417_0_12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2a54fcaa417_0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g2a54fcaa417_0_13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2a54fcaa417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g2a54fcaa417_0_7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5.png"/><Relationship Id="rId4" Type="http://schemas.openxmlformats.org/officeDocument/2006/relationships/image" Target="../media/image1.png"/><Relationship Id="rId11" Type="http://schemas.openxmlformats.org/officeDocument/2006/relationships/image" Target="../media/image2.png"/><Relationship Id="rId10" Type="http://schemas.openxmlformats.org/officeDocument/2006/relationships/image" Target="../media/image10.png"/><Relationship Id="rId9" Type="http://schemas.openxmlformats.org/officeDocument/2006/relationships/image" Target="../media/image5.png"/><Relationship Id="rId5" Type="http://schemas.openxmlformats.org/officeDocument/2006/relationships/image" Target="../media/image4.png"/><Relationship Id="rId6" Type="http://schemas.openxmlformats.org/officeDocument/2006/relationships/image" Target="../media/image14.png"/><Relationship Id="rId7" Type="http://schemas.openxmlformats.org/officeDocument/2006/relationships/image" Target="../media/image3.png"/><Relationship Id="rId8"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5.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5.png"/><Relationship Id="rId4" Type="http://schemas.openxmlformats.org/officeDocument/2006/relationships/image" Target="../media/image7.png"/><Relationship Id="rId5"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5.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5.png"/><Relationship Id="rId4" Type="http://schemas.openxmlformats.org/officeDocument/2006/relationships/image" Target="../media/image7.png"/><Relationship Id="rId5"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5.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5.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5.png"/><Relationship Id="rId4" Type="http://schemas.openxmlformats.org/officeDocument/2006/relationships/image" Target="../media/image20.png"/><Relationship Id="rId5" Type="http://schemas.openxmlformats.org/officeDocument/2006/relationships/image" Target="../media/image2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5.png"/><Relationship Id="rId4" Type="http://schemas.openxmlformats.org/officeDocument/2006/relationships/image" Target="../media/image34.png"/><Relationship Id="rId5" Type="http://schemas.openxmlformats.org/officeDocument/2006/relationships/image" Target="../media/image33.png"/><Relationship Id="rId6" Type="http://schemas.openxmlformats.org/officeDocument/2006/relationships/image" Target="../media/image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5.png"/><Relationship Id="rId4" Type="http://schemas.openxmlformats.org/officeDocument/2006/relationships/image" Target="../media/image31.png"/><Relationship Id="rId5" Type="http://schemas.openxmlformats.org/officeDocument/2006/relationships/image" Target="../media/image21.png"/><Relationship Id="rId6" Type="http://schemas.openxmlformats.org/officeDocument/2006/relationships/image" Target="../media/image2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5.png"/><Relationship Id="rId4" Type="http://schemas.openxmlformats.org/officeDocument/2006/relationships/image" Target="../media/image25.png"/><Relationship Id="rId5" Type="http://schemas.openxmlformats.org/officeDocument/2006/relationships/image" Target="../media/image19.png"/><Relationship Id="rId6" Type="http://schemas.openxmlformats.org/officeDocument/2006/relationships/image" Target="../media/image24.png"/><Relationship Id="rId7" Type="http://schemas.openxmlformats.org/officeDocument/2006/relationships/image" Target="../media/image23.png"/><Relationship Id="rId8"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5.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5.png"/><Relationship Id="rId4" Type="http://schemas.openxmlformats.org/officeDocument/2006/relationships/image" Target="../media/image27.png"/><Relationship Id="rId5" Type="http://schemas.openxmlformats.org/officeDocument/2006/relationships/image" Target="../media/image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5.png"/><Relationship Id="rId4" Type="http://schemas.openxmlformats.org/officeDocument/2006/relationships/image" Target="../media/image14.png"/><Relationship Id="rId5"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5.png"/><Relationship Id="rId4" Type="http://schemas.openxmlformats.org/officeDocument/2006/relationships/image" Target="../media/image13.png"/><Relationship Id="rId5" Type="http://schemas.openxmlformats.org/officeDocument/2006/relationships/image" Target="../media/image11.png"/><Relationship Id="rId6"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5.png"/><Relationship Id="rId4" Type="http://schemas.openxmlformats.org/officeDocument/2006/relationships/image" Target="../media/image7.png"/><Relationship Id="rId5"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5.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5.png"/><Relationship Id="rId4" Type="http://schemas.openxmlformats.org/officeDocument/2006/relationships/image" Target="../media/image7.png"/><Relationship Id="rId5"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5.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5.png"/><Relationship Id="rId4" Type="http://schemas.openxmlformats.org/officeDocument/2006/relationships/image" Target="../media/image7.png"/><Relationship Id="rId5"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pic>
        <p:nvPicPr>
          <p:cNvPr id="84" name="Google Shape;84;p13"/>
          <p:cNvPicPr preferRelativeResize="0"/>
          <p:nvPr/>
        </p:nvPicPr>
        <p:blipFill rotWithShape="1">
          <a:blip r:embed="rId3">
            <a:alphaModFix/>
          </a:blip>
          <a:srcRect b="0" l="0" r="4489" t="0"/>
          <a:stretch/>
        </p:blipFill>
        <p:spPr>
          <a:xfrm>
            <a:off x="0" y="-1350"/>
            <a:ext cx="18288000" cy="10770774"/>
          </a:xfrm>
          <a:prstGeom prst="rect">
            <a:avLst/>
          </a:prstGeom>
          <a:noFill/>
          <a:ln>
            <a:noFill/>
          </a:ln>
        </p:spPr>
      </p:pic>
      <p:pic>
        <p:nvPicPr>
          <p:cNvPr id="85" name="Google Shape;85;p13"/>
          <p:cNvPicPr preferRelativeResize="0"/>
          <p:nvPr/>
        </p:nvPicPr>
        <p:blipFill rotWithShape="1">
          <a:blip r:embed="rId4">
            <a:alphaModFix/>
          </a:blip>
          <a:srcRect b="0" l="17291" r="16710" t="0"/>
          <a:stretch/>
        </p:blipFill>
        <p:spPr>
          <a:xfrm>
            <a:off x="0" y="-1350"/>
            <a:ext cx="18288000" cy="10770776"/>
          </a:xfrm>
          <a:prstGeom prst="rect">
            <a:avLst/>
          </a:prstGeom>
          <a:noFill/>
          <a:ln>
            <a:noFill/>
          </a:ln>
        </p:spPr>
      </p:pic>
      <p:pic>
        <p:nvPicPr>
          <p:cNvPr id="86" name="Google Shape;86;p13"/>
          <p:cNvPicPr preferRelativeResize="0"/>
          <p:nvPr/>
        </p:nvPicPr>
        <p:blipFill>
          <a:blip r:embed="rId5">
            <a:alphaModFix/>
          </a:blip>
          <a:stretch>
            <a:fillRect/>
          </a:stretch>
        </p:blipFill>
        <p:spPr>
          <a:xfrm>
            <a:off x="2621675" y="4355950"/>
            <a:ext cx="3679799" cy="6072310"/>
          </a:xfrm>
          <a:prstGeom prst="rect">
            <a:avLst/>
          </a:prstGeom>
          <a:noFill/>
          <a:ln>
            <a:noFill/>
          </a:ln>
        </p:spPr>
      </p:pic>
      <p:pic>
        <p:nvPicPr>
          <p:cNvPr id="87" name="Google Shape;87;p13"/>
          <p:cNvPicPr preferRelativeResize="0"/>
          <p:nvPr/>
        </p:nvPicPr>
        <p:blipFill>
          <a:blip r:embed="rId6">
            <a:alphaModFix/>
          </a:blip>
          <a:stretch>
            <a:fillRect/>
          </a:stretch>
        </p:blipFill>
        <p:spPr>
          <a:xfrm>
            <a:off x="9992596" y="5486055"/>
            <a:ext cx="2333225" cy="5313144"/>
          </a:xfrm>
          <a:prstGeom prst="rect">
            <a:avLst/>
          </a:prstGeom>
          <a:noFill/>
          <a:ln>
            <a:noFill/>
          </a:ln>
        </p:spPr>
      </p:pic>
      <p:pic>
        <p:nvPicPr>
          <p:cNvPr id="88" name="Google Shape;88;p13"/>
          <p:cNvPicPr preferRelativeResize="0"/>
          <p:nvPr/>
        </p:nvPicPr>
        <p:blipFill>
          <a:blip r:embed="rId7">
            <a:alphaModFix/>
          </a:blip>
          <a:stretch>
            <a:fillRect/>
          </a:stretch>
        </p:blipFill>
        <p:spPr>
          <a:xfrm>
            <a:off x="6843881" y="7187475"/>
            <a:ext cx="3679800" cy="3233773"/>
          </a:xfrm>
          <a:prstGeom prst="rect">
            <a:avLst/>
          </a:prstGeom>
          <a:noFill/>
          <a:ln>
            <a:noFill/>
          </a:ln>
        </p:spPr>
      </p:pic>
      <p:pic>
        <p:nvPicPr>
          <p:cNvPr id="89" name="Google Shape;89;p13"/>
          <p:cNvPicPr preferRelativeResize="0"/>
          <p:nvPr/>
        </p:nvPicPr>
        <p:blipFill>
          <a:blip r:embed="rId8">
            <a:alphaModFix/>
          </a:blip>
          <a:stretch>
            <a:fillRect/>
          </a:stretch>
        </p:blipFill>
        <p:spPr>
          <a:xfrm>
            <a:off x="7966719" y="5637575"/>
            <a:ext cx="1237950" cy="1777932"/>
          </a:xfrm>
          <a:prstGeom prst="rect">
            <a:avLst/>
          </a:prstGeom>
          <a:noFill/>
          <a:ln>
            <a:noFill/>
          </a:ln>
        </p:spPr>
      </p:pic>
      <p:pic>
        <p:nvPicPr>
          <p:cNvPr id="90" name="Google Shape;90;p13"/>
          <p:cNvPicPr preferRelativeResize="0"/>
          <p:nvPr/>
        </p:nvPicPr>
        <p:blipFill>
          <a:blip r:embed="rId9">
            <a:alphaModFix/>
          </a:blip>
          <a:stretch>
            <a:fillRect/>
          </a:stretch>
        </p:blipFill>
        <p:spPr>
          <a:xfrm>
            <a:off x="5178050" y="5151299"/>
            <a:ext cx="2063825" cy="5127910"/>
          </a:xfrm>
          <a:prstGeom prst="rect">
            <a:avLst/>
          </a:prstGeom>
          <a:noFill/>
          <a:ln>
            <a:noFill/>
          </a:ln>
        </p:spPr>
      </p:pic>
      <p:pic>
        <p:nvPicPr>
          <p:cNvPr id="91" name="Google Shape;91;p13"/>
          <p:cNvPicPr preferRelativeResize="0"/>
          <p:nvPr/>
        </p:nvPicPr>
        <p:blipFill>
          <a:blip r:embed="rId10">
            <a:alphaModFix/>
          </a:blip>
          <a:stretch>
            <a:fillRect/>
          </a:stretch>
        </p:blipFill>
        <p:spPr>
          <a:xfrm>
            <a:off x="12209189" y="5657014"/>
            <a:ext cx="2806850" cy="2086173"/>
          </a:xfrm>
          <a:prstGeom prst="rect">
            <a:avLst/>
          </a:prstGeom>
          <a:noFill/>
          <a:ln>
            <a:noFill/>
          </a:ln>
        </p:spPr>
      </p:pic>
      <p:pic>
        <p:nvPicPr>
          <p:cNvPr id="92" name="Google Shape;92;p13"/>
          <p:cNvPicPr preferRelativeResize="0"/>
          <p:nvPr/>
        </p:nvPicPr>
        <p:blipFill>
          <a:blip r:embed="rId11">
            <a:alphaModFix/>
          </a:blip>
          <a:stretch>
            <a:fillRect/>
          </a:stretch>
        </p:blipFill>
        <p:spPr>
          <a:xfrm>
            <a:off x="12496588" y="2135488"/>
            <a:ext cx="7513375" cy="4706575"/>
          </a:xfrm>
          <a:prstGeom prst="rect">
            <a:avLst/>
          </a:prstGeom>
          <a:noFill/>
          <a:ln>
            <a:noFill/>
          </a:ln>
        </p:spPr>
      </p:pic>
      <p:sp>
        <p:nvSpPr>
          <p:cNvPr id="93" name="Google Shape;93;p13"/>
          <p:cNvSpPr txBox="1"/>
          <p:nvPr/>
        </p:nvSpPr>
        <p:spPr>
          <a:xfrm>
            <a:off x="1028698" y="1277350"/>
            <a:ext cx="16230600" cy="3078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i="0" lang="en-US" sz="10000" u="none" cap="none" strike="noStrike">
                <a:solidFill>
                  <a:schemeClr val="lt1"/>
                </a:solidFill>
                <a:latin typeface="Freckle Face"/>
                <a:ea typeface="Freckle Face"/>
                <a:cs typeface="Freckle Face"/>
                <a:sym typeface="Freckle Face"/>
              </a:rPr>
              <a:t>Philippine Mythical</a:t>
            </a:r>
            <a:endParaRPr sz="10000">
              <a:solidFill>
                <a:schemeClr val="lt1"/>
              </a:solidFill>
            </a:endParaRPr>
          </a:p>
          <a:p>
            <a:pPr indent="0" lvl="0" marL="0" marR="0" rtl="0" algn="ctr">
              <a:lnSpc>
                <a:spcPct val="100000"/>
              </a:lnSpc>
              <a:spcBef>
                <a:spcPts val="0"/>
              </a:spcBef>
              <a:spcAft>
                <a:spcPts val="0"/>
              </a:spcAft>
              <a:buNone/>
            </a:pPr>
            <a:r>
              <a:rPr i="0" lang="en-US" sz="10000" u="none" cap="none" strike="noStrike">
                <a:solidFill>
                  <a:schemeClr val="lt1"/>
                </a:solidFill>
                <a:latin typeface="Freckle Face"/>
                <a:ea typeface="Freckle Face"/>
                <a:cs typeface="Freckle Face"/>
                <a:sym typeface="Freckle Face"/>
              </a:rPr>
              <a:t>Creature</a:t>
            </a:r>
            <a:endParaRPr sz="10000">
              <a:solidFill>
                <a:schemeClr val="lt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pic>
        <p:nvPicPr>
          <p:cNvPr id="192" name="Google Shape;192;p22"/>
          <p:cNvPicPr preferRelativeResize="0"/>
          <p:nvPr/>
        </p:nvPicPr>
        <p:blipFill rotWithShape="1">
          <a:blip r:embed="rId3">
            <a:alphaModFix/>
          </a:blip>
          <a:srcRect b="0" l="0" r="4489" t="0"/>
          <a:stretch/>
        </p:blipFill>
        <p:spPr>
          <a:xfrm>
            <a:off x="0" y="-1350"/>
            <a:ext cx="18288000" cy="10770774"/>
          </a:xfrm>
          <a:prstGeom prst="rect">
            <a:avLst/>
          </a:prstGeom>
          <a:noFill/>
          <a:ln>
            <a:noFill/>
          </a:ln>
        </p:spPr>
      </p:pic>
      <p:sp>
        <p:nvSpPr>
          <p:cNvPr id="193" name="Google Shape;193;p22"/>
          <p:cNvSpPr txBox="1"/>
          <p:nvPr/>
        </p:nvSpPr>
        <p:spPr>
          <a:xfrm>
            <a:off x="1029713" y="1260525"/>
            <a:ext cx="3584400" cy="769500"/>
          </a:xfrm>
          <a:prstGeom prst="rect">
            <a:avLst/>
          </a:prstGeom>
          <a:noFill/>
          <a:ln>
            <a:noFill/>
          </a:ln>
        </p:spPr>
        <p:txBody>
          <a:bodyPr anchorCtr="0" anchor="t" bIns="0" lIns="0" spcFirstLastPara="1" rIns="0" wrap="square" tIns="0">
            <a:spAutoFit/>
          </a:bodyPr>
          <a:lstStyle/>
          <a:p>
            <a:pPr indent="0" lvl="0" marL="0" marR="0" rtl="0" algn="ctr">
              <a:lnSpc>
                <a:spcPct val="109000"/>
              </a:lnSpc>
              <a:spcBef>
                <a:spcPts val="0"/>
              </a:spcBef>
              <a:spcAft>
                <a:spcPts val="0"/>
              </a:spcAft>
              <a:buNone/>
            </a:pPr>
            <a:r>
              <a:rPr b="0" i="0" lang="en-US" sz="5000" u="none" cap="none" strike="noStrike">
                <a:solidFill>
                  <a:srgbClr val="F4E190"/>
                </a:solidFill>
                <a:latin typeface="Freckle Face"/>
                <a:ea typeface="Freckle Face"/>
                <a:cs typeface="Freckle Face"/>
                <a:sym typeface="Freckle Face"/>
              </a:rPr>
              <a:t>Appearance</a:t>
            </a:r>
            <a:endParaRPr/>
          </a:p>
        </p:txBody>
      </p:sp>
      <p:sp>
        <p:nvSpPr>
          <p:cNvPr id="194" name="Google Shape;194;p22"/>
          <p:cNvSpPr txBox="1"/>
          <p:nvPr/>
        </p:nvSpPr>
        <p:spPr>
          <a:xfrm>
            <a:off x="1029713" y="2217417"/>
            <a:ext cx="3584400" cy="2493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400" u="none" cap="none" strike="noStrike">
                <a:solidFill>
                  <a:srgbClr val="FFFFE6"/>
                </a:solidFill>
                <a:latin typeface="Poppins"/>
                <a:ea typeface="Poppins"/>
                <a:cs typeface="Poppins"/>
                <a:sym typeface="Poppins"/>
              </a:rPr>
              <a:t>Lorem ipsum dolor sit amet, consectetur adipiscing elit, sed do eiusmod tempor incididunt ut labore et dolore magna aliqua. </a:t>
            </a:r>
            <a:endParaRPr/>
          </a:p>
        </p:txBody>
      </p:sp>
      <p:sp>
        <p:nvSpPr>
          <p:cNvPr id="195" name="Google Shape;195;p22"/>
          <p:cNvSpPr txBox="1"/>
          <p:nvPr/>
        </p:nvSpPr>
        <p:spPr>
          <a:xfrm>
            <a:off x="1029713" y="5577193"/>
            <a:ext cx="3584400" cy="769500"/>
          </a:xfrm>
          <a:prstGeom prst="rect">
            <a:avLst/>
          </a:prstGeom>
          <a:noFill/>
          <a:ln>
            <a:noFill/>
          </a:ln>
        </p:spPr>
        <p:txBody>
          <a:bodyPr anchorCtr="0" anchor="t" bIns="0" lIns="0" spcFirstLastPara="1" rIns="0" wrap="square" tIns="0">
            <a:spAutoFit/>
          </a:bodyPr>
          <a:lstStyle/>
          <a:p>
            <a:pPr indent="0" lvl="0" marL="0" marR="0" rtl="0" algn="ctr">
              <a:lnSpc>
                <a:spcPct val="109000"/>
              </a:lnSpc>
              <a:spcBef>
                <a:spcPts val="0"/>
              </a:spcBef>
              <a:spcAft>
                <a:spcPts val="0"/>
              </a:spcAft>
              <a:buNone/>
            </a:pPr>
            <a:r>
              <a:rPr b="0" i="0" lang="en-US" sz="5000" u="none" cap="none" strike="noStrike">
                <a:solidFill>
                  <a:srgbClr val="F4E190"/>
                </a:solidFill>
                <a:latin typeface="Freckle Face"/>
                <a:ea typeface="Freckle Face"/>
                <a:cs typeface="Freckle Face"/>
                <a:sym typeface="Freckle Face"/>
              </a:rPr>
              <a:t>Ability</a:t>
            </a:r>
            <a:endParaRPr/>
          </a:p>
        </p:txBody>
      </p:sp>
      <p:sp>
        <p:nvSpPr>
          <p:cNvPr id="196" name="Google Shape;196;p22"/>
          <p:cNvSpPr txBox="1"/>
          <p:nvPr/>
        </p:nvSpPr>
        <p:spPr>
          <a:xfrm>
            <a:off x="13673763" y="1260525"/>
            <a:ext cx="3586500" cy="769500"/>
          </a:xfrm>
          <a:prstGeom prst="rect">
            <a:avLst/>
          </a:prstGeom>
          <a:noFill/>
          <a:ln>
            <a:noFill/>
          </a:ln>
        </p:spPr>
        <p:txBody>
          <a:bodyPr anchorCtr="0" anchor="t" bIns="0" lIns="0" spcFirstLastPara="1" rIns="0" wrap="square" tIns="0">
            <a:spAutoFit/>
          </a:bodyPr>
          <a:lstStyle/>
          <a:p>
            <a:pPr indent="0" lvl="0" marL="0" marR="0" rtl="0" algn="ctr">
              <a:lnSpc>
                <a:spcPct val="109000"/>
              </a:lnSpc>
              <a:spcBef>
                <a:spcPts val="0"/>
              </a:spcBef>
              <a:spcAft>
                <a:spcPts val="0"/>
              </a:spcAft>
              <a:buNone/>
            </a:pPr>
            <a:r>
              <a:rPr b="0" i="0" lang="en-US" sz="5000" u="none" cap="none" strike="noStrike">
                <a:solidFill>
                  <a:srgbClr val="F4E190"/>
                </a:solidFill>
                <a:latin typeface="Freckle Face"/>
                <a:ea typeface="Freckle Face"/>
                <a:cs typeface="Freckle Face"/>
                <a:sym typeface="Freckle Face"/>
              </a:rPr>
              <a:t>Nocturnal</a:t>
            </a:r>
            <a:endParaRPr/>
          </a:p>
        </p:txBody>
      </p:sp>
      <p:sp>
        <p:nvSpPr>
          <p:cNvPr id="197" name="Google Shape;197;p22"/>
          <p:cNvSpPr txBox="1"/>
          <p:nvPr/>
        </p:nvSpPr>
        <p:spPr>
          <a:xfrm>
            <a:off x="13673763" y="5577193"/>
            <a:ext cx="3584400" cy="769500"/>
          </a:xfrm>
          <a:prstGeom prst="rect">
            <a:avLst/>
          </a:prstGeom>
          <a:noFill/>
          <a:ln>
            <a:noFill/>
          </a:ln>
        </p:spPr>
        <p:txBody>
          <a:bodyPr anchorCtr="0" anchor="t" bIns="0" lIns="0" spcFirstLastPara="1" rIns="0" wrap="square" tIns="0">
            <a:spAutoFit/>
          </a:bodyPr>
          <a:lstStyle/>
          <a:p>
            <a:pPr indent="0" lvl="0" marL="0" marR="0" rtl="0" algn="ctr">
              <a:lnSpc>
                <a:spcPct val="109000"/>
              </a:lnSpc>
              <a:spcBef>
                <a:spcPts val="0"/>
              </a:spcBef>
              <a:spcAft>
                <a:spcPts val="0"/>
              </a:spcAft>
              <a:buNone/>
            </a:pPr>
            <a:r>
              <a:rPr b="0" i="0" lang="en-US" sz="5000" u="none" cap="none" strike="noStrike">
                <a:solidFill>
                  <a:srgbClr val="F4E190"/>
                </a:solidFill>
                <a:latin typeface="Freckle Face"/>
                <a:ea typeface="Freckle Face"/>
                <a:cs typeface="Freckle Face"/>
                <a:sym typeface="Freckle Face"/>
              </a:rPr>
              <a:t>Weakness</a:t>
            </a:r>
            <a:endParaRPr/>
          </a:p>
        </p:txBody>
      </p:sp>
      <p:sp>
        <p:nvSpPr>
          <p:cNvPr id="198" name="Google Shape;198;p22"/>
          <p:cNvSpPr txBox="1"/>
          <p:nvPr/>
        </p:nvSpPr>
        <p:spPr>
          <a:xfrm>
            <a:off x="13675785" y="2217417"/>
            <a:ext cx="3584400" cy="2493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400" u="none" cap="none" strike="noStrike">
                <a:solidFill>
                  <a:srgbClr val="FFFFE6"/>
                </a:solidFill>
                <a:latin typeface="Poppins"/>
                <a:ea typeface="Poppins"/>
                <a:cs typeface="Poppins"/>
                <a:sym typeface="Poppins"/>
              </a:rPr>
              <a:t>Lorem ipsum dolor sit amet, consectetur adipiscing elit, sed do eiusmod tempor incididunt ut labore et dolore magna aliqua. </a:t>
            </a:r>
            <a:endParaRPr/>
          </a:p>
        </p:txBody>
      </p:sp>
      <p:sp>
        <p:nvSpPr>
          <p:cNvPr id="199" name="Google Shape;199;p22"/>
          <p:cNvSpPr txBox="1"/>
          <p:nvPr/>
        </p:nvSpPr>
        <p:spPr>
          <a:xfrm>
            <a:off x="1027690" y="6532868"/>
            <a:ext cx="3584400" cy="2493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400" u="none" cap="none" strike="noStrike">
                <a:solidFill>
                  <a:srgbClr val="FFFFE6"/>
                </a:solidFill>
                <a:latin typeface="Poppins"/>
                <a:ea typeface="Poppins"/>
                <a:cs typeface="Poppins"/>
                <a:sym typeface="Poppins"/>
              </a:rPr>
              <a:t>Lorem ipsum dolor sit amet, consectetur adipiscing elit, sed do eiusmod tempor incididunt ut labore et dolore magna aliqua. </a:t>
            </a:r>
            <a:endParaRPr/>
          </a:p>
        </p:txBody>
      </p:sp>
      <p:sp>
        <p:nvSpPr>
          <p:cNvPr id="200" name="Google Shape;200;p22"/>
          <p:cNvSpPr txBox="1"/>
          <p:nvPr/>
        </p:nvSpPr>
        <p:spPr>
          <a:xfrm>
            <a:off x="13673763" y="6532868"/>
            <a:ext cx="3584400" cy="2493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400" u="none" cap="none" strike="noStrike">
                <a:solidFill>
                  <a:srgbClr val="FFFFE6"/>
                </a:solidFill>
                <a:latin typeface="Poppins"/>
                <a:ea typeface="Poppins"/>
                <a:cs typeface="Poppins"/>
                <a:sym typeface="Poppins"/>
              </a:rPr>
              <a:t>Lorem ipsum dolor sit amet, consectetur adipiscing elit, sed do eiusmod tempor incididunt ut labore et dolore magna aliqua. </a:t>
            </a:r>
            <a:endParaRPr/>
          </a:p>
        </p:txBody>
      </p:sp>
      <p:sp>
        <p:nvSpPr>
          <p:cNvPr id="201" name="Google Shape;201;p22"/>
          <p:cNvSpPr/>
          <p:nvPr/>
        </p:nvSpPr>
        <p:spPr>
          <a:xfrm>
            <a:off x="6768638" y="-1425"/>
            <a:ext cx="4752600" cy="107709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202" name="Google Shape;202;p22"/>
          <p:cNvPicPr preferRelativeResize="0"/>
          <p:nvPr/>
        </p:nvPicPr>
        <p:blipFill>
          <a:blip r:embed="rId4">
            <a:alphaModFix/>
          </a:blip>
          <a:stretch>
            <a:fillRect/>
          </a:stretch>
        </p:blipFill>
        <p:spPr>
          <a:xfrm>
            <a:off x="4882850" y="418025"/>
            <a:ext cx="8371799" cy="8723289"/>
          </a:xfrm>
          <a:prstGeom prst="rect">
            <a:avLst/>
          </a:prstGeom>
          <a:noFill/>
          <a:ln>
            <a:noFill/>
          </a:ln>
        </p:spPr>
      </p:pic>
      <p:sp>
        <p:nvSpPr>
          <p:cNvPr id="203" name="Google Shape;203;p22"/>
          <p:cNvSpPr txBox="1"/>
          <p:nvPr/>
        </p:nvSpPr>
        <p:spPr>
          <a:xfrm>
            <a:off x="4958150" y="7117645"/>
            <a:ext cx="8371800" cy="2770500"/>
          </a:xfrm>
          <a:prstGeom prst="rect">
            <a:avLst/>
          </a:prstGeom>
          <a:noFill/>
          <a:ln>
            <a:noFill/>
          </a:ln>
        </p:spPr>
        <p:txBody>
          <a:bodyPr anchorCtr="0" anchor="t" bIns="0" lIns="0" spcFirstLastPara="1" rIns="0" wrap="square" tIns="0">
            <a:spAutoFit/>
          </a:bodyPr>
          <a:lstStyle/>
          <a:p>
            <a:pPr indent="0" lvl="0" marL="0" marR="0" rtl="0" algn="ctr">
              <a:lnSpc>
                <a:spcPct val="109000"/>
              </a:lnSpc>
              <a:spcBef>
                <a:spcPts val="0"/>
              </a:spcBef>
              <a:spcAft>
                <a:spcPts val="0"/>
              </a:spcAft>
              <a:buNone/>
            </a:pPr>
            <a:r>
              <a:rPr b="0" i="0" lang="en-US" sz="18000" u="none" cap="none" strike="noStrike">
                <a:solidFill>
                  <a:schemeClr val="lt1"/>
                </a:solidFill>
                <a:latin typeface="Freckle Face"/>
                <a:ea typeface="Freckle Face"/>
                <a:cs typeface="Freckle Face"/>
                <a:sym typeface="Freckle Face"/>
              </a:rPr>
              <a:t>Diwata</a:t>
            </a:r>
            <a:endParaRPr>
              <a:solidFill>
                <a:schemeClr val="lt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pic>
        <p:nvPicPr>
          <p:cNvPr id="208" name="Google Shape;208;p23"/>
          <p:cNvPicPr preferRelativeResize="0"/>
          <p:nvPr/>
        </p:nvPicPr>
        <p:blipFill rotWithShape="1">
          <a:blip r:embed="rId3">
            <a:alphaModFix/>
          </a:blip>
          <a:srcRect b="0" l="0" r="4489" t="0"/>
          <a:stretch/>
        </p:blipFill>
        <p:spPr>
          <a:xfrm>
            <a:off x="0" y="-1350"/>
            <a:ext cx="18288000" cy="10770774"/>
          </a:xfrm>
          <a:prstGeom prst="rect">
            <a:avLst/>
          </a:prstGeom>
          <a:noFill/>
          <a:ln>
            <a:noFill/>
          </a:ln>
        </p:spPr>
      </p:pic>
      <p:sp>
        <p:nvSpPr>
          <p:cNvPr id="209" name="Google Shape;209;p23"/>
          <p:cNvSpPr txBox="1"/>
          <p:nvPr/>
        </p:nvSpPr>
        <p:spPr>
          <a:xfrm>
            <a:off x="8887599" y="1086342"/>
            <a:ext cx="8371800" cy="2153100"/>
          </a:xfrm>
          <a:prstGeom prst="rect">
            <a:avLst/>
          </a:prstGeom>
          <a:noFill/>
          <a:ln>
            <a:noFill/>
          </a:ln>
        </p:spPr>
        <p:txBody>
          <a:bodyPr anchorCtr="0" anchor="t" bIns="0" lIns="0" spcFirstLastPara="1" rIns="0" wrap="square" tIns="0">
            <a:spAutoFit/>
          </a:bodyPr>
          <a:lstStyle/>
          <a:p>
            <a:pPr indent="0" lvl="0" marL="0" marR="0" rtl="0" algn="ctr">
              <a:lnSpc>
                <a:spcPct val="108999"/>
              </a:lnSpc>
              <a:spcBef>
                <a:spcPts val="0"/>
              </a:spcBef>
              <a:spcAft>
                <a:spcPts val="0"/>
              </a:spcAft>
              <a:buNone/>
            </a:pPr>
            <a:r>
              <a:rPr b="1" i="0" lang="en-US" sz="13989" u="none" cap="none" strike="noStrike">
                <a:solidFill>
                  <a:schemeClr val="lt1"/>
                </a:solidFill>
                <a:latin typeface="Freckle Face"/>
                <a:ea typeface="Freckle Face"/>
                <a:cs typeface="Freckle Face"/>
                <a:sym typeface="Freckle Face"/>
              </a:rPr>
              <a:t>Batibat</a:t>
            </a:r>
            <a:endParaRPr b="1">
              <a:solidFill>
                <a:schemeClr val="lt1"/>
              </a:solidFill>
            </a:endParaRPr>
          </a:p>
        </p:txBody>
      </p:sp>
      <p:sp>
        <p:nvSpPr>
          <p:cNvPr id="210" name="Google Shape;210;p23"/>
          <p:cNvSpPr txBox="1"/>
          <p:nvPr/>
        </p:nvSpPr>
        <p:spPr>
          <a:xfrm>
            <a:off x="9631608" y="3559176"/>
            <a:ext cx="6883683" cy="5034914"/>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2400" u="none" cap="none" strike="noStrike">
                <a:solidFill>
                  <a:srgbClr val="FFFFE6"/>
                </a:solidFill>
                <a:latin typeface="Poppins"/>
                <a:ea typeface="Poppins"/>
                <a:cs typeface="Poppins"/>
                <a:sym typeface="Poppins"/>
              </a:rPr>
              <a:t>Filipino folklore describes the batibat as ancient, obese, female demons who live in trees. If you have the misfortune of cutting down one of their trees and using it as a support post for your home, watch out — the batibat will follow in spirit form. As the legend goes, the batibat will reveal her true, enormous form, cast a terrifying nightmare, and sit on her victim’s chest until they suffocate. According to lore, the batibat is so enormous and heavy, not even the biggest, burliest man could survive.</a:t>
            </a:r>
            <a:endParaRPr/>
          </a:p>
        </p:txBody>
      </p:sp>
      <p:pic>
        <p:nvPicPr>
          <p:cNvPr id="211" name="Google Shape;211;p23"/>
          <p:cNvPicPr preferRelativeResize="0"/>
          <p:nvPr/>
        </p:nvPicPr>
        <p:blipFill>
          <a:blip r:embed="rId4">
            <a:alphaModFix/>
          </a:blip>
          <a:stretch>
            <a:fillRect/>
          </a:stretch>
        </p:blipFill>
        <p:spPr>
          <a:xfrm>
            <a:off x="2018550" y="637800"/>
            <a:ext cx="5513775" cy="9227633"/>
          </a:xfrm>
          <a:prstGeom prst="rect">
            <a:avLst/>
          </a:prstGeom>
          <a:noFill/>
          <a:ln>
            <a:noFill/>
          </a:ln>
        </p:spPr>
      </p:pic>
      <p:sp>
        <p:nvSpPr>
          <p:cNvPr id="212" name="Google Shape;212;p23"/>
          <p:cNvSpPr/>
          <p:nvPr/>
        </p:nvSpPr>
        <p:spPr>
          <a:xfrm>
            <a:off x="1739029" y="2442774"/>
            <a:ext cx="6078659" cy="6423946"/>
          </a:xfrm>
          <a:custGeom>
            <a:rect b="b" l="l" r="r" t="t"/>
            <a:pathLst>
              <a:path extrusionOk="0" h="6423946" w="6078659">
                <a:moveTo>
                  <a:pt x="0" y="0"/>
                </a:moveTo>
                <a:lnTo>
                  <a:pt x="6078659" y="0"/>
                </a:lnTo>
                <a:lnTo>
                  <a:pt x="6078659" y="6423946"/>
                </a:lnTo>
                <a:lnTo>
                  <a:pt x="0" y="6423946"/>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pic>
        <p:nvPicPr>
          <p:cNvPr id="217" name="Google Shape;217;p24"/>
          <p:cNvPicPr preferRelativeResize="0"/>
          <p:nvPr/>
        </p:nvPicPr>
        <p:blipFill rotWithShape="1">
          <a:blip r:embed="rId3">
            <a:alphaModFix/>
          </a:blip>
          <a:srcRect b="0" l="0" r="4489" t="0"/>
          <a:stretch/>
        </p:blipFill>
        <p:spPr>
          <a:xfrm>
            <a:off x="0" y="-1350"/>
            <a:ext cx="18288000" cy="10770774"/>
          </a:xfrm>
          <a:prstGeom prst="rect">
            <a:avLst/>
          </a:prstGeom>
          <a:noFill/>
          <a:ln>
            <a:noFill/>
          </a:ln>
        </p:spPr>
      </p:pic>
      <p:sp>
        <p:nvSpPr>
          <p:cNvPr id="218" name="Google Shape;218;p24"/>
          <p:cNvSpPr txBox="1"/>
          <p:nvPr/>
        </p:nvSpPr>
        <p:spPr>
          <a:xfrm>
            <a:off x="1029713" y="1260525"/>
            <a:ext cx="3584400" cy="769500"/>
          </a:xfrm>
          <a:prstGeom prst="rect">
            <a:avLst/>
          </a:prstGeom>
          <a:noFill/>
          <a:ln>
            <a:noFill/>
          </a:ln>
        </p:spPr>
        <p:txBody>
          <a:bodyPr anchorCtr="0" anchor="t" bIns="0" lIns="0" spcFirstLastPara="1" rIns="0" wrap="square" tIns="0">
            <a:spAutoFit/>
          </a:bodyPr>
          <a:lstStyle/>
          <a:p>
            <a:pPr indent="0" lvl="0" marL="0" marR="0" rtl="0" algn="ctr">
              <a:lnSpc>
                <a:spcPct val="109000"/>
              </a:lnSpc>
              <a:spcBef>
                <a:spcPts val="0"/>
              </a:spcBef>
              <a:spcAft>
                <a:spcPts val="0"/>
              </a:spcAft>
              <a:buNone/>
            </a:pPr>
            <a:r>
              <a:rPr b="0" i="0" lang="en-US" sz="5000" u="none" cap="none" strike="noStrike">
                <a:solidFill>
                  <a:srgbClr val="F4E190"/>
                </a:solidFill>
                <a:latin typeface="Freckle Face"/>
                <a:ea typeface="Freckle Face"/>
                <a:cs typeface="Freckle Face"/>
                <a:sym typeface="Freckle Face"/>
              </a:rPr>
              <a:t>Appearance</a:t>
            </a:r>
            <a:endParaRPr/>
          </a:p>
        </p:txBody>
      </p:sp>
      <p:sp>
        <p:nvSpPr>
          <p:cNvPr id="219" name="Google Shape;219;p24"/>
          <p:cNvSpPr txBox="1"/>
          <p:nvPr/>
        </p:nvSpPr>
        <p:spPr>
          <a:xfrm>
            <a:off x="1029713" y="2217417"/>
            <a:ext cx="3584400" cy="2493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400" u="none" cap="none" strike="noStrike">
                <a:solidFill>
                  <a:srgbClr val="FFFFE6"/>
                </a:solidFill>
                <a:latin typeface="Poppins"/>
                <a:ea typeface="Poppins"/>
                <a:cs typeface="Poppins"/>
                <a:sym typeface="Poppins"/>
              </a:rPr>
              <a:t>Lorem ipsum dolor sit amet, consectetur adipiscing elit, sed do eiusmod tempor incididunt ut labore et dolore magna aliqua. </a:t>
            </a:r>
            <a:endParaRPr/>
          </a:p>
        </p:txBody>
      </p:sp>
      <p:sp>
        <p:nvSpPr>
          <p:cNvPr id="220" name="Google Shape;220;p24"/>
          <p:cNvSpPr txBox="1"/>
          <p:nvPr/>
        </p:nvSpPr>
        <p:spPr>
          <a:xfrm>
            <a:off x="1029713" y="5577193"/>
            <a:ext cx="3584400" cy="769500"/>
          </a:xfrm>
          <a:prstGeom prst="rect">
            <a:avLst/>
          </a:prstGeom>
          <a:noFill/>
          <a:ln>
            <a:noFill/>
          </a:ln>
        </p:spPr>
        <p:txBody>
          <a:bodyPr anchorCtr="0" anchor="t" bIns="0" lIns="0" spcFirstLastPara="1" rIns="0" wrap="square" tIns="0">
            <a:spAutoFit/>
          </a:bodyPr>
          <a:lstStyle/>
          <a:p>
            <a:pPr indent="0" lvl="0" marL="0" marR="0" rtl="0" algn="ctr">
              <a:lnSpc>
                <a:spcPct val="109000"/>
              </a:lnSpc>
              <a:spcBef>
                <a:spcPts val="0"/>
              </a:spcBef>
              <a:spcAft>
                <a:spcPts val="0"/>
              </a:spcAft>
              <a:buNone/>
            </a:pPr>
            <a:r>
              <a:rPr b="0" i="0" lang="en-US" sz="5000" u="none" cap="none" strike="noStrike">
                <a:solidFill>
                  <a:srgbClr val="F4E190"/>
                </a:solidFill>
                <a:latin typeface="Freckle Face"/>
                <a:ea typeface="Freckle Face"/>
                <a:cs typeface="Freckle Face"/>
                <a:sym typeface="Freckle Face"/>
              </a:rPr>
              <a:t>Ability</a:t>
            </a:r>
            <a:endParaRPr/>
          </a:p>
        </p:txBody>
      </p:sp>
      <p:sp>
        <p:nvSpPr>
          <p:cNvPr id="221" name="Google Shape;221;p24"/>
          <p:cNvSpPr txBox="1"/>
          <p:nvPr/>
        </p:nvSpPr>
        <p:spPr>
          <a:xfrm>
            <a:off x="13673763" y="1260525"/>
            <a:ext cx="3586500" cy="769500"/>
          </a:xfrm>
          <a:prstGeom prst="rect">
            <a:avLst/>
          </a:prstGeom>
          <a:noFill/>
          <a:ln>
            <a:noFill/>
          </a:ln>
        </p:spPr>
        <p:txBody>
          <a:bodyPr anchorCtr="0" anchor="t" bIns="0" lIns="0" spcFirstLastPara="1" rIns="0" wrap="square" tIns="0">
            <a:spAutoFit/>
          </a:bodyPr>
          <a:lstStyle/>
          <a:p>
            <a:pPr indent="0" lvl="0" marL="0" marR="0" rtl="0" algn="ctr">
              <a:lnSpc>
                <a:spcPct val="109000"/>
              </a:lnSpc>
              <a:spcBef>
                <a:spcPts val="0"/>
              </a:spcBef>
              <a:spcAft>
                <a:spcPts val="0"/>
              </a:spcAft>
              <a:buNone/>
            </a:pPr>
            <a:r>
              <a:rPr b="0" i="0" lang="en-US" sz="5000" u="none" cap="none" strike="noStrike">
                <a:solidFill>
                  <a:srgbClr val="F4E190"/>
                </a:solidFill>
                <a:latin typeface="Freckle Face"/>
                <a:ea typeface="Freckle Face"/>
                <a:cs typeface="Freckle Face"/>
                <a:sym typeface="Freckle Face"/>
              </a:rPr>
              <a:t>Nocturnal</a:t>
            </a:r>
            <a:endParaRPr/>
          </a:p>
        </p:txBody>
      </p:sp>
      <p:sp>
        <p:nvSpPr>
          <p:cNvPr id="222" name="Google Shape;222;p24"/>
          <p:cNvSpPr txBox="1"/>
          <p:nvPr/>
        </p:nvSpPr>
        <p:spPr>
          <a:xfrm>
            <a:off x="13673763" y="5577193"/>
            <a:ext cx="3584400" cy="769500"/>
          </a:xfrm>
          <a:prstGeom prst="rect">
            <a:avLst/>
          </a:prstGeom>
          <a:noFill/>
          <a:ln>
            <a:noFill/>
          </a:ln>
        </p:spPr>
        <p:txBody>
          <a:bodyPr anchorCtr="0" anchor="t" bIns="0" lIns="0" spcFirstLastPara="1" rIns="0" wrap="square" tIns="0">
            <a:spAutoFit/>
          </a:bodyPr>
          <a:lstStyle/>
          <a:p>
            <a:pPr indent="0" lvl="0" marL="0" marR="0" rtl="0" algn="ctr">
              <a:lnSpc>
                <a:spcPct val="109000"/>
              </a:lnSpc>
              <a:spcBef>
                <a:spcPts val="0"/>
              </a:spcBef>
              <a:spcAft>
                <a:spcPts val="0"/>
              </a:spcAft>
              <a:buNone/>
            </a:pPr>
            <a:r>
              <a:rPr b="0" i="0" lang="en-US" sz="5000" u="none" cap="none" strike="noStrike">
                <a:solidFill>
                  <a:srgbClr val="F4E190"/>
                </a:solidFill>
                <a:latin typeface="Freckle Face"/>
                <a:ea typeface="Freckle Face"/>
                <a:cs typeface="Freckle Face"/>
                <a:sym typeface="Freckle Face"/>
              </a:rPr>
              <a:t>Weakness</a:t>
            </a:r>
            <a:endParaRPr/>
          </a:p>
        </p:txBody>
      </p:sp>
      <p:sp>
        <p:nvSpPr>
          <p:cNvPr id="223" name="Google Shape;223;p24"/>
          <p:cNvSpPr txBox="1"/>
          <p:nvPr/>
        </p:nvSpPr>
        <p:spPr>
          <a:xfrm>
            <a:off x="13675785" y="2217417"/>
            <a:ext cx="3584400" cy="2493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400" u="none" cap="none" strike="noStrike">
                <a:solidFill>
                  <a:srgbClr val="FFFFE6"/>
                </a:solidFill>
                <a:latin typeface="Poppins"/>
                <a:ea typeface="Poppins"/>
                <a:cs typeface="Poppins"/>
                <a:sym typeface="Poppins"/>
              </a:rPr>
              <a:t>Lorem ipsum dolor sit amet, consectetur adipiscing elit, sed do eiusmod tempor incididunt ut labore et dolore magna aliqua. </a:t>
            </a:r>
            <a:endParaRPr/>
          </a:p>
        </p:txBody>
      </p:sp>
      <p:sp>
        <p:nvSpPr>
          <p:cNvPr id="224" name="Google Shape;224;p24"/>
          <p:cNvSpPr txBox="1"/>
          <p:nvPr/>
        </p:nvSpPr>
        <p:spPr>
          <a:xfrm>
            <a:off x="1027690" y="6532868"/>
            <a:ext cx="3584400" cy="2493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400" u="none" cap="none" strike="noStrike">
                <a:solidFill>
                  <a:srgbClr val="FFFFE6"/>
                </a:solidFill>
                <a:latin typeface="Poppins"/>
                <a:ea typeface="Poppins"/>
                <a:cs typeface="Poppins"/>
                <a:sym typeface="Poppins"/>
              </a:rPr>
              <a:t>Lorem ipsum dolor sit amet, consectetur adipiscing elit, sed do eiusmod tempor incididunt ut labore et dolore magna aliqua. </a:t>
            </a:r>
            <a:endParaRPr/>
          </a:p>
        </p:txBody>
      </p:sp>
      <p:sp>
        <p:nvSpPr>
          <p:cNvPr id="225" name="Google Shape;225;p24"/>
          <p:cNvSpPr txBox="1"/>
          <p:nvPr/>
        </p:nvSpPr>
        <p:spPr>
          <a:xfrm>
            <a:off x="13673763" y="6532868"/>
            <a:ext cx="3584400" cy="2493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400" u="none" cap="none" strike="noStrike">
                <a:solidFill>
                  <a:srgbClr val="FFFFE6"/>
                </a:solidFill>
                <a:latin typeface="Poppins"/>
                <a:ea typeface="Poppins"/>
                <a:cs typeface="Poppins"/>
                <a:sym typeface="Poppins"/>
              </a:rPr>
              <a:t>Lorem ipsum dolor sit amet, consectetur adipiscing elit, sed do eiusmod tempor incididunt ut labore et dolore magna aliqua. </a:t>
            </a:r>
            <a:endParaRPr/>
          </a:p>
        </p:txBody>
      </p:sp>
      <p:sp>
        <p:nvSpPr>
          <p:cNvPr id="226" name="Google Shape;226;p24"/>
          <p:cNvSpPr/>
          <p:nvPr/>
        </p:nvSpPr>
        <p:spPr>
          <a:xfrm>
            <a:off x="6768638" y="-1425"/>
            <a:ext cx="4752600" cy="107709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227" name="Google Shape;227;p24"/>
          <p:cNvSpPr/>
          <p:nvPr/>
        </p:nvSpPr>
        <p:spPr>
          <a:xfrm>
            <a:off x="5611725" y="1107650"/>
            <a:ext cx="7066441" cy="7307239"/>
          </a:xfrm>
          <a:custGeom>
            <a:rect b="b" l="l" r="r" t="t"/>
            <a:pathLst>
              <a:path extrusionOk="0" h="6423946" w="6078659">
                <a:moveTo>
                  <a:pt x="0" y="0"/>
                </a:moveTo>
                <a:lnTo>
                  <a:pt x="6078659" y="0"/>
                </a:lnTo>
                <a:lnTo>
                  <a:pt x="6078659" y="6423946"/>
                </a:lnTo>
                <a:lnTo>
                  <a:pt x="0" y="6423946"/>
                </a:lnTo>
                <a:lnTo>
                  <a:pt x="0" y="0"/>
                </a:lnTo>
                <a:close/>
              </a:path>
            </a:pathLst>
          </a:custGeom>
          <a:blipFill rotWithShape="1">
            <a:blip r:embed="rId4">
              <a:alphaModFix/>
            </a:blip>
            <a:stretch>
              <a:fillRect b="0" l="0" r="0" t="0"/>
            </a:stretch>
          </a:blipFill>
          <a:ln>
            <a:noFill/>
          </a:ln>
        </p:spPr>
      </p:sp>
      <p:sp>
        <p:nvSpPr>
          <p:cNvPr id="228" name="Google Shape;228;p24"/>
          <p:cNvSpPr txBox="1"/>
          <p:nvPr/>
        </p:nvSpPr>
        <p:spPr>
          <a:xfrm>
            <a:off x="4958150" y="7117645"/>
            <a:ext cx="8371800" cy="2770500"/>
          </a:xfrm>
          <a:prstGeom prst="rect">
            <a:avLst/>
          </a:prstGeom>
          <a:noFill/>
          <a:ln>
            <a:noFill/>
          </a:ln>
        </p:spPr>
        <p:txBody>
          <a:bodyPr anchorCtr="0" anchor="t" bIns="0" lIns="0" spcFirstLastPara="1" rIns="0" wrap="square" tIns="0">
            <a:spAutoFit/>
          </a:bodyPr>
          <a:lstStyle/>
          <a:p>
            <a:pPr indent="0" lvl="0" marL="0" marR="0" rtl="0" algn="ctr">
              <a:lnSpc>
                <a:spcPct val="109000"/>
              </a:lnSpc>
              <a:spcBef>
                <a:spcPts val="0"/>
              </a:spcBef>
              <a:spcAft>
                <a:spcPts val="0"/>
              </a:spcAft>
              <a:buNone/>
            </a:pPr>
            <a:r>
              <a:rPr b="0" i="0" lang="en-US" sz="18000" u="none" cap="none" strike="noStrike">
                <a:solidFill>
                  <a:schemeClr val="lt1"/>
                </a:solidFill>
                <a:latin typeface="Freckle Face"/>
                <a:ea typeface="Freckle Face"/>
                <a:cs typeface="Freckle Face"/>
                <a:sym typeface="Freckle Face"/>
              </a:rPr>
              <a:t>Batibat</a:t>
            </a:r>
            <a:endParaRPr>
              <a:solidFill>
                <a:schemeClr val="lt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pic>
        <p:nvPicPr>
          <p:cNvPr id="233" name="Google Shape;233;p25"/>
          <p:cNvPicPr preferRelativeResize="0"/>
          <p:nvPr/>
        </p:nvPicPr>
        <p:blipFill rotWithShape="1">
          <a:blip r:embed="rId3">
            <a:alphaModFix/>
          </a:blip>
          <a:srcRect b="0" l="0" r="4489" t="0"/>
          <a:stretch/>
        </p:blipFill>
        <p:spPr>
          <a:xfrm>
            <a:off x="0" y="-1350"/>
            <a:ext cx="18288000" cy="10770774"/>
          </a:xfrm>
          <a:prstGeom prst="rect">
            <a:avLst/>
          </a:prstGeom>
          <a:noFill/>
          <a:ln>
            <a:noFill/>
          </a:ln>
        </p:spPr>
      </p:pic>
      <p:sp>
        <p:nvSpPr>
          <p:cNvPr id="234" name="Google Shape;234;p25"/>
          <p:cNvSpPr txBox="1"/>
          <p:nvPr/>
        </p:nvSpPr>
        <p:spPr>
          <a:xfrm>
            <a:off x="9631608" y="3559176"/>
            <a:ext cx="6883683" cy="5454014"/>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2400" u="none" cap="none" strike="noStrike">
                <a:solidFill>
                  <a:srgbClr val="FFFFE6"/>
                </a:solidFill>
                <a:latin typeface="Poppins"/>
                <a:ea typeface="Poppins"/>
                <a:cs typeface="Poppins"/>
                <a:sym typeface="Poppins"/>
              </a:rPr>
              <a:t>The Tikbalang is a prominent and intriguing creature in Filipino folklore, known for its half-human, half-horse appearance. This mythical being is both feared and respected in Philippine culture.</a:t>
            </a:r>
            <a:endParaRPr/>
          </a:p>
          <a:p>
            <a:pPr indent="0" lvl="0" marL="0" marR="0" rtl="0" algn="just">
              <a:lnSpc>
                <a:spcPct val="140000"/>
              </a:lnSpc>
              <a:spcBef>
                <a:spcPts val="0"/>
              </a:spcBef>
              <a:spcAft>
                <a:spcPts val="0"/>
              </a:spcAft>
              <a:buNone/>
            </a:pPr>
            <a:r>
              <a:t/>
            </a:r>
            <a:endParaRPr b="0" i="0" sz="2400" u="none" cap="none" strike="noStrike">
              <a:solidFill>
                <a:srgbClr val="FFFFE6"/>
              </a:solidFill>
              <a:latin typeface="Poppins"/>
              <a:ea typeface="Poppins"/>
              <a:cs typeface="Poppins"/>
              <a:sym typeface="Poppins"/>
            </a:endParaRPr>
          </a:p>
          <a:p>
            <a:pPr indent="0" lvl="0" marL="0" marR="0" rtl="0" algn="just">
              <a:lnSpc>
                <a:spcPct val="140000"/>
              </a:lnSpc>
              <a:spcBef>
                <a:spcPts val="0"/>
              </a:spcBef>
              <a:spcAft>
                <a:spcPts val="0"/>
              </a:spcAft>
              <a:buNone/>
            </a:pPr>
            <a:r>
              <a:rPr b="0" i="0" lang="en-US" sz="2400" u="none" cap="none" strike="noStrike">
                <a:solidFill>
                  <a:srgbClr val="FFFFE6"/>
                </a:solidFill>
                <a:latin typeface="Poppins"/>
                <a:ea typeface="Poppins"/>
                <a:cs typeface="Poppins"/>
                <a:sym typeface="Poppins"/>
              </a:rPr>
              <a:t>The Tikbalang is a unique and fascinating creature in Filipino mythology, illustrating the connection between human culture and the natural world. Its playful nature serves as a reminder of the need for environmental respect and caution when venturing into the wilderness.</a:t>
            </a:r>
            <a:endParaRPr/>
          </a:p>
          <a:p>
            <a:pPr indent="0" lvl="0" marL="0" marR="0" rtl="0" algn="just">
              <a:lnSpc>
                <a:spcPct val="140000"/>
              </a:lnSpc>
              <a:spcBef>
                <a:spcPts val="0"/>
              </a:spcBef>
              <a:spcAft>
                <a:spcPts val="0"/>
              </a:spcAft>
              <a:buNone/>
            </a:pPr>
            <a:r>
              <a:t/>
            </a:r>
            <a:endParaRPr b="0" i="0" sz="2400" u="none" cap="none" strike="noStrike">
              <a:solidFill>
                <a:srgbClr val="FFFFE6"/>
              </a:solidFill>
              <a:latin typeface="Poppins"/>
              <a:ea typeface="Poppins"/>
              <a:cs typeface="Poppins"/>
              <a:sym typeface="Poppins"/>
            </a:endParaRPr>
          </a:p>
        </p:txBody>
      </p:sp>
      <p:sp>
        <p:nvSpPr>
          <p:cNvPr id="235" name="Google Shape;235;p25"/>
          <p:cNvSpPr txBox="1"/>
          <p:nvPr/>
        </p:nvSpPr>
        <p:spPr>
          <a:xfrm>
            <a:off x="8887599" y="1086342"/>
            <a:ext cx="8371800" cy="2153100"/>
          </a:xfrm>
          <a:prstGeom prst="rect">
            <a:avLst/>
          </a:prstGeom>
          <a:noFill/>
          <a:ln>
            <a:noFill/>
          </a:ln>
        </p:spPr>
        <p:txBody>
          <a:bodyPr anchorCtr="0" anchor="t" bIns="0" lIns="0" spcFirstLastPara="1" rIns="0" wrap="square" tIns="0">
            <a:spAutoFit/>
          </a:bodyPr>
          <a:lstStyle/>
          <a:p>
            <a:pPr indent="0" lvl="0" marL="0" marR="0" rtl="0" algn="ctr">
              <a:lnSpc>
                <a:spcPct val="108999"/>
              </a:lnSpc>
              <a:spcBef>
                <a:spcPts val="0"/>
              </a:spcBef>
              <a:spcAft>
                <a:spcPts val="0"/>
              </a:spcAft>
              <a:buNone/>
            </a:pPr>
            <a:r>
              <a:rPr b="0" i="0" lang="en-US" sz="13989" u="none" cap="none" strike="noStrike">
                <a:solidFill>
                  <a:schemeClr val="lt1"/>
                </a:solidFill>
                <a:latin typeface="Freckle Face"/>
                <a:ea typeface="Freckle Face"/>
                <a:cs typeface="Freckle Face"/>
                <a:sym typeface="Freckle Face"/>
              </a:rPr>
              <a:t>Tikbalang</a:t>
            </a:r>
            <a:endParaRPr>
              <a:solidFill>
                <a:schemeClr val="lt1"/>
              </a:solidFill>
            </a:endParaRPr>
          </a:p>
        </p:txBody>
      </p:sp>
      <p:pic>
        <p:nvPicPr>
          <p:cNvPr id="236" name="Google Shape;236;p25"/>
          <p:cNvPicPr preferRelativeResize="0"/>
          <p:nvPr/>
        </p:nvPicPr>
        <p:blipFill>
          <a:blip r:embed="rId4">
            <a:alphaModFix/>
          </a:blip>
          <a:stretch>
            <a:fillRect/>
          </a:stretch>
        </p:blipFill>
        <p:spPr>
          <a:xfrm>
            <a:off x="2018550" y="637800"/>
            <a:ext cx="5513775" cy="9227633"/>
          </a:xfrm>
          <a:prstGeom prst="rect">
            <a:avLst/>
          </a:prstGeom>
          <a:noFill/>
          <a:ln>
            <a:noFill/>
          </a:ln>
        </p:spPr>
      </p:pic>
      <p:pic>
        <p:nvPicPr>
          <p:cNvPr id="237" name="Google Shape;237;p25"/>
          <p:cNvPicPr preferRelativeResize="0"/>
          <p:nvPr/>
        </p:nvPicPr>
        <p:blipFill>
          <a:blip r:embed="rId5">
            <a:alphaModFix/>
          </a:blip>
          <a:stretch>
            <a:fillRect/>
          </a:stretch>
        </p:blipFill>
        <p:spPr>
          <a:xfrm>
            <a:off x="2419575" y="1486400"/>
            <a:ext cx="4717576" cy="778654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pic>
        <p:nvPicPr>
          <p:cNvPr id="242" name="Google Shape;242;p26"/>
          <p:cNvPicPr preferRelativeResize="0"/>
          <p:nvPr/>
        </p:nvPicPr>
        <p:blipFill rotWithShape="1">
          <a:blip r:embed="rId3">
            <a:alphaModFix/>
          </a:blip>
          <a:srcRect b="0" l="0" r="4489" t="0"/>
          <a:stretch/>
        </p:blipFill>
        <p:spPr>
          <a:xfrm>
            <a:off x="0" y="-1350"/>
            <a:ext cx="18288000" cy="10770774"/>
          </a:xfrm>
          <a:prstGeom prst="rect">
            <a:avLst/>
          </a:prstGeom>
          <a:noFill/>
          <a:ln>
            <a:noFill/>
          </a:ln>
        </p:spPr>
      </p:pic>
      <p:sp>
        <p:nvSpPr>
          <p:cNvPr id="243" name="Google Shape;243;p26"/>
          <p:cNvSpPr txBox="1"/>
          <p:nvPr/>
        </p:nvSpPr>
        <p:spPr>
          <a:xfrm>
            <a:off x="1029713" y="1260525"/>
            <a:ext cx="3584400" cy="769500"/>
          </a:xfrm>
          <a:prstGeom prst="rect">
            <a:avLst/>
          </a:prstGeom>
          <a:noFill/>
          <a:ln>
            <a:noFill/>
          </a:ln>
        </p:spPr>
        <p:txBody>
          <a:bodyPr anchorCtr="0" anchor="t" bIns="0" lIns="0" spcFirstLastPara="1" rIns="0" wrap="square" tIns="0">
            <a:spAutoFit/>
          </a:bodyPr>
          <a:lstStyle/>
          <a:p>
            <a:pPr indent="0" lvl="0" marL="0" marR="0" rtl="0" algn="ctr">
              <a:lnSpc>
                <a:spcPct val="109000"/>
              </a:lnSpc>
              <a:spcBef>
                <a:spcPts val="0"/>
              </a:spcBef>
              <a:spcAft>
                <a:spcPts val="0"/>
              </a:spcAft>
              <a:buNone/>
            </a:pPr>
            <a:r>
              <a:rPr b="0" i="0" lang="en-US" sz="5000" u="none" cap="none" strike="noStrike">
                <a:solidFill>
                  <a:srgbClr val="F4E190"/>
                </a:solidFill>
                <a:latin typeface="Freckle Face"/>
                <a:ea typeface="Freckle Face"/>
                <a:cs typeface="Freckle Face"/>
                <a:sym typeface="Freckle Face"/>
              </a:rPr>
              <a:t>Appearance</a:t>
            </a:r>
            <a:endParaRPr/>
          </a:p>
        </p:txBody>
      </p:sp>
      <p:sp>
        <p:nvSpPr>
          <p:cNvPr id="244" name="Google Shape;244;p26"/>
          <p:cNvSpPr txBox="1"/>
          <p:nvPr/>
        </p:nvSpPr>
        <p:spPr>
          <a:xfrm>
            <a:off x="1029713" y="2217417"/>
            <a:ext cx="3584400" cy="2493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400" u="none" cap="none" strike="noStrike">
                <a:solidFill>
                  <a:srgbClr val="FFFFE6"/>
                </a:solidFill>
                <a:latin typeface="Poppins"/>
                <a:ea typeface="Poppins"/>
                <a:cs typeface="Poppins"/>
                <a:sym typeface="Poppins"/>
              </a:rPr>
              <a:t>Lorem ipsum dolor sit amet, consectetur adipiscing elit, sed do eiusmod tempor incididunt ut labore et dolore magna aliqua. </a:t>
            </a:r>
            <a:endParaRPr/>
          </a:p>
        </p:txBody>
      </p:sp>
      <p:sp>
        <p:nvSpPr>
          <p:cNvPr id="245" name="Google Shape;245;p26"/>
          <p:cNvSpPr txBox="1"/>
          <p:nvPr/>
        </p:nvSpPr>
        <p:spPr>
          <a:xfrm>
            <a:off x="1029713" y="5577193"/>
            <a:ext cx="3584400" cy="769500"/>
          </a:xfrm>
          <a:prstGeom prst="rect">
            <a:avLst/>
          </a:prstGeom>
          <a:noFill/>
          <a:ln>
            <a:noFill/>
          </a:ln>
        </p:spPr>
        <p:txBody>
          <a:bodyPr anchorCtr="0" anchor="t" bIns="0" lIns="0" spcFirstLastPara="1" rIns="0" wrap="square" tIns="0">
            <a:spAutoFit/>
          </a:bodyPr>
          <a:lstStyle/>
          <a:p>
            <a:pPr indent="0" lvl="0" marL="0" marR="0" rtl="0" algn="ctr">
              <a:lnSpc>
                <a:spcPct val="109000"/>
              </a:lnSpc>
              <a:spcBef>
                <a:spcPts val="0"/>
              </a:spcBef>
              <a:spcAft>
                <a:spcPts val="0"/>
              </a:spcAft>
              <a:buNone/>
            </a:pPr>
            <a:r>
              <a:rPr b="0" i="0" lang="en-US" sz="5000" u="none" cap="none" strike="noStrike">
                <a:solidFill>
                  <a:srgbClr val="F4E190"/>
                </a:solidFill>
                <a:latin typeface="Freckle Face"/>
                <a:ea typeface="Freckle Face"/>
                <a:cs typeface="Freckle Face"/>
                <a:sym typeface="Freckle Face"/>
              </a:rPr>
              <a:t>Ability</a:t>
            </a:r>
            <a:endParaRPr/>
          </a:p>
        </p:txBody>
      </p:sp>
      <p:sp>
        <p:nvSpPr>
          <p:cNvPr id="246" name="Google Shape;246;p26"/>
          <p:cNvSpPr txBox="1"/>
          <p:nvPr/>
        </p:nvSpPr>
        <p:spPr>
          <a:xfrm>
            <a:off x="13673763" y="1260525"/>
            <a:ext cx="3586500" cy="769500"/>
          </a:xfrm>
          <a:prstGeom prst="rect">
            <a:avLst/>
          </a:prstGeom>
          <a:noFill/>
          <a:ln>
            <a:noFill/>
          </a:ln>
        </p:spPr>
        <p:txBody>
          <a:bodyPr anchorCtr="0" anchor="t" bIns="0" lIns="0" spcFirstLastPara="1" rIns="0" wrap="square" tIns="0">
            <a:spAutoFit/>
          </a:bodyPr>
          <a:lstStyle/>
          <a:p>
            <a:pPr indent="0" lvl="0" marL="0" marR="0" rtl="0" algn="ctr">
              <a:lnSpc>
                <a:spcPct val="109000"/>
              </a:lnSpc>
              <a:spcBef>
                <a:spcPts val="0"/>
              </a:spcBef>
              <a:spcAft>
                <a:spcPts val="0"/>
              </a:spcAft>
              <a:buNone/>
            </a:pPr>
            <a:r>
              <a:rPr b="0" i="0" lang="en-US" sz="5000" u="none" cap="none" strike="noStrike">
                <a:solidFill>
                  <a:srgbClr val="F4E190"/>
                </a:solidFill>
                <a:latin typeface="Freckle Face"/>
                <a:ea typeface="Freckle Face"/>
                <a:cs typeface="Freckle Face"/>
                <a:sym typeface="Freckle Face"/>
              </a:rPr>
              <a:t>Nocturnal</a:t>
            </a:r>
            <a:endParaRPr/>
          </a:p>
        </p:txBody>
      </p:sp>
      <p:sp>
        <p:nvSpPr>
          <p:cNvPr id="247" name="Google Shape;247;p26"/>
          <p:cNvSpPr txBox="1"/>
          <p:nvPr/>
        </p:nvSpPr>
        <p:spPr>
          <a:xfrm>
            <a:off x="13673763" y="5577193"/>
            <a:ext cx="3584400" cy="769500"/>
          </a:xfrm>
          <a:prstGeom prst="rect">
            <a:avLst/>
          </a:prstGeom>
          <a:noFill/>
          <a:ln>
            <a:noFill/>
          </a:ln>
        </p:spPr>
        <p:txBody>
          <a:bodyPr anchorCtr="0" anchor="t" bIns="0" lIns="0" spcFirstLastPara="1" rIns="0" wrap="square" tIns="0">
            <a:spAutoFit/>
          </a:bodyPr>
          <a:lstStyle/>
          <a:p>
            <a:pPr indent="0" lvl="0" marL="0" marR="0" rtl="0" algn="ctr">
              <a:lnSpc>
                <a:spcPct val="109000"/>
              </a:lnSpc>
              <a:spcBef>
                <a:spcPts val="0"/>
              </a:spcBef>
              <a:spcAft>
                <a:spcPts val="0"/>
              </a:spcAft>
              <a:buNone/>
            </a:pPr>
            <a:r>
              <a:rPr b="0" i="0" lang="en-US" sz="5000" u="none" cap="none" strike="noStrike">
                <a:solidFill>
                  <a:srgbClr val="F4E190"/>
                </a:solidFill>
                <a:latin typeface="Freckle Face"/>
                <a:ea typeface="Freckle Face"/>
                <a:cs typeface="Freckle Face"/>
                <a:sym typeface="Freckle Face"/>
              </a:rPr>
              <a:t>Weakness</a:t>
            </a:r>
            <a:endParaRPr/>
          </a:p>
        </p:txBody>
      </p:sp>
      <p:sp>
        <p:nvSpPr>
          <p:cNvPr id="248" name="Google Shape;248;p26"/>
          <p:cNvSpPr txBox="1"/>
          <p:nvPr/>
        </p:nvSpPr>
        <p:spPr>
          <a:xfrm>
            <a:off x="13675785" y="2217417"/>
            <a:ext cx="3584400" cy="2493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400" u="none" cap="none" strike="noStrike">
                <a:solidFill>
                  <a:srgbClr val="FFFFE6"/>
                </a:solidFill>
                <a:latin typeface="Poppins"/>
                <a:ea typeface="Poppins"/>
                <a:cs typeface="Poppins"/>
                <a:sym typeface="Poppins"/>
              </a:rPr>
              <a:t>Lorem ipsum dolor sit amet, consectetur adipiscing elit, sed do eiusmod tempor incididunt ut labore et dolore magna aliqua. </a:t>
            </a:r>
            <a:endParaRPr/>
          </a:p>
        </p:txBody>
      </p:sp>
      <p:sp>
        <p:nvSpPr>
          <p:cNvPr id="249" name="Google Shape;249;p26"/>
          <p:cNvSpPr txBox="1"/>
          <p:nvPr/>
        </p:nvSpPr>
        <p:spPr>
          <a:xfrm>
            <a:off x="1027690" y="6532868"/>
            <a:ext cx="3584400" cy="2493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400" u="none" cap="none" strike="noStrike">
                <a:solidFill>
                  <a:srgbClr val="FFFFE6"/>
                </a:solidFill>
                <a:latin typeface="Poppins"/>
                <a:ea typeface="Poppins"/>
                <a:cs typeface="Poppins"/>
                <a:sym typeface="Poppins"/>
              </a:rPr>
              <a:t>Lorem ipsum dolor sit amet, consectetur adipiscing elit, sed do eiusmod tempor incididunt ut labore et dolore magna aliqua. </a:t>
            </a:r>
            <a:endParaRPr/>
          </a:p>
        </p:txBody>
      </p:sp>
      <p:sp>
        <p:nvSpPr>
          <p:cNvPr id="250" name="Google Shape;250;p26"/>
          <p:cNvSpPr txBox="1"/>
          <p:nvPr/>
        </p:nvSpPr>
        <p:spPr>
          <a:xfrm>
            <a:off x="13673763" y="6532868"/>
            <a:ext cx="3584400" cy="2493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400" u="none" cap="none" strike="noStrike">
                <a:solidFill>
                  <a:srgbClr val="FFFFE6"/>
                </a:solidFill>
                <a:latin typeface="Poppins"/>
                <a:ea typeface="Poppins"/>
                <a:cs typeface="Poppins"/>
                <a:sym typeface="Poppins"/>
              </a:rPr>
              <a:t>Lorem ipsum dolor sit amet, consectetur adipiscing elit, sed do eiusmod tempor incididunt ut labore et dolore magna aliqua. </a:t>
            </a:r>
            <a:endParaRPr/>
          </a:p>
        </p:txBody>
      </p:sp>
      <p:sp>
        <p:nvSpPr>
          <p:cNvPr id="251" name="Google Shape;251;p26"/>
          <p:cNvSpPr/>
          <p:nvPr/>
        </p:nvSpPr>
        <p:spPr>
          <a:xfrm>
            <a:off x="6768638" y="-1425"/>
            <a:ext cx="4752600" cy="107709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252" name="Google Shape;252;p26"/>
          <p:cNvPicPr preferRelativeResize="0"/>
          <p:nvPr/>
        </p:nvPicPr>
        <p:blipFill>
          <a:blip r:embed="rId4">
            <a:alphaModFix/>
          </a:blip>
          <a:stretch>
            <a:fillRect/>
          </a:stretch>
        </p:blipFill>
        <p:spPr>
          <a:xfrm>
            <a:off x="6786162" y="1154975"/>
            <a:ext cx="4717576" cy="7786548"/>
          </a:xfrm>
          <a:prstGeom prst="rect">
            <a:avLst/>
          </a:prstGeom>
          <a:noFill/>
          <a:ln>
            <a:noFill/>
          </a:ln>
        </p:spPr>
      </p:pic>
      <p:sp>
        <p:nvSpPr>
          <p:cNvPr id="253" name="Google Shape;253;p26"/>
          <p:cNvSpPr txBox="1"/>
          <p:nvPr/>
        </p:nvSpPr>
        <p:spPr>
          <a:xfrm>
            <a:off x="4091468" y="7098595"/>
            <a:ext cx="10105200" cy="2462700"/>
          </a:xfrm>
          <a:prstGeom prst="rect">
            <a:avLst/>
          </a:prstGeom>
          <a:noFill/>
          <a:ln>
            <a:noFill/>
          </a:ln>
        </p:spPr>
        <p:txBody>
          <a:bodyPr anchorCtr="0" anchor="t" bIns="0" lIns="0" spcFirstLastPara="1" rIns="0" wrap="square" tIns="0">
            <a:spAutoFit/>
          </a:bodyPr>
          <a:lstStyle/>
          <a:p>
            <a:pPr indent="0" lvl="0" marL="0" marR="0" rtl="0" algn="ctr">
              <a:lnSpc>
                <a:spcPct val="109000"/>
              </a:lnSpc>
              <a:spcBef>
                <a:spcPts val="0"/>
              </a:spcBef>
              <a:spcAft>
                <a:spcPts val="0"/>
              </a:spcAft>
              <a:buNone/>
            </a:pPr>
            <a:r>
              <a:rPr b="0" i="0" lang="en-US" sz="15999" u="none" cap="none" strike="noStrike">
                <a:solidFill>
                  <a:schemeClr val="lt1"/>
                </a:solidFill>
                <a:latin typeface="Freckle Face"/>
                <a:ea typeface="Freckle Face"/>
                <a:cs typeface="Freckle Face"/>
                <a:sym typeface="Freckle Face"/>
              </a:rPr>
              <a:t>Tikbalang</a:t>
            </a:r>
            <a:endParaRPr>
              <a:solidFill>
                <a:schemeClr val="lt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pic>
        <p:nvPicPr>
          <p:cNvPr id="258" name="Google Shape;258;p27"/>
          <p:cNvPicPr preferRelativeResize="0"/>
          <p:nvPr/>
        </p:nvPicPr>
        <p:blipFill rotWithShape="1">
          <a:blip r:embed="rId3">
            <a:alphaModFix/>
          </a:blip>
          <a:srcRect b="0" l="0" r="4489" t="0"/>
          <a:stretch/>
        </p:blipFill>
        <p:spPr>
          <a:xfrm>
            <a:off x="0" y="-1350"/>
            <a:ext cx="18288000" cy="10770774"/>
          </a:xfrm>
          <a:prstGeom prst="rect">
            <a:avLst/>
          </a:prstGeom>
          <a:noFill/>
          <a:ln>
            <a:noFill/>
          </a:ln>
        </p:spPr>
      </p:pic>
      <p:pic>
        <p:nvPicPr>
          <p:cNvPr id="259" name="Google Shape;259;p27"/>
          <p:cNvPicPr preferRelativeResize="0"/>
          <p:nvPr/>
        </p:nvPicPr>
        <p:blipFill>
          <a:blip r:embed="rId4">
            <a:alphaModFix/>
          </a:blip>
          <a:stretch>
            <a:fillRect/>
          </a:stretch>
        </p:blipFill>
        <p:spPr>
          <a:xfrm>
            <a:off x="902062" y="470250"/>
            <a:ext cx="16483927" cy="9827576"/>
          </a:xfrm>
          <a:prstGeom prst="rect">
            <a:avLst/>
          </a:prstGeom>
          <a:noFill/>
          <a:ln>
            <a:noFill/>
          </a:ln>
        </p:spPr>
      </p:pic>
      <p:sp>
        <p:nvSpPr>
          <p:cNvPr id="260" name="Google Shape;260;p27"/>
          <p:cNvSpPr txBox="1"/>
          <p:nvPr/>
        </p:nvSpPr>
        <p:spPr>
          <a:xfrm>
            <a:off x="5888733" y="7314572"/>
            <a:ext cx="6510600" cy="61560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US" sz="3999" u="none" cap="none" strike="noStrike">
                <a:solidFill>
                  <a:srgbClr val="FFFFE6"/>
                </a:solidFill>
                <a:latin typeface="Poppins"/>
                <a:ea typeface="Poppins"/>
                <a:cs typeface="Poppins"/>
                <a:sym typeface="Poppins"/>
              </a:rPr>
              <a:t>- Someone Famous</a:t>
            </a:r>
            <a:endParaRPr/>
          </a:p>
        </p:txBody>
      </p:sp>
      <p:sp>
        <p:nvSpPr>
          <p:cNvPr id="261" name="Google Shape;261;p27"/>
          <p:cNvSpPr txBox="1"/>
          <p:nvPr/>
        </p:nvSpPr>
        <p:spPr>
          <a:xfrm>
            <a:off x="3992567" y="2735963"/>
            <a:ext cx="10302900" cy="40308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1" i="0" lang="en-US" sz="9699" u="none" cap="none" strike="noStrike">
                <a:solidFill>
                  <a:schemeClr val="lt1"/>
                </a:solidFill>
                <a:latin typeface="Freckle Face"/>
                <a:ea typeface="Freckle Face"/>
                <a:cs typeface="Freckle Face"/>
                <a:sym typeface="Freckle Face"/>
              </a:rPr>
              <a:t> Write an original statement or inspiring quote</a:t>
            </a:r>
            <a:endParaRPr b="1" sz="1100">
              <a:solidFill>
                <a:schemeClr val="lt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pic>
        <p:nvPicPr>
          <p:cNvPr id="266" name="Google Shape;266;p28"/>
          <p:cNvPicPr preferRelativeResize="0"/>
          <p:nvPr/>
        </p:nvPicPr>
        <p:blipFill rotWithShape="1">
          <a:blip r:embed="rId3">
            <a:alphaModFix/>
          </a:blip>
          <a:srcRect b="0" l="0" r="4489" t="0"/>
          <a:stretch/>
        </p:blipFill>
        <p:spPr>
          <a:xfrm>
            <a:off x="0" y="-1350"/>
            <a:ext cx="18288000" cy="10770774"/>
          </a:xfrm>
          <a:prstGeom prst="rect">
            <a:avLst/>
          </a:prstGeom>
          <a:noFill/>
          <a:ln>
            <a:noFill/>
          </a:ln>
        </p:spPr>
      </p:pic>
      <p:sp>
        <p:nvSpPr>
          <p:cNvPr id="267" name="Google Shape;267;p28"/>
          <p:cNvSpPr txBox="1"/>
          <p:nvPr/>
        </p:nvSpPr>
        <p:spPr>
          <a:xfrm>
            <a:off x="2905083" y="806283"/>
            <a:ext cx="12477900" cy="1937700"/>
          </a:xfrm>
          <a:prstGeom prst="rect">
            <a:avLst/>
          </a:prstGeom>
          <a:noFill/>
          <a:ln>
            <a:noFill/>
          </a:ln>
        </p:spPr>
        <p:txBody>
          <a:bodyPr anchorCtr="0" anchor="t" bIns="0" lIns="0" spcFirstLastPara="1" rIns="0" wrap="square" tIns="0">
            <a:spAutoFit/>
          </a:bodyPr>
          <a:lstStyle/>
          <a:p>
            <a:pPr indent="0" lvl="0" marL="0" marR="0" rtl="0" algn="ctr">
              <a:lnSpc>
                <a:spcPct val="109007"/>
              </a:lnSpc>
              <a:spcBef>
                <a:spcPts val="0"/>
              </a:spcBef>
              <a:spcAft>
                <a:spcPts val="0"/>
              </a:spcAft>
              <a:buNone/>
            </a:pPr>
            <a:r>
              <a:rPr b="1" i="0" lang="en-US" sz="12589" cap="none" strike="noStrike">
                <a:solidFill>
                  <a:schemeClr val="lt1"/>
                </a:solidFill>
                <a:latin typeface="Freckle Face"/>
                <a:ea typeface="Freckle Face"/>
                <a:cs typeface="Freckle Face"/>
                <a:sym typeface="Freckle Face"/>
              </a:rPr>
              <a:t>Did you know?</a:t>
            </a:r>
            <a:endParaRPr b="1" sz="1000">
              <a:solidFill>
                <a:schemeClr val="lt1"/>
              </a:solidFill>
            </a:endParaRPr>
          </a:p>
        </p:txBody>
      </p:sp>
      <p:sp>
        <p:nvSpPr>
          <p:cNvPr id="268" name="Google Shape;268;p28"/>
          <p:cNvSpPr txBox="1"/>
          <p:nvPr/>
        </p:nvSpPr>
        <p:spPr>
          <a:xfrm>
            <a:off x="3657397" y="3320595"/>
            <a:ext cx="10973100" cy="415500"/>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b="1" i="0" lang="en-US" sz="2699" u="none" cap="none" strike="noStrike">
                <a:solidFill>
                  <a:srgbClr val="F4E190"/>
                </a:solidFill>
                <a:latin typeface="Poppins"/>
                <a:ea typeface="Poppins"/>
                <a:cs typeface="Poppins"/>
                <a:sym typeface="Poppins"/>
              </a:rPr>
              <a:t>LOREM IPSUM DOLOR SIT AMET, CONSECTETUR ADIPISCING ELIT</a:t>
            </a:r>
            <a:endParaRPr sz="1100"/>
          </a:p>
        </p:txBody>
      </p:sp>
      <p:sp>
        <p:nvSpPr>
          <p:cNvPr id="269" name="Google Shape;269;p28"/>
          <p:cNvSpPr txBox="1"/>
          <p:nvPr/>
        </p:nvSpPr>
        <p:spPr>
          <a:xfrm>
            <a:off x="3657397" y="4012629"/>
            <a:ext cx="10973100" cy="81270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200" u="none" cap="none" strike="noStrike">
                <a:solidFill>
                  <a:srgbClr val="FFFFFF"/>
                </a:solidFill>
                <a:latin typeface="Poppins"/>
                <a:ea typeface="Poppins"/>
                <a:cs typeface="Poppins"/>
                <a:sym typeface="Poppins"/>
              </a:rPr>
              <a:t>LOREM IPSUM DOLOR SIT AMET, CONSECTETUR ADIPISCING ELIT, SED DO EIUSMOD</a:t>
            </a:r>
            <a:endParaRPr sz="1200"/>
          </a:p>
          <a:p>
            <a:pPr indent="0" lvl="0" marL="0" marR="0" rtl="0" algn="ctr">
              <a:lnSpc>
                <a:spcPct val="139958"/>
              </a:lnSpc>
              <a:spcBef>
                <a:spcPts val="0"/>
              </a:spcBef>
              <a:spcAft>
                <a:spcPts val="0"/>
              </a:spcAft>
              <a:buNone/>
            </a:pPr>
            <a:r>
              <a:rPr b="0" i="0" lang="en-US" sz="2200" u="none" cap="none" strike="noStrike">
                <a:solidFill>
                  <a:srgbClr val="FFFFFF"/>
                </a:solidFill>
                <a:latin typeface="Poppins"/>
                <a:ea typeface="Poppins"/>
                <a:cs typeface="Poppins"/>
                <a:sym typeface="Poppins"/>
              </a:rPr>
              <a:t>TEMPOR INCIDIDUNT UT LABORE ET DOLORE MAGNA ALIQUA. LOREM IPSUM DOLOR.</a:t>
            </a:r>
            <a:endParaRPr sz="1200"/>
          </a:p>
        </p:txBody>
      </p:sp>
      <p:sp>
        <p:nvSpPr>
          <p:cNvPr id="270" name="Google Shape;270;p28"/>
          <p:cNvSpPr txBox="1"/>
          <p:nvPr/>
        </p:nvSpPr>
        <p:spPr>
          <a:xfrm>
            <a:off x="3657397" y="5553670"/>
            <a:ext cx="10973100" cy="415500"/>
          </a:xfrm>
          <a:prstGeom prst="rect">
            <a:avLst/>
          </a:prstGeom>
          <a:noFill/>
          <a:ln>
            <a:noFill/>
          </a:ln>
        </p:spPr>
        <p:txBody>
          <a:bodyPr anchorCtr="0" anchor="t" bIns="0" lIns="0" spcFirstLastPara="1" rIns="0" wrap="square" tIns="0">
            <a:spAutoFit/>
          </a:bodyPr>
          <a:lstStyle/>
          <a:p>
            <a:pPr indent="0" lvl="0" marL="0" rtl="0" algn="ctr">
              <a:lnSpc>
                <a:spcPct val="140013"/>
              </a:lnSpc>
              <a:spcBef>
                <a:spcPts val="0"/>
              </a:spcBef>
              <a:spcAft>
                <a:spcPts val="0"/>
              </a:spcAft>
              <a:buNone/>
            </a:pPr>
            <a:r>
              <a:rPr b="1" lang="en-US" sz="2699">
                <a:solidFill>
                  <a:srgbClr val="F4E190"/>
                </a:solidFill>
                <a:latin typeface="Poppins"/>
                <a:ea typeface="Poppins"/>
                <a:cs typeface="Poppins"/>
                <a:sym typeface="Poppins"/>
              </a:rPr>
              <a:t>LOREM IPSUM DOLOR SIT AMET, CONSECTETUR ADIPISCING ELIT</a:t>
            </a:r>
            <a:endParaRPr b="1" sz="2499">
              <a:solidFill>
                <a:srgbClr val="F4E190"/>
              </a:solidFill>
              <a:latin typeface="Poppins"/>
              <a:ea typeface="Poppins"/>
              <a:cs typeface="Poppins"/>
              <a:sym typeface="Poppins"/>
            </a:endParaRPr>
          </a:p>
        </p:txBody>
      </p:sp>
      <p:sp>
        <p:nvSpPr>
          <p:cNvPr id="271" name="Google Shape;271;p28"/>
          <p:cNvSpPr txBox="1"/>
          <p:nvPr/>
        </p:nvSpPr>
        <p:spPr>
          <a:xfrm>
            <a:off x="3657397" y="6245704"/>
            <a:ext cx="10973100" cy="81270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200" u="none" cap="none" strike="noStrike">
                <a:solidFill>
                  <a:srgbClr val="FFFFFF"/>
                </a:solidFill>
                <a:latin typeface="Poppins"/>
                <a:ea typeface="Poppins"/>
                <a:cs typeface="Poppins"/>
                <a:sym typeface="Poppins"/>
              </a:rPr>
              <a:t>LOREM IPSUM DOLOR SIT AMET, CONSECTETUR ADIPISCING ELIT, SED DO EIUSMOD</a:t>
            </a:r>
            <a:endParaRPr sz="1200"/>
          </a:p>
          <a:p>
            <a:pPr indent="0" lvl="0" marL="0" marR="0" rtl="0" algn="ctr">
              <a:lnSpc>
                <a:spcPct val="139958"/>
              </a:lnSpc>
              <a:spcBef>
                <a:spcPts val="0"/>
              </a:spcBef>
              <a:spcAft>
                <a:spcPts val="0"/>
              </a:spcAft>
              <a:buNone/>
            </a:pPr>
            <a:r>
              <a:rPr b="0" i="0" lang="en-US" sz="2200" u="none" cap="none" strike="noStrike">
                <a:solidFill>
                  <a:srgbClr val="FFFFFF"/>
                </a:solidFill>
                <a:latin typeface="Poppins"/>
                <a:ea typeface="Poppins"/>
                <a:cs typeface="Poppins"/>
                <a:sym typeface="Poppins"/>
              </a:rPr>
              <a:t>TEMPOR INCIDIDUNT UT LABORE ET DOLORE MAGNA ALIQUA. LOREM IPSUM DOLOR.</a:t>
            </a:r>
            <a:endParaRPr sz="1200"/>
          </a:p>
        </p:txBody>
      </p:sp>
      <p:sp>
        <p:nvSpPr>
          <p:cNvPr id="272" name="Google Shape;272;p28"/>
          <p:cNvSpPr txBox="1"/>
          <p:nvPr/>
        </p:nvSpPr>
        <p:spPr>
          <a:xfrm>
            <a:off x="3657397" y="7756369"/>
            <a:ext cx="10973100" cy="415500"/>
          </a:xfrm>
          <a:prstGeom prst="rect">
            <a:avLst/>
          </a:prstGeom>
          <a:noFill/>
          <a:ln>
            <a:noFill/>
          </a:ln>
        </p:spPr>
        <p:txBody>
          <a:bodyPr anchorCtr="0" anchor="t" bIns="0" lIns="0" spcFirstLastPara="1" rIns="0" wrap="square" tIns="0">
            <a:spAutoFit/>
          </a:bodyPr>
          <a:lstStyle/>
          <a:p>
            <a:pPr indent="0" lvl="0" marL="0" rtl="0" algn="ctr">
              <a:lnSpc>
                <a:spcPct val="140013"/>
              </a:lnSpc>
              <a:spcBef>
                <a:spcPts val="0"/>
              </a:spcBef>
              <a:spcAft>
                <a:spcPts val="0"/>
              </a:spcAft>
              <a:buNone/>
            </a:pPr>
            <a:r>
              <a:rPr b="1" lang="en-US" sz="2699">
                <a:solidFill>
                  <a:srgbClr val="F4E190"/>
                </a:solidFill>
                <a:latin typeface="Poppins"/>
                <a:ea typeface="Poppins"/>
                <a:cs typeface="Poppins"/>
                <a:sym typeface="Poppins"/>
              </a:rPr>
              <a:t>LOREM IPSUM DOLOR SIT AMET, CONSECTETUR ADIPISCING ELIT</a:t>
            </a:r>
            <a:endParaRPr b="1" sz="2499">
              <a:solidFill>
                <a:srgbClr val="F4E190"/>
              </a:solidFill>
              <a:latin typeface="Poppins"/>
              <a:ea typeface="Poppins"/>
              <a:cs typeface="Poppins"/>
              <a:sym typeface="Poppins"/>
            </a:endParaRPr>
          </a:p>
        </p:txBody>
      </p:sp>
      <p:sp>
        <p:nvSpPr>
          <p:cNvPr id="273" name="Google Shape;273;p28"/>
          <p:cNvSpPr txBox="1"/>
          <p:nvPr/>
        </p:nvSpPr>
        <p:spPr>
          <a:xfrm>
            <a:off x="3657397" y="8448403"/>
            <a:ext cx="10973100" cy="81270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200" u="none" cap="none" strike="noStrike">
                <a:solidFill>
                  <a:srgbClr val="FFFFFF"/>
                </a:solidFill>
                <a:latin typeface="Poppins"/>
                <a:ea typeface="Poppins"/>
                <a:cs typeface="Poppins"/>
                <a:sym typeface="Poppins"/>
              </a:rPr>
              <a:t>LOREM IPSUM DOLOR SIT AMET, CONSECTETUR ADIPISCING ELIT, SED DO EIUSMOD</a:t>
            </a:r>
            <a:endParaRPr sz="1200"/>
          </a:p>
          <a:p>
            <a:pPr indent="0" lvl="0" marL="0" marR="0" rtl="0" algn="ctr">
              <a:lnSpc>
                <a:spcPct val="139958"/>
              </a:lnSpc>
              <a:spcBef>
                <a:spcPts val="0"/>
              </a:spcBef>
              <a:spcAft>
                <a:spcPts val="0"/>
              </a:spcAft>
              <a:buNone/>
            </a:pPr>
            <a:r>
              <a:rPr b="0" i="0" lang="en-US" sz="2200" u="none" cap="none" strike="noStrike">
                <a:solidFill>
                  <a:srgbClr val="FFFFFF"/>
                </a:solidFill>
                <a:latin typeface="Poppins"/>
                <a:ea typeface="Poppins"/>
                <a:cs typeface="Poppins"/>
                <a:sym typeface="Poppins"/>
              </a:rPr>
              <a:t>TEMPOR INCIDIDUNT UT LABORE ET DOLORE MAGNA ALIQUA. LOREM IPSUM DOLOR.</a:t>
            </a:r>
            <a:endParaRPr sz="1200"/>
          </a:p>
        </p:txBody>
      </p:sp>
      <p:pic>
        <p:nvPicPr>
          <p:cNvPr id="274" name="Google Shape;274;p28"/>
          <p:cNvPicPr preferRelativeResize="0"/>
          <p:nvPr/>
        </p:nvPicPr>
        <p:blipFill>
          <a:blip r:embed="rId4">
            <a:alphaModFix/>
          </a:blip>
          <a:stretch>
            <a:fillRect/>
          </a:stretch>
        </p:blipFill>
        <p:spPr>
          <a:xfrm>
            <a:off x="-4272803" y="0"/>
            <a:ext cx="8536838" cy="10770777"/>
          </a:xfrm>
          <a:prstGeom prst="rect">
            <a:avLst/>
          </a:prstGeom>
          <a:noFill/>
          <a:ln>
            <a:noFill/>
          </a:ln>
        </p:spPr>
      </p:pic>
      <p:pic>
        <p:nvPicPr>
          <p:cNvPr id="275" name="Google Shape;275;p28"/>
          <p:cNvPicPr preferRelativeResize="0"/>
          <p:nvPr/>
        </p:nvPicPr>
        <p:blipFill>
          <a:blip r:embed="rId5">
            <a:alphaModFix/>
          </a:blip>
          <a:stretch>
            <a:fillRect/>
          </a:stretch>
        </p:blipFill>
        <p:spPr>
          <a:xfrm>
            <a:off x="14211300" y="0"/>
            <a:ext cx="8536851" cy="1077079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pic>
        <p:nvPicPr>
          <p:cNvPr id="280" name="Google Shape;280;p29"/>
          <p:cNvPicPr preferRelativeResize="0"/>
          <p:nvPr/>
        </p:nvPicPr>
        <p:blipFill rotWithShape="1">
          <a:blip r:embed="rId3">
            <a:alphaModFix/>
          </a:blip>
          <a:srcRect b="0" l="0" r="4489" t="0"/>
          <a:stretch/>
        </p:blipFill>
        <p:spPr>
          <a:xfrm>
            <a:off x="0" y="-1350"/>
            <a:ext cx="18288000" cy="10770774"/>
          </a:xfrm>
          <a:prstGeom prst="rect">
            <a:avLst/>
          </a:prstGeom>
          <a:noFill/>
          <a:ln>
            <a:noFill/>
          </a:ln>
        </p:spPr>
      </p:pic>
      <p:grpSp>
        <p:nvGrpSpPr>
          <p:cNvPr id="281" name="Google Shape;281;p29"/>
          <p:cNvGrpSpPr/>
          <p:nvPr/>
        </p:nvGrpSpPr>
        <p:grpSpPr>
          <a:xfrm>
            <a:off x="-12" y="9820722"/>
            <a:ext cx="18288122" cy="948709"/>
            <a:chOff x="0" y="-38100"/>
            <a:chExt cx="4816593" cy="249864"/>
          </a:xfrm>
        </p:grpSpPr>
        <p:sp>
          <p:nvSpPr>
            <p:cNvPr id="282" name="Google Shape;282;p29"/>
            <p:cNvSpPr/>
            <p:nvPr/>
          </p:nvSpPr>
          <p:spPr>
            <a:xfrm>
              <a:off x="0" y="0"/>
              <a:ext cx="4816592" cy="211764"/>
            </a:xfrm>
            <a:custGeom>
              <a:rect b="b" l="l" r="r" t="t"/>
              <a:pathLst>
                <a:path extrusionOk="0" h="211764" w="4816592">
                  <a:moveTo>
                    <a:pt x="0" y="0"/>
                  </a:moveTo>
                  <a:lnTo>
                    <a:pt x="4816592" y="0"/>
                  </a:lnTo>
                  <a:lnTo>
                    <a:pt x="4816592" y="211764"/>
                  </a:lnTo>
                  <a:lnTo>
                    <a:pt x="0" y="211764"/>
                  </a:lnTo>
                  <a:close/>
                </a:path>
              </a:pathLst>
            </a:custGeom>
            <a:solidFill>
              <a:srgbClr val="F4E190"/>
            </a:solidFill>
            <a:ln>
              <a:noFill/>
            </a:ln>
          </p:spPr>
        </p:sp>
        <p:sp>
          <p:nvSpPr>
            <p:cNvPr id="283" name="Google Shape;283;p29"/>
            <p:cNvSpPr txBox="1"/>
            <p:nvPr/>
          </p:nvSpPr>
          <p:spPr>
            <a:xfrm>
              <a:off x="0" y="-38100"/>
              <a:ext cx="4816593" cy="249864"/>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84" name="Google Shape;284;p29"/>
          <p:cNvSpPr txBox="1"/>
          <p:nvPr/>
        </p:nvSpPr>
        <p:spPr>
          <a:xfrm>
            <a:off x="4958150" y="957801"/>
            <a:ext cx="8371800" cy="2153100"/>
          </a:xfrm>
          <a:prstGeom prst="rect">
            <a:avLst/>
          </a:prstGeom>
          <a:noFill/>
          <a:ln>
            <a:noFill/>
          </a:ln>
        </p:spPr>
        <p:txBody>
          <a:bodyPr anchorCtr="0" anchor="t" bIns="0" lIns="0" spcFirstLastPara="1" rIns="0" wrap="square" tIns="0">
            <a:spAutoFit/>
          </a:bodyPr>
          <a:lstStyle/>
          <a:p>
            <a:pPr indent="0" lvl="0" marL="0" marR="0" rtl="0" algn="ctr">
              <a:lnSpc>
                <a:spcPct val="108999"/>
              </a:lnSpc>
              <a:spcBef>
                <a:spcPts val="0"/>
              </a:spcBef>
              <a:spcAft>
                <a:spcPts val="0"/>
              </a:spcAft>
              <a:buNone/>
            </a:pPr>
            <a:r>
              <a:rPr b="0" i="0" lang="en-US" sz="13989" u="none" cap="none" strike="noStrike">
                <a:solidFill>
                  <a:schemeClr val="lt1"/>
                </a:solidFill>
                <a:latin typeface="Freckle Face"/>
                <a:ea typeface="Freckle Face"/>
                <a:cs typeface="Freckle Face"/>
                <a:sym typeface="Freckle Face"/>
              </a:rPr>
              <a:t>Gallery</a:t>
            </a:r>
            <a:endParaRPr>
              <a:solidFill>
                <a:schemeClr val="lt1"/>
              </a:solidFill>
            </a:endParaRPr>
          </a:p>
        </p:txBody>
      </p:sp>
      <p:pic>
        <p:nvPicPr>
          <p:cNvPr id="285" name="Google Shape;285;p29"/>
          <p:cNvPicPr preferRelativeResize="0"/>
          <p:nvPr/>
        </p:nvPicPr>
        <p:blipFill>
          <a:blip r:embed="rId4">
            <a:alphaModFix/>
          </a:blip>
          <a:stretch>
            <a:fillRect/>
          </a:stretch>
        </p:blipFill>
        <p:spPr>
          <a:xfrm>
            <a:off x="50" y="4024325"/>
            <a:ext cx="6091665" cy="6034510"/>
          </a:xfrm>
          <a:prstGeom prst="rect">
            <a:avLst/>
          </a:prstGeom>
          <a:noFill/>
          <a:ln>
            <a:noFill/>
          </a:ln>
        </p:spPr>
      </p:pic>
      <p:pic>
        <p:nvPicPr>
          <p:cNvPr id="286" name="Google Shape;286;p29"/>
          <p:cNvPicPr preferRelativeResize="0"/>
          <p:nvPr/>
        </p:nvPicPr>
        <p:blipFill>
          <a:blip r:embed="rId5">
            <a:alphaModFix/>
          </a:blip>
          <a:stretch>
            <a:fillRect/>
          </a:stretch>
        </p:blipFill>
        <p:spPr>
          <a:xfrm>
            <a:off x="6098164" y="4042610"/>
            <a:ext cx="6091665" cy="6021833"/>
          </a:xfrm>
          <a:prstGeom prst="rect">
            <a:avLst/>
          </a:prstGeom>
          <a:noFill/>
          <a:ln>
            <a:noFill/>
          </a:ln>
        </p:spPr>
      </p:pic>
      <p:pic>
        <p:nvPicPr>
          <p:cNvPr id="287" name="Google Shape;287;p29"/>
          <p:cNvPicPr preferRelativeResize="0"/>
          <p:nvPr/>
        </p:nvPicPr>
        <p:blipFill>
          <a:blip r:embed="rId6">
            <a:alphaModFix/>
          </a:blip>
          <a:stretch>
            <a:fillRect/>
          </a:stretch>
        </p:blipFill>
        <p:spPr>
          <a:xfrm>
            <a:off x="12196285" y="4036264"/>
            <a:ext cx="6091665" cy="603451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pic>
        <p:nvPicPr>
          <p:cNvPr id="292" name="Google Shape;292;p30"/>
          <p:cNvPicPr preferRelativeResize="0"/>
          <p:nvPr/>
        </p:nvPicPr>
        <p:blipFill rotWithShape="1">
          <a:blip r:embed="rId3">
            <a:alphaModFix/>
          </a:blip>
          <a:srcRect b="0" l="0" r="4489" t="0"/>
          <a:stretch/>
        </p:blipFill>
        <p:spPr>
          <a:xfrm>
            <a:off x="0" y="-1350"/>
            <a:ext cx="18288000" cy="10770774"/>
          </a:xfrm>
          <a:prstGeom prst="rect">
            <a:avLst/>
          </a:prstGeom>
          <a:noFill/>
          <a:ln>
            <a:noFill/>
          </a:ln>
        </p:spPr>
      </p:pic>
      <p:pic>
        <p:nvPicPr>
          <p:cNvPr id="293" name="Google Shape;293;p30"/>
          <p:cNvPicPr preferRelativeResize="0"/>
          <p:nvPr/>
        </p:nvPicPr>
        <p:blipFill rotWithShape="1">
          <a:blip r:embed="rId4">
            <a:alphaModFix/>
          </a:blip>
          <a:srcRect b="0" l="14909" r="14860" t="0"/>
          <a:stretch/>
        </p:blipFill>
        <p:spPr>
          <a:xfrm>
            <a:off x="0" y="190900"/>
            <a:ext cx="18288000" cy="10578524"/>
          </a:xfrm>
          <a:prstGeom prst="rect">
            <a:avLst/>
          </a:prstGeom>
          <a:noFill/>
          <a:ln>
            <a:noFill/>
          </a:ln>
        </p:spPr>
      </p:pic>
      <p:sp>
        <p:nvSpPr>
          <p:cNvPr id="294" name="Google Shape;294;p30"/>
          <p:cNvSpPr txBox="1"/>
          <p:nvPr/>
        </p:nvSpPr>
        <p:spPr>
          <a:xfrm>
            <a:off x="6364421" y="4091846"/>
            <a:ext cx="6169050" cy="1051654"/>
          </a:xfrm>
          <a:prstGeom prst="rect">
            <a:avLst/>
          </a:prstGeom>
          <a:noFill/>
          <a:ln>
            <a:noFill/>
          </a:ln>
        </p:spPr>
        <p:txBody>
          <a:bodyPr anchorCtr="0" anchor="t" bIns="0" lIns="0" spcFirstLastPara="1" rIns="0" wrap="square" tIns="0">
            <a:spAutoFit/>
          </a:bodyPr>
          <a:lstStyle/>
          <a:p>
            <a:pPr indent="0" lvl="0" marL="0" marR="0" rtl="0" algn="ctr">
              <a:lnSpc>
                <a:spcPct val="129987"/>
              </a:lnSpc>
              <a:spcBef>
                <a:spcPts val="0"/>
              </a:spcBef>
              <a:spcAft>
                <a:spcPts val="0"/>
              </a:spcAft>
              <a:buNone/>
            </a:pPr>
            <a:r>
              <a:rPr b="0" i="0" lang="en-US" sz="3138" u="none" cap="none" strike="noStrike">
                <a:solidFill>
                  <a:srgbClr val="FFFFFF"/>
                </a:solidFill>
                <a:latin typeface="Poppins"/>
                <a:ea typeface="Poppins"/>
                <a:cs typeface="Poppins"/>
                <a:sym typeface="Poppins"/>
              </a:rPr>
              <a:t>Write a closing statement or call-to-action here.</a:t>
            </a:r>
            <a:endParaRPr/>
          </a:p>
        </p:txBody>
      </p:sp>
      <p:sp>
        <p:nvSpPr>
          <p:cNvPr id="295" name="Google Shape;295;p30"/>
          <p:cNvSpPr txBox="1"/>
          <p:nvPr/>
        </p:nvSpPr>
        <p:spPr>
          <a:xfrm>
            <a:off x="3973928" y="1673015"/>
            <a:ext cx="10950000" cy="2352900"/>
          </a:xfrm>
          <a:prstGeom prst="rect">
            <a:avLst/>
          </a:prstGeom>
          <a:noFill/>
          <a:ln>
            <a:noFill/>
          </a:ln>
        </p:spPr>
        <p:txBody>
          <a:bodyPr anchorCtr="0" anchor="t" bIns="0" lIns="0" spcFirstLastPara="1" rIns="0" wrap="square" tIns="0">
            <a:spAutoFit/>
          </a:bodyPr>
          <a:lstStyle/>
          <a:p>
            <a:pPr indent="0" lvl="0" marL="0" marR="0" rtl="0" algn="ctr">
              <a:lnSpc>
                <a:spcPct val="108994"/>
              </a:lnSpc>
              <a:spcBef>
                <a:spcPts val="0"/>
              </a:spcBef>
              <a:spcAft>
                <a:spcPts val="0"/>
              </a:spcAft>
              <a:buNone/>
            </a:pPr>
            <a:r>
              <a:rPr b="0" i="0" lang="en-US" sz="15287" u="none" cap="none" strike="noStrike">
                <a:solidFill>
                  <a:schemeClr val="lt1"/>
                </a:solidFill>
                <a:latin typeface="Freckle Face"/>
                <a:ea typeface="Freckle Face"/>
                <a:cs typeface="Freckle Face"/>
                <a:sym typeface="Freckle Face"/>
              </a:rPr>
              <a:t>Thank You!</a:t>
            </a:r>
            <a:endParaRPr sz="1000">
              <a:solidFill>
                <a:schemeClr val="lt1"/>
              </a:solidFill>
            </a:endParaRPr>
          </a:p>
        </p:txBody>
      </p:sp>
      <p:pic>
        <p:nvPicPr>
          <p:cNvPr id="296" name="Google Shape;296;p30"/>
          <p:cNvPicPr preferRelativeResize="0"/>
          <p:nvPr/>
        </p:nvPicPr>
        <p:blipFill>
          <a:blip r:embed="rId5">
            <a:alphaModFix/>
          </a:blip>
          <a:stretch>
            <a:fillRect/>
          </a:stretch>
        </p:blipFill>
        <p:spPr>
          <a:xfrm>
            <a:off x="12259763" y="4673200"/>
            <a:ext cx="6721932" cy="7008526"/>
          </a:xfrm>
          <a:prstGeom prst="rect">
            <a:avLst/>
          </a:prstGeom>
          <a:noFill/>
          <a:ln>
            <a:noFill/>
          </a:ln>
        </p:spPr>
      </p:pic>
      <p:pic>
        <p:nvPicPr>
          <p:cNvPr id="297" name="Google Shape;297;p30"/>
          <p:cNvPicPr preferRelativeResize="0"/>
          <p:nvPr/>
        </p:nvPicPr>
        <p:blipFill>
          <a:blip r:embed="rId6">
            <a:alphaModFix/>
          </a:blip>
          <a:stretch>
            <a:fillRect/>
          </a:stretch>
        </p:blipFill>
        <p:spPr>
          <a:xfrm>
            <a:off x="2879825" y="2337688"/>
            <a:ext cx="1692175" cy="243012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pic>
        <p:nvPicPr>
          <p:cNvPr id="302" name="Google Shape;302;p31"/>
          <p:cNvPicPr preferRelativeResize="0"/>
          <p:nvPr/>
        </p:nvPicPr>
        <p:blipFill rotWithShape="1">
          <a:blip r:embed="rId3">
            <a:alphaModFix/>
          </a:blip>
          <a:srcRect b="0" l="0" r="4489" t="0"/>
          <a:stretch/>
        </p:blipFill>
        <p:spPr>
          <a:xfrm>
            <a:off x="0" y="-1350"/>
            <a:ext cx="18288000" cy="10770774"/>
          </a:xfrm>
          <a:prstGeom prst="rect">
            <a:avLst/>
          </a:prstGeom>
          <a:noFill/>
          <a:ln>
            <a:noFill/>
          </a:ln>
        </p:spPr>
      </p:pic>
      <p:sp>
        <p:nvSpPr>
          <p:cNvPr id="303" name="Google Shape;303;p31"/>
          <p:cNvSpPr txBox="1"/>
          <p:nvPr/>
        </p:nvSpPr>
        <p:spPr>
          <a:xfrm>
            <a:off x="1028700" y="4561840"/>
            <a:ext cx="7774500" cy="34812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99" u="none" cap="none" strike="noStrike">
                <a:solidFill>
                  <a:srgbClr val="FFFFE6"/>
                </a:solidFill>
                <a:latin typeface="Poppins"/>
                <a:ea typeface="Poppins"/>
                <a:cs typeface="Poppins"/>
                <a:sym typeface="Poppins"/>
              </a:rPr>
              <a:t>This presentation template uses</a:t>
            </a:r>
            <a:endParaRPr/>
          </a:p>
          <a:p>
            <a:pPr indent="0" lvl="0" marL="0" marR="0" rtl="0" algn="l">
              <a:lnSpc>
                <a:spcPct val="115000"/>
              </a:lnSpc>
              <a:spcBef>
                <a:spcPts val="0"/>
              </a:spcBef>
              <a:spcAft>
                <a:spcPts val="0"/>
              </a:spcAft>
              <a:buNone/>
            </a:pPr>
            <a:r>
              <a:rPr b="0" i="0" lang="en-US" sz="2499" u="none" cap="none" strike="noStrike">
                <a:solidFill>
                  <a:srgbClr val="FFFFE6"/>
                </a:solidFill>
                <a:latin typeface="Poppins"/>
                <a:ea typeface="Poppins"/>
                <a:cs typeface="Poppins"/>
                <a:sym typeface="Poppins"/>
              </a:rPr>
              <a:t>the following free fonts:</a:t>
            </a:r>
            <a:endParaRPr/>
          </a:p>
          <a:p>
            <a:pPr indent="0" lvl="0" marL="0" marR="0" rtl="0" algn="l">
              <a:lnSpc>
                <a:spcPct val="115000"/>
              </a:lnSpc>
              <a:spcBef>
                <a:spcPts val="0"/>
              </a:spcBef>
              <a:spcAft>
                <a:spcPts val="0"/>
              </a:spcAft>
              <a:buNone/>
            </a:pPr>
            <a:r>
              <a:t/>
            </a:r>
            <a:endParaRPr b="0" i="0" sz="2499" u="none" cap="none" strike="noStrike">
              <a:solidFill>
                <a:srgbClr val="FFFFE6"/>
              </a:solidFill>
              <a:latin typeface="Poppins"/>
              <a:ea typeface="Poppins"/>
              <a:cs typeface="Poppins"/>
              <a:sym typeface="Poppins"/>
            </a:endParaRPr>
          </a:p>
          <a:p>
            <a:pPr indent="0" lvl="0" marL="0" marR="0" rtl="0" algn="l">
              <a:lnSpc>
                <a:spcPct val="115000"/>
              </a:lnSpc>
              <a:spcBef>
                <a:spcPts val="0"/>
              </a:spcBef>
              <a:spcAft>
                <a:spcPts val="0"/>
              </a:spcAft>
              <a:buNone/>
            </a:pPr>
            <a:r>
              <a:rPr b="0" i="0" lang="en-US" sz="2499" u="none" cap="none" strike="noStrike">
                <a:solidFill>
                  <a:srgbClr val="FFFFE6"/>
                </a:solidFill>
                <a:latin typeface="Poppins"/>
                <a:ea typeface="Poppins"/>
                <a:cs typeface="Poppins"/>
                <a:sym typeface="Poppins"/>
              </a:rPr>
              <a:t>Titles: Freckle Face</a:t>
            </a:r>
            <a:endParaRPr/>
          </a:p>
          <a:p>
            <a:pPr indent="0" lvl="0" marL="0" marR="0" rtl="0" algn="l">
              <a:lnSpc>
                <a:spcPct val="115000"/>
              </a:lnSpc>
              <a:spcBef>
                <a:spcPts val="0"/>
              </a:spcBef>
              <a:spcAft>
                <a:spcPts val="0"/>
              </a:spcAft>
              <a:buNone/>
            </a:pPr>
            <a:r>
              <a:rPr b="0" i="0" lang="en-US" sz="2499" u="none" cap="none" strike="noStrike">
                <a:solidFill>
                  <a:srgbClr val="FFFFE6"/>
                </a:solidFill>
                <a:latin typeface="Poppins"/>
                <a:ea typeface="Poppins"/>
                <a:cs typeface="Poppins"/>
                <a:sym typeface="Poppins"/>
              </a:rPr>
              <a:t>Body Copy: Poppins</a:t>
            </a:r>
            <a:endParaRPr/>
          </a:p>
          <a:p>
            <a:pPr indent="0" lvl="0" marL="0" marR="0" rtl="0" algn="l">
              <a:lnSpc>
                <a:spcPct val="115000"/>
              </a:lnSpc>
              <a:spcBef>
                <a:spcPts val="0"/>
              </a:spcBef>
              <a:spcAft>
                <a:spcPts val="0"/>
              </a:spcAft>
              <a:buNone/>
            </a:pPr>
            <a:r>
              <a:t/>
            </a:r>
            <a:endParaRPr b="0" i="0" sz="2499" u="none" cap="none" strike="noStrike">
              <a:solidFill>
                <a:srgbClr val="FFFFE6"/>
              </a:solidFill>
              <a:latin typeface="Poppins"/>
              <a:ea typeface="Poppins"/>
              <a:cs typeface="Poppins"/>
              <a:sym typeface="Poppins"/>
            </a:endParaRPr>
          </a:p>
          <a:p>
            <a:pPr indent="0" lvl="0" marL="0" marR="0" rtl="0" algn="l">
              <a:lnSpc>
                <a:spcPct val="115000"/>
              </a:lnSpc>
              <a:spcBef>
                <a:spcPts val="0"/>
              </a:spcBef>
              <a:spcAft>
                <a:spcPts val="0"/>
              </a:spcAft>
              <a:buNone/>
            </a:pPr>
            <a:r>
              <a:rPr b="0" i="0" lang="en-US" sz="2499" u="none" cap="none" strike="noStrike">
                <a:solidFill>
                  <a:srgbClr val="FFFFE6"/>
                </a:solidFill>
                <a:latin typeface="Poppins"/>
                <a:ea typeface="Poppins"/>
                <a:cs typeface="Poppins"/>
                <a:sym typeface="Poppins"/>
              </a:rPr>
              <a:t>Don't forget to delete this page</a:t>
            </a:r>
            <a:endParaRPr/>
          </a:p>
          <a:p>
            <a:pPr indent="0" lvl="0" marL="0" marR="0" rtl="0" algn="l">
              <a:lnSpc>
                <a:spcPct val="115000"/>
              </a:lnSpc>
              <a:spcBef>
                <a:spcPts val="0"/>
              </a:spcBef>
              <a:spcAft>
                <a:spcPts val="0"/>
              </a:spcAft>
              <a:buNone/>
            </a:pPr>
            <a:r>
              <a:rPr b="0" i="0" lang="en-US" sz="2499" u="none" cap="none" strike="noStrike">
                <a:solidFill>
                  <a:srgbClr val="FFFFE6"/>
                </a:solidFill>
                <a:latin typeface="Poppins"/>
                <a:ea typeface="Poppins"/>
                <a:cs typeface="Poppins"/>
                <a:sym typeface="Poppins"/>
              </a:rPr>
              <a:t>before presenting. </a:t>
            </a:r>
            <a:endParaRPr/>
          </a:p>
        </p:txBody>
      </p:sp>
      <p:sp>
        <p:nvSpPr>
          <p:cNvPr id="304" name="Google Shape;304;p31"/>
          <p:cNvSpPr txBox="1"/>
          <p:nvPr/>
        </p:nvSpPr>
        <p:spPr>
          <a:xfrm>
            <a:off x="1028700" y="8962465"/>
            <a:ext cx="5920500" cy="538800"/>
          </a:xfrm>
          <a:prstGeom prst="rect">
            <a:avLst/>
          </a:prstGeom>
          <a:noFill/>
          <a:ln>
            <a:noFill/>
          </a:ln>
        </p:spPr>
        <p:txBody>
          <a:bodyPr anchorCtr="0" anchor="t" bIns="0" lIns="0" spcFirstLastPara="1" rIns="0" wrap="square" tIns="0">
            <a:spAutoFit/>
          </a:bodyPr>
          <a:lstStyle/>
          <a:p>
            <a:pPr indent="0" lvl="0" marL="0" marR="0" rtl="0" algn="l">
              <a:lnSpc>
                <a:spcPct val="116000"/>
              </a:lnSpc>
              <a:spcBef>
                <a:spcPts val="0"/>
              </a:spcBef>
              <a:spcAft>
                <a:spcPts val="0"/>
              </a:spcAft>
              <a:buNone/>
            </a:pPr>
            <a:r>
              <a:rPr b="1" i="0" lang="en-US" sz="3500" u="none" cap="none" strike="noStrike">
                <a:solidFill>
                  <a:srgbClr val="FFFFE6"/>
                </a:solidFill>
                <a:latin typeface="Poppins"/>
                <a:ea typeface="Poppins"/>
                <a:cs typeface="Poppins"/>
                <a:sym typeface="Poppins"/>
              </a:rPr>
              <a:t>Happy Designing!</a:t>
            </a:r>
            <a:endParaRPr/>
          </a:p>
        </p:txBody>
      </p:sp>
      <p:sp>
        <p:nvSpPr>
          <p:cNvPr id="305" name="Google Shape;305;p31"/>
          <p:cNvSpPr txBox="1"/>
          <p:nvPr/>
        </p:nvSpPr>
        <p:spPr>
          <a:xfrm>
            <a:off x="1028700" y="1028525"/>
            <a:ext cx="6351300" cy="2613900"/>
          </a:xfrm>
          <a:prstGeom prst="rect">
            <a:avLst/>
          </a:prstGeom>
          <a:noFill/>
          <a:ln>
            <a:noFill/>
          </a:ln>
        </p:spPr>
        <p:txBody>
          <a:bodyPr anchorCtr="0" anchor="t" bIns="0" lIns="0" spcFirstLastPara="1" rIns="0" wrap="square" tIns="0">
            <a:spAutoFit/>
          </a:bodyPr>
          <a:lstStyle/>
          <a:p>
            <a:pPr indent="0" lvl="0" marL="0" marR="0" rtl="0" algn="just">
              <a:lnSpc>
                <a:spcPct val="80000"/>
              </a:lnSpc>
              <a:spcBef>
                <a:spcPts val="0"/>
              </a:spcBef>
              <a:spcAft>
                <a:spcPts val="0"/>
              </a:spcAft>
              <a:buNone/>
            </a:pPr>
            <a:r>
              <a:rPr b="0" i="0" lang="en-US" sz="10613" u="none" cap="none" strike="noStrike">
                <a:solidFill>
                  <a:schemeClr val="lt1"/>
                </a:solidFill>
                <a:latin typeface="Freckle Face"/>
                <a:ea typeface="Freckle Face"/>
                <a:cs typeface="Freckle Face"/>
                <a:sym typeface="Freckle Face"/>
              </a:rPr>
              <a:t>Resource</a:t>
            </a:r>
            <a:endParaRPr>
              <a:solidFill>
                <a:schemeClr val="lt1"/>
              </a:solidFill>
            </a:endParaRPr>
          </a:p>
          <a:p>
            <a:pPr indent="0" lvl="0" marL="0" marR="0" rtl="0" algn="just">
              <a:lnSpc>
                <a:spcPct val="80000"/>
              </a:lnSpc>
              <a:spcBef>
                <a:spcPts val="0"/>
              </a:spcBef>
              <a:spcAft>
                <a:spcPts val="0"/>
              </a:spcAft>
              <a:buNone/>
            </a:pPr>
            <a:r>
              <a:rPr b="0" i="0" lang="en-US" sz="10613" u="none" cap="none" strike="noStrike">
                <a:solidFill>
                  <a:schemeClr val="lt1"/>
                </a:solidFill>
                <a:latin typeface="Freckle Face"/>
                <a:ea typeface="Freckle Face"/>
                <a:cs typeface="Freckle Face"/>
                <a:sym typeface="Freckle Face"/>
              </a:rPr>
              <a:t>Page</a:t>
            </a:r>
            <a:endParaRPr>
              <a:solidFill>
                <a:schemeClr val="lt1"/>
              </a:solidFill>
            </a:endParaRPr>
          </a:p>
        </p:txBody>
      </p:sp>
      <p:pic>
        <p:nvPicPr>
          <p:cNvPr id="306" name="Google Shape;306;p31"/>
          <p:cNvPicPr preferRelativeResize="0"/>
          <p:nvPr/>
        </p:nvPicPr>
        <p:blipFill>
          <a:blip r:embed="rId4">
            <a:alphaModFix/>
          </a:blip>
          <a:stretch>
            <a:fillRect/>
          </a:stretch>
        </p:blipFill>
        <p:spPr>
          <a:xfrm>
            <a:off x="6899813" y="1028700"/>
            <a:ext cx="8161371" cy="4226651"/>
          </a:xfrm>
          <a:prstGeom prst="rect">
            <a:avLst/>
          </a:prstGeom>
          <a:noFill/>
          <a:ln>
            <a:noFill/>
          </a:ln>
        </p:spPr>
      </p:pic>
      <p:pic>
        <p:nvPicPr>
          <p:cNvPr id="307" name="Google Shape;307;p31"/>
          <p:cNvPicPr preferRelativeResize="0"/>
          <p:nvPr/>
        </p:nvPicPr>
        <p:blipFill>
          <a:blip r:embed="rId5">
            <a:alphaModFix/>
          </a:blip>
          <a:stretch>
            <a:fillRect/>
          </a:stretch>
        </p:blipFill>
        <p:spPr>
          <a:xfrm>
            <a:off x="14561800" y="1608475"/>
            <a:ext cx="2139300" cy="3063376"/>
          </a:xfrm>
          <a:prstGeom prst="rect">
            <a:avLst/>
          </a:prstGeom>
          <a:noFill/>
          <a:ln>
            <a:noFill/>
          </a:ln>
        </p:spPr>
      </p:pic>
      <p:pic>
        <p:nvPicPr>
          <p:cNvPr id="308" name="Google Shape;308;p31"/>
          <p:cNvPicPr preferRelativeResize="0"/>
          <p:nvPr/>
        </p:nvPicPr>
        <p:blipFill>
          <a:blip r:embed="rId6">
            <a:alphaModFix/>
          </a:blip>
          <a:stretch>
            <a:fillRect/>
          </a:stretch>
        </p:blipFill>
        <p:spPr>
          <a:xfrm>
            <a:off x="8004732" y="5116207"/>
            <a:ext cx="3636100" cy="3786023"/>
          </a:xfrm>
          <a:prstGeom prst="rect">
            <a:avLst/>
          </a:prstGeom>
          <a:noFill/>
          <a:ln>
            <a:noFill/>
          </a:ln>
        </p:spPr>
      </p:pic>
      <p:pic>
        <p:nvPicPr>
          <p:cNvPr id="309" name="Google Shape;309;p31"/>
          <p:cNvPicPr preferRelativeResize="0"/>
          <p:nvPr/>
        </p:nvPicPr>
        <p:blipFill>
          <a:blip r:embed="rId7">
            <a:alphaModFix/>
          </a:blip>
          <a:stretch>
            <a:fillRect/>
          </a:stretch>
        </p:blipFill>
        <p:spPr>
          <a:xfrm>
            <a:off x="11343625" y="4970062"/>
            <a:ext cx="2469775" cy="4078305"/>
          </a:xfrm>
          <a:prstGeom prst="rect">
            <a:avLst/>
          </a:prstGeom>
          <a:noFill/>
          <a:ln>
            <a:noFill/>
          </a:ln>
        </p:spPr>
      </p:pic>
      <p:pic>
        <p:nvPicPr>
          <p:cNvPr id="310" name="Google Shape;310;p31"/>
          <p:cNvPicPr preferRelativeResize="0"/>
          <p:nvPr/>
        </p:nvPicPr>
        <p:blipFill>
          <a:blip r:embed="rId8">
            <a:alphaModFix/>
          </a:blip>
          <a:stretch>
            <a:fillRect/>
          </a:stretch>
        </p:blipFill>
        <p:spPr>
          <a:xfrm>
            <a:off x="13813400" y="5089803"/>
            <a:ext cx="3636101" cy="383881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pic>
        <p:nvPicPr>
          <p:cNvPr id="98" name="Google Shape;98;p14"/>
          <p:cNvPicPr preferRelativeResize="0"/>
          <p:nvPr/>
        </p:nvPicPr>
        <p:blipFill rotWithShape="1">
          <a:blip r:embed="rId3">
            <a:alphaModFix/>
          </a:blip>
          <a:srcRect b="0" l="0" r="4489" t="0"/>
          <a:stretch/>
        </p:blipFill>
        <p:spPr>
          <a:xfrm>
            <a:off x="0" y="-1350"/>
            <a:ext cx="18288000" cy="10770774"/>
          </a:xfrm>
          <a:prstGeom prst="rect">
            <a:avLst/>
          </a:prstGeom>
          <a:noFill/>
          <a:ln>
            <a:noFill/>
          </a:ln>
        </p:spPr>
      </p:pic>
      <p:sp>
        <p:nvSpPr>
          <p:cNvPr id="99" name="Google Shape;99;p14"/>
          <p:cNvSpPr txBox="1"/>
          <p:nvPr/>
        </p:nvSpPr>
        <p:spPr>
          <a:xfrm>
            <a:off x="12390826" y="3936445"/>
            <a:ext cx="4921200" cy="1853100"/>
          </a:xfrm>
          <a:prstGeom prst="rect">
            <a:avLst/>
          </a:prstGeom>
          <a:noFill/>
          <a:ln>
            <a:noFill/>
          </a:ln>
        </p:spPr>
        <p:txBody>
          <a:bodyPr anchorCtr="0" anchor="t" bIns="0" lIns="0" spcFirstLastPara="1" rIns="0" wrap="square" tIns="0">
            <a:spAutoFit/>
          </a:bodyPr>
          <a:lstStyle/>
          <a:p>
            <a:pPr indent="-232093" lvl="1" marL="464186" marR="0" rtl="0" algn="just">
              <a:lnSpc>
                <a:spcPct val="115000"/>
              </a:lnSpc>
              <a:spcBef>
                <a:spcPts val="0"/>
              </a:spcBef>
              <a:spcAft>
                <a:spcPts val="0"/>
              </a:spcAft>
              <a:buClr>
                <a:srgbClr val="FFFFE6"/>
              </a:buClr>
              <a:buSzPts val="2150"/>
              <a:buFont typeface="Arial"/>
              <a:buChar char="•"/>
            </a:pPr>
            <a:r>
              <a:rPr b="0" i="0" lang="en-US" sz="2150" u="none" cap="none" strike="noStrike">
                <a:solidFill>
                  <a:srgbClr val="FFFFE6"/>
                </a:solidFill>
                <a:latin typeface="Poppins"/>
                <a:ea typeface="Poppins"/>
                <a:cs typeface="Poppins"/>
                <a:sym typeface="Poppins"/>
              </a:rPr>
              <a:t>Click on the "Canva" button under this presentation preview. Start editing your presentation. You need to sign in to your Canva account.</a:t>
            </a:r>
            <a:endParaRPr/>
          </a:p>
        </p:txBody>
      </p:sp>
      <p:sp>
        <p:nvSpPr>
          <p:cNvPr id="100" name="Google Shape;100;p14"/>
          <p:cNvSpPr txBox="1"/>
          <p:nvPr/>
        </p:nvSpPr>
        <p:spPr>
          <a:xfrm>
            <a:off x="975888" y="3936445"/>
            <a:ext cx="5082000" cy="5658900"/>
          </a:xfrm>
          <a:prstGeom prst="rect">
            <a:avLst/>
          </a:prstGeom>
          <a:noFill/>
          <a:ln>
            <a:noFill/>
          </a:ln>
        </p:spPr>
        <p:txBody>
          <a:bodyPr anchorCtr="0" anchor="t" bIns="0" lIns="0" spcFirstLastPara="1" rIns="0" wrap="square" tIns="0">
            <a:spAutoFit/>
          </a:bodyPr>
          <a:lstStyle/>
          <a:p>
            <a:pPr indent="-232093" lvl="1" marL="464186" marR="0" rtl="0" algn="just">
              <a:lnSpc>
                <a:spcPct val="115000"/>
              </a:lnSpc>
              <a:spcBef>
                <a:spcPts val="0"/>
              </a:spcBef>
              <a:spcAft>
                <a:spcPts val="0"/>
              </a:spcAft>
              <a:buClr>
                <a:srgbClr val="FFFFE6"/>
              </a:buClr>
              <a:buSzPts val="2150"/>
              <a:buFont typeface="Arial"/>
              <a:buChar char="•"/>
            </a:pPr>
            <a:r>
              <a:rPr b="0" i="0" lang="en-US" sz="2150" u="none" cap="none" strike="noStrike">
                <a:solidFill>
                  <a:srgbClr val="FFFFE6"/>
                </a:solidFill>
                <a:latin typeface="Poppins"/>
                <a:ea typeface="Poppins"/>
                <a:cs typeface="Poppins"/>
                <a:sym typeface="Poppins"/>
              </a:rPr>
              <a:t>Click on the "Google Slides" button below this presentation preview. Make sure to sign in to your Google account. Click on "Make a copy." Start editing your presentation.</a:t>
            </a:r>
            <a:endParaRPr/>
          </a:p>
          <a:p>
            <a:pPr indent="0" lvl="0" marL="0" marR="0" rtl="0" algn="just">
              <a:lnSpc>
                <a:spcPct val="115000"/>
              </a:lnSpc>
              <a:spcBef>
                <a:spcPts val="0"/>
              </a:spcBef>
              <a:spcAft>
                <a:spcPts val="0"/>
              </a:spcAft>
              <a:buNone/>
            </a:pPr>
            <a:r>
              <a:t/>
            </a:r>
            <a:endParaRPr b="0" i="0" sz="2150" u="none" cap="none" strike="noStrike">
              <a:solidFill>
                <a:srgbClr val="FFFFE6"/>
              </a:solidFill>
              <a:latin typeface="Poppins"/>
              <a:ea typeface="Poppins"/>
              <a:cs typeface="Poppins"/>
              <a:sym typeface="Poppins"/>
            </a:endParaRPr>
          </a:p>
          <a:p>
            <a:pPr indent="-232093" lvl="1" marL="464186" marR="0" rtl="0" algn="just">
              <a:lnSpc>
                <a:spcPct val="115000"/>
              </a:lnSpc>
              <a:spcBef>
                <a:spcPts val="0"/>
              </a:spcBef>
              <a:spcAft>
                <a:spcPts val="0"/>
              </a:spcAft>
              <a:buClr>
                <a:srgbClr val="FFFFE6"/>
              </a:buClr>
              <a:buSzPts val="2150"/>
              <a:buFont typeface="Arial"/>
              <a:buChar char="•"/>
            </a:pPr>
            <a:r>
              <a:rPr b="0" i="0" lang="en-US" sz="2150" u="sng" cap="none" strike="noStrike">
                <a:solidFill>
                  <a:srgbClr val="FFFFE6"/>
                </a:solidFill>
                <a:latin typeface="Poppins"/>
                <a:ea typeface="Poppins"/>
                <a:cs typeface="Poppins"/>
                <a:sym typeface="Poppins"/>
              </a:rPr>
              <a:t>Alternative:</a:t>
            </a:r>
            <a:r>
              <a:rPr b="0" i="0" lang="en-US" sz="2150" u="none" cap="none" strike="noStrike">
                <a:solidFill>
                  <a:srgbClr val="FFFFE6"/>
                </a:solidFill>
                <a:latin typeface="Poppins"/>
                <a:ea typeface="Poppins"/>
                <a:cs typeface="Poppins"/>
                <a:sym typeface="Poppins"/>
              </a:rPr>
              <a:t> Click on the "Share" button on the top right corner in Canva and click on "More" at the bottom of the menu. Enter "Google Drive" in the search bar and click on the GDrive icon to add this design as a Google slide in your GDrive.</a:t>
            </a:r>
            <a:endParaRPr/>
          </a:p>
        </p:txBody>
      </p:sp>
      <p:sp>
        <p:nvSpPr>
          <p:cNvPr id="101" name="Google Shape;101;p14"/>
          <p:cNvSpPr txBox="1"/>
          <p:nvPr/>
        </p:nvSpPr>
        <p:spPr>
          <a:xfrm>
            <a:off x="975888" y="2869645"/>
            <a:ext cx="5082000" cy="692400"/>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b="0" i="0" lang="en-US" sz="4499" u="none" cap="none" strike="noStrike">
                <a:solidFill>
                  <a:srgbClr val="F4E190"/>
                </a:solidFill>
                <a:latin typeface="Freckle Face"/>
                <a:ea typeface="Freckle Face"/>
                <a:cs typeface="Freckle Face"/>
                <a:sym typeface="Freckle Face"/>
              </a:rPr>
              <a:t>Google Slides</a:t>
            </a:r>
            <a:endParaRPr/>
          </a:p>
        </p:txBody>
      </p:sp>
      <p:sp>
        <p:nvSpPr>
          <p:cNvPr id="102" name="Google Shape;102;p14"/>
          <p:cNvSpPr txBox="1"/>
          <p:nvPr/>
        </p:nvSpPr>
        <p:spPr>
          <a:xfrm>
            <a:off x="6764690" y="3936445"/>
            <a:ext cx="4872900" cy="4517400"/>
          </a:xfrm>
          <a:prstGeom prst="rect">
            <a:avLst/>
          </a:prstGeom>
          <a:noFill/>
          <a:ln>
            <a:noFill/>
          </a:ln>
        </p:spPr>
        <p:txBody>
          <a:bodyPr anchorCtr="0" anchor="t" bIns="0" lIns="0" spcFirstLastPara="1" rIns="0" wrap="square" tIns="0">
            <a:spAutoFit/>
          </a:bodyPr>
          <a:lstStyle/>
          <a:p>
            <a:pPr indent="-232093" lvl="1" marL="464186" marR="0" rtl="0" algn="just">
              <a:lnSpc>
                <a:spcPct val="115000"/>
              </a:lnSpc>
              <a:spcBef>
                <a:spcPts val="0"/>
              </a:spcBef>
              <a:spcAft>
                <a:spcPts val="0"/>
              </a:spcAft>
              <a:buClr>
                <a:srgbClr val="FFFFE6"/>
              </a:buClr>
              <a:buSzPts val="2150"/>
              <a:buFont typeface="Arial"/>
              <a:buChar char="•"/>
            </a:pPr>
            <a:r>
              <a:rPr b="0" i="0" lang="en-US" sz="2150" u="none" cap="none" strike="noStrike">
                <a:solidFill>
                  <a:srgbClr val="FFFFE6"/>
                </a:solidFill>
                <a:latin typeface="Poppins"/>
                <a:ea typeface="Poppins"/>
                <a:cs typeface="Poppins"/>
                <a:sym typeface="Poppins"/>
              </a:rPr>
              <a:t>Click on the "PowerPoint" button below this presentation preview. Start editing your presentation.</a:t>
            </a:r>
            <a:endParaRPr/>
          </a:p>
          <a:p>
            <a:pPr indent="0" lvl="0" marL="0" marR="0" rtl="0" algn="just">
              <a:lnSpc>
                <a:spcPct val="115000"/>
              </a:lnSpc>
              <a:spcBef>
                <a:spcPts val="0"/>
              </a:spcBef>
              <a:spcAft>
                <a:spcPts val="0"/>
              </a:spcAft>
              <a:buNone/>
            </a:pPr>
            <a:r>
              <a:t/>
            </a:r>
            <a:endParaRPr b="0" i="0" sz="2150" u="none" cap="none" strike="noStrike">
              <a:solidFill>
                <a:srgbClr val="FFFFE6"/>
              </a:solidFill>
              <a:latin typeface="Poppins"/>
              <a:ea typeface="Poppins"/>
              <a:cs typeface="Poppins"/>
              <a:sym typeface="Poppins"/>
            </a:endParaRPr>
          </a:p>
          <a:p>
            <a:pPr indent="-232093" lvl="1" marL="464186" marR="0" rtl="0" algn="just">
              <a:lnSpc>
                <a:spcPct val="115000"/>
              </a:lnSpc>
              <a:spcBef>
                <a:spcPts val="0"/>
              </a:spcBef>
              <a:spcAft>
                <a:spcPts val="0"/>
              </a:spcAft>
              <a:buClr>
                <a:srgbClr val="FFFFE6"/>
              </a:buClr>
              <a:buSzPts val="2150"/>
              <a:buFont typeface="Arial"/>
              <a:buChar char="•"/>
            </a:pPr>
            <a:r>
              <a:rPr b="0" i="0" lang="en-US" sz="2150" u="sng" cap="none" strike="noStrike">
                <a:solidFill>
                  <a:srgbClr val="FFFFE6"/>
                </a:solidFill>
                <a:latin typeface="Poppins"/>
                <a:ea typeface="Poppins"/>
                <a:cs typeface="Poppins"/>
                <a:sym typeface="Poppins"/>
              </a:rPr>
              <a:t>Alternative:</a:t>
            </a:r>
            <a:r>
              <a:rPr b="0" i="0" lang="en-US" sz="2150" u="none" cap="none" strike="noStrike">
                <a:solidFill>
                  <a:srgbClr val="FFFFE6"/>
                </a:solidFill>
                <a:latin typeface="Poppins"/>
                <a:ea typeface="Poppins"/>
                <a:cs typeface="Poppins"/>
                <a:sym typeface="Poppins"/>
              </a:rPr>
              <a:t> From Canva template file, Click on the "Share" button on the top right corner in Canva and click on "More" at the bottom of the menu. Enter "PowerPoint" in the search bar and click on the PowerPoint icon to download.</a:t>
            </a:r>
            <a:endParaRPr/>
          </a:p>
        </p:txBody>
      </p:sp>
      <p:sp>
        <p:nvSpPr>
          <p:cNvPr id="103" name="Google Shape;103;p14"/>
          <p:cNvSpPr txBox="1"/>
          <p:nvPr/>
        </p:nvSpPr>
        <p:spPr>
          <a:xfrm>
            <a:off x="6764690" y="2869645"/>
            <a:ext cx="4921200" cy="692400"/>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b="0" i="0" lang="en-US" sz="4499" u="none" cap="none" strike="noStrike">
                <a:solidFill>
                  <a:srgbClr val="F4E190"/>
                </a:solidFill>
                <a:latin typeface="Freckle Face"/>
                <a:ea typeface="Freckle Face"/>
                <a:cs typeface="Freckle Face"/>
                <a:sym typeface="Freckle Face"/>
              </a:rPr>
              <a:t>PowerPoint</a:t>
            </a:r>
            <a:endParaRPr/>
          </a:p>
        </p:txBody>
      </p:sp>
      <p:sp>
        <p:nvSpPr>
          <p:cNvPr id="104" name="Google Shape;104;p14"/>
          <p:cNvSpPr txBox="1"/>
          <p:nvPr/>
        </p:nvSpPr>
        <p:spPr>
          <a:xfrm>
            <a:off x="12390826" y="2869645"/>
            <a:ext cx="4921200" cy="692400"/>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b="0" i="0" lang="en-US" sz="4499" u="none" cap="none" strike="noStrike">
                <a:solidFill>
                  <a:srgbClr val="F4E190"/>
                </a:solidFill>
                <a:latin typeface="Freckle Face"/>
                <a:ea typeface="Freckle Face"/>
                <a:cs typeface="Freckle Face"/>
                <a:sym typeface="Freckle Face"/>
              </a:rPr>
              <a:t>Canva</a:t>
            </a:r>
            <a:endParaRPr/>
          </a:p>
        </p:txBody>
      </p:sp>
      <p:sp>
        <p:nvSpPr>
          <p:cNvPr id="105" name="Google Shape;105;p14"/>
          <p:cNvSpPr txBox="1"/>
          <p:nvPr/>
        </p:nvSpPr>
        <p:spPr>
          <a:xfrm>
            <a:off x="1028700" y="832996"/>
            <a:ext cx="16230600" cy="147750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9599" u="none" cap="none" strike="noStrike">
                <a:solidFill>
                  <a:schemeClr val="lt1"/>
                </a:solidFill>
                <a:latin typeface="Freckle Face"/>
                <a:ea typeface="Freckle Face"/>
                <a:cs typeface="Freckle Face"/>
                <a:sym typeface="Freckle Face"/>
              </a:rPr>
              <a:t>How  to  use  this  presentation</a:t>
            </a:r>
            <a:endParaRPr sz="1000">
              <a:solidFill>
                <a:schemeClr val="lt1"/>
              </a:solidFill>
            </a:endParaRPr>
          </a:p>
        </p:txBody>
      </p:sp>
      <p:pic>
        <p:nvPicPr>
          <p:cNvPr id="106" name="Google Shape;106;p14"/>
          <p:cNvPicPr preferRelativeResize="0"/>
          <p:nvPr/>
        </p:nvPicPr>
        <p:blipFill>
          <a:blip r:embed="rId4">
            <a:alphaModFix/>
          </a:blip>
          <a:stretch>
            <a:fillRect/>
          </a:stretch>
        </p:blipFill>
        <p:spPr>
          <a:xfrm>
            <a:off x="12570900" y="6163950"/>
            <a:ext cx="4821309" cy="34783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pic>
        <p:nvPicPr>
          <p:cNvPr id="315" name="Google Shape;315;p32"/>
          <p:cNvPicPr preferRelativeResize="0"/>
          <p:nvPr/>
        </p:nvPicPr>
        <p:blipFill rotWithShape="1">
          <a:blip r:embed="rId3">
            <a:alphaModFix/>
          </a:blip>
          <a:srcRect b="0" l="0" r="4489" t="0"/>
          <a:stretch/>
        </p:blipFill>
        <p:spPr>
          <a:xfrm>
            <a:off x="0" y="-1350"/>
            <a:ext cx="18288000" cy="10770774"/>
          </a:xfrm>
          <a:prstGeom prst="rect">
            <a:avLst/>
          </a:prstGeom>
          <a:noFill/>
          <a:ln>
            <a:noFill/>
          </a:ln>
        </p:spPr>
      </p:pic>
      <p:sp>
        <p:nvSpPr>
          <p:cNvPr id="316" name="Google Shape;316;p32"/>
          <p:cNvSpPr txBox="1"/>
          <p:nvPr/>
        </p:nvSpPr>
        <p:spPr>
          <a:xfrm>
            <a:off x="1028700" y="1028525"/>
            <a:ext cx="6351300" cy="16335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10613" u="none" cap="none" strike="noStrike">
                <a:solidFill>
                  <a:schemeClr val="lt1"/>
                </a:solidFill>
                <a:latin typeface="Freckle Face"/>
                <a:ea typeface="Freckle Face"/>
                <a:cs typeface="Freckle Face"/>
                <a:sym typeface="Freckle Face"/>
              </a:rPr>
              <a:t>Credits</a:t>
            </a:r>
            <a:endParaRPr>
              <a:solidFill>
                <a:schemeClr val="lt1"/>
              </a:solidFill>
            </a:endParaRPr>
          </a:p>
        </p:txBody>
      </p:sp>
      <p:sp>
        <p:nvSpPr>
          <p:cNvPr id="317" name="Google Shape;317;p32"/>
          <p:cNvSpPr txBox="1"/>
          <p:nvPr/>
        </p:nvSpPr>
        <p:spPr>
          <a:xfrm>
            <a:off x="1028700" y="5615047"/>
            <a:ext cx="6799800" cy="24936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FFFFE6"/>
                </a:solidFill>
                <a:latin typeface="Poppins"/>
                <a:ea typeface="Poppins"/>
                <a:cs typeface="Poppins"/>
                <a:sym typeface="Poppins"/>
              </a:rPr>
              <a:t>This presentation template is free for</a:t>
            </a:r>
            <a:endParaRPr/>
          </a:p>
          <a:p>
            <a:pPr indent="0" lvl="0" marL="0" marR="0" rtl="0" algn="l">
              <a:lnSpc>
                <a:spcPct val="115000"/>
              </a:lnSpc>
              <a:spcBef>
                <a:spcPts val="0"/>
              </a:spcBef>
              <a:spcAft>
                <a:spcPts val="0"/>
              </a:spcAft>
              <a:buNone/>
            </a:pPr>
            <a:r>
              <a:rPr b="0" i="0" lang="en-US" sz="2400" u="none" cap="none" strike="noStrike">
                <a:solidFill>
                  <a:srgbClr val="FFFFE6"/>
                </a:solidFill>
                <a:latin typeface="Poppins"/>
                <a:ea typeface="Poppins"/>
                <a:cs typeface="Poppins"/>
                <a:sym typeface="Poppins"/>
              </a:rPr>
              <a:t>everyone to use thanks to the following:</a:t>
            </a:r>
            <a:endParaRPr/>
          </a:p>
          <a:p>
            <a:pPr indent="0" lvl="0" marL="0" marR="0" rtl="0" algn="l">
              <a:lnSpc>
                <a:spcPct val="115000"/>
              </a:lnSpc>
              <a:spcBef>
                <a:spcPts val="0"/>
              </a:spcBef>
              <a:spcAft>
                <a:spcPts val="0"/>
              </a:spcAft>
              <a:buNone/>
            </a:pPr>
            <a:r>
              <a:t/>
            </a:r>
            <a:endParaRPr b="0" i="0" sz="2400" u="none" cap="none" strike="noStrike">
              <a:solidFill>
                <a:srgbClr val="FFFFE6"/>
              </a:solidFill>
              <a:latin typeface="Poppins"/>
              <a:ea typeface="Poppins"/>
              <a:cs typeface="Poppins"/>
              <a:sym typeface="Poppins"/>
            </a:endParaRPr>
          </a:p>
          <a:p>
            <a:pPr indent="0" lvl="0" marL="0" marR="0" rtl="0" algn="l">
              <a:lnSpc>
                <a:spcPct val="115000"/>
              </a:lnSpc>
              <a:spcBef>
                <a:spcPts val="0"/>
              </a:spcBef>
              <a:spcAft>
                <a:spcPts val="0"/>
              </a:spcAft>
              <a:buNone/>
            </a:pPr>
            <a:r>
              <a:rPr b="0" i="0" lang="en-US" sz="2400" u="none" cap="none" strike="noStrike">
                <a:solidFill>
                  <a:srgbClr val="FFFFE6"/>
                </a:solidFill>
                <a:latin typeface="Poppins"/>
                <a:ea typeface="Poppins"/>
                <a:cs typeface="Poppins"/>
                <a:sym typeface="Poppins"/>
              </a:rPr>
              <a:t>SlidesCarnival for the presentation</a:t>
            </a:r>
            <a:endParaRPr/>
          </a:p>
          <a:p>
            <a:pPr indent="0" lvl="0" marL="0" marR="0" rtl="0" algn="l">
              <a:lnSpc>
                <a:spcPct val="115000"/>
              </a:lnSpc>
              <a:spcBef>
                <a:spcPts val="0"/>
              </a:spcBef>
              <a:spcAft>
                <a:spcPts val="0"/>
              </a:spcAft>
              <a:buNone/>
            </a:pPr>
            <a:r>
              <a:rPr b="0" i="0" lang="en-US" sz="2400" u="none" cap="none" strike="noStrike">
                <a:solidFill>
                  <a:srgbClr val="FFFFE6"/>
                </a:solidFill>
                <a:latin typeface="Poppins"/>
                <a:ea typeface="Poppins"/>
                <a:cs typeface="Poppins"/>
                <a:sym typeface="Poppins"/>
              </a:rPr>
              <a:t>template Pixabay, Pexels for the photos</a:t>
            </a:r>
            <a:endParaRPr/>
          </a:p>
          <a:p>
            <a:pPr indent="0" lvl="0" marL="0" marR="0" rtl="0" algn="l">
              <a:lnSpc>
                <a:spcPct val="115000"/>
              </a:lnSpc>
              <a:spcBef>
                <a:spcPts val="0"/>
              </a:spcBef>
              <a:spcAft>
                <a:spcPts val="0"/>
              </a:spcAft>
              <a:buNone/>
            </a:pPr>
            <a:r>
              <a:t/>
            </a:r>
            <a:endParaRPr b="0" i="0" sz="2400" u="none" cap="none" strike="noStrike">
              <a:solidFill>
                <a:srgbClr val="FFFFE6"/>
              </a:solidFill>
              <a:latin typeface="Poppins"/>
              <a:ea typeface="Poppins"/>
              <a:cs typeface="Poppins"/>
              <a:sym typeface="Poppins"/>
            </a:endParaRPr>
          </a:p>
        </p:txBody>
      </p:sp>
      <p:sp>
        <p:nvSpPr>
          <p:cNvPr id="318" name="Google Shape;318;p32"/>
          <p:cNvSpPr txBox="1"/>
          <p:nvPr/>
        </p:nvSpPr>
        <p:spPr>
          <a:xfrm>
            <a:off x="1028700" y="8962465"/>
            <a:ext cx="5920500" cy="538800"/>
          </a:xfrm>
          <a:prstGeom prst="rect">
            <a:avLst/>
          </a:prstGeom>
          <a:noFill/>
          <a:ln>
            <a:noFill/>
          </a:ln>
        </p:spPr>
        <p:txBody>
          <a:bodyPr anchorCtr="0" anchor="t" bIns="0" lIns="0" spcFirstLastPara="1" rIns="0" wrap="square" tIns="0">
            <a:spAutoFit/>
          </a:bodyPr>
          <a:lstStyle/>
          <a:p>
            <a:pPr indent="0" lvl="0" marL="0" marR="0" rtl="0" algn="l">
              <a:lnSpc>
                <a:spcPct val="116000"/>
              </a:lnSpc>
              <a:spcBef>
                <a:spcPts val="0"/>
              </a:spcBef>
              <a:spcAft>
                <a:spcPts val="0"/>
              </a:spcAft>
              <a:buNone/>
            </a:pPr>
            <a:r>
              <a:rPr b="1" i="0" lang="en-US" sz="3500" u="none" cap="none" strike="noStrike">
                <a:solidFill>
                  <a:srgbClr val="FFFFE6"/>
                </a:solidFill>
                <a:latin typeface="Poppins"/>
                <a:ea typeface="Poppins"/>
                <a:cs typeface="Poppins"/>
                <a:sym typeface="Poppins"/>
              </a:rPr>
              <a:t>Happy Designing!</a:t>
            </a:r>
            <a:endParaRPr/>
          </a:p>
        </p:txBody>
      </p:sp>
      <p:pic>
        <p:nvPicPr>
          <p:cNvPr id="319" name="Google Shape;319;p32"/>
          <p:cNvPicPr preferRelativeResize="0"/>
          <p:nvPr/>
        </p:nvPicPr>
        <p:blipFill>
          <a:blip r:embed="rId4">
            <a:alphaModFix/>
          </a:blip>
          <a:stretch>
            <a:fillRect/>
          </a:stretch>
        </p:blipFill>
        <p:spPr>
          <a:xfrm>
            <a:off x="1028700" y="3142025"/>
            <a:ext cx="6476776" cy="1625544"/>
          </a:xfrm>
          <a:prstGeom prst="rect">
            <a:avLst/>
          </a:prstGeom>
          <a:noFill/>
          <a:ln>
            <a:noFill/>
          </a:ln>
        </p:spPr>
      </p:pic>
      <p:pic>
        <p:nvPicPr>
          <p:cNvPr id="320" name="Google Shape;320;p32"/>
          <p:cNvPicPr preferRelativeResize="0"/>
          <p:nvPr/>
        </p:nvPicPr>
        <p:blipFill>
          <a:blip r:embed="rId5">
            <a:alphaModFix/>
          </a:blip>
          <a:stretch>
            <a:fillRect/>
          </a:stretch>
        </p:blipFill>
        <p:spPr>
          <a:xfrm>
            <a:off x="8129725" y="2067125"/>
            <a:ext cx="9830147" cy="70910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pic>
        <p:nvPicPr>
          <p:cNvPr id="111" name="Google Shape;111;p15"/>
          <p:cNvPicPr preferRelativeResize="0"/>
          <p:nvPr/>
        </p:nvPicPr>
        <p:blipFill rotWithShape="1">
          <a:blip r:embed="rId3">
            <a:alphaModFix/>
          </a:blip>
          <a:srcRect b="0" l="0" r="4489" t="0"/>
          <a:stretch/>
        </p:blipFill>
        <p:spPr>
          <a:xfrm>
            <a:off x="0" y="-1350"/>
            <a:ext cx="18288000" cy="10770774"/>
          </a:xfrm>
          <a:prstGeom prst="rect">
            <a:avLst/>
          </a:prstGeom>
          <a:noFill/>
          <a:ln>
            <a:noFill/>
          </a:ln>
        </p:spPr>
      </p:pic>
      <p:sp>
        <p:nvSpPr>
          <p:cNvPr id="112" name="Google Shape;112;p15"/>
          <p:cNvSpPr txBox="1"/>
          <p:nvPr/>
        </p:nvSpPr>
        <p:spPr>
          <a:xfrm>
            <a:off x="8752552" y="1019175"/>
            <a:ext cx="8506800" cy="2308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5000" u="none" cap="none" strike="noStrike">
                <a:solidFill>
                  <a:schemeClr val="lt1"/>
                </a:solidFill>
                <a:latin typeface="Freckle Face"/>
                <a:ea typeface="Freckle Face"/>
                <a:cs typeface="Freckle Face"/>
                <a:sym typeface="Freckle Face"/>
              </a:rPr>
              <a:t>Agenda</a:t>
            </a:r>
            <a:endParaRPr>
              <a:solidFill>
                <a:schemeClr val="lt1"/>
              </a:solidFill>
            </a:endParaRPr>
          </a:p>
        </p:txBody>
      </p:sp>
      <p:sp>
        <p:nvSpPr>
          <p:cNvPr id="113" name="Google Shape;113;p15"/>
          <p:cNvSpPr txBox="1"/>
          <p:nvPr/>
        </p:nvSpPr>
        <p:spPr>
          <a:xfrm>
            <a:off x="10388671" y="4008287"/>
            <a:ext cx="5082000" cy="892500"/>
          </a:xfrm>
          <a:prstGeom prst="rect">
            <a:avLst/>
          </a:prstGeom>
          <a:noFill/>
          <a:ln>
            <a:noFill/>
          </a:ln>
        </p:spPr>
        <p:txBody>
          <a:bodyPr anchorCtr="0" anchor="t" bIns="0" lIns="0" spcFirstLastPara="1" rIns="0" wrap="square" tIns="0">
            <a:spAutoFit/>
          </a:bodyPr>
          <a:lstStyle/>
          <a:p>
            <a:pPr indent="0" lvl="0" marL="0" marR="0" rtl="0" algn="ctr">
              <a:lnSpc>
                <a:spcPct val="130005"/>
              </a:lnSpc>
              <a:spcBef>
                <a:spcPts val="0"/>
              </a:spcBef>
              <a:spcAft>
                <a:spcPts val="0"/>
              </a:spcAft>
              <a:buNone/>
            </a:pPr>
            <a:r>
              <a:rPr b="0" i="0" lang="en-US" sz="5799" u="none" cap="none" strike="noStrike">
                <a:solidFill>
                  <a:srgbClr val="F4E190"/>
                </a:solidFill>
                <a:latin typeface="Freckle Face"/>
                <a:ea typeface="Freckle Face"/>
                <a:cs typeface="Freckle Face"/>
                <a:sym typeface="Freckle Face"/>
              </a:rPr>
              <a:t>Introduction</a:t>
            </a:r>
            <a:endParaRPr sz="1200"/>
          </a:p>
        </p:txBody>
      </p:sp>
      <p:sp>
        <p:nvSpPr>
          <p:cNvPr id="114" name="Google Shape;114;p15"/>
          <p:cNvSpPr txBox="1"/>
          <p:nvPr/>
        </p:nvSpPr>
        <p:spPr>
          <a:xfrm>
            <a:off x="8989276" y="5302396"/>
            <a:ext cx="8033400" cy="892500"/>
          </a:xfrm>
          <a:prstGeom prst="rect">
            <a:avLst/>
          </a:prstGeom>
          <a:noFill/>
          <a:ln>
            <a:noFill/>
          </a:ln>
        </p:spPr>
        <p:txBody>
          <a:bodyPr anchorCtr="0" anchor="t" bIns="0" lIns="0" spcFirstLastPara="1" rIns="0" wrap="square" tIns="0">
            <a:spAutoFit/>
          </a:bodyPr>
          <a:lstStyle/>
          <a:p>
            <a:pPr indent="0" lvl="0" marL="0" marR="0" rtl="0" algn="ctr">
              <a:lnSpc>
                <a:spcPct val="130005"/>
              </a:lnSpc>
              <a:spcBef>
                <a:spcPts val="0"/>
              </a:spcBef>
              <a:spcAft>
                <a:spcPts val="0"/>
              </a:spcAft>
              <a:buNone/>
            </a:pPr>
            <a:r>
              <a:rPr b="0" i="0" lang="en-US" sz="5799" u="none" cap="none" strike="noStrike">
                <a:solidFill>
                  <a:srgbClr val="F4E190"/>
                </a:solidFill>
                <a:latin typeface="Freckle Face"/>
                <a:ea typeface="Freckle Face"/>
                <a:cs typeface="Freckle Face"/>
                <a:sym typeface="Freckle Face"/>
              </a:rPr>
              <a:t>Mythical Creatures</a:t>
            </a:r>
            <a:endParaRPr sz="1200"/>
          </a:p>
        </p:txBody>
      </p:sp>
      <p:sp>
        <p:nvSpPr>
          <p:cNvPr id="115" name="Google Shape;115;p15"/>
          <p:cNvSpPr txBox="1"/>
          <p:nvPr/>
        </p:nvSpPr>
        <p:spPr>
          <a:xfrm>
            <a:off x="10388671" y="7836047"/>
            <a:ext cx="5082000" cy="892500"/>
          </a:xfrm>
          <a:prstGeom prst="rect">
            <a:avLst/>
          </a:prstGeom>
          <a:noFill/>
          <a:ln>
            <a:noFill/>
          </a:ln>
        </p:spPr>
        <p:txBody>
          <a:bodyPr anchorCtr="0" anchor="t" bIns="0" lIns="0" spcFirstLastPara="1" rIns="0" wrap="square" tIns="0">
            <a:spAutoFit/>
          </a:bodyPr>
          <a:lstStyle/>
          <a:p>
            <a:pPr indent="0" lvl="0" marL="0" marR="0" rtl="0" algn="ctr">
              <a:lnSpc>
                <a:spcPct val="130005"/>
              </a:lnSpc>
              <a:spcBef>
                <a:spcPts val="0"/>
              </a:spcBef>
              <a:spcAft>
                <a:spcPts val="0"/>
              </a:spcAft>
              <a:buNone/>
            </a:pPr>
            <a:r>
              <a:rPr b="0" i="0" lang="en-US" sz="5799" u="none" cap="none" strike="noStrike">
                <a:solidFill>
                  <a:srgbClr val="F4E190"/>
                </a:solidFill>
                <a:latin typeface="Freckle Face"/>
                <a:ea typeface="Freckle Face"/>
                <a:cs typeface="Freckle Face"/>
                <a:sym typeface="Freckle Face"/>
              </a:rPr>
              <a:t>Gallery</a:t>
            </a:r>
            <a:endParaRPr sz="1200"/>
          </a:p>
        </p:txBody>
      </p:sp>
      <p:sp>
        <p:nvSpPr>
          <p:cNvPr id="116" name="Google Shape;116;p15"/>
          <p:cNvSpPr txBox="1"/>
          <p:nvPr/>
        </p:nvSpPr>
        <p:spPr>
          <a:xfrm>
            <a:off x="8894416" y="6569221"/>
            <a:ext cx="8223000" cy="892500"/>
          </a:xfrm>
          <a:prstGeom prst="rect">
            <a:avLst/>
          </a:prstGeom>
          <a:noFill/>
          <a:ln>
            <a:noFill/>
          </a:ln>
        </p:spPr>
        <p:txBody>
          <a:bodyPr anchorCtr="0" anchor="t" bIns="0" lIns="0" spcFirstLastPara="1" rIns="0" wrap="square" tIns="0">
            <a:spAutoFit/>
          </a:bodyPr>
          <a:lstStyle/>
          <a:p>
            <a:pPr indent="0" lvl="0" marL="0" marR="0" rtl="0" algn="ctr">
              <a:lnSpc>
                <a:spcPct val="130005"/>
              </a:lnSpc>
              <a:spcBef>
                <a:spcPts val="0"/>
              </a:spcBef>
              <a:spcAft>
                <a:spcPts val="0"/>
              </a:spcAft>
              <a:buNone/>
            </a:pPr>
            <a:r>
              <a:rPr b="0" i="0" lang="en-US" sz="5799" u="none" cap="none" strike="noStrike">
                <a:solidFill>
                  <a:srgbClr val="F4E190"/>
                </a:solidFill>
                <a:latin typeface="Freckle Face"/>
                <a:ea typeface="Freckle Face"/>
                <a:cs typeface="Freckle Face"/>
                <a:sym typeface="Freckle Face"/>
              </a:rPr>
              <a:t>Did you know?</a:t>
            </a:r>
            <a:endParaRPr sz="1200"/>
          </a:p>
        </p:txBody>
      </p:sp>
      <p:pic>
        <p:nvPicPr>
          <p:cNvPr id="117" name="Google Shape;117;p15"/>
          <p:cNvPicPr preferRelativeResize="0"/>
          <p:nvPr/>
        </p:nvPicPr>
        <p:blipFill>
          <a:blip r:embed="rId4">
            <a:alphaModFix/>
          </a:blip>
          <a:stretch>
            <a:fillRect/>
          </a:stretch>
        </p:blipFill>
        <p:spPr>
          <a:xfrm>
            <a:off x="2294449" y="865051"/>
            <a:ext cx="7483125" cy="17040336"/>
          </a:xfrm>
          <a:prstGeom prst="rect">
            <a:avLst/>
          </a:prstGeom>
          <a:noFill/>
          <a:ln>
            <a:noFill/>
          </a:ln>
        </p:spPr>
      </p:pic>
      <p:pic>
        <p:nvPicPr>
          <p:cNvPr id="118" name="Google Shape;118;p15"/>
          <p:cNvPicPr preferRelativeResize="0"/>
          <p:nvPr/>
        </p:nvPicPr>
        <p:blipFill>
          <a:blip r:embed="rId5">
            <a:alphaModFix/>
          </a:blip>
          <a:stretch>
            <a:fillRect/>
          </a:stretch>
        </p:blipFill>
        <p:spPr>
          <a:xfrm>
            <a:off x="-1425400" y="865050"/>
            <a:ext cx="6480025" cy="161007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pic>
        <p:nvPicPr>
          <p:cNvPr id="123" name="Google Shape;123;p16"/>
          <p:cNvPicPr preferRelativeResize="0"/>
          <p:nvPr/>
        </p:nvPicPr>
        <p:blipFill rotWithShape="1">
          <a:blip r:embed="rId3">
            <a:alphaModFix/>
          </a:blip>
          <a:srcRect b="0" l="0" r="4489" t="0"/>
          <a:stretch/>
        </p:blipFill>
        <p:spPr>
          <a:xfrm>
            <a:off x="0" y="-1350"/>
            <a:ext cx="18288000" cy="10770774"/>
          </a:xfrm>
          <a:prstGeom prst="rect">
            <a:avLst/>
          </a:prstGeom>
          <a:noFill/>
          <a:ln>
            <a:noFill/>
          </a:ln>
        </p:spPr>
      </p:pic>
      <p:pic>
        <p:nvPicPr>
          <p:cNvPr id="124" name="Google Shape;124;p16"/>
          <p:cNvPicPr preferRelativeResize="0"/>
          <p:nvPr/>
        </p:nvPicPr>
        <p:blipFill>
          <a:blip r:embed="rId4">
            <a:alphaModFix/>
          </a:blip>
          <a:stretch>
            <a:fillRect/>
          </a:stretch>
        </p:blipFill>
        <p:spPr>
          <a:xfrm>
            <a:off x="-364575" y="758090"/>
            <a:ext cx="7881305" cy="2618650"/>
          </a:xfrm>
          <a:prstGeom prst="rect">
            <a:avLst/>
          </a:prstGeom>
          <a:noFill/>
          <a:ln>
            <a:noFill/>
          </a:ln>
        </p:spPr>
      </p:pic>
      <p:sp>
        <p:nvSpPr>
          <p:cNvPr id="125" name="Google Shape;125;p16"/>
          <p:cNvSpPr txBox="1"/>
          <p:nvPr/>
        </p:nvSpPr>
        <p:spPr>
          <a:xfrm>
            <a:off x="1028700" y="6049645"/>
            <a:ext cx="16230600" cy="33432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400" u="none" cap="none" strike="noStrike">
                <a:solidFill>
                  <a:srgbClr val="FFFFE6"/>
                </a:solidFill>
                <a:latin typeface="Poppins"/>
                <a:ea typeface="Poppins"/>
                <a:cs typeface="Poppins"/>
                <a:sym typeface="Poppins"/>
              </a:rPr>
              <a:t>The rich tapestry of Philippine culture is woven with threads of history, folklore, and a deep connection to the land and its environment.</a:t>
            </a:r>
            <a:endParaRPr/>
          </a:p>
          <a:p>
            <a:pPr indent="0" lvl="0" marL="0" marR="0" rtl="0" algn="just">
              <a:lnSpc>
                <a:spcPct val="115000"/>
              </a:lnSpc>
              <a:spcBef>
                <a:spcPts val="0"/>
              </a:spcBef>
              <a:spcAft>
                <a:spcPts val="0"/>
              </a:spcAft>
              <a:buNone/>
            </a:pPr>
            <a:r>
              <a:t/>
            </a:r>
            <a:endParaRPr b="0" i="0" sz="2400" u="none" cap="none" strike="noStrike">
              <a:solidFill>
                <a:srgbClr val="FFFFE6"/>
              </a:solidFill>
              <a:latin typeface="Poppins"/>
              <a:ea typeface="Poppins"/>
              <a:cs typeface="Poppins"/>
              <a:sym typeface="Poppins"/>
            </a:endParaRPr>
          </a:p>
          <a:p>
            <a:pPr indent="0" lvl="0" marL="0" marR="0" rtl="0" algn="just">
              <a:lnSpc>
                <a:spcPct val="115000"/>
              </a:lnSpc>
              <a:spcBef>
                <a:spcPts val="0"/>
              </a:spcBef>
              <a:spcAft>
                <a:spcPts val="0"/>
              </a:spcAft>
              <a:buNone/>
            </a:pPr>
            <a:r>
              <a:rPr b="0" i="0" lang="en-US" sz="2400" u="none" cap="none" strike="noStrike">
                <a:solidFill>
                  <a:srgbClr val="FFFFE6"/>
                </a:solidFill>
                <a:latin typeface="Poppins"/>
                <a:ea typeface="Poppins"/>
                <a:cs typeface="Poppins"/>
                <a:sym typeface="Poppins"/>
              </a:rPr>
              <a:t>The Philippines' cultural heritage is a result of centuries of influence from various civilizations, including indigenous communities, Malay settlers, Chinese traders, Spanish colonizers, and American occupation.</a:t>
            </a:r>
            <a:endParaRPr/>
          </a:p>
          <a:p>
            <a:pPr indent="0" lvl="0" marL="0" marR="0" rtl="0" algn="just">
              <a:lnSpc>
                <a:spcPct val="115000"/>
              </a:lnSpc>
              <a:spcBef>
                <a:spcPts val="0"/>
              </a:spcBef>
              <a:spcAft>
                <a:spcPts val="0"/>
              </a:spcAft>
              <a:buNone/>
            </a:pPr>
            <a:r>
              <a:t/>
            </a:r>
            <a:endParaRPr b="0" i="0" sz="2400" u="none" cap="none" strike="noStrike">
              <a:solidFill>
                <a:srgbClr val="FFFFE6"/>
              </a:solidFill>
              <a:latin typeface="Poppins"/>
              <a:ea typeface="Poppins"/>
              <a:cs typeface="Poppins"/>
              <a:sym typeface="Poppins"/>
            </a:endParaRPr>
          </a:p>
          <a:p>
            <a:pPr indent="0" lvl="0" marL="0" marR="0" rtl="0" algn="just">
              <a:lnSpc>
                <a:spcPct val="115000"/>
              </a:lnSpc>
              <a:spcBef>
                <a:spcPts val="0"/>
              </a:spcBef>
              <a:spcAft>
                <a:spcPts val="0"/>
              </a:spcAft>
              <a:buNone/>
            </a:pPr>
            <a:r>
              <a:rPr b="0" i="0" lang="en-US" sz="2400" u="none" cap="none" strike="noStrike">
                <a:solidFill>
                  <a:srgbClr val="FFFFE6"/>
                </a:solidFill>
                <a:latin typeface="Poppins"/>
                <a:ea typeface="Poppins"/>
                <a:cs typeface="Poppins"/>
                <a:sym typeface="Poppins"/>
              </a:rPr>
              <a:t>This blend of cultures has given rise to a unique mythology that includes a plethora of mythical creatures.</a:t>
            </a:r>
            <a:endParaRPr/>
          </a:p>
          <a:p>
            <a:pPr indent="0" lvl="0" marL="0" marR="0" rtl="0" algn="just">
              <a:lnSpc>
                <a:spcPct val="115000"/>
              </a:lnSpc>
              <a:spcBef>
                <a:spcPts val="0"/>
              </a:spcBef>
              <a:spcAft>
                <a:spcPts val="0"/>
              </a:spcAft>
              <a:buNone/>
            </a:pPr>
            <a:r>
              <a:t/>
            </a:r>
            <a:endParaRPr b="0" i="0" sz="2400" u="none" cap="none" strike="noStrike">
              <a:solidFill>
                <a:srgbClr val="FFFFE6"/>
              </a:solidFill>
              <a:latin typeface="Poppins"/>
              <a:ea typeface="Poppins"/>
              <a:cs typeface="Poppins"/>
              <a:sym typeface="Poppins"/>
            </a:endParaRPr>
          </a:p>
        </p:txBody>
      </p:sp>
      <p:sp>
        <p:nvSpPr>
          <p:cNvPr id="126" name="Google Shape;126;p16"/>
          <p:cNvSpPr txBox="1"/>
          <p:nvPr/>
        </p:nvSpPr>
        <p:spPr>
          <a:xfrm>
            <a:off x="1028700" y="3500279"/>
            <a:ext cx="9345000" cy="2122500"/>
          </a:xfrm>
          <a:prstGeom prst="rect">
            <a:avLst/>
          </a:prstGeom>
          <a:noFill/>
          <a:ln>
            <a:noFill/>
          </a:ln>
        </p:spPr>
        <p:txBody>
          <a:bodyPr anchorCtr="0" anchor="t" bIns="0" lIns="0" spcFirstLastPara="1" rIns="0" wrap="square" tIns="0">
            <a:spAutoFit/>
          </a:bodyPr>
          <a:lstStyle/>
          <a:p>
            <a:pPr indent="0" lvl="0" marL="0" marR="0" rtl="0" algn="l">
              <a:lnSpc>
                <a:spcPct val="108999"/>
              </a:lnSpc>
              <a:spcBef>
                <a:spcPts val="0"/>
              </a:spcBef>
              <a:spcAft>
                <a:spcPts val="0"/>
              </a:spcAft>
              <a:buNone/>
            </a:pPr>
            <a:r>
              <a:rPr b="0" i="0" lang="en-US" sz="13789" u="none" cap="none" strike="noStrike">
                <a:solidFill>
                  <a:schemeClr val="lt1"/>
                </a:solidFill>
                <a:latin typeface="Freckle Face"/>
                <a:ea typeface="Freckle Face"/>
                <a:cs typeface="Freckle Face"/>
                <a:sym typeface="Freckle Face"/>
              </a:rPr>
              <a:t>Introduction</a:t>
            </a:r>
            <a:endParaRPr>
              <a:solidFill>
                <a:schemeClr val="lt1"/>
              </a:solidFill>
            </a:endParaRPr>
          </a:p>
        </p:txBody>
      </p:sp>
      <p:pic>
        <p:nvPicPr>
          <p:cNvPr id="127" name="Google Shape;127;p16"/>
          <p:cNvPicPr preferRelativeResize="0"/>
          <p:nvPr/>
        </p:nvPicPr>
        <p:blipFill>
          <a:blip r:embed="rId5">
            <a:alphaModFix/>
          </a:blip>
          <a:stretch>
            <a:fillRect/>
          </a:stretch>
        </p:blipFill>
        <p:spPr>
          <a:xfrm>
            <a:off x="7914300" y="485675"/>
            <a:ext cx="10430851" cy="5418474"/>
          </a:xfrm>
          <a:prstGeom prst="rect">
            <a:avLst/>
          </a:prstGeom>
          <a:noFill/>
          <a:ln>
            <a:noFill/>
          </a:ln>
        </p:spPr>
      </p:pic>
      <p:pic>
        <p:nvPicPr>
          <p:cNvPr id="128" name="Google Shape;128;p16"/>
          <p:cNvPicPr preferRelativeResize="0"/>
          <p:nvPr/>
        </p:nvPicPr>
        <p:blipFill>
          <a:blip r:embed="rId6">
            <a:alphaModFix/>
          </a:blip>
          <a:stretch>
            <a:fillRect/>
          </a:stretch>
        </p:blipFill>
        <p:spPr>
          <a:xfrm>
            <a:off x="4039610" y="753712"/>
            <a:ext cx="1237950" cy="177793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pic>
        <p:nvPicPr>
          <p:cNvPr id="133" name="Google Shape;133;p17"/>
          <p:cNvPicPr preferRelativeResize="0"/>
          <p:nvPr/>
        </p:nvPicPr>
        <p:blipFill rotWithShape="1">
          <a:blip r:embed="rId3">
            <a:alphaModFix/>
          </a:blip>
          <a:srcRect b="0" l="0" r="4489" t="0"/>
          <a:stretch/>
        </p:blipFill>
        <p:spPr>
          <a:xfrm>
            <a:off x="0" y="-1350"/>
            <a:ext cx="18288000" cy="10770774"/>
          </a:xfrm>
          <a:prstGeom prst="rect">
            <a:avLst/>
          </a:prstGeom>
          <a:noFill/>
          <a:ln>
            <a:noFill/>
          </a:ln>
        </p:spPr>
      </p:pic>
      <p:sp>
        <p:nvSpPr>
          <p:cNvPr id="134" name="Google Shape;134;p17"/>
          <p:cNvSpPr txBox="1"/>
          <p:nvPr/>
        </p:nvSpPr>
        <p:spPr>
          <a:xfrm>
            <a:off x="9631608" y="3559176"/>
            <a:ext cx="6883800" cy="63171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400" u="none" cap="none" strike="noStrike">
                <a:solidFill>
                  <a:srgbClr val="FFFFE6"/>
                </a:solidFill>
                <a:latin typeface="Poppins"/>
                <a:ea typeface="Poppins"/>
                <a:cs typeface="Poppins"/>
                <a:sym typeface="Poppins"/>
              </a:rPr>
              <a:t>The Aswang is one of the most well-known and feared mythical creatures in Filipino folklore.</a:t>
            </a:r>
            <a:endParaRPr/>
          </a:p>
          <a:p>
            <a:pPr indent="0" lvl="0" marL="0" marR="0" rtl="0" algn="just">
              <a:lnSpc>
                <a:spcPct val="115000"/>
              </a:lnSpc>
              <a:spcBef>
                <a:spcPts val="0"/>
              </a:spcBef>
              <a:spcAft>
                <a:spcPts val="0"/>
              </a:spcAft>
              <a:buNone/>
            </a:pPr>
            <a:r>
              <a:t/>
            </a:r>
            <a:endParaRPr b="0" i="0" sz="2400" u="none" cap="none" strike="noStrike">
              <a:solidFill>
                <a:srgbClr val="FFFFE6"/>
              </a:solidFill>
              <a:latin typeface="Poppins"/>
              <a:ea typeface="Poppins"/>
              <a:cs typeface="Poppins"/>
              <a:sym typeface="Poppins"/>
            </a:endParaRPr>
          </a:p>
          <a:p>
            <a:pPr indent="0" lvl="0" marL="0" marR="0" rtl="0" algn="just">
              <a:lnSpc>
                <a:spcPct val="115000"/>
              </a:lnSpc>
              <a:spcBef>
                <a:spcPts val="0"/>
              </a:spcBef>
              <a:spcAft>
                <a:spcPts val="0"/>
              </a:spcAft>
              <a:buNone/>
            </a:pPr>
            <a:r>
              <a:rPr b="0" i="0" lang="en-US" sz="2400" u="none" cap="none" strike="noStrike">
                <a:solidFill>
                  <a:srgbClr val="FFFFE6"/>
                </a:solidFill>
                <a:latin typeface="Poppins"/>
                <a:ea typeface="Poppins"/>
                <a:cs typeface="Poppins"/>
                <a:sym typeface="Poppins"/>
              </a:rPr>
              <a:t>It's important to note that the Aswang has many regional variations and attributes, but some characteristics remain consistent throughout the Philippines. The Aswang is often depicted as a shapeshifter, capable of transforming from a human into various monstrous forms.</a:t>
            </a:r>
            <a:endParaRPr/>
          </a:p>
          <a:p>
            <a:pPr indent="0" lvl="0" marL="0" marR="0" rtl="0" algn="just">
              <a:lnSpc>
                <a:spcPct val="115000"/>
              </a:lnSpc>
              <a:spcBef>
                <a:spcPts val="0"/>
              </a:spcBef>
              <a:spcAft>
                <a:spcPts val="0"/>
              </a:spcAft>
              <a:buNone/>
            </a:pPr>
            <a:r>
              <a:t/>
            </a:r>
            <a:endParaRPr b="0" i="0" sz="2400" u="none" cap="none" strike="noStrike">
              <a:solidFill>
                <a:srgbClr val="FFFFE6"/>
              </a:solidFill>
              <a:latin typeface="Poppins"/>
              <a:ea typeface="Poppins"/>
              <a:cs typeface="Poppins"/>
              <a:sym typeface="Poppins"/>
            </a:endParaRPr>
          </a:p>
          <a:p>
            <a:pPr indent="0" lvl="0" marL="0" marR="0" rtl="0" algn="just">
              <a:lnSpc>
                <a:spcPct val="115000"/>
              </a:lnSpc>
              <a:spcBef>
                <a:spcPts val="0"/>
              </a:spcBef>
              <a:spcAft>
                <a:spcPts val="0"/>
              </a:spcAft>
              <a:buNone/>
            </a:pPr>
            <a:r>
              <a:rPr b="0" i="0" lang="en-US" sz="2400" u="none" cap="none" strike="noStrike">
                <a:solidFill>
                  <a:srgbClr val="FFFFE6"/>
                </a:solidFill>
                <a:latin typeface="Poppins"/>
                <a:ea typeface="Poppins"/>
                <a:cs typeface="Poppins"/>
                <a:sym typeface="Poppins"/>
              </a:rPr>
              <a:t>Despite its fearsome reputation, the Aswang remains a fascinating and enduring figure in Philippine folklore and popular culture.</a:t>
            </a:r>
            <a:endParaRPr/>
          </a:p>
        </p:txBody>
      </p:sp>
      <p:sp>
        <p:nvSpPr>
          <p:cNvPr id="135" name="Google Shape;135;p17"/>
          <p:cNvSpPr txBox="1"/>
          <p:nvPr/>
        </p:nvSpPr>
        <p:spPr>
          <a:xfrm>
            <a:off x="8887599" y="1086342"/>
            <a:ext cx="8371800" cy="2153100"/>
          </a:xfrm>
          <a:prstGeom prst="rect">
            <a:avLst/>
          </a:prstGeom>
          <a:noFill/>
          <a:ln>
            <a:noFill/>
          </a:ln>
        </p:spPr>
        <p:txBody>
          <a:bodyPr anchorCtr="0" anchor="t" bIns="0" lIns="0" spcFirstLastPara="1" rIns="0" wrap="square" tIns="0">
            <a:spAutoFit/>
          </a:bodyPr>
          <a:lstStyle/>
          <a:p>
            <a:pPr indent="0" lvl="0" marL="0" marR="0" rtl="0" algn="ctr">
              <a:lnSpc>
                <a:spcPct val="108999"/>
              </a:lnSpc>
              <a:spcBef>
                <a:spcPts val="0"/>
              </a:spcBef>
              <a:spcAft>
                <a:spcPts val="0"/>
              </a:spcAft>
              <a:buNone/>
            </a:pPr>
            <a:r>
              <a:rPr b="0" i="0" lang="en-US" sz="13989" u="none" cap="none" strike="noStrike">
                <a:solidFill>
                  <a:schemeClr val="lt1"/>
                </a:solidFill>
                <a:latin typeface="Freckle Face"/>
                <a:ea typeface="Freckle Face"/>
                <a:cs typeface="Freckle Face"/>
                <a:sym typeface="Freckle Face"/>
              </a:rPr>
              <a:t>Aswang</a:t>
            </a:r>
            <a:endParaRPr>
              <a:solidFill>
                <a:schemeClr val="lt1"/>
              </a:solidFill>
            </a:endParaRPr>
          </a:p>
        </p:txBody>
      </p:sp>
      <p:pic>
        <p:nvPicPr>
          <p:cNvPr id="136" name="Google Shape;136;p17"/>
          <p:cNvPicPr preferRelativeResize="0"/>
          <p:nvPr/>
        </p:nvPicPr>
        <p:blipFill>
          <a:blip r:embed="rId4">
            <a:alphaModFix/>
          </a:blip>
          <a:stretch>
            <a:fillRect/>
          </a:stretch>
        </p:blipFill>
        <p:spPr>
          <a:xfrm>
            <a:off x="2018550" y="637800"/>
            <a:ext cx="5513775" cy="9227633"/>
          </a:xfrm>
          <a:prstGeom prst="rect">
            <a:avLst/>
          </a:prstGeom>
          <a:noFill/>
          <a:ln>
            <a:noFill/>
          </a:ln>
        </p:spPr>
      </p:pic>
      <p:pic>
        <p:nvPicPr>
          <p:cNvPr id="137" name="Google Shape;137;p17"/>
          <p:cNvPicPr preferRelativeResize="0"/>
          <p:nvPr/>
        </p:nvPicPr>
        <p:blipFill>
          <a:blip r:embed="rId5">
            <a:alphaModFix/>
          </a:blip>
          <a:stretch>
            <a:fillRect/>
          </a:stretch>
        </p:blipFill>
        <p:spPr>
          <a:xfrm>
            <a:off x="484500" y="939075"/>
            <a:ext cx="8454374" cy="905104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pic>
        <p:nvPicPr>
          <p:cNvPr id="142" name="Google Shape;142;p18"/>
          <p:cNvPicPr preferRelativeResize="0"/>
          <p:nvPr/>
        </p:nvPicPr>
        <p:blipFill rotWithShape="1">
          <a:blip r:embed="rId3">
            <a:alphaModFix/>
          </a:blip>
          <a:srcRect b="0" l="0" r="4489" t="0"/>
          <a:stretch/>
        </p:blipFill>
        <p:spPr>
          <a:xfrm>
            <a:off x="0" y="-1350"/>
            <a:ext cx="18288000" cy="10770774"/>
          </a:xfrm>
          <a:prstGeom prst="rect">
            <a:avLst/>
          </a:prstGeom>
          <a:noFill/>
          <a:ln>
            <a:noFill/>
          </a:ln>
        </p:spPr>
      </p:pic>
      <p:sp>
        <p:nvSpPr>
          <p:cNvPr id="143" name="Google Shape;143;p18"/>
          <p:cNvSpPr txBox="1"/>
          <p:nvPr/>
        </p:nvSpPr>
        <p:spPr>
          <a:xfrm>
            <a:off x="1029713" y="1260525"/>
            <a:ext cx="3584400" cy="769500"/>
          </a:xfrm>
          <a:prstGeom prst="rect">
            <a:avLst/>
          </a:prstGeom>
          <a:noFill/>
          <a:ln>
            <a:noFill/>
          </a:ln>
        </p:spPr>
        <p:txBody>
          <a:bodyPr anchorCtr="0" anchor="t" bIns="0" lIns="0" spcFirstLastPara="1" rIns="0" wrap="square" tIns="0">
            <a:spAutoFit/>
          </a:bodyPr>
          <a:lstStyle/>
          <a:p>
            <a:pPr indent="0" lvl="0" marL="0" marR="0" rtl="0" algn="ctr">
              <a:lnSpc>
                <a:spcPct val="109000"/>
              </a:lnSpc>
              <a:spcBef>
                <a:spcPts val="0"/>
              </a:spcBef>
              <a:spcAft>
                <a:spcPts val="0"/>
              </a:spcAft>
              <a:buNone/>
            </a:pPr>
            <a:r>
              <a:rPr b="0" i="0" lang="en-US" sz="5000" u="none" cap="none" strike="noStrike">
                <a:solidFill>
                  <a:srgbClr val="F4E190"/>
                </a:solidFill>
                <a:latin typeface="Freckle Face"/>
                <a:ea typeface="Freckle Face"/>
                <a:cs typeface="Freckle Face"/>
                <a:sym typeface="Freckle Face"/>
              </a:rPr>
              <a:t>Appearance</a:t>
            </a:r>
            <a:endParaRPr/>
          </a:p>
        </p:txBody>
      </p:sp>
      <p:sp>
        <p:nvSpPr>
          <p:cNvPr id="144" name="Google Shape;144;p18"/>
          <p:cNvSpPr txBox="1"/>
          <p:nvPr/>
        </p:nvSpPr>
        <p:spPr>
          <a:xfrm>
            <a:off x="1029713" y="2217417"/>
            <a:ext cx="3584400" cy="2493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400" u="none" cap="none" strike="noStrike">
                <a:solidFill>
                  <a:srgbClr val="FFFFE6"/>
                </a:solidFill>
                <a:latin typeface="Poppins"/>
                <a:ea typeface="Poppins"/>
                <a:cs typeface="Poppins"/>
                <a:sym typeface="Poppins"/>
              </a:rPr>
              <a:t>Lorem ipsum dolor sit amet, consectetur adipiscing elit, sed do eiusmod tempor incididunt ut labore et dolore magna aliqua. </a:t>
            </a:r>
            <a:endParaRPr/>
          </a:p>
        </p:txBody>
      </p:sp>
      <p:sp>
        <p:nvSpPr>
          <p:cNvPr id="145" name="Google Shape;145;p18"/>
          <p:cNvSpPr txBox="1"/>
          <p:nvPr/>
        </p:nvSpPr>
        <p:spPr>
          <a:xfrm>
            <a:off x="1029713" y="5577193"/>
            <a:ext cx="3584400" cy="769500"/>
          </a:xfrm>
          <a:prstGeom prst="rect">
            <a:avLst/>
          </a:prstGeom>
          <a:noFill/>
          <a:ln>
            <a:noFill/>
          </a:ln>
        </p:spPr>
        <p:txBody>
          <a:bodyPr anchorCtr="0" anchor="t" bIns="0" lIns="0" spcFirstLastPara="1" rIns="0" wrap="square" tIns="0">
            <a:spAutoFit/>
          </a:bodyPr>
          <a:lstStyle/>
          <a:p>
            <a:pPr indent="0" lvl="0" marL="0" marR="0" rtl="0" algn="ctr">
              <a:lnSpc>
                <a:spcPct val="109000"/>
              </a:lnSpc>
              <a:spcBef>
                <a:spcPts val="0"/>
              </a:spcBef>
              <a:spcAft>
                <a:spcPts val="0"/>
              </a:spcAft>
              <a:buNone/>
            </a:pPr>
            <a:r>
              <a:rPr b="0" i="0" lang="en-US" sz="5000" u="none" cap="none" strike="noStrike">
                <a:solidFill>
                  <a:srgbClr val="F4E190"/>
                </a:solidFill>
                <a:latin typeface="Freckle Face"/>
                <a:ea typeface="Freckle Face"/>
                <a:cs typeface="Freckle Face"/>
                <a:sym typeface="Freckle Face"/>
              </a:rPr>
              <a:t>Ability</a:t>
            </a:r>
            <a:endParaRPr/>
          </a:p>
        </p:txBody>
      </p:sp>
      <p:sp>
        <p:nvSpPr>
          <p:cNvPr id="146" name="Google Shape;146;p18"/>
          <p:cNvSpPr txBox="1"/>
          <p:nvPr/>
        </p:nvSpPr>
        <p:spPr>
          <a:xfrm>
            <a:off x="13673763" y="1260525"/>
            <a:ext cx="3586500" cy="769500"/>
          </a:xfrm>
          <a:prstGeom prst="rect">
            <a:avLst/>
          </a:prstGeom>
          <a:noFill/>
          <a:ln>
            <a:noFill/>
          </a:ln>
        </p:spPr>
        <p:txBody>
          <a:bodyPr anchorCtr="0" anchor="t" bIns="0" lIns="0" spcFirstLastPara="1" rIns="0" wrap="square" tIns="0">
            <a:spAutoFit/>
          </a:bodyPr>
          <a:lstStyle/>
          <a:p>
            <a:pPr indent="0" lvl="0" marL="0" marR="0" rtl="0" algn="ctr">
              <a:lnSpc>
                <a:spcPct val="109000"/>
              </a:lnSpc>
              <a:spcBef>
                <a:spcPts val="0"/>
              </a:spcBef>
              <a:spcAft>
                <a:spcPts val="0"/>
              </a:spcAft>
              <a:buNone/>
            </a:pPr>
            <a:r>
              <a:rPr b="0" i="0" lang="en-US" sz="5000" u="none" cap="none" strike="noStrike">
                <a:solidFill>
                  <a:srgbClr val="F4E190"/>
                </a:solidFill>
                <a:latin typeface="Freckle Face"/>
                <a:ea typeface="Freckle Face"/>
                <a:cs typeface="Freckle Face"/>
                <a:sym typeface="Freckle Face"/>
              </a:rPr>
              <a:t>Nocturnal</a:t>
            </a:r>
            <a:endParaRPr/>
          </a:p>
        </p:txBody>
      </p:sp>
      <p:sp>
        <p:nvSpPr>
          <p:cNvPr id="147" name="Google Shape;147;p18"/>
          <p:cNvSpPr txBox="1"/>
          <p:nvPr/>
        </p:nvSpPr>
        <p:spPr>
          <a:xfrm>
            <a:off x="13673763" y="5577193"/>
            <a:ext cx="3584400" cy="769500"/>
          </a:xfrm>
          <a:prstGeom prst="rect">
            <a:avLst/>
          </a:prstGeom>
          <a:noFill/>
          <a:ln>
            <a:noFill/>
          </a:ln>
        </p:spPr>
        <p:txBody>
          <a:bodyPr anchorCtr="0" anchor="t" bIns="0" lIns="0" spcFirstLastPara="1" rIns="0" wrap="square" tIns="0">
            <a:spAutoFit/>
          </a:bodyPr>
          <a:lstStyle/>
          <a:p>
            <a:pPr indent="0" lvl="0" marL="0" marR="0" rtl="0" algn="ctr">
              <a:lnSpc>
                <a:spcPct val="109000"/>
              </a:lnSpc>
              <a:spcBef>
                <a:spcPts val="0"/>
              </a:spcBef>
              <a:spcAft>
                <a:spcPts val="0"/>
              </a:spcAft>
              <a:buNone/>
            </a:pPr>
            <a:r>
              <a:rPr b="0" i="0" lang="en-US" sz="5000" u="none" cap="none" strike="noStrike">
                <a:solidFill>
                  <a:srgbClr val="F4E190"/>
                </a:solidFill>
                <a:latin typeface="Freckle Face"/>
                <a:ea typeface="Freckle Face"/>
                <a:cs typeface="Freckle Face"/>
                <a:sym typeface="Freckle Face"/>
              </a:rPr>
              <a:t>Weakness</a:t>
            </a:r>
            <a:endParaRPr/>
          </a:p>
        </p:txBody>
      </p:sp>
      <p:sp>
        <p:nvSpPr>
          <p:cNvPr id="148" name="Google Shape;148;p18"/>
          <p:cNvSpPr txBox="1"/>
          <p:nvPr/>
        </p:nvSpPr>
        <p:spPr>
          <a:xfrm>
            <a:off x="13675785" y="2217417"/>
            <a:ext cx="3584400" cy="2493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400" u="none" cap="none" strike="noStrike">
                <a:solidFill>
                  <a:srgbClr val="FFFFE6"/>
                </a:solidFill>
                <a:latin typeface="Poppins"/>
                <a:ea typeface="Poppins"/>
                <a:cs typeface="Poppins"/>
                <a:sym typeface="Poppins"/>
              </a:rPr>
              <a:t>Lorem ipsum dolor sit amet, consectetur adipiscing elit, sed do eiusmod tempor incididunt ut labore et dolore magna aliqua. </a:t>
            </a:r>
            <a:endParaRPr/>
          </a:p>
        </p:txBody>
      </p:sp>
      <p:sp>
        <p:nvSpPr>
          <p:cNvPr id="149" name="Google Shape;149;p18"/>
          <p:cNvSpPr txBox="1"/>
          <p:nvPr/>
        </p:nvSpPr>
        <p:spPr>
          <a:xfrm>
            <a:off x="1027690" y="6532868"/>
            <a:ext cx="3584400" cy="2493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400" u="none" cap="none" strike="noStrike">
                <a:solidFill>
                  <a:srgbClr val="FFFFE6"/>
                </a:solidFill>
                <a:latin typeface="Poppins"/>
                <a:ea typeface="Poppins"/>
                <a:cs typeface="Poppins"/>
                <a:sym typeface="Poppins"/>
              </a:rPr>
              <a:t>Lorem ipsum dolor sit amet, consectetur adipiscing elit, sed do eiusmod tempor incididunt ut labore et dolore magna aliqua. </a:t>
            </a:r>
            <a:endParaRPr/>
          </a:p>
        </p:txBody>
      </p:sp>
      <p:sp>
        <p:nvSpPr>
          <p:cNvPr id="150" name="Google Shape;150;p18"/>
          <p:cNvSpPr txBox="1"/>
          <p:nvPr/>
        </p:nvSpPr>
        <p:spPr>
          <a:xfrm>
            <a:off x="13673763" y="6532868"/>
            <a:ext cx="3584400" cy="2493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400" u="none" cap="none" strike="noStrike">
                <a:solidFill>
                  <a:srgbClr val="FFFFE6"/>
                </a:solidFill>
                <a:latin typeface="Poppins"/>
                <a:ea typeface="Poppins"/>
                <a:cs typeface="Poppins"/>
                <a:sym typeface="Poppins"/>
              </a:rPr>
              <a:t>Lorem ipsum dolor sit amet, consectetur adipiscing elit, sed do eiusmod tempor incididunt ut labore et dolore magna aliqua. </a:t>
            </a:r>
            <a:endParaRPr/>
          </a:p>
        </p:txBody>
      </p:sp>
      <p:sp>
        <p:nvSpPr>
          <p:cNvPr id="151" name="Google Shape;151;p18"/>
          <p:cNvSpPr/>
          <p:nvPr/>
        </p:nvSpPr>
        <p:spPr>
          <a:xfrm>
            <a:off x="6766638" y="-12"/>
            <a:ext cx="4752600" cy="107709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152" name="Google Shape;152;p18"/>
          <p:cNvPicPr preferRelativeResize="0"/>
          <p:nvPr/>
        </p:nvPicPr>
        <p:blipFill>
          <a:blip r:embed="rId4">
            <a:alphaModFix/>
          </a:blip>
          <a:stretch>
            <a:fillRect/>
          </a:stretch>
        </p:blipFill>
        <p:spPr>
          <a:xfrm>
            <a:off x="4833250" y="279700"/>
            <a:ext cx="8623401" cy="9232002"/>
          </a:xfrm>
          <a:prstGeom prst="rect">
            <a:avLst/>
          </a:prstGeom>
          <a:noFill/>
          <a:ln>
            <a:noFill/>
          </a:ln>
        </p:spPr>
      </p:pic>
      <p:sp>
        <p:nvSpPr>
          <p:cNvPr id="153" name="Google Shape;153;p18"/>
          <p:cNvSpPr txBox="1"/>
          <p:nvPr/>
        </p:nvSpPr>
        <p:spPr>
          <a:xfrm>
            <a:off x="4958150" y="7117645"/>
            <a:ext cx="8371800" cy="2770500"/>
          </a:xfrm>
          <a:prstGeom prst="rect">
            <a:avLst/>
          </a:prstGeom>
          <a:noFill/>
          <a:ln>
            <a:noFill/>
          </a:ln>
        </p:spPr>
        <p:txBody>
          <a:bodyPr anchorCtr="0" anchor="t" bIns="0" lIns="0" spcFirstLastPara="1" rIns="0" wrap="square" tIns="0">
            <a:spAutoFit/>
          </a:bodyPr>
          <a:lstStyle/>
          <a:p>
            <a:pPr indent="0" lvl="0" marL="0" marR="0" rtl="0" algn="ctr">
              <a:lnSpc>
                <a:spcPct val="109000"/>
              </a:lnSpc>
              <a:spcBef>
                <a:spcPts val="0"/>
              </a:spcBef>
              <a:spcAft>
                <a:spcPts val="0"/>
              </a:spcAft>
              <a:buNone/>
            </a:pPr>
            <a:r>
              <a:rPr b="0" i="0" lang="en-US" sz="18000" u="none" cap="none" strike="noStrike">
                <a:solidFill>
                  <a:schemeClr val="lt1"/>
                </a:solidFill>
                <a:latin typeface="Freckle Face"/>
                <a:ea typeface="Freckle Face"/>
                <a:cs typeface="Freckle Face"/>
                <a:sym typeface="Freckle Face"/>
              </a:rPr>
              <a:t>Aswang</a:t>
            </a:r>
            <a:endParaRPr>
              <a:solidFill>
                <a:schemeClr val="lt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pic>
        <p:nvPicPr>
          <p:cNvPr id="158" name="Google Shape;158;p19"/>
          <p:cNvPicPr preferRelativeResize="0"/>
          <p:nvPr/>
        </p:nvPicPr>
        <p:blipFill rotWithShape="1">
          <a:blip r:embed="rId3">
            <a:alphaModFix/>
          </a:blip>
          <a:srcRect b="0" l="0" r="4489" t="0"/>
          <a:stretch/>
        </p:blipFill>
        <p:spPr>
          <a:xfrm>
            <a:off x="0" y="-1350"/>
            <a:ext cx="18288000" cy="10770774"/>
          </a:xfrm>
          <a:prstGeom prst="rect">
            <a:avLst/>
          </a:prstGeom>
          <a:noFill/>
          <a:ln>
            <a:noFill/>
          </a:ln>
        </p:spPr>
      </p:pic>
      <p:sp>
        <p:nvSpPr>
          <p:cNvPr id="159" name="Google Shape;159;p19"/>
          <p:cNvSpPr txBox="1"/>
          <p:nvPr/>
        </p:nvSpPr>
        <p:spPr>
          <a:xfrm>
            <a:off x="9631608" y="3559176"/>
            <a:ext cx="6883800" cy="58923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400" u="none" cap="none" strike="noStrike">
                <a:solidFill>
                  <a:srgbClr val="FFFFE6"/>
                </a:solidFill>
                <a:latin typeface="Poppins"/>
                <a:ea typeface="Poppins"/>
                <a:cs typeface="Poppins"/>
                <a:sym typeface="Poppins"/>
              </a:rPr>
              <a:t>The Dwende is a popular and widely recognized mythological creature in Filipino folklore. It is known by various names in different regions of the Philippines, such as "Nuno sa Punso" or "Nuno sa Punso" in Tagalog-speaking areas.</a:t>
            </a:r>
            <a:endParaRPr/>
          </a:p>
          <a:p>
            <a:pPr indent="0" lvl="0" marL="0" marR="0" rtl="0" algn="just">
              <a:lnSpc>
                <a:spcPct val="115000"/>
              </a:lnSpc>
              <a:spcBef>
                <a:spcPts val="0"/>
              </a:spcBef>
              <a:spcAft>
                <a:spcPts val="0"/>
              </a:spcAft>
              <a:buNone/>
            </a:pPr>
            <a:r>
              <a:t/>
            </a:r>
            <a:endParaRPr b="0" i="0" sz="2400" u="none" cap="none" strike="noStrike">
              <a:solidFill>
                <a:srgbClr val="FFFFE6"/>
              </a:solidFill>
              <a:latin typeface="Poppins"/>
              <a:ea typeface="Poppins"/>
              <a:cs typeface="Poppins"/>
              <a:sym typeface="Poppins"/>
            </a:endParaRPr>
          </a:p>
          <a:p>
            <a:pPr indent="0" lvl="0" marL="0" marR="0" rtl="0" algn="just">
              <a:lnSpc>
                <a:spcPct val="115000"/>
              </a:lnSpc>
              <a:spcBef>
                <a:spcPts val="0"/>
              </a:spcBef>
              <a:spcAft>
                <a:spcPts val="0"/>
              </a:spcAft>
              <a:buNone/>
            </a:pPr>
            <a:r>
              <a:rPr b="0" i="0" lang="en-US" sz="2400" u="none" cap="none" strike="noStrike">
                <a:solidFill>
                  <a:srgbClr val="FFFFE6"/>
                </a:solidFill>
                <a:latin typeface="Poppins"/>
                <a:ea typeface="Poppins"/>
                <a:cs typeface="Poppins"/>
                <a:sym typeface="Poppins"/>
              </a:rPr>
              <a:t>The Dwende is often depicted as a small, humanoid being, similar to elves or dwarves in Western folklore, but with distinct Filipino characteristics. Dwendes are not typically feared but rather revered and given offerings to ensure goodwill and protection.</a:t>
            </a:r>
            <a:endParaRPr/>
          </a:p>
          <a:p>
            <a:pPr indent="0" lvl="0" marL="0" marR="0" rtl="0" algn="just">
              <a:lnSpc>
                <a:spcPct val="115000"/>
              </a:lnSpc>
              <a:spcBef>
                <a:spcPts val="0"/>
              </a:spcBef>
              <a:spcAft>
                <a:spcPts val="0"/>
              </a:spcAft>
              <a:buNone/>
            </a:pPr>
            <a:r>
              <a:t/>
            </a:r>
            <a:endParaRPr b="0" i="0" sz="2400" u="none" cap="none" strike="noStrike">
              <a:solidFill>
                <a:srgbClr val="FFFFE6"/>
              </a:solidFill>
              <a:latin typeface="Poppins"/>
              <a:ea typeface="Poppins"/>
              <a:cs typeface="Poppins"/>
              <a:sym typeface="Poppins"/>
            </a:endParaRPr>
          </a:p>
        </p:txBody>
      </p:sp>
      <p:sp>
        <p:nvSpPr>
          <p:cNvPr id="160" name="Google Shape;160;p19"/>
          <p:cNvSpPr txBox="1"/>
          <p:nvPr/>
        </p:nvSpPr>
        <p:spPr>
          <a:xfrm>
            <a:off x="8887599" y="1086342"/>
            <a:ext cx="8371800" cy="2153100"/>
          </a:xfrm>
          <a:prstGeom prst="rect">
            <a:avLst/>
          </a:prstGeom>
          <a:noFill/>
          <a:ln>
            <a:noFill/>
          </a:ln>
        </p:spPr>
        <p:txBody>
          <a:bodyPr anchorCtr="0" anchor="t" bIns="0" lIns="0" spcFirstLastPara="1" rIns="0" wrap="square" tIns="0">
            <a:spAutoFit/>
          </a:bodyPr>
          <a:lstStyle/>
          <a:p>
            <a:pPr indent="0" lvl="0" marL="0" marR="0" rtl="0" algn="ctr">
              <a:lnSpc>
                <a:spcPct val="108999"/>
              </a:lnSpc>
              <a:spcBef>
                <a:spcPts val="0"/>
              </a:spcBef>
              <a:spcAft>
                <a:spcPts val="0"/>
              </a:spcAft>
              <a:buNone/>
            </a:pPr>
            <a:r>
              <a:rPr b="0" i="0" lang="en-US" sz="13989" u="none" cap="none" strike="noStrike">
                <a:solidFill>
                  <a:schemeClr val="lt1"/>
                </a:solidFill>
                <a:latin typeface="Freckle Face"/>
                <a:ea typeface="Freckle Face"/>
                <a:cs typeface="Freckle Face"/>
                <a:sym typeface="Freckle Face"/>
              </a:rPr>
              <a:t>Dwende</a:t>
            </a:r>
            <a:endParaRPr>
              <a:solidFill>
                <a:schemeClr val="lt1"/>
              </a:solidFill>
            </a:endParaRPr>
          </a:p>
        </p:txBody>
      </p:sp>
      <p:pic>
        <p:nvPicPr>
          <p:cNvPr id="161" name="Google Shape;161;p19"/>
          <p:cNvPicPr preferRelativeResize="0"/>
          <p:nvPr/>
        </p:nvPicPr>
        <p:blipFill>
          <a:blip r:embed="rId4">
            <a:alphaModFix/>
          </a:blip>
          <a:stretch>
            <a:fillRect/>
          </a:stretch>
        </p:blipFill>
        <p:spPr>
          <a:xfrm>
            <a:off x="2018550" y="637800"/>
            <a:ext cx="5513775" cy="9227633"/>
          </a:xfrm>
          <a:prstGeom prst="rect">
            <a:avLst/>
          </a:prstGeom>
          <a:noFill/>
          <a:ln>
            <a:noFill/>
          </a:ln>
        </p:spPr>
      </p:pic>
      <p:pic>
        <p:nvPicPr>
          <p:cNvPr id="162" name="Google Shape;162;p19"/>
          <p:cNvPicPr preferRelativeResize="0"/>
          <p:nvPr/>
        </p:nvPicPr>
        <p:blipFill>
          <a:blip r:embed="rId5">
            <a:alphaModFix/>
          </a:blip>
          <a:stretch>
            <a:fillRect/>
          </a:stretch>
        </p:blipFill>
        <p:spPr>
          <a:xfrm>
            <a:off x="1968925" y="1227463"/>
            <a:ext cx="5733150" cy="821926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pic>
        <p:nvPicPr>
          <p:cNvPr id="167" name="Google Shape;167;p20"/>
          <p:cNvPicPr preferRelativeResize="0"/>
          <p:nvPr/>
        </p:nvPicPr>
        <p:blipFill rotWithShape="1">
          <a:blip r:embed="rId3">
            <a:alphaModFix/>
          </a:blip>
          <a:srcRect b="0" l="0" r="4489" t="0"/>
          <a:stretch/>
        </p:blipFill>
        <p:spPr>
          <a:xfrm>
            <a:off x="0" y="-1350"/>
            <a:ext cx="18288000" cy="10770774"/>
          </a:xfrm>
          <a:prstGeom prst="rect">
            <a:avLst/>
          </a:prstGeom>
          <a:noFill/>
          <a:ln>
            <a:noFill/>
          </a:ln>
        </p:spPr>
      </p:pic>
      <p:sp>
        <p:nvSpPr>
          <p:cNvPr id="168" name="Google Shape;168;p20"/>
          <p:cNvSpPr txBox="1"/>
          <p:nvPr/>
        </p:nvSpPr>
        <p:spPr>
          <a:xfrm>
            <a:off x="1029713" y="1260525"/>
            <a:ext cx="3584400" cy="769500"/>
          </a:xfrm>
          <a:prstGeom prst="rect">
            <a:avLst/>
          </a:prstGeom>
          <a:noFill/>
          <a:ln>
            <a:noFill/>
          </a:ln>
        </p:spPr>
        <p:txBody>
          <a:bodyPr anchorCtr="0" anchor="t" bIns="0" lIns="0" spcFirstLastPara="1" rIns="0" wrap="square" tIns="0">
            <a:spAutoFit/>
          </a:bodyPr>
          <a:lstStyle/>
          <a:p>
            <a:pPr indent="0" lvl="0" marL="0" marR="0" rtl="0" algn="ctr">
              <a:lnSpc>
                <a:spcPct val="109000"/>
              </a:lnSpc>
              <a:spcBef>
                <a:spcPts val="0"/>
              </a:spcBef>
              <a:spcAft>
                <a:spcPts val="0"/>
              </a:spcAft>
              <a:buNone/>
            </a:pPr>
            <a:r>
              <a:rPr b="0" i="0" lang="en-US" sz="5000" u="none" cap="none" strike="noStrike">
                <a:solidFill>
                  <a:srgbClr val="F4E190"/>
                </a:solidFill>
                <a:latin typeface="Freckle Face"/>
                <a:ea typeface="Freckle Face"/>
                <a:cs typeface="Freckle Face"/>
                <a:sym typeface="Freckle Face"/>
              </a:rPr>
              <a:t>Appearance</a:t>
            </a:r>
            <a:endParaRPr/>
          </a:p>
        </p:txBody>
      </p:sp>
      <p:sp>
        <p:nvSpPr>
          <p:cNvPr id="169" name="Google Shape;169;p20"/>
          <p:cNvSpPr txBox="1"/>
          <p:nvPr/>
        </p:nvSpPr>
        <p:spPr>
          <a:xfrm>
            <a:off x="1029713" y="2217417"/>
            <a:ext cx="3584400" cy="2493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400" u="none" cap="none" strike="noStrike">
                <a:solidFill>
                  <a:srgbClr val="FFFFE6"/>
                </a:solidFill>
                <a:latin typeface="Poppins"/>
                <a:ea typeface="Poppins"/>
                <a:cs typeface="Poppins"/>
                <a:sym typeface="Poppins"/>
              </a:rPr>
              <a:t>Lorem ipsum dolor sit amet, consectetur adipiscing elit, sed do eiusmod tempor incididunt ut labore et dolore magna aliqua. </a:t>
            </a:r>
            <a:endParaRPr/>
          </a:p>
        </p:txBody>
      </p:sp>
      <p:sp>
        <p:nvSpPr>
          <p:cNvPr id="170" name="Google Shape;170;p20"/>
          <p:cNvSpPr txBox="1"/>
          <p:nvPr/>
        </p:nvSpPr>
        <p:spPr>
          <a:xfrm>
            <a:off x="1029713" y="5577193"/>
            <a:ext cx="3584400" cy="769500"/>
          </a:xfrm>
          <a:prstGeom prst="rect">
            <a:avLst/>
          </a:prstGeom>
          <a:noFill/>
          <a:ln>
            <a:noFill/>
          </a:ln>
        </p:spPr>
        <p:txBody>
          <a:bodyPr anchorCtr="0" anchor="t" bIns="0" lIns="0" spcFirstLastPara="1" rIns="0" wrap="square" tIns="0">
            <a:spAutoFit/>
          </a:bodyPr>
          <a:lstStyle/>
          <a:p>
            <a:pPr indent="0" lvl="0" marL="0" marR="0" rtl="0" algn="ctr">
              <a:lnSpc>
                <a:spcPct val="109000"/>
              </a:lnSpc>
              <a:spcBef>
                <a:spcPts val="0"/>
              </a:spcBef>
              <a:spcAft>
                <a:spcPts val="0"/>
              </a:spcAft>
              <a:buNone/>
            </a:pPr>
            <a:r>
              <a:rPr b="0" i="0" lang="en-US" sz="5000" u="none" cap="none" strike="noStrike">
                <a:solidFill>
                  <a:srgbClr val="F4E190"/>
                </a:solidFill>
                <a:latin typeface="Freckle Face"/>
                <a:ea typeface="Freckle Face"/>
                <a:cs typeface="Freckle Face"/>
                <a:sym typeface="Freckle Face"/>
              </a:rPr>
              <a:t>Ability</a:t>
            </a:r>
            <a:endParaRPr/>
          </a:p>
        </p:txBody>
      </p:sp>
      <p:sp>
        <p:nvSpPr>
          <p:cNvPr id="171" name="Google Shape;171;p20"/>
          <p:cNvSpPr txBox="1"/>
          <p:nvPr/>
        </p:nvSpPr>
        <p:spPr>
          <a:xfrm>
            <a:off x="13673763" y="1260525"/>
            <a:ext cx="3586500" cy="769500"/>
          </a:xfrm>
          <a:prstGeom prst="rect">
            <a:avLst/>
          </a:prstGeom>
          <a:noFill/>
          <a:ln>
            <a:noFill/>
          </a:ln>
        </p:spPr>
        <p:txBody>
          <a:bodyPr anchorCtr="0" anchor="t" bIns="0" lIns="0" spcFirstLastPara="1" rIns="0" wrap="square" tIns="0">
            <a:spAutoFit/>
          </a:bodyPr>
          <a:lstStyle/>
          <a:p>
            <a:pPr indent="0" lvl="0" marL="0" marR="0" rtl="0" algn="ctr">
              <a:lnSpc>
                <a:spcPct val="109000"/>
              </a:lnSpc>
              <a:spcBef>
                <a:spcPts val="0"/>
              </a:spcBef>
              <a:spcAft>
                <a:spcPts val="0"/>
              </a:spcAft>
              <a:buNone/>
            </a:pPr>
            <a:r>
              <a:rPr b="0" i="0" lang="en-US" sz="5000" u="none" cap="none" strike="noStrike">
                <a:solidFill>
                  <a:srgbClr val="F4E190"/>
                </a:solidFill>
                <a:latin typeface="Freckle Face"/>
                <a:ea typeface="Freckle Face"/>
                <a:cs typeface="Freckle Face"/>
                <a:sym typeface="Freckle Face"/>
              </a:rPr>
              <a:t>Nocturnal</a:t>
            </a:r>
            <a:endParaRPr/>
          </a:p>
        </p:txBody>
      </p:sp>
      <p:sp>
        <p:nvSpPr>
          <p:cNvPr id="172" name="Google Shape;172;p20"/>
          <p:cNvSpPr txBox="1"/>
          <p:nvPr/>
        </p:nvSpPr>
        <p:spPr>
          <a:xfrm>
            <a:off x="13673763" y="5577193"/>
            <a:ext cx="3584400" cy="769500"/>
          </a:xfrm>
          <a:prstGeom prst="rect">
            <a:avLst/>
          </a:prstGeom>
          <a:noFill/>
          <a:ln>
            <a:noFill/>
          </a:ln>
        </p:spPr>
        <p:txBody>
          <a:bodyPr anchorCtr="0" anchor="t" bIns="0" lIns="0" spcFirstLastPara="1" rIns="0" wrap="square" tIns="0">
            <a:spAutoFit/>
          </a:bodyPr>
          <a:lstStyle/>
          <a:p>
            <a:pPr indent="0" lvl="0" marL="0" marR="0" rtl="0" algn="ctr">
              <a:lnSpc>
                <a:spcPct val="109000"/>
              </a:lnSpc>
              <a:spcBef>
                <a:spcPts val="0"/>
              </a:spcBef>
              <a:spcAft>
                <a:spcPts val="0"/>
              </a:spcAft>
              <a:buNone/>
            </a:pPr>
            <a:r>
              <a:rPr b="0" i="0" lang="en-US" sz="5000" u="none" cap="none" strike="noStrike">
                <a:solidFill>
                  <a:srgbClr val="F4E190"/>
                </a:solidFill>
                <a:latin typeface="Freckle Face"/>
                <a:ea typeface="Freckle Face"/>
                <a:cs typeface="Freckle Face"/>
                <a:sym typeface="Freckle Face"/>
              </a:rPr>
              <a:t>Weakness</a:t>
            </a:r>
            <a:endParaRPr/>
          </a:p>
        </p:txBody>
      </p:sp>
      <p:sp>
        <p:nvSpPr>
          <p:cNvPr id="173" name="Google Shape;173;p20"/>
          <p:cNvSpPr txBox="1"/>
          <p:nvPr/>
        </p:nvSpPr>
        <p:spPr>
          <a:xfrm>
            <a:off x="13675785" y="2217417"/>
            <a:ext cx="3584400" cy="2493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400" u="none" cap="none" strike="noStrike">
                <a:solidFill>
                  <a:srgbClr val="FFFFE6"/>
                </a:solidFill>
                <a:latin typeface="Poppins"/>
                <a:ea typeface="Poppins"/>
                <a:cs typeface="Poppins"/>
                <a:sym typeface="Poppins"/>
              </a:rPr>
              <a:t>Lorem ipsum dolor sit amet, consectetur adipiscing elit, sed do eiusmod tempor incididunt ut labore et dolore magna aliqua. </a:t>
            </a:r>
            <a:endParaRPr/>
          </a:p>
        </p:txBody>
      </p:sp>
      <p:sp>
        <p:nvSpPr>
          <p:cNvPr id="174" name="Google Shape;174;p20"/>
          <p:cNvSpPr txBox="1"/>
          <p:nvPr/>
        </p:nvSpPr>
        <p:spPr>
          <a:xfrm>
            <a:off x="1027690" y="6532868"/>
            <a:ext cx="3584400" cy="2493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400" u="none" cap="none" strike="noStrike">
                <a:solidFill>
                  <a:srgbClr val="FFFFE6"/>
                </a:solidFill>
                <a:latin typeface="Poppins"/>
                <a:ea typeface="Poppins"/>
                <a:cs typeface="Poppins"/>
                <a:sym typeface="Poppins"/>
              </a:rPr>
              <a:t>Lorem ipsum dolor sit amet, consectetur adipiscing elit, sed do eiusmod tempor incididunt ut labore et dolore magna aliqua. </a:t>
            </a:r>
            <a:endParaRPr/>
          </a:p>
        </p:txBody>
      </p:sp>
      <p:sp>
        <p:nvSpPr>
          <p:cNvPr id="175" name="Google Shape;175;p20"/>
          <p:cNvSpPr txBox="1"/>
          <p:nvPr/>
        </p:nvSpPr>
        <p:spPr>
          <a:xfrm>
            <a:off x="13673763" y="6532868"/>
            <a:ext cx="3584400" cy="2493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400" u="none" cap="none" strike="noStrike">
                <a:solidFill>
                  <a:srgbClr val="FFFFE6"/>
                </a:solidFill>
                <a:latin typeface="Poppins"/>
                <a:ea typeface="Poppins"/>
                <a:cs typeface="Poppins"/>
                <a:sym typeface="Poppins"/>
              </a:rPr>
              <a:t>Lorem ipsum dolor sit amet, consectetur adipiscing elit, sed do eiusmod tempor incididunt ut labore et dolore magna aliqua. </a:t>
            </a:r>
            <a:endParaRPr/>
          </a:p>
        </p:txBody>
      </p:sp>
      <p:sp>
        <p:nvSpPr>
          <p:cNvPr id="176" name="Google Shape;176;p20"/>
          <p:cNvSpPr/>
          <p:nvPr/>
        </p:nvSpPr>
        <p:spPr>
          <a:xfrm>
            <a:off x="6766638" y="-12"/>
            <a:ext cx="4752600" cy="107709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177" name="Google Shape;177;p20"/>
          <p:cNvPicPr preferRelativeResize="0"/>
          <p:nvPr/>
        </p:nvPicPr>
        <p:blipFill>
          <a:blip r:embed="rId4">
            <a:alphaModFix/>
          </a:blip>
          <a:stretch>
            <a:fillRect/>
          </a:stretch>
        </p:blipFill>
        <p:spPr>
          <a:xfrm>
            <a:off x="6278375" y="730763"/>
            <a:ext cx="5733150" cy="8219261"/>
          </a:xfrm>
          <a:prstGeom prst="rect">
            <a:avLst/>
          </a:prstGeom>
          <a:noFill/>
          <a:ln>
            <a:noFill/>
          </a:ln>
        </p:spPr>
      </p:pic>
      <p:sp>
        <p:nvSpPr>
          <p:cNvPr id="178" name="Google Shape;178;p20"/>
          <p:cNvSpPr txBox="1"/>
          <p:nvPr/>
        </p:nvSpPr>
        <p:spPr>
          <a:xfrm>
            <a:off x="4958150" y="7117645"/>
            <a:ext cx="8371800" cy="2770500"/>
          </a:xfrm>
          <a:prstGeom prst="rect">
            <a:avLst/>
          </a:prstGeom>
          <a:noFill/>
          <a:ln>
            <a:noFill/>
          </a:ln>
        </p:spPr>
        <p:txBody>
          <a:bodyPr anchorCtr="0" anchor="t" bIns="0" lIns="0" spcFirstLastPara="1" rIns="0" wrap="square" tIns="0">
            <a:spAutoFit/>
          </a:bodyPr>
          <a:lstStyle/>
          <a:p>
            <a:pPr indent="0" lvl="0" marL="0" marR="0" rtl="0" algn="ctr">
              <a:lnSpc>
                <a:spcPct val="109000"/>
              </a:lnSpc>
              <a:spcBef>
                <a:spcPts val="0"/>
              </a:spcBef>
              <a:spcAft>
                <a:spcPts val="0"/>
              </a:spcAft>
              <a:buNone/>
            </a:pPr>
            <a:r>
              <a:rPr lang="en-US" sz="18000">
                <a:solidFill>
                  <a:schemeClr val="lt1"/>
                </a:solidFill>
                <a:latin typeface="Freckle Face"/>
                <a:ea typeface="Freckle Face"/>
                <a:cs typeface="Freckle Face"/>
                <a:sym typeface="Freckle Face"/>
              </a:rPr>
              <a:t>Dwende</a:t>
            </a:r>
            <a:endParaRPr>
              <a:solidFill>
                <a:schemeClr val="lt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pic>
        <p:nvPicPr>
          <p:cNvPr id="183" name="Google Shape;183;p21"/>
          <p:cNvPicPr preferRelativeResize="0"/>
          <p:nvPr/>
        </p:nvPicPr>
        <p:blipFill rotWithShape="1">
          <a:blip r:embed="rId3">
            <a:alphaModFix/>
          </a:blip>
          <a:srcRect b="0" l="0" r="4489" t="0"/>
          <a:stretch/>
        </p:blipFill>
        <p:spPr>
          <a:xfrm>
            <a:off x="0" y="-1350"/>
            <a:ext cx="18288000" cy="10770774"/>
          </a:xfrm>
          <a:prstGeom prst="rect">
            <a:avLst/>
          </a:prstGeom>
          <a:noFill/>
          <a:ln>
            <a:noFill/>
          </a:ln>
        </p:spPr>
      </p:pic>
      <p:sp>
        <p:nvSpPr>
          <p:cNvPr id="184" name="Google Shape;184;p21"/>
          <p:cNvSpPr txBox="1"/>
          <p:nvPr/>
        </p:nvSpPr>
        <p:spPr>
          <a:xfrm>
            <a:off x="9631608" y="3559176"/>
            <a:ext cx="6883800" cy="50427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400" u="none" cap="none" strike="noStrike">
                <a:solidFill>
                  <a:srgbClr val="FFFFE6"/>
                </a:solidFill>
                <a:latin typeface="Poppins"/>
                <a:ea typeface="Poppins"/>
                <a:cs typeface="Poppins"/>
                <a:sym typeface="Poppins"/>
              </a:rPr>
              <a:t>The Diwata is a captivating and benevolent mythological creature deeply rooted in Filipino folklore. Diwatas are often described as enchanting and ethereal beings, closely associated with nature, particularly in forests, mountains, and bodies of water.</a:t>
            </a:r>
            <a:endParaRPr/>
          </a:p>
          <a:p>
            <a:pPr indent="0" lvl="0" marL="0" marR="0" rtl="0" algn="just">
              <a:lnSpc>
                <a:spcPct val="115000"/>
              </a:lnSpc>
              <a:spcBef>
                <a:spcPts val="0"/>
              </a:spcBef>
              <a:spcAft>
                <a:spcPts val="0"/>
              </a:spcAft>
              <a:buNone/>
            </a:pPr>
            <a:r>
              <a:t/>
            </a:r>
            <a:endParaRPr b="0" i="0" sz="2400" u="none" cap="none" strike="noStrike">
              <a:solidFill>
                <a:srgbClr val="FFFFE6"/>
              </a:solidFill>
              <a:latin typeface="Poppins"/>
              <a:ea typeface="Poppins"/>
              <a:cs typeface="Poppins"/>
              <a:sym typeface="Poppins"/>
            </a:endParaRPr>
          </a:p>
          <a:p>
            <a:pPr indent="0" lvl="0" marL="0" marR="0" rtl="0" algn="just">
              <a:lnSpc>
                <a:spcPct val="115000"/>
              </a:lnSpc>
              <a:spcBef>
                <a:spcPts val="0"/>
              </a:spcBef>
              <a:spcAft>
                <a:spcPts val="0"/>
              </a:spcAft>
              <a:buNone/>
            </a:pPr>
            <a:r>
              <a:rPr b="0" i="0" lang="en-US" sz="2400" u="none" cap="none" strike="noStrike">
                <a:solidFill>
                  <a:srgbClr val="FFFFE6"/>
                </a:solidFill>
                <a:latin typeface="Poppins"/>
                <a:ea typeface="Poppins"/>
                <a:cs typeface="Poppins"/>
                <a:sym typeface="Poppins"/>
              </a:rPr>
              <a:t>The Diwata represents a profound connection between Filipinos and the natural world. They embody the importance of respecting and preserving the environment. </a:t>
            </a:r>
            <a:endParaRPr/>
          </a:p>
          <a:p>
            <a:pPr indent="0" lvl="0" marL="0" marR="0" rtl="0" algn="just">
              <a:lnSpc>
                <a:spcPct val="115000"/>
              </a:lnSpc>
              <a:spcBef>
                <a:spcPts val="0"/>
              </a:spcBef>
              <a:spcAft>
                <a:spcPts val="0"/>
              </a:spcAft>
              <a:buNone/>
            </a:pPr>
            <a:r>
              <a:t/>
            </a:r>
            <a:endParaRPr b="0" i="0" sz="2400" u="none" cap="none" strike="noStrike">
              <a:solidFill>
                <a:srgbClr val="FFFFE6"/>
              </a:solidFill>
              <a:latin typeface="Poppins"/>
              <a:ea typeface="Poppins"/>
              <a:cs typeface="Poppins"/>
              <a:sym typeface="Poppins"/>
            </a:endParaRPr>
          </a:p>
        </p:txBody>
      </p:sp>
      <p:sp>
        <p:nvSpPr>
          <p:cNvPr id="185" name="Google Shape;185;p21"/>
          <p:cNvSpPr txBox="1"/>
          <p:nvPr/>
        </p:nvSpPr>
        <p:spPr>
          <a:xfrm>
            <a:off x="8887599" y="1086342"/>
            <a:ext cx="8371800" cy="2153100"/>
          </a:xfrm>
          <a:prstGeom prst="rect">
            <a:avLst/>
          </a:prstGeom>
          <a:noFill/>
          <a:ln>
            <a:noFill/>
          </a:ln>
        </p:spPr>
        <p:txBody>
          <a:bodyPr anchorCtr="0" anchor="t" bIns="0" lIns="0" spcFirstLastPara="1" rIns="0" wrap="square" tIns="0">
            <a:spAutoFit/>
          </a:bodyPr>
          <a:lstStyle/>
          <a:p>
            <a:pPr indent="0" lvl="0" marL="0" marR="0" rtl="0" algn="ctr">
              <a:lnSpc>
                <a:spcPct val="108999"/>
              </a:lnSpc>
              <a:spcBef>
                <a:spcPts val="0"/>
              </a:spcBef>
              <a:spcAft>
                <a:spcPts val="0"/>
              </a:spcAft>
              <a:buNone/>
            </a:pPr>
            <a:r>
              <a:rPr b="0" i="0" lang="en-US" sz="13989" u="none" cap="none" strike="noStrike">
                <a:solidFill>
                  <a:schemeClr val="lt1"/>
                </a:solidFill>
                <a:latin typeface="Freckle Face"/>
                <a:ea typeface="Freckle Face"/>
                <a:cs typeface="Freckle Face"/>
                <a:sym typeface="Freckle Face"/>
              </a:rPr>
              <a:t>Diwata</a:t>
            </a:r>
            <a:endParaRPr>
              <a:solidFill>
                <a:schemeClr val="lt1"/>
              </a:solidFill>
            </a:endParaRPr>
          </a:p>
        </p:txBody>
      </p:sp>
      <p:pic>
        <p:nvPicPr>
          <p:cNvPr id="186" name="Google Shape;186;p21"/>
          <p:cNvPicPr preferRelativeResize="0"/>
          <p:nvPr/>
        </p:nvPicPr>
        <p:blipFill>
          <a:blip r:embed="rId4">
            <a:alphaModFix/>
          </a:blip>
          <a:stretch>
            <a:fillRect/>
          </a:stretch>
        </p:blipFill>
        <p:spPr>
          <a:xfrm>
            <a:off x="2018550" y="637800"/>
            <a:ext cx="5513775" cy="9227633"/>
          </a:xfrm>
          <a:prstGeom prst="rect">
            <a:avLst/>
          </a:prstGeom>
          <a:noFill/>
          <a:ln>
            <a:noFill/>
          </a:ln>
        </p:spPr>
      </p:pic>
      <p:pic>
        <p:nvPicPr>
          <p:cNvPr id="187" name="Google Shape;187;p21"/>
          <p:cNvPicPr preferRelativeResize="0"/>
          <p:nvPr/>
        </p:nvPicPr>
        <p:blipFill>
          <a:blip r:embed="rId5">
            <a:alphaModFix/>
          </a:blip>
          <a:stretch>
            <a:fillRect/>
          </a:stretch>
        </p:blipFill>
        <p:spPr>
          <a:xfrm>
            <a:off x="809875" y="1452488"/>
            <a:ext cx="7989751" cy="8325212"/>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