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Contrail One"/>
      <p:regular r:id="rId24"/>
    </p:embeddedFont>
    <p:embeddedFont>
      <p:font typeface="Inter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ntrailOn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19756" l="0" r="0" t="0"/>
          <a:stretch/>
        </p:blipFill>
        <p:spPr>
          <a:xfrm>
            <a:off x="8159550" y="8036600"/>
            <a:ext cx="2764300" cy="22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7259" l="2028" r="0" t="1190"/>
          <a:stretch/>
        </p:blipFill>
        <p:spPr>
          <a:xfrm>
            <a:off x="0" y="4461700"/>
            <a:ext cx="4607225" cy="58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114" y="927285"/>
            <a:ext cx="2764300" cy="269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5">
            <a:alphaModFix/>
          </a:blip>
          <a:srcRect b="0" l="0" r="33359" t="2190"/>
          <a:stretch/>
        </p:blipFill>
        <p:spPr>
          <a:xfrm>
            <a:off x="12631700" y="0"/>
            <a:ext cx="5656301" cy="46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04754" y="6798775"/>
            <a:ext cx="3020995" cy="290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3"/>
          <p:cNvGrpSpPr/>
          <p:nvPr/>
        </p:nvGrpSpPr>
        <p:grpSpPr>
          <a:xfrm>
            <a:off x="4580142" y="1647280"/>
            <a:ext cx="9360633" cy="884621"/>
            <a:chOff x="0" y="-38100"/>
            <a:chExt cx="4704545" cy="4446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704545" cy="406400"/>
            </a:xfrm>
            <a:custGeom>
              <a:rect b="b" l="l" r="r" t="t"/>
              <a:pathLst>
                <a:path extrusionOk="0" h="406400" w="4704545">
                  <a:moveTo>
                    <a:pt x="470454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4704545" y="406400"/>
                  </a:lnTo>
                  <a:lnTo>
                    <a:pt x="4602945" y="203200"/>
                  </a:lnTo>
                  <a:lnTo>
                    <a:pt x="4704545" y="0"/>
                  </a:lnTo>
                  <a:close/>
                </a:path>
              </a:pathLst>
            </a:custGeom>
            <a:solidFill>
              <a:srgbClr val="2D31A2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88900" y="-38100"/>
              <a:ext cx="4526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4446792" y="1556071"/>
            <a:ext cx="9394573" cy="884621"/>
            <a:chOff x="0" y="-38100"/>
            <a:chExt cx="4721603" cy="4446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4721603" cy="406400"/>
            </a:xfrm>
            <a:custGeom>
              <a:rect b="b" l="l" r="r" t="t"/>
              <a:pathLst>
                <a:path extrusionOk="0" h="406400" w="4721603">
                  <a:moveTo>
                    <a:pt x="472160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4721603" y="406400"/>
                  </a:lnTo>
                  <a:lnTo>
                    <a:pt x="4620003" y="203200"/>
                  </a:lnTo>
                  <a:lnTo>
                    <a:pt x="4721603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88900" y="-38100"/>
              <a:ext cx="45438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512217" y="6181342"/>
            <a:ext cx="440820" cy="541237"/>
            <a:chOff x="0" y="-38100"/>
            <a:chExt cx="116100" cy="142547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115959" cy="104447"/>
            </a:xfrm>
            <a:custGeom>
              <a:rect b="b" l="l" r="r" t="t"/>
              <a:pathLst>
                <a:path extrusionOk="0" h="104447" w="115959">
                  <a:moveTo>
                    <a:pt x="0" y="0"/>
                  </a:moveTo>
                  <a:lnTo>
                    <a:pt x="115959" y="0"/>
                  </a:lnTo>
                  <a:lnTo>
                    <a:pt x="115959" y="104447"/>
                  </a:lnTo>
                  <a:lnTo>
                    <a:pt x="0" y="104447"/>
                  </a:ln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</p:sp>
        <p:sp>
          <p:nvSpPr>
            <p:cNvPr id="23" name="Google Shape;23;p3"/>
            <p:cNvSpPr txBox="1"/>
            <p:nvPr/>
          </p:nvSpPr>
          <p:spPr>
            <a:xfrm>
              <a:off x="0" y="-38100"/>
              <a:ext cx="116100" cy="1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1301813" y="5707697"/>
            <a:ext cx="440820" cy="1014911"/>
            <a:chOff x="0" y="-38100"/>
            <a:chExt cx="116100" cy="2673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15959" cy="229193"/>
            </a:xfrm>
            <a:custGeom>
              <a:rect b="b" l="l" r="r" t="t"/>
              <a:pathLst>
                <a:path extrusionOk="0" h="229193" w="115959">
                  <a:moveTo>
                    <a:pt x="0" y="0"/>
                  </a:moveTo>
                  <a:lnTo>
                    <a:pt x="115959" y="0"/>
                  </a:lnTo>
                  <a:lnTo>
                    <a:pt x="115959" y="229193"/>
                  </a:lnTo>
                  <a:lnTo>
                    <a:pt x="0" y="229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" name="Google Shape;26;p3"/>
            <p:cNvSpPr txBox="1"/>
            <p:nvPr/>
          </p:nvSpPr>
          <p:spPr>
            <a:xfrm>
              <a:off x="0" y="-38100"/>
              <a:ext cx="1161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4900175" y="2636700"/>
            <a:ext cx="8487600" cy="55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Font typeface="Contrail One"/>
              <a:buNone/>
              <a:defRPr i="0" sz="12100" u="none" cap="none" strike="noStrike">
                <a:solidFill>
                  <a:schemeClr val="lt1"/>
                </a:solidFill>
                <a:latin typeface="Contrail One"/>
                <a:ea typeface="Contrail One"/>
                <a:cs typeface="Contrail One"/>
                <a:sym typeface="Contrail One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None/>
              <a:defRPr sz="1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4986150" y="1743075"/>
            <a:ext cx="8315700" cy="7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00"/>
              <a:buNone/>
              <a:defRPr b="1" sz="3000"/>
            </a:lvl1pPr>
            <a:lvl2pPr lvl="1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76250" y="1755113"/>
            <a:ext cx="76881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9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29507" l="5123" r="0" t="0"/>
          <a:stretch/>
        </p:blipFill>
        <p:spPr>
          <a:xfrm>
            <a:off x="0" y="7249975"/>
            <a:ext cx="4521675" cy="303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3256683" y="881924"/>
            <a:ext cx="4002634" cy="4002634"/>
            <a:chOff x="0" y="0"/>
            <a:chExt cx="812800" cy="812800"/>
          </a:xfrm>
        </p:grpSpPr>
        <p:sp>
          <p:nvSpPr>
            <p:cNvPr id="33" name="Google Shape;3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4"/>
          <p:cNvGrpSpPr/>
          <p:nvPr/>
        </p:nvGrpSpPr>
        <p:grpSpPr>
          <a:xfrm>
            <a:off x="8882242" y="881924"/>
            <a:ext cx="4002634" cy="4002634"/>
            <a:chOff x="0" y="0"/>
            <a:chExt cx="812800" cy="812800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13256683" y="5402459"/>
            <a:ext cx="4002634" cy="4002634"/>
            <a:chOff x="0" y="0"/>
            <a:chExt cx="812800" cy="8128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>
            <a:off x="8882242" y="5402459"/>
            <a:ext cx="4002634" cy="4002634"/>
            <a:chOff x="0" y="0"/>
            <a:chExt cx="812800" cy="812800"/>
          </a:xfrm>
        </p:grpSpPr>
        <p:sp>
          <p:nvSpPr>
            <p:cNvPr id="42" name="Google Shape;4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776250" y="3728050"/>
            <a:ext cx="6018000" cy="3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algn="l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algn="l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4pPr>
            <a:lvl5pPr indent="-361950" lvl="4" marL="2286000" algn="l">
              <a:spcBef>
                <a:spcPts val="400"/>
              </a:spcBef>
              <a:spcAft>
                <a:spcPts val="0"/>
              </a:spcAft>
              <a:buSzPts val="2100"/>
              <a:buChar char="»"/>
              <a:defRPr sz="2100"/>
            </a:lvl5pPr>
            <a:lvl6pPr indent="-361950" lvl="5" marL="27432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6pPr>
            <a:lvl7pPr indent="-361950" lvl="6" marL="32004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7pPr>
            <a:lvl8pPr indent="-361950" lvl="7" marL="36576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8pPr>
            <a:lvl9pPr indent="-361950" lvl="8" marL="41148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9pPr>
          </a:lstStyle>
          <a:p/>
        </p:txBody>
      </p:sp>
      <p:sp>
        <p:nvSpPr>
          <p:cNvPr id="45" name="Google Shape;45;p4"/>
          <p:cNvSpPr txBox="1"/>
          <p:nvPr>
            <p:ph idx="2" type="subTitle"/>
          </p:nvPr>
        </p:nvSpPr>
        <p:spPr>
          <a:xfrm>
            <a:off x="14197188" y="147857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650"/>
              <a:buFont typeface="Contrail One"/>
              <a:buNone/>
              <a:defRPr sz="3650">
                <a:latin typeface="Contrail One"/>
                <a:ea typeface="Contrail One"/>
                <a:cs typeface="Contrail One"/>
                <a:sym typeface="Contrail One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3" type="subTitle"/>
          </p:nvPr>
        </p:nvSpPr>
        <p:spPr>
          <a:xfrm>
            <a:off x="9822750" y="147857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3E42BE"/>
              </a:buClr>
              <a:buSzPts val="3650"/>
              <a:buFont typeface="Contrail One"/>
              <a:buNone/>
              <a:defRPr sz="3650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4" type="body"/>
          </p:nvPr>
        </p:nvSpPr>
        <p:spPr>
          <a:xfrm>
            <a:off x="9519775" y="2511125"/>
            <a:ext cx="27276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64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1pPr>
            <a:lvl2pPr indent="-349250" lvl="1" marL="914400">
              <a:spcBef>
                <a:spcPts val="560"/>
              </a:spcBef>
              <a:spcAft>
                <a:spcPts val="0"/>
              </a:spcAft>
              <a:buClr>
                <a:srgbClr val="3E42BE"/>
              </a:buClr>
              <a:buSzPts val="1900"/>
              <a:buChar char="–"/>
              <a:defRPr>
                <a:solidFill>
                  <a:srgbClr val="3E42BE"/>
                </a:solidFill>
              </a:defRPr>
            </a:lvl2pPr>
            <a:lvl3pPr indent="-349250" lvl="2" marL="1371600">
              <a:spcBef>
                <a:spcPts val="48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3pPr>
            <a:lvl4pPr indent="-349250" lvl="3" marL="18288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–"/>
              <a:defRPr>
                <a:solidFill>
                  <a:srgbClr val="3E42BE"/>
                </a:solidFill>
              </a:defRPr>
            </a:lvl4pPr>
            <a:lvl5pPr indent="-349250" lvl="4" marL="22860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»"/>
              <a:defRPr>
                <a:solidFill>
                  <a:srgbClr val="3E42BE"/>
                </a:solidFill>
              </a:defRPr>
            </a:lvl5pPr>
            <a:lvl6pPr indent="-349250" lvl="5" marL="27432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6pPr>
            <a:lvl7pPr indent="-349250" lvl="6" marL="32004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7pPr>
            <a:lvl8pPr indent="-349250" lvl="7" marL="36576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8pPr>
            <a:lvl9pPr indent="-349250" lvl="8" marL="411480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5" type="body"/>
          </p:nvPr>
        </p:nvSpPr>
        <p:spPr>
          <a:xfrm>
            <a:off x="13894163" y="2511125"/>
            <a:ext cx="27276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6" type="subTitle"/>
          </p:nvPr>
        </p:nvSpPr>
        <p:spPr>
          <a:xfrm>
            <a:off x="9822763" y="60191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50"/>
              <a:buFont typeface="Contrail One"/>
              <a:buNone/>
              <a:defRPr sz="3650">
                <a:latin typeface="Contrail One"/>
                <a:ea typeface="Contrail One"/>
                <a:cs typeface="Contrail One"/>
                <a:sym typeface="Contrail One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7" type="body"/>
          </p:nvPr>
        </p:nvSpPr>
        <p:spPr>
          <a:xfrm>
            <a:off x="9519738" y="7051700"/>
            <a:ext cx="27276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8" type="subTitle"/>
          </p:nvPr>
        </p:nvSpPr>
        <p:spPr>
          <a:xfrm>
            <a:off x="14197175" y="60191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3E42BE"/>
              </a:buClr>
              <a:buSzPts val="3650"/>
              <a:buFont typeface="Contrail One"/>
              <a:buNone/>
              <a:defRPr sz="3650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9" type="body"/>
          </p:nvPr>
        </p:nvSpPr>
        <p:spPr>
          <a:xfrm>
            <a:off x="13894200" y="7051700"/>
            <a:ext cx="27276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Clr>
                <a:srgbClr val="3E42BE"/>
              </a:buClr>
              <a:buSzPts val="1900"/>
              <a:buChar char="–"/>
              <a:defRPr>
                <a:solidFill>
                  <a:srgbClr val="3E42BE"/>
                </a:solidFill>
              </a:defRPr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–"/>
              <a:defRPr>
                <a:solidFill>
                  <a:srgbClr val="3E42BE"/>
                </a:solidFill>
              </a:defRPr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»"/>
              <a:defRPr>
                <a:solidFill>
                  <a:srgbClr val="3E42BE"/>
                </a:solidFill>
              </a:defRPr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Clr>
                <a:srgbClr val="3E42BE"/>
              </a:buClr>
              <a:buSzPts val="1900"/>
              <a:buChar char="•"/>
              <a:defRPr>
                <a:solidFill>
                  <a:srgbClr val="3E42B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776250" y="407550"/>
            <a:ext cx="167355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9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5"/>
          <p:cNvCxnSpPr/>
          <p:nvPr/>
        </p:nvCxnSpPr>
        <p:spPr>
          <a:xfrm>
            <a:off x="2780326" y="6651759"/>
            <a:ext cx="0" cy="20067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5"/>
          <p:cNvCxnSpPr/>
          <p:nvPr/>
        </p:nvCxnSpPr>
        <p:spPr>
          <a:xfrm>
            <a:off x="7003725" y="6651759"/>
            <a:ext cx="0" cy="20067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5"/>
          <p:cNvCxnSpPr/>
          <p:nvPr/>
        </p:nvCxnSpPr>
        <p:spPr>
          <a:xfrm>
            <a:off x="11265225" y="6651759"/>
            <a:ext cx="0" cy="20067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5"/>
          <p:cNvCxnSpPr/>
          <p:nvPr/>
        </p:nvCxnSpPr>
        <p:spPr>
          <a:xfrm>
            <a:off x="15526724" y="6651759"/>
            <a:ext cx="0" cy="20067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" name="Google Shape;59;p5"/>
          <p:cNvGrpSpPr/>
          <p:nvPr/>
        </p:nvGrpSpPr>
        <p:grpSpPr>
          <a:xfrm>
            <a:off x="875801" y="2500832"/>
            <a:ext cx="3809029" cy="5083956"/>
            <a:chOff x="0" y="0"/>
            <a:chExt cx="835570" cy="1115245"/>
          </a:xfrm>
        </p:grpSpPr>
        <p:sp>
          <p:nvSpPr>
            <p:cNvPr id="60" name="Google Shape;60;p5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61" name="Google Shape;61;p5"/>
            <p:cNvSpPr txBox="1"/>
            <p:nvPr/>
          </p:nvSpPr>
          <p:spPr>
            <a:xfrm>
              <a:off x="0" y="101600"/>
              <a:ext cx="835500" cy="8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5118251" y="2500832"/>
            <a:ext cx="3809029" cy="5083956"/>
            <a:chOff x="0" y="0"/>
            <a:chExt cx="835570" cy="1115245"/>
          </a:xfrm>
        </p:grpSpPr>
        <p:sp>
          <p:nvSpPr>
            <p:cNvPr id="63" name="Google Shape;63;p5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64" name="Google Shape;64;p5"/>
            <p:cNvSpPr txBox="1"/>
            <p:nvPr/>
          </p:nvSpPr>
          <p:spPr>
            <a:xfrm>
              <a:off x="0" y="101600"/>
              <a:ext cx="835500" cy="8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5"/>
          <p:cNvGrpSpPr/>
          <p:nvPr/>
        </p:nvGrpSpPr>
        <p:grpSpPr>
          <a:xfrm>
            <a:off x="9360700" y="2500832"/>
            <a:ext cx="3809029" cy="5083956"/>
            <a:chOff x="0" y="0"/>
            <a:chExt cx="835570" cy="1115245"/>
          </a:xfrm>
        </p:grpSpPr>
        <p:sp>
          <p:nvSpPr>
            <p:cNvPr id="66" name="Google Shape;66;p5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67" name="Google Shape;67;p5"/>
            <p:cNvSpPr txBox="1"/>
            <p:nvPr/>
          </p:nvSpPr>
          <p:spPr>
            <a:xfrm>
              <a:off x="0" y="101600"/>
              <a:ext cx="835500" cy="8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13603149" y="2279416"/>
            <a:ext cx="3809029" cy="5083956"/>
            <a:chOff x="0" y="0"/>
            <a:chExt cx="835570" cy="1115245"/>
          </a:xfrm>
        </p:grpSpPr>
        <p:sp>
          <p:nvSpPr>
            <p:cNvPr id="69" name="Google Shape;69;p5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70" name="Google Shape;70;p5"/>
            <p:cNvSpPr txBox="1"/>
            <p:nvPr/>
          </p:nvSpPr>
          <p:spPr>
            <a:xfrm>
              <a:off x="0" y="101600"/>
              <a:ext cx="835500" cy="8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2056679" y="2972946"/>
            <a:ext cx="1447272" cy="1447272"/>
            <a:chOff x="0" y="0"/>
            <a:chExt cx="812800" cy="812800"/>
          </a:xfrm>
        </p:grpSpPr>
        <p:sp>
          <p:nvSpPr>
            <p:cNvPr id="72" name="Google Shape;7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5"/>
          <p:cNvGrpSpPr/>
          <p:nvPr/>
        </p:nvGrpSpPr>
        <p:grpSpPr>
          <a:xfrm>
            <a:off x="6299129" y="2972946"/>
            <a:ext cx="1447272" cy="1447272"/>
            <a:chOff x="0" y="0"/>
            <a:chExt cx="812800" cy="812800"/>
          </a:xfrm>
        </p:grpSpPr>
        <p:sp>
          <p:nvSpPr>
            <p:cNvPr id="75" name="Google Shape;7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5"/>
          <p:cNvGrpSpPr/>
          <p:nvPr/>
        </p:nvGrpSpPr>
        <p:grpSpPr>
          <a:xfrm>
            <a:off x="10541578" y="2972946"/>
            <a:ext cx="1447272" cy="1447272"/>
            <a:chOff x="0" y="0"/>
            <a:chExt cx="812800" cy="812800"/>
          </a:xfrm>
        </p:grpSpPr>
        <p:sp>
          <p:nvSpPr>
            <p:cNvPr id="78" name="Google Shape;7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4784027" y="2972946"/>
            <a:ext cx="1447272" cy="1447272"/>
            <a:chOff x="0" y="0"/>
            <a:chExt cx="812800" cy="812800"/>
          </a:xfrm>
        </p:grpSpPr>
        <p:sp>
          <p:nvSpPr>
            <p:cNvPr id="81" name="Google Shape;8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5"/>
          <p:cNvSpPr/>
          <p:nvPr/>
        </p:nvSpPr>
        <p:spPr>
          <a:xfrm>
            <a:off x="2297558" y="3206657"/>
            <a:ext cx="836807" cy="847595"/>
          </a:xfrm>
          <a:custGeom>
            <a:rect b="b" l="l" r="r" t="t"/>
            <a:pathLst>
              <a:path extrusionOk="0" h="847595" w="836807">
                <a:moveTo>
                  <a:pt x="0" y="0"/>
                </a:moveTo>
                <a:lnTo>
                  <a:pt x="836807" y="0"/>
                </a:lnTo>
                <a:lnTo>
                  <a:pt x="836807" y="847594"/>
                </a:lnTo>
                <a:lnTo>
                  <a:pt x="0" y="847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5"/>
          <p:cNvSpPr/>
          <p:nvPr/>
        </p:nvSpPr>
        <p:spPr>
          <a:xfrm>
            <a:off x="15152911" y="3238049"/>
            <a:ext cx="826019" cy="847595"/>
          </a:xfrm>
          <a:custGeom>
            <a:rect b="b" l="l" r="r" t="t"/>
            <a:pathLst>
              <a:path extrusionOk="0" h="847595" w="826019">
                <a:moveTo>
                  <a:pt x="0" y="0"/>
                </a:moveTo>
                <a:lnTo>
                  <a:pt x="826020" y="0"/>
                </a:lnTo>
                <a:lnTo>
                  <a:pt x="826020" y="847595"/>
                </a:lnTo>
                <a:lnTo>
                  <a:pt x="0" y="84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5"/>
          <p:cNvSpPr/>
          <p:nvPr/>
        </p:nvSpPr>
        <p:spPr>
          <a:xfrm>
            <a:off x="10832300" y="3269442"/>
            <a:ext cx="781328" cy="847595"/>
          </a:xfrm>
          <a:custGeom>
            <a:rect b="b" l="l" r="r" t="t"/>
            <a:pathLst>
              <a:path extrusionOk="0" h="847595" w="781328">
                <a:moveTo>
                  <a:pt x="0" y="0"/>
                </a:moveTo>
                <a:lnTo>
                  <a:pt x="781328" y="0"/>
                </a:lnTo>
                <a:lnTo>
                  <a:pt x="781328" y="847594"/>
                </a:lnTo>
                <a:lnTo>
                  <a:pt x="0" y="847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5"/>
          <p:cNvSpPr/>
          <p:nvPr/>
        </p:nvSpPr>
        <p:spPr>
          <a:xfrm>
            <a:off x="6587096" y="3300834"/>
            <a:ext cx="871359" cy="847595"/>
          </a:xfrm>
          <a:custGeom>
            <a:rect b="b" l="l" r="r" t="t"/>
            <a:pathLst>
              <a:path extrusionOk="0" h="847595" w="871359">
                <a:moveTo>
                  <a:pt x="0" y="0"/>
                </a:moveTo>
                <a:lnTo>
                  <a:pt x="871359" y="0"/>
                </a:lnTo>
                <a:lnTo>
                  <a:pt x="871359" y="847595"/>
                </a:lnTo>
                <a:lnTo>
                  <a:pt x="0" y="84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5"/>
          <p:cNvGrpSpPr/>
          <p:nvPr/>
        </p:nvGrpSpPr>
        <p:grpSpPr>
          <a:xfrm>
            <a:off x="2119526" y="8430899"/>
            <a:ext cx="1321613" cy="1321613"/>
            <a:chOff x="0" y="0"/>
            <a:chExt cx="812800" cy="812800"/>
          </a:xfrm>
        </p:grpSpPr>
        <p:sp>
          <p:nvSpPr>
            <p:cNvPr id="88" name="Google Shape;8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5"/>
          <p:cNvGrpSpPr/>
          <p:nvPr/>
        </p:nvGrpSpPr>
        <p:grpSpPr>
          <a:xfrm>
            <a:off x="6361975" y="8430899"/>
            <a:ext cx="1321613" cy="1321613"/>
            <a:chOff x="0" y="0"/>
            <a:chExt cx="812800" cy="812800"/>
          </a:xfrm>
        </p:grpSpPr>
        <p:sp>
          <p:nvSpPr>
            <p:cNvPr id="91" name="Google Shape;9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5"/>
          <p:cNvGrpSpPr/>
          <p:nvPr/>
        </p:nvGrpSpPr>
        <p:grpSpPr>
          <a:xfrm>
            <a:off x="10562164" y="8430899"/>
            <a:ext cx="1321613" cy="1321613"/>
            <a:chOff x="0" y="0"/>
            <a:chExt cx="812800" cy="812800"/>
          </a:xfrm>
        </p:grpSpPr>
        <p:sp>
          <p:nvSpPr>
            <p:cNvPr id="94" name="Google Shape;9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5"/>
          <p:cNvGrpSpPr/>
          <p:nvPr/>
        </p:nvGrpSpPr>
        <p:grpSpPr>
          <a:xfrm>
            <a:off x="14802837" y="8430899"/>
            <a:ext cx="1321613" cy="1321613"/>
            <a:chOff x="0" y="0"/>
            <a:chExt cx="812800" cy="812800"/>
          </a:xfrm>
        </p:grpSpPr>
        <p:sp>
          <p:nvSpPr>
            <p:cNvPr id="97" name="Google Shape;9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5"/>
          <p:cNvSpPr txBox="1"/>
          <p:nvPr/>
        </p:nvSpPr>
        <p:spPr>
          <a:xfrm>
            <a:off x="2309069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01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6530388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02</a:t>
            </a:r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10762424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03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14941167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04</a:t>
            </a:r>
            <a:endParaRPr/>
          </a:p>
        </p:txBody>
      </p:sp>
      <p:sp>
        <p:nvSpPr>
          <p:cNvPr id="103" name="Google Shape;103;p5"/>
          <p:cNvSpPr txBox="1"/>
          <p:nvPr>
            <p:ph idx="1" type="subTitle"/>
          </p:nvPr>
        </p:nvSpPr>
        <p:spPr>
          <a:xfrm>
            <a:off x="1655138" y="47627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p5"/>
          <p:cNvSpPr txBox="1"/>
          <p:nvPr>
            <p:ph idx="2" type="body"/>
          </p:nvPr>
        </p:nvSpPr>
        <p:spPr>
          <a:xfrm>
            <a:off x="1352175" y="5633350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05" name="Google Shape;105;p5"/>
          <p:cNvSpPr txBox="1"/>
          <p:nvPr>
            <p:ph idx="3" type="subTitle"/>
          </p:nvPr>
        </p:nvSpPr>
        <p:spPr>
          <a:xfrm>
            <a:off x="5961925" y="47627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5"/>
          <p:cNvSpPr txBox="1"/>
          <p:nvPr>
            <p:ph idx="4" type="body"/>
          </p:nvPr>
        </p:nvSpPr>
        <p:spPr>
          <a:xfrm>
            <a:off x="5658963" y="5633350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5" type="subTitle"/>
          </p:nvPr>
        </p:nvSpPr>
        <p:spPr>
          <a:xfrm>
            <a:off x="10162113" y="47627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5"/>
          <p:cNvSpPr txBox="1"/>
          <p:nvPr>
            <p:ph idx="6" type="body"/>
          </p:nvPr>
        </p:nvSpPr>
        <p:spPr>
          <a:xfrm>
            <a:off x="9859150" y="5633350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7" type="subTitle"/>
          </p:nvPr>
        </p:nvSpPr>
        <p:spPr>
          <a:xfrm>
            <a:off x="14446813" y="4762750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0" name="Google Shape;110;p5"/>
          <p:cNvSpPr txBox="1"/>
          <p:nvPr>
            <p:ph idx="8" type="body"/>
          </p:nvPr>
        </p:nvSpPr>
        <p:spPr>
          <a:xfrm>
            <a:off x="14143850" y="5633350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>
            <p:ph idx="2" type="pic"/>
          </p:nvPr>
        </p:nvSpPr>
        <p:spPr>
          <a:xfrm>
            <a:off x="125" y="125"/>
            <a:ext cx="182880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3" name="Google Shape;113;p6"/>
          <p:cNvGrpSpPr/>
          <p:nvPr/>
        </p:nvGrpSpPr>
        <p:grpSpPr>
          <a:xfrm rot="10800000">
            <a:off x="-118" y="4897942"/>
            <a:ext cx="18288118" cy="5533720"/>
            <a:chOff x="0" y="-38100"/>
            <a:chExt cx="4816592" cy="1457431"/>
          </a:xfrm>
        </p:grpSpPr>
        <p:sp>
          <p:nvSpPr>
            <p:cNvPr id="114" name="Google Shape;114;p6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5" name="Google Shape;115;p6"/>
            <p:cNvSpPr txBox="1"/>
            <p:nvPr/>
          </p:nvSpPr>
          <p:spPr>
            <a:xfrm>
              <a:off x="0" y="-38100"/>
              <a:ext cx="4816500" cy="14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3961525" y="757675"/>
            <a:ext cx="13297800" cy="707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628650" lvl="0" marL="457200" algn="r">
              <a:spcBef>
                <a:spcPts val="64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1pPr>
            <a:lvl2pPr indent="-628650" lvl="1" marL="914400" algn="r">
              <a:spcBef>
                <a:spcPts val="560"/>
              </a:spcBef>
              <a:spcAft>
                <a:spcPts val="0"/>
              </a:spcAft>
              <a:buSzPts val="6300"/>
              <a:buFont typeface="Contrail One"/>
              <a:buChar char="–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2pPr>
            <a:lvl3pPr indent="-628650" lvl="2" marL="1371600" algn="r">
              <a:spcBef>
                <a:spcPts val="48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3pPr>
            <a:lvl4pPr indent="-628650" lvl="3" marL="18288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–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4pPr>
            <a:lvl5pPr indent="-628650" lvl="4" marL="22860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»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5pPr>
            <a:lvl6pPr indent="-628650" lvl="5" marL="27432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6pPr>
            <a:lvl7pPr indent="-628650" lvl="6" marL="32004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7pPr>
            <a:lvl8pPr indent="-628650" lvl="7" marL="36576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8pPr>
            <a:lvl9pPr indent="-628650" lvl="8" marL="4114800" algn="r">
              <a:spcBef>
                <a:spcPts val="400"/>
              </a:spcBef>
              <a:spcAft>
                <a:spcPts val="0"/>
              </a:spcAft>
              <a:buSzPts val="6300"/>
              <a:buFont typeface="Contrail One"/>
              <a:buChar char="•"/>
              <a:defRPr sz="6300">
                <a:latin typeface="Contrail One"/>
                <a:ea typeface="Contrail One"/>
                <a:cs typeface="Contrail One"/>
                <a:sym typeface="Contrail One"/>
              </a:defRPr>
            </a:lvl9pPr>
          </a:lstStyle>
          <a:p/>
        </p:txBody>
      </p:sp>
      <p:sp>
        <p:nvSpPr>
          <p:cNvPr id="117" name="Google Shape;117;p6"/>
          <p:cNvSpPr txBox="1"/>
          <p:nvPr>
            <p:ph idx="3" type="subTitle"/>
          </p:nvPr>
        </p:nvSpPr>
        <p:spPr>
          <a:xfrm>
            <a:off x="12799825" y="8031300"/>
            <a:ext cx="4459500" cy="8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B6DF69"/>
              </a:buClr>
              <a:buSzPts val="3200"/>
              <a:buNone/>
              <a:defRPr b="1" sz="3200">
                <a:solidFill>
                  <a:srgbClr val="B6DF69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21045" y="7310967"/>
            <a:ext cx="1173700" cy="119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875" y="7076900"/>
            <a:ext cx="1300350" cy="14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863" y="1537424"/>
            <a:ext cx="1300350" cy="132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7"/>
          <p:cNvGrpSpPr/>
          <p:nvPr/>
        </p:nvGrpSpPr>
        <p:grpSpPr>
          <a:xfrm>
            <a:off x="2838888" y="749869"/>
            <a:ext cx="5063166" cy="3230782"/>
            <a:chOff x="0" y="-38100"/>
            <a:chExt cx="1333500" cy="850900"/>
          </a:xfrm>
        </p:grpSpPr>
        <p:sp>
          <p:nvSpPr>
            <p:cNvPr id="123" name="Google Shape;123;p7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24" name="Google Shape;124;p7"/>
            <p:cNvSpPr txBox="1"/>
            <p:nvPr/>
          </p:nvSpPr>
          <p:spPr>
            <a:xfrm>
              <a:off x="0" y="-38100"/>
              <a:ext cx="1333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7"/>
          <p:cNvGrpSpPr/>
          <p:nvPr/>
        </p:nvGrpSpPr>
        <p:grpSpPr>
          <a:xfrm>
            <a:off x="2838888" y="6161707"/>
            <a:ext cx="5063166" cy="3230782"/>
            <a:chOff x="0" y="-38100"/>
            <a:chExt cx="1333500" cy="850900"/>
          </a:xfrm>
        </p:grpSpPr>
        <p:sp>
          <p:nvSpPr>
            <p:cNvPr id="126" name="Google Shape;126;p7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27" name="Google Shape;127;p7"/>
            <p:cNvSpPr txBox="1"/>
            <p:nvPr/>
          </p:nvSpPr>
          <p:spPr>
            <a:xfrm>
              <a:off x="0" y="-38100"/>
              <a:ext cx="1333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10386021" y="749869"/>
            <a:ext cx="5063166" cy="3230782"/>
            <a:chOff x="0" y="-38100"/>
            <a:chExt cx="1333500" cy="850900"/>
          </a:xfrm>
        </p:grpSpPr>
        <p:sp>
          <p:nvSpPr>
            <p:cNvPr id="129" name="Google Shape;129;p7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30" name="Google Shape;130;p7"/>
            <p:cNvSpPr txBox="1"/>
            <p:nvPr/>
          </p:nvSpPr>
          <p:spPr>
            <a:xfrm>
              <a:off x="0" y="-38100"/>
              <a:ext cx="1333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7"/>
          <p:cNvGrpSpPr/>
          <p:nvPr/>
        </p:nvGrpSpPr>
        <p:grpSpPr>
          <a:xfrm>
            <a:off x="10386021" y="6161707"/>
            <a:ext cx="5063166" cy="3230782"/>
            <a:chOff x="0" y="-38100"/>
            <a:chExt cx="1333500" cy="850900"/>
          </a:xfrm>
        </p:grpSpPr>
        <p:sp>
          <p:nvSpPr>
            <p:cNvPr id="132" name="Google Shape;132;p7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33" name="Google Shape;133;p7"/>
            <p:cNvSpPr txBox="1"/>
            <p:nvPr/>
          </p:nvSpPr>
          <p:spPr>
            <a:xfrm>
              <a:off x="0" y="-38100"/>
              <a:ext cx="1333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>
            <a:off x="2695636" y="749869"/>
            <a:ext cx="287046" cy="3230782"/>
            <a:chOff x="0" y="-38100"/>
            <a:chExt cx="75600" cy="850900"/>
          </a:xfrm>
        </p:grpSpPr>
        <p:sp>
          <p:nvSpPr>
            <p:cNvPr id="135" name="Google Shape;135;p7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36" name="Google Shape;136;p7"/>
            <p:cNvSpPr txBox="1"/>
            <p:nvPr/>
          </p:nvSpPr>
          <p:spPr>
            <a:xfrm>
              <a:off x="0" y="-38100"/>
              <a:ext cx="756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7"/>
          <p:cNvGrpSpPr/>
          <p:nvPr/>
        </p:nvGrpSpPr>
        <p:grpSpPr>
          <a:xfrm>
            <a:off x="2695636" y="6161707"/>
            <a:ext cx="287046" cy="3230782"/>
            <a:chOff x="0" y="-38100"/>
            <a:chExt cx="75600" cy="850900"/>
          </a:xfrm>
        </p:grpSpPr>
        <p:sp>
          <p:nvSpPr>
            <p:cNvPr id="138" name="Google Shape;138;p7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39" name="Google Shape;139;p7"/>
            <p:cNvSpPr txBox="1"/>
            <p:nvPr/>
          </p:nvSpPr>
          <p:spPr>
            <a:xfrm>
              <a:off x="0" y="-38100"/>
              <a:ext cx="756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15305860" y="749869"/>
            <a:ext cx="287046" cy="3230782"/>
            <a:chOff x="0" y="-38100"/>
            <a:chExt cx="75600" cy="850900"/>
          </a:xfrm>
        </p:grpSpPr>
        <p:sp>
          <p:nvSpPr>
            <p:cNvPr id="141" name="Google Shape;141;p7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42" name="Google Shape;142;p7"/>
            <p:cNvSpPr txBox="1"/>
            <p:nvPr/>
          </p:nvSpPr>
          <p:spPr>
            <a:xfrm>
              <a:off x="0" y="-38100"/>
              <a:ext cx="756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15305860" y="6161707"/>
            <a:ext cx="287046" cy="3230782"/>
            <a:chOff x="0" y="-38100"/>
            <a:chExt cx="75600" cy="850900"/>
          </a:xfrm>
        </p:grpSpPr>
        <p:sp>
          <p:nvSpPr>
            <p:cNvPr id="144" name="Google Shape;144;p7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145" name="Google Shape;145;p7"/>
            <p:cNvSpPr txBox="1"/>
            <p:nvPr/>
          </p:nvSpPr>
          <p:spPr>
            <a:xfrm>
              <a:off x="0" y="-38100"/>
              <a:ext cx="756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5203" y="1702450"/>
            <a:ext cx="1365370" cy="1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>
            <p:ph idx="1" type="subTitle"/>
          </p:nvPr>
        </p:nvSpPr>
        <p:spPr>
          <a:xfrm>
            <a:off x="3519075" y="1272650"/>
            <a:ext cx="42093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8" name="Google Shape;148;p7"/>
          <p:cNvSpPr txBox="1"/>
          <p:nvPr>
            <p:ph idx="2" type="body"/>
          </p:nvPr>
        </p:nvSpPr>
        <p:spPr>
          <a:xfrm>
            <a:off x="3519075" y="194842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 algn="l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 algn="l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 algn="l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49" name="Google Shape;149;p7"/>
          <p:cNvSpPr txBox="1"/>
          <p:nvPr>
            <p:ph idx="3" type="subTitle"/>
          </p:nvPr>
        </p:nvSpPr>
        <p:spPr>
          <a:xfrm>
            <a:off x="10564250" y="1272650"/>
            <a:ext cx="42093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" name="Google Shape;150;p7"/>
          <p:cNvSpPr txBox="1"/>
          <p:nvPr>
            <p:ph idx="4" type="body"/>
          </p:nvPr>
        </p:nvSpPr>
        <p:spPr>
          <a:xfrm>
            <a:off x="12045950" y="194842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r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 algn="r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 algn="r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r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 algn="r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51" name="Google Shape;151;p7"/>
          <p:cNvSpPr txBox="1"/>
          <p:nvPr>
            <p:ph idx="5" type="subTitle"/>
          </p:nvPr>
        </p:nvSpPr>
        <p:spPr>
          <a:xfrm>
            <a:off x="3519075" y="6623200"/>
            <a:ext cx="42093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7"/>
          <p:cNvSpPr txBox="1"/>
          <p:nvPr>
            <p:ph idx="6" type="body"/>
          </p:nvPr>
        </p:nvSpPr>
        <p:spPr>
          <a:xfrm>
            <a:off x="3519075" y="729897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 algn="l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 algn="l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 algn="l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p7"/>
          <p:cNvSpPr txBox="1"/>
          <p:nvPr>
            <p:ph idx="7" type="subTitle"/>
          </p:nvPr>
        </p:nvSpPr>
        <p:spPr>
          <a:xfrm>
            <a:off x="10564250" y="6623200"/>
            <a:ext cx="42093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7"/>
          <p:cNvSpPr txBox="1"/>
          <p:nvPr>
            <p:ph idx="8" type="body"/>
          </p:nvPr>
        </p:nvSpPr>
        <p:spPr>
          <a:xfrm>
            <a:off x="12045950" y="729897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r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 algn="r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 algn="r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r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 algn="r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r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776250" y="4335727"/>
            <a:ext cx="167355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9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776250" y="486625"/>
            <a:ext cx="16735500" cy="173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9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8"/>
          <p:cNvCxnSpPr/>
          <p:nvPr/>
        </p:nvCxnSpPr>
        <p:spPr>
          <a:xfrm>
            <a:off x="2653830" y="3535551"/>
            <a:ext cx="3056400" cy="23076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8"/>
          <p:cNvCxnSpPr/>
          <p:nvPr/>
        </p:nvCxnSpPr>
        <p:spPr>
          <a:xfrm flipH="1" rot="10800000">
            <a:off x="5721703" y="3401492"/>
            <a:ext cx="2883600" cy="22338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8"/>
          <p:cNvCxnSpPr/>
          <p:nvPr/>
        </p:nvCxnSpPr>
        <p:spPr>
          <a:xfrm flipH="1" rot="10800000">
            <a:off x="12824687" y="3401605"/>
            <a:ext cx="2687700" cy="24414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1" name="Google Shape;161;p8"/>
          <p:cNvGrpSpPr/>
          <p:nvPr/>
        </p:nvGrpSpPr>
        <p:grpSpPr>
          <a:xfrm>
            <a:off x="1590255" y="2722922"/>
            <a:ext cx="1543020" cy="1543020"/>
            <a:chOff x="0" y="0"/>
            <a:chExt cx="812800" cy="81280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4" name="Google Shape;164;p8"/>
          <p:cNvCxnSpPr/>
          <p:nvPr/>
        </p:nvCxnSpPr>
        <p:spPr>
          <a:xfrm>
            <a:off x="9233074" y="3535551"/>
            <a:ext cx="3056400" cy="2307600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5" name="Google Shape;165;p8"/>
          <p:cNvGrpSpPr/>
          <p:nvPr/>
        </p:nvGrpSpPr>
        <p:grpSpPr>
          <a:xfrm>
            <a:off x="8023373" y="2722922"/>
            <a:ext cx="1543020" cy="1543020"/>
            <a:chOff x="0" y="0"/>
            <a:chExt cx="812800" cy="812800"/>
          </a:xfrm>
        </p:grpSpPr>
        <p:sp>
          <p:nvSpPr>
            <p:cNvPr id="166" name="Google Shape;16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15154695" y="2722922"/>
            <a:ext cx="1543020" cy="1543020"/>
            <a:chOff x="0" y="0"/>
            <a:chExt cx="812800" cy="812800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4950178" y="5418027"/>
            <a:ext cx="1543020" cy="1543020"/>
            <a:chOff x="0" y="0"/>
            <a:chExt cx="812800" cy="812800"/>
          </a:xfrm>
        </p:grpSpPr>
        <p:sp>
          <p:nvSpPr>
            <p:cNvPr id="172" name="Google Shape;17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12082536" y="5418027"/>
            <a:ext cx="1543020" cy="1543020"/>
            <a:chOff x="0" y="0"/>
            <a:chExt cx="812800" cy="812800"/>
          </a:xfrm>
        </p:grpSpPr>
        <p:sp>
          <p:nvSpPr>
            <p:cNvPr id="175" name="Google Shape;175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 txBox="1"/>
          <p:nvPr/>
        </p:nvSpPr>
        <p:spPr>
          <a:xfrm>
            <a:off x="1590255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01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8023373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03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15154695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05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4950178" y="5604600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02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12082536" y="5604600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04</a:t>
            </a:r>
            <a:endParaRPr/>
          </a:p>
        </p:txBody>
      </p:sp>
      <p:sp>
        <p:nvSpPr>
          <p:cNvPr id="182" name="Google Shape;182;p8"/>
          <p:cNvSpPr txBox="1"/>
          <p:nvPr>
            <p:ph idx="1" type="subTitle"/>
          </p:nvPr>
        </p:nvSpPr>
        <p:spPr>
          <a:xfrm>
            <a:off x="1300925" y="446982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00"/>
              <a:buNone/>
              <a:defRPr b="1" sz="2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3" name="Google Shape;183;p8"/>
          <p:cNvSpPr txBox="1"/>
          <p:nvPr>
            <p:ph idx="2" type="body"/>
          </p:nvPr>
        </p:nvSpPr>
        <p:spPr>
          <a:xfrm>
            <a:off x="997963" y="534042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p8"/>
          <p:cNvSpPr txBox="1"/>
          <p:nvPr>
            <p:ph idx="3" type="subTitle"/>
          </p:nvPr>
        </p:nvSpPr>
        <p:spPr>
          <a:xfrm>
            <a:off x="7733600" y="446982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00"/>
              <a:buNone/>
              <a:defRPr b="1" sz="2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5" name="Google Shape;185;p8"/>
          <p:cNvSpPr txBox="1"/>
          <p:nvPr>
            <p:ph idx="4" type="body"/>
          </p:nvPr>
        </p:nvSpPr>
        <p:spPr>
          <a:xfrm>
            <a:off x="7430638" y="534042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p8"/>
          <p:cNvSpPr txBox="1"/>
          <p:nvPr>
            <p:ph idx="5" type="subTitle"/>
          </p:nvPr>
        </p:nvSpPr>
        <p:spPr>
          <a:xfrm>
            <a:off x="14865363" y="446982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00"/>
              <a:buNone/>
              <a:defRPr b="1" sz="2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7" name="Google Shape;187;p8"/>
          <p:cNvSpPr txBox="1"/>
          <p:nvPr>
            <p:ph idx="6" type="body"/>
          </p:nvPr>
        </p:nvSpPr>
        <p:spPr>
          <a:xfrm>
            <a:off x="14562400" y="534042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p8"/>
          <p:cNvSpPr txBox="1"/>
          <p:nvPr>
            <p:ph idx="7" type="subTitle"/>
          </p:nvPr>
        </p:nvSpPr>
        <p:spPr>
          <a:xfrm>
            <a:off x="4660838" y="715537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00"/>
              <a:buNone/>
              <a:defRPr b="1" sz="2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9" name="Google Shape;189;p8"/>
          <p:cNvSpPr txBox="1"/>
          <p:nvPr>
            <p:ph idx="8" type="body"/>
          </p:nvPr>
        </p:nvSpPr>
        <p:spPr>
          <a:xfrm>
            <a:off x="4357875" y="802597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p8"/>
          <p:cNvSpPr txBox="1"/>
          <p:nvPr>
            <p:ph idx="9" type="subTitle"/>
          </p:nvPr>
        </p:nvSpPr>
        <p:spPr>
          <a:xfrm>
            <a:off x="11793288" y="7155375"/>
            <a:ext cx="2121600" cy="8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00"/>
              <a:buNone/>
              <a:defRPr b="1" sz="2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1" name="Google Shape;191;p8"/>
          <p:cNvSpPr txBox="1"/>
          <p:nvPr>
            <p:ph idx="13" type="body"/>
          </p:nvPr>
        </p:nvSpPr>
        <p:spPr>
          <a:xfrm>
            <a:off x="11490325" y="8025975"/>
            <a:ext cx="2727600" cy="18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64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>
              <a:spcBef>
                <a:spcPts val="56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>
              <a:spcBef>
                <a:spcPts val="4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5pPr>
            <a:lvl6pPr indent="-349250" lvl="5" marL="2743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42B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6250" y="640500"/>
            <a:ext cx="167355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50"/>
              <a:buFont typeface="Contrail One"/>
              <a:buNone/>
              <a:defRPr i="0" sz="9950" u="none" cap="none" strike="noStrike">
                <a:solidFill>
                  <a:schemeClr val="lt1"/>
                </a:solidFill>
                <a:latin typeface="Contrail One"/>
                <a:ea typeface="Contrail One"/>
                <a:cs typeface="Contrail One"/>
                <a:sym typeface="Contrail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7391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925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–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925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925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–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925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»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925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925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925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925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nter"/>
              <a:buChar char="•"/>
              <a:defRPr i="0" sz="1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43.jpg"/><Relationship Id="rId6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52.png"/><Relationship Id="rId6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55.png"/><Relationship Id="rId11" Type="http://schemas.openxmlformats.org/officeDocument/2006/relationships/image" Target="../media/image39.png"/><Relationship Id="rId10" Type="http://schemas.openxmlformats.org/officeDocument/2006/relationships/image" Target="../media/image24.png"/><Relationship Id="rId13" Type="http://schemas.openxmlformats.org/officeDocument/2006/relationships/image" Target="../media/image51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5" Type="http://schemas.openxmlformats.org/officeDocument/2006/relationships/image" Target="../media/image53.png"/><Relationship Id="rId14" Type="http://schemas.openxmlformats.org/officeDocument/2006/relationships/image" Target="../media/image54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5" Type="http://schemas.openxmlformats.org/officeDocument/2006/relationships/image" Target="../media/image3.png"/><Relationship Id="rId19" Type="http://schemas.openxmlformats.org/officeDocument/2006/relationships/image" Target="../media/image57.png"/><Relationship Id="rId6" Type="http://schemas.openxmlformats.org/officeDocument/2006/relationships/image" Target="../media/image1.png"/><Relationship Id="rId18" Type="http://schemas.openxmlformats.org/officeDocument/2006/relationships/image" Target="../media/image56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42B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19756" l="0" r="0" t="0"/>
          <a:stretch/>
        </p:blipFill>
        <p:spPr>
          <a:xfrm>
            <a:off x="8159550" y="8036600"/>
            <a:ext cx="2764300" cy="22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 b="7259" l="2028" r="0" t="1190"/>
          <a:stretch/>
        </p:blipFill>
        <p:spPr>
          <a:xfrm>
            <a:off x="0" y="4461700"/>
            <a:ext cx="4607225" cy="58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114" y="927285"/>
            <a:ext cx="2764300" cy="269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 b="0" l="0" r="33359" t="2190"/>
          <a:stretch/>
        </p:blipFill>
        <p:spPr>
          <a:xfrm>
            <a:off x="12631700" y="0"/>
            <a:ext cx="5656301" cy="46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04754" y="6798775"/>
            <a:ext cx="3020995" cy="290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9"/>
          <p:cNvGrpSpPr/>
          <p:nvPr/>
        </p:nvGrpSpPr>
        <p:grpSpPr>
          <a:xfrm>
            <a:off x="4580142" y="1647282"/>
            <a:ext cx="9360475" cy="884407"/>
            <a:chOff x="0" y="-38100"/>
            <a:chExt cx="4704545" cy="444500"/>
          </a:xfrm>
        </p:grpSpPr>
        <p:sp>
          <p:nvSpPr>
            <p:cNvPr id="202" name="Google Shape;202;p9"/>
            <p:cNvSpPr/>
            <p:nvPr/>
          </p:nvSpPr>
          <p:spPr>
            <a:xfrm>
              <a:off x="0" y="0"/>
              <a:ext cx="4704545" cy="406400"/>
            </a:xfrm>
            <a:custGeom>
              <a:rect b="b" l="l" r="r" t="t"/>
              <a:pathLst>
                <a:path extrusionOk="0" h="406400" w="4704545">
                  <a:moveTo>
                    <a:pt x="470454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4704545" y="406400"/>
                  </a:lnTo>
                  <a:lnTo>
                    <a:pt x="4602945" y="203200"/>
                  </a:lnTo>
                  <a:lnTo>
                    <a:pt x="4704545" y="0"/>
                  </a:lnTo>
                  <a:close/>
                </a:path>
              </a:pathLst>
            </a:custGeom>
            <a:solidFill>
              <a:srgbClr val="2D31A2"/>
            </a:solidFill>
            <a:ln>
              <a:noFill/>
            </a:ln>
          </p:spPr>
        </p:sp>
        <p:sp>
          <p:nvSpPr>
            <p:cNvPr id="203" name="Google Shape;203;p9"/>
            <p:cNvSpPr txBox="1"/>
            <p:nvPr/>
          </p:nvSpPr>
          <p:spPr>
            <a:xfrm>
              <a:off x="88900" y="-38100"/>
              <a:ext cx="4526745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9"/>
          <p:cNvGrpSpPr/>
          <p:nvPr/>
        </p:nvGrpSpPr>
        <p:grpSpPr>
          <a:xfrm>
            <a:off x="4446792" y="1556073"/>
            <a:ext cx="9394417" cy="884407"/>
            <a:chOff x="0" y="-38100"/>
            <a:chExt cx="4721603" cy="444500"/>
          </a:xfrm>
        </p:grpSpPr>
        <p:sp>
          <p:nvSpPr>
            <p:cNvPr id="205" name="Google Shape;205;p9"/>
            <p:cNvSpPr/>
            <p:nvPr/>
          </p:nvSpPr>
          <p:spPr>
            <a:xfrm>
              <a:off x="0" y="0"/>
              <a:ext cx="4721603" cy="406400"/>
            </a:xfrm>
            <a:custGeom>
              <a:rect b="b" l="l" r="r" t="t"/>
              <a:pathLst>
                <a:path extrusionOk="0" h="406400" w="4721603">
                  <a:moveTo>
                    <a:pt x="472160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4721603" y="406400"/>
                  </a:lnTo>
                  <a:lnTo>
                    <a:pt x="4620003" y="203200"/>
                  </a:lnTo>
                  <a:lnTo>
                    <a:pt x="4721603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06" name="Google Shape;206;p9"/>
            <p:cNvSpPr txBox="1"/>
            <p:nvPr/>
          </p:nvSpPr>
          <p:spPr>
            <a:xfrm>
              <a:off x="88900" y="-38100"/>
              <a:ext cx="454380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9"/>
          <p:cNvGrpSpPr/>
          <p:nvPr/>
        </p:nvGrpSpPr>
        <p:grpSpPr>
          <a:xfrm>
            <a:off x="512217" y="6181343"/>
            <a:ext cx="440283" cy="541234"/>
            <a:chOff x="0" y="-38100"/>
            <a:chExt cx="115959" cy="142547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115959" cy="104447"/>
            </a:xfrm>
            <a:custGeom>
              <a:rect b="b" l="l" r="r" t="t"/>
              <a:pathLst>
                <a:path extrusionOk="0" h="104447" w="115959">
                  <a:moveTo>
                    <a:pt x="0" y="0"/>
                  </a:moveTo>
                  <a:lnTo>
                    <a:pt x="115959" y="0"/>
                  </a:lnTo>
                  <a:lnTo>
                    <a:pt x="115959" y="104447"/>
                  </a:lnTo>
                  <a:lnTo>
                    <a:pt x="0" y="104447"/>
                  </a:ln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</p:sp>
        <p:sp>
          <p:nvSpPr>
            <p:cNvPr id="209" name="Google Shape;209;p9"/>
            <p:cNvSpPr txBox="1"/>
            <p:nvPr/>
          </p:nvSpPr>
          <p:spPr>
            <a:xfrm>
              <a:off x="0" y="-38100"/>
              <a:ext cx="115959" cy="142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1301813" y="5707698"/>
            <a:ext cx="440283" cy="1014880"/>
            <a:chOff x="0" y="-38100"/>
            <a:chExt cx="115959" cy="267293"/>
          </a:xfrm>
        </p:grpSpPr>
        <p:sp>
          <p:nvSpPr>
            <p:cNvPr id="211" name="Google Shape;211;p9"/>
            <p:cNvSpPr/>
            <p:nvPr/>
          </p:nvSpPr>
          <p:spPr>
            <a:xfrm>
              <a:off x="0" y="0"/>
              <a:ext cx="115959" cy="229193"/>
            </a:xfrm>
            <a:custGeom>
              <a:rect b="b" l="l" r="r" t="t"/>
              <a:pathLst>
                <a:path extrusionOk="0" h="229193" w="115959">
                  <a:moveTo>
                    <a:pt x="0" y="0"/>
                  </a:moveTo>
                  <a:lnTo>
                    <a:pt x="115959" y="0"/>
                  </a:lnTo>
                  <a:lnTo>
                    <a:pt x="115959" y="229193"/>
                  </a:lnTo>
                  <a:lnTo>
                    <a:pt x="0" y="229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2" name="Google Shape;212;p9"/>
            <p:cNvSpPr txBox="1"/>
            <p:nvPr/>
          </p:nvSpPr>
          <p:spPr>
            <a:xfrm>
              <a:off x="0" y="-38100"/>
              <a:ext cx="115959" cy="267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9"/>
          <p:cNvSpPr txBox="1"/>
          <p:nvPr/>
        </p:nvSpPr>
        <p:spPr>
          <a:xfrm>
            <a:off x="2922039" y="2795380"/>
            <a:ext cx="124440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33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 PHILOSOPHY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2922039" y="6023905"/>
            <a:ext cx="124440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33" u="none" cap="none" strike="noStrike">
                <a:solidFill>
                  <a:srgbClr val="B6DF69"/>
                </a:solidFill>
                <a:latin typeface="Contrail One"/>
                <a:ea typeface="Contrail One"/>
                <a:cs typeface="Contrail One"/>
                <a:sym typeface="Contrail One"/>
              </a:rPr>
              <a:t>INFOGRAPHIC SLIDES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4900174" y="1799738"/>
            <a:ext cx="8487651" cy="451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6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 Overview of Our Compensation Strategy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>
            <a:off x="3507726" y="3258991"/>
            <a:ext cx="4860463" cy="1352021"/>
            <a:chOff x="0" y="-38100"/>
            <a:chExt cx="1280122" cy="356088"/>
          </a:xfrm>
        </p:grpSpPr>
        <p:sp>
          <p:nvSpPr>
            <p:cNvPr id="486" name="Google Shape;486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87" name="Google Shape;487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8"/>
          <p:cNvGrpSpPr/>
          <p:nvPr/>
        </p:nvGrpSpPr>
        <p:grpSpPr>
          <a:xfrm rot="10800000">
            <a:off x="0" y="4897978"/>
            <a:ext cx="18288000" cy="5533683"/>
            <a:chOff x="0" y="-38100"/>
            <a:chExt cx="4816593" cy="1457431"/>
          </a:xfrm>
        </p:grpSpPr>
        <p:sp>
          <p:nvSpPr>
            <p:cNvPr id="489" name="Google Shape;489;p18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060729">
                    <a:alpha val="37647"/>
                  </a:srgbClr>
                </a:gs>
                <a:gs pos="100000">
                  <a:srgbClr val="373BB3">
                    <a:alpha val="3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90" name="Google Shape;490;p18"/>
            <p:cNvSpPr txBox="1"/>
            <p:nvPr/>
          </p:nvSpPr>
          <p:spPr>
            <a:xfrm>
              <a:off x="0" y="-38100"/>
              <a:ext cx="4816593" cy="145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8"/>
          <p:cNvGrpSpPr/>
          <p:nvPr/>
        </p:nvGrpSpPr>
        <p:grpSpPr>
          <a:xfrm rot="10800000">
            <a:off x="9632764" y="6724561"/>
            <a:ext cx="4860463" cy="1352021"/>
            <a:chOff x="0" y="-38100"/>
            <a:chExt cx="1280122" cy="356088"/>
          </a:xfrm>
        </p:grpSpPr>
        <p:sp>
          <p:nvSpPr>
            <p:cNvPr id="492" name="Google Shape;492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93" name="Google Shape;493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8"/>
          <p:cNvGrpSpPr/>
          <p:nvPr/>
        </p:nvGrpSpPr>
        <p:grpSpPr>
          <a:xfrm>
            <a:off x="7809758" y="3258991"/>
            <a:ext cx="4860463" cy="1352021"/>
            <a:chOff x="0" y="-38100"/>
            <a:chExt cx="1280122" cy="356088"/>
          </a:xfrm>
        </p:grpSpPr>
        <p:sp>
          <p:nvSpPr>
            <p:cNvPr id="495" name="Google Shape;495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96" name="Google Shape;496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18"/>
          <p:cNvGrpSpPr/>
          <p:nvPr/>
        </p:nvGrpSpPr>
        <p:grpSpPr>
          <a:xfrm rot="10800000">
            <a:off x="5330732" y="6724561"/>
            <a:ext cx="4860463" cy="1352021"/>
            <a:chOff x="0" y="-38100"/>
            <a:chExt cx="1280122" cy="356088"/>
          </a:xfrm>
        </p:grpSpPr>
        <p:sp>
          <p:nvSpPr>
            <p:cNvPr id="498" name="Google Shape;498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99" name="Google Shape;499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18"/>
          <p:cNvGrpSpPr/>
          <p:nvPr/>
        </p:nvGrpSpPr>
        <p:grpSpPr>
          <a:xfrm>
            <a:off x="12111790" y="3258991"/>
            <a:ext cx="4860463" cy="1352021"/>
            <a:chOff x="0" y="-38100"/>
            <a:chExt cx="1280122" cy="356088"/>
          </a:xfrm>
        </p:grpSpPr>
        <p:sp>
          <p:nvSpPr>
            <p:cNvPr id="501" name="Google Shape;501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502" name="Google Shape;502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8"/>
          <p:cNvGrpSpPr/>
          <p:nvPr/>
        </p:nvGrpSpPr>
        <p:grpSpPr>
          <a:xfrm rot="10800000">
            <a:off x="543122" y="6724561"/>
            <a:ext cx="5346041" cy="1352021"/>
            <a:chOff x="0" y="-38100"/>
            <a:chExt cx="1408011" cy="356088"/>
          </a:xfrm>
        </p:grpSpPr>
        <p:sp>
          <p:nvSpPr>
            <p:cNvPr id="504" name="Google Shape;504;p18"/>
            <p:cNvSpPr/>
            <p:nvPr/>
          </p:nvSpPr>
          <p:spPr>
            <a:xfrm>
              <a:off x="0" y="0"/>
              <a:ext cx="1408011" cy="317988"/>
            </a:xfrm>
            <a:custGeom>
              <a:rect b="b" l="l" r="r" t="t"/>
              <a:pathLst>
                <a:path extrusionOk="0" h="317988" w="1408011">
                  <a:moveTo>
                    <a:pt x="0" y="0"/>
                  </a:moveTo>
                  <a:lnTo>
                    <a:pt x="1204811" y="0"/>
                  </a:lnTo>
                  <a:lnTo>
                    <a:pt x="1408011" y="158994"/>
                  </a:lnTo>
                  <a:lnTo>
                    <a:pt x="1204811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505" name="Google Shape;505;p18"/>
            <p:cNvSpPr txBox="1"/>
            <p:nvPr/>
          </p:nvSpPr>
          <p:spPr>
            <a:xfrm>
              <a:off x="177800" y="-38100"/>
              <a:ext cx="115401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18"/>
          <p:cNvGrpSpPr/>
          <p:nvPr/>
        </p:nvGrpSpPr>
        <p:grpSpPr>
          <a:xfrm>
            <a:off x="-794306" y="3258991"/>
            <a:ext cx="4860463" cy="1352021"/>
            <a:chOff x="0" y="-38100"/>
            <a:chExt cx="1280122" cy="356088"/>
          </a:xfrm>
        </p:grpSpPr>
        <p:sp>
          <p:nvSpPr>
            <p:cNvPr id="507" name="Google Shape;507;p18"/>
            <p:cNvSpPr/>
            <p:nvPr/>
          </p:nvSpPr>
          <p:spPr>
            <a:xfrm>
              <a:off x="0" y="0"/>
              <a:ext cx="1280122" cy="317988"/>
            </a:xfrm>
            <a:custGeom>
              <a:rect b="b" l="l" r="r" t="t"/>
              <a:pathLst>
                <a:path extrusionOk="0" h="317988" w="1280122">
                  <a:moveTo>
                    <a:pt x="0" y="0"/>
                  </a:moveTo>
                  <a:lnTo>
                    <a:pt x="1076922" y="0"/>
                  </a:lnTo>
                  <a:lnTo>
                    <a:pt x="1280122" y="158994"/>
                  </a:lnTo>
                  <a:lnTo>
                    <a:pt x="1076922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508" name="Google Shape;508;p18"/>
            <p:cNvSpPr txBox="1"/>
            <p:nvPr/>
          </p:nvSpPr>
          <p:spPr>
            <a:xfrm>
              <a:off x="177800" y="-38100"/>
              <a:ext cx="1026122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18"/>
          <p:cNvGrpSpPr/>
          <p:nvPr/>
        </p:nvGrpSpPr>
        <p:grpSpPr>
          <a:xfrm rot="10800000">
            <a:off x="13934796" y="6724561"/>
            <a:ext cx="5482822" cy="1352021"/>
            <a:chOff x="0" y="-38100"/>
            <a:chExt cx="1444035" cy="356088"/>
          </a:xfrm>
        </p:grpSpPr>
        <p:sp>
          <p:nvSpPr>
            <p:cNvPr id="510" name="Google Shape;510;p18"/>
            <p:cNvSpPr/>
            <p:nvPr/>
          </p:nvSpPr>
          <p:spPr>
            <a:xfrm>
              <a:off x="0" y="0"/>
              <a:ext cx="1444035" cy="317988"/>
            </a:xfrm>
            <a:custGeom>
              <a:rect b="b" l="l" r="r" t="t"/>
              <a:pathLst>
                <a:path extrusionOk="0" h="317988" w="1444035">
                  <a:moveTo>
                    <a:pt x="0" y="0"/>
                  </a:moveTo>
                  <a:lnTo>
                    <a:pt x="1240835" y="0"/>
                  </a:lnTo>
                  <a:lnTo>
                    <a:pt x="1444035" y="158994"/>
                  </a:lnTo>
                  <a:lnTo>
                    <a:pt x="1240835" y="317988"/>
                  </a:lnTo>
                  <a:lnTo>
                    <a:pt x="0" y="317988"/>
                  </a:lnTo>
                  <a:lnTo>
                    <a:pt x="203200" y="1589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511" name="Google Shape;511;p18"/>
            <p:cNvSpPr txBox="1"/>
            <p:nvPr/>
          </p:nvSpPr>
          <p:spPr>
            <a:xfrm>
              <a:off x="177800" y="-38100"/>
              <a:ext cx="1190035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18"/>
          <p:cNvSpPr txBox="1"/>
          <p:nvPr/>
        </p:nvSpPr>
        <p:spPr>
          <a:xfrm>
            <a:off x="1028700" y="727334"/>
            <a:ext cx="16230600" cy="1530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PERFORMANCE-BASED COMPENSATION</a:t>
            </a:r>
            <a:endParaRPr/>
          </a:p>
        </p:txBody>
      </p:sp>
      <p:sp>
        <p:nvSpPr>
          <p:cNvPr id="513" name="Google Shape;513;p18"/>
          <p:cNvSpPr txBox="1"/>
          <p:nvPr/>
        </p:nvSpPr>
        <p:spPr>
          <a:xfrm>
            <a:off x="4499588" y="3775275"/>
            <a:ext cx="30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ONGOING FEEDBACK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6389900" y="7073200"/>
            <a:ext cx="314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REVIEW MEETING</a:t>
            </a:r>
            <a:endParaRPr/>
          </a:p>
        </p:txBody>
      </p:sp>
      <p:sp>
        <p:nvSpPr>
          <p:cNvPr id="515" name="Google Shape;515;p18"/>
          <p:cNvSpPr txBox="1"/>
          <p:nvPr/>
        </p:nvSpPr>
        <p:spPr>
          <a:xfrm>
            <a:off x="8423899" y="3775275"/>
            <a:ext cx="38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PERFORMANCE REVIEW</a:t>
            </a:r>
            <a:endParaRPr/>
          </a:p>
        </p:txBody>
      </p:sp>
      <p:sp>
        <p:nvSpPr>
          <p:cNvPr id="516" name="Google Shape;516;p18"/>
          <p:cNvSpPr txBox="1"/>
          <p:nvPr/>
        </p:nvSpPr>
        <p:spPr>
          <a:xfrm>
            <a:off x="9760235" y="7073200"/>
            <a:ext cx="43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PERFORMANCE RATING</a:t>
            </a:r>
            <a:endParaRPr/>
          </a:p>
        </p:txBody>
      </p:sp>
      <p:sp>
        <p:nvSpPr>
          <p:cNvPr id="517" name="Google Shape;517;p18"/>
          <p:cNvSpPr txBox="1"/>
          <p:nvPr/>
        </p:nvSpPr>
        <p:spPr>
          <a:xfrm>
            <a:off x="13406835" y="3775264"/>
            <a:ext cx="24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SELF-ASSESSMENT</a:t>
            </a:r>
            <a:endParaRPr/>
          </a:p>
        </p:txBody>
      </p:sp>
      <p:sp>
        <p:nvSpPr>
          <p:cNvPr id="518" name="Google Shape;518;p18"/>
          <p:cNvSpPr txBox="1"/>
          <p:nvPr/>
        </p:nvSpPr>
        <p:spPr>
          <a:xfrm>
            <a:off x="14706600" y="7073200"/>
            <a:ext cx="347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MANAGER ASSESSMENT</a:t>
            </a:r>
            <a:endParaRPr/>
          </a:p>
        </p:txBody>
      </p:sp>
      <p:sp>
        <p:nvSpPr>
          <p:cNvPr id="519" name="Google Shape;519;p18"/>
          <p:cNvSpPr txBox="1"/>
          <p:nvPr/>
        </p:nvSpPr>
        <p:spPr>
          <a:xfrm>
            <a:off x="474047" y="3775275"/>
            <a:ext cx="270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GOAL SETTING</a:t>
            </a:r>
            <a:endParaRPr/>
          </a:p>
        </p:txBody>
      </p:sp>
      <p:sp>
        <p:nvSpPr>
          <p:cNvPr id="520" name="Google Shape;520;p18"/>
          <p:cNvSpPr txBox="1"/>
          <p:nvPr/>
        </p:nvSpPr>
        <p:spPr>
          <a:xfrm>
            <a:off x="1028724" y="7073200"/>
            <a:ext cx="43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 DECISION</a:t>
            </a:r>
            <a:endParaRPr/>
          </a:p>
        </p:txBody>
      </p:sp>
      <p:sp>
        <p:nvSpPr>
          <p:cNvPr id="521" name="Google Shape;521;p18"/>
          <p:cNvSpPr txBox="1"/>
          <p:nvPr/>
        </p:nvSpPr>
        <p:spPr>
          <a:xfrm>
            <a:off x="890206" y="4978233"/>
            <a:ext cx="79794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22" name="Google Shape;522;p18"/>
          <p:cNvSpPr txBox="1"/>
          <p:nvPr/>
        </p:nvSpPr>
        <p:spPr>
          <a:xfrm>
            <a:off x="9279836" y="8408837"/>
            <a:ext cx="79794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9"/>
          <p:cNvSpPr txBox="1"/>
          <p:nvPr/>
        </p:nvSpPr>
        <p:spPr>
          <a:xfrm>
            <a:off x="5355892" y="717809"/>
            <a:ext cx="7576217" cy="1530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PAY STRUCTURE</a:t>
            </a:r>
            <a:endParaRPr/>
          </a:p>
        </p:txBody>
      </p:sp>
      <p:grpSp>
        <p:nvGrpSpPr>
          <p:cNvPr id="528" name="Google Shape;528;p19"/>
          <p:cNvGrpSpPr/>
          <p:nvPr/>
        </p:nvGrpSpPr>
        <p:grpSpPr>
          <a:xfrm>
            <a:off x="0" y="2881742"/>
            <a:ext cx="18288000" cy="2308612"/>
            <a:chOff x="0" y="-38100"/>
            <a:chExt cx="4816593" cy="608030"/>
          </a:xfrm>
        </p:grpSpPr>
        <p:sp>
          <p:nvSpPr>
            <p:cNvPr id="529" name="Google Shape;529;p19"/>
            <p:cNvSpPr/>
            <p:nvPr/>
          </p:nvSpPr>
          <p:spPr>
            <a:xfrm>
              <a:off x="0" y="0"/>
              <a:ext cx="4816592" cy="569930"/>
            </a:xfrm>
            <a:custGeom>
              <a:rect b="b" l="l" r="r" t="t"/>
              <a:pathLst>
                <a:path extrusionOk="0" h="5699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9930"/>
                  </a:lnTo>
                  <a:lnTo>
                    <a:pt x="0" y="56993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30" name="Google Shape;530;p19"/>
            <p:cNvSpPr txBox="1"/>
            <p:nvPr/>
          </p:nvSpPr>
          <p:spPr>
            <a:xfrm>
              <a:off x="0" y="-38100"/>
              <a:ext cx="4816593" cy="608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19"/>
          <p:cNvGrpSpPr/>
          <p:nvPr/>
        </p:nvGrpSpPr>
        <p:grpSpPr>
          <a:xfrm>
            <a:off x="0" y="3479642"/>
            <a:ext cx="18288000" cy="2491028"/>
            <a:chOff x="0" y="-38100"/>
            <a:chExt cx="4816593" cy="656073"/>
          </a:xfrm>
        </p:grpSpPr>
        <p:sp>
          <p:nvSpPr>
            <p:cNvPr id="532" name="Google Shape;532;p19"/>
            <p:cNvSpPr/>
            <p:nvPr/>
          </p:nvSpPr>
          <p:spPr>
            <a:xfrm>
              <a:off x="0" y="0"/>
              <a:ext cx="4816592" cy="617973"/>
            </a:xfrm>
            <a:custGeom>
              <a:rect b="b" l="l" r="r" t="t"/>
              <a:pathLst>
                <a:path extrusionOk="0" h="6179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17973"/>
                  </a:lnTo>
                  <a:lnTo>
                    <a:pt x="0" y="61797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33" name="Google Shape;533;p19"/>
            <p:cNvSpPr txBox="1"/>
            <p:nvPr/>
          </p:nvSpPr>
          <p:spPr>
            <a:xfrm>
              <a:off x="0" y="-38100"/>
              <a:ext cx="4816593" cy="656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19"/>
          <p:cNvGrpSpPr/>
          <p:nvPr/>
        </p:nvGrpSpPr>
        <p:grpSpPr>
          <a:xfrm>
            <a:off x="0" y="4339703"/>
            <a:ext cx="18288000" cy="2491028"/>
            <a:chOff x="0" y="-38100"/>
            <a:chExt cx="4816593" cy="656073"/>
          </a:xfrm>
        </p:grpSpPr>
        <p:sp>
          <p:nvSpPr>
            <p:cNvPr id="535" name="Google Shape;535;p19"/>
            <p:cNvSpPr/>
            <p:nvPr/>
          </p:nvSpPr>
          <p:spPr>
            <a:xfrm>
              <a:off x="0" y="0"/>
              <a:ext cx="4816592" cy="617973"/>
            </a:xfrm>
            <a:custGeom>
              <a:rect b="b" l="l" r="r" t="t"/>
              <a:pathLst>
                <a:path extrusionOk="0" h="6179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17973"/>
                  </a:lnTo>
                  <a:lnTo>
                    <a:pt x="0" y="61797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36" name="Google Shape;536;p19"/>
            <p:cNvSpPr txBox="1"/>
            <p:nvPr/>
          </p:nvSpPr>
          <p:spPr>
            <a:xfrm>
              <a:off x="0" y="-38100"/>
              <a:ext cx="4816593" cy="656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19"/>
          <p:cNvGrpSpPr/>
          <p:nvPr/>
        </p:nvGrpSpPr>
        <p:grpSpPr>
          <a:xfrm>
            <a:off x="0" y="5626513"/>
            <a:ext cx="18288000" cy="3404744"/>
            <a:chOff x="0" y="-38100"/>
            <a:chExt cx="4816593" cy="896723"/>
          </a:xfrm>
        </p:grpSpPr>
        <p:sp>
          <p:nvSpPr>
            <p:cNvPr id="538" name="Google Shape;538;p19"/>
            <p:cNvSpPr/>
            <p:nvPr/>
          </p:nvSpPr>
          <p:spPr>
            <a:xfrm>
              <a:off x="0" y="0"/>
              <a:ext cx="4816592" cy="858623"/>
            </a:xfrm>
            <a:custGeom>
              <a:rect b="b" l="l" r="r" t="t"/>
              <a:pathLst>
                <a:path extrusionOk="0" h="85862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58623"/>
                  </a:lnTo>
                  <a:lnTo>
                    <a:pt x="0" y="85862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39" name="Google Shape;539;p19"/>
            <p:cNvSpPr txBox="1"/>
            <p:nvPr/>
          </p:nvSpPr>
          <p:spPr>
            <a:xfrm>
              <a:off x="0" y="-38100"/>
              <a:ext cx="4816593" cy="896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19"/>
          <p:cNvGrpSpPr/>
          <p:nvPr/>
        </p:nvGrpSpPr>
        <p:grpSpPr>
          <a:xfrm>
            <a:off x="12436918" y="2315590"/>
            <a:ext cx="5055747" cy="5055747"/>
            <a:chOff x="0" y="0"/>
            <a:chExt cx="812800" cy="812800"/>
          </a:xfrm>
        </p:grpSpPr>
        <p:sp>
          <p:nvSpPr>
            <p:cNvPr id="541" name="Google Shape;54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9"/>
          <p:cNvSpPr txBox="1"/>
          <p:nvPr/>
        </p:nvSpPr>
        <p:spPr>
          <a:xfrm>
            <a:off x="13207082" y="2940678"/>
            <a:ext cx="3515419" cy="7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BONUSES</a:t>
            </a:r>
            <a:endParaRPr/>
          </a:p>
        </p:txBody>
      </p:sp>
      <p:sp>
        <p:nvSpPr>
          <p:cNvPr id="544" name="Google Shape;544;p19"/>
          <p:cNvSpPr txBox="1"/>
          <p:nvPr/>
        </p:nvSpPr>
        <p:spPr>
          <a:xfrm>
            <a:off x="13207082" y="4002288"/>
            <a:ext cx="3515419" cy="2207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545" name="Google Shape;545;p19"/>
          <p:cNvPicPr preferRelativeResize="0"/>
          <p:nvPr/>
        </p:nvPicPr>
        <p:blipFill rotWithShape="1">
          <a:blip r:embed="rId3">
            <a:alphaModFix/>
          </a:blip>
          <a:srcRect b="27823" l="0" r="0" t="0"/>
          <a:stretch/>
        </p:blipFill>
        <p:spPr>
          <a:xfrm>
            <a:off x="5472725" y="5440278"/>
            <a:ext cx="6715100" cy="484672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9"/>
          <p:cNvSpPr txBox="1"/>
          <p:nvPr/>
        </p:nvSpPr>
        <p:spPr>
          <a:xfrm>
            <a:off x="7072567" y="6308329"/>
            <a:ext cx="3515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BASE SALARY</a:t>
            </a:r>
            <a:endParaRPr/>
          </a:p>
        </p:txBody>
      </p:sp>
      <p:sp>
        <p:nvSpPr>
          <p:cNvPr id="547" name="Google Shape;547;p19"/>
          <p:cNvSpPr txBox="1"/>
          <p:nvPr/>
        </p:nvSpPr>
        <p:spPr>
          <a:xfrm>
            <a:off x="7072567" y="7354360"/>
            <a:ext cx="35154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548" name="Google Shape;548;p19"/>
          <p:cNvPicPr preferRelativeResize="0"/>
          <p:nvPr/>
        </p:nvPicPr>
        <p:blipFill rotWithShape="1">
          <a:blip r:embed="rId4">
            <a:alphaModFix/>
          </a:blip>
          <a:srcRect b="0" l="8214" r="0" t="0"/>
          <a:stretch/>
        </p:blipFill>
        <p:spPr>
          <a:xfrm>
            <a:off x="0" y="790325"/>
            <a:ext cx="5079675" cy="55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9"/>
          <p:cNvSpPr txBox="1"/>
          <p:nvPr/>
        </p:nvSpPr>
        <p:spPr>
          <a:xfrm>
            <a:off x="554666" y="1483205"/>
            <a:ext cx="3515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INCENTIVES</a:t>
            </a:r>
            <a:endParaRPr/>
          </a:p>
        </p:txBody>
      </p:sp>
      <p:sp>
        <p:nvSpPr>
          <p:cNvPr id="550" name="Google Shape;550;p19"/>
          <p:cNvSpPr txBox="1"/>
          <p:nvPr/>
        </p:nvSpPr>
        <p:spPr>
          <a:xfrm>
            <a:off x="763935" y="2412174"/>
            <a:ext cx="30969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0"/>
          <p:cNvPicPr preferRelativeResize="0"/>
          <p:nvPr/>
        </p:nvPicPr>
        <p:blipFill rotWithShape="1">
          <a:blip r:embed="rId3">
            <a:alphaModFix/>
          </a:blip>
          <a:srcRect b="0" l="5554" r="5555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0"/>
          <p:cNvPicPr preferRelativeResize="0"/>
          <p:nvPr/>
        </p:nvPicPr>
        <p:blipFill rotWithShape="1">
          <a:blip r:embed="rId4">
            <a:alphaModFix/>
          </a:blip>
          <a:srcRect b="0" l="34543" r="6196" t="0"/>
          <a:stretch/>
        </p:blipFill>
        <p:spPr>
          <a:xfrm>
            <a:off x="4572000" y="514350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0"/>
          <p:cNvPicPr preferRelativeResize="0"/>
          <p:nvPr/>
        </p:nvPicPr>
        <p:blipFill rotWithShape="1">
          <a:blip r:embed="rId5">
            <a:alphaModFix/>
          </a:blip>
          <a:srcRect b="12500" l="0" r="0" t="12500"/>
          <a:stretch/>
        </p:blipFill>
        <p:spPr>
          <a:xfrm>
            <a:off x="9144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0"/>
          <p:cNvPicPr preferRelativeResize="0"/>
          <p:nvPr/>
        </p:nvPicPr>
        <p:blipFill rotWithShape="1">
          <a:blip r:embed="rId6">
            <a:alphaModFix/>
          </a:blip>
          <a:srcRect b="12453" l="0" r="0" t="12453"/>
          <a:stretch/>
        </p:blipFill>
        <p:spPr>
          <a:xfrm>
            <a:off x="13716000" y="514350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0"/>
          <p:cNvSpPr txBox="1"/>
          <p:nvPr/>
        </p:nvSpPr>
        <p:spPr>
          <a:xfrm>
            <a:off x="669264" y="7620000"/>
            <a:ext cx="3233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60" name="Google Shape;560;p20"/>
          <p:cNvSpPr txBox="1"/>
          <p:nvPr/>
        </p:nvSpPr>
        <p:spPr>
          <a:xfrm>
            <a:off x="5241264" y="2476500"/>
            <a:ext cx="3233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61" name="Google Shape;561;p20"/>
          <p:cNvSpPr txBox="1"/>
          <p:nvPr/>
        </p:nvSpPr>
        <p:spPr>
          <a:xfrm>
            <a:off x="14385264" y="2476500"/>
            <a:ext cx="3233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62" name="Google Shape;562;p20"/>
          <p:cNvSpPr txBox="1"/>
          <p:nvPr/>
        </p:nvSpPr>
        <p:spPr>
          <a:xfrm>
            <a:off x="9813264" y="7620000"/>
            <a:ext cx="3233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63" name="Google Shape;563;p20"/>
          <p:cNvSpPr txBox="1"/>
          <p:nvPr/>
        </p:nvSpPr>
        <p:spPr>
          <a:xfrm>
            <a:off x="740836" y="6105526"/>
            <a:ext cx="309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B6DF69"/>
                </a:solidFill>
                <a:latin typeface="Contrail One"/>
                <a:ea typeface="Contrail One"/>
                <a:cs typeface="Contrail One"/>
                <a:sym typeface="Contrail One"/>
              </a:rPr>
              <a:t>MARKET COMPETITIVENESS</a:t>
            </a:r>
            <a:endParaRPr/>
          </a:p>
        </p:txBody>
      </p:sp>
      <p:sp>
        <p:nvSpPr>
          <p:cNvPr id="564" name="Google Shape;564;p20"/>
          <p:cNvSpPr txBox="1"/>
          <p:nvPr/>
        </p:nvSpPr>
        <p:spPr>
          <a:xfrm>
            <a:off x="5312836" y="971550"/>
            <a:ext cx="309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EMPLOYEE DEVELOPMENT</a:t>
            </a:r>
            <a:endParaRPr/>
          </a:p>
        </p:txBody>
      </p:sp>
      <p:sp>
        <p:nvSpPr>
          <p:cNvPr id="565" name="Google Shape;565;p20"/>
          <p:cNvSpPr txBox="1"/>
          <p:nvPr/>
        </p:nvSpPr>
        <p:spPr>
          <a:xfrm>
            <a:off x="14744700" y="971550"/>
            <a:ext cx="251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B6DF69"/>
                </a:solidFill>
                <a:latin typeface="Contrail One"/>
                <a:ea typeface="Contrail One"/>
                <a:cs typeface="Contrail One"/>
                <a:sym typeface="Contrail One"/>
              </a:rPr>
              <a:t>EQUITY AND FAIRNESS</a:t>
            </a:r>
            <a:endParaRPr/>
          </a:p>
        </p:txBody>
      </p:sp>
      <p:sp>
        <p:nvSpPr>
          <p:cNvPr id="566" name="Google Shape;566;p20"/>
          <p:cNvSpPr txBox="1"/>
          <p:nvPr/>
        </p:nvSpPr>
        <p:spPr>
          <a:xfrm>
            <a:off x="9588110" y="6105525"/>
            <a:ext cx="368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PERFORMANCE-BASED REWARDS</a:t>
            </a:r>
            <a:endParaRPr/>
          </a:p>
        </p:txBody>
      </p:sp>
      <p:grpSp>
        <p:nvGrpSpPr>
          <p:cNvPr id="567" name="Google Shape;567;p20"/>
          <p:cNvGrpSpPr/>
          <p:nvPr/>
        </p:nvGrpSpPr>
        <p:grpSpPr>
          <a:xfrm rot="10800000">
            <a:off x="9135974" y="0"/>
            <a:ext cx="748861" cy="5288161"/>
            <a:chOff x="0" y="-38100"/>
            <a:chExt cx="197231" cy="1392767"/>
          </a:xfrm>
        </p:grpSpPr>
        <p:sp>
          <p:nvSpPr>
            <p:cNvPr id="568" name="Google Shape;568;p20"/>
            <p:cNvSpPr/>
            <p:nvPr/>
          </p:nvSpPr>
          <p:spPr>
            <a:xfrm>
              <a:off x="0" y="0"/>
              <a:ext cx="197231" cy="1354667"/>
            </a:xfrm>
            <a:custGeom>
              <a:rect b="b" l="l" r="r" t="t"/>
              <a:pathLst>
                <a:path extrusionOk="0" h="1354667" w="197231">
                  <a:moveTo>
                    <a:pt x="0" y="0"/>
                  </a:moveTo>
                  <a:lnTo>
                    <a:pt x="197231" y="0"/>
                  </a:lnTo>
                  <a:lnTo>
                    <a:pt x="197231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69" name="Google Shape;569;p20"/>
            <p:cNvSpPr txBox="1"/>
            <p:nvPr/>
          </p:nvSpPr>
          <p:spPr>
            <a:xfrm>
              <a:off x="0" y="-38100"/>
              <a:ext cx="197231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0"/>
          <p:cNvGrpSpPr/>
          <p:nvPr/>
        </p:nvGrpSpPr>
        <p:grpSpPr>
          <a:xfrm rot="10800000">
            <a:off x="0" y="0"/>
            <a:ext cx="748861" cy="5288161"/>
            <a:chOff x="0" y="-38100"/>
            <a:chExt cx="197231" cy="1392767"/>
          </a:xfrm>
        </p:grpSpPr>
        <p:sp>
          <p:nvSpPr>
            <p:cNvPr id="571" name="Google Shape;571;p20"/>
            <p:cNvSpPr/>
            <p:nvPr/>
          </p:nvSpPr>
          <p:spPr>
            <a:xfrm>
              <a:off x="0" y="0"/>
              <a:ext cx="197231" cy="1354667"/>
            </a:xfrm>
            <a:custGeom>
              <a:rect b="b" l="l" r="r" t="t"/>
              <a:pathLst>
                <a:path extrusionOk="0" h="1354667" w="197231">
                  <a:moveTo>
                    <a:pt x="0" y="0"/>
                  </a:moveTo>
                  <a:lnTo>
                    <a:pt x="197231" y="0"/>
                  </a:lnTo>
                  <a:lnTo>
                    <a:pt x="197231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72" name="Google Shape;572;p20"/>
            <p:cNvSpPr txBox="1"/>
            <p:nvPr/>
          </p:nvSpPr>
          <p:spPr>
            <a:xfrm>
              <a:off x="0" y="-38100"/>
              <a:ext cx="197231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0"/>
          <p:cNvGrpSpPr/>
          <p:nvPr/>
        </p:nvGrpSpPr>
        <p:grpSpPr>
          <a:xfrm rot="10800000">
            <a:off x="13703961" y="5143500"/>
            <a:ext cx="748861" cy="5288161"/>
            <a:chOff x="0" y="-38100"/>
            <a:chExt cx="197231" cy="1392767"/>
          </a:xfrm>
        </p:grpSpPr>
        <p:sp>
          <p:nvSpPr>
            <p:cNvPr id="574" name="Google Shape;574;p20"/>
            <p:cNvSpPr/>
            <p:nvPr/>
          </p:nvSpPr>
          <p:spPr>
            <a:xfrm>
              <a:off x="0" y="0"/>
              <a:ext cx="197231" cy="1354667"/>
            </a:xfrm>
            <a:custGeom>
              <a:rect b="b" l="l" r="r" t="t"/>
              <a:pathLst>
                <a:path extrusionOk="0" h="1354667" w="197231">
                  <a:moveTo>
                    <a:pt x="0" y="0"/>
                  </a:moveTo>
                  <a:lnTo>
                    <a:pt x="197231" y="0"/>
                  </a:lnTo>
                  <a:lnTo>
                    <a:pt x="197231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75" name="Google Shape;575;p20"/>
            <p:cNvSpPr txBox="1"/>
            <p:nvPr/>
          </p:nvSpPr>
          <p:spPr>
            <a:xfrm>
              <a:off x="0" y="-38100"/>
              <a:ext cx="197231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0"/>
          <p:cNvGrpSpPr/>
          <p:nvPr/>
        </p:nvGrpSpPr>
        <p:grpSpPr>
          <a:xfrm rot="10800000">
            <a:off x="4563974" y="5143500"/>
            <a:ext cx="748861" cy="5288161"/>
            <a:chOff x="0" y="-38100"/>
            <a:chExt cx="197231" cy="1392767"/>
          </a:xfrm>
        </p:grpSpPr>
        <p:sp>
          <p:nvSpPr>
            <p:cNvPr id="577" name="Google Shape;577;p20"/>
            <p:cNvSpPr/>
            <p:nvPr/>
          </p:nvSpPr>
          <p:spPr>
            <a:xfrm>
              <a:off x="0" y="0"/>
              <a:ext cx="197231" cy="1354667"/>
            </a:xfrm>
            <a:custGeom>
              <a:rect b="b" l="l" r="r" t="t"/>
              <a:pathLst>
                <a:path extrusionOk="0" h="1354667" w="197231">
                  <a:moveTo>
                    <a:pt x="0" y="0"/>
                  </a:moveTo>
                  <a:lnTo>
                    <a:pt x="197231" y="0"/>
                  </a:lnTo>
                  <a:lnTo>
                    <a:pt x="197231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78" name="Google Shape;578;p20"/>
            <p:cNvSpPr txBox="1"/>
            <p:nvPr/>
          </p:nvSpPr>
          <p:spPr>
            <a:xfrm>
              <a:off x="0" y="-38100"/>
              <a:ext cx="197231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21"/>
          <p:cNvPicPr preferRelativeResize="0"/>
          <p:nvPr/>
        </p:nvPicPr>
        <p:blipFill rotWithShape="1">
          <a:blip r:embed="rId3">
            <a:alphaModFix/>
          </a:blip>
          <a:srcRect b="2075" l="5740" r="0" t="0"/>
          <a:stretch/>
        </p:blipFill>
        <p:spPr>
          <a:xfrm>
            <a:off x="0" y="2667700"/>
            <a:ext cx="9810525" cy="76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96" y="2244195"/>
            <a:ext cx="9522645" cy="8150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21"/>
          <p:cNvGrpSpPr/>
          <p:nvPr/>
        </p:nvGrpSpPr>
        <p:grpSpPr>
          <a:xfrm>
            <a:off x="10848714" y="3382850"/>
            <a:ext cx="338249" cy="2350240"/>
            <a:chOff x="0" y="-38100"/>
            <a:chExt cx="89086" cy="618993"/>
          </a:xfrm>
        </p:grpSpPr>
        <p:sp>
          <p:nvSpPr>
            <p:cNvPr id="586" name="Google Shape;586;p21"/>
            <p:cNvSpPr/>
            <p:nvPr/>
          </p:nvSpPr>
          <p:spPr>
            <a:xfrm>
              <a:off x="0" y="0"/>
              <a:ext cx="89086" cy="580893"/>
            </a:xfrm>
            <a:custGeom>
              <a:rect b="b" l="l" r="r" t="t"/>
              <a:pathLst>
                <a:path extrusionOk="0" h="580893" w="89086">
                  <a:moveTo>
                    <a:pt x="0" y="0"/>
                  </a:moveTo>
                  <a:lnTo>
                    <a:pt x="89086" y="0"/>
                  </a:lnTo>
                  <a:lnTo>
                    <a:pt x="89086" y="580893"/>
                  </a:lnTo>
                  <a:lnTo>
                    <a:pt x="0" y="58089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3337AC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87" name="Google Shape;587;p21"/>
            <p:cNvSpPr txBox="1"/>
            <p:nvPr/>
          </p:nvSpPr>
          <p:spPr>
            <a:xfrm>
              <a:off x="0" y="-38100"/>
              <a:ext cx="89086" cy="618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21"/>
          <p:cNvGrpSpPr/>
          <p:nvPr/>
        </p:nvGrpSpPr>
        <p:grpSpPr>
          <a:xfrm>
            <a:off x="10848714" y="6491801"/>
            <a:ext cx="338249" cy="2350240"/>
            <a:chOff x="0" y="-38100"/>
            <a:chExt cx="89086" cy="618993"/>
          </a:xfrm>
        </p:grpSpPr>
        <p:sp>
          <p:nvSpPr>
            <p:cNvPr id="589" name="Google Shape;589;p21"/>
            <p:cNvSpPr/>
            <p:nvPr/>
          </p:nvSpPr>
          <p:spPr>
            <a:xfrm>
              <a:off x="0" y="0"/>
              <a:ext cx="89086" cy="580893"/>
            </a:xfrm>
            <a:custGeom>
              <a:rect b="b" l="l" r="r" t="t"/>
              <a:pathLst>
                <a:path extrusionOk="0" h="580893" w="89086">
                  <a:moveTo>
                    <a:pt x="0" y="0"/>
                  </a:moveTo>
                  <a:lnTo>
                    <a:pt x="89086" y="0"/>
                  </a:lnTo>
                  <a:lnTo>
                    <a:pt x="89086" y="580893"/>
                  </a:lnTo>
                  <a:lnTo>
                    <a:pt x="0" y="580893"/>
                  </a:lnTo>
                  <a:close/>
                </a:path>
              </a:pathLst>
            </a:custGeom>
            <a:gradFill>
              <a:gsLst>
                <a:gs pos="0">
                  <a:srgbClr val="B6DF69"/>
                </a:gs>
                <a:gs pos="100000">
                  <a:srgbClr val="3337AC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90" name="Google Shape;590;p21"/>
            <p:cNvSpPr txBox="1"/>
            <p:nvPr/>
          </p:nvSpPr>
          <p:spPr>
            <a:xfrm>
              <a:off x="0" y="-38100"/>
              <a:ext cx="89086" cy="618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21"/>
          <p:cNvSpPr txBox="1"/>
          <p:nvPr/>
        </p:nvSpPr>
        <p:spPr>
          <a:xfrm>
            <a:off x="1028700" y="622559"/>
            <a:ext cx="162306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EQUITY &amp; INCLUSION</a:t>
            </a:r>
            <a:endParaRPr/>
          </a:p>
        </p:txBody>
      </p:sp>
      <p:sp>
        <p:nvSpPr>
          <p:cNvPr id="592" name="Google Shape;592;p21"/>
          <p:cNvSpPr txBox="1"/>
          <p:nvPr/>
        </p:nvSpPr>
        <p:spPr>
          <a:xfrm>
            <a:off x="11625809" y="3585212"/>
            <a:ext cx="212070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SERIES 1</a:t>
            </a:r>
            <a:endParaRPr/>
          </a:p>
        </p:txBody>
      </p:sp>
      <p:sp>
        <p:nvSpPr>
          <p:cNvPr id="593" name="Google Shape;593;p21"/>
          <p:cNvSpPr txBox="1"/>
          <p:nvPr/>
        </p:nvSpPr>
        <p:spPr>
          <a:xfrm>
            <a:off x="11625809" y="6761389"/>
            <a:ext cx="212070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SERIES 2</a:t>
            </a:r>
            <a:endParaRPr/>
          </a:p>
        </p:txBody>
      </p:sp>
      <p:sp>
        <p:nvSpPr>
          <p:cNvPr id="594" name="Google Shape;594;p21"/>
          <p:cNvSpPr txBox="1"/>
          <p:nvPr/>
        </p:nvSpPr>
        <p:spPr>
          <a:xfrm>
            <a:off x="11625809" y="4230258"/>
            <a:ext cx="591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95" name="Google Shape;595;p21"/>
          <p:cNvSpPr txBox="1"/>
          <p:nvPr/>
        </p:nvSpPr>
        <p:spPr>
          <a:xfrm>
            <a:off x="11625809" y="7406435"/>
            <a:ext cx="591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22"/>
          <p:cNvGrpSpPr/>
          <p:nvPr/>
        </p:nvGrpSpPr>
        <p:grpSpPr>
          <a:xfrm rot="10800000">
            <a:off x="0" y="5771174"/>
            <a:ext cx="18288000" cy="4660487"/>
            <a:chOff x="0" y="-38100"/>
            <a:chExt cx="4816593" cy="1227453"/>
          </a:xfrm>
        </p:grpSpPr>
        <p:sp>
          <p:nvSpPr>
            <p:cNvPr id="601" name="Google Shape;601;p22"/>
            <p:cNvSpPr/>
            <p:nvPr/>
          </p:nvSpPr>
          <p:spPr>
            <a:xfrm>
              <a:off x="0" y="0"/>
              <a:ext cx="4816592" cy="1189353"/>
            </a:xfrm>
            <a:custGeom>
              <a:rect b="b" l="l" r="r" t="t"/>
              <a:pathLst>
                <a:path extrusionOk="0" h="11893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9353"/>
                  </a:lnTo>
                  <a:lnTo>
                    <a:pt x="0" y="118935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02" name="Google Shape;602;p22"/>
            <p:cNvSpPr txBox="1"/>
            <p:nvPr/>
          </p:nvSpPr>
          <p:spPr>
            <a:xfrm>
              <a:off x="0" y="-38100"/>
              <a:ext cx="4816593" cy="1227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3" name="Google Shape;6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235" y="-143568"/>
            <a:ext cx="10241700" cy="10463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22"/>
          <p:cNvGrpSpPr/>
          <p:nvPr/>
        </p:nvGrpSpPr>
        <p:grpSpPr>
          <a:xfrm>
            <a:off x="9742118" y="2296155"/>
            <a:ext cx="5568465" cy="5568465"/>
            <a:chOff x="0" y="0"/>
            <a:chExt cx="812800" cy="812800"/>
          </a:xfrm>
        </p:grpSpPr>
        <p:sp>
          <p:nvSpPr>
            <p:cNvPr id="605" name="Google Shape;60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B2F9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22"/>
          <p:cNvSpPr txBox="1"/>
          <p:nvPr/>
        </p:nvSpPr>
        <p:spPr>
          <a:xfrm>
            <a:off x="1443414" y="2115180"/>
            <a:ext cx="41943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36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BENEFITS &amp; PERKS</a:t>
            </a:r>
            <a:endParaRPr/>
          </a:p>
        </p:txBody>
      </p:sp>
      <p:sp>
        <p:nvSpPr>
          <p:cNvPr id="608" name="Google Shape;608;p22"/>
          <p:cNvSpPr txBox="1"/>
          <p:nvPr/>
        </p:nvSpPr>
        <p:spPr>
          <a:xfrm>
            <a:off x="1443414" y="5444524"/>
            <a:ext cx="41943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609" name="Google Shape;6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2061" y="2296121"/>
            <a:ext cx="5568600" cy="5568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3"/>
          <p:cNvGrpSpPr/>
          <p:nvPr/>
        </p:nvGrpSpPr>
        <p:grpSpPr>
          <a:xfrm>
            <a:off x="0" y="-144661"/>
            <a:ext cx="9144000" cy="5288161"/>
            <a:chOff x="0" y="-38100"/>
            <a:chExt cx="2408296" cy="1392767"/>
          </a:xfrm>
        </p:grpSpPr>
        <p:sp>
          <p:nvSpPr>
            <p:cNvPr id="615" name="Google Shape;615;p23"/>
            <p:cNvSpPr/>
            <p:nvPr/>
          </p:nvSpPr>
          <p:spPr>
            <a:xfrm>
              <a:off x="0" y="0"/>
              <a:ext cx="2408296" cy="1354667"/>
            </a:xfrm>
            <a:custGeom>
              <a:rect b="b" l="l" r="r" t="t"/>
              <a:pathLst>
                <a:path extrusionOk="0" h="135466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616" name="Google Shape;616;p23"/>
            <p:cNvSpPr txBox="1"/>
            <p:nvPr/>
          </p:nvSpPr>
          <p:spPr>
            <a:xfrm>
              <a:off x="0" y="-38100"/>
              <a:ext cx="2408296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23"/>
          <p:cNvGrpSpPr/>
          <p:nvPr/>
        </p:nvGrpSpPr>
        <p:grpSpPr>
          <a:xfrm>
            <a:off x="0" y="4998839"/>
            <a:ext cx="9144000" cy="5288161"/>
            <a:chOff x="0" y="-38100"/>
            <a:chExt cx="2408296" cy="1392767"/>
          </a:xfrm>
        </p:grpSpPr>
        <p:sp>
          <p:nvSpPr>
            <p:cNvPr id="618" name="Google Shape;618;p23"/>
            <p:cNvSpPr/>
            <p:nvPr/>
          </p:nvSpPr>
          <p:spPr>
            <a:xfrm>
              <a:off x="0" y="0"/>
              <a:ext cx="2408296" cy="1354667"/>
            </a:xfrm>
            <a:custGeom>
              <a:rect b="b" l="l" r="r" t="t"/>
              <a:pathLst>
                <a:path extrusionOk="0" h="135466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619" name="Google Shape;619;p23"/>
            <p:cNvSpPr txBox="1"/>
            <p:nvPr/>
          </p:nvSpPr>
          <p:spPr>
            <a:xfrm>
              <a:off x="0" y="-38100"/>
              <a:ext cx="2408296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9144000" y="-144661"/>
            <a:ext cx="9144000" cy="5288161"/>
            <a:chOff x="0" y="-38100"/>
            <a:chExt cx="2408296" cy="1392767"/>
          </a:xfrm>
        </p:grpSpPr>
        <p:sp>
          <p:nvSpPr>
            <p:cNvPr id="621" name="Google Shape;621;p23"/>
            <p:cNvSpPr/>
            <p:nvPr/>
          </p:nvSpPr>
          <p:spPr>
            <a:xfrm>
              <a:off x="0" y="0"/>
              <a:ext cx="2408296" cy="1354667"/>
            </a:xfrm>
            <a:custGeom>
              <a:rect b="b" l="l" r="r" t="t"/>
              <a:pathLst>
                <a:path extrusionOk="0" h="135466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622" name="Google Shape;622;p23"/>
            <p:cNvSpPr txBox="1"/>
            <p:nvPr/>
          </p:nvSpPr>
          <p:spPr>
            <a:xfrm>
              <a:off x="0" y="-38100"/>
              <a:ext cx="2408296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23"/>
          <p:cNvGrpSpPr/>
          <p:nvPr/>
        </p:nvGrpSpPr>
        <p:grpSpPr>
          <a:xfrm rot="10800000">
            <a:off x="9144000" y="5143500"/>
            <a:ext cx="9144000" cy="5288161"/>
            <a:chOff x="0" y="-38100"/>
            <a:chExt cx="2408296" cy="1392767"/>
          </a:xfrm>
        </p:grpSpPr>
        <p:sp>
          <p:nvSpPr>
            <p:cNvPr id="624" name="Google Shape;624;p23"/>
            <p:cNvSpPr/>
            <p:nvPr/>
          </p:nvSpPr>
          <p:spPr>
            <a:xfrm>
              <a:off x="0" y="0"/>
              <a:ext cx="2408296" cy="1354667"/>
            </a:xfrm>
            <a:custGeom>
              <a:rect b="b" l="l" r="r" t="t"/>
              <a:pathLst>
                <a:path extrusionOk="0" h="135466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625" name="Google Shape;625;p23"/>
            <p:cNvSpPr txBox="1"/>
            <p:nvPr/>
          </p:nvSpPr>
          <p:spPr>
            <a:xfrm>
              <a:off x="0" y="-38100"/>
              <a:ext cx="2408296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23"/>
          <p:cNvGrpSpPr/>
          <p:nvPr/>
        </p:nvGrpSpPr>
        <p:grpSpPr>
          <a:xfrm>
            <a:off x="6123217" y="3466111"/>
            <a:ext cx="6041567" cy="3354779"/>
            <a:chOff x="0" y="0"/>
            <a:chExt cx="1591195" cy="883563"/>
          </a:xfrm>
        </p:grpSpPr>
        <p:sp>
          <p:nvSpPr>
            <p:cNvPr id="627" name="Google Shape;627;p23"/>
            <p:cNvSpPr/>
            <p:nvPr/>
          </p:nvSpPr>
          <p:spPr>
            <a:xfrm>
              <a:off x="0" y="0"/>
              <a:ext cx="1591195" cy="883563"/>
            </a:xfrm>
            <a:custGeom>
              <a:rect b="b" l="l" r="r" t="t"/>
              <a:pathLst>
                <a:path extrusionOk="0" h="883563" w="1591195">
                  <a:moveTo>
                    <a:pt x="795597" y="0"/>
                  </a:moveTo>
                  <a:cubicBezTo>
                    <a:pt x="356201" y="0"/>
                    <a:pt x="0" y="197792"/>
                    <a:pt x="0" y="441782"/>
                  </a:cubicBezTo>
                  <a:cubicBezTo>
                    <a:pt x="0" y="685771"/>
                    <a:pt x="356201" y="883563"/>
                    <a:pt x="795597" y="883563"/>
                  </a:cubicBezTo>
                  <a:cubicBezTo>
                    <a:pt x="1234994" y="883563"/>
                    <a:pt x="1591195" y="685771"/>
                    <a:pt x="1591195" y="441782"/>
                  </a:cubicBezTo>
                  <a:cubicBezTo>
                    <a:pt x="1591195" y="197792"/>
                    <a:pt x="1234994" y="0"/>
                    <a:pt x="795597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B2F9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 txBox="1"/>
            <p:nvPr/>
          </p:nvSpPr>
          <p:spPr>
            <a:xfrm>
              <a:off x="149174" y="44734"/>
              <a:ext cx="1292846" cy="755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23"/>
          <p:cNvSpPr/>
          <p:nvPr/>
        </p:nvSpPr>
        <p:spPr>
          <a:xfrm>
            <a:off x="3363685" y="1028700"/>
            <a:ext cx="1455744" cy="1418689"/>
          </a:xfrm>
          <a:custGeom>
            <a:rect b="b" l="l" r="r" t="t"/>
            <a:pathLst>
              <a:path extrusionOk="0" h="1418689" w="1455744">
                <a:moveTo>
                  <a:pt x="0" y="0"/>
                </a:moveTo>
                <a:lnTo>
                  <a:pt x="1455745" y="0"/>
                </a:lnTo>
                <a:lnTo>
                  <a:pt x="1455745" y="1418689"/>
                </a:lnTo>
                <a:lnTo>
                  <a:pt x="0" y="1418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23"/>
          <p:cNvSpPr/>
          <p:nvPr/>
        </p:nvSpPr>
        <p:spPr>
          <a:xfrm>
            <a:off x="13530571" y="6019800"/>
            <a:ext cx="1532796" cy="1407386"/>
          </a:xfrm>
          <a:custGeom>
            <a:rect b="b" l="l" r="r" t="t"/>
            <a:pathLst>
              <a:path extrusionOk="0" h="1407386" w="1532796">
                <a:moveTo>
                  <a:pt x="0" y="0"/>
                </a:moveTo>
                <a:lnTo>
                  <a:pt x="1532797" y="0"/>
                </a:lnTo>
                <a:lnTo>
                  <a:pt x="1532797" y="1407386"/>
                </a:lnTo>
                <a:lnTo>
                  <a:pt x="0" y="1407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3"/>
          <p:cNvSpPr/>
          <p:nvPr/>
        </p:nvSpPr>
        <p:spPr>
          <a:xfrm>
            <a:off x="3513835" y="6148328"/>
            <a:ext cx="1155445" cy="1321195"/>
          </a:xfrm>
          <a:custGeom>
            <a:rect b="b" l="l" r="r" t="t"/>
            <a:pathLst>
              <a:path extrusionOk="0" h="1321195" w="1155445">
                <a:moveTo>
                  <a:pt x="0" y="0"/>
                </a:moveTo>
                <a:lnTo>
                  <a:pt x="1155445" y="0"/>
                </a:lnTo>
                <a:lnTo>
                  <a:pt x="1155445" y="1321195"/>
                </a:lnTo>
                <a:lnTo>
                  <a:pt x="0" y="1321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23"/>
          <p:cNvSpPr/>
          <p:nvPr/>
        </p:nvSpPr>
        <p:spPr>
          <a:xfrm>
            <a:off x="13719984" y="1096998"/>
            <a:ext cx="1153970" cy="1350391"/>
          </a:xfrm>
          <a:custGeom>
            <a:rect b="b" l="l" r="r" t="t"/>
            <a:pathLst>
              <a:path extrusionOk="0" h="1350391" w="1153970">
                <a:moveTo>
                  <a:pt x="0" y="0"/>
                </a:moveTo>
                <a:lnTo>
                  <a:pt x="1153971" y="0"/>
                </a:lnTo>
                <a:lnTo>
                  <a:pt x="1153971" y="1350391"/>
                </a:lnTo>
                <a:lnTo>
                  <a:pt x="0" y="1350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23"/>
          <p:cNvSpPr txBox="1"/>
          <p:nvPr/>
        </p:nvSpPr>
        <p:spPr>
          <a:xfrm>
            <a:off x="6412422" y="4046028"/>
            <a:ext cx="5463300" cy="1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67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TYPES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67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</a:t>
            </a:r>
            <a:endParaRPr/>
          </a:p>
        </p:txBody>
      </p:sp>
      <p:sp>
        <p:nvSpPr>
          <p:cNvPr id="634" name="Google Shape;634;p23"/>
          <p:cNvSpPr txBox="1"/>
          <p:nvPr/>
        </p:nvSpPr>
        <p:spPr>
          <a:xfrm>
            <a:off x="2924193" y="2562078"/>
            <a:ext cx="2021235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Market-Based</a:t>
            </a:r>
            <a:endParaRPr/>
          </a:p>
        </p:txBody>
      </p:sp>
      <p:sp>
        <p:nvSpPr>
          <p:cNvPr id="635" name="Google Shape;635;p23"/>
          <p:cNvSpPr txBox="1"/>
          <p:nvPr/>
        </p:nvSpPr>
        <p:spPr>
          <a:xfrm>
            <a:off x="2727480" y="7631811"/>
            <a:ext cx="2414662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Longevity-Based</a:t>
            </a:r>
            <a:endParaRPr/>
          </a:p>
        </p:txBody>
      </p:sp>
      <p:sp>
        <p:nvSpPr>
          <p:cNvPr id="636" name="Google Shape;636;p23"/>
          <p:cNvSpPr txBox="1"/>
          <p:nvPr/>
        </p:nvSpPr>
        <p:spPr>
          <a:xfrm>
            <a:off x="12860108" y="2562078"/>
            <a:ext cx="2873722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Performance-Based</a:t>
            </a:r>
            <a:endParaRPr/>
          </a:p>
        </p:txBody>
      </p:sp>
      <p:sp>
        <p:nvSpPr>
          <p:cNvPr id="637" name="Google Shape;637;p23"/>
          <p:cNvSpPr txBox="1"/>
          <p:nvPr/>
        </p:nvSpPr>
        <p:spPr>
          <a:xfrm>
            <a:off x="13501409" y="7631811"/>
            <a:ext cx="1591121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Skill-Based</a:t>
            </a:r>
            <a:endParaRPr/>
          </a:p>
        </p:txBody>
      </p:sp>
      <p:sp>
        <p:nvSpPr>
          <p:cNvPr id="638" name="Google Shape;638;p23"/>
          <p:cNvSpPr txBox="1"/>
          <p:nvPr/>
        </p:nvSpPr>
        <p:spPr>
          <a:xfrm>
            <a:off x="12192319" y="3220165"/>
            <a:ext cx="4209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639" name="Google Shape;639;p23"/>
          <p:cNvSpPr txBox="1"/>
          <p:nvPr/>
        </p:nvSpPr>
        <p:spPr>
          <a:xfrm>
            <a:off x="1986907" y="3220165"/>
            <a:ext cx="4209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640" name="Google Shape;640;p23"/>
          <p:cNvSpPr txBox="1"/>
          <p:nvPr/>
        </p:nvSpPr>
        <p:spPr>
          <a:xfrm>
            <a:off x="12192319" y="8289671"/>
            <a:ext cx="4209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641" name="Google Shape;641;p23"/>
          <p:cNvSpPr txBox="1"/>
          <p:nvPr/>
        </p:nvSpPr>
        <p:spPr>
          <a:xfrm>
            <a:off x="1986907" y="8289671"/>
            <a:ext cx="4209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4"/>
          <p:cNvGrpSpPr/>
          <p:nvPr/>
        </p:nvGrpSpPr>
        <p:grpSpPr>
          <a:xfrm rot="10800000">
            <a:off x="0" y="4897978"/>
            <a:ext cx="18288000" cy="5533683"/>
            <a:chOff x="0" y="-38100"/>
            <a:chExt cx="4816593" cy="1457431"/>
          </a:xfrm>
        </p:grpSpPr>
        <p:sp>
          <p:nvSpPr>
            <p:cNvPr id="647" name="Google Shape;647;p24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8" name="Google Shape;648;p24"/>
            <p:cNvSpPr txBox="1"/>
            <p:nvPr/>
          </p:nvSpPr>
          <p:spPr>
            <a:xfrm>
              <a:off x="0" y="-38100"/>
              <a:ext cx="4816593" cy="145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9" name="Google Shape;649;p24"/>
          <p:cNvPicPr preferRelativeResize="0"/>
          <p:nvPr/>
        </p:nvPicPr>
        <p:blipFill rotWithShape="1">
          <a:blip r:embed="rId3">
            <a:alphaModFix/>
          </a:blip>
          <a:srcRect b="59230" l="0" r="0" t="0"/>
          <a:stretch/>
        </p:blipFill>
        <p:spPr>
          <a:xfrm>
            <a:off x="4396575" y="6421071"/>
            <a:ext cx="9494874" cy="38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4"/>
          <p:cNvSpPr txBox="1"/>
          <p:nvPr/>
        </p:nvSpPr>
        <p:spPr>
          <a:xfrm>
            <a:off x="1781613" y="718262"/>
            <a:ext cx="147249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72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IMPORTANT DIAGRAM</a:t>
            </a:r>
            <a:endParaRPr/>
          </a:p>
        </p:txBody>
      </p:sp>
      <p:grpSp>
        <p:nvGrpSpPr>
          <p:cNvPr id="651" name="Google Shape;651;p24"/>
          <p:cNvGrpSpPr/>
          <p:nvPr/>
        </p:nvGrpSpPr>
        <p:grpSpPr>
          <a:xfrm>
            <a:off x="8120385" y="5391150"/>
            <a:ext cx="2047231" cy="2047231"/>
            <a:chOff x="0" y="0"/>
            <a:chExt cx="812800" cy="812800"/>
          </a:xfrm>
        </p:grpSpPr>
        <p:sp>
          <p:nvSpPr>
            <p:cNvPr id="652" name="Google Shape;652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4157724" y="7604019"/>
            <a:ext cx="2047231" cy="2047231"/>
            <a:chOff x="0" y="0"/>
            <a:chExt cx="812800" cy="812800"/>
          </a:xfrm>
        </p:grpSpPr>
        <p:sp>
          <p:nvSpPr>
            <p:cNvPr id="655" name="Google Shape;65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12083045" y="7604019"/>
            <a:ext cx="2047231" cy="2047231"/>
            <a:chOff x="0" y="0"/>
            <a:chExt cx="812800" cy="812800"/>
          </a:xfrm>
        </p:grpSpPr>
        <p:sp>
          <p:nvSpPr>
            <p:cNvPr id="658" name="Google Shape;65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Google Shape;660;p24"/>
          <p:cNvSpPr/>
          <p:nvPr/>
        </p:nvSpPr>
        <p:spPr>
          <a:xfrm>
            <a:off x="4716633" y="8122519"/>
            <a:ext cx="929412" cy="1010230"/>
          </a:xfrm>
          <a:custGeom>
            <a:rect b="b" l="l" r="r" t="t"/>
            <a:pathLst>
              <a:path extrusionOk="0" h="1010230" w="929412">
                <a:moveTo>
                  <a:pt x="0" y="0"/>
                </a:moveTo>
                <a:lnTo>
                  <a:pt x="929412" y="0"/>
                </a:lnTo>
                <a:lnTo>
                  <a:pt x="929412" y="1010230"/>
                </a:lnTo>
                <a:lnTo>
                  <a:pt x="0" y="10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4"/>
          <p:cNvSpPr/>
          <p:nvPr/>
        </p:nvSpPr>
        <p:spPr>
          <a:xfrm>
            <a:off x="12620832" y="8122519"/>
            <a:ext cx="971658" cy="1010230"/>
          </a:xfrm>
          <a:custGeom>
            <a:rect b="b" l="l" r="r" t="t"/>
            <a:pathLst>
              <a:path extrusionOk="0" h="1010230" w="971658">
                <a:moveTo>
                  <a:pt x="0" y="0"/>
                </a:moveTo>
                <a:lnTo>
                  <a:pt x="971658" y="0"/>
                </a:lnTo>
                <a:lnTo>
                  <a:pt x="971658" y="1010230"/>
                </a:lnTo>
                <a:lnTo>
                  <a:pt x="0" y="1010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24"/>
          <p:cNvSpPr/>
          <p:nvPr/>
        </p:nvSpPr>
        <p:spPr>
          <a:xfrm>
            <a:off x="8580515" y="5896359"/>
            <a:ext cx="1126971" cy="1036813"/>
          </a:xfrm>
          <a:custGeom>
            <a:rect b="b" l="l" r="r" t="t"/>
            <a:pathLst>
              <a:path extrusionOk="0" h="1036813" w="1126971">
                <a:moveTo>
                  <a:pt x="0" y="0"/>
                </a:moveTo>
                <a:lnTo>
                  <a:pt x="1126970" y="0"/>
                </a:lnTo>
                <a:lnTo>
                  <a:pt x="1126970" y="1036813"/>
                </a:lnTo>
                <a:lnTo>
                  <a:pt x="0" y="1036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p24"/>
          <p:cNvSpPr txBox="1"/>
          <p:nvPr/>
        </p:nvSpPr>
        <p:spPr>
          <a:xfrm>
            <a:off x="62108" y="5648765"/>
            <a:ext cx="3983238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Idea 02</a:t>
            </a:r>
            <a:endParaRPr/>
          </a:p>
        </p:txBody>
      </p:sp>
      <p:sp>
        <p:nvSpPr>
          <p:cNvPr id="664" name="Google Shape;664;p24"/>
          <p:cNvSpPr txBox="1"/>
          <p:nvPr/>
        </p:nvSpPr>
        <p:spPr>
          <a:xfrm>
            <a:off x="14242654" y="5648765"/>
            <a:ext cx="3983238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Idea 03</a:t>
            </a:r>
            <a:endParaRPr/>
          </a:p>
        </p:txBody>
      </p:sp>
      <p:sp>
        <p:nvSpPr>
          <p:cNvPr id="665" name="Google Shape;665;p24"/>
          <p:cNvSpPr txBox="1"/>
          <p:nvPr/>
        </p:nvSpPr>
        <p:spPr>
          <a:xfrm>
            <a:off x="7152381" y="3064861"/>
            <a:ext cx="3983238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Idea 01</a:t>
            </a:r>
            <a:endParaRPr/>
          </a:p>
        </p:txBody>
      </p:sp>
      <p:sp>
        <p:nvSpPr>
          <p:cNvPr id="666" name="Google Shape;666;p24"/>
          <p:cNvSpPr txBox="1"/>
          <p:nvPr/>
        </p:nvSpPr>
        <p:spPr>
          <a:xfrm>
            <a:off x="672770" y="6170101"/>
            <a:ext cx="27618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67" name="Google Shape;667;p24"/>
          <p:cNvSpPr txBox="1"/>
          <p:nvPr/>
        </p:nvSpPr>
        <p:spPr>
          <a:xfrm>
            <a:off x="14853316" y="6170101"/>
            <a:ext cx="27618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68" name="Google Shape;668;p24"/>
          <p:cNvSpPr txBox="1"/>
          <p:nvPr/>
        </p:nvSpPr>
        <p:spPr>
          <a:xfrm>
            <a:off x="6204955" y="3586196"/>
            <a:ext cx="587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5"/>
          <p:cNvGrpSpPr/>
          <p:nvPr/>
        </p:nvGrpSpPr>
        <p:grpSpPr>
          <a:xfrm>
            <a:off x="2200792" y="8339203"/>
            <a:ext cx="754204" cy="754204"/>
            <a:chOff x="0" y="0"/>
            <a:chExt cx="812800" cy="812800"/>
          </a:xfrm>
        </p:grpSpPr>
        <p:sp>
          <p:nvSpPr>
            <p:cNvPr id="674" name="Google Shape;67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25"/>
          <p:cNvGrpSpPr/>
          <p:nvPr/>
        </p:nvGrpSpPr>
        <p:grpSpPr>
          <a:xfrm>
            <a:off x="4150468" y="8339203"/>
            <a:ext cx="754204" cy="754204"/>
            <a:chOff x="0" y="0"/>
            <a:chExt cx="812800" cy="812800"/>
          </a:xfrm>
        </p:grpSpPr>
        <p:sp>
          <p:nvSpPr>
            <p:cNvPr id="677" name="Google Shape;677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3FB9"/>
            </a:solidFill>
            <a:ln cap="sq" cmpd="sng" w="285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25"/>
          <p:cNvSpPr txBox="1"/>
          <p:nvPr/>
        </p:nvSpPr>
        <p:spPr>
          <a:xfrm>
            <a:off x="4586340" y="385449"/>
            <a:ext cx="9115321" cy="1727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72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RESOURCE PAGE</a:t>
            </a:r>
            <a:endParaRPr/>
          </a:p>
        </p:txBody>
      </p:sp>
      <p:sp>
        <p:nvSpPr>
          <p:cNvPr id="680" name="Google Shape;680;p25"/>
          <p:cNvSpPr txBox="1"/>
          <p:nvPr/>
        </p:nvSpPr>
        <p:spPr>
          <a:xfrm>
            <a:off x="4902393" y="1982947"/>
            <a:ext cx="8483214" cy="42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681" name="Google Shape;681;p25"/>
          <p:cNvSpPr txBox="1"/>
          <p:nvPr/>
        </p:nvSpPr>
        <p:spPr>
          <a:xfrm>
            <a:off x="1203339" y="6829911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682" name="Google Shape;682;p25"/>
          <p:cNvSpPr txBox="1"/>
          <p:nvPr/>
        </p:nvSpPr>
        <p:spPr>
          <a:xfrm>
            <a:off x="1967207" y="924738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  <p:sp>
        <p:nvSpPr>
          <p:cNvPr id="683" name="Google Shape;683;p25"/>
          <p:cNvSpPr txBox="1"/>
          <p:nvPr/>
        </p:nvSpPr>
        <p:spPr>
          <a:xfrm>
            <a:off x="3916884" y="924738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#3B3FB9</a:t>
            </a:r>
            <a:endParaRPr/>
          </a:p>
        </p:txBody>
      </p:sp>
      <p:sp>
        <p:nvSpPr>
          <p:cNvPr id="684" name="Google Shape;684;p25"/>
          <p:cNvSpPr txBox="1"/>
          <p:nvPr/>
        </p:nvSpPr>
        <p:spPr>
          <a:xfrm>
            <a:off x="1977464" y="7112063"/>
            <a:ext cx="3150536" cy="969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COLORS</a:t>
            </a:r>
            <a:endParaRPr/>
          </a:p>
        </p:txBody>
      </p:sp>
      <p:sp>
        <p:nvSpPr>
          <p:cNvPr id="685" name="Google Shape;685;p25"/>
          <p:cNvSpPr txBox="1"/>
          <p:nvPr/>
        </p:nvSpPr>
        <p:spPr>
          <a:xfrm>
            <a:off x="1702413" y="3200942"/>
            <a:ext cx="3700639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This presentation template uses the following free fonts:</a:t>
            </a:r>
            <a:endParaRPr/>
          </a:p>
        </p:txBody>
      </p:sp>
      <p:sp>
        <p:nvSpPr>
          <p:cNvPr id="686" name="Google Shape;686;p25"/>
          <p:cNvSpPr txBox="1"/>
          <p:nvPr/>
        </p:nvSpPr>
        <p:spPr>
          <a:xfrm>
            <a:off x="2197976" y="4342037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Titles :</a:t>
            </a:r>
            <a:endParaRPr/>
          </a:p>
        </p:txBody>
      </p:sp>
      <p:sp>
        <p:nvSpPr>
          <p:cNvPr id="687" name="Google Shape;687;p25"/>
          <p:cNvSpPr txBox="1"/>
          <p:nvPr/>
        </p:nvSpPr>
        <p:spPr>
          <a:xfrm>
            <a:off x="2197976" y="5105329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Headers :</a:t>
            </a:r>
            <a:endParaRPr/>
          </a:p>
        </p:txBody>
      </p:sp>
      <p:sp>
        <p:nvSpPr>
          <p:cNvPr id="688" name="Google Shape;688;p25"/>
          <p:cNvSpPr txBox="1"/>
          <p:nvPr/>
        </p:nvSpPr>
        <p:spPr>
          <a:xfrm>
            <a:off x="2197976" y="5868621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Body Copy :</a:t>
            </a:r>
            <a:endParaRPr/>
          </a:p>
        </p:txBody>
      </p:sp>
      <p:sp>
        <p:nvSpPr>
          <p:cNvPr id="689" name="Google Shape;689;p25"/>
          <p:cNvSpPr txBox="1"/>
          <p:nvPr/>
        </p:nvSpPr>
        <p:spPr>
          <a:xfrm>
            <a:off x="2197976" y="4746432"/>
            <a:ext cx="270951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Contrail One</a:t>
            </a:r>
            <a:endParaRPr/>
          </a:p>
        </p:txBody>
      </p:sp>
      <p:sp>
        <p:nvSpPr>
          <p:cNvPr id="690" name="Google Shape;690;p25"/>
          <p:cNvSpPr txBox="1"/>
          <p:nvPr/>
        </p:nvSpPr>
        <p:spPr>
          <a:xfrm>
            <a:off x="1912652" y="5509724"/>
            <a:ext cx="328016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691" name="Google Shape;691;p25"/>
          <p:cNvSpPr txBox="1"/>
          <p:nvPr/>
        </p:nvSpPr>
        <p:spPr>
          <a:xfrm>
            <a:off x="1702413" y="6273016"/>
            <a:ext cx="37006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692" name="Google Shape;692;p25"/>
          <p:cNvSpPr txBox="1"/>
          <p:nvPr/>
        </p:nvSpPr>
        <p:spPr>
          <a:xfrm>
            <a:off x="1977464" y="2183353"/>
            <a:ext cx="3150536" cy="969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FONTS</a:t>
            </a:r>
            <a:endParaRPr/>
          </a:p>
        </p:txBody>
      </p:sp>
      <p:sp>
        <p:nvSpPr>
          <p:cNvPr id="693" name="Google Shape;693;p25"/>
          <p:cNvSpPr/>
          <p:nvPr/>
        </p:nvSpPr>
        <p:spPr>
          <a:xfrm>
            <a:off x="12566668" y="2998052"/>
            <a:ext cx="1303651" cy="1320457"/>
          </a:xfrm>
          <a:custGeom>
            <a:rect b="b" l="l" r="r" t="t"/>
            <a:pathLst>
              <a:path extrusionOk="0" h="1320457" w="1303651">
                <a:moveTo>
                  <a:pt x="0" y="0"/>
                </a:moveTo>
                <a:lnTo>
                  <a:pt x="1303651" y="0"/>
                </a:lnTo>
                <a:lnTo>
                  <a:pt x="1303651" y="1320457"/>
                </a:lnTo>
                <a:lnTo>
                  <a:pt x="0" y="1320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4" name="Google Shape;694;p25"/>
          <p:cNvSpPr/>
          <p:nvPr/>
        </p:nvSpPr>
        <p:spPr>
          <a:xfrm>
            <a:off x="12383440" y="5240471"/>
            <a:ext cx="1188872" cy="1156448"/>
          </a:xfrm>
          <a:custGeom>
            <a:rect b="b" l="l" r="r" t="t"/>
            <a:pathLst>
              <a:path extrusionOk="0" h="1156448" w="1188872">
                <a:moveTo>
                  <a:pt x="0" y="0"/>
                </a:moveTo>
                <a:lnTo>
                  <a:pt x="1188872" y="0"/>
                </a:lnTo>
                <a:lnTo>
                  <a:pt x="1188872" y="1156448"/>
                </a:lnTo>
                <a:lnTo>
                  <a:pt x="0" y="1156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5" name="Google Shape;695;p25"/>
          <p:cNvSpPr/>
          <p:nvPr/>
        </p:nvSpPr>
        <p:spPr>
          <a:xfrm>
            <a:off x="14506365" y="3034619"/>
            <a:ext cx="1149806" cy="1247324"/>
          </a:xfrm>
          <a:custGeom>
            <a:rect b="b" l="l" r="r" t="t"/>
            <a:pathLst>
              <a:path extrusionOk="0" h="1247324" w="1149806">
                <a:moveTo>
                  <a:pt x="0" y="0"/>
                </a:moveTo>
                <a:lnTo>
                  <a:pt x="1149806" y="0"/>
                </a:lnTo>
                <a:lnTo>
                  <a:pt x="1149806" y="1247324"/>
                </a:lnTo>
                <a:lnTo>
                  <a:pt x="0" y="124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6" name="Google Shape;696;p25"/>
          <p:cNvSpPr/>
          <p:nvPr/>
        </p:nvSpPr>
        <p:spPr>
          <a:xfrm>
            <a:off x="10539817" y="5216504"/>
            <a:ext cx="1173726" cy="1204383"/>
          </a:xfrm>
          <a:custGeom>
            <a:rect b="b" l="l" r="r" t="t"/>
            <a:pathLst>
              <a:path extrusionOk="0" h="1204383" w="1173726">
                <a:moveTo>
                  <a:pt x="0" y="0"/>
                </a:moveTo>
                <a:lnTo>
                  <a:pt x="1173725" y="0"/>
                </a:lnTo>
                <a:lnTo>
                  <a:pt x="1173725" y="1204383"/>
                </a:lnTo>
                <a:lnTo>
                  <a:pt x="0" y="1204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7" name="Google Shape;697;p25"/>
          <p:cNvSpPr/>
          <p:nvPr/>
        </p:nvSpPr>
        <p:spPr>
          <a:xfrm>
            <a:off x="9194980" y="3089009"/>
            <a:ext cx="1047460" cy="1138544"/>
          </a:xfrm>
          <a:custGeom>
            <a:rect b="b" l="l" r="r" t="t"/>
            <a:pathLst>
              <a:path extrusionOk="0" h="1138544" w="1047460">
                <a:moveTo>
                  <a:pt x="0" y="0"/>
                </a:moveTo>
                <a:lnTo>
                  <a:pt x="1047460" y="0"/>
                </a:lnTo>
                <a:lnTo>
                  <a:pt x="1047460" y="1138544"/>
                </a:lnTo>
                <a:lnTo>
                  <a:pt x="0" y="1138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8" name="Google Shape;698;p25"/>
          <p:cNvSpPr/>
          <p:nvPr/>
        </p:nvSpPr>
        <p:spPr>
          <a:xfrm>
            <a:off x="10878485" y="3066588"/>
            <a:ext cx="1052137" cy="1183386"/>
          </a:xfrm>
          <a:custGeom>
            <a:rect b="b" l="l" r="r" t="t"/>
            <a:pathLst>
              <a:path extrusionOk="0" h="1183386" w="1052137">
                <a:moveTo>
                  <a:pt x="0" y="0"/>
                </a:moveTo>
                <a:lnTo>
                  <a:pt x="1052138" y="0"/>
                </a:lnTo>
                <a:lnTo>
                  <a:pt x="1052138" y="1183386"/>
                </a:lnTo>
                <a:lnTo>
                  <a:pt x="0" y="1183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p25"/>
          <p:cNvSpPr/>
          <p:nvPr/>
        </p:nvSpPr>
        <p:spPr>
          <a:xfrm>
            <a:off x="16133194" y="5163892"/>
            <a:ext cx="1343812" cy="1309606"/>
          </a:xfrm>
          <a:custGeom>
            <a:rect b="b" l="l" r="r" t="t"/>
            <a:pathLst>
              <a:path extrusionOk="0" h="1309606" w="1343812">
                <a:moveTo>
                  <a:pt x="0" y="0"/>
                </a:moveTo>
                <a:lnTo>
                  <a:pt x="1343812" y="0"/>
                </a:lnTo>
                <a:lnTo>
                  <a:pt x="1343812" y="1309606"/>
                </a:lnTo>
                <a:lnTo>
                  <a:pt x="0" y="1309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0" name="Google Shape;700;p25"/>
          <p:cNvSpPr/>
          <p:nvPr/>
        </p:nvSpPr>
        <p:spPr>
          <a:xfrm>
            <a:off x="7026138" y="2954588"/>
            <a:ext cx="1532796" cy="1407386"/>
          </a:xfrm>
          <a:custGeom>
            <a:rect b="b" l="l" r="r" t="t"/>
            <a:pathLst>
              <a:path extrusionOk="0" h="1407386" w="1532796">
                <a:moveTo>
                  <a:pt x="0" y="0"/>
                </a:moveTo>
                <a:lnTo>
                  <a:pt x="1532797" y="0"/>
                </a:lnTo>
                <a:lnTo>
                  <a:pt x="1532797" y="1407386"/>
                </a:lnTo>
                <a:lnTo>
                  <a:pt x="0" y="1407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p25"/>
          <p:cNvSpPr/>
          <p:nvPr/>
        </p:nvSpPr>
        <p:spPr>
          <a:xfrm>
            <a:off x="6890606" y="5158098"/>
            <a:ext cx="1155445" cy="1321195"/>
          </a:xfrm>
          <a:custGeom>
            <a:rect b="b" l="l" r="r" t="t"/>
            <a:pathLst>
              <a:path extrusionOk="0" h="1321195" w="1155445">
                <a:moveTo>
                  <a:pt x="0" y="0"/>
                </a:moveTo>
                <a:lnTo>
                  <a:pt x="1155445" y="0"/>
                </a:lnTo>
                <a:lnTo>
                  <a:pt x="1155445" y="1321195"/>
                </a:lnTo>
                <a:lnTo>
                  <a:pt x="0" y="1321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p25"/>
          <p:cNvSpPr/>
          <p:nvPr/>
        </p:nvSpPr>
        <p:spPr>
          <a:xfrm>
            <a:off x="8715949" y="5143500"/>
            <a:ext cx="1153970" cy="1350391"/>
          </a:xfrm>
          <a:custGeom>
            <a:rect b="b" l="l" r="r" t="t"/>
            <a:pathLst>
              <a:path extrusionOk="0" h="1350391" w="1153970">
                <a:moveTo>
                  <a:pt x="0" y="0"/>
                </a:moveTo>
                <a:lnTo>
                  <a:pt x="1153970" y="0"/>
                </a:lnTo>
                <a:lnTo>
                  <a:pt x="1153970" y="1350391"/>
                </a:lnTo>
                <a:lnTo>
                  <a:pt x="0" y="1350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25"/>
          <p:cNvSpPr/>
          <p:nvPr/>
        </p:nvSpPr>
        <p:spPr>
          <a:xfrm>
            <a:off x="14242210" y="5256996"/>
            <a:ext cx="1221086" cy="1123399"/>
          </a:xfrm>
          <a:custGeom>
            <a:rect b="b" l="l" r="r" t="t"/>
            <a:pathLst>
              <a:path extrusionOk="0" h="1123399" w="1221086">
                <a:moveTo>
                  <a:pt x="0" y="0"/>
                </a:moveTo>
                <a:lnTo>
                  <a:pt x="1221086" y="0"/>
                </a:lnTo>
                <a:lnTo>
                  <a:pt x="1221086" y="1123399"/>
                </a:lnTo>
                <a:lnTo>
                  <a:pt x="0" y="112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25"/>
          <p:cNvSpPr/>
          <p:nvPr/>
        </p:nvSpPr>
        <p:spPr>
          <a:xfrm>
            <a:off x="16292216" y="3002961"/>
            <a:ext cx="1260598" cy="1310640"/>
          </a:xfrm>
          <a:custGeom>
            <a:rect b="b" l="l" r="r" t="t"/>
            <a:pathLst>
              <a:path extrusionOk="0" h="1310640" w="1260598">
                <a:moveTo>
                  <a:pt x="0" y="0"/>
                </a:moveTo>
                <a:lnTo>
                  <a:pt x="1260598" y="0"/>
                </a:lnTo>
                <a:lnTo>
                  <a:pt x="1260598" y="1310640"/>
                </a:lnTo>
                <a:lnTo>
                  <a:pt x="0" y="1310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25"/>
          <p:cNvSpPr/>
          <p:nvPr/>
        </p:nvSpPr>
        <p:spPr>
          <a:xfrm>
            <a:off x="13687539" y="7296731"/>
            <a:ext cx="1984270" cy="1334873"/>
          </a:xfrm>
          <a:custGeom>
            <a:rect b="b" l="l" r="r" t="t"/>
            <a:pathLst>
              <a:path extrusionOk="0" h="1334873" w="1984270">
                <a:moveTo>
                  <a:pt x="0" y="0"/>
                </a:moveTo>
                <a:lnTo>
                  <a:pt x="1984270" y="0"/>
                </a:lnTo>
                <a:lnTo>
                  <a:pt x="1984270" y="1334873"/>
                </a:lnTo>
                <a:lnTo>
                  <a:pt x="0" y="133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25"/>
          <p:cNvSpPr/>
          <p:nvPr/>
        </p:nvSpPr>
        <p:spPr>
          <a:xfrm>
            <a:off x="16133194" y="7104495"/>
            <a:ext cx="1271448" cy="1719345"/>
          </a:xfrm>
          <a:custGeom>
            <a:rect b="b" l="l" r="r" t="t"/>
            <a:pathLst>
              <a:path extrusionOk="0" h="1719345" w="1271448">
                <a:moveTo>
                  <a:pt x="0" y="0"/>
                </a:moveTo>
                <a:lnTo>
                  <a:pt x="1271448" y="0"/>
                </a:lnTo>
                <a:lnTo>
                  <a:pt x="1271448" y="1719345"/>
                </a:lnTo>
                <a:lnTo>
                  <a:pt x="0" y="1719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-20667" l="-34379" r="-13306" t="-19026"/>
            </a:stretch>
          </a:blipFill>
          <a:ln>
            <a:noFill/>
          </a:ln>
        </p:spPr>
      </p:sp>
      <p:sp>
        <p:nvSpPr>
          <p:cNvPr id="707" name="Google Shape;707;p25"/>
          <p:cNvSpPr/>
          <p:nvPr/>
        </p:nvSpPr>
        <p:spPr>
          <a:xfrm>
            <a:off x="10244992" y="7398887"/>
            <a:ext cx="1175442" cy="1130562"/>
          </a:xfrm>
          <a:custGeom>
            <a:rect b="b" l="l" r="r" t="t"/>
            <a:pathLst>
              <a:path extrusionOk="0" h="1130562" w="1175442">
                <a:moveTo>
                  <a:pt x="0" y="0"/>
                </a:moveTo>
                <a:lnTo>
                  <a:pt x="1175443" y="0"/>
                </a:lnTo>
                <a:lnTo>
                  <a:pt x="1175443" y="1130561"/>
                </a:lnTo>
                <a:lnTo>
                  <a:pt x="0" y="1130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p25"/>
          <p:cNvSpPr/>
          <p:nvPr/>
        </p:nvSpPr>
        <p:spPr>
          <a:xfrm>
            <a:off x="8757853" y="7451290"/>
            <a:ext cx="1025755" cy="1025755"/>
          </a:xfrm>
          <a:custGeom>
            <a:rect b="b" l="l" r="r" t="t"/>
            <a:pathLst>
              <a:path extrusionOk="0" h="1025755" w="1025755">
                <a:moveTo>
                  <a:pt x="0" y="0"/>
                </a:moveTo>
                <a:lnTo>
                  <a:pt x="1025755" y="0"/>
                </a:lnTo>
                <a:lnTo>
                  <a:pt x="1025755" y="1025755"/>
                </a:lnTo>
                <a:lnTo>
                  <a:pt x="0" y="1025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25"/>
          <p:cNvSpPr/>
          <p:nvPr/>
        </p:nvSpPr>
        <p:spPr>
          <a:xfrm>
            <a:off x="7025289" y="7359779"/>
            <a:ext cx="1271179" cy="1208776"/>
          </a:xfrm>
          <a:custGeom>
            <a:rect b="b" l="l" r="r" t="t"/>
            <a:pathLst>
              <a:path extrusionOk="0" h="1208776" w="1271179">
                <a:moveTo>
                  <a:pt x="0" y="0"/>
                </a:moveTo>
                <a:lnTo>
                  <a:pt x="1271179" y="0"/>
                </a:lnTo>
                <a:lnTo>
                  <a:pt x="1271179" y="1208776"/>
                </a:lnTo>
                <a:lnTo>
                  <a:pt x="0" y="120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25"/>
          <p:cNvSpPr/>
          <p:nvPr/>
        </p:nvSpPr>
        <p:spPr>
          <a:xfrm>
            <a:off x="11881819" y="7356772"/>
            <a:ext cx="1344335" cy="1214790"/>
          </a:xfrm>
          <a:custGeom>
            <a:rect b="b" l="l" r="r" t="t"/>
            <a:pathLst>
              <a:path extrusionOk="0" h="1214790" w="1344335">
                <a:moveTo>
                  <a:pt x="0" y="0"/>
                </a:moveTo>
                <a:lnTo>
                  <a:pt x="1344335" y="0"/>
                </a:lnTo>
                <a:lnTo>
                  <a:pt x="1344335" y="1214791"/>
                </a:lnTo>
                <a:lnTo>
                  <a:pt x="0" y="1214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26"/>
          <p:cNvGrpSpPr/>
          <p:nvPr/>
        </p:nvGrpSpPr>
        <p:grpSpPr>
          <a:xfrm rot="10800000">
            <a:off x="0" y="4897978"/>
            <a:ext cx="18288000" cy="5533683"/>
            <a:chOff x="0" y="-38100"/>
            <a:chExt cx="4816593" cy="1457431"/>
          </a:xfrm>
        </p:grpSpPr>
        <p:sp>
          <p:nvSpPr>
            <p:cNvPr id="716" name="Google Shape;716;p26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17" name="Google Shape;717;p26"/>
            <p:cNvSpPr txBox="1"/>
            <p:nvPr/>
          </p:nvSpPr>
          <p:spPr>
            <a:xfrm>
              <a:off x="0" y="-38100"/>
              <a:ext cx="4816593" cy="145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26"/>
          <p:cNvSpPr txBox="1"/>
          <p:nvPr/>
        </p:nvSpPr>
        <p:spPr>
          <a:xfrm>
            <a:off x="4426475" y="556005"/>
            <a:ext cx="9435051" cy="218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37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CREDITS</a:t>
            </a:r>
            <a:endParaRPr/>
          </a:p>
        </p:txBody>
      </p:sp>
      <p:sp>
        <p:nvSpPr>
          <p:cNvPr id="719" name="Google Shape;719;p26"/>
          <p:cNvSpPr txBox="1"/>
          <p:nvPr/>
        </p:nvSpPr>
        <p:spPr>
          <a:xfrm>
            <a:off x="5919636" y="2914046"/>
            <a:ext cx="6448727" cy="98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20" name="Google Shape;720;p26"/>
          <p:cNvSpPr txBox="1"/>
          <p:nvPr/>
        </p:nvSpPr>
        <p:spPr>
          <a:xfrm>
            <a:off x="6493578" y="8394388"/>
            <a:ext cx="5300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721" name="Google Shape;721;p26"/>
          <p:cNvSpPr txBox="1"/>
          <p:nvPr/>
        </p:nvSpPr>
        <p:spPr>
          <a:xfrm>
            <a:off x="5919636" y="7602239"/>
            <a:ext cx="64488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Pexels &amp; Pixabay</a:t>
            </a:r>
            <a:endParaRPr/>
          </a:p>
        </p:txBody>
      </p:sp>
      <p:sp>
        <p:nvSpPr>
          <p:cNvPr id="722" name="Google Shape;722;p26"/>
          <p:cNvSpPr txBox="1"/>
          <p:nvPr/>
        </p:nvSpPr>
        <p:spPr>
          <a:xfrm>
            <a:off x="6286555" y="6342828"/>
            <a:ext cx="5714890" cy="47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  <p:pic>
        <p:nvPicPr>
          <p:cNvPr id="723" name="Google Shape;7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50" y="4578363"/>
            <a:ext cx="5714901" cy="14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29507" l="5123" r="0" t="0"/>
          <a:stretch/>
        </p:blipFill>
        <p:spPr>
          <a:xfrm>
            <a:off x="0" y="7249975"/>
            <a:ext cx="4521675" cy="303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10"/>
          <p:cNvGrpSpPr/>
          <p:nvPr/>
        </p:nvGrpSpPr>
        <p:grpSpPr>
          <a:xfrm>
            <a:off x="13256683" y="881924"/>
            <a:ext cx="4002617" cy="4002617"/>
            <a:chOff x="0" y="0"/>
            <a:chExt cx="812800" cy="812800"/>
          </a:xfrm>
        </p:grpSpPr>
        <p:sp>
          <p:nvSpPr>
            <p:cNvPr id="222" name="Google Shape;222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0"/>
          <p:cNvGrpSpPr/>
          <p:nvPr/>
        </p:nvGrpSpPr>
        <p:grpSpPr>
          <a:xfrm>
            <a:off x="8882242" y="881924"/>
            <a:ext cx="4002617" cy="4002617"/>
            <a:chOff x="0" y="0"/>
            <a:chExt cx="812800" cy="812800"/>
          </a:xfrm>
        </p:grpSpPr>
        <p:sp>
          <p:nvSpPr>
            <p:cNvPr id="225" name="Google Shape;22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0"/>
          <p:cNvGrpSpPr/>
          <p:nvPr/>
        </p:nvGrpSpPr>
        <p:grpSpPr>
          <a:xfrm>
            <a:off x="13256683" y="5402459"/>
            <a:ext cx="4002617" cy="4002617"/>
            <a:chOff x="0" y="0"/>
            <a:chExt cx="812800" cy="812800"/>
          </a:xfrm>
        </p:grpSpPr>
        <p:sp>
          <p:nvSpPr>
            <p:cNvPr id="228" name="Google Shape;22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8882242" y="5402459"/>
            <a:ext cx="4002617" cy="4002617"/>
            <a:chOff x="0" y="0"/>
            <a:chExt cx="812800" cy="812800"/>
          </a:xfrm>
        </p:grpSpPr>
        <p:sp>
          <p:nvSpPr>
            <p:cNvPr id="231" name="Google Shape;23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0"/>
          <p:cNvSpPr txBox="1"/>
          <p:nvPr/>
        </p:nvSpPr>
        <p:spPr>
          <a:xfrm>
            <a:off x="1295379" y="1814553"/>
            <a:ext cx="6452578" cy="2016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4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OVERVIEW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1295379" y="3971208"/>
            <a:ext cx="5672401" cy="2089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 compensation philosophy is a set of guiding principles that drive decisions about employee pay and benefits. It aligns with the organization's goals, values, and strategy.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14349720" y="1478563"/>
            <a:ext cx="1816544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VALUES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9975279" y="1478563"/>
            <a:ext cx="1816544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GOALS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4349720" y="6003079"/>
            <a:ext cx="1816544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VALUES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9975279" y="6003079"/>
            <a:ext cx="1816544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GOALS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9360284" y="2379220"/>
            <a:ext cx="30465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52886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13734725" y="2379220"/>
            <a:ext cx="30465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9360284" y="6864219"/>
            <a:ext cx="30465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13734725" y="6864219"/>
            <a:ext cx="30465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52886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11"/>
          <p:cNvCxnSpPr/>
          <p:nvPr/>
        </p:nvCxnSpPr>
        <p:spPr>
          <a:xfrm>
            <a:off x="2780326" y="6651759"/>
            <a:ext cx="0" cy="2006639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1"/>
          <p:cNvCxnSpPr/>
          <p:nvPr/>
        </p:nvCxnSpPr>
        <p:spPr>
          <a:xfrm>
            <a:off x="7003725" y="6651759"/>
            <a:ext cx="0" cy="2006639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1"/>
          <p:cNvCxnSpPr/>
          <p:nvPr/>
        </p:nvCxnSpPr>
        <p:spPr>
          <a:xfrm>
            <a:off x="11265225" y="6651759"/>
            <a:ext cx="0" cy="2006639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1"/>
          <p:cNvCxnSpPr/>
          <p:nvPr/>
        </p:nvCxnSpPr>
        <p:spPr>
          <a:xfrm>
            <a:off x="15526724" y="6651759"/>
            <a:ext cx="0" cy="2006639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1" name="Google Shape;251;p11"/>
          <p:cNvGrpSpPr/>
          <p:nvPr/>
        </p:nvGrpSpPr>
        <p:grpSpPr>
          <a:xfrm>
            <a:off x="875801" y="2500832"/>
            <a:ext cx="3809049" cy="5083987"/>
            <a:chOff x="0" y="0"/>
            <a:chExt cx="835570" cy="1115245"/>
          </a:xfrm>
        </p:grpSpPr>
        <p:sp>
          <p:nvSpPr>
            <p:cNvPr id="252" name="Google Shape;252;p11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53" name="Google Shape;253;p11"/>
            <p:cNvSpPr txBox="1"/>
            <p:nvPr/>
          </p:nvSpPr>
          <p:spPr>
            <a:xfrm>
              <a:off x="0" y="101600"/>
              <a:ext cx="835570" cy="87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1"/>
          <p:cNvGrpSpPr/>
          <p:nvPr/>
        </p:nvGrpSpPr>
        <p:grpSpPr>
          <a:xfrm>
            <a:off x="5118251" y="2500832"/>
            <a:ext cx="3809049" cy="5083987"/>
            <a:chOff x="0" y="0"/>
            <a:chExt cx="835570" cy="1115245"/>
          </a:xfrm>
        </p:grpSpPr>
        <p:sp>
          <p:nvSpPr>
            <p:cNvPr id="255" name="Google Shape;255;p11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56" name="Google Shape;256;p11"/>
            <p:cNvSpPr txBox="1"/>
            <p:nvPr/>
          </p:nvSpPr>
          <p:spPr>
            <a:xfrm>
              <a:off x="0" y="101600"/>
              <a:ext cx="835570" cy="87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1"/>
          <p:cNvGrpSpPr/>
          <p:nvPr/>
        </p:nvGrpSpPr>
        <p:grpSpPr>
          <a:xfrm>
            <a:off x="9360700" y="2500832"/>
            <a:ext cx="3809049" cy="5083987"/>
            <a:chOff x="0" y="0"/>
            <a:chExt cx="835570" cy="1115245"/>
          </a:xfrm>
        </p:grpSpPr>
        <p:sp>
          <p:nvSpPr>
            <p:cNvPr id="258" name="Google Shape;258;p11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59" name="Google Shape;259;p11"/>
            <p:cNvSpPr txBox="1"/>
            <p:nvPr/>
          </p:nvSpPr>
          <p:spPr>
            <a:xfrm>
              <a:off x="0" y="101600"/>
              <a:ext cx="835570" cy="87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1"/>
          <p:cNvGrpSpPr/>
          <p:nvPr/>
        </p:nvGrpSpPr>
        <p:grpSpPr>
          <a:xfrm>
            <a:off x="13603149" y="2279416"/>
            <a:ext cx="3809049" cy="5083987"/>
            <a:chOff x="0" y="0"/>
            <a:chExt cx="835570" cy="1115245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0"/>
              <a:ext cx="835570" cy="1115245"/>
            </a:xfrm>
            <a:custGeom>
              <a:rect b="b" l="l" r="r" t="t"/>
              <a:pathLst>
                <a:path extrusionOk="0" h="1115245" w="835570">
                  <a:moveTo>
                    <a:pt x="417785" y="0"/>
                  </a:moveTo>
                  <a:lnTo>
                    <a:pt x="835570" y="203200"/>
                  </a:lnTo>
                  <a:lnTo>
                    <a:pt x="835570" y="912045"/>
                  </a:lnTo>
                  <a:lnTo>
                    <a:pt x="417785" y="1115245"/>
                  </a:lnTo>
                  <a:lnTo>
                    <a:pt x="0" y="912045"/>
                  </a:lnTo>
                  <a:lnTo>
                    <a:pt x="0" y="203200"/>
                  </a:lnTo>
                  <a:lnTo>
                    <a:pt x="417785" y="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62" name="Google Shape;262;p11"/>
            <p:cNvSpPr txBox="1"/>
            <p:nvPr/>
          </p:nvSpPr>
          <p:spPr>
            <a:xfrm>
              <a:off x="0" y="101600"/>
              <a:ext cx="835570" cy="87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1"/>
          <p:cNvGrpSpPr/>
          <p:nvPr/>
        </p:nvGrpSpPr>
        <p:grpSpPr>
          <a:xfrm>
            <a:off x="2056679" y="2972946"/>
            <a:ext cx="1447293" cy="1447293"/>
            <a:chOff x="0" y="0"/>
            <a:chExt cx="812800" cy="812800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6299129" y="2972946"/>
            <a:ext cx="1447293" cy="1447293"/>
            <a:chOff x="0" y="0"/>
            <a:chExt cx="812800" cy="812800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1"/>
          <p:cNvGrpSpPr/>
          <p:nvPr/>
        </p:nvGrpSpPr>
        <p:grpSpPr>
          <a:xfrm>
            <a:off x="10541578" y="2972946"/>
            <a:ext cx="1447293" cy="1447293"/>
            <a:chOff x="0" y="0"/>
            <a:chExt cx="812800" cy="812800"/>
          </a:xfrm>
        </p:grpSpPr>
        <p:sp>
          <p:nvSpPr>
            <p:cNvPr id="270" name="Google Shape;27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1"/>
          <p:cNvGrpSpPr/>
          <p:nvPr/>
        </p:nvGrpSpPr>
        <p:grpSpPr>
          <a:xfrm>
            <a:off x="14784027" y="2972946"/>
            <a:ext cx="1447293" cy="1447293"/>
            <a:chOff x="0" y="0"/>
            <a:chExt cx="812800" cy="812800"/>
          </a:xfrm>
        </p:grpSpPr>
        <p:sp>
          <p:nvSpPr>
            <p:cNvPr id="273" name="Google Shape;27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E42BE"/>
                </a:gs>
                <a:gs pos="100000">
                  <a:srgbClr val="20248D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1"/>
          <p:cNvSpPr/>
          <p:nvPr/>
        </p:nvSpPr>
        <p:spPr>
          <a:xfrm>
            <a:off x="2297558" y="3206657"/>
            <a:ext cx="836807" cy="847595"/>
          </a:xfrm>
          <a:custGeom>
            <a:rect b="b" l="l" r="r" t="t"/>
            <a:pathLst>
              <a:path extrusionOk="0" h="847595" w="836807">
                <a:moveTo>
                  <a:pt x="0" y="0"/>
                </a:moveTo>
                <a:lnTo>
                  <a:pt x="836807" y="0"/>
                </a:lnTo>
                <a:lnTo>
                  <a:pt x="836807" y="847594"/>
                </a:lnTo>
                <a:lnTo>
                  <a:pt x="0" y="847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1"/>
          <p:cNvSpPr/>
          <p:nvPr/>
        </p:nvSpPr>
        <p:spPr>
          <a:xfrm>
            <a:off x="15152911" y="3238049"/>
            <a:ext cx="826019" cy="847595"/>
          </a:xfrm>
          <a:custGeom>
            <a:rect b="b" l="l" r="r" t="t"/>
            <a:pathLst>
              <a:path extrusionOk="0" h="847595" w="826019">
                <a:moveTo>
                  <a:pt x="0" y="0"/>
                </a:moveTo>
                <a:lnTo>
                  <a:pt x="826020" y="0"/>
                </a:lnTo>
                <a:lnTo>
                  <a:pt x="826020" y="847595"/>
                </a:lnTo>
                <a:lnTo>
                  <a:pt x="0" y="84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1"/>
          <p:cNvSpPr/>
          <p:nvPr/>
        </p:nvSpPr>
        <p:spPr>
          <a:xfrm>
            <a:off x="10832300" y="3269442"/>
            <a:ext cx="781328" cy="847595"/>
          </a:xfrm>
          <a:custGeom>
            <a:rect b="b" l="l" r="r" t="t"/>
            <a:pathLst>
              <a:path extrusionOk="0" h="847595" w="781328">
                <a:moveTo>
                  <a:pt x="0" y="0"/>
                </a:moveTo>
                <a:lnTo>
                  <a:pt x="781328" y="0"/>
                </a:lnTo>
                <a:lnTo>
                  <a:pt x="781328" y="847594"/>
                </a:lnTo>
                <a:lnTo>
                  <a:pt x="0" y="847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1"/>
          <p:cNvSpPr/>
          <p:nvPr/>
        </p:nvSpPr>
        <p:spPr>
          <a:xfrm>
            <a:off x="6587096" y="3300834"/>
            <a:ext cx="871359" cy="847595"/>
          </a:xfrm>
          <a:custGeom>
            <a:rect b="b" l="l" r="r" t="t"/>
            <a:pathLst>
              <a:path extrusionOk="0" h="847595" w="871359">
                <a:moveTo>
                  <a:pt x="0" y="0"/>
                </a:moveTo>
                <a:lnTo>
                  <a:pt x="871359" y="0"/>
                </a:lnTo>
                <a:lnTo>
                  <a:pt x="871359" y="847595"/>
                </a:lnTo>
                <a:lnTo>
                  <a:pt x="0" y="84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9" name="Google Shape;279;p11"/>
          <p:cNvGrpSpPr/>
          <p:nvPr/>
        </p:nvGrpSpPr>
        <p:grpSpPr>
          <a:xfrm>
            <a:off x="2119526" y="8430899"/>
            <a:ext cx="1321600" cy="1321600"/>
            <a:chOff x="0" y="0"/>
            <a:chExt cx="812800" cy="812800"/>
          </a:xfrm>
        </p:grpSpPr>
        <p:sp>
          <p:nvSpPr>
            <p:cNvPr id="280" name="Google Shape;28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1"/>
          <p:cNvGrpSpPr/>
          <p:nvPr/>
        </p:nvGrpSpPr>
        <p:grpSpPr>
          <a:xfrm>
            <a:off x="6361975" y="8430899"/>
            <a:ext cx="1321600" cy="1321600"/>
            <a:chOff x="0" y="0"/>
            <a:chExt cx="812800" cy="812800"/>
          </a:xfrm>
        </p:grpSpPr>
        <p:sp>
          <p:nvSpPr>
            <p:cNvPr id="283" name="Google Shape;28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1"/>
          <p:cNvGrpSpPr/>
          <p:nvPr/>
        </p:nvGrpSpPr>
        <p:grpSpPr>
          <a:xfrm>
            <a:off x="10562164" y="8430899"/>
            <a:ext cx="1321600" cy="1321600"/>
            <a:chOff x="0" y="0"/>
            <a:chExt cx="812800" cy="812800"/>
          </a:xfrm>
        </p:grpSpPr>
        <p:sp>
          <p:nvSpPr>
            <p:cNvPr id="286" name="Google Shape;28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1"/>
          <p:cNvGrpSpPr/>
          <p:nvPr/>
        </p:nvGrpSpPr>
        <p:grpSpPr>
          <a:xfrm>
            <a:off x="14802837" y="8430899"/>
            <a:ext cx="1321600" cy="1321600"/>
            <a:chOff x="0" y="0"/>
            <a:chExt cx="812800" cy="812800"/>
          </a:xfrm>
        </p:grpSpPr>
        <p:sp>
          <p:nvSpPr>
            <p:cNvPr id="289" name="Google Shape;28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1"/>
          <p:cNvSpPr txBox="1"/>
          <p:nvPr/>
        </p:nvSpPr>
        <p:spPr>
          <a:xfrm>
            <a:off x="1800164" y="689234"/>
            <a:ext cx="146877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WRITE AN IMPORTANT IDEA HERE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2309069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01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6530388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02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10762424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03</a:t>
            </a:r>
            <a:endParaRPr/>
          </a:p>
        </p:txBody>
      </p:sp>
      <p:sp>
        <p:nvSpPr>
          <p:cNvPr id="295" name="Google Shape;295;p11"/>
          <p:cNvSpPr txBox="1"/>
          <p:nvPr/>
        </p:nvSpPr>
        <p:spPr>
          <a:xfrm>
            <a:off x="14941167" y="8610773"/>
            <a:ext cx="942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5" u="none" cap="none" strike="noStrike">
                <a:solidFill>
                  <a:srgbClr val="3E42BE"/>
                </a:solidFill>
                <a:latin typeface="Contrail One"/>
                <a:ea typeface="Contrail One"/>
                <a:cs typeface="Contrail One"/>
                <a:sym typeface="Contrail One"/>
              </a:rPr>
              <a:t>04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1022616" y="532511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1022616" y="4762759"/>
            <a:ext cx="3515419" cy="416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Write a main idea here</a:t>
            </a:r>
            <a:endParaRPr/>
          </a:p>
        </p:txBody>
      </p:sp>
      <p:sp>
        <p:nvSpPr>
          <p:cNvPr id="298" name="Google Shape;298;p11"/>
          <p:cNvSpPr txBox="1"/>
          <p:nvPr/>
        </p:nvSpPr>
        <p:spPr>
          <a:xfrm>
            <a:off x="5265066" y="4762759"/>
            <a:ext cx="3515419" cy="416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Write a main idea here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9465255" y="4762759"/>
            <a:ext cx="3515419" cy="416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Write a main idea here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13705927" y="4762759"/>
            <a:ext cx="3515419" cy="416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Write a main idea here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5265066" y="532511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9465255" y="532511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13705927" y="532511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2"/>
          <p:cNvGrpSpPr/>
          <p:nvPr/>
        </p:nvGrpSpPr>
        <p:grpSpPr>
          <a:xfrm rot="10800000">
            <a:off x="0" y="4897978"/>
            <a:ext cx="18288000" cy="5533683"/>
            <a:chOff x="0" y="-38100"/>
            <a:chExt cx="4816593" cy="1457431"/>
          </a:xfrm>
        </p:grpSpPr>
        <p:sp>
          <p:nvSpPr>
            <p:cNvPr id="309" name="Google Shape;309;p12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7647"/>
                  </a:srgbClr>
                </a:gs>
                <a:gs pos="100000">
                  <a:srgbClr val="3337AC">
                    <a:alpha val="1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0" name="Google Shape;310;p12"/>
            <p:cNvSpPr txBox="1"/>
            <p:nvPr/>
          </p:nvSpPr>
          <p:spPr>
            <a:xfrm>
              <a:off x="0" y="-38100"/>
              <a:ext cx="4816593" cy="145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 b="0" l="37014" r="7360" t="0"/>
          <a:stretch/>
        </p:blipFill>
        <p:spPr>
          <a:xfrm>
            <a:off x="0" y="0"/>
            <a:ext cx="101727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2"/>
          <p:cNvSpPr txBox="1"/>
          <p:nvPr/>
        </p:nvSpPr>
        <p:spPr>
          <a:xfrm>
            <a:off x="7929893" y="1584406"/>
            <a:ext cx="9329400" cy="6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23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13" name="Google Shape;313;p12"/>
          <p:cNvSpPr txBox="1"/>
          <p:nvPr/>
        </p:nvSpPr>
        <p:spPr>
          <a:xfrm>
            <a:off x="14236015" y="8458577"/>
            <a:ext cx="3023285" cy="63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8" u="none" cap="none" strike="noStrike">
                <a:solidFill>
                  <a:srgbClr val="B6DF69"/>
                </a:solidFill>
                <a:latin typeface="Inter"/>
                <a:ea typeface="Inter"/>
                <a:cs typeface="Inter"/>
                <a:sym typeface="Inter"/>
              </a:rPr>
              <a:t>John Doe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1045" y="7310967"/>
            <a:ext cx="1173700" cy="119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875" y="7076900"/>
            <a:ext cx="1300350" cy="14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863" y="1537424"/>
            <a:ext cx="1300350" cy="1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/>
          <p:nvPr/>
        </p:nvSpPr>
        <p:spPr>
          <a:xfrm>
            <a:off x="2824363" y="4376937"/>
            <a:ext cx="126393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83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CORE PRINCIPLES</a:t>
            </a: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>
            <a:off x="2838888" y="749870"/>
            <a:ext cx="5063091" cy="3230761"/>
            <a:chOff x="0" y="-38100"/>
            <a:chExt cx="1333489" cy="850900"/>
          </a:xfrm>
        </p:grpSpPr>
        <p:sp>
          <p:nvSpPr>
            <p:cNvPr id="323" name="Google Shape;323;p13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24" name="Google Shape;324;p13"/>
            <p:cNvSpPr txBox="1"/>
            <p:nvPr/>
          </p:nvSpPr>
          <p:spPr>
            <a:xfrm>
              <a:off x="0" y="-38100"/>
              <a:ext cx="1333489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2838888" y="6161708"/>
            <a:ext cx="5063091" cy="3230761"/>
            <a:chOff x="0" y="-38100"/>
            <a:chExt cx="1333489" cy="850900"/>
          </a:xfrm>
        </p:grpSpPr>
        <p:sp>
          <p:nvSpPr>
            <p:cNvPr id="326" name="Google Shape;326;p13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27" name="Google Shape;327;p13"/>
            <p:cNvSpPr txBox="1"/>
            <p:nvPr/>
          </p:nvSpPr>
          <p:spPr>
            <a:xfrm>
              <a:off x="0" y="-38100"/>
              <a:ext cx="1333489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10386021" y="749870"/>
            <a:ext cx="5063091" cy="3230761"/>
            <a:chOff x="0" y="-38100"/>
            <a:chExt cx="1333489" cy="850900"/>
          </a:xfrm>
        </p:grpSpPr>
        <p:sp>
          <p:nvSpPr>
            <p:cNvPr id="329" name="Google Shape;329;p13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30" name="Google Shape;330;p13"/>
            <p:cNvSpPr txBox="1"/>
            <p:nvPr/>
          </p:nvSpPr>
          <p:spPr>
            <a:xfrm>
              <a:off x="0" y="-38100"/>
              <a:ext cx="1333489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3"/>
          <p:cNvGrpSpPr/>
          <p:nvPr/>
        </p:nvGrpSpPr>
        <p:grpSpPr>
          <a:xfrm>
            <a:off x="10386021" y="6161708"/>
            <a:ext cx="5063091" cy="3230761"/>
            <a:chOff x="0" y="-38100"/>
            <a:chExt cx="1333489" cy="850900"/>
          </a:xfrm>
        </p:grpSpPr>
        <p:sp>
          <p:nvSpPr>
            <p:cNvPr id="332" name="Google Shape;332;p13"/>
            <p:cNvSpPr/>
            <p:nvPr/>
          </p:nvSpPr>
          <p:spPr>
            <a:xfrm>
              <a:off x="0" y="0"/>
              <a:ext cx="1333489" cy="812800"/>
            </a:xfrm>
            <a:custGeom>
              <a:rect b="b" l="l" r="r" t="t"/>
              <a:pathLst>
                <a:path extrusionOk="0" h="812800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33" name="Google Shape;333;p13"/>
            <p:cNvSpPr txBox="1"/>
            <p:nvPr/>
          </p:nvSpPr>
          <p:spPr>
            <a:xfrm>
              <a:off x="0" y="-38100"/>
              <a:ext cx="1333489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3"/>
          <p:cNvGrpSpPr/>
          <p:nvPr/>
        </p:nvGrpSpPr>
        <p:grpSpPr>
          <a:xfrm>
            <a:off x="2695636" y="749870"/>
            <a:ext cx="286504" cy="3230761"/>
            <a:chOff x="0" y="-38100"/>
            <a:chExt cx="75458" cy="850900"/>
          </a:xfrm>
        </p:grpSpPr>
        <p:sp>
          <p:nvSpPr>
            <p:cNvPr id="335" name="Google Shape;335;p13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36" name="Google Shape;336;p13"/>
            <p:cNvSpPr txBox="1"/>
            <p:nvPr/>
          </p:nvSpPr>
          <p:spPr>
            <a:xfrm>
              <a:off x="0" y="-38100"/>
              <a:ext cx="75458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3"/>
          <p:cNvGrpSpPr/>
          <p:nvPr/>
        </p:nvGrpSpPr>
        <p:grpSpPr>
          <a:xfrm>
            <a:off x="2695636" y="6161708"/>
            <a:ext cx="286504" cy="3230761"/>
            <a:chOff x="0" y="-38100"/>
            <a:chExt cx="75458" cy="850900"/>
          </a:xfrm>
        </p:grpSpPr>
        <p:sp>
          <p:nvSpPr>
            <p:cNvPr id="338" name="Google Shape;338;p13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39" name="Google Shape;339;p13"/>
            <p:cNvSpPr txBox="1"/>
            <p:nvPr/>
          </p:nvSpPr>
          <p:spPr>
            <a:xfrm>
              <a:off x="0" y="-38100"/>
              <a:ext cx="75458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3"/>
          <p:cNvGrpSpPr/>
          <p:nvPr/>
        </p:nvGrpSpPr>
        <p:grpSpPr>
          <a:xfrm>
            <a:off x="15305860" y="749870"/>
            <a:ext cx="286504" cy="3230761"/>
            <a:chOff x="0" y="-38100"/>
            <a:chExt cx="75458" cy="850900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75458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15305860" y="6161708"/>
            <a:ext cx="286504" cy="3230761"/>
            <a:chOff x="0" y="-38100"/>
            <a:chExt cx="75458" cy="850900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75458" cy="812800"/>
            </a:xfrm>
            <a:custGeom>
              <a:rect b="b" l="l" r="r" t="t"/>
              <a:pathLst>
                <a:path extrusionOk="0" h="812800" w="75458">
                  <a:moveTo>
                    <a:pt x="0" y="0"/>
                  </a:moveTo>
                  <a:lnTo>
                    <a:pt x="75458" y="0"/>
                  </a:lnTo>
                  <a:lnTo>
                    <a:pt x="75458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75458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 txBox="1"/>
          <p:nvPr/>
        </p:nvSpPr>
        <p:spPr>
          <a:xfrm>
            <a:off x="3850467" y="213573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47" name="Google Shape;347;p13"/>
          <p:cNvSpPr txBox="1"/>
          <p:nvPr/>
        </p:nvSpPr>
        <p:spPr>
          <a:xfrm>
            <a:off x="3850467" y="7547572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48" name="Google Shape;348;p13"/>
          <p:cNvSpPr txBox="1"/>
          <p:nvPr/>
        </p:nvSpPr>
        <p:spPr>
          <a:xfrm>
            <a:off x="11159857" y="2135734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11159857" y="7547572"/>
            <a:ext cx="35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3850467" y="1357543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Fairness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3850467" y="6769380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Competitiveness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11159857" y="1357543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Transparency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11159857" y="6769380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Performance-Based</a:t>
            </a:r>
            <a:endParaRPr/>
          </a:p>
        </p:txBody>
      </p:sp>
      <p:pic>
        <p:nvPicPr>
          <p:cNvPr id="354" name="Google Shape;3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25203" y="1702450"/>
            <a:ext cx="1365370" cy="13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14"/>
          <p:cNvCxnSpPr/>
          <p:nvPr/>
        </p:nvCxnSpPr>
        <p:spPr>
          <a:xfrm>
            <a:off x="2653830" y="3535551"/>
            <a:ext cx="3056395" cy="2307455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4"/>
          <p:cNvCxnSpPr/>
          <p:nvPr/>
        </p:nvCxnSpPr>
        <p:spPr>
          <a:xfrm flipH="1" rot="10800000">
            <a:off x="5721703" y="3401631"/>
            <a:ext cx="2883537" cy="2233661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4"/>
          <p:cNvCxnSpPr/>
          <p:nvPr/>
        </p:nvCxnSpPr>
        <p:spPr>
          <a:xfrm flipH="1" rot="10800000">
            <a:off x="12824687" y="3401631"/>
            <a:ext cx="2687647" cy="2441374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2" name="Google Shape;362;p14"/>
          <p:cNvGrpSpPr/>
          <p:nvPr/>
        </p:nvGrpSpPr>
        <p:grpSpPr>
          <a:xfrm>
            <a:off x="1590255" y="2722922"/>
            <a:ext cx="1543050" cy="1543050"/>
            <a:chOff x="0" y="0"/>
            <a:chExt cx="812800" cy="812800"/>
          </a:xfrm>
        </p:grpSpPr>
        <p:sp>
          <p:nvSpPr>
            <p:cNvPr id="363" name="Google Shape;36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5" name="Google Shape;365;p14"/>
          <p:cNvCxnSpPr/>
          <p:nvPr/>
        </p:nvCxnSpPr>
        <p:spPr>
          <a:xfrm>
            <a:off x="9233074" y="3535551"/>
            <a:ext cx="3056395" cy="2307455"/>
          </a:xfrm>
          <a:prstGeom prst="straightConnector1">
            <a:avLst/>
          </a:prstGeom>
          <a:noFill/>
          <a:ln cap="flat" cmpd="sng" w="38100">
            <a:solidFill>
              <a:srgbClr val="5257C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6" name="Google Shape;366;p14"/>
          <p:cNvGrpSpPr/>
          <p:nvPr/>
        </p:nvGrpSpPr>
        <p:grpSpPr>
          <a:xfrm>
            <a:off x="8023373" y="2722922"/>
            <a:ext cx="1543050" cy="1543050"/>
            <a:chOff x="0" y="0"/>
            <a:chExt cx="812800" cy="812800"/>
          </a:xfrm>
        </p:grpSpPr>
        <p:sp>
          <p:nvSpPr>
            <p:cNvPr id="367" name="Google Shape;36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4"/>
          <p:cNvGrpSpPr/>
          <p:nvPr/>
        </p:nvGrpSpPr>
        <p:grpSpPr>
          <a:xfrm>
            <a:off x="15154695" y="2722922"/>
            <a:ext cx="1543050" cy="1543050"/>
            <a:chOff x="0" y="0"/>
            <a:chExt cx="812800" cy="812800"/>
          </a:xfrm>
        </p:grpSpPr>
        <p:sp>
          <p:nvSpPr>
            <p:cNvPr id="370" name="Google Shape;37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4950178" y="5418027"/>
            <a:ext cx="1543050" cy="1543050"/>
            <a:chOff x="0" y="0"/>
            <a:chExt cx="812800" cy="812800"/>
          </a:xfrm>
        </p:grpSpPr>
        <p:sp>
          <p:nvSpPr>
            <p:cNvPr id="373" name="Google Shape;37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4"/>
          <p:cNvGrpSpPr/>
          <p:nvPr/>
        </p:nvGrpSpPr>
        <p:grpSpPr>
          <a:xfrm>
            <a:off x="12082536" y="5418027"/>
            <a:ext cx="1543050" cy="1543050"/>
            <a:chOff x="0" y="0"/>
            <a:chExt cx="812800" cy="812800"/>
          </a:xfrm>
        </p:grpSpPr>
        <p:sp>
          <p:nvSpPr>
            <p:cNvPr id="376" name="Google Shape;37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D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4"/>
          <p:cNvSpPr txBox="1"/>
          <p:nvPr/>
        </p:nvSpPr>
        <p:spPr>
          <a:xfrm>
            <a:off x="1590255" y="526540"/>
            <a:ext cx="15107490" cy="17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83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 PHILOSOPHY</a:t>
            </a:r>
            <a:endParaRPr/>
          </a:p>
        </p:txBody>
      </p:sp>
      <p:sp>
        <p:nvSpPr>
          <p:cNvPr id="379" name="Google Shape;379;p14"/>
          <p:cNvSpPr txBox="1"/>
          <p:nvPr/>
        </p:nvSpPr>
        <p:spPr>
          <a:xfrm>
            <a:off x="1590255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01</a:t>
            </a:r>
            <a:endParaRPr/>
          </a:p>
        </p:txBody>
      </p:sp>
      <p:sp>
        <p:nvSpPr>
          <p:cNvPr id="380" name="Google Shape;380;p14"/>
          <p:cNvSpPr txBox="1"/>
          <p:nvPr/>
        </p:nvSpPr>
        <p:spPr>
          <a:xfrm>
            <a:off x="8023373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03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15154695" y="2912499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05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4950178" y="5604600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02</a:t>
            </a:r>
            <a:endParaRPr/>
          </a:p>
        </p:txBody>
      </p:sp>
      <p:sp>
        <p:nvSpPr>
          <p:cNvPr id="383" name="Google Shape;383;p14"/>
          <p:cNvSpPr txBox="1"/>
          <p:nvPr/>
        </p:nvSpPr>
        <p:spPr>
          <a:xfrm>
            <a:off x="12082536" y="5604600"/>
            <a:ext cx="1543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91" u="none" cap="none" strike="noStrike">
                <a:solidFill>
                  <a:srgbClr val="2D31A2"/>
                </a:solidFill>
                <a:latin typeface="Contrail One"/>
                <a:ea typeface="Contrail One"/>
                <a:cs typeface="Contrail One"/>
                <a:sym typeface="Contrail One"/>
              </a:rPr>
              <a:t>04</a:t>
            </a:r>
            <a:endParaRPr/>
          </a:p>
        </p:txBody>
      </p:sp>
      <p:sp>
        <p:nvSpPr>
          <p:cNvPr id="384" name="Google Shape;384;p14"/>
          <p:cNvSpPr txBox="1"/>
          <p:nvPr/>
        </p:nvSpPr>
        <p:spPr>
          <a:xfrm>
            <a:off x="1135276" y="505017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5" name="Google Shape;385;p14"/>
          <p:cNvSpPr txBox="1"/>
          <p:nvPr/>
        </p:nvSpPr>
        <p:spPr>
          <a:xfrm>
            <a:off x="7568394" y="505017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14699716" y="505017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7" name="Google Shape;387;p14"/>
          <p:cNvSpPr txBox="1"/>
          <p:nvPr/>
        </p:nvSpPr>
        <p:spPr>
          <a:xfrm>
            <a:off x="4483720" y="782879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8" name="Google Shape;388;p14"/>
          <p:cNvSpPr txBox="1"/>
          <p:nvPr/>
        </p:nvSpPr>
        <p:spPr>
          <a:xfrm>
            <a:off x="11627556" y="782879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9" name="Google Shape;389;p14"/>
          <p:cNvSpPr txBox="1"/>
          <p:nvPr/>
        </p:nvSpPr>
        <p:spPr>
          <a:xfrm>
            <a:off x="426902" y="4376754"/>
            <a:ext cx="3869756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Competitiveness</a:t>
            </a:r>
            <a:endParaRPr/>
          </a:p>
        </p:txBody>
      </p:sp>
      <p:sp>
        <p:nvSpPr>
          <p:cNvPr id="390" name="Google Shape;390;p14"/>
          <p:cNvSpPr txBox="1"/>
          <p:nvPr/>
        </p:nvSpPr>
        <p:spPr>
          <a:xfrm>
            <a:off x="3963993" y="7155373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Performance</a:t>
            </a:r>
            <a:endParaRPr/>
          </a:p>
        </p:txBody>
      </p:sp>
      <p:sp>
        <p:nvSpPr>
          <p:cNvPr id="391" name="Google Shape;391;p14"/>
          <p:cNvSpPr txBox="1"/>
          <p:nvPr/>
        </p:nvSpPr>
        <p:spPr>
          <a:xfrm>
            <a:off x="7037188" y="4376754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Development</a:t>
            </a:r>
            <a:endParaRPr/>
          </a:p>
        </p:txBody>
      </p:sp>
      <p:sp>
        <p:nvSpPr>
          <p:cNvPr id="392" name="Google Shape;392;p14"/>
          <p:cNvSpPr txBox="1"/>
          <p:nvPr/>
        </p:nvSpPr>
        <p:spPr>
          <a:xfrm>
            <a:off x="14168511" y="4376754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Transparency</a:t>
            </a:r>
            <a:endParaRPr/>
          </a:p>
        </p:txBody>
      </p:sp>
      <p:sp>
        <p:nvSpPr>
          <p:cNvPr id="393" name="Google Shape;393;p14"/>
          <p:cNvSpPr txBox="1"/>
          <p:nvPr/>
        </p:nvSpPr>
        <p:spPr>
          <a:xfrm>
            <a:off x="11095532" y="7155373"/>
            <a:ext cx="3515419" cy="51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Equity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5"/>
          <p:cNvPicPr preferRelativeResize="0"/>
          <p:nvPr/>
        </p:nvPicPr>
        <p:blipFill rotWithShape="1">
          <a:blip r:embed="rId3">
            <a:alphaModFix/>
          </a:blip>
          <a:srcRect b="40999" l="0" r="0" t="0"/>
          <a:stretch/>
        </p:blipFill>
        <p:spPr>
          <a:xfrm>
            <a:off x="0" y="5708550"/>
            <a:ext cx="18288000" cy="4578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5"/>
          <p:cNvGrpSpPr/>
          <p:nvPr/>
        </p:nvGrpSpPr>
        <p:grpSpPr>
          <a:xfrm>
            <a:off x="2900920" y="2669159"/>
            <a:ext cx="5063091" cy="6589141"/>
            <a:chOff x="0" y="-38100"/>
            <a:chExt cx="1333489" cy="1735412"/>
          </a:xfrm>
        </p:grpSpPr>
        <p:sp>
          <p:nvSpPr>
            <p:cNvPr id="400" name="Google Shape;400;p15"/>
            <p:cNvSpPr/>
            <p:nvPr/>
          </p:nvSpPr>
          <p:spPr>
            <a:xfrm>
              <a:off x="0" y="0"/>
              <a:ext cx="1333489" cy="1697312"/>
            </a:xfrm>
            <a:custGeom>
              <a:rect b="b" l="l" r="r" t="t"/>
              <a:pathLst>
                <a:path extrusionOk="0" h="1697312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1697312"/>
                  </a:lnTo>
                  <a:lnTo>
                    <a:pt x="0" y="1697312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01" name="Google Shape;401;p15"/>
            <p:cNvSpPr txBox="1"/>
            <p:nvPr/>
          </p:nvSpPr>
          <p:spPr>
            <a:xfrm>
              <a:off x="0" y="-38100"/>
              <a:ext cx="1333489" cy="1735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10323989" y="2669159"/>
            <a:ext cx="5063091" cy="6589141"/>
            <a:chOff x="0" y="-38100"/>
            <a:chExt cx="1333489" cy="1735412"/>
          </a:xfrm>
        </p:grpSpPr>
        <p:sp>
          <p:nvSpPr>
            <p:cNvPr id="403" name="Google Shape;403;p15"/>
            <p:cNvSpPr/>
            <p:nvPr/>
          </p:nvSpPr>
          <p:spPr>
            <a:xfrm>
              <a:off x="0" y="0"/>
              <a:ext cx="1333489" cy="1697312"/>
            </a:xfrm>
            <a:custGeom>
              <a:rect b="b" l="l" r="r" t="t"/>
              <a:pathLst>
                <a:path extrusionOk="0" h="1697312" w="1333489">
                  <a:moveTo>
                    <a:pt x="0" y="0"/>
                  </a:moveTo>
                  <a:lnTo>
                    <a:pt x="1333489" y="0"/>
                  </a:lnTo>
                  <a:lnTo>
                    <a:pt x="1333489" y="1697312"/>
                  </a:lnTo>
                  <a:lnTo>
                    <a:pt x="0" y="1697312"/>
                  </a:lnTo>
                  <a:close/>
                </a:path>
              </a:pathLst>
            </a:custGeom>
            <a:gradFill>
              <a:gsLst>
                <a:gs pos="0">
                  <a:srgbClr val="5257CF"/>
                </a:gs>
                <a:gs pos="100000">
                  <a:srgbClr val="ACADE6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04" name="Google Shape;404;p15"/>
            <p:cNvSpPr txBox="1"/>
            <p:nvPr/>
          </p:nvSpPr>
          <p:spPr>
            <a:xfrm>
              <a:off x="0" y="-38100"/>
              <a:ext cx="1333489" cy="1735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5"/>
          <p:cNvGrpSpPr/>
          <p:nvPr/>
        </p:nvGrpSpPr>
        <p:grpSpPr>
          <a:xfrm>
            <a:off x="4625623" y="3032723"/>
            <a:ext cx="1613684" cy="1613684"/>
            <a:chOff x="0" y="0"/>
            <a:chExt cx="812800" cy="812800"/>
          </a:xfrm>
        </p:grpSpPr>
        <p:sp>
          <p:nvSpPr>
            <p:cNvPr id="406" name="Google Shape;40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3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15"/>
          <p:cNvGrpSpPr/>
          <p:nvPr/>
        </p:nvGrpSpPr>
        <p:grpSpPr>
          <a:xfrm>
            <a:off x="12048693" y="3032723"/>
            <a:ext cx="1613684" cy="1613684"/>
            <a:chOff x="0" y="0"/>
            <a:chExt cx="812800" cy="812800"/>
          </a:xfrm>
        </p:grpSpPr>
        <p:sp>
          <p:nvSpPr>
            <p:cNvPr id="409" name="Google Shape;40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3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15"/>
          <p:cNvSpPr/>
          <p:nvPr/>
        </p:nvSpPr>
        <p:spPr>
          <a:xfrm>
            <a:off x="4996314" y="3365487"/>
            <a:ext cx="872303" cy="948155"/>
          </a:xfrm>
          <a:custGeom>
            <a:rect b="b" l="l" r="r" t="t"/>
            <a:pathLst>
              <a:path extrusionOk="0" h="948155" w="872303">
                <a:moveTo>
                  <a:pt x="0" y="0"/>
                </a:moveTo>
                <a:lnTo>
                  <a:pt x="872303" y="0"/>
                </a:lnTo>
                <a:lnTo>
                  <a:pt x="872303" y="948155"/>
                </a:lnTo>
                <a:lnTo>
                  <a:pt x="0" y="948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5"/>
          <p:cNvSpPr/>
          <p:nvPr/>
        </p:nvSpPr>
        <p:spPr>
          <a:xfrm rot="-1647358">
            <a:off x="12392707" y="3327376"/>
            <a:ext cx="963755" cy="1083978"/>
          </a:xfrm>
          <a:custGeom>
            <a:rect b="b" l="l" r="r" t="t"/>
            <a:pathLst>
              <a:path extrusionOk="0" h="1083978" w="963755">
                <a:moveTo>
                  <a:pt x="0" y="0"/>
                </a:moveTo>
                <a:lnTo>
                  <a:pt x="963755" y="0"/>
                </a:lnTo>
                <a:lnTo>
                  <a:pt x="963755" y="1083979"/>
                </a:lnTo>
                <a:lnTo>
                  <a:pt x="0" y="1083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3" name="Google Shape;413;p15"/>
          <p:cNvGrpSpPr/>
          <p:nvPr/>
        </p:nvGrpSpPr>
        <p:grpSpPr>
          <a:xfrm rot="-8100000">
            <a:off x="6800785" y="2594258"/>
            <a:ext cx="2089850" cy="1230022"/>
            <a:chOff x="0" y="-57150"/>
            <a:chExt cx="550413" cy="323957"/>
          </a:xfrm>
        </p:grpSpPr>
        <p:sp>
          <p:nvSpPr>
            <p:cNvPr id="414" name="Google Shape;414;p15"/>
            <p:cNvSpPr/>
            <p:nvPr/>
          </p:nvSpPr>
          <p:spPr>
            <a:xfrm>
              <a:off x="0" y="0"/>
              <a:ext cx="550413" cy="266807"/>
            </a:xfrm>
            <a:custGeom>
              <a:rect b="b" l="l" r="r" t="t"/>
              <a:pathLst>
                <a:path extrusionOk="0" h="266807" w="550413">
                  <a:moveTo>
                    <a:pt x="0" y="0"/>
                  </a:moveTo>
                  <a:lnTo>
                    <a:pt x="550413" y="0"/>
                  </a:lnTo>
                  <a:lnTo>
                    <a:pt x="550413" y="266807"/>
                  </a:lnTo>
                  <a:lnTo>
                    <a:pt x="0" y="266807"/>
                  </a:lnTo>
                  <a:close/>
                </a:path>
              </a:pathLst>
            </a:custGeom>
            <a:solidFill>
              <a:srgbClr val="3539B0"/>
            </a:solidFill>
            <a:ln>
              <a:noFill/>
            </a:ln>
          </p:spPr>
        </p:sp>
        <p:sp>
          <p:nvSpPr>
            <p:cNvPr id="415" name="Google Shape;415;p15"/>
            <p:cNvSpPr txBox="1"/>
            <p:nvPr/>
          </p:nvSpPr>
          <p:spPr>
            <a:xfrm>
              <a:off x="0" y="-57150"/>
              <a:ext cx="550413" cy="32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5"/>
          <p:cNvGrpSpPr/>
          <p:nvPr/>
        </p:nvGrpSpPr>
        <p:grpSpPr>
          <a:xfrm rot="-8100000">
            <a:off x="14265437" y="2594258"/>
            <a:ext cx="2089850" cy="1230022"/>
            <a:chOff x="0" y="-57150"/>
            <a:chExt cx="550413" cy="323957"/>
          </a:xfrm>
        </p:grpSpPr>
        <p:sp>
          <p:nvSpPr>
            <p:cNvPr id="417" name="Google Shape;417;p15"/>
            <p:cNvSpPr/>
            <p:nvPr/>
          </p:nvSpPr>
          <p:spPr>
            <a:xfrm>
              <a:off x="0" y="0"/>
              <a:ext cx="550413" cy="266807"/>
            </a:xfrm>
            <a:custGeom>
              <a:rect b="b" l="l" r="r" t="t"/>
              <a:pathLst>
                <a:path extrusionOk="0" h="266807" w="550413">
                  <a:moveTo>
                    <a:pt x="0" y="0"/>
                  </a:moveTo>
                  <a:lnTo>
                    <a:pt x="550413" y="0"/>
                  </a:lnTo>
                  <a:lnTo>
                    <a:pt x="550413" y="266807"/>
                  </a:lnTo>
                  <a:lnTo>
                    <a:pt x="0" y="266807"/>
                  </a:lnTo>
                  <a:close/>
                </a:path>
              </a:pathLst>
            </a:custGeom>
            <a:solidFill>
              <a:srgbClr val="2D31A2"/>
            </a:solidFill>
            <a:ln>
              <a:noFill/>
            </a:ln>
          </p:spPr>
        </p:sp>
        <p:sp>
          <p:nvSpPr>
            <p:cNvPr id="418" name="Google Shape;418;p15"/>
            <p:cNvSpPr txBox="1"/>
            <p:nvPr/>
          </p:nvSpPr>
          <p:spPr>
            <a:xfrm>
              <a:off x="0" y="-57150"/>
              <a:ext cx="550413" cy="32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15"/>
          <p:cNvSpPr txBox="1"/>
          <p:nvPr/>
        </p:nvSpPr>
        <p:spPr>
          <a:xfrm>
            <a:off x="3674756" y="5946738"/>
            <a:ext cx="3515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Fairness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Transparency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Competitiveness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Performance-Based</a:t>
            </a:r>
            <a:endParaRPr/>
          </a:p>
        </p:txBody>
      </p:sp>
      <p:sp>
        <p:nvSpPr>
          <p:cNvPr id="420" name="Google Shape;420;p15"/>
          <p:cNvSpPr txBox="1"/>
          <p:nvPr/>
        </p:nvSpPr>
        <p:spPr>
          <a:xfrm>
            <a:off x="11097825" y="5946738"/>
            <a:ext cx="3515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Attract Talent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Retain Employees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Drive Performance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Support Career Growth</a:t>
            </a:r>
            <a:endParaRPr/>
          </a:p>
        </p:txBody>
      </p:sp>
      <p:cxnSp>
        <p:nvCxnSpPr>
          <p:cNvPr id="421" name="Google Shape;421;p15"/>
          <p:cNvCxnSpPr/>
          <p:nvPr/>
        </p:nvCxnSpPr>
        <p:spPr>
          <a:xfrm>
            <a:off x="2900920" y="6511076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15"/>
          <p:cNvCxnSpPr/>
          <p:nvPr/>
        </p:nvCxnSpPr>
        <p:spPr>
          <a:xfrm>
            <a:off x="10323989" y="6511076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15"/>
          <p:cNvCxnSpPr/>
          <p:nvPr/>
        </p:nvCxnSpPr>
        <p:spPr>
          <a:xfrm>
            <a:off x="2900920" y="7240220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15"/>
          <p:cNvCxnSpPr/>
          <p:nvPr/>
        </p:nvCxnSpPr>
        <p:spPr>
          <a:xfrm>
            <a:off x="10323989" y="7240220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15"/>
          <p:cNvCxnSpPr/>
          <p:nvPr/>
        </p:nvCxnSpPr>
        <p:spPr>
          <a:xfrm>
            <a:off x="2900920" y="7969364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15"/>
          <p:cNvCxnSpPr/>
          <p:nvPr/>
        </p:nvCxnSpPr>
        <p:spPr>
          <a:xfrm>
            <a:off x="10323989" y="7969364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15"/>
          <p:cNvCxnSpPr/>
          <p:nvPr/>
        </p:nvCxnSpPr>
        <p:spPr>
          <a:xfrm>
            <a:off x="2900920" y="8698508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15"/>
          <p:cNvCxnSpPr/>
          <p:nvPr/>
        </p:nvCxnSpPr>
        <p:spPr>
          <a:xfrm>
            <a:off x="10323989" y="8698508"/>
            <a:ext cx="5063091" cy="0"/>
          </a:xfrm>
          <a:prstGeom prst="straightConnector1">
            <a:avLst/>
          </a:prstGeom>
          <a:noFill/>
          <a:ln cap="flat" cmpd="sng" w="47625">
            <a:solidFill>
              <a:srgbClr val="3B3FB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15"/>
          <p:cNvSpPr txBox="1"/>
          <p:nvPr/>
        </p:nvSpPr>
        <p:spPr>
          <a:xfrm>
            <a:off x="2875576" y="727334"/>
            <a:ext cx="125367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 PHILOSOPHY</a:t>
            </a:r>
            <a:endParaRPr/>
          </a:p>
        </p:txBody>
      </p:sp>
      <p:sp>
        <p:nvSpPr>
          <p:cNvPr id="430" name="Google Shape;430;p15"/>
          <p:cNvSpPr txBox="1"/>
          <p:nvPr/>
        </p:nvSpPr>
        <p:spPr>
          <a:xfrm>
            <a:off x="3674756" y="4877286"/>
            <a:ext cx="3515419" cy="7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PHILOSOPHY</a:t>
            </a:r>
            <a:endParaRPr/>
          </a:p>
        </p:txBody>
      </p:sp>
      <p:sp>
        <p:nvSpPr>
          <p:cNvPr id="431" name="Google Shape;431;p15"/>
          <p:cNvSpPr txBox="1"/>
          <p:nvPr/>
        </p:nvSpPr>
        <p:spPr>
          <a:xfrm>
            <a:off x="11097825" y="4877286"/>
            <a:ext cx="3515419" cy="7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GOALS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b="0" l="6109" r="6108" t="0"/>
          <a:stretch/>
        </p:blipFill>
        <p:spPr>
          <a:xfrm>
            <a:off x="11016755" y="0"/>
            <a:ext cx="7271245" cy="548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4">
            <a:alphaModFix/>
          </a:blip>
          <a:srcRect b="0" l="8280" r="8280" t="0"/>
          <a:stretch/>
        </p:blipFill>
        <p:spPr>
          <a:xfrm>
            <a:off x="0" y="4376170"/>
            <a:ext cx="7405988" cy="5917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16"/>
          <p:cNvGrpSpPr/>
          <p:nvPr/>
        </p:nvGrpSpPr>
        <p:grpSpPr>
          <a:xfrm rot="10800000">
            <a:off x="11007230" y="0"/>
            <a:ext cx="828458" cy="5632397"/>
            <a:chOff x="0" y="-38100"/>
            <a:chExt cx="218195" cy="1483430"/>
          </a:xfrm>
        </p:grpSpPr>
        <p:sp>
          <p:nvSpPr>
            <p:cNvPr id="439" name="Google Shape;439;p16"/>
            <p:cNvSpPr/>
            <p:nvPr/>
          </p:nvSpPr>
          <p:spPr>
            <a:xfrm>
              <a:off x="0" y="0"/>
              <a:ext cx="218195" cy="1445330"/>
            </a:xfrm>
            <a:custGeom>
              <a:rect b="b" l="l" r="r" t="t"/>
              <a:pathLst>
                <a:path extrusionOk="0" h="1445330" w="218195">
                  <a:moveTo>
                    <a:pt x="0" y="0"/>
                  </a:moveTo>
                  <a:lnTo>
                    <a:pt x="218195" y="0"/>
                  </a:lnTo>
                  <a:lnTo>
                    <a:pt x="218195" y="1445330"/>
                  </a:lnTo>
                  <a:lnTo>
                    <a:pt x="0" y="1445330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40" name="Google Shape;440;p16"/>
            <p:cNvSpPr txBox="1"/>
            <p:nvPr/>
          </p:nvSpPr>
          <p:spPr>
            <a:xfrm>
              <a:off x="0" y="-38100"/>
              <a:ext cx="218195" cy="1483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6"/>
          <p:cNvGrpSpPr/>
          <p:nvPr/>
        </p:nvGrpSpPr>
        <p:grpSpPr>
          <a:xfrm>
            <a:off x="6587055" y="4231509"/>
            <a:ext cx="828458" cy="6055491"/>
            <a:chOff x="0" y="-38100"/>
            <a:chExt cx="218195" cy="1594862"/>
          </a:xfrm>
        </p:grpSpPr>
        <p:sp>
          <p:nvSpPr>
            <p:cNvPr id="442" name="Google Shape;442;p16"/>
            <p:cNvSpPr/>
            <p:nvPr/>
          </p:nvSpPr>
          <p:spPr>
            <a:xfrm>
              <a:off x="0" y="0"/>
              <a:ext cx="218195" cy="1556762"/>
            </a:xfrm>
            <a:custGeom>
              <a:rect b="b" l="l" r="r" t="t"/>
              <a:pathLst>
                <a:path extrusionOk="0" h="1556762" w="218195">
                  <a:moveTo>
                    <a:pt x="0" y="0"/>
                  </a:moveTo>
                  <a:lnTo>
                    <a:pt x="218195" y="0"/>
                  </a:lnTo>
                  <a:lnTo>
                    <a:pt x="218195" y="1556762"/>
                  </a:lnTo>
                  <a:lnTo>
                    <a:pt x="0" y="1556762"/>
                  </a:lnTo>
                  <a:close/>
                </a:path>
              </a:pathLst>
            </a:custGeom>
            <a:gradFill>
              <a:gsLst>
                <a:gs pos="0">
                  <a:srgbClr val="3337AC">
                    <a:alpha val="0"/>
                  </a:srgbClr>
                </a:gs>
                <a:gs pos="100000">
                  <a:srgbClr val="3337AC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43" name="Google Shape;443;p16"/>
            <p:cNvSpPr txBox="1"/>
            <p:nvPr/>
          </p:nvSpPr>
          <p:spPr>
            <a:xfrm>
              <a:off x="0" y="-38100"/>
              <a:ext cx="218195" cy="159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6"/>
          <p:cNvSpPr txBox="1"/>
          <p:nvPr/>
        </p:nvSpPr>
        <p:spPr>
          <a:xfrm>
            <a:off x="1028700" y="1145318"/>
            <a:ext cx="89787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4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LOREM IPSUM DOLOR SIT AMET, CONSECTETUR ADIPISCING ELIT.</a:t>
            </a:r>
            <a:endParaRPr/>
          </a:p>
        </p:txBody>
      </p:sp>
      <p:sp>
        <p:nvSpPr>
          <p:cNvPr id="445" name="Google Shape;445;p16"/>
          <p:cNvSpPr txBox="1"/>
          <p:nvPr/>
        </p:nvSpPr>
        <p:spPr>
          <a:xfrm>
            <a:off x="9144000" y="6297097"/>
            <a:ext cx="8115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4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42BE"/>
            </a:gs>
            <a:gs pos="100000">
              <a:srgbClr val="2B2F9F"/>
            </a:gs>
          </a:gsLst>
          <a:lin ang="0" scaled="0"/>
        </a:gra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7"/>
          <p:cNvGrpSpPr/>
          <p:nvPr/>
        </p:nvGrpSpPr>
        <p:grpSpPr>
          <a:xfrm rot="10800000">
            <a:off x="0" y="4897978"/>
            <a:ext cx="18288000" cy="5533683"/>
            <a:chOff x="0" y="-38100"/>
            <a:chExt cx="4816593" cy="1457431"/>
          </a:xfrm>
        </p:grpSpPr>
        <p:sp>
          <p:nvSpPr>
            <p:cNvPr id="451" name="Google Shape;451;p17"/>
            <p:cNvSpPr/>
            <p:nvPr/>
          </p:nvSpPr>
          <p:spPr>
            <a:xfrm>
              <a:off x="0" y="0"/>
              <a:ext cx="4816592" cy="1419331"/>
            </a:xfrm>
            <a:custGeom>
              <a:rect b="b" l="l" r="r" t="t"/>
              <a:pathLst>
                <a:path extrusionOk="0" h="141933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19331"/>
                  </a:lnTo>
                  <a:lnTo>
                    <a:pt x="0" y="1419331"/>
                  </a:lnTo>
                  <a:close/>
                </a:path>
              </a:pathLst>
            </a:custGeom>
            <a:gradFill>
              <a:gsLst>
                <a:gs pos="0">
                  <a:srgbClr val="060729">
                    <a:alpha val="37647"/>
                  </a:srgbClr>
                </a:gs>
                <a:gs pos="100000">
                  <a:srgbClr val="373BB3">
                    <a:alpha val="37647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2" name="Google Shape;452;p17"/>
            <p:cNvSpPr txBox="1"/>
            <p:nvPr/>
          </p:nvSpPr>
          <p:spPr>
            <a:xfrm>
              <a:off x="0" y="-38100"/>
              <a:ext cx="4816593" cy="145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17"/>
          <p:cNvGrpSpPr/>
          <p:nvPr/>
        </p:nvGrpSpPr>
        <p:grpSpPr>
          <a:xfrm rot="10800000">
            <a:off x="11072437" y="696812"/>
            <a:ext cx="4831222" cy="5289439"/>
            <a:chOff x="0" y="-38100"/>
            <a:chExt cx="1272421" cy="1393103"/>
          </a:xfrm>
        </p:grpSpPr>
        <p:sp>
          <p:nvSpPr>
            <p:cNvPr id="454" name="Google Shape;454;p17"/>
            <p:cNvSpPr/>
            <p:nvPr/>
          </p:nvSpPr>
          <p:spPr>
            <a:xfrm>
              <a:off x="0" y="0"/>
              <a:ext cx="1272421" cy="1355003"/>
            </a:xfrm>
            <a:custGeom>
              <a:rect b="b" l="l" r="r" t="t"/>
              <a:pathLst>
                <a:path extrusionOk="0" h="1355003" w="1272421">
                  <a:moveTo>
                    <a:pt x="0" y="0"/>
                  </a:moveTo>
                  <a:lnTo>
                    <a:pt x="1272421" y="0"/>
                  </a:lnTo>
                  <a:lnTo>
                    <a:pt x="1272421" y="1355003"/>
                  </a:lnTo>
                  <a:lnTo>
                    <a:pt x="0" y="1355003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55" name="Google Shape;455;p17"/>
            <p:cNvSpPr txBox="1"/>
            <p:nvPr/>
          </p:nvSpPr>
          <p:spPr>
            <a:xfrm>
              <a:off x="0" y="-38100"/>
              <a:ext cx="1272421" cy="139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17"/>
          <p:cNvGrpSpPr/>
          <p:nvPr/>
        </p:nvGrpSpPr>
        <p:grpSpPr>
          <a:xfrm rot="10800000">
            <a:off x="7496131" y="1707533"/>
            <a:ext cx="4831222" cy="5289439"/>
            <a:chOff x="0" y="-38100"/>
            <a:chExt cx="1272421" cy="1393103"/>
          </a:xfrm>
        </p:grpSpPr>
        <p:sp>
          <p:nvSpPr>
            <p:cNvPr id="457" name="Google Shape;457;p17"/>
            <p:cNvSpPr/>
            <p:nvPr/>
          </p:nvSpPr>
          <p:spPr>
            <a:xfrm>
              <a:off x="0" y="0"/>
              <a:ext cx="1272421" cy="1355003"/>
            </a:xfrm>
            <a:custGeom>
              <a:rect b="b" l="l" r="r" t="t"/>
              <a:pathLst>
                <a:path extrusionOk="0" h="1355003" w="1272421">
                  <a:moveTo>
                    <a:pt x="0" y="0"/>
                  </a:moveTo>
                  <a:lnTo>
                    <a:pt x="1272421" y="0"/>
                  </a:lnTo>
                  <a:lnTo>
                    <a:pt x="1272421" y="1355003"/>
                  </a:lnTo>
                  <a:lnTo>
                    <a:pt x="0" y="1355003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58" name="Google Shape;458;p17"/>
            <p:cNvSpPr txBox="1"/>
            <p:nvPr/>
          </p:nvSpPr>
          <p:spPr>
            <a:xfrm>
              <a:off x="0" y="-38100"/>
              <a:ext cx="1272421" cy="139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17"/>
          <p:cNvGrpSpPr/>
          <p:nvPr/>
        </p:nvGrpSpPr>
        <p:grpSpPr>
          <a:xfrm rot="10800000">
            <a:off x="3935057" y="2742655"/>
            <a:ext cx="4831222" cy="5289439"/>
            <a:chOff x="0" y="-38100"/>
            <a:chExt cx="1272421" cy="1393103"/>
          </a:xfrm>
        </p:grpSpPr>
        <p:sp>
          <p:nvSpPr>
            <p:cNvPr id="460" name="Google Shape;460;p17"/>
            <p:cNvSpPr/>
            <p:nvPr/>
          </p:nvSpPr>
          <p:spPr>
            <a:xfrm>
              <a:off x="0" y="0"/>
              <a:ext cx="1272421" cy="1355003"/>
            </a:xfrm>
            <a:custGeom>
              <a:rect b="b" l="l" r="r" t="t"/>
              <a:pathLst>
                <a:path extrusionOk="0" h="1355003" w="1272421">
                  <a:moveTo>
                    <a:pt x="0" y="0"/>
                  </a:moveTo>
                  <a:lnTo>
                    <a:pt x="1272421" y="0"/>
                  </a:lnTo>
                  <a:lnTo>
                    <a:pt x="1272421" y="1355003"/>
                  </a:lnTo>
                  <a:lnTo>
                    <a:pt x="0" y="1355003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61" name="Google Shape;461;p17"/>
            <p:cNvSpPr txBox="1"/>
            <p:nvPr/>
          </p:nvSpPr>
          <p:spPr>
            <a:xfrm>
              <a:off x="0" y="-38100"/>
              <a:ext cx="1272421" cy="139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7"/>
          <p:cNvSpPr/>
          <p:nvPr/>
        </p:nvSpPr>
        <p:spPr>
          <a:xfrm flipH="1">
            <a:off x="3925532" y="2732591"/>
            <a:ext cx="1801211" cy="1035121"/>
          </a:xfrm>
          <a:custGeom>
            <a:rect b="b" l="l" r="r" t="t"/>
            <a:pathLst>
              <a:path extrusionOk="0" h="1035121" w="1801211">
                <a:moveTo>
                  <a:pt x="1801211" y="0"/>
                </a:moveTo>
                <a:lnTo>
                  <a:pt x="0" y="0"/>
                </a:lnTo>
                <a:lnTo>
                  <a:pt x="0" y="1035121"/>
                </a:lnTo>
                <a:lnTo>
                  <a:pt x="1801211" y="1035121"/>
                </a:lnTo>
                <a:lnTo>
                  <a:pt x="180121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105" l="0" r="0" t="0"/>
            </a:stretch>
          </a:blipFill>
          <a:ln>
            <a:noFill/>
          </a:ln>
        </p:spPr>
      </p:sp>
      <p:sp>
        <p:nvSpPr>
          <p:cNvPr id="463" name="Google Shape;463;p17"/>
          <p:cNvSpPr/>
          <p:nvPr/>
        </p:nvSpPr>
        <p:spPr>
          <a:xfrm flipH="1">
            <a:off x="7496131" y="1707533"/>
            <a:ext cx="1801211" cy="1035121"/>
          </a:xfrm>
          <a:custGeom>
            <a:rect b="b" l="l" r="r" t="t"/>
            <a:pathLst>
              <a:path extrusionOk="0" h="1035121" w="1801211">
                <a:moveTo>
                  <a:pt x="1801211" y="0"/>
                </a:moveTo>
                <a:lnTo>
                  <a:pt x="0" y="0"/>
                </a:lnTo>
                <a:lnTo>
                  <a:pt x="0" y="1035122"/>
                </a:lnTo>
                <a:lnTo>
                  <a:pt x="1801211" y="1035122"/>
                </a:lnTo>
                <a:lnTo>
                  <a:pt x="180121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105" l="0" r="0" t="0"/>
            </a:stretch>
          </a:blipFill>
          <a:ln>
            <a:noFill/>
          </a:ln>
        </p:spPr>
      </p:sp>
      <p:sp>
        <p:nvSpPr>
          <p:cNvPr id="464" name="Google Shape;464;p17"/>
          <p:cNvSpPr/>
          <p:nvPr/>
        </p:nvSpPr>
        <p:spPr>
          <a:xfrm flipH="1">
            <a:off x="11072437" y="672412"/>
            <a:ext cx="1801211" cy="1035121"/>
          </a:xfrm>
          <a:custGeom>
            <a:rect b="b" l="l" r="r" t="t"/>
            <a:pathLst>
              <a:path extrusionOk="0" h="1035121" w="1801211">
                <a:moveTo>
                  <a:pt x="1801211" y="0"/>
                </a:moveTo>
                <a:lnTo>
                  <a:pt x="0" y="0"/>
                </a:lnTo>
                <a:lnTo>
                  <a:pt x="0" y="1035121"/>
                </a:lnTo>
                <a:lnTo>
                  <a:pt x="1801211" y="1035121"/>
                </a:lnTo>
                <a:lnTo>
                  <a:pt x="180121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105" l="0" r="0" t="0"/>
            </a:stretch>
          </a:blipFill>
          <a:ln>
            <a:noFill/>
          </a:ln>
        </p:spPr>
      </p:sp>
      <p:grpSp>
        <p:nvGrpSpPr>
          <p:cNvPr id="465" name="Google Shape;465;p17"/>
          <p:cNvGrpSpPr/>
          <p:nvPr/>
        </p:nvGrpSpPr>
        <p:grpSpPr>
          <a:xfrm rot="10800000">
            <a:off x="731130" y="3767712"/>
            <a:ext cx="4461029" cy="5289439"/>
            <a:chOff x="0" y="-38100"/>
            <a:chExt cx="1174921" cy="1393103"/>
          </a:xfrm>
        </p:grpSpPr>
        <p:sp>
          <p:nvSpPr>
            <p:cNvPr id="466" name="Google Shape;466;p17"/>
            <p:cNvSpPr/>
            <p:nvPr/>
          </p:nvSpPr>
          <p:spPr>
            <a:xfrm>
              <a:off x="0" y="0"/>
              <a:ext cx="1174921" cy="1355003"/>
            </a:xfrm>
            <a:custGeom>
              <a:rect b="b" l="l" r="r" t="t"/>
              <a:pathLst>
                <a:path extrusionOk="0" h="1355003" w="1174921">
                  <a:moveTo>
                    <a:pt x="0" y="0"/>
                  </a:moveTo>
                  <a:lnTo>
                    <a:pt x="1174921" y="0"/>
                  </a:lnTo>
                  <a:lnTo>
                    <a:pt x="1174921" y="1355003"/>
                  </a:lnTo>
                  <a:lnTo>
                    <a:pt x="0" y="1355003"/>
                  </a:lnTo>
                  <a:close/>
                </a:path>
              </a:pathLst>
            </a:custGeom>
            <a:gradFill>
              <a:gsLst>
                <a:gs pos="0">
                  <a:srgbClr val="383CB5"/>
                </a:gs>
                <a:gs pos="100000">
                  <a:srgbClr val="787DEB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467" name="Google Shape;467;p17"/>
            <p:cNvSpPr txBox="1"/>
            <p:nvPr/>
          </p:nvSpPr>
          <p:spPr>
            <a:xfrm>
              <a:off x="0" y="-38100"/>
              <a:ext cx="1174921" cy="139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17"/>
          <p:cNvSpPr txBox="1"/>
          <p:nvPr/>
        </p:nvSpPr>
        <p:spPr>
          <a:xfrm>
            <a:off x="4995325" y="8158000"/>
            <a:ext cx="124536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9" u="none" cap="none" strike="noStrik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COMPENSATION PHILOSOPHY</a:t>
            </a:r>
            <a:endParaRPr/>
          </a:p>
        </p:txBody>
      </p:sp>
      <p:sp>
        <p:nvSpPr>
          <p:cNvPr id="469" name="Google Shape;469;p17"/>
          <p:cNvSpPr txBox="1"/>
          <p:nvPr/>
        </p:nvSpPr>
        <p:spPr>
          <a:xfrm>
            <a:off x="1735140" y="6576078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470" name="Google Shape;470;p17"/>
          <p:cNvSpPr txBox="1"/>
          <p:nvPr/>
        </p:nvSpPr>
        <p:spPr>
          <a:xfrm>
            <a:off x="5604896" y="5496040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471" name="Google Shape;471;p17"/>
          <p:cNvSpPr txBox="1"/>
          <p:nvPr/>
        </p:nvSpPr>
        <p:spPr>
          <a:xfrm>
            <a:off x="9175854" y="4317303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472" name="Google Shape;472;p17"/>
          <p:cNvSpPr txBox="1"/>
          <p:nvPr/>
        </p:nvSpPr>
        <p:spPr>
          <a:xfrm>
            <a:off x="12794436" y="3398348"/>
            <a:ext cx="2453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473" name="Google Shape;473;p17"/>
          <p:cNvSpPr txBox="1"/>
          <p:nvPr/>
        </p:nvSpPr>
        <p:spPr>
          <a:xfrm>
            <a:off x="1026766" y="5912187"/>
            <a:ext cx="3869756" cy="46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Fairness</a:t>
            </a:r>
            <a:endParaRPr/>
          </a:p>
        </p:txBody>
      </p:sp>
      <p:sp>
        <p:nvSpPr>
          <p:cNvPr id="474" name="Google Shape;474;p17"/>
          <p:cNvSpPr txBox="1"/>
          <p:nvPr/>
        </p:nvSpPr>
        <p:spPr>
          <a:xfrm>
            <a:off x="4896522" y="4832149"/>
            <a:ext cx="3869756" cy="46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Transparency</a:t>
            </a:r>
            <a:endParaRPr/>
          </a:p>
        </p:txBody>
      </p:sp>
      <p:sp>
        <p:nvSpPr>
          <p:cNvPr id="475" name="Google Shape;475;p17"/>
          <p:cNvSpPr txBox="1"/>
          <p:nvPr/>
        </p:nvSpPr>
        <p:spPr>
          <a:xfrm>
            <a:off x="8467480" y="3653412"/>
            <a:ext cx="3869756" cy="46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Competitiveness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12086062" y="2734456"/>
            <a:ext cx="3869756" cy="46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Performance-Based</a:t>
            </a:r>
            <a:endParaRPr/>
          </a:p>
        </p:txBody>
      </p:sp>
      <p:pic>
        <p:nvPicPr>
          <p:cNvPr id="477" name="Google Shape;4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4120" y="1157817"/>
            <a:ext cx="1173700" cy="119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5488" y="2050718"/>
            <a:ext cx="1173725" cy="126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513" y="4317299"/>
            <a:ext cx="1300350" cy="1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7128" y="3157500"/>
            <a:ext cx="1365370" cy="13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