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10287000" cx="18288000"/>
  <p:notesSz cx="6858000" cy="9144000"/>
  <p:embeddedFontLst>
    <p:embeddedFont>
      <p:font typeface="Nunito"/>
      <p:regular r:id="rId24"/>
      <p:bold r:id="rId25"/>
      <p:italic r:id="rId26"/>
      <p:boldItalic r:id="rId27"/>
    </p:embeddedFont>
    <p:embeddedFont>
      <p:font typeface="Nunito Black"/>
      <p:bold r:id="rId28"/>
      <p:boldItalic r:id="rId29"/>
    </p:embeddedFont>
    <p:embeddedFont>
      <p:font typeface="Forum"/>
      <p:regular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Nunito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unito-italic.fntdata"/><Relationship Id="rId25" Type="http://schemas.openxmlformats.org/officeDocument/2006/relationships/font" Target="fonts/Nunito-bold.fntdata"/><Relationship Id="rId28" Type="http://schemas.openxmlformats.org/officeDocument/2006/relationships/font" Target="fonts/NunitoBlack-bold.fntdata"/><Relationship Id="rId27" Type="http://schemas.openxmlformats.org/officeDocument/2006/relationships/font" Target="fonts/Nuni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Black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Forum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7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"/>
          <p:cNvPicPr preferRelativeResize="0"/>
          <p:nvPr/>
        </p:nvPicPr>
        <p:blipFill rotWithShape="1">
          <a:blip r:embed="rId2">
            <a:alphaModFix/>
          </a:blip>
          <a:srcRect b="21929" l="0" r="21728" t="0"/>
          <a:stretch/>
        </p:blipFill>
        <p:spPr>
          <a:xfrm>
            <a:off x="9132650" y="4294600"/>
            <a:ext cx="9155349" cy="599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"/>
          <p:cNvPicPr preferRelativeResize="0"/>
          <p:nvPr/>
        </p:nvPicPr>
        <p:blipFill rotWithShape="1">
          <a:blip r:embed="rId3">
            <a:alphaModFix/>
          </a:blip>
          <a:srcRect b="0" l="17756" r="0" t="20432"/>
          <a:stretch/>
        </p:blipFill>
        <p:spPr>
          <a:xfrm>
            <a:off x="91586" y="146538"/>
            <a:ext cx="4454351" cy="430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"/>
          <p:cNvSpPr/>
          <p:nvPr/>
        </p:nvSpPr>
        <p:spPr>
          <a:xfrm rot="10800000">
            <a:off x="7514452" y="2711893"/>
            <a:ext cx="10773548" cy="1407160"/>
          </a:xfrm>
          <a:custGeom>
            <a:rect b="b" l="l" r="r" t="t"/>
            <a:pathLst>
              <a:path extrusionOk="0" h="406400" w="3111494">
                <a:moveTo>
                  <a:pt x="2908294" y="0"/>
                </a:moveTo>
                <a:lnTo>
                  <a:pt x="0" y="0"/>
                </a:lnTo>
                <a:lnTo>
                  <a:pt x="0" y="406400"/>
                </a:lnTo>
                <a:lnTo>
                  <a:pt x="2908294" y="406400"/>
                </a:lnTo>
                <a:lnTo>
                  <a:pt x="3111494" y="203200"/>
                </a:lnTo>
                <a:lnTo>
                  <a:pt x="2908294" y="0"/>
                </a:lnTo>
                <a:close/>
              </a:path>
            </a:pathLst>
          </a:custGeom>
          <a:solidFill>
            <a:srgbClr val="D6622F"/>
          </a:solidFill>
          <a:ln>
            <a:noFill/>
          </a:ln>
        </p:spPr>
      </p:sp>
      <p:grpSp>
        <p:nvGrpSpPr>
          <p:cNvPr id="13" name="Google Shape;13;p3"/>
          <p:cNvGrpSpPr/>
          <p:nvPr/>
        </p:nvGrpSpPr>
        <p:grpSpPr>
          <a:xfrm rot="-1638688">
            <a:off x="477981" y="4387361"/>
            <a:ext cx="3086082" cy="3146357"/>
            <a:chOff x="0" y="-15875"/>
            <a:chExt cx="812800" cy="828675"/>
          </a:xfrm>
        </p:grpSpPr>
        <p:sp>
          <p:nvSpPr>
            <p:cNvPr id="14" name="Google Shape;14;p3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97946"/>
            </a:solidFill>
            <a:ln>
              <a:noFill/>
            </a:ln>
          </p:spPr>
        </p:sp>
        <p:sp>
          <p:nvSpPr>
            <p:cNvPr id="15" name="Google Shape;15;p3"/>
            <p:cNvSpPr txBox="1"/>
            <p:nvPr/>
          </p:nvSpPr>
          <p:spPr>
            <a:xfrm>
              <a:off x="127000" y="-15875"/>
              <a:ext cx="558900" cy="70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" name="Google Shape;16;p3"/>
          <p:cNvPicPr preferRelativeResize="0"/>
          <p:nvPr/>
        </p:nvPicPr>
        <p:blipFill rotWithShape="1">
          <a:blip r:embed="rId4">
            <a:alphaModFix/>
          </a:blip>
          <a:srcRect b="28382" l="22684" r="0" t="0"/>
          <a:stretch/>
        </p:blipFill>
        <p:spPr>
          <a:xfrm>
            <a:off x="0" y="4550475"/>
            <a:ext cx="4968149" cy="573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/>
          <p:nvPr>
            <p:ph type="title"/>
          </p:nvPr>
        </p:nvSpPr>
        <p:spPr>
          <a:xfrm>
            <a:off x="-130200" y="2382460"/>
            <a:ext cx="18548400" cy="41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400"/>
              <a:buFont typeface="Forum"/>
              <a:buNone/>
              <a:defRPr i="0" sz="21400" u="none" cap="none" strike="noStrike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400"/>
              <a:buNone/>
              <a:defRPr sz="21400"/>
            </a:lvl2pPr>
            <a:lvl3pPr lvl="2" rtl="0">
              <a:spcBef>
                <a:spcPts val="0"/>
              </a:spcBef>
              <a:spcAft>
                <a:spcPts val="0"/>
              </a:spcAft>
              <a:buSzPts val="21400"/>
              <a:buNone/>
              <a:defRPr sz="21400"/>
            </a:lvl3pPr>
            <a:lvl4pPr lvl="3" rtl="0">
              <a:spcBef>
                <a:spcPts val="0"/>
              </a:spcBef>
              <a:spcAft>
                <a:spcPts val="0"/>
              </a:spcAft>
              <a:buSzPts val="21400"/>
              <a:buNone/>
              <a:defRPr sz="21400"/>
            </a:lvl4pPr>
            <a:lvl5pPr lvl="4" rtl="0">
              <a:spcBef>
                <a:spcPts val="0"/>
              </a:spcBef>
              <a:spcAft>
                <a:spcPts val="0"/>
              </a:spcAft>
              <a:buSzPts val="21400"/>
              <a:buNone/>
              <a:defRPr sz="21400"/>
            </a:lvl5pPr>
            <a:lvl6pPr lvl="5" rtl="0">
              <a:spcBef>
                <a:spcPts val="0"/>
              </a:spcBef>
              <a:spcAft>
                <a:spcPts val="0"/>
              </a:spcAft>
              <a:buSzPts val="21400"/>
              <a:buNone/>
              <a:defRPr sz="21400"/>
            </a:lvl6pPr>
            <a:lvl7pPr lvl="6" rtl="0">
              <a:spcBef>
                <a:spcPts val="0"/>
              </a:spcBef>
              <a:spcAft>
                <a:spcPts val="0"/>
              </a:spcAft>
              <a:buSzPts val="21400"/>
              <a:buNone/>
              <a:defRPr sz="21400"/>
            </a:lvl7pPr>
            <a:lvl8pPr lvl="7" rtl="0">
              <a:spcBef>
                <a:spcPts val="0"/>
              </a:spcBef>
              <a:spcAft>
                <a:spcPts val="0"/>
              </a:spcAft>
              <a:buSzPts val="21400"/>
              <a:buNone/>
              <a:defRPr sz="21400"/>
            </a:lvl8pPr>
            <a:lvl9pPr lvl="8" rtl="0">
              <a:spcBef>
                <a:spcPts val="0"/>
              </a:spcBef>
              <a:spcAft>
                <a:spcPts val="0"/>
              </a:spcAft>
              <a:buSzPts val="21400"/>
              <a:buNone/>
              <a:defRPr sz="21400"/>
            </a:lvl9pPr>
          </a:lstStyle>
          <a:p/>
        </p:txBody>
      </p:sp>
      <p:sp>
        <p:nvSpPr>
          <p:cNvPr id="18" name="Google Shape;18;p3"/>
          <p:cNvSpPr txBox="1"/>
          <p:nvPr>
            <p:ph idx="1" type="subTitle"/>
          </p:nvPr>
        </p:nvSpPr>
        <p:spPr>
          <a:xfrm>
            <a:off x="4481250" y="7686450"/>
            <a:ext cx="9325500" cy="620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2750"/>
              <a:buNone/>
              <a:defRPr sz="2750"/>
            </a:lvl1pPr>
            <a:lvl2pPr lvl="1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bg>
      <p:bgPr>
        <a:solidFill>
          <a:srgbClr val="D6622F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-130200" y="870888"/>
            <a:ext cx="18548400" cy="413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150"/>
              <a:buNone/>
              <a:defRPr sz="1915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1" name="Google Shape;21;p4"/>
          <p:cNvGrpSpPr/>
          <p:nvPr/>
        </p:nvGrpSpPr>
        <p:grpSpPr>
          <a:xfrm>
            <a:off x="1082676" y="3966882"/>
            <a:ext cx="3682878" cy="3754809"/>
            <a:chOff x="0" y="-15875"/>
            <a:chExt cx="812800" cy="828675"/>
          </a:xfrm>
        </p:grpSpPr>
        <p:sp>
          <p:nvSpPr>
            <p:cNvPr id="22" name="Google Shape;22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E7DB"/>
            </a:solidFill>
            <a:ln>
              <a:noFill/>
            </a:ln>
          </p:spPr>
        </p:sp>
        <p:sp>
          <p:nvSpPr>
            <p:cNvPr id="23" name="Google Shape;23;p4"/>
            <p:cNvSpPr txBox="1"/>
            <p:nvPr/>
          </p:nvSpPr>
          <p:spPr>
            <a:xfrm>
              <a:off x="127000" y="-15875"/>
              <a:ext cx="558900" cy="70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4;p4"/>
          <p:cNvGrpSpPr/>
          <p:nvPr/>
        </p:nvGrpSpPr>
        <p:grpSpPr>
          <a:xfrm>
            <a:off x="7302576" y="3966882"/>
            <a:ext cx="3682878" cy="3754809"/>
            <a:chOff x="0" y="-15875"/>
            <a:chExt cx="812800" cy="828675"/>
          </a:xfrm>
        </p:grpSpPr>
        <p:sp>
          <p:nvSpPr>
            <p:cNvPr id="25" name="Google Shape;25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E7DB"/>
            </a:solidFill>
            <a:ln>
              <a:noFill/>
            </a:ln>
          </p:spPr>
        </p:sp>
        <p:sp>
          <p:nvSpPr>
            <p:cNvPr id="26" name="Google Shape;26;p4"/>
            <p:cNvSpPr txBox="1"/>
            <p:nvPr/>
          </p:nvSpPr>
          <p:spPr>
            <a:xfrm>
              <a:off x="127000" y="-15875"/>
              <a:ext cx="558900" cy="70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" name="Google Shape;27;p4"/>
          <p:cNvGrpSpPr/>
          <p:nvPr/>
        </p:nvGrpSpPr>
        <p:grpSpPr>
          <a:xfrm>
            <a:off x="13563627" y="3966882"/>
            <a:ext cx="3682878" cy="3754809"/>
            <a:chOff x="0" y="-15875"/>
            <a:chExt cx="812800" cy="828675"/>
          </a:xfrm>
        </p:grpSpPr>
        <p:sp>
          <p:nvSpPr>
            <p:cNvPr id="28" name="Google Shape;28;p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E7DB"/>
            </a:solidFill>
            <a:ln>
              <a:noFill/>
            </a:ln>
          </p:spPr>
        </p:sp>
        <p:sp>
          <p:nvSpPr>
            <p:cNvPr id="29" name="Google Shape;29;p4"/>
            <p:cNvSpPr txBox="1"/>
            <p:nvPr/>
          </p:nvSpPr>
          <p:spPr>
            <a:xfrm>
              <a:off x="127000" y="-15875"/>
              <a:ext cx="558900" cy="70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30;p4"/>
          <p:cNvSpPr txBox="1"/>
          <p:nvPr/>
        </p:nvSpPr>
        <p:spPr>
          <a:xfrm>
            <a:off x="1193850" y="4298875"/>
            <a:ext cx="3378300" cy="29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176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01</a:t>
            </a:r>
            <a:endParaRPr/>
          </a:p>
        </p:txBody>
      </p:sp>
      <p:sp>
        <p:nvSpPr>
          <p:cNvPr id="31" name="Google Shape;31;p4"/>
          <p:cNvSpPr txBox="1"/>
          <p:nvPr/>
        </p:nvSpPr>
        <p:spPr>
          <a:xfrm>
            <a:off x="7061372" y="4298874"/>
            <a:ext cx="4165200" cy="29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176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02</a:t>
            </a:r>
            <a:endParaRPr/>
          </a:p>
        </p:txBody>
      </p:sp>
      <p:sp>
        <p:nvSpPr>
          <p:cNvPr id="32" name="Google Shape;32;p4"/>
          <p:cNvSpPr txBox="1"/>
          <p:nvPr/>
        </p:nvSpPr>
        <p:spPr>
          <a:xfrm>
            <a:off x="13858090" y="4298874"/>
            <a:ext cx="3093900" cy="29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176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03</a:t>
            </a:r>
            <a:endParaRPr/>
          </a:p>
        </p:txBody>
      </p:sp>
      <p:sp>
        <p:nvSpPr>
          <p:cNvPr id="33" name="Google Shape;33;p4"/>
          <p:cNvSpPr txBox="1"/>
          <p:nvPr>
            <p:ph idx="1" type="subTitle"/>
          </p:nvPr>
        </p:nvSpPr>
        <p:spPr>
          <a:xfrm>
            <a:off x="800400" y="7980675"/>
            <a:ext cx="4165200" cy="686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2750"/>
              <a:buNone/>
              <a:defRPr b="1" sz="2750"/>
            </a:lvl1pPr>
            <a:lvl2pPr lvl="1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2" type="subTitle"/>
          </p:nvPr>
        </p:nvSpPr>
        <p:spPr>
          <a:xfrm>
            <a:off x="7061413" y="7980675"/>
            <a:ext cx="4165200" cy="686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750"/>
              <a:buNone/>
              <a:defRPr b="1" sz="2750"/>
            </a:lvl1pPr>
            <a:lvl2pPr lvl="1" rtl="0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3" type="subTitle"/>
          </p:nvPr>
        </p:nvSpPr>
        <p:spPr>
          <a:xfrm>
            <a:off x="13322438" y="7980675"/>
            <a:ext cx="4165200" cy="686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2750"/>
              <a:buNone/>
              <a:defRPr b="1" sz="2750"/>
            </a:lvl1pPr>
            <a:lvl2pPr lvl="1" rtl="0"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3">
    <p:bg>
      <p:bgPr>
        <a:solidFill>
          <a:srgbClr val="697946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5"/>
          <p:cNvPicPr preferRelativeResize="0"/>
          <p:nvPr/>
        </p:nvPicPr>
        <p:blipFill rotWithShape="1">
          <a:blip r:embed="rId2">
            <a:alphaModFix amt="30000"/>
          </a:blip>
          <a:srcRect b="0" l="0" r="0" t="0"/>
          <a:stretch/>
        </p:blipFill>
        <p:spPr>
          <a:xfrm>
            <a:off x="0" y="0"/>
            <a:ext cx="1828799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"/>
          <p:cNvSpPr/>
          <p:nvPr/>
        </p:nvSpPr>
        <p:spPr>
          <a:xfrm>
            <a:off x="5721088" y="626622"/>
            <a:ext cx="6845808" cy="684580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66396" y="87561"/>
                </a:lnTo>
                <a:lnTo>
                  <a:pt x="553838" y="27679"/>
                </a:lnTo>
                <a:lnTo>
                  <a:pt x="578287" y="131093"/>
                </a:lnTo>
                <a:lnTo>
                  <a:pt x="681363" y="106978"/>
                </a:lnTo>
                <a:lnTo>
                  <a:pt x="666963" y="212279"/>
                </a:lnTo>
                <a:lnTo>
                  <a:pt x="771752" y="227186"/>
                </a:lnTo>
                <a:lnTo>
                  <a:pt x="720448" y="320152"/>
                </a:lnTo>
                <a:lnTo>
                  <a:pt x="812800" y="372069"/>
                </a:lnTo>
                <a:lnTo>
                  <a:pt x="731520" y="440145"/>
                </a:lnTo>
                <a:lnTo>
                  <a:pt x="798961" y="522061"/>
                </a:lnTo>
                <a:lnTo>
                  <a:pt x="698682" y="556053"/>
                </a:lnTo>
                <a:lnTo>
                  <a:pt x="732104" y="656904"/>
                </a:lnTo>
                <a:lnTo>
                  <a:pt x="626370" y="652219"/>
                </a:lnTo>
                <a:lnTo>
                  <a:pt x="621259" y="758384"/>
                </a:lnTo>
                <a:lnTo>
                  <a:pt x="524350" y="715658"/>
                </a:lnTo>
                <a:lnTo>
                  <a:pt x="481396" y="812800"/>
                </a:lnTo>
                <a:lnTo>
                  <a:pt x="406400" y="737801"/>
                </a:lnTo>
                <a:lnTo>
                  <a:pt x="331404" y="812800"/>
                </a:lnTo>
                <a:lnTo>
                  <a:pt x="288450" y="715658"/>
                </a:lnTo>
                <a:lnTo>
                  <a:pt x="191541" y="758384"/>
                </a:lnTo>
                <a:lnTo>
                  <a:pt x="186430" y="652219"/>
                </a:lnTo>
                <a:lnTo>
                  <a:pt x="80696" y="656904"/>
                </a:lnTo>
                <a:lnTo>
                  <a:pt x="114118" y="556053"/>
                </a:lnTo>
                <a:lnTo>
                  <a:pt x="13839" y="522061"/>
                </a:lnTo>
                <a:lnTo>
                  <a:pt x="81280" y="440145"/>
                </a:lnTo>
                <a:lnTo>
                  <a:pt x="0" y="372069"/>
                </a:lnTo>
                <a:lnTo>
                  <a:pt x="92352" y="320152"/>
                </a:lnTo>
                <a:lnTo>
                  <a:pt x="41047" y="227186"/>
                </a:lnTo>
                <a:lnTo>
                  <a:pt x="145837" y="212279"/>
                </a:lnTo>
                <a:lnTo>
                  <a:pt x="131437" y="106978"/>
                </a:lnTo>
                <a:lnTo>
                  <a:pt x="234513" y="131093"/>
                </a:lnTo>
                <a:lnTo>
                  <a:pt x="258962" y="27679"/>
                </a:lnTo>
                <a:lnTo>
                  <a:pt x="346404" y="87561"/>
                </a:lnTo>
                <a:lnTo>
                  <a:pt x="406400" y="0"/>
                </a:lnTo>
                <a:close/>
              </a:path>
            </a:pathLst>
          </a:custGeom>
          <a:solidFill>
            <a:srgbClr val="EBE7DB"/>
          </a:solidFill>
          <a:ln>
            <a:noFill/>
          </a:ln>
        </p:spPr>
      </p:sp>
      <p:sp>
        <p:nvSpPr>
          <p:cNvPr id="39" name="Google Shape;39;p5"/>
          <p:cNvSpPr txBox="1"/>
          <p:nvPr>
            <p:ph type="title"/>
          </p:nvPr>
        </p:nvSpPr>
        <p:spPr>
          <a:xfrm>
            <a:off x="-130200" y="1723263"/>
            <a:ext cx="18548400" cy="413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97946"/>
              </a:buClr>
              <a:buSzPts val="37000"/>
              <a:buNone/>
              <a:defRPr sz="37000">
                <a:solidFill>
                  <a:srgbClr val="69794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0"/>
              <a:buNone/>
              <a:defRPr sz="37000"/>
            </a:lvl2pPr>
            <a:lvl3pPr lvl="2">
              <a:spcBef>
                <a:spcPts val="0"/>
              </a:spcBef>
              <a:spcAft>
                <a:spcPts val="0"/>
              </a:spcAft>
              <a:buSzPts val="37000"/>
              <a:buNone/>
              <a:defRPr sz="37000"/>
            </a:lvl3pPr>
            <a:lvl4pPr lvl="3">
              <a:spcBef>
                <a:spcPts val="0"/>
              </a:spcBef>
              <a:spcAft>
                <a:spcPts val="0"/>
              </a:spcAft>
              <a:buSzPts val="37000"/>
              <a:buNone/>
              <a:defRPr sz="37000"/>
            </a:lvl4pPr>
            <a:lvl5pPr lvl="4">
              <a:spcBef>
                <a:spcPts val="0"/>
              </a:spcBef>
              <a:spcAft>
                <a:spcPts val="0"/>
              </a:spcAft>
              <a:buSzPts val="37000"/>
              <a:buNone/>
              <a:defRPr sz="37000"/>
            </a:lvl5pPr>
            <a:lvl6pPr lvl="5">
              <a:spcBef>
                <a:spcPts val="0"/>
              </a:spcBef>
              <a:spcAft>
                <a:spcPts val="0"/>
              </a:spcAft>
              <a:buSzPts val="37000"/>
              <a:buNone/>
              <a:defRPr sz="37000"/>
            </a:lvl6pPr>
            <a:lvl7pPr lvl="6">
              <a:spcBef>
                <a:spcPts val="0"/>
              </a:spcBef>
              <a:spcAft>
                <a:spcPts val="0"/>
              </a:spcAft>
              <a:buSzPts val="37000"/>
              <a:buNone/>
              <a:defRPr sz="37000"/>
            </a:lvl7pPr>
            <a:lvl8pPr lvl="7">
              <a:spcBef>
                <a:spcPts val="0"/>
              </a:spcBef>
              <a:spcAft>
                <a:spcPts val="0"/>
              </a:spcAft>
              <a:buSzPts val="37000"/>
              <a:buNone/>
              <a:defRPr sz="37000"/>
            </a:lvl8pPr>
            <a:lvl9pPr lvl="8">
              <a:spcBef>
                <a:spcPts val="0"/>
              </a:spcBef>
              <a:spcAft>
                <a:spcPts val="0"/>
              </a:spcAft>
              <a:buSzPts val="37000"/>
              <a:buNone/>
              <a:defRPr sz="37000"/>
            </a:lvl9pPr>
          </a:lstStyle>
          <a:p/>
        </p:txBody>
      </p:sp>
      <p:grpSp>
        <p:nvGrpSpPr>
          <p:cNvPr id="40" name="Google Shape;40;p5"/>
          <p:cNvGrpSpPr/>
          <p:nvPr/>
        </p:nvGrpSpPr>
        <p:grpSpPr>
          <a:xfrm>
            <a:off x="3136279" y="7266352"/>
            <a:ext cx="12016049" cy="1896707"/>
            <a:chOff x="0" y="-142875"/>
            <a:chExt cx="3164700" cy="499541"/>
          </a:xfrm>
        </p:grpSpPr>
        <p:sp>
          <p:nvSpPr>
            <p:cNvPr id="41" name="Google Shape;41;p5"/>
            <p:cNvSpPr/>
            <p:nvPr/>
          </p:nvSpPr>
          <p:spPr>
            <a:xfrm>
              <a:off x="0" y="0"/>
              <a:ext cx="3164561" cy="356666"/>
            </a:xfrm>
            <a:custGeom>
              <a:rect b="b" l="l" r="r" t="t"/>
              <a:pathLst>
                <a:path extrusionOk="0" h="356666" w="3164561">
                  <a:moveTo>
                    <a:pt x="0" y="0"/>
                  </a:moveTo>
                  <a:lnTo>
                    <a:pt x="3164561" y="0"/>
                  </a:lnTo>
                  <a:lnTo>
                    <a:pt x="3164561" y="356666"/>
                  </a:lnTo>
                  <a:lnTo>
                    <a:pt x="0" y="356666"/>
                  </a:lnTo>
                  <a:close/>
                </a:path>
              </a:pathLst>
            </a:custGeom>
            <a:solidFill>
              <a:srgbClr val="EBE7DB"/>
            </a:solidFill>
            <a:ln>
              <a:noFill/>
            </a:ln>
          </p:spPr>
        </p:sp>
        <p:sp>
          <p:nvSpPr>
            <p:cNvPr id="42" name="Google Shape;42;p5"/>
            <p:cNvSpPr txBox="1"/>
            <p:nvPr/>
          </p:nvSpPr>
          <p:spPr>
            <a:xfrm>
              <a:off x="0" y="-142875"/>
              <a:ext cx="3164700" cy="49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Google Shape;43;p5"/>
          <p:cNvSpPr txBox="1"/>
          <p:nvPr>
            <p:ph idx="2" type="title"/>
          </p:nvPr>
        </p:nvSpPr>
        <p:spPr>
          <a:xfrm>
            <a:off x="3639450" y="8053277"/>
            <a:ext cx="11009100" cy="908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97946"/>
              </a:buClr>
              <a:buSzPts val="6300"/>
              <a:buFont typeface="Nunito"/>
              <a:buNone/>
              <a:defRPr b="1" sz="6300">
                <a:solidFill>
                  <a:srgbClr val="69794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2">
    <p:bg>
      <p:bgPr>
        <a:solidFill>
          <a:srgbClr val="EBE7DB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/>
          <p:nvPr>
            <p:ph type="title"/>
          </p:nvPr>
        </p:nvSpPr>
        <p:spPr>
          <a:xfrm>
            <a:off x="6351550" y="1466700"/>
            <a:ext cx="11704800" cy="413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/>
          <p:nvPr/>
        </p:nvSpPr>
        <p:spPr>
          <a:xfrm>
            <a:off x="-1" y="1466700"/>
            <a:ext cx="7772770" cy="2726944"/>
          </a:xfrm>
          <a:custGeom>
            <a:rect b="b" l="l" r="r" t="t"/>
            <a:pathLst>
              <a:path extrusionOk="0" h="812800" w="2423311">
                <a:moveTo>
                  <a:pt x="2423311" y="406400"/>
                </a:moveTo>
                <a:lnTo>
                  <a:pt x="2016911" y="0"/>
                </a:lnTo>
                <a:lnTo>
                  <a:pt x="2016911" y="203200"/>
                </a:lnTo>
                <a:lnTo>
                  <a:pt x="0" y="203200"/>
                </a:lnTo>
                <a:lnTo>
                  <a:pt x="0" y="609600"/>
                </a:lnTo>
                <a:lnTo>
                  <a:pt x="2016911" y="609600"/>
                </a:lnTo>
                <a:lnTo>
                  <a:pt x="2016911" y="812800"/>
                </a:lnTo>
                <a:lnTo>
                  <a:pt x="2423311" y="406400"/>
                </a:lnTo>
                <a:close/>
              </a:path>
            </a:pathLst>
          </a:custGeom>
          <a:solidFill>
            <a:srgbClr val="697946"/>
          </a:solidFill>
          <a:ln>
            <a:noFill/>
          </a:ln>
        </p:spPr>
      </p:sp>
      <p:pic>
        <p:nvPicPr>
          <p:cNvPr id="47" name="Google Shape;47;p6"/>
          <p:cNvPicPr preferRelativeResize="0"/>
          <p:nvPr/>
        </p:nvPicPr>
        <p:blipFill rotWithShape="1">
          <a:blip r:embed="rId2">
            <a:alphaModFix/>
          </a:blip>
          <a:srcRect b="0" l="2827" r="0" t="0"/>
          <a:stretch/>
        </p:blipFill>
        <p:spPr>
          <a:xfrm>
            <a:off x="0" y="2725"/>
            <a:ext cx="12203899" cy="1028597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6"/>
          <p:cNvSpPr txBox="1"/>
          <p:nvPr>
            <p:ph idx="1" type="body"/>
          </p:nvPr>
        </p:nvSpPr>
        <p:spPr>
          <a:xfrm>
            <a:off x="8604400" y="5870050"/>
            <a:ext cx="7199100" cy="3123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125" lvl="0" marL="457200">
              <a:spcBef>
                <a:spcPts val="640"/>
              </a:spcBef>
              <a:spcAft>
                <a:spcPts val="0"/>
              </a:spcAft>
              <a:buSzPts val="2150"/>
              <a:buChar char="•"/>
              <a:defRPr/>
            </a:lvl1pPr>
            <a:lvl2pPr indent="-365125" lvl="1" marL="914400">
              <a:spcBef>
                <a:spcPts val="560"/>
              </a:spcBef>
              <a:spcAft>
                <a:spcPts val="0"/>
              </a:spcAft>
              <a:buSzPts val="2150"/>
              <a:buChar char="–"/>
              <a:defRPr/>
            </a:lvl2pPr>
            <a:lvl3pPr indent="-365125" lvl="2" marL="1371600">
              <a:spcBef>
                <a:spcPts val="480"/>
              </a:spcBef>
              <a:spcAft>
                <a:spcPts val="0"/>
              </a:spcAft>
              <a:buSzPts val="2150"/>
              <a:buChar char="•"/>
              <a:defRPr/>
            </a:lvl3pPr>
            <a:lvl4pPr indent="-365125" lvl="3" marL="1828800">
              <a:spcBef>
                <a:spcPts val="400"/>
              </a:spcBef>
              <a:spcAft>
                <a:spcPts val="0"/>
              </a:spcAft>
              <a:buSzPts val="2150"/>
              <a:buChar char="–"/>
              <a:defRPr/>
            </a:lvl4pPr>
            <a:lvl5pPr indent="-365125" lvl="4" marL="2286000">
              <a:spcBef>
                <a:spcPts val="400"/>
              </a:spcBef>
              <a:spcAft>
                <a:spcPts val="0"/>
              </a:spcAft>
              <a:buSzPts val="2150"/>
              <a:buChar char="»"/>
              <a:defRPr/>
            </a:lvl5pPr>
            <a:lvl6pPr indent="-365125" lvl="5" marL="274320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6pPr>
            <a:lvl7pPr indent="-365125" lvl="6" marL="320040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7pPr>
            <a:lvl8pPr indent="-365125" lvl="7" marL="365760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8pPr>
            <a:lvl9pPr indent="-365125" lvl="8" marL="411480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5">
  <p:cSld name="CUSTOM_4">
    <p:bg>
      <p:bgPr>
        <a:solidFill>
          <a:srgbClr val="697946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7"/>
          <p:cNvGrpSpPr/>
          <p:nvPr/>
        </p:nvGrpSpPr>
        <p:grpSpPr>
          <a:xfrm>
            <a:off x="2010344" y="3084166"/>
            <a:ext cx="2534717" cy="2534717"/>
            <a:chOff x="0" y="0"/>
            <a:chExt cx="812800" cy="812800"/>
          </a:xfrm>
        </p:grpSpPr>
        <p:sp>
          <p:nvSpPr>
            <p:cNvPr id="51" name="Google Shape;51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E7DB"/>
            </a:solidFill>
            <a:ln>
              <a:noFill/>
            </a:ln>
          </p:spPr>
        </p:sp>
        <p:sp>
          <p:nvSpPr>
            <p:cNvPr id="52" name="Google Shape;52;p7"/>
            <p:cNvSpPr txBox="1"/>
            <p:nvPr/>
          </p:nvSpPr>
          <p:spPr>
            <a:xfrm>
              <a:off x="152400" y="9525"/>
              <a:ext cx="5079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53;p7"/>
          <p:cNvGrpSpPr/>
          <p:nvPr/>
        </p:nvGrpSpPr>
        <p:grpSpPr>
          <a:xfrm>
            <a:off x="7773334" y="3084166"/>
            <a:ext cx="2534717" cy="2534717"/>
            <a:chOff x="0" y="0"/>
            <a:chExt cx="812800" cy="812800"/>
          </a:xfrm>
        </p:grpSpPr>
        <p:sp>
          <p:nvSpPr>
            <p:cNvPr id="54" name="Google Shape;54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E7DB"/>
            </a:solidFill>
            <a:ln>
              <a:noFill/>
            </a:ln>
          </p:spPr>
        </p:sp>
        <p:sp>
          <p:nvSpPr>
            <p:cNvPr id="55" name="Google Shape;55;p7"/>
            <p:cNvSpPr txBox="1"/>
            <p:nvPr/>
          </p:nvSpPr>
          <p:spPr>
            <a:xfrm>
              <a:off x="152400" y="9525"/>
              <a:ext cx="5079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" name="Google Shape;56;p7"/>
          <p:cNvGrpSpPr/>
          <p:nvPr/>
        </p:nvGrpSpPr>
        <p:grpSpPr>
          <a:xfrm>
            <a:off x="13536324" y="3084166"/>
            <a:ext cx="2534717" cy="2534717"/>
            <a:chOff x="0" y="0"/>
            <a:chExt cx="812800" cy="812800"/>
          </a:xfrm>
        </p:grpSpPr>
        <p:sp>
          <p:nvSpPr>
            <p:cNvPr id="57" name="Google Shape;57;p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E7DB"/>
            </a:solidFill>
            <a:ln>
              <a:noFill/>
            </a:ln>
          </p:spPr>
        </p:sp>
        <p:sp>
          <p:nvSpPr>
            <p:cNvPr id="58" name="Google Shape;58;p7"/>
            <p:cNvSpPr txBox="1"/>
            <p:nvPr/>
          </p:nvSpPr>
          <p:spPr>
            <a:xfrm>
              <a:off x="152400" y="9525"/>
              <a:ext cx="507900" cy="65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9" name="Google Shape;59;p7"/>
          <p:cNvPicPr preferRelativeResize="0"/>
          <p:nvPr/>
        </p:nvPicPr>
        <p:blipFill rotWithShape="1">
          <a:blip r:embed="rId2">
            <a:alphaModFix/>
          </a:blip>
          <a:srcRect b="26707" l="0" r="0" t="26707"/>
          <a:stretch/>
        </p:blipFill>
        <p:spPr>
          <a:xfrm>
            <a:off x="0" y="4607466"/>
            <a:ext cx="18287998" cy="5679532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7"/>
          <p:cNvSpPr txBox="1"/>
          <p:nvPr/>
        </p:nvSpPr>
        <p:spPr>
          <a:xfrm>
            <a:off x="2640397" y="488898"/>
            <a:ext cx="13007100" cy="20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12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Modern Philosophy</a:t>
            </a:r>
            <a:endParaRPr/>
          </a:p>
        </p:txBody>
      </p:sp>
      <p:pic>
        <p:nvPicPr>
          <p:cNvPr id="61" name="Google Shape;6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3117" y="3668477"/>
            <a:ext cx="1255308" cy="13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95351" y="3691246"/>
            <a:ext cx="1490675" cy="13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69956" y="3615763"/>
            <a:ext cx="1394968" cy="1454088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7"/>
          <p:cNvSpPr txBox="1"/>
          <p:nvPr>
            <p:ph idx="1" type="body"/>
          </p:nvPr>
        </p:nvSpPr>
        <p:spPr>
          <a:xfrm>
            <a:off x="1275500" y="5982425"/>
            <a:ext cx="4004400" cy="1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125" lvl="0" marL="457200">
              <a:spcBef>
                <a:spcPts val="640"/>
              </a:spcBef>
              <a:spcAft>
                <a:spcPts val="0"/>
              </a:spcAft>
              <a:buSzPts val="2150"/>
              <a:buChar char="•"/>
              <a:defRPr/>
            </a:lvl1pPr>
            <a:lvl2pPr indent="-365125" lvl="1" marL="914400">
              <a:spcBef>
                <a:spcPts val="560"/>
              </a:spcBef>
              <a:spcAft>
                <a:spcPts val="0"/>
              </a:spcAft>
              <a:buSzPts val="2150"/>
              <a:buChar char="–"/>
              <a:defRPr/>
            </a:lvl2pPr>
            <a:lvl3pPr indent="-365125" lvl="2" marL="1371600">
              <a:spcBef>
                <a:spcPts val="480"/>
              </a:spcBef>
              <a:spcAft>
                <a:spcPts val="0"/>
              </a:spcAft>
              <a:buSzPts val="2150"/>
              <a:buChar char="•"/>
              <a:defRPr/>
            </a:lvl3pPr>
            <a:lvl4pPr indent="-365125" lvl="3" marL="1828800">
              <a:spcBef>
                <a:spcPts val="400"/>
              </a:spcBef>
              <a:spcAft>
                <a:spcPts val="0"/>
              </a:spcAft>
              <a:buSzPts val="2150"/>
              <a:buChar char="–"/>
              <a:defRPr/>
            </a:lvl4pPr>
            <a:lvl5pPr indent="-365125" lvl="4" marL="2286000">
              <a:spcBef>
                <a:spcPts val="400"/>
              </a:spcBef>
              <a:spcAft>
                <a:spcPts val="0"/>
              </a:spcAft>
              <a:buSzPts val="2150"/>
              <a:buChar char="»"/>
              <a:defRPr/>
            </a:lvl5pPr>
            <a:lvl6pPr indent="-365125" lvl="5" marL="274320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6pPr>
            <a:lvl7pPr indent="-365125" lvl="6" marL="320040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7pPr>
            <a:lvl8pPr indent="-365125" lvl="7" marL="365760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8pPr>
            <a:lvl9pPr indent="-365125" lvl="8" marL="411480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9pPr>
          </a:lstStyle>
          <a:p/>
        </p:txBody>
      </p:sp>
      <p:sp>
        <p:nvSpPr>
          <p:cNvPr id="65" name="Google Shape;65;p7"/>
          <p:cNvSpPr txBox="1"/>
          <p:nvPr>
            <p:ph idx="2" type="body"/>
          </p:nvPr>
        </p:nvSpPr>
        <p:spPr>
          <a:xfrm>
            <a:off x="7038488" y="5982425"/>
            <a:ext cx="4004400" cy="1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125" lvl="0" marL="457200" rtl="0">
              <a:spcBef>
                <a:spcPts val="640"/>
              </a:spcBef>
              <a:spcAft>
                <a:spcPts val="0"/>
              </a:spcAft>
              <a:buSzPts val="2150"/>
              <a:buChar char="•"/>
              <a:defRPr/>
            </a:lvl1pPr>
            <a:lvl2pPr indent="-365125" lvl="1" marL="914400" rtl="0">
              <a:spcBef>
                <a:spcPts val="560"/>
              </a:spcBef>
              <a:spcAft>
                <a:spcPts val="0"/>
              </a:spcAft>
              <a:buSzPts val="2150"/>
              <a:buChar char="–"/>
              <a:defRPr/>
            </a:lvl2pPr>
            <a:lvl3pPr indent="-365125" lvl="2" marL="1371600" rtl="0">
              <a:spcBef>
                <a:spcPts val="480"/>
              </a:spcBef>
              <a:spcAft>
                <a:spcPts val="0"/>
              </a:spcAft>
              <a:buSzPts val="2150"/>
              <a:buChar char="•"/>
              <a:defRPr/>
            </a:lvl3pPr>
            <a:lvl4pPr indent="-365125" lvl="3" marL="1828800" rtl="0">
              <a:spcBef>
                <a:spcPts val="400"/>
              </a:spcBef>
              <a:spcAft>
                <a:spcPts val="0"/>
              </a:spcAft>
              <a:buSzPts val="2150"/>
              <a:buChar char="–"/>
              <a:defRPr/>
            </a:lvl4pPr>
            <a:lvl5pPr indent="-365125" lvl="4" marL="2286000" rtl="0">
              <a:spcBef>
                <a:spcPts val="400"/>
              </a:spcBef>
              <a:spcAft>
                <a:spcPts val="0"/>
              </a:spcAft>
              <a:buSzPts val="2150"/>
              <a:buChar char="»"/>
              <a:defRPr/>
            </a:lvl5pPr>
            <a:lvl6pPr indent="-365125" lvl="5" marL="27432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6pPr>
            <a:lvl7pPr indent="-365125" lvl="6" marL="32004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7pPr>
            <a:lvl8pPr indent="-365125" lvl="7" marL="36576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8pPr>
            <a:lvl9pPr indent="-365125" lvl="8" marL="41148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9pPr>
          </a:lstStyle>
          <a:p/>
        </p:txBody>
      </p:sp>
      <p:sp>
        <p:nvSpPr>
          <p:cNvPr id="66" name="Google Shape;66;p7"/>
          <p:cNvSpPr txBox="1"/>
          <p:nvPr>
            <p:ph idx="3" type="body"/>
          </p:nvPr>
        </p:nvSpPr>
        <p:spPr>
          <a:xfrm>
            <a:off x="12765225" y="5982425"/>
            <a:ext cx="4004400" cy="1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125" lvl="0" marL="457200" rtl="0">
              <a:spcBef>
                <a:spcPts val="640"/>
              </a:spcBef>
              <a:spcAft>
                <a:spcPts val="0"/>
              </a:spcAft>
              <a:buSzPts val="2150"/>
              <a:buChar char="•"/>
              <a:defRPr/>
            </a:lvl1pPr>
            <a:lvl2pPr indent="-365125" lvl="1" marL="914400" rtl="0">
              <a:spcBef>
                <a:spcPts val="560"/>
              </a:spcBef>
              <a:spcAft>
                <a:spcPts val="0"/>
              </a:spcAft>
              <a:buSzPts val="2150"/>
              <a:buChar char="–"/>
              <a:defRPr/>
            </a:lvl2pPr>
            <a:lvl3pPr indent="-365125" lvl="2" marL="1371600" rtl="0">
              <a:spcBef>
                <a:spcPts val="480"/>
              </a:spcBef>
              <a:spcAft>
                <a:spcPts val="0"/>
              </a:spcAft>
              <a:buSzPts val="2150"/>
              <a:buChar char="•"/>
              <a:defRPr/>
            </a:lvl3pPr>
            <a:lvl4pPr indent="-365125" lvl="3" marL="1828800" rtl="0">
              <a:spcBef>
                <a:spcPts val="400"/>
              </a:spcBef>
              <a:spcAft>
                <a:spcPts val="0"/>
              </a:spcAft>
              <a:buSzPts val="2150"/>
              <a:buChar char="–"/>
              <a:defRPr/>
            </a:lvl4pPr>
            <a:lvl5pPr indent="-365125" lvl="4" marL="2286000" rtl="0">
              <a:spcBef>
                <a:spcPts val="400"/>
              </a:spcBef>
              <a:spcAft>
                <a:spcPts val="0"/>
              </a:spcAft>
              <a:buSzPts val="2150"/>
              <a:buChar char="»"/>
              <a:defRPr/>
            </a:lvl5pPr>
            <a:lvl6pPr indent="-365125" lvl="5" marL="27432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6pPr>
            <a:lvl7pPr indent="-365125" lvl="6" marL="32004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7pPr>
            <a:lvl8pPr indent="-365125" lvl="7" marL="36576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8pPr>
            <a:lvl9pPr indent="-365125" lvl="8" marL="4114800" rtl="0"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-130200" y="667088"/>
            <a:ext cx="18548400" cy="41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600"/>
              <a:buFont typeface="Forum"/>
              <a:buNone/>
              <a:defRPr i="0" sz="15600" u="none" cap="none" strike="noStrike">
                <a:solidFill>
                  <a:schemeClr val="dk1"/>
                </a:solidFill>
                <a:latin typeface="Forum"/>
                <a:ea typeface="Forum"/>
                <a:cs typeface="Forum"/>
                <a:sym typeface="For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029200" y="5093813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5125" lvl="0" marL="457200" marR="0" rt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Nunito"/>
              <a:buChar char="•"/>
              <a:defRPr i="0" sz="215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365125" lvl="1" marL="914400" marR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Nunito"/>
              <a:buChar char="–"/>
              <a:defRPr i="0" sz="215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65125" lvl="2" marL="1371600" marR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Nunito"/>
              <a:buChar char="•"/>
              <a:defRPr i="0" sz="215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65125" lvl="3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Nunito"/>
              <a:buChar char="–"/>
              <a:defRPr i="0" sz="215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65125" lvl="4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Nunito"/>
              <a:buChar char="»"/>
              <a:defRPr i="0" sz="215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65125" lvl="5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Nunito"/>
              <a:buChar char="•"/>
              <a:defRPr i="0" sz="215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65125" lvl="6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Nunito"/>
              <a:buChar char="•"/>
              <a:defRPr i="0" sz="215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65125" lvl="7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Nunito"/>
              <a:buChar char="•"/>
              <a:defRPr i="0" sz="215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65125" lvl="8" marL="41148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Nunito"/>
              <a:buChar char="•"/>
              <a:defRPr i="0" sz="215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9" Type="http://schemas.openxmlformats.org/officeDocument/2006/relationships/image" Target="../media/image18.png"/><Relationship Id="rId5" Type="http://schemas.openxmlformats.org/officeDocument/2006/relationships/image" Target="../media/image25.png"/><Relationship Id="rId6" Type="http://schemas.openxmlformats.org/officeDocument/2006/relationships/image" Target="../media/image16.png"/><Relationship Id="rId7" Type="http://schemas.openxmlformats.org/officeDocument/2006/relationships/image" Target="../media/image23.png"/><Relationship Id="rId8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Relationship Id="rId4" Type="http://schemas.openxmlformats.org/officeDocument/2006/relationships/image" Target="../media/image19.png"/><Relationship Id="rId5" Type="http://schemas.openxmlformats.org/officeDocument/2006/relationships/image" Target="../media/image53.png"/><Relationship Id="rId6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4.png"/><Relationship Id="rId4" Type="http://schemas.openxmlformats.org/officeDocument/2006/relationships/image" Target="../media/image40.png"/><Relationship Id="rId5" Type="http://schemas.openxmlformats.org/officeDocument/2006/relationships/image" Target="../media/image31.png"/><Relationship Id="rId6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9.png"/><Relationship Id="rId4" Type="http://schemas.openxmlformats.org/officeDocument/2006/relationships/image" Target="../media/image28.png"/><Relationship Id="rId5" Type="http://schemas.openxmlformats.org/officeDocument/2006/relationships/image" Target="../media/image36.png"/><Relationship Id="rId6" Type="http://schemas.openxmlformats.org/officeDocument/2006/relationships/image" Target="../media/image3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png"/><Relationship Id="rId4" Type="http://schemas.openxmlformats.org/officeDocument/2006/relationships/image" Target="../media/image59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56.png"/><Relationship Id="rId10" Type="http://schemas.openxmlformats.org/officeDocument/2006/relationships/image" Target="../media/image60.png"/><Relationship Id="rId13" Type="http://schemas.openxmlformats.org/officeDocument/2006/relationships/image" Target="../media/image16.png"/><Relationship Id="rId1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Relationship Id="rId4" Type="http://schemas.openxmlformats.org/officeDocument/2006/relationships/image" Target="../media/image6.png"/><Relationship Id="rId9" Type="http://schemas.openxmlformats.org/officeDocument/2006/relationships/image" Target="../media/image36.png"/><Relationship Id="rId15" Type="http://schemas.openxmlformats.org/officeDocument/2006/relationships/image" Target="../media/image17.png"/><Relationship Id="rId14" Type="http://schemas.openxmlformats.org/officeDocument/2006/relationships/image" Target="../media/image23.png"/><Relationship Id="rId17" Type="http://schemas.openxmlformats.org/officeDocument/2006/relationships/image" Target="../media/image28.png"/><Relationship Id="rId16" Type="http://schemas.openxmlformats.org/officeDocument/2006/relationships/image" Target="../media/image18.png"/><Relationship Id="rId5" Type="http://schemas.openxmlformats.org/officeDocument/2006/relationships/image" Target="../media/image4.png"/><Relationship Id="rId6" Type="http://schemas.openxmlformats.org/officeDocument/2006/relationships/image" Target="../media/image11.png"/><Relationship Id="rId7" Type="http://schemas.openxmlformats.org/officeDocument/2006/relationships/image" Target="../media/image25.png"/><Relationship Id="rId8" Type="http://schemas.openxmlformats.org/officeDocument/2006/relationships/image" Target="../media/image5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6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Relationship Id="rId4" Type="http://schemas.openxmlformats.org/officeDocument/2006/relationships/image" Target="../media/image13.png"/><Relationship Id="rId5" Type="http://schemas.openxmlformats.org/officeDocument/2006/relationships/image" Target="../media/image32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7DB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8"/>
          <p:cNvPicPr preferRelativeResize="0"/>
          <p:nvPr/>
        </p:nvPicPr>
        <p:blipFill rotWithShape="1">
          <a:blip r:embed="rId3">
            <a:alphaModFix/>
          </a:blip>
          <a:srcRect b="21929" l="0" r="21728" t="0"/>
          <a:stretch/>
        </p:blipFill>
        <p:spPr>
          <a:xfrm>
            <a:off x="9132650" y="4294600"/>
            <a:ext cx="9155349" cy="599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 rotWithShape="1">
          <a:blip r:embed="rId4">
            <a:alphaModFix/>
          </a:blip>
          <a:srcRect b="0" l="17756" r="0" t="20432"/>
          <a:stretch/>
        </p:blipFill>
        <p:spPr>
          <a:xfrm>
            <a:off x="91586" y="146538"/>
            <a:ext cx="4454351" cy="4309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8"/>
          <p:cNvSpPr/>
          <p:nvPr/>
        </p:nvSpPr>
        <p:spPr>
          <a:xfrm rot="10800000">
            <a:off x="7511149" y="2711462"/>
            <a:ext cx="10776851" cy="1407591"/>
          </a:xfrm>
          <a:custGeom>
            <a:rect b="b" l="l" r="r" t="t"/>
            <a:pathLst>
              <a:path extrusionOk="0" h="406400" w="3111494">
                <a:moveTo>
                  <a:pt x="2908294" y="0"/>
                </a:moveTo>
                <a:lnTo>
                  <a:pt x="0" y="0"/>
                </a:lnTo>
                <a:lnTo>
                  <a:pt x="0" y="406400"/>
                </a:lnTo>
                <a:lnTo>
                  <a:pt x="2908294" y="406400"/>
                </a:lnTo>
                <a:lnTo>
                  <a:pt x="3111494" y="203200"/>
                </a:lnTo>
                <a:lnTo>
                  <a:pt x="2908294" y="0"/>
                </a:lnTo>
                <a:close/>
              </a:path>
            </a:pathLst>
          </a:custGeom>
          <a:solidFill>
            <a:srgbClr val="D6622F"/>
          </a:solidFill>
          <a:ln>
            <a:noFill/>
          </a:ln>
        </p:spPr>
      </p:sp>
      <p:grpSp>
        <p:nvGrpSpPr>
          <p:cNvPr id="74" name="Google Shape;74;p8"/>
          <p:cNvGrpSpPr/>
          <p:nvPr/>
        </p:nvGrpSpPr>
        <p:grpSpPr>
          <a:xfrm rot="-1638643">
            <a:off x="477975" y="4387383"/>
            <a:ext cx="3086100" cy="3146375"/>
            <a:chOff x="0" y="-15875"/>
            <a:chExt cx="812800" cy="828675"/>
          </a:xfrm>
        </p:grpSpPr>
        <p:sp>
          <p:nvSpPr>
            <p:cNvPr id="75" name="Google Shape;75;p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85289" y="111986"/>
                  </a:lnTo>
                  <a:lnTo>
                    <a:pt x="609600" y="54447"/>
                  </a:lnTo>
                  <a:lnTo>
                    <a:pt x="621927" y="190873"/>
                  </a:lnTo>
                  <a:lnTo>
                    <a:pt x="758353" y="203200"/>
                  </a:lnTo>
                  <a:lnTo>
                    <a:pt x="700814" y="327511"/>
                  </a:lnTo>
                  <a:lnTo>
                    <a:pt x="812800" y="406400"/>
                  </a:lnTo>
                  <a:lnTo>
                    <a:pt x="700814" y="485289"/>
                  </a:lnTo>
                  <a:lnTo>
                    <a:pt x="758353" y="609600"/>
                  </a:lnTo>
                  <a:lnTo>
                    <a:pt x="621927" y="621927"/>
                  </a:lnTo>
                  <a:lnTo>
                    <a:pt x="609600" y="758353"/>
                  </a:lnTo>
                  <a:lnTo>
                    <a:pt x="485289" y="700814"/>
                  </a:lnTo>
                  <a:lnTo>
                    <a:pt x="406400" y="812800"/>
                  </a:lnTo>
                  <a:lnTo>
                    <a:pt x="327511" y="700814"/>
                  </a:lnTo>
                  <a:lnTo>
                    <a:pt x="203200" y="758353"/>
                  </a:lnTo>
                  <a:lnTo>
                    <a:pt x="190873" y="621927"/>
                  </a:lnTo>
                  <a:lnTo>
                    <a:pt x="54447" y="609600"/>
                  </a:lnTo>
                  <a:lnTo>
                    <a:pt x="111986" y="485289"/>
                  </a:lnTo>
                  <a:lnTo>
                    <a:pt x="0" y="406400"/>
                  </a:lnTo>
                  <a:lnTo>
                    <a:pt x="111986" y="327511"/>
                  </a:lnTo>
                  <a:lnTo>
                    <a:pt x="54447" y="203200"/>
                  </a:lnTo>
                  <a:lnTo>
                    <a:pt x="190873" y="190873"/>
                  </a:lnTo>
                  <a:lnTo>
                    <a:pt x="203200" y="54447"/>
                  </a:lnTo>
                  <a:lnTo>
                    <a:pt x="327511" y="111986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97946"/>
            </a:solidFill>
            <a:ln>
              <a:noFill/>
            </a:ln>
          </p:spPr>
        </p:sp>
        <p:sp>
          <p:nvSpPr>
            <p:cNvPr id="76" name="Google Shape;76;p8"/>
            <p:cNvSpPr txBox="1"/>
            <p:nvPr/>
          </p:nvSpPr>
          <p:spPr>
            <a:xfrm>
              <a:off x="127000" y="-15875"/>
              <a:ext cx="558800" cy="701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" name="Google Shape;77;p8"/>
          <p:cNvSpPr txBox="1"/>
          <p:nvPr/>
        </p:nvSpPr>
        <p:spPr>
          <a:xfrm>
            <a:off x="1417925" y="1485200"/>
            <a:ext cx="15452100" cy="59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410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PHILOSOPHY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410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SLIDES</a:t>
            </a:r>
            <a:endParaRPr/>
          </a:p>
        </p:txBody>
      </p:sp>
      <p:sp>
        <p:nvSpPr>
          <p:cNvPr id="78" name="Google Shape;78;p8"/>
          <p:cNvSpPr txBox="1"/>
          <p:nvPr/>
        </p:nvSpPr>
        <p:spPr>
          <a:xfrm>
            <a:off x="4678200" y="7934875"/>
            <a:ext cx="89316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Exploring the Depths of Thought and Wisdom</a:t>
            </a:r>
            <a:endParaRPr/>
          </a:p>
        </p:txBody>
      </p:sp>
      <p:pic>
        <p:nvPicPr>
          <p:cNvPr id="79" name="Google Shape;79;p8"/>
          <p:cNvPicPr preferRelativeResize="0"/>
          <p:nvPr/>
        </p:nvPicPr>
        <p:blipFill rotWithShape="1">
          <a:blip r:embed="rId5">
            <a:alphaModFix/>
          </a:blip>
          <a:srcRect b="28382" l="22684" r="0" t="0"/>
          <a:stretch/>
        </p:blipFill>
        <p:spPr>
          <a:xfrm>
            <a:off x="0" y="4550475"/>
            <a:ext cx="4968149" cy="573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7DB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17"/>
          <p:cNvPicPr preferRelativeResize="0"/>
          <p:nvPr/>
        </p:nvPicPr>
        <p:blipFill rotWithShape="1">
          <a:blip r:embed="rId3">
            <a:alphaModFix/>
          </a:blip>
          <a:srcRect b="10589" l="0" r="0" t="4503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7"/>
          <p:cNvSpPr/>
          <p:nvPr/>
        </p:nvSpPr>
        <p:spPr>
          <a:xfrm>
            <a:off x="1588514" y="2704003"/>
            <a:ext cx="2650911" cy="2650911"/>
          </a:xfrm>
          <a:custGeom>
            <a:rect b="b" l="l" r="r" t="t"/>
            <a:pathLst>
              <a:path extrusionOk="0" h="2650911" w="2650911">
                <a:moveTo>
                  <a:pt x="0" y="0"/>
                </a:moveTo>
                <a:lnTo>
                  <a:pt x="2650911" y="0"/>
                </a:lnTo>
                <a:lnTo>
                  <a:pt x="2650911" y="2650911"/>
                </a:lnTo>
                <a:lnTo>
                  <a:pt x="0" y="2650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1" name="Google Shape;251;p17"/>
          <p:cNvSpPr/>
          <p:nvPr/>
        </p:nvSpPr>
        <p:spPr>
          <a:xfrm>
            <a:off x="1588514" y="5841980"/>
            <a:ext cx="2650911" cy="2650911"/>
          </a:xfrm>
          <a:custGeom>
            <a:rect b="b" l="l" r="r" t="t"/>
            <a:pathLst>
              <a:path extrusionOk="0" h="2650911" w="2650911">
                <a:moveTo>
                  <a:pt x="0" y="0"/>
                </a:moveTo>
                <a:lnTo>
                  <a:pt x="2650911" y="0"/>
                </a:lnTo>
                <a:lnTo>
                  <a:pt x="2650911" y="2650911"/>
                </a:lnTo>
                <a:lnTo>
                  <a:pt x="0" y="2650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2" name="Google Shape;252;p17"/>
          <p:cNvSpPr/>
          <p:nvPr/>
        </p:nvSpPr>
        <p:spPr>
          <a:xfrm>
            <a:off x="13908182" y="2704003"/>
            <a:ext cx="2650911" cy="2650911"/>
          </a:xfrm>
          <a:custGeom>
            <a:rect b="b" l="l" r="r" t="t"/>
            <a:pathLst>
              <a:path extrusionOk="0" h="2650911" w="2650911">
                <a:moveTo>
                  <a:pt x="0" y="0"/>
                </a:moveTo>
                <a:lnTo>
                  <a:pt x="2650911" y="0"/>
                </a:lnTo>
                <a:lnTo>
                  <a:pt x="2650911" y="2650911"/>
                </a:lnTo>
                <a:lnTo>
                  <a:pt x="0" y="2650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3" name="Google Shape;253;p17"/>
          <p:cNvSpPr/>
          <p:nvPr/>
        </p:nvSpPr>
        <p:spPr>
          <a:xfrm>
            <a:off x="13908182" y="5841980"/>
            <a:ext cx="2650911" cy="2650911"/>
          </a:xfrm>
          <a:custGeom>
            <a:rect b="b" l="l" r="r" t="t"/>
            <a:pathLst>
              <a:path extrusionOk="0" h="2650911" w="2650911">
                <a:moveTo>
                  <a:pt x="0" y="0"/>
                </a:moveTo>
                <a:lnTo>
                  <a:pt x="2650911" y="0"/>
                </a:lnTo>
                <a:lnTo>
                  <a:pt x="2650911" y="2650911"/>
                </a:lnTo>
                <a:lnTo>
                  <a:pt x="0" y="26509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4" name="Google Shape;254;p17"/>
          <p:cNvSpPr/>
          <p:nvPr/>
        </p:nvSpPr>
        <p:spPr>
          <a:xfrm>
            <a:off x="2129597" y="6411193"/>
            <a:ext cx="1394237" cy="1512485"/>
          </a:xfrm>
          <a:custGeom>
            <a:rect b="b" l="l" r="r" t="t"/>
            <a:pathLst>
              <a:path extrusionOk="0" h="1512485" w="1394237">
                <a:moveTo>
                  <a:pt x="0" y="0"/>
                </a:moveTo>
                <a:lnTo>
                  <a:pt x="1394236" y="0"/>
                </a:lnTo>
                <a:lnTo>
                  <a:pt x="1394236" y="1512486"/>
                </a:lnTo>
                <a:lnTo>
                  <a:pt x="0" y="15124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5" name="Google Shape;255;p17"/>
          <p:cNvSpPr/>
          <p:nvPr/>
        </p:nvSpPr>
        <p:spPr>
          <a:xfrm>
            <a:off x="2330096" y="3306191"/>
            <a:ext cx="1167748" cy="1446534"/>
          </a:xfrm>
          <a:custGeom>
            <a:rect b="b" l="l" r="r" t="t"/>
            <a:pathLst>
              <a:path extrusionOk="0" h="1446534" w="1167748">
                <a:moveTo>
                  <a:pt x="0" y="0"/>
                </a:moveTo>
                <a:lnTo>
                  <a:pt x="1167748" y="0"/>
                </a:lnTo>
                <a:lnTo>
                  <a:pt x="1167748" y="1446534"/>
                </a:lnTo>
                <a:lnTo>
                  <a:pt x="0" y="14465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6" name="Google Shape;256;p17"/>
          <p:cNvSpPr/>
          <p:nvPr/>
        </p:nvSpPr>
        <p:spPr>
          <a:xfrm>
            <a:off x="14445229" y="3306191"/>
            <a:ext cx="1506334" cy="1506334"/>
          </a:xfrm>
          <a:custGeom>
            <a:rect b="b" l="l" r="r" t="t"/>
            <a:pathLst>
              <a:path extrusionOk="0" h="1506334" w="1506334">
                <a:moveTo>
                  <a:pt x="0" y="0"/>
                </a:moveTo>
                <a:lnTo>
                  <a:pt x="1506334" y="0"/>
                </a:lnTo>
                <a:lnTo>
                  <a:pt x="1506334" y="1506334"/>
                </a:lnTo>
                <a:lnTo>
                  <a:pt x="0" y="15063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7" name="Google Shape;257;p17"/>
          <p:cNvSpPr/>
          <p:nvPr/>
        </p:nvSpPr>
        <p:spPr>
          <a:xfrm>
            <a:off x="14515712" y="6526987"/>
            <a:ext cx="1435851" cy="1396691"/>
          </a:xfrm>
          <a:custGeom>
            <a:rect b="b" l="l" r="r" t="t"/>
            <a:pathLst>
              <a:path extrusionOk="0" h="1396691" w="1435851">
                <a:moveTo>
                  <a:pt x="0" y="0"/>
                </a:moveTo>
                <a:lnTo>
                  <a:pt x="1435851" y="0"/>
                </a:lnTo>
                <a:lnTo>
                  <a:pt x="1435851" y="1396692"/>
                </a:lnTo>
                <a:lnTo>
                  <a:pt x="0" y="13966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8" name="Google Shape;258;p17"/>
          <p:cNvSpPr txBox="1"/>
          <p:nvPr/>
        </p:nvSpPr>
        <p:spPr>
          <a:xfrm>
            <a:off x="1852230" y="353916"/>
            <a:ext cx="14583600" cy="185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65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Philosophy in Daily Life</a:t>
            </a:r>
            <a:endParaRPr/>
          </a:p>
        </p:txBody>
      </p:sp>
      <p:sp>
        <p:nvSpPr>
          <p:cNvPr id="259" name="Google Shape;259;p17"/>
          <p:cNvSpPr txBox="1"/>
          <p:nvPr/>
        </p:nvSpPr>
        <p:spPr>
          <a:xfrm>
            <a:off x="1840760" y="5366974"/>
            <a:ext cx="21465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8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Ethics</a:t>
            </a:r>
            <a:endParaRPr/>
          </a:p>
        </p:txBody>
      </p:sp>
      <p:sp>
        <p:nvSpPr>
          <p:cNvPr id="260" name="Google Shape;260;p17"/>
          <p:cNvSpPr txBox="1"/>
          <p:nvPr/>
        </p:nvSpPr>
        <p:spPr>
          <a:xfrm>
            <a:off x="578131" y="8608774"/>
            <a:ext cx="46716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8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Critical Thinking</a:t>
            </a:r>
            <a:endParaRPr/>
          </a:p>
        </p:txBody>
      </p:sp>
      <p:sp>
        <p:nvSpPr>
          <p:cNvPr id="261" name="Google Shape;261;p17"/>
          <p:cNvSpPr txBox="1"/>
          <p:nvPr/>
        </p:nvSpPr>
        <p:spPr>
          <a:xfrm>
            <a:off x="13966900" y="8608769"/>
            <a:ext cx="25335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8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Aesthetics</a:t>
            </a:r>
            <a:endParaRPr/>
          </a:p>
        </p:txBody>
      </p:sp>
      <p:sp>
        <p:nvSpPr>
          <p:cNvPr id="262" name="Google Shape;262;p17"/>
          <p:cNvSpPr txBox="1"/>
          <p:nvPr/>
        </p:nvSpPr>
        <p:spPr>
          <a:xfrm>
            <a:off x="14888729" y="5366968"/>
            <a:ext cx="6897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8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Logic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97946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8"/>
          <p:cNvSpPr/>
          <p:nvPr/>
        </p:nvSpPr>
        <p:spPr>
          <a:xfrm>
            <a:off x="2254749" y="6299870"/>
            <a:ext cx="956495" cy="2823786"/>
          </a:xfrm>
          <a:custGeom>
            <a:rect b="b" l="l" r="r" t="t"/>
            <a:pathLst>
              <a:path extrusionOk="0" h="2823786" w="956495">
                <a:moveTo>
                  <a:pt x="0" y="0"/>
                </a:moveTo>
                <a:lnTo>
                  <a:pt x="956495" y="0"/>
                </a:lnTo>
                <a:lnTo>
                  <a:pt x="956495" y="2823787"/>
                </a:lnTo>
                <a:lnTo>
                  <a:pt x="0" y="28237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5713" l="-589163" r="-600825" t="-95713"/>
            </a:stretch>
          </a:blipFill>
          <a:ln>
            <a:noFill/>
          </a:ln>
        </p:spPr>
      </p:sp>
      <p:sp>
        <p:nvSpPr>
          <p:cNvPr id="268" name="Google Shape;268;p18"/>
          <p:cNvSpPr/>
          <p:nvPr/>
        </p:nvSpPr>
        <p:spPr>
          <a:xfrm>
            <a:off x="6466263" y="7140873"/>
            <a:ext cx="1613614" cy="1911092"/>
          </a:xfrm>
          <a:custGeom>
            <a:rect b="b" l="l" r="r" t="t"/>
            <a:pathLst>
              <a:path extrusionOk="0" h="1911092" w="1613614">
                <a:moveTo>
                  <a:pt x="0" y="0"/>
                </a:moveTo>
                <a:lnTo>
                  <a:pt x="1613614" y="0"/>
                </a:lnTo>
                <a:lnTo>
                  <a:pt x="1613614" y="1911092"/>
                </a:lnTo>
                <a:lnTo>
                  <a:pt x="0" y="1911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30548" l="-69862" r="-156934" t="-32021"/>
            </a:stretch>
          </a:blipFill>
          <a:ln>
            <a:noFill/>
          </a:ln>
        </p:spPr>
      </p:sp>
      <p:sp>
        <p:nvSpPr>
          <p:cNvPr id="269" name="Google Shape;269;p18"/>
          <p:cNvSpPr/>
          <p:nvPr/>
        </p:nvSpPr>
        <p:spPr>
          <a:xfrm>
            <a:off x="15038465" y="7228590"/>
            <a:ext cx="1061684" cy="2137659"/>
          </a:xfrm>
          <a:custGeom>
            <a:rect b="b" l="l" r="r" t="t"/>
            <a:pathLst>
              <a:path extrusionOk="0" h="2137659" w="1061684">
                <a:moveTo>
                  <a:pt x="0" y="0"/>
                </a:moveTo>
                <a:lnTo>
                  <a:pt x="1061684" y="0"/>
                </a:lnTo>
                <a:lnTo>
                  <a:pt x="1061684" y="2137659"/>
                </a:lnTo>
                <a:lnTo>
                  <a:pt x="0" y="21376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9805" l="-166136" r="-320752" t="-44527"/>
            </a:stretch>
          </a:blipFill>
          <a:ln>
            <a:noFill/>
          </a:ln>
        </p:spPr>
      </p:sp>
      <p:sp>
        <p:nvSpPr>
          <p:cNvPr id="270" name="Google Shape;270;p18"/>
          <p:cNvSpPr/>
          <p:nvPr/>
        </p:nvSpPr>
        <p:spPr>
          <a:xfrm>
            <a:off x="10556793" y="6942472"/>
            <a:ext cx="1550563" cy="2109493"/>
          </a:xfrm>
          <a:custGeom>
            <a:rect b="b" l="l" r="r" t="t"/>
            <a:pathLst>
              <a:path extrusionOk="0" h="2109493" w="1550563">
                <a:moveTo>
                  <a:pt x="0" y="0"/>
                </a:moveTo>
                <a:lnTo>
                  <a:pt x="1550562" y="0"/>
                </a:lnTo>
                <a:lnTo>
                  <a:pt x="1550562" y="2109493"/>
                </a:lnTo>
                <a:lnTo>
                  <a:pt x="0" y="21094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3583" l="-98838" r="-117637" t="-41496"/>
            </a:stretch>
          </a:blipFill>
          <a:ln>
            <a:noFill/>
          </a:ln>
        </p:spPr>
      </p:sp>
      <p:grpSp>
        <p:nvGrpSpPr>
          <p:cNvPr id="271" name="Google Shape;271;p18"/>
          <p:cNvGrpSpPr/>
          <p:nvPr/>
        </p:nvGrpSpPr>
        <p:grpSpPr>
          <a:xfrm>
            <a:off x="0" y="8338584"/>
            <a:ext cx="18288000" cy="1027665"/>
            <a:chOff x="0" y="-142875"/>
            <a:chExt cx="4816593" cy="270660"/>
          </a:xfrm>
        </p:grpSpPr>
        <p:sp>
          <p:nvSpPr>
            <p:cNvPr id="272" name="Google Shape;272;p18"/>
            <p:cNvSpPr/>
            <p:nvPr/>
          </p:nvSpPr>
          <p:spPr>
            <a:xfrm>
              <a:off x="0" y="0"/>
              <a:ext cx="4816592" cy="127785"/>
            </a:xfrm>
            <a:custGeom>
              <a:rect b="b" l="l" r="r" t="t"/>
              <a:pathLst>
                <a:path extrusionOk="0" h="127785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27785"/>
                  </a:lnTo>
                  <a:lnTo>
                    <a:pt x="0" y="127785"/>
                  </a:lnTo>
                  <a:close/>
                </a:path>
              </a:pathLst>
            </a:custGeom>
            <a:solidFill>
              <a:srgbClr val="EBE7DB"/>
            </a:solidFill>
            <a:ln>
              <a:noFill/>
            </a:ln>
          </p:spPr>
        </p:sp>
        <p:sp>
          <p:nvSpPr>
            <p:cNvPr id="273" name="Google Shape;273;p18"/>
            <p:cNvSpPr txBox="1"/>
            <p:nvPr/>
          </p:nvSpPr>
          <p:spPr>
            <a:xfrm>
              <a:off x="0" y="-142875"/>
              <a:ext cx="4816593" cy="2706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4" name="Google Shape;274;p18"/>
          <p:cNvSpPr txBox="1"/>
          <p:nvPr/>
        </p:nvSpPr>
        <p:spPr>
          <a:xfrm>
            <a:off x="2078943" y="112387"/>
            <a:ext cx="14130114" cy="24993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475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Important Timeline</a:t>
            </a:r>
            <a:endParaRPr/>
          </a:p>
        </p:txBody>
      </p:sp>
      <p:grpSp>
        <p:nvGrpSpPr>
          <p:cNvPr id="275" name="Google Shape;275;p18"/>
          <p:cNvGrpSpPr/>
          <p:nvPr/>
        </p:nvGrpSpPr>
        <p:grpSpPr>
          <a:xfrm>
            <a:off x="891286" y="2805720"/>
            <a:ext cx="3660818" cy="1660157"/>
            <a:chOff x="0" y="-104775"/>
            <a:chExt cx="1659285" cy="752475"/>
          </a:xfrm>
        </p:grpSpPr>
        <p:sp>
          <p:nvSpPr>
            <p:cNvPr id="276" name="Google Shape;276;p18"/>
            <p:cNvSpPr/>
            <p:nvPr/>
          </p:nvSpPr>
          <p:spPr>
            <a:xfrm>
              <a:off x="0" y="0"/>
              <a:ext cx="1659285" cy="647700"/>
            </a:xfrm>
            <a:custGeom>
              <a:rect b="b" l="l" r="r" t="t"/>
              <a:pathLst>
                <a:path extrusionOk="0" h="647700" w="1659285">
                  <a:moveTo>
                    <a:pt x="1362424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41300"/>
                  </a:cubicBezTo>
                  <a:cubicBezTo>
                    <a:pt x="0" y="322669"/>
                    <a:pt x="66279" y="417810"/>
                    <a:pt x="162037" y="461951"/>
                  </a:cubicBezTo>
                  <a:lnTo>
                    <a:pt x="162037" y="647700"/>
                  </a:lnTo>
                  <a:lnTo>
                    <a:pt x="353844" y="488232"/>
                  </a:lnTo>
                  <a:lnTo>
                    <a:pt x="1362424" y="488232"/>
                  </a:lnTo>
                  <a:cubicBezTo>
                    <a:pt x="1532836" y="488232"/>
                    <a:pt x="1659274" y="364720"/>
                    <a:pt x="1659274" y="241300"/>
                  </a:cubicBezTo>
                  <a:cubicBezTo>
                    <a:pt x="1659285" y="123512"/>
                    <a:pt x="1532836" y="0"/>
                    <a:pt x="1362424" y="0"/>
                  </a:cubicBezTo>
                  <a:close/>
                </a:path>
              </a:pathLst>
            </a:custGeom>
            <a:solidFill>
              <a:srgbClr val="EBE7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18"/>
            <p:cNvSpPr txBox="1"/>
            <p:nvPr/>
          </p:nvSpPr>
          <p:spPr>
            <a:xfrm>
              <a:off x="0" y="-104775"/>
              <a:ext cx="1659274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" name="Google Shape;278;p18"/>
          <p:cNvGrpSpPr/>
          <p:nvPr/>
        </p:nvGrpSpPr>
        <p:grpSpPr>
          <a:xfrm>
            <a:off x="9420209" y="2805720"/>
            <a:ext cx="3660818" cy="1660157"/>
            <a:chOff x="0" y="-104775"/>
            <a:chExt cx="1659285" cy="752475"/>
          </a:xfrm>
        </p:grpSpPr>
        <p:sp>
          <p:nvSpPr>
            <p:cNvPr id="279" name="Google Shape;279;p18"/>
            <p:cNvSpPr/>
            <p:nvPr/>
          </p:nvSpPr>
          <p:spPr>
            <a:xfrm>
              <a:off x="0" y="0"/>
              <a:ext cx="1659285" cy="647700"/>
            </a:xfrm>
            <a:custGeom>
              <a:rect b="b" l="l" r="r" t="t"/>
              <a:pathLst>
                <a:path extrusionOk="0" h="647700" w="1659285">
                  <a:moveTo>
                    <a:pt x="1362424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41300"/>
                  </a:cubicBezTo>
                  <a:cubicBezTo>
                    <a:pt x="0" y="322669"/>
                    <a:pt x="66279" y="417810"/>
                    <a:pt x="162037" y="461951"/>
                  </a:cubicBezTo>
                  <a:lnTo>
                    <a:pt x="162037" y="647700"/>
                  </a:lnTo>
                  <a:lnTo>
                    <a:pt x="353844" y="488232"/>
                  </a:lnTo>
                  <a:lnTo>
                    <a:pt x="1362424" y="488232"/>
                  </a:lnTo>
                  <a:cubicBezTo>
                    <a:pt x="1532836" y="488232"/>
                    <a:pt x="1659274" y="364720"/>
                    <a:pt x="1659274" y="241300"/>
                  </a:cubicBezTo>
                  <a:cubicBezTo>
                    <a:pt x="1659285" y="123512"/>
                    <a:pt x="1532836" y="0"/>
                    <a:pt x="1362424" y="0"/>
                  </a:cubicBezTo>
                  <a:close/>
                </a:path>
              </a:pathLst>
            </a:custGeom>
            <a:solidFill>
              <a:srgbClr val="EBE7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18"/>
            <p:cNvSpPr txBox="1"/>
            <p:nvPr/>
          </p:nvSpPr>
          <p:spPr>
            <a:xfrm>
              <a:off x="0" y="-104775"/>
              <a:ext cx="1659274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1" name="Google Shape;281;p18"/>
          <p:cNvGrpSpPr/>
          <p:nvPr/>
        </p:nvGrpSpPr>
        <p:grpSpPr>
          <a:xfrm>
            <a:off x="5146239" y="3758384"/>
            <a:ext cx="3660818" cy="1660157"/>
            <a:chOff x="0" y="-104775"/>
            <a:chExt cx="1659285" cy="752475"/>
          </a:xfrm>
        </p:grpSpPr>
        <p:sp>
          <p:nvSpPr>
            <p:cNvPr id="282" name="Google Shape;282;p18"/>
            <p:cNvSpPr/>
            <p:nvPr/>
          </p:nvSpPr>
          <p:spPr>
            <a:xfrm>
              <a:off x="0" y="0"/>
              <a:ext cx="1659285" cy="647700"/>
            </a:xfrm>
            <a:custGeom>
              <a:rect b="b" l="l" r="r" t="t"/>
              <a:pathLst>
                <a:path extrusionOk="0" h="647700" w="1659285">
                  <a:moveTo>
                    <a:pt x="1362424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41300"/>
                  </a:cubicBezTo>
                  <a:cubicBezTo>
                    <a:pt x="0" y="322669"/>
                    <a:pt x="66279" y="417810"/>
                    <a:pt x="162037" y="461951"/>
                  </a:cubicBezTo>
                  <a:lnTo>
                    <a:pt x="162037" y="647700"/>
                  </a:lnTo>
                  <a:lnTo>
                    <a:pt x="353844" y="488232"/>
                  </a:lnTo>
                  <a:lnTo>
                    <a:pt x="1362424" y="488232"/>
                  </a:lnTo>
                  <a:cubicBezTo>
                    <a:pt x="1532836" y="488232"/>
                    <a:pt x="1659274" y="364720"/>
                    <a:pt x="1659274" y="241300"/>
                  </a:cubicBezTo>
                  <a:cubicBezTo>
                    <a:pt x="1659285" y="123512"/>
                    <a:pt x="1532836" y="0"/>
                    <a:pt x="1362424" y="0"/>
                  </a:cubicBezTo>
                  <a:close/>
                </a:path>
              </a:pathLst>
            </a:custGeom>
            <a:solidFill>
              <a:srgbClr val="EBE7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18"/>
            <p:cNvSpPr txBox="1"/>
            <p:nvPr/>
          </p:nvSpPr>
          <p:spPr>
            <a:xfrm>
              <a:off x="0" y="-104775"/>
              <a:ext cx="1659274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" name="Google Shape;284;p18"/>
          <p:cNvGrpSpPr/>
          <p:nvPr/>
        </p:nvGrpSpPr>
        <p:grpSpPr>
          <a:xfrm>
            <a:off x="13694244" y="3758384"/>
            <a:ext cx="3660818" cy="1660157"/>
            <a:chOff x="0" y="-104775"/>
            <a:chExt cx="1659285" cy="752475"/>
          </a:xfrm>
        </p:grpSpPr>
        <p:sp>
          <p:nvSpPr>
            <p:cNvPr id="285" name="Google Shape;285;p18"/>
            <p:cNvSpPr/>
            <p:nvPr/>
          </p:nvSpPr>
          <p:spPr>
            <a:xfrm>
              <a:off x="0" y="0"/>
              <a:ext cx="1659285" cy="647700"/>
            </a:xfrm>
            <a:custGeom>
              <a:rect b="b" l="l" r="r" t="t"/>
              <a:pathLst>
                <a:path extrusionOk="0" h="647700" w="1659285">
                  <a:moveTo>
                    <a:pt x="1362424" y="0"/>
                  </a:moveTo>
                  <a:lnTo>
                    <a:pt x="282407" y="0"/>
                  </a:lnTo>
                  <a:cubicBezTo>
                    <a:pt x="126426" y="0"/>
                    <a:pt x="0" y="123512"/>
                    <a:pt x="0" y="241300"/>
                  </a:cubicBezTo>
                  <a:cubicBezTo>
                    <a:pt x="0" y="322669"/>
                    <a:pt x="66279" y="417810"/>
                    <a:pt x="162037" y="461951"/>
                  </a:cubicBezTo>
                  <a:lnTo>
                    <a:pt x="162037" y="647700"/>
                  </a:lnTo>
                  <a:lnTo>
                    <a:pt x="353844" y="488232"/>
                  </a:lnTo>
                  <a:lnTo>
                    <a:pt x="1362424" y="488232"/>
                  </a:lnTo>
                  <a:cubicBezTo>
                    <a:pt x="1532836" y="488232"/>
                    <a:pt x="1659274" y="364720"/>
                    <a:pt x="1659274" y="241300"/>
                  </a:cubicBezTo>
                  <a:cubicBezTo>
                    <a:pt x="1659285" y="123512"/>
                    <a:pt x="1532836" y="0"/>
                    <a:pt x="1362424" y="0"/>
                  </a:cubicBezTo>
                  <a:close/>
                </a:path>
              </a:pathLst>
            </a:custGeom>
            <a:solidFill>
              <a:srgbClr val="EBE7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18"/>
            <p:cNvSpPr txBox="1"/>
            <p:nvPr/>
          </p:nvSpPr>
          <p:spPr>
            <a:xfrm>
              <a:off x="0" y="-104775"/>
              <a:ext cx="1659274" cy="561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7" name="Google Shape;287;p18"/>
          <p:cNvSpPr txBox="1"/>
          <p:nvPr/>
        </p:nvSpPr>
        <p:spPr>
          <a:xfrm>
            <a:off x="1305214" y="3189650"/>
            <a:ext cx="28557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631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428-348 BCE</a:t>
            </a:r>
            <a:endParaRPr/>
          </a:p>
        </p:txBody>
      </p:sp>
      <p:sp>
        <p:nvSpPr>
          <p:cNvPr id="288" name="Google Shape;288;p18"/>
          <p:cNvSpPr txBox="1"/>
          <p:nvPr/>
        </p:nvSpPr>
        <p:spPr>
          <a:xfrm>
            <a:off x="1231098" y="4418245"/>
            <a:ext cx="30039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8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Plato</a:t>
            </a:r>
            <a:endParaRPr/>
          </a:p>
        </p:txBody>
      </p:sp>
      <p:sp>
        <p:nvSpPr>
          <p:cNvPr id="289" name="Google Shape;289;p18"/>
          <p:cNvSpPr txBox="1"/>
          <p:nvPr/>
        </p:nvSpPr>
        <p:spPr>
          <a:xfrm>
            <a:off x="872236" y="5015262"/>
            <a:ext cx="3721500" cy="11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290" name="Google Shape;290;p18"/>
          <p:cNvSpPr txBox="1"/>
          <p:nvPr/>
        </p:nvSpPr>
        <p:spPr>
          <a:xfrm>
            <a:off x="10198165" y="3189650"/>
            <a:ext cx="21657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631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1729-1797</a:t>
            </a:r>
            <a:endParaRPr/>
          </a:p>
        </p:txBody>
      </p:sp>
      <p:sp>
        <p:nvSpPr>
          <p:cNvPr id="291" name="Google Shape;291;p18"/>
          <p:cNvSpPr txBox="1"/>
          <p:nvPr/>
        </p:nvSpPr>
        <p:spPr>
          <a:xfrm>
            <a:off x="9779103" y="4418245"/>
            <a:ext cx="30039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8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Edmund Burke</a:t>
            </a:r>
            <a:endParaRPr/>
          </a:p>
        </p:txBody>
      </p:sp>
      <p:sp>
        <p:nvSpPr>
          <p:cNvPr id="292" name="Google Shape;292;p18"/>
          <p:cNvSpPr txBox="1"/>
          <p:nvPr/>
        </p:nvSpPr>
        <p:spPr>
          <a:xfrm>
            <a:off x="9420241" y="5015262"/>
            <a:ext cx="3721500" cy="11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293" name="Google Shape;293;p18"/>
          <p:cNvSpPr txBox="1"/>
          <p:nvPr/>
        </p:nvSpPr>
        <p:spPr>
          <a:xfrm>
            <a:off x="5920628" y="4104315"/>
            <a:ext cx="21726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631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1724-1804</a:t>
            </a:r>
            <a:endParaRPr/>
          </a:p>
        </p:txBody>
      </p:sp>
      <p:sp>
        <p:nvSpPr>
          <p:cNvPr id="294" name="Google Shape;294;p18"/>
          <p:cNvSpPr txBox="1"/>
          <p:nvPr/>
        </p:nvSpPr>
        <p:spPr>
          <a:xfrm>
            <a:off x="5505100" y="5332910"/>
            <a:ext cx="30039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8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Immanuel Kant</a:t>
            </a:r>
            <a:endParaRPr/>
          </a:p>
        </p:txBody>
      </p:sp>
      <p:sp>
        <p:nvSpPr>
          <p:cNvPr id="295" name="Google Shape;295;p18"/>
          <p:cNvSpPr txBox="1"/>
          <p:nvPr/>
        </p:nvSpPr>
        <p:spPr>
          <a:xfrm>
            <a:off x="5146239" y="5929928"/>
            <a:ext cx="3721500" cy="11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296" name="Google Shape;296;p18"/>
          <p:cNvSpPr txBox="1"/>
          <p:nvPr/>
        </p:nvSpPr>
        <p:spPr>
          <a:xfrm>
            <a:off x="14472465" y="4104315"/>
            <a:ext cx="21651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631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1881-1964</a:t>
            </a:r>
            <a:endParaRPr/>
          </a:p>
        </p:txBody>
      </p:sp>
      <p:sp>
        <p:nvSpPr>
          <p:cNvPr id="297" name="Google Shape;297;p18"/>
          <p:cNvSpPr txBox="1"/>
          <p:nvPr/>
        </p:nvSpPr>
        <p:spPr>
          <a:xfrm>
            <a:off x="14053105" y="5332910"/>
            <a:ext cx="30039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8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Clive Bell</a:t>
            </a:r>
            <a:endParaRPr/>
          </a:p>
        </p:txBody>
      </p:sp>
      <p:sp>
        <p:nvSpPr>
          <p:cNvPr id="298" name="Google Shape;298;p18"/>
          <p:cNvSpPr txBox="1"/>
          <p:nvPr/>
        </p:nvSpPr>
        <p:spPr>
          <a:xfrm>
            <a:off x="13694244" y="5929928"/>
            <a:ext cx="3721500" cy="11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299" name="Google Shape;299;p18"/>
          <p:cNvSpPr txBox="1"/>
          <p:nvPr/>
        </p:nvSpPr>
        <p:spPr>
          <a:xfrm>
            <a:off x="592753" y="8956503"/>
            <a:ext cx="42804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8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4D5D28"/>
                </a:solidFill>
                <a:latin typeface="Nunito"/>
                <a:ea typeface="Nunito"/>
                <a:cs typeface="Nunito"/>
                <a:sym typeface="Nunito"/>
              </a:rPr>
              <a:t>Classical Antiquity</a:t>
            </a:r>
            <a:endParaRPr/>
          </a:p>
        </p:txBody>
      </p:sp>
      <p:sp>
        <p:nvSpPr>
          <p:cNvPr id="300" name="Google Shape;300;p18"/>
          <p:cNvSpPr txBox="1"/>
          <p:nvPr/>
        </p:nvSpPr>
        <p:spPr>
          <a:xfrm>
            <a:off x="5176563" y="8956503"/>
            <a:ext cx="3660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8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4D5D28"/>
                </a:solidFill>
                <a:latin typeface="Nunito"/>
                <a:ea typeface="Nunito"/>
                <a:cs typeface="Nunito"/>
                <a:sym typeface="Nunito"/>
              </a:rPr>
              <a:t>Enlightenment Era</a:t>
            </a:r>
            <a:endParaRPr/>
          </a:p>
        </p:txBody>
      </p:sp>
      <p:sp>
        <p:nvSpPr>
          <p:cNvPr id="301" name="Google Shape;301;p18"/>
          <p:cNvSpPr txBox="1"/>
          <p:nvPr/>
        </p:nvSpPr>
        <p:spPr>
          <a:xfrm>
            <a:off x="10209588" y="8956493"/>
            <a:ext cx="2142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8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4D5D28"/>
                </a:solidFill>
                <a:latin typeface="Nunito"/>
                <a:ea typeface="Nunito"/>
                <a:cs typeface="Nunito"/>
                <a:sym typeface="Nunito"/>
              </a:rPr>
              <a:t>Romantic Period</a:t>
            </a:r>
            <a:endParaRPr/>
          </a:p>
        </p:txBody>
      </p:sp>
      <p:sp>
        <p:nvSpPr>
          <p:cNvPr id="302" name="Google Shape;302;p18"/>
          <p:cNvSpPr txBox="1"/>
          <p:nvPr/>
        </p:nvSpPr>
        <p:spPr>
          <a:xfrm>
            <a:off x="14804873" y="8956493"/>
            <a:ext cx="15003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8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4D5D28"/>
                </a:solidFill>
                <a:latin typeface="Nunito"/>
                <a:ea typeface="Nunito"/>
                <a:cs typeface="Nunito"/>
                <a:sym typeface="Nunito"/>
              </a:rPr>
              <a:t>Modern Era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97946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19"/>
          <p:cNvPicPr preferRelativeResize="0"/>
          <p:nvPr/>
        </p:nvPicPr>
        <p:blipFill rotWithShape="1">
          <a:blip r:embed="rId3">
            <a:alphaModFix amt="30000"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9"/>
          <p:cNvSpPr/>
          <p:nvPr/>
        </p:nvSpPr>
        <p:spPr>
          <a:xfrm>
            <a:off x="5721088" y="626622"/>
            <a:ext cx="6845823" cy="6845823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66396" y="87561"/>
                </a:lnTo>
                <a:lnTo>
                  <a:pt x="553838" y="27679"/>
                </a:lnTo>
                <a:lnTo>
                  <a:pt x="578287" y="131093"/>
                </a:lnTo>
                <a:lnTo>
                  <a:pt x="681363" y="106978"/>
                </a:lnTo>
                <a:lnTo>
                  <a:pt x="666963" y="212279"/>
                </a:lnTo>
                <a:lnTo>
                  <a:pt x="771752" y="227186"/>
                </a:lnTo>
                <a:lnTo>
                  <a:pt x="720448" y="320152"/>
                </a:lnTo>
                <a:lnTo>
                  <a:pt x="812800" y="372069"/>
                </a:lnTo>
                <a:lnTo>
                  <a:pt x="731520" y="440145"/>
                </a:lnTo>
                <a:lnTo>
                  <a:pt x="798961" y="522061"/>
                </a:lnTo>
                <a:lnTo>
                  <a:pt x="698682" y="556053"/>
                </a:lnTo>
                <a:lnTo>
                  <a:pt x="732104" y="656904"/>
                </a:lnTo>
                <a:lnTo>
                  <a:pt x="626370" y="652219"/>
                </a:lnTo>
                <a:lnTo>
                  <a:pt x="621259" y="758384"/>
                </a:lnTo>
                <a:lnTo>
                  <a:pt x="524350" y="715658"/>
                </a:lnTo>
                <a:lnTo>
                  <a:pt x="481396" y="812800"/>
                </a:lnTo>
                <a:lnTo>
                  <a:pt x="406400" y="737801"/>
                </a:lnTo>
                <a:lnTo>
                  <a:pt x="331404" y="812800"/>
                </a:lnTo>
                <a:lnTo>
                  <a:pt x="288450" y="715658"/>
                </a:lnTo>
                <a:lnTo>
                  <a:pt x="191541" y="758384"/>
                </a:lnTo>
                <a:lnTo>
                  <a:pt x="186430" y="652219"/>
                </a:lnTo>
                <a:lnTo>
                  <a:pt x="80696" y="656904"/>
                </a:lnTo>
                <a:lnTo>
                  <a:pt x="114118" y="556053"/>
                </a:lnTo>
                <a:lnTo>
                  <a:pt x="13839" y="522061"/>
                </a:lnTo>
                <a:lnTo>
                  <a:pt x="81280" y="440145"/>
                </a:lnTo>
                <a:lnTo>
                  <a:pt x="0" y="372069"/>
                </a:lnTo>
                <a:lnTo>
                  <a:pt x="92352" y="320152"/>
                </a:lnTo>
                <a:lnTo>
                  <a:pt x="41047" y="227186"/>
                </a:lnTo>
                <a:lnTo>
                  <a:pt x="145837" y="212279"/>
                </a:lnTo>
                <a:lnTo>
                  <a:pt x="131437" y="106978"/>
                </a:lnTo>
                <a:lnTo>
                  <a:pt x="234513" y="131093"/>
                </a:lnTo>
                <a:lnTo>
                  <a:pt x="258962" y="27679"/>
                </a:lnTo>
                <a:lnTo>
                  <a:pt x="346404" y="87561"/>
                </a:lnTo>
                <a:lnTo>
                  <a:pt x="406400" y="0"/>
                </a:lnTo>
                <a:close/>
              </a:path>
            </a:pathLst>
          </a:custGeom>
          <a:solidFill>
            <a:srgbClr val="EBE7DB"/>
          </a:solidFill>
          <a:ln>
            <a:noFill/>
          </a:ln>
        </p:spPr>
      </p:sp>
      <p:grpSp>
        <p:nvGrpSpPr>
          <p:cNvPr id="309" name="Google Shape;309;p19"/>
          <p:cNvGrpSpPr/>
          <p:nvPr/>
        </p:nvGrpSpPr>
        <p:grpSpPr>
          <a:xfrm>
            <a:off x="3136279" y="7266356"/>
            <a:ext cx="12015442" cy="1896694"/>
            <a:chOff x="0" y="-142875"/>
            <a:chExt cx="3164561" cy="499541"/>
          </a:xfrm>
        </p:grpSpPr>
        <p:sp>
          <p:nvSpPr>
            <p:cNvPr id="310" name="Google Shape;310;p19"/>
            <p:cNvSpPr/>
            <p:nvPr/>
          </p:nvSpPr>
          <p:spPr>
            <a:xfrm>
              <a:off x="0" y="0"/>
              <a:ext cx="3164561" cy="356666"/>
            </a:xfrm>
            <a:custGeom>
              <a:rect b="b" l="l" r="r" t="t"/>
              <a:pathLst>
                <a:path extrusionOk="0" h="356666" w="3164561">
                  <a:moveTo>
                    <a:pt x="0" y="0"/>
                  </a:moveTo>
                  <a:lnTo>
                    <a:pt x="3164561" y="0"/>
                  </a:lnTo>
                  <a:lnTo>
                    <a:pt x="3164561" y="356666"/>
                  </a:lnTo>
                  <a:lnTo>
                    <a:pt x="0" y="356666"/>
                  </a:lnTo>
                  <a:close/>
                </a:path>
              </a:pathLst>
            </a:custGeom>
            <a:solidFill>
              <a:srgbClr val="EBE7DB"/>
            </a:solidFill>
            <a:ln>
              <a:noFill/>
            </a:ln>
          </p:spPr>
        </p:sp>
        <p:sp>
          <p:nvSpPr>
            <p:cNvPr id="311" name="Google Shape;311;p19"/>
            <p:cNvSpPr txBox="1"/>
            <p:nvPr/>
          </p:nvSpPr>
          <p:spPr>
            <a:xfrm>
              <a:off x="0" y="-142875"/>
              <a:ext cx="3164561" cy="4995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2" name="Google Shape;312;p19"/>
          <p:cNvSpPr txBox="1"/>
          <p:nvPr/>
        </p:nvSpPr>
        <p:spPr>
          <a:xfrm>
            <a:off x="3539918" y="8014985"/>
            <a:ext cx="11208300" cy="9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06" u="none" cap="none" strike="noStrike">
                <a:solidFill>
                  <a:srgbClr val="697946"/>
                </a:solidFill>
                <a:latin typeface="Nunito"/>
                <a:ea typeface="Nunito"/>
                <a:cs typeface="Nunito"/>
                <a:sym typeface="Nunito"/>
              </a:rPr>
              <a:t>Philosophical Thinking</a:t>
            </a:r>
            <a:endParaRPr/>
          </a:p>
        </p:txBody>
      </p:sp>
      <p:sp>
        <p:nvSpPr>
          <p:cNvPr id="313" name="Google Shape;313;p19"/>
          <p:cNvSpPr txBox="1"/>
          <p:nvPr/>
        </p:nvSpPr>
        <p:spPr>
          <a:xfrm>
            <a:off x="6659701" y="911975"/>
            <a:ext cx="4968900" cy="5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097" u="none" cap="none" strike="noStrike">
                <a:solidFill>
                  <a:srgbClr val="697946"/>
                </a:solidFill>
                <a:latin typeface="Forum"/>
                <a:ea typeface="Forum"/>
                <a:cs typeface="Forum"/>
                <a:sym typeface="Forum"/>
              </a:rPr>
              <a:t>0</a:t>
            </a:r>
            <a:r>
              <a:rPr lang="en-US" sz="37097">
                <a:solidFill>
                  <a:srgbClr val="697946"/>
                </a:solidFill>
                <a:latin typeface="Forum"/>
                <a:ea typeface="Forum"/>
                <a:cs typeface="Forum"/>
                <a:sym typeface="Forum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6622F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20"/>
          <p:cNvPicPr preferRelativeResize="0"/>
          <p:nvPr/>
        </p:nvPicPr>
        <p:blipFill rotWithShape="1">
          <a:blip r:embed="rId3">
            <a:alphaModFix/>
          </a:blip>
          <a:srcRect b="13389" l="0" r="25738" t="0"/>
          <a:stretch/>
        </p:blipFill>
        <p:spPr>
          <a:xfrm>
            <a:off x="8345200" y="2087800"/>
            <a:ext cx="9942799" cy="8199199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0"/>
          <p:cNvSpPr txBox="1"/>
          <p:nvPr/>
        </p:nvSpPr>
        <p:spPr>
          <a:xfrm>
            <a:off x="3530801" y="257526"/>
            <a:ext cx="11226399" cy="2220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895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Important Charts</a:t>
            </a:r>
            <a:endParaRPr/>
          </a:p>
        </p:txBody>
      </p:sp>
      <p:pic>
        <p:nvPicPr>
          <p:cNvPr id="320" name="Google Shape;32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8450" y="2196020"/>
            <a:ext cx="8836349" cy="794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174770" y="4384882"/>
            <a:ext cx="3900361" cy="3900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921429" y="4384882"/>
            <a:ext cx="3900361" cy="3900361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0"/>
          <p:cNvSpPr txBox="1"/>
          <p:nvPr/>
        </p:nvSpPr>
        <p:spPr>
          <a:xfrm>
            <a:off x="10861500" y="5402057"/>
            <a:ext cx="2020218" cy="16659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52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75%</a:t>
            </a:r>
            <a:endParaRPr/>
          </a:p>
        </p:txBody>
      </p:sp>
      <p:sp>
        <p:nvSpPr>
          <p:cNvPr id="324" name="Google Shape;324;p20"/>
          <p:cNvSpPr txBox="1"/>
          <p:nvPr/>
        </p:nvSpPr>
        <p:spPr>
          <a:xfrm>
            <a:off x="15026583" y="5402057"/>
            <a:ext cx="2196735" cy="16659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652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90%</a:t>
            </a:r>
            <a:endParaRPr/>
          </a:p>
        </p:txBody>
      </p:sp>
      <p:sp>
        <p:nvSpPr>
          <p:cNvPr id="325" name="Google Shape;325;p20"/>
          <p:cNvSpPr txBox="1"/>
          <p:nvPr/>
        </p:nvSpPr>
        <p:spPr>
          <a:xfrm>
            <a:off x="10369711" y="3735973"/>
            <a:ext cx="3003797" cy="6059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8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Category 1</a:t>
            </a:r>
            <a:endParaRPr/>
          </a:p>
        </p:txBody>
      </p:sp>
      <p:sp>
        <p:nvSpPr>
          <p:cNvPr id="326" name="Google Shape;326;p20"/>
          <p:cNvSpPr txBox="1"/>
          <p:nvPr/>
        </p:nvSpPr>
        <p:spPr>
          <a:xfrm>
            <a:off x="14623052" y="3735973"/>
            <a:ext cx="3003797" cy="6059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8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Category 2</a:t>
            </a:r>
            <a:endParaRPr/>
          </a:p>
        </p:txBody>
      </p:sp>
      <p:sp>
        <p:nvSpPr>
          <p:cNvPr id="327" name="Google Shape;327;p20"/>
          <p:cNvSpPr txBox="1"/>
          <p:nvPr/>
        </p:nvSpPr>
        <p:spPr>
          <a:xfrm>
            <a:off x="10010849" y="8502834"/>
            <a:ext cx="3721520" cy="1153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328" name="Google Shape;328;p20"/>
          <p:cNvSpPr txBox="1"/>
          <p:nvPr/>
        </p:nvSpPr>
        <p:spPr>
          <a:xfrm>
            <a:off x="14264190" y="8502834"/>
            <a:ext cx="3721520" cy="1153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elit, sed do eiusmod tempor.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7DB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21"/>
          <p:cNvGrpSpPr/>
          <p:nvPr/>
        </p:nvGrpSpPr>
        <p:grpSpPr>
          <a:xfrm>
            <a:off x="2857173" y="3573221"/>
            <a:ext cx="3086100" cy="3339257"/>
            <a:chOff x="0" y="-66675"/>
            <a:chExt cx="812800" cy="879475"/>
          </a:xfrm>
        </p:grpSpPr>
        <p:sp>
          <p:nvSpPr>
            <p:cNvPr id="334" name="Google Shape;334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62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6" name="Google Shape;336;p21"/>
          <p:cNvPicPr preferRelativeResize="0"/>
          <p:nvPr/>
        </p:nvPicPr>
        <p:blipFill rotWithShape="1">
          <a:blip r:embed="rId3">
            <a:alphaModFix/>
          </a:blip>
          <a:srcRect b="33007" l="0" r="0" t="0"/>
          <a:stretch/>
        </p:blipFill>
        <p:spPr>
          <a:xfrm>
            <a:off x="0" y="2043277"/>
            <a:ext cx="18288000" cy="8243727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1"/>
          <p:cNvSpPr txBox="1"/>
          <p:nvPr/>
        </p:nvSpPr>
        <p:spPr>
          <a:xfrm>
            <a:off x="1228070" y="885825"/>
            <a:ext cx="15831900" cy="23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81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Lorem ipsum dolor sit amet, consectetur adipiscing elit, sed do eiusmod tempor.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97946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2"/>
          <p:cNvSpPr/>
          <p:nvPr/>
        </p:nvSpPr>
        <p:spPr>
          <a:xfrm rot="3626563">
            <a:off x="14824562" y="3720979"/>
            <a:ext cx="4869477" cy="2845042"/>
          </a:xfrm>
          <a:custGeom>
            <a:rect b="b" l="l" r="r" t="t"/>
            <a:pathLst>
              <a:path extrusionOk="0" h="2845042" w="4869477">
                <a:moveTo>
                  <a:pt x="0" y="1221270"/>
                </a:moveTo>
                <a:lnTo>
                  <a:pt x="4420912" y="0"/>
                </a:lnTo>
                <a:lnTo>
                  <a:pt x="4869476" y="1623772"/>
                </a:lnTo>
                <a:lnTo>
                  <a:pt x="448564" y="2845042"/>
                </a:lnTo>
                <a:lnTo>
                  <a:pt x="0" y="122127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37570" l="-61336" r="-29725" t="-7683"/>
            </a:stretch>
          </a:blipFill>
          <a:ln>
            <a:noFill/>
          </a:ln>
        </p:spPr>
      </p:sp>
      <p:sp>
        <p:nvSpPr>
          <p:cNvPr id="343" name="Google Shape;343;p22"/>
          <p:cNvSpPr txBox="1"/>
          <p:nvPr/>
        </p:nvSpPr>
        <p:spPr>
          <a:xfrm>
            <a:off x="13573392" y="6780433"/>
            <a:ext cx="2546672" cy="11537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99" u="none" cap="none" strike="noStrike">
                <a:solidFill>
                  <a:srgbClr val="EBE7DB"/>
                </a:solidFill>
                <a:latin typeface="Forum"/>
                <a:ea typeface="Forum"/>
                <a:cs typeface="Forum"/>
                <a:sym typeface="Forum"/>
              </a:rPr>
              <a:t>Step 03</a:t>
            </a:r>
            <a:endParaRPr/>
          </a:p>
        </p:txBody>
      </p:sp>
      <p:sp>
        <p:nvSpPr>
          <p:cNvPr id="344" name="Google Shape;344;p22"/>
          <p:cNvSpPr txBox="1"/>
          <p:nvPr/>
        </p:nvSpPr>
        <p:spPr>
          <a:xfrm>
            <a:off x="2440856" y="6780433"/>
            <a:ext cx="2542431" cy="11537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99" u="none" cap="none" strike="noStrike">
                <a:solidFill>
                  <a:srgbClr val="EBE7DB"/>
                </a:solidFill>
                <a:latin typeface="Forum"/>
                <a:ea typeface="Forum"/>
                <a:cs typeface="Forum"/>
                <a:sym typeface="Forum"/>
              </a:rPr>
              <a:t>Step 04</a:t>
            </a:r>
            <a:endParaRPr/>
          </a:p>
        </p:txBody>
      </p:sp>
      <p:sp>
        <p:nvSpPr>
          <p:cNvPr id="345" name="Google Shape;345;p22"/>
          <p:cNvSpPr txBox="1"/>
          <p:nvPr/>
        </p:nvSpPr>
        <p:spPr>
          <a:xfrm>
            <a:off x="4167447" y="3725520"/>
            <a:ext cx="9953100" cy="31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895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Philosophical Thinking</a:t>
            </a:r>
            <a:endParaRPr/>
          </a:p>
        </p:txBody>
      </p:sp>
      <p:sp>
        <p:nvSpPr>
          <p:cNvPr id="346" name="Google Shape;346;p22"/>
          <p:cNvSpPr/>
          <p:nvPr/>
        </p:nvSpPr>
        <p:spPr>
          <a:xfrm rot="-5291066">
            <a:off x="9265205" y="-141319"/>
            <a:ext cx="516220" cy="4114800"/>
          </a:xfrm>
          <a:custGeom>
            <a:rect b="b" l="l" r="r" t="t"/>
            <a:pathLst>
              <a:path extrusionOk="0" h="4114800" w="516220">
                <a:moveTo>
                  <a:pt x="0" y="0"/>
                </a:moveTo>
                <a:lnTo>
                  <a:pt x="516220" y="0"/>
                </a:lnTo>
                <a:lnTo>
                  <a:pt x="5162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7" name="Google Shape;347;p22"/>
          <p:cNvSpPr/>
          <p:nvPr/>
        </p:nvSpPr>
        <p:spPr>
          <a:xfrm rot="5481724">
            <a:off x="9265205" y="6138861"/>
            <a:ext cx="516220" cy="4114800"/>
          </a:xfrm>
          <a:custGeom>
            <a:rect b="b" l="l" r="r" t="t"/>
            <a:pathLst>
              <a:path extrusionOk="0" h="4114800" w="516220">
                <a:moveTo>
                  <a:pt x="0" y="0"/>
                </a:moveTo>
                <a:lnTo>
                  <a:pt x="516220" y="0"/>
                </a:lnTo>
                <a:lnTo>
                  <a:pt x="5162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8" name="Google Shape;348;p22"/>
          <p:cNvSpPr/>
          <p:nvPr/>
        </p:nvSpPr>
        <p:spPr>
          <a:xfrm rot="2325597">
            <a:off x="13590931" y="3581840"/>
            <a:ext cx="2430511" cy="3123321"/>
          </a:xfrm>
          <a:custGeom>
            <a:rect b="b" l="l" r="r" t="t"/>
            <a:pathLst>
              <a:path extrusionOk="0" h="3123321" w="2430511">
                <a:moveTo>
                  <a:pt x="0" y="0"/>
                </a:moveTo>
                <a:lnTo>
                  <a:pt x="2430511" y="0"/>
                </a:lnTo>
                <a:lnTo>
                  <a:pt x="2430511" y="3123320"/>
                </a:lnTo>
                <a:lnTo>
                  <a:pt x="0" y="31233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9" name="Google Shape;349;p22"/>
          <p:cNvSpPr/>
          <p:nvPr/>
        </p:nvSpPr>
        <p:spPr>
          <a:xfrm rot="-7823179">
            <a:off x="2125402" y="3581840"/>
            <a:ext cx="2430511" cy="3123321"/>
          </a:xfrm>
          <a:custGeom>
            <a:rect b="b" l="l" r="r" t="t"/>
            <a:pathLst>
              <a:path extrusionOk="0" h="3123321" w="2430511">
                <a:moveTo>
                  <a:pt x="0" y="0"/>
                </a:moveTo>
                <a:lnTo>
                  <a:pt x="2430512" y="0"/>
                </a:lnTo>
                <a:lnTo>
                  <a:pt x="2430512" y="3123320"/>
                </a:lnTo>
                <a:lnTo>
                  <a:pt x="0" y="31233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0" name="Google Shape;350;p22"/>
          <p:cNvSpPr txBox="1"/>
          <p:nvPr/>
        </p:nvSpPr>
        <p:spPr>
          <a:xfrm>
            <a:off x="12549996" y="8148636"/>
            <a:ext cx="45936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elit.</a:t>
            </a:r>
            <a:endParaRPr/>
          </a:p>
        </p:txBody>
      </p:sp>
      <p:sp>
        <p:nvSpPr>
          <p:cNvPr id="351" name="Google Shape;351;p22"/>
          <p:cNvSpPr txBox="1"/>
          <p:nvPr/>
        </p:nvSpPr>
        <p:spPr>
          <a:xfrm>
            <a:off x="12549996" y="2130488"/>
            <a:ext cx="45936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elit.</a:t>
            </a:r>
            <a:endParaRPr/>
          </a:p>
        </p:txBody>
      </p:sp>
      <p:sp>
        <p:nvSpPr>
          <p:cNvPr id="352" name="Google Shape;352;p22"/>
          <p:cNvSpPr txBox="1"/>
          <p:nvPr/>
        </p:nvSpPr>
        <p:spPr>
          <a:xfrm>
            <a:off x="13571680" y="762285"/>
            <a:ext cx="2550096" cy="11537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99" u="none" cap="none" strike="noStrike">
                <a:solidFill>
                  <a:srgbClr val="EBE7DB"/>
                </a:solidFill>
                <a:latin typeface="Forum"/>
                <a:ea typeface="Forum"/>
                <a:cs typeface="Forum"/>
                <a:sym typeface="Forum"/>
              </a:rPr>
              <a:t>Step 02</a:t>
            </a:r>
            <a:endParaRPr/>
          </a:p>
        </p:txBody>
      </p:sp>
      <p:sp>
        <p:nvSpPr>
          <p:cNvPr id="353" name="Google Shape;353;p22"/>
          <p:cNvSpPr txBox="1"/>
          <p:nvPr/>
        </p:nvSpPr>
        <p:spPr>
          <a:xfrm>
            <a:off x="1415340" y="2130488"/>
            <a:ext cx="45936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elit.</a:t>
            </a:r>
            <a:endParaRPr/>
          </a:p>
        </p:txBody>
      </p:sp>
      <p:sp>
        <p:nvSpPr>
          <p:cNvPr id="354" name="Google Shape;354;p22"/>
          <p:cNvSpPr txBox="1"/>
          <p:nvPr/>
        </p:nvSpPr>
        <p:spPr>
          <a:xfrm>
            <a:off x="1415340" y="8148636"/>
            <a:ext cx="4593600" cy="8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elit.</a:t>
            </a:r>
            <a:endParaRPr/>
          </a:p>
        </p:txBody>
      </p:sp>
      <p:sp>
        <p:nvSpPr>
          <p:cNvPr id="355" name="Google Shape;355;p22"/>
          <p:cNvSpPr txBox="1"/>
          <p:nvPr/>
        </p:nvSpPr>
        <p:spPr>
          <a:xfrm>
            <a:off x="2481263" y="762285"/>
            <a:ext cx="2461617" cy="11537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99" u="none" cap="none" strike="noStrike">
                <a:solidFill>
                  <a:srgbClr val="EBE7DB"/>
                </a:solidFill>
                <a:latin typeface="Forum"/>
                <a:ea typeface="Forum"/>
                <a:cs typeface="Forum"/>
                <a:sym typeface="Forum"/>
              </a:rPr>
              <a:t>Step 01</a:t>
            </a:r>
            <a:endParaRPr/>
          </a:p>
        </p:txBody>
      </p:sp>
      <p:sp>
        <p:nvSpPr>
          <p:cNvPr id="356" name="Google Shape;356;p22"/>
          <p:cNvSpPr/>
          <p:nvPr/>
        </p:nvSpPr>
        <p:spPr>
          <a:xfrm rot="-2300928">
            <a:off x="-671084" y="3478739"/>
            <a:ext cx="3843226" cy="2309489"/>
          </a:xfrm>
          <a:custGeom>
            <a:rect b="b" l="l" r="r" t="t"/>
            <a:pathLst>
              <a:path extrusionOk="0" h="2309489" w="3843226">
                <a:moveTo>
                  <a:pt x="0" y="0"/>
                </a:moveTo>
                <a:lnTo>
                  <a:pt x="3843226" y="0"/>
                </a:lnTo>
                <a:lnTo>
                  <a:pt x="3843226" y="2309489"/>
                </a:lnTo>
                <a:lnTo>
                  <a:pt x="0" y="23094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30639" l="-26788" r="-28202" t="-41308"/>
            </a:stretch>
          </a:blipFill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6622F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23"/>
          <p:cNvGrpSpPr/>
          <p:nvPr/>
        </p:nvGrpSpPr>
        <p:grpSpPr>
          <a:xfrm>
            <a:off x="8946113" y="-542479"/>
            <a:ext cx="925858" cy="10829479"/>
            <a:chOff x="0" y="-142875"/>
            <a:chExt cx="243847" cy="2852208"/>
          </a:xfrm>
        </p:grpSpPr>
        <p:sp>
          <p:nvSpPr>
            <p:cNvPr id="362" name="Google Shape;362;p23"/>
            <p:cNvSpPr/>
            <p:nvPr/>
          </p:nvSpPr>
          <p:spPr>
            <a:xfrm>
              <a:off x="0" y="0"/>
              <a:ext cx="243847" cy="2709333"/>
            </a:xfrm>
            <a:custGeom>
              <a:rect b="b" l="l" r="r" t="t"/>
              <a:pathLst>
                <a:path extrusionOk="0" h="2709333" w="243847">
                  <a:moveTo>
                    <a:pt x="0" y="0"/>
                  </a:moveTo>
                  <a:lnTo>
                    <a:pt x="243847" y="0"/>
                  </a:lnTo>
                  <a:lnTo>
                    <a:pt x="24384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BE7DB"/>
            </a:solidFill>
            <a:ln>
              <a:noFill/>
            </a:ln>
          </p:spPr>
        </p:sp>
        <p:sp>
          <p:nvSpPr>
            <p:cNvPr id="363" name="Google Shape;363;p23"/>
            <p:cNvSpPr txBox="1"/>
            <p:nvPr/>
          </p:nvSpPr>
          <p:spPr>
            <a:xfrm>
              <a:off x="0" y="-142875"/>
              <a:ext cx="243847" cy="28522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4" name="Google Shape;364;p23"/>
          <p:cNvSpPr txBox="1"/>
          <p:nvPr/>
        </p:nvSpPr>
        <p:spPr>
          <a:xfrm>
            <a:off x="8946113" y="-65950"/>
            <a:ext cx="2087100" cy="20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33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01</a:t>
            </a:r>
            <a:endParaRPr/>
          </a:p>
        </p:txBody>
      </p:sp>
      <p:sp>
        <p:nvSpPr>
          <p:cNvPr id="365" name="Google Shape;365;p23"/>
          <p:cNvSpPr txBox="1"/>
          <p:nvPr/>
        </p:nvSpPr>
        <p:spPr>
          <a:xfrm>
            <a:off x="8946113" y="1942308"/>
            <a:ext cx="2087100" cy="20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33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02</a:t>
            </a:r>
            <a:endParaRPr/>
          </a:p>
        </p:txBody>
      </p:sp>
      <p:sp>
        <p:nvSpPr>
          <p:cNvPr id="366" name="Google Shape;366;p23"/>
          <p:cNvSpPr txBox="1"/>
          <p:nvPr/>
        </p:nvSpPr>
        <p:spPr>
          <a:xfrm>
            <a:off x="8946113" y="3950567"/>
            <a:ext cx="2087100" cy="20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33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03</a:t>
            </a:r>
            <a:endParaRPr/>
          </a:p>
        </p:txBody>
      </p:sp>
      <p:sp>
        <p:nvSpPr>
          <p:cNvPr id="367" name="Google Shape;367;p23"/>
          <p:cNvSpPr/>
          <p:nvPr/>
        </p:nvSpPr>
        <p:spPr>
          <a:xfrm>
            <a:off x="0" y="2933635"/>
            <a:ext cx="5513596" cy="5503571"/>
          </a:xfrm>
          <a:custGeom>
            <a:rect b="b" l="l" r="r" t="t"/>
            <a:pathLst>
              <a:path extrusionOk="0" h="5503571" w="5513596">
                <a:moveTo>
                  <a:pt x="0" y="0"/>
                </a:moveTo>
                <a:lnTo>
                  <a:pt x="5513596" y="0"/>
                </a:lnTo>
                <a:lnTo>
                  <a:pt x="5513596" y="5503571"/>
                </a:lnTo>
                <a:lnTo>
                  <a:pt x="0" y="55035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68" name="Google Shape;368;p23"/>
          <p:cNvSpPr txBox="1"/>
          <p:nvPr/>
        </p:nvSpPr>
        <p:spPr>
          <a:xfrm>
            <a:off x="1197691" y="1236316"/>
            <a:ext cx="8166600" cy="3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475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Key Concepts</a:t>
            </a:r>
            <a:endParaRPr/>
          </a:p>
        </p:txBody>
      </p:sp>
      <p:sp>
        <p:nvSpPr>
          <p:cNvPr id="369" name="Google Shape;369;p23"/>
          <p:cNvSpPr txBox="1"/>
          <p:nvPr/>
        </p:nvSpPr>
        <p:spPr>
          <a:xfrm>
            <a:off x="11382268" y="543469"/>
            <a:ext cx="30039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8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Metaphysics</a:t>
            </a:r>
            <a:endParaRPr/>
          </a:p>
        </p:txBody>
      </p:sp>
      <p:sp>
        <p:nvSpPr>
          <p:cNvPr id="370" name="Google Shape;370;p23"/>
          <p:cNvSpPr txBox="1"/>
          <p:nvPr/>
        </p:nvSpPr>
        <p:spPr>
          <a:xfrm>
            <a:off x="11382268" y="1082712"/>
            <a:ext cx="5928300" cy="7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371" name="Google Shape;371;p23"/>
          <p:cNvSpPr txBox="1"/>
          <p:nvPr/>
        </p:nvSpPr>
        <p:spPr>
          <a:xfrm>
            <a:off x="11382268" y="2509759"/>
            <a:ext cx="30039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8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Epistemology</a:t>
            </a:r>
            <a:endParaRPr/>
          </a:p>
        </p:txBody>
      </p:sp>
      <p:sp>
        <p:nvSpPr>
          <p:cNvPr id="372" name="Google Shape;372;p23"/>
          <p:cNvSpPr txBox="1"/>
          <p:nvPr/>
        </p:nvSpPr>
        <p:spPr>
          <a:xfrm>
            <a:off x="11382268" y="3049003"/>
            <a:ext cx="5928300" cy="7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373" name="Google Shape;373;p23"/>
          <p:cNvSpPr txBox="1"/>
          <p:nvPr/>
        </p:nvSpPr>
        <p:spPr>
          <a:xfrm>
            <a:off x="11382268" y="4476050"/>
            <a:ext cx="30039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8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Ethics</a:t>
            </a:r>
            <a:endParaRPr/>
          </a:p>
        </p:txBody>
      </p:sp>
      <p:sp>
        <p:nvSpPr>
          <p:cNvPr id="374" name="Google Shape;374;p23"/>
          <p:cNvSpPr txBox="1"/>
          <p:nvPr/>
        </p:nvSpPr>
        <p:spPr>
          <a:xfrm>
            <a:off x="11382268" y="5015294"/>
            <a:ext cx="5928300" cy="7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375" name="Google Shape;375;p23"/>
          <p:cNvSpPr txBox="1"/>
          <p:nvPr/>
        </p:nvSpPr>
        <p:spPr>
          <a:xfrm>
            <a:off x="8946113" y="5958825"/>
            <a:ext cx="2087100" cy="20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33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04</a:t>
            </a:r>
            <a:endParaRPr/>
          </a:p>
        </p:txBody>
      </p:sp>
      <p:sp>
        <p:nvSpPr>
          <p:cNvPr id="376" name="Google Shape;376;p23"/>
          <p:cNvSpPr txBox="1"/>
          <p:nvPr/>
        </p:nvSpPr>
        <p:spPr>
          <a:xfrm>
            <a:off x="11382268" y="6442341"/>
            <a:ext cx="30039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8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Logic</a:t>
            </a:r>
            <a:endParaRPr/>
          </a:p>
        </p:txBody>
      </p:sp>
      <p:sp>
        <p:nvSpPr>
          <p:cNvPr id="377" name="Google Shape;377;p23"/>
          <p:cNvSpPr txBox="1"/>
          <p:nvPr/>
        </p:nvSpPr>
        <p:spPr>
          <a:xfrm>
            <a:off x="11382268" y="6981584"/>
            <a:ext cx="5928300" cy="7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elit, sed do eiusmod tempor.</a:t>
            </a:r>
            <a:endParaRPr/>
          </a:p>
        </p:txBody>
      </p:sp>
      <p:sp>
        <p:nvSpPr>
          <p:cNvPr id="378" name="Google Shape;378;p23"/>
          <p:cNvSpPr txBox="1"/>
          <p:nvPr/>
        </p:nvSpPr>
        <p:spPr>
          <a:xfrm>
            <a:off x="8946113" y="7967083"/>
            <a:ext cx="2087100" cy="20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33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05</a:t>
            </a:r>
            <a:endParaRPr/>
          </a:p>
        </p:txBody>
      </p:sp>
      <p:sp>
        <p:nvSpPr>
          <p:cNvPr id="379" name="Google Shape;379;p23"/>
          <p:cNvSpPr txBox="1"/>
          <p:nvPr/>
        </p:nvSpPr>
        <p:spPr>
          <a:xfrm>
            <a:off x="11382268" y="8408631"/>
            <a:ext cx="30039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880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Aesthetics</a:t>
            </a:r>
            <a:endParaRPr/>
          </a:p>
        </p:txBody>
      </p:sp>
      <p:sp>
        <p:nvSpPr>
          <p:cNvPr id="380" name="Google Shape;380;p23"/>
          <p:cNvSpPr txBox="1"/>
          <p:nvPr/>
        </p:nvSpPr>
        <p:spPr>
          <a:xfrm>
            <a:off x="11382268" y="8947875"/>
            <a:ext cx="5928300" cy="7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Lorem ipsum dolor sit amet, consectetur adipiscing elit, sed do eiusmod tempor.</a:t>
            </a:r>
            <a:endParaRPr/>
          </a:p>
        </p:txBody>
      </p:sp>
      <p:pic>
        <p:nvPicPr>
          <p:cNvPr id="381" name="Google Shape;381;p23"/>
          <p:cNvPicPr preferRelativeResize="0"/>
          <p:nvPr/>
        </p:nvPicPr>
        <p:blipFill rotWithShape="1">
          <a:blip r:embed="rId4">
            <a:alphaModFix/>
          </a:blip>
          <a:srcRect b="31880" l="0" r="0" t="0"/>
          <a:stretch/>
        </p:blipFill>
        <p:spPr>
          <a:xfrm>
            <a:off x="1544300" y="4497229"/>
            <a:ext cx="6558525" cy="5789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7DB"/>
        </a:solid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4"/>
          <p:cNvSpPr txBox="1"/>
          <p:nvPr/>
        </p:nvSpPr>
        <p:spPr>
          <a:xfrm>
            <a:off x="2402367" y="-37762"/>
            <a:ext cx="13483200" cy="23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11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Resource Page</a:t>
            </a:r>
            <a:endParaRPr/>
          </a:p>
        </p:txBody>
      </p:sp>
      <p:sp>
        <p:nvSpPr>
          <p:cNvPr id="387" name="Google Shape;387;p24"/>
          <p:cNvSpPr txBox="1"/>
          <p:nvPr/>
        </p:nvSpPr>
        <p:spPr>
          <a:xfrm>
            <a:off x="4902393" y="2181777"/>
            <a:ext cx="8483214" cy="4194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7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Use these design resources in your Canva Presentation.</a:t>
            </a:r>
            <a:endParaRPr/>
          </a:p>
        </p:txBody>
      </p:sp>
      <p:sp>
        <p:nvSpPr>
          <p:cNvPr id="388" name="Google Shape;388;p24"/>
          <p:cNvSpPr txBox="1"/>
          <p:nvPr/>
        </p:nvSpPr>
        <p:spPr>
          <a:xfrm>
            <a:off x="1755575" y="6657506"/>
            <a:ext cx="4698786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You can find these fonts online too.</a:t>
            </a:r>
            <a:endParaRPr/>
          </a:p>
        </p:txBody>
      </p:sp>
      <p:grpSp>
        <p:nvGrpSpPr>
          <p:cNvPr id="389" name="Google Shape;389;p24"/>
          <p:cNvGrpSpPr/>
          <p:nvPr/>
        </p:nvGrpSpPr>
        <p:grpSpPr>
          <a:xfrm>
            <a:off x="2041263" y="8136125"/>
            <a:ext cx="754204" cy="754204"/>
            <a:chOff x="0" y="0"/>
            <a:chExt cx="812800" cy="812800"/>
          </a:xfrm>
        </p:grpSpPr>
        <p:sp>
          <p:nvSpPr>
            <p:cNvPr id="390" name="Google Shape;390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622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2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24"/>
          <p:cNvGrpSpPr/>
          <p:nvPr/>
        </p:nvGrpSpPr>
        <p:grpSpPr>
          <a:xfrm>
            <a:off x="3726369" y="8136125"/>
            <a:ext cx="754204" cy="754204"/>
            <a:chOff x="0" y="0"/>
            <a:chExt cx="812800" cy="812800"/>
          </a:xfrm>
        </p:grpSpPr>
        <p:sp>
          <p:nvSpPr>
            <p:cNvPr id="393" name="Google Shape;393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979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2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24"/>
          <p:cNvGrpSpPr/>
          <p:nvPr/>
        </p:nvGrpSpPr>
        <p:grpSpPr>
          <a:xfrm>
            <a:off x="5414468" y="8136125"/>
            <a:ext cx="754204" cy="754204"/>
            <a:chOff x="0" y="0"/>
            <a:chExt cx="812800" cy="812800"/>
          </a:xfrm>
        </p:grpSpPr>
        <p:sp>
          <p:nvSpPr>
            <p:cNvPr id="396" name="Google Shape;396;p24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E7DB"/>
            </a:solidFill>
            <a:ln cap="sq" cmpd="sng" w="28575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2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9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8" name="Google Shape;398;p24"/>
          <p:cNvSpPr txBox="1"/>
          <p:nvPr/>
        </p:nvSpPr>
        <p:spPr>
          <a:xfrm>
            <a:off x="1807678" y="9053830"/>
            <a:ext cx="1221374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#D6622F</a:t>
            </a:r>
            <a:endParaRPr/>
          </a:p>
        </p:txBody>
      </p:sp>
      <p:sp>
        <p:nvSpPr>
          <p:cNvPr id="399" name="Google Shape;399;p24"/>
          <p:cNvSpPr txBox="1"/>
          <p:nvPr/>
        </p:nvSpPr>
        <p:spPr>
          <a:xfrm>
            <a:off x="3492784" y="9053830"/>
            <a:ext cx="1221374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#697946</a:t>
            </a:r>
            <a:endParaRPr/>
          </a:p>
        </p:txBody>
      </p:sp>
      <p:sp>
        <p:nvSpPr>
          <p:cNvPr id="400" name="Google Shape;400;p24"/>
          <p:cNvSpPr txBox="1"/>
          <p:nvPr/>
        </p:nvSpPr>
        <p:spPr>
          <a:xfrm>
            <a:off x="5180883" y="9053830"/>
            <a:ext cx="1221374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#EBE7DB</a:t>
            </a:r>
            <a:endParaRPr/>
          </a:p>
        </p:txBody>
      </p:sp>
      <p:sp>
        <p:nvSpPr>
          <p:cNvPr id="401" name="Google Shape;401;p24"/>
          <p:cNvSpPr txBox="1"/>
          <p:nvPr/>
        </p:nvSpPr>
        <p:spPr>
          <a:xfrm>
            <a:off x="2529700" y="7305923"/>
            <a:ext cx="31506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COLORS</a:t>
            </a:r>
            <a:endParaRPr/>
          </a:p>
        </p:txBody>
      </p:sp>
      <p:sp>
        <p:nvSpPr>
          <p:cNvPr id="402" name="Google Shape;402;p24"/>
          <p:cNvSpPr txBox="1"/>
          <p:nvPr/>
        </p:nvSpPr>
        <p:spPr>
          <a:xfrm>
            <a:off x="511187" y="3732425"/>
            <a:ext cx="7187560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This presentation template uses the following free fonts:</a:t>
            </a:r>
            <a:endParaRPr/>
          </a:p>
        </p:txBody>
      </p:sp>
      <p:sp>
        <p:nvSpPr>
          <p:cNvPr id="403" name="Google Shape;403;p24"/>
          <p:cNvSpPr txBox="1"/>
          <p:nvPr/>
        </p:nvSpPr>
        <p:spPr>
          <a:xfrm>
            <a:off x="2750211" y="4160108"/>
            <a:ext cx="2709513" cy="327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Titles :</a:t>
            </a:r>
            <a:endParaRPr/>
          </a:p>
        </p:txBody>
      </p:sp>
      <p:sp>
        <p:nvSpPr>
          <p:cNvPr id="404" name="Google Shape;404;p24"/>
          <p:cNvSpPr txBox="1"/>
          <p:nvPr/>
        </p:nvSpPr>
        <p:spPr>
          <a:xfrm>
            <a:off x="2750211" y="4923400"/>
            <a:ext cx="2709513" cy="327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Headers :</a:t>
            </a:r>
            <a:endParaRPr/>
          </a:p>
        </p:txBody>
      </p:sp>
      <p:sp>
        <p:nvSpPr>
          <p:cNvPr id="405" name="Google Shape;405;p24"/>
          <p:cNvSpPr txBox="1"/>
          <p:nvPr/>
        </p:nvSpPr>
        <p:spPr>
          <a:xfrm>
            <a:off x="2750211" y="5686692"/>
            <a:ext cx="2709513" cy="3277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Body Copy :</a:t>
            </a:r>
            <a:endParaRPr/>
          </a:p>
        </p:txBody>
      </p:sp>
      <p:sp>
        <p:nvSpPr>
          <p:cNvPr id="406" name="Google Shape;406;p24"/>
          <p:cNvSpPr txBox="1"/>
          <p:nvPr/>
        </p:nvSpPr>
        <p:spPr>
          <a:xfrm>
            <a:off x="2750211" y="4574027"/>
            <a:ext cx="2709513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Forum</a:t>
            </a:r>
            <a:endParaRPr/>
          </a:p>
        </p:txBody>
      </p:sp>
      <p:sp>
        <p:nvSpPr>
          <p:cNvPr id="407" name="Google Shape;407;p24"/>
          <p:cNvSpPr txBox="1"/>
          <p:nvPr/>
        </p:nvSpPr>
        <p:spPr>
          <a:xfrm>
            <a:off x="2464887" y="5337319"/>
            <a:ext cx="3280161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Nunito</a:t>
            </a:r>
            <a:endParaRPr/>
          </a:p>
        </p:txBody>
      </p:sp>
      <p:sp>
        <p:nvSpPr>
          <p:cNvPr id="408" name="Google Shape;408;p24"/>
          <p:cNvSpPr txBox="1"/>
          <p:nvPr/>
        </p:nvSpPr>
        <p:spPr>
          <a:xfrm>
            <a:off x="2254648" y="6100611"/>
            <a:ext cx="3700639" cy="299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Nunito</a:t>
            </a:r>
            <a:endParaRPr/>
          </a:p>
        </p:txBody>
      </p:sp>
      <p:sp>
        <p:nvSpPr>
          <p:cNvPr id="409" name="Google Shape;409;p24"/>
          <p:cNvSpPr txBox="1"/>
          <p:nvPr/>
        </p:nvSpPr>
        <p:spPr>
          <a:xfrm>
            <a:off x="2529700" y="3088683"/>
            <a:ext cx="31506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000000"/>
                </a:solidFill>
                <a:latin typeface="Nunito Black"/>
                <a:ea typeface="Nunito Black"/>
                <a:cs typeface="Nunito Black"/>
                <a:sym typeface="Nunito Black"/>
              </a:rPr>
              <a:t>FONTS</a:t>
            </a:r>
            <a:endParaRPr/>
          </a:p>
        </p:txBody>
      </p:sp>
      <p:sp>
        <p:nvSpPr>
          <p:cNvPr id="410" name="Google Shape;410;p24"/>
          <p:cNvSpPr/>
          <p:nvPr/>
        </p:nvSpPr>
        <p:spPr>
          <a:xfrm>
            <a:off x="10923545" y="4950786"/>
            <a:ext cx="1471811" cy="1471811"/>
          </a:xfrm>
          <a:custGeom>
            <a:rect b="b" l="l" r="r" t="t"/>
            <a:pathLst>
              <a:path extrusionOk="0" h="1471811" w="1471811">
                <a:moveTo>
                  <a:pt x="0" y="0"/>
                </a:moveTo>
                <a:lnTo>
                  <a:pt x="1471812" y="0"/>
                </a:lnTo>
                <a:lnTo>
                  <a:pt x="1471812" y="1471811"/>
                </a:lnTo>
                <a:lnTo>
                  <a:pt x="0" y="14718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1" name="Google Shape;411;p24"/>
          <p:cNvSpPr/>
          <p:nvPr/>
        </p:nvSpPr>
        <p:spPr>
          <a:xfrm>
            <a:off x="8087734" y="4950932"/>
            <a:ext cx="1471518" cy="1471518"/>
          </a:xfrm>
          <a:custGeom>
            <a:rect b="b" l="l" r="r" t="t"/>
            <a:pathLst>
              <a:path extrusionOk="0" h="1471518" w="1471518">
                <a:moveTo>
                  <a:pt x="0" y="0"/>
                </a:moveTo>
                <a:lnTo>
                  <a:pt x="1471519" y="0"/>
                </a:lnTo>
                <a:lnTo>
                  <a:pt x="1471519" y="1471519"/>
                </a:lnTo>
                <a:lnTo>
                  <a:pt x="0" y="14715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2" name="Google Shape;412;p24"/>
          <p:cNvSpPr/>
          <p:nvPr/>
        </p:nvSpPr>
        <p:spPr>
          <a:xfrm>
            <a:off x="8087734" y="3409133"/>
            <a:ext cx="1981706" cy="996187"/>
          </a:xfrm>
          <a:custGeom>
            <a:rect b="b" l="l" r="r" t="t"/>
            <a:pathLst>
              <a:path extrusionOk="0" h="996187" w="1981706">
                <a:moveTo>
                  <a:pt x="0" y="0"/>
                </a:moveTo>
                <a:lnTo>
                  <a:pt x="1981706" y="0"/>
                </a:lnTo>
                <a:lnTo>
                  <a:pt x="1981706" y="996187"/>
                </a:lnTo>
                <a:lnTo>
                  <a:pt x="0" y="9961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3" name="Google Shape;413;p24"/>
          <p:cNvSpPr/>
          <p:nvPr/>
        </p:nvSpPr>
        <p:spPr>
          <a:xfrm>
            <a:off x="13917270" y="3090566"/>
            <a:ext cx="821057" cy="1633322"/>
          </a:xfrm>
          <a:custGeom>
            <a:rect b="b" l="l" r="r" t="t"/>
            <a:pathLst>
              <a:path extrusionOk="0" h="1633322" w="821057">
                <a:moveTo>
                  <a:pt x="0" y="0"/>
                </a:moveTo>
                <a:lnTo>
                  <a:pt x="821058" y="0"/>
                </a:lnTo>
                <a:lnTo>
                  <a:pt x="821058" y="1633321"/>
                </a:lnTo>
                <a:lnTo>
                  <a:pt x="0" y="163332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4" name="Google Shape;414;p24"/>
          <p:cNvSpPr/>
          <p:nvPr/>
        </p:nvSpPr>
        <p:spPr>
          <a:xfrm>
            <a:off x="16022023" y="3168210"/>
            <a:ext cx="1478033" cy="1478033"/>
          </a:xfrm>
          <a:custGeom>
            <a:rect b="b" l="l" r="r" t="t"/>
            <a:pathLst>
              <a:path extrusionOk="0" h="1478033" w="1478033">
                <a:moveTo>
                  <a:pt x="0" y="0"/>
                </a:moveTo>
                <a:lnTo>
                  <a:pt x="1478033" y="0"/>
                </a:lnTo>
                <a:lnTo>
                  <a:pt x="1478033" y="1478033"/>
                </a:lnTo>
                <a:lnTo>
                  <a:pt x="0" y="14780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5" name="Google Shape;415;p24"/>
          <p:cNvSpPr/>
          <p:nvPr/>
        </p:nvSpPr>
        <p:spPr>
          <a:xfrm>
            <a:off x="11353136" y="3268171"/>
            <a:ext cx="1280438" cy="1278110"/>
          </a:xfrm>
          <a:custGeom>
            <a:rect b="b" l="l" r="r" t="t"/>
            <a:pathLst>
              <a:path extrusionOk="0" h="1278110" w="1280438">
                <a:moveTo>
                  <a:pt x="0" y="0"/>
                </a:moveTo>
                <a:lnTo>
                  <a:pt x="1280439" y="0"/>
                </a:lnTo>
                <a:lnTo>
                  <a:pt x="1280439" y="1278111"/>
                </a:lnTo>
                <a:lnTo>
                  <a:pt x="0" y="12781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6" name="Google Shape;416;p24"/>
          <p:cNvSpPr/>
          <p:nvPr/>
        </p:nvSpPr>
        <p:spPr>
          <a:xfrm rot="-5400000">
            <a:off x="15502165" y="6358758"/>
            <a:ext cx="1634852" cy="2100862"/>
          </a:xfrm>
          <a:custGeom>
            <a:rect b="b" l="l" r="r" t="t"/>
            <a:pathLst>
              <a:path extrusionOk="0" h="2100862" w="1634852">
                <a:moveTo>
                  <a:pt x="0" y="0"/>
                </a:moveTo>
                <a:lnTo>
                  <a:pt x="1634852" y="0"/>
                </a:lnTo>
                <a:lnTo>
                  <a:pt x="1634852" y="2100862"/>
                </a:lnTo>
                <a:lnTo>
                  <a:pt x="0" y="21008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7" name="Google Shape;417;p24"/>
          <p:cNvSpPr/>
          <p:nvPr/>
        </p:nvSpPr>
        <p:spPr>
          <a:xfrm>
            <a:off x="13759649" y="5036882"/>
            <a:ext cx="1195649" cy="1299619"/>
          </a:xfrm>
          <a:custGeom>
            <a:rect b="b" l="l" r="r" t="t"/>
            <a:pathLst>
              <a:path extrusionOk="0" h="1299619" w="1195649">
                <a:moveTo>
                  <a:pt x="0" y="0"/>
                </a:moveTo>
                <a:lnTo>
                  <a:pt x="1195649" y="0"/>
                </a:lnTo>
                <a:lnTo>
                  <a:pt x="1195649" y="1299619"/>
                </a:lnTo>
                <a:lnTo>
                  <a:pt x="0" y="1299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8" name="Google Shape;418;p24"/>
          <p:cNvSpPr/>
          <p:nvPr/>
        </p:nvSpPr>
        <p:spPr>
          <a:xfrm>
            <a:off x="8232203" y="6865202"/>
            <a:ext cx="1182581" cy="1087975"/>
          </a:xfrm>
          <a:custGeom>
            <a:rect b="b" l="l" r="r" t="t"/>
            <a:pathLst>
              <a:path extrusionOk="0" h="1087975" w="1182581">
                <a:moveTo>
                  <a:pt x="0" y="0"/>
                </a:moveTo>
                <a:lnTo>
                  <a:pt x="1182581" y="0"/>
                </a:lnTo>
                <a:lnTo>
                  <a:pt x="1182581" y="1087974"/>
                </a:lnTo>
                <a:lnTo>
                  <a:pt x="0" y="10879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9" name="Google Shape;419;p24"/>
          <p:cNvSpPr/>
          <p:nvPr/>
        </p:nvSpPr>
        <p:spPr>
          <a:xfrm>
            <a:off x="8198495" y="8419694"/>
            <a:ext cx="1249997" cy="1299619"/>
          </a:xfrm>
          <a:custGeom>
            <a:rect b="b" l="l" r="r" t="t"/>
            <a:pathLst>
              <a:path extrusionOk="0" h="1299619" w="1249997">
                <a:moveTo>
                  <a:pt x="0" y="0"/>
                </a:moveTo>
                <a:lnTo>
                  <a:pt x="1249997" y="0"/>
                </a:lnTo>
                <a:lnTo>
                  <a:pt x="1249997" y="1299619"/>
                </a:lnTo>
                <a:lnTo>
                  <a:pt x="0" y="12996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0" name="Google Shape;420;p24"/>
          <p:cNvSpPr/>
          <p:nvPr/>
        </p:nvSpPr>
        <p:spPr>
          <a:xfrm>
            <a:off x="10900497" y="8435368"/>
            <a:ext cx="1169116" cy="1268271"/>
          </a:xfrm>
          <a:custGeom>
            <a:rect b="b" l="l" r="r" t="t"/>
            <a:pathLst>
              <a:path extrusionOk="0" h="1268271" w="1169116">
                <a:moveTo>
                  <a:pt x="0" y="0"/>
                </a:moveTo>
                <a:lnTo>
                  <a:pt x="1169115" y="0"/>
                </a:lnTo>
                <a:lnTo>
                  <a:pt x="1169115" y="1268271"/>
                </a:lnTo>
                <a:lnTo>
                  <a:pt x="0" y="12682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1" name="Google Shape;421;p24"/>
          <p:cNvSpPr/>
          <p:nvPr/>
        </p:nvSpPr>
        <p:spPr>
          <a:xfrm>
            <a:off x="16319591" y="5080207"/>
            <a:ext cx="979197" cy="1212969"/>
          </a:xfrm>
          <a:custGeom>
            <a:rect b="b" l="l" r="r" t="t"/>
            <a:pathLst>
              <a:path extrusionOk="0" h="1212969" w="979197">
                <a:moveTo>
                  <a:pt x="0" y="0"/>
                </a:moveTo>
                <a:lnTo>
                  <a:pt x="979197" y="0"/>
                </a:lnTo>
                <a:lnTo>
                  <a:pt x="979197" y="1212969"/>
                </a:lnTo>
                <a:lnTo>
                  <a:pt x="0" y="12129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2" name="Google Shape;422;p24"/>
          <p:cNvSpPr/>
          <p:nvPr/>
        </p:nvSpPr>
        <p:spPr>
          <a:xfrm>
            <a:off x="16177633" y="8437947"/>
            <a:ext cx="1263113" cy="1263113"/>
          </a:xfrm>
          <a:custGeom>
            <a:rect b="b" l="l" r="r" t="t"/>
            <a:pathLst>
              <a:path extrusionOk="0" h="1263113" w="1263113">
                <a:moveTo>
                  <a:pt x="0" y="0"/>
                </a:moveTo>
                <a:lnTo>
                  <a:pt x="1263113" y="0"/>
                </a:lnTo>
                <a:lnTo>
                  <a:pt x="1263113" y="1263113"/>
                </a:lnTo>
                <a:lnTo>
                  <a:pt x="0" y="12631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3" name="Google Shape;423;p24"/>
          <p:cNvSpPr/>
          <p:nvPr/>
        </p:nvSpPr>
        <p:spPr>
          <a:xfrm>
            <a:off x="13521617" y="8483917"/>
            <a:ext cx="1204011" cy="1171174"/>
          </a:xfrm>
          <a:custGeom>
            <a:rect b="b" l="l" r="r" t="t"/>
            <a:pathLst>
              <a:path extrusionOk="0" h="1171174" w="1204011">
                <a:moveTo>
                  <a:pt x="0" y="0"/>
                </a:moveTo>
                <a:lnTo>
                  <a:pt x="1204011" y="0"/>
                </a:lnTo>
                <a:lnTo>
                  <a:pt x="1204011" y="1171174"/>
                </a:lnTo>
                <a:lnTo>
                  <a:pt x="0" y="1171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4" name="Google Shape;424;p24"/>
          <p:cNvSpPr/>
          <p:nvPr/>
        </p:nvSpPr>
        <p:spPr>
          <a:xfrm rot="-5291066">
            <a:off x="12146745" y="5853033"/>
            <a:ext cx="390454" cy="3112313"/>
          </a:xfrm>
          <a:custGeom>
            <a:rect b="b" l="l" r="r" t="t"/>
            <a:pathLst>
              <a:path extrusionOk="0" h="3112313" w="390454">
                <a:moveTo>
                  <a:pt x="0" y="0"/>
                </a:moveTo>
                <a:lnTo>
                  <a:pt x="390454" y="0"/>
                </a:lnTo>
                <a:lnTo>
                  <a:pt x="390454" y="3112312"/>
                </a:lnTo>
                <a:lnTo>
                  <a:pt x="0" y="31123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6622F"/>
        </a:solidFill>
      </p:bgPr>
    </p:bg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5"/>
          <p:cNvSpPr txBox="1"/>
          <p:nvPr/>
        </p:nvSpPr>
        <p:spPr>
          <a:xfrm>
            <a:off x="3391140" y="476891"/>
            <a:ext cx="11505600" cy="25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495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Credits</a:t>
            </a:r>
            <a:endParaRPr/>
          </a:p>
        </p:txBody>
      </p:sp>
      <p:sp>
        <p:nvSpPr>
          <p:cNvPr id="430" name="Google Shape;430;p25"/>
          <p:cNvSpPr txBox="1"/>
          <p:nvPr/>
        </p:nvSpPr>
        <p:spPr>
          <a:xfrm>
            <a:off x="5919636" y="3058526"/>
            <a:ext cx="6448800" cy="10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95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431" name="Google Shape;431;p25"/>
          <p:cNvSpPr txBox="1"/>
          <p:nvPr/>
        </p:nvSpPr>
        <p:spPr>
          <a:xfrm>
            <a:off x="6493578" y="8614913"/>
            <a:ext cx="53007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9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for the photos</a:t>
            </a:r>
            <a:endParaRPr/>
          </a:p>
        </p:txBody>
      </p:sp>
      <p:sp>
        <p:nvSpPr>
          <p:cNvPr id="432" name="Google Shape;432;p25"/>
          <p:cNvSpPr txBox="1"/>
          <p:nvPr/>
        </p:nvSpPr>
        <p:spPr>
          <a:xfrm>
            <a:off x="5919636" y="7847889"/>
            <a:ext cx="64488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899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Pexels &amp; Pixabay</a:t>
            </a:r>
            <a:endParaRPr b="1"/>
          </a:p>
        </p:txBody>
      </p:sp>
      <p:sp>
        <p:nvSpPr>
          <p:cNvPr id="433" name="Google Shape;433;p25"/>
          <p:cNvSpPr txBox="1"/>
          <p:nvPr/>
        </p:nvSpPr>
        <p:spPr>
          <a:xfrm>
            <a:off x="6286555" y="6644053"/>
            <a:ext cx="57150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9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for the presentation template</a:t>
            </a:r>
            <a:endParaRPr/>
          </a:p>
        </p:txBody>
      </p:sp>
      <p:pic>
        <p:nvPicPr>
          <p:cNvPr id="434" name="Google Shape;43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3575" y="5079500"/>
            <a:ext cx="5300849" cy="133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6622F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9"/>
          <p:cNvGrpSpPr/>
          <p:nvPr/>
        </p:nvGrpSpPr>
        <p:grpSpPr>
          <a:xfrm>
            <a:off x="1082676" y="3966882"/>
            <a:ext cx="3682848" cy="3754779"/>
            <a:chOff x="0" y="-15875"/>
            <a:chExt cx="812800" cy="828675"/>
          </a:xfrm>
        </p:grpSpPr>
        <p:sp>
          <p:nvSpPr>
            <p:cNvPr id="85" name="Google Shape;85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E7DB"/>
            </a:solidFill>
            <a:ln>
              <a:noFill/>
            </a:ln>
          </p:spPr>
        </p:sp>
        <p:sp>
          <p:nvSpPr>
            <p:cNvPr id="86" name="Google Shape;86;p9"/>
            <p:cNvSpPr txBox="1"/>
            <p:nvPr/>
          </p:nvSpPr>
          <p:spPr>
            <a:xfrm>
              <a:off x="127000" y="-15875"/>
              <a:ext cx="558800" cy="701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9"/>
          <p:cNvGrpSpPr/>
          <p:nvPr/>
        </p:nvGrpSpPr>
        <p:grpSpPr>
          <a:xfrm>
            <a:off x="7302576" y="3966882"/>
            <a:ext cx="3682848" cy="3754779"/>
            <a:chOff x="0" y="-15875"/>
            <a:chExt cx="812800" cy="828675"/>
          </a:xfrm>
        </p:grpSpPr>
        <p:sp>
          <p:nvSpPr>
            <p:cNvPr id="88" name="Google Shape;88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E7DB"/>
            </a:solidFill>
            <a:ln>
              <a:noFill/>
            </a:ln>
          </p:spPr>
        </p:sp>
        <p:sp>
          <p:nvSpPr>
            <p:cNvPr id="89" name="Google Shape;89;p9"/>
            <p:cNvSpPr txBox="1"/>
            <p:nvPr/>
          </p:nvSpPr>
          <p:spPr>
            <a:xfrm>
              <a:off x="127000" y="-15875"/>
              <a:ext cx="558800" cy="701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oogle Shape;90;p9"/>
          <p:cNvGrpSpPr/>
          <p:nvPr/>
        </p:nvGrpSpPr>
        <p:grpSpPr>
          <a:xfrm>
            <a:off x="13563627" y="3966882"/>
            <a:ext cx="3682848" cy="3754779"/>
            <a:chOff x="0" y="-15875"/>
            <a:chExt cx="812800" cy="828675"/>
          </a:xfrm>
        </p:grpSpPr>
        <p:sp>
          <p:nvSpPr>
            <p:cNvPr id="91" name="Google Shape;91;p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E7DB"/>
            </a:solidFill>
            <a:ln>
              <a:noFill/>
            </a:ln>
          </p:spPr>
        </p:sp>
        <p:sp>
          <p:nvSpPr>
            <p:cNvPr id="92" name="Google Shape;92;p9"/>
            <p:cNvSpPr txBox="1"/>
            <p:nvPr/>
          </p:nvSpPr>
          <p:spPr>
            <a:xfrm>
              <a:off x="127000" y="-15875"/>
              <a:ext cx="558800" cy="7016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" name="Google Shape;93;p9"/>
          <p:cNvSpPr txBox="1"/>
          <p:nvPr/>
        </p:nvSpPr>
        <p:spPr>
          <a:xfrm>
            <a:off x="2928625" y="561975"/>
            <a:ext cx="12430500" cy="29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176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CONTENTS</a:t>
            </a:r>
            <a:endParaRPr/>
          </a:p>
        </p:txBody>
      </p:sp>
      <p:sp>
        <p:nvSpPr>
          <p:cNvPr id="94" name="Google Shape;94;p9"/>
          <p:cNvSpPr txBox="1"/>
          <p:nvPr/>
        </p:nvSpPr>
        <p:spPr>
          <a:xfrm>
            <a:off x="1193850" y="4298875"/>
            <a:ext cx="3378300" cy="29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176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01</a:t>
            </a:r>
            <a:endParaRPr/>
          </a:p>
        </p:txBody>
      </p:sp>
      <p:sp>
        <p:nvSpPr>
          <p:cNvPr id="95" name="Google Shape;95;p9"/>
          <p:cNvSpPr txBox="1"/>
          <p:nvPr/>
        </p:nvSpPr>
        <p:spPr>
          <a:xfrm>
            <a:off x="7061372" y="4298874"/>
            <a:ext cx="4165200" cy="29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176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02</a:t>
            </a:r>
            <a:endParaRPr/>
          </a:p>
        </p:txBody>
      </p:sp>
      <p:sp>
        <p:nvSpPr>
          <p:cNvPr id="96" name="Google Shape;96;p9"/>
          <p:cNvSpPr txBox="1"/>
          <p:nvPr/>
        </p:nvSpPr>
        <p:spPr>
          <a:xfrm>
            <a:off x="13858090" y="4298874"/>
            <a:ext cx="3093900" cy="29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1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176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03</a:t>
            </a:r>
            <a:endParaRPr/>
          </a:p>
        </p:txBody>
      </p:sp>
      <p:sp>
        <p:nvSpPr>
          <p:cNvPr id="97" name="Google Shape;97;p9"/>
          <p:cNvSpPr txBox="1"/>
          <p:nvPr/>
        </p:nvSpPr>
        <p:spPr>
          <a:xfrm>
            <a:off x="1381050" y="8093137"/>
            <a:ext cx="30039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Introduction to Philosophy</a:t>
            </a:r>
            <a:endParaRPr/>
          </a:p>
        </p:txBody>
      </p:sp>
      <p:sp>
        <p:nvSpPr>
          <p:cNvPr id="98" name="Google Shape;98;p9"/>
          <p:cNvSpPr txBox="1"/>
          <p:nvPr/>
        </p:nvSpPr>
        <p:spPr>
          <a:xfrm>
            <a:off x="7335845" y="8093137"/>
            <a:ext cx="36162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Core Branches of Philosophy</a:t>
            </a:r>
            <a:endParaRPr/>
          </a:p>
        </p:txBody>
      </p:sp>
      <p:sp>
        <p:nvSpPr>
          <p:cNvPr id="99" name="Google Shape;99;p9"/>
          <p:cNvSpPr txBox="1"/>
          <p:nvPr/>
        </p:nvSpPr>
        <p:spPr>
          <a:xfrm>
            <a:off x="13904184" y="8093137"/>
            <a:ext cx="30018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7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Philosophical Thinking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97946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0"/>
          <p:cNvPicPr preferRelativeResize="0"/>
          <p:nvPr/>
        </p:nvPicPr>
        <p:blipFill rotWithShape="1">
          <a:blip r:embed="rId3">
            <a:alphaModFix amt="30000"/>
          </a:blip>
          <a:srcRect b="0" l="0" r="0" t="0"/>
          <a:stretch/>
        </p:blipFill>
        <p:spPr>
          <a:xfrm>
            <a:off x="0" y="0"/>
            <a:ext cx="18287999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0"/>
          <p:cNvSpPr/>
          <p:nvPr/>
        </p:nvSpPr>
        <p:spPr>
          <a:xfrm>
            <a:off x="5721088" y="626622"/>
            <a:ext cx="6845808" cy="6845808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lnTo>
                  <a:pt x="466396" y="87561"/>
                </a:lnTo>
                <a:lnTo>
                  <a:pt x="553838" y="27679"/>
                </a:lnTo>
                <a:lnTo>
                  <a:pt x="578287" y="131093"/>
                </a:lnTo>
                <a:lnTo>
                  <a:pt x="681363" y="106978"/>
                </a:lnTo>
                <a:lnTo>
                  <a:pt x="666963" y="212279"/>
                </a:lnTo>
                <a:lnTo>
                  <a:pt x="771752" y="227186"/>
                </a:lnTo>
                <a:lnTo>
                  <a:pt x="720448" y="320152"/>
                </a:lnTo>
                <a:lnTo>
                  <a:pt x="812800" y="372069"/>
                </a:lnTo>
                <a:lnTo>
                  <a:pt x="731520" y="440145"/>
                </a:lnTo>
                <a:lnTo>
                  <a:pt x="798961" y="522061"/>
                </a:lnTo>
                <a:lnTo>
                  <a:pt x="698682" y="556053"/>
                </a:lnTo>
                <a:lnTo>
                  <a:pt x="732104" y="656904"/>
                </a:lnTo>
                <a:lnTo>
                  <a:pt x="626370" y="652219"/>
                </a:lnTo>
                <a:lnTo>
                  <a:pt x="621259" y="758384"/>
                </a:lnTo>
                <a:lnTo>
                  <a:pt x="524350" y="715658"/>
                </a:lnTo>
                <a:lnTo>
                  <a:pt x="481396" y="812800"/>
                </a:lnTo>
                <a:lnTo>
                  <a:pt x="406400" y="737801"/>
                </a:lnTo>
                <a:lnTo>
                  <a:pt x="331404" y="812800"/>
                </a:lnTo>
                <a:lnTo>
                  <a:pt x="288450" y="715658"/>
                </a:lnTo>
                <a:lnTo>
                  <a:pt x="191541" y="758384"/>
                </a:lnTo>
                <a:lnTo>
                  <a:pt x="186430" y="652219"/>
                </a:lnTo>
                <a:lnTo>
                  <a:pt x="80696" y="656904"/>
                </a:lnTo>
                <a:lnTo>
                  <a:pt x="114118" y="556053"/>
                </a:lnTo>
                <a:lnTo>
                  <a:pt x="13839" y="522061"/>
                </a:lnTo>
                <a:lnTo>
                  <a:pt x="81280" y="440145"/>
                </a:lnTo>
                <a:lnTo>
                  <a:pt x="0" y="372069"/>
                </a:lnTo>
                <a:lnTo>
                  <a:pt x="92352" y="320152"/>
                </a:lnTo>
                <a:lnTo>
                  <a:pt x="41047" y="227186"/>
                </a:lnTo>
                <a:lnTo>
                  <a:pt x="145837" y="212279"/>
                </a:lnTo>
                <a:lnTo>
                  <a:pt x="131437" y="106978"/>
                </a:lnTo>
                <a:lnTo>
                  <a:pt x="234513" y="131093"/>
                </a:lnTo>
                <a:lnTo>
                  <a:pt x="258962" y="27679"/>
                </a:lnTo>
                <a:lnTo>
                  <a:pt x="346404" y="87561"/>
                </a:lnTo>
                <a:lnTo>
                  <a:pt x="406400" y="0"/>
                </a:lnTo>
                <a:close/>
              </a:path>
            </a:pathLst>
          </a:custGeom>
          <a:solidFill>
            <a:srgbClr val="EBE7DB"/>
          </a:solidFill>
          <a:ln>
            <a:noFill/>
          </a:ln>
        </p:spPr>
      </p:sp>
      <p:sp>
        <p:nvSpPr>
          <p:cNvPr id="106" name="Google Shape;106;p10"/>
          <p:cNvSpPr txBox="1"/>
          <p:nvPr/>
        </p:nvSpPr>
        <p:spPr>
          <a:xfrm>
            <a:off x="7122819" y="911982"/>
            <a:ext cx="4042500" cy="5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097" u="none" cap="none" strike="noStrike">
                <a:solidFill>
                  <a:srgbClr val="697946"/>
                </a:solidFill>
                <a:latin typeface="Forum"/>
                <a:ea typeface="Forum"/>
                <a:cs typeface="Forum"/>
                <a:sym typeface="Forum"/>
              </a:rPr>
              <a:t>01</a:t>
            </a:r>
            <a:endParaRPr/>
          </a:p>
        </p:txBody>
      </p:sp>
      <p:grpSp>
        <p:nvGrpSpPr>
          <p:cNvPr id="107" name="Google Shape;107;p10"/>
          <p:cNvGrpSpPr/>
          <p:nvPr/>
        </p:nvGrpSpPr>
        <p:grpSpPr>
          <a:xfrm>
            <a:off x="3136279" y="7266356"/>
            <a:ext cx="12015442" cy="1896694"/>
            <a:chOff x="0" y="-142875"/>
            <a:chExt cx="3164561" cy="499541"/>
          </a:xfrm>
        </p:grpSpPr>
        <p:sp>
          <p:nvSpPr>
            <p:cNvPr id="108" name="Google Shape;108;p10"/>
            <p:cNvSpPr/>
            <p:nvPr/>
          </p:nvSpPr>
          <p:spPr>
            <a:xfrm>
              <a:off x="0" y="0"/>
              <a:ext cx="3164561" cy="356666"/>
            </a:xfrm>
            <a:custGeom>
              <a:rect b="b" l="l" r="r" t="t"/>
              <a:pathLst>
                <a:path extrusionOk="0" h="356666" w="3164561">
                  <a:moveTo>
                    <a:pt x="0" y="0"/>
                  </a:moveTo>
                  <a:lnTo>
                    <a:pt x="3164561" y="0"/>
                  </a:lnTo>
                  <a:lnTo>
                    <a:pt x="3164561" y="356666"/>
                  </a:lnTo>
                  <a:lnTo>
                    <a:pt x="0" y="356666"/>
                  </a:lnTo>
                  <a:close/>
                </a:path>
              </a:pathLst>
            </a:custGeom>
            <a:solidFill>
              <a:srgbClr val="EBE7DB"/>
            </a:solidFill>
            <a:ln>
              <a:noFill/>
            </a:ln>
          </p:spPr>
        </p:sp>
        <p:sp>
          <p:nvSpPr>
            <p:cNvPr id="109" name="Google Shape;109;p10"/>
            <p:cNvSpPr txBox="1"/>
            <p:nvPr/>
          </p:nvSpPr>
          <p:spPr>
            <a:xfrm>
              <a:off x="0" y="-142875"/>
              <a:ext cx="3164561" cy="4995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" name="Google Shape;110;p10"/>
          <p:cNvSpPr txBox="1"/>
          <p:nvPr/>
        </p:nvSpPr>
        <p:spPr>
          <a:xfrm>
            <a:off x="3539918" y="8004205"/>
            <a:ext cx="11208300" cy="9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06" u="none" cap="none" strike="noStrike">
                <a:solidFill>
                  <a:srgbClr val="697946"/>
                </a:solidFill>
                <a:latin typeface="Nunito"/>
                <a:ea typeface="Nunito"/>
                <a:cs typeface="Nunito"/>
                <a:sym typeface="Nunito"/>
              </a:rPr>
              <a:t>Introduction to Philosophy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7DB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1"/>
          <p:cNvSpPr/>
          <p:nvPr/>
        </p:nvSpPr>
        <p:spPr>
          <a:xfrm>
            <a:off x="-1" y="1466700"/>
            <a:ext cx="7772770" cy="2726944"/>
          </a:xfrm>
          <a:custGeom>
            <a:rect b="b" l="l" r="r" t="t"/>
            <a:pathLst>
              <a:path extrusionOk="0" h="812800" w="2423311">
                <a:moveTo>
                  <a:pt x="2423311" y="406400"/>
                </a:moveTo>
                <a:lnTo>
                  <a:pt x="2016911" y="0"/>
                </a:lnTo>
                <a:lnTo>
                  <a:pt x="2016911" y="203200"/>
                </a:lnTo>
                <a:lnTo>
                  <a:pt x="0" y="203200"/>
                </a:lnTo>
                <a:lnTo>
                  <a:pt x="0" y="609600"/>
                </a:lnTo>
                <a:lnTo>
                  <a:pt x="2016911" y="609600"/>
                </a:lnTo>
                <a:lnTo>
                  <a:pt x="2016911" y="812800"/>
                </a:lnTo>
                <a:lnTo>
                  <a:pt x="2423311" y="406400"/>
                </a:lnTo>
                <a:close/>
              </a:path>
            </a:pathLst>
          </a:custGeom>
          <a:solidFill>
            <a:srgbClr val="697946"/>
          </a:solidFill>
          <a:ln>
            <a:noFill/>
          </a:ln>
        </p:spPr>
      </p:sp>
      <p:pic>
        <p:nvPicPr>
          <p:cNvPr id="116" name="Google Shape;116;p11"/>
          <p:cNvPicPr preferRelativeResize="0"/>
          <p:nvPr/>
        </p:nvPicPr>
        <p:blipFill rotWithShape="1">
          <a:blip r:embed="rId3">
            <a:alphaModFix/>
          </a:blip>
          <a:srcRect b="0" l="2827" r="0" t="0"/>
          <a:stretch/>
        </p:blipFill>
        <p:spPr>
          <a:xfrm>
            <a:off x="0" y="2725"/>
            <a:ext cx="12203899" cy="1028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1"/>
          <p:cNvSpPr txBox="1"/>
          <p:nvPr/>
        </p:nvSpPr>
        <p:spPr>
          <a:xfrm>
            <a:off x="7026969" y="1776023"/>
            <a:ext cx="10353900" cy="38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741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What is Philosophy?</a:t>
            </a:r>
            <a:endParaRPr/>
          </a:p>
        </p:txBody>
      </p:sp>
      <p:sp>
        <p:nvSpPr>
          <p:cNvPr id="118" name="Google Shape;118;p11"/>
          <p:cNvSpPr txBox="1"/>
          <p:nvPr/>
        </p:nvSpPr>
        <p:spPr>
          <a:xfrm>
            <a:off x="9152809" y="6005982"/>
            <a:ext cx="6102300" cy="22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8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Philosophy is the study of fundamental questions about existence, knowledge, values, reason, and language. It seeks to understand the nature of reality and our place within it.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97946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2"/>
          <p:cNvGrpSpPr/>
          <p:nvPr/>
        </p:nvGrpSpPr>
        <p:grpSpPr>
          <a:xfrm>
            <a:off x="2010344" y="3084166"/>
            <a:ext cx="2534678" cy="2534678"/>
            <a:chOff x="0" y="0"/>
            <a:chExt cx="812800" cy="812800"/>
          </a:xfrm>
        </p:grpSpPr>
        <p:sp>
          <p:nvSpPr>
            <p:cNvPr id="124" name="Google Shape;124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E7DB"/>
            </a:solidFill>
            <a:ln>
              <a:noFill/>
            </a:ln>
          </p:spPr>
        </p:sp>
        <p:sp>
          <p:nvSpPr>
            <p:cNvPr id="125" name="Google Shape;125;p12"/>
            <p:cNvSpPr txBox="1"/>
            <p:nvPr/>
          </p:nvSpPr>
          <p:spPr>
            <a:xfrm>
              <a:off x="152400" y="9525"/>
              <a:ext cx="508000" cy="650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26;p12"/>
          <p:cNvGrpSpPr/>
          <p:nvPr/>
        </p:nvGrpSpPr>
        <p:grpSpPr>
          <a:xfrm>
            <a:off x="7773334" y="3084166"/>
            <a:ext cx="2534678" cy="2534678"/>
            <a:chOff x="0" y="0"/>
            <a:chExt cx="812800" cy="812800"/>
          </a:xfrm>
        </p:grpSpPr>
        <p:sp>
          <p:nvSpPr>
            <p:cNvPr id="127" name="Google Shape;127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E7DB"/>
            </a:solidFill>
            <a:ln>
              <a:noFill/>
            </a:ln>
          </p:spPr>
        </p:sp>
        <p:sp>
          <p:nvSpPr>
            <p:cNvPr id="128" name="Google Shape;128;p12"/>
            <p:cNvSpPr txBox="1"/>
            <p:nvPr/>
          </p:nvSpPr>
          <p:spPr>
            <a:xfrm>
              <a:off x="152400" y="9525"/>
              <a:ext cx="508000" cy="650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9" name="Google Shape;129;p12"/>
          <p:cNvGrpSpPr/>
          <p:nvPr/>
        </p:nvGrpSpPr>
        <p:grpSpPr>
          <a:xfrm>
            <a:off x="13536324" y="3084166"/>
            <a:ext cx="2534678" cy="2534678"/>
            <a:chOff x="0" y="0"/>
            <a:chExt cx="812800" cy="812800"/>
          </a:xfrm>
        </p:grpSpPr>
        <p:sp>
          <p:nvSpPr>
            <p:cNvPr id="130" name="Google Shape;130;p1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45826" y="33348"/>
                  </a:lnTo>
                  <a:lnTo>
                    <a:pt x="491360" y="8881"/>
                  </a:lnTo>
                  <a:lnTo>
                    <a:pt x="522953" y="49652"/>
                  </a:lnTo>
                  <a:lnTo>
                    <a:pt x="572609" y="35135"/>
                  </a:lnTo>
                  <a:lnTo>
                    <a:pt x="594986" y="81548"/>
                  </a:lnTo>
                  <a:lnTo>
                    <a:pt x="646591" y="77616"/>
                  </a:lnTo>
                  <a:lnTo>
                    <a:pt x="658778" y="127641"/>
                  </a:lnTo>
                  <a:lnTo>
                    <a:pt x="710077" y="134465"/>
                  </a:lnTo>
                  <a:lnTo>
                    <a:pt x="711539" y="185918"/>
                  </a:lnTo>
                  <a:lnTo>
                    <a:pt x="760292" y="203200"/>
                  </a:lnTo>
                  <a:lnTo>
                    <a:pt x="750965" y="253830"/>
                  </a:lnTo>
                  <a:lnTo>
                    <a:pt x="795038" y="280816"/>
                  </a:lnTo>
                  <a:lnTo>
                    <a:pt x="775331" y="328411"/>
                  </a:lnTo>
                  <a:lnTo>
                    <a:pt x="812800" y="363920"/>
                  </a:lnTo>
                  <a:lnTo>
                    <a:pt x="783573" y="406400"/>
                  </a:lnTo>
                  <a:lnTo>
                    <a:pt x="812800" y="448880"/>
                  </a:lnTo>
                  <a:lnTo>
                    <a:pt x="775331" y="484389"/>
                  </a:lnTo>
                  <a:lnTo>
                    <a:pt x="795038" y="531984"/>
                  </a:lnTo>
                  <a:lnTo>
                    <a:pt x="750965" y="558970"/>
                  </a:lnTo>
                  <a:lnTo>
                    <a:pt x="760292" y="609600"/>
                  </a:lnTo>
                  <a:lnTo>
                    <a:pt x="711539" y="626882"/>
                  </a:lnTo>
                  <a:lnTo>
                    <a:pt x="710077" y="678335"/>
                  </a:lnTo>
                  <a:lnTo>
                    <a:pt x="658778" y="685159"/>
                  </a:lnTo>
                  <a:lnTo>
                    <a:pt x="646591" y="735184"/>
                  </a:lnTo>
                  <a:lnTo>
                    <a:pt x="594986" y="731252"/>
                  </a:lnTo>
                  <a:lnTo>
                    <a:pt x="572609" y="777665"/>
                  </a:lnTo>
                  <a:lnTo>
                    <a:pt x="522953" y="763148"/>
                  </a:lnTo>
                  <a:lnTo>
                    <a:pt x="491360" y="803919"/>
                  </a:lnTo>
                  <a:lnTo>
                    <a:pt x="445826" y="779452"/>
                  </a:lnTo>
                  <a:lnTo>
                    <a:pt x="406400" y="812800"/>
                  </a:lnTo>
                  <a:lnTo>
                    <a:pt x="366974" y="779452"/>
                  </a:lnTo>
                  <a:lnTo>
                    <a:pt x="321440" y="803919"/>
                  </a:lnTo>
                  <a:lnTo>
                    <a:pt x="289847" y="763148"/>
                  </a:lnTo>
                  <a:lnTo>
                    <a:pt x="240191" y="777665"/>
                  </a:lnTo>
                  <a:lnTo>
                    <a:pt x="217814" y="731252"/>
                  </a:lnTo>
                  <a:lnTo>
                    <a:pt x="166209" y="735184"/>
                  </a:lnTo>
                  <a:lnTo>
                    <a:pt x="154022" y="685159"/>
                  </a:lnTo>
                  <a:lnTo>
                    <a:pt x="102722" y="678335"/>
                  </a:lnTo>
                  <a:lnTo>
                    <a:pt x="101260" y="626882"/>
                  </a:lnTo>
                  <a:lnTo>
                    <a:pt x="52509" y="609600"/>
                  </a:lnTo>
                  <a:lnTo>
                    <a:pt x="61835" y="558970"/>
                  </a:lnTo>
                  <a:lnTo>
                    <a:pt x="17762" y="531984"/>
                  </a:lnTo>
                  <a:lnTo>
                    <a:pt x="37469" y="484389"/>
                  </a:lnTo>
                  <a:lnTo>
                    <a:pt x="0" y="448880"/>
                  </a:lnTo>
                  <a:lnTo>
                    <a:pt x="29227" y="406400"/>
                  </a:lnTo>
                  <a:lnTo>
                    <a:pt x="0" y="363920"/>
                  </a:lnTo>
                  <a:lnTo>
                    <a:pt x="37469" y="328411"/>
                  </a:lnTo>
                  <a:lnTo>
                    <a:pt x="17762" y="280816"/>
                  </a:lnTo>
                  <a:lnTo>
                    <a:pt x="61835" y="253830"/>
                  </a:lnTo>
                  <a:lnTo>
                    <a:pt x="52509" y="203200"/>
                  </a:lnTo>
                  <a:lnTo>
                    <a:pt x="101260" y="185918"/>
                  </a:lnTo>
                  <a:lnTo>
                    <a:pt x="102722" y="134465"/>
                  </a:lnTo>
                  <a:lnTo>
                    <a:pt x="154022" y="127641"/>
                  </a:lnTo>
                  <a:lnTo>
                    <a:pt x="166209" y="77616"/>
                  </a:lnTo>
                  <a:lnTo>
                    <a:pt x="217814" y="81548"/>
                  </a:lnTo>
                  <a:lnTo>
                    <a:pt x="240191" y="35135"/>
                  </a:lnTo>
                  <a:lnTo>
                    <a:pt x="289847" y="49652"/>
                  </a:lnTo>
                  <a:lnTo>
                    <a:pt x="321440" y="8881"/>
                  </a:lnTo>
                  <a:lnTo>
                    <a:pt x="366974" y="33348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E7DB"/>
            </a:solidFill>
            <a:ln>
              <a:noFill/>
            </a:ln>
          </p:spPr>
        </p:sp>
        <p:sp>
          <p:nvSpPr>
            <p:cNvPr id="131" name="Google Shape;131;p12"/>
            <p:cNvSpPr txBox="1"/>
            <p:nvPr/>
          </p:nvSpPr>
          <p:spPr>
            <a:xfrm>
              <a:off x="152400" y="9525"/>
              <a:ext cx="508000" cy="650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2" name="Google Shape;132;p12"/>
          <p:cNvPicPr preferRelativeResize="0"/>
          <p:nvPr/>
        </p:nvPicPr>
        <p:blipFill rotWithShape="1">
          <a:blip r:embed="rId3">
            <a:alphaModFix/>
          </a:blip>
          <a:srcRect b="26706" l="0" r="0" t="26706"/>
          <a:stretch/>
        </p:blipFill>
        <p:spPr>
          <a:xfrm>
            <a:off x="0" y="4607466"/>
            <a:ext cx="18288000" cy="567953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2"/>
          <p:cNvSpPr txBox="1"/>
          <p:nvPr/>
        </p:nvSpPr>
        <p:spPr>
          <a:xfrm>
            <a:off x="2640397" y="488898"/>
            <a:ext cx="13007206" cy="22317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12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Modern Philosophy</a:t>
            </a:r>
            <a:endParaRPr/>
          </a:p>
        </p:txBody>
      </p:sp>
      <p:sp>
        <p:nvSpPr>
          <p:cNvPr id="134" name="Google Shape;134;p12"/>
          <p:cNvSpPr txBox="1"/>
          <p:nvPr/>
        </p:nvSpPr>
        <p:spPr>
          <a:xfrm>
            <a:off x="1286064" y="5982414"/>
            <a:ext cx="3983100" cy="12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Originates from the Greek words "philo" (love) and "sophia" (wisdom).</a:t>
            </a:r>
            <a:endParaRPr/>
          </a:p>
        </p:txBody>
      </p:sp>
      <p:sp>
        <p:nvSpPr>
          <p:cNvPr id="135" name="Google Shape;135;p12"/>
          <p:cNvSpPr txBox="1"/>
          <p:nvPr/>
        </p:nvSpPr>
        <p:spPr>
          <a:xfrm>
            <a:off x="7049054" y="5982414"/>
            <a:ext cx="3983100" cy="12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Ancient Greek philosophers like Socrates, Plato, and Aristotle laid the foundation.</a:t>
            </a:r>
            <a:endParaRPr/>
          </a:p>
        </p:txBody>
      </p:sp>
      <p:sp>
        <p:nvSpPr>
          <p:cNvPr id="136" name="Google Shape;136;p12"/>
          <p:cNvSpPr txBox="1"/>
          <p:nvPr/>
        </p:nvSpPr>
        <p:spPr>
          <a:xfrm>
            <a:off x="12605389" y="5982414"/>
            <a:ext cx="4396500" cy="12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Philosophy has evolved through different eras, influencing science, religion, and culture.</a:t>
            </a:r>
            <a:endParaRPr/>
          </a:p>
        </p:txBody>
      </p:sp>
      <p:pic>
        <p:nvPicPr>
          <p:cNvPr id="137" name="Google Shape;137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3117" y="3668477"/>
            <a:ext cx="1255308" cy="13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95351" y="3691246"/>
            <a:ext cx="1490675" cy="13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069956" y="3615763"/>
            <a:ext cx="1394968" cy="1454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6622F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3"/>
          <p:cNvPicPr preferRelativeResize="0"/>
          <p:nvPr/>
        </p:nvPicPr>
        <p:blipFill rotWithShape="1">
          <a:blip r:embed="rId3">
            <a:alphaModFix/>
          </a:blip>
          <a:srcRect b="26675" l="0" r="52353" t="0"/>
          <a:stretch/>
        </p:blipFill>
        <p:spPr>
          <a:xfrm>
            <a:off x="13861325" y="4135200"/>
            <a:ext cx="4444699" cy="611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3"/>
          <p:cNvPicPr preferRelativeResize="0"/>
          <p:nvPr/>
        </p:nvPicPr>
        <p:blipFill rotWithShape="1">
          <a:blip r:embed="rId4">
            <a:alphaModFix/>
          </a:blip>
          <a:srcRect b="26675" l="52353" r="0" t="0"/>
          <a:stretch/>
        </p:blipFill>
        <p:spPr>
          <a:xfrm>
            <a:off x="0" y="4173175"/>
            <a:ext cx="4444699" cy="61138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" name="Google Shape;146;p13"/>
          <p:cNvCxnSpPr/>
          <p:nvPr/>
        </p:nvCxnSpPr>
        <p:spPr>
          <a:xfrm rot="10800000">
            <a:off x="9163050" y="3323579"/>
            <a:ext cx="0" cy="5314573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47" name="Google Shape;147;p13"/>
          <p:cNvCxnSpPr/>
          <p:nvPr/>
        </p:nvCxnSpPr>
        <p:spPr>
          <a:xfrm rot="10800000">
            <a:off x="4501313" y="4175394"/>
            <a:ext cx="0" cy="4462758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48" name="Google Shape;148;p13"/>
          <p:cNvCxnSpPr/>
          <p:nvPr/>
        </p:nvCxnSpPr>
        <p:spPr>
          <a:xfrm rot="10800000">
            <a:off x="13789225" y="4175394"/>
            <a:ext cx="0" cy="4462758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149" name="Google Shape;149;p13"/>
          <p:cNvGrpSpPr/>
          <p:nvPr/>
        </p:nvGrpSpPr>
        <p:grpSpPr>
          <a:xfrm>
            <a:off x="2729079" y="4064808"/>
            <a:ext cx="3506368" cy="1486505"/>
            <a:chOff x="0" y="-142875"/>
            <a:chExt cx="923488" cy="391507"/>
          </a:xfrm>
        </p:grpSpPr>
        <p:sp>
          <p:nvSpPr>
            <p:cNvPr id="150" name="Google Shape;150;p13"/>
            <p:cNvSpPr/>
            <p:nvPr/>
          </p:nvSpPr>
          <p:spPr>
            <a:xfrm>
              <a:off x="0" y="0"/>
              <a:ext cx="923488" cy="248632"/>
            </a:xfrm>
            <a:custGeom>
              <a:rect b="b" l="l" r="r" t="t"/>
              <a:pathLst>
                <a:path extrusionOk="0" h="248632" w="923488">
                  <a:moveTo>
                    <a:pt x="0" y="0"/>
                  </a:moveTo>
                  <a:lnTo>
                    <a:pt x="923488" y="0"/>
                  </a:lnTo>
                  <a:lnTo>
                    <a:pt x="923488" y="248632"/>
                  </a:lnTo>
                  <a:lnTo>
                    <a:pt x="0" y="248632"/>
                  </a:lnTo>
                  <a:close/>
                </a:path>
              </a:pathLst>
            </a:custGeom>
            <a:solidFill>
              <a:srgbClr val="EBE7DB"/>
            </a:solidFill>
            <a:ln>
              <a:noFill/>
            </a:ln>
          </p:spPr>
        </p:sp>
        <p:sp>
          <p:nvSpPr>
            <p:cNvPr id="151" name="Google Shape;151;p13"/>
            <p:cNvSpPr txBox="1"/>
            <p:nvPr/>
          </p:nvSpPr>
          <p:spPr>
            <a:xfrm>
              <a:off x="0" y="-142875"/>
              <a:ext cx="923488" cy="391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2" name="Google Shape;152;p13"/>
          <p:cNvGrpSpPr/>
          <p:nvPr/>
        </p:nvGrpSpPr>
        <p:grpSpPr>
          <a:xfrm>
            <a:off x="2729079" y="5331440"/>
            <a:ext cx="3506368" cy="1486505"/>
            <a:chOff x="0" y="-142875"/>
            <a:chExt cx="923488" cy="391507"/>
          </a:xfrm>
        </p:grpSpPr>
        <p:sp>
          <p:nvSpPr>
            <p:cNvPr id="153" name="Google Shape;153;p13"/>
            <p:cNvSpPr/>
            <p:nvPr/>
          </p:nvSpPr>
          <p:spPr>
            <a:xfrm>
              <a:off x="0" y="0"/>
              <a:ext cx="923488" cy="248632"/>
            </a:xfrm>
            <a:custGeom>
              <a:rect b="b" l="l" r="r" t="t"/>
              <a:pathLst>
                <a:path extrusionOk="0" h="248632" w="923488">
                  <a:moveTo>
                    <a:pt x="0" y="0"/>
                  </a:moveTo>
                  <a:lnTo>
                    <a:pt x="923488" y="0"/>
                  </a:lnTo>
                  <a:lnTo>
                    <a:pt x="923488" y="248632"/>
                  </a:lnTo>
                  <a:lnTo>
                    <a:pt x="0" y="248632"/>
                  </a:lnTo>
                  <a:close/>
                </a:path>
              </a:pathLst>
            </a:custGeom>
            <a:solidFill>
              <a:srgbClr val="D6622F"/>
            </a:solidFill>
            <a:ln cap="sq" cmpd="sng" w="38100">
              <a:solidFill>
                <a:srgbClr val="EBE7D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54" name="Google Shape;154;p13"/>
            <p:cNvSpPr txBox="1"/>
            <p:nvPr/>
          </p:nvSpPr>
          <p:spPr>
            <a:xfrm>
              <a:off x="0" y="-142875"/>
              <a:ext cx="923488" cy="391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155;p13"/>
          <p:cNvGrpSpPr/>
          <p:nvPr/>
        </p:nvGrpSpPr>
        <p:grpSpPr>
          <a:xfrm>
            <a:off x="7390816" y="5331440"/>
            <a:ext cx="3506368" cy="1486505"/>
            <a:chOff x="0" y="-142875"/>
            <a:chExt cx="923488" cy="391507"/>
          </a:xfrm>
        </p:grpSpPr>
        <p:sp>
          <p:nvSpPr>
            <p:cNvPr id="156" name="Google Shape;156;p13"/>
            <p:cNvSpPr/>
            <p:nvPr/>
          </p:nvSpPr>
          <p:spPr>
            <a:xfrm>
              <a:off x="0" y="0"/>
              <a:ext cx="923488" cy="248632"/>
            </a:xfrm>
            <a:custGeom>
              <a:rect b="b" l="l" r="r" t="t"/>
              <a:pathLst>
                <a:path extrusionOk="0" h="248632" w="923488">
                  <a:moveTo>
                    <a:pt x="0" y="0"/>
                  </a:moveTo>
                  <a:lnTo>
                    <a:pt x="923488" y="0"/>
                  </a:lnTo>
                  <a:lnTo>
                    <a:pt x="923488" y="248632"/>
                  </a:lnTo>
                  <a:lnTo>
                    <a:pt x="0" y="248632"/>
                  </a:lnTo>
                  <a:close/>
                </a:path>
              </a:pathLst>
            </a:custGeom>
            <a:solidFill>
              <a:srgbClr val="D6622F"/>
            </a:solidFill>
            <a:ln cap="sq" cmpd="sng" w="38100">
              <a:solidFill>
                <a:srgbClr val="EBE7D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57" name="Google Shape;157;p13"/>
            <p:cNvSpPr txBox="1"/>
            <p:nvPr/>
          </p:nvSpPr>
          <p:spPr>
            <a:xfrm>
              <a:off x="0" y="-142875"/>
              <a:ext cx="923488" cy="391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158;p13"/>
          <p:cNvGrpSpPr/>
          <p:nvPr/>
        </p:nvGrpSpPr>
        <p:grpSpPr>
          <a:xfrm>
            <a:off x="12055091" y="5331440"/>
            <a:ext cx="3506368" cy="1486505"/>
            <a:chOff x="0" y="-142875"/>
            <a:chExt cx="923488" cy="391507"/>
          </a:xfrm>
        </p:grpSpPr>
        <p:sp>
          <p:nvSpPr>
            <p:cNvPr id="159" name="Google Shape;159;p13"/>
            <p:cNvSpPr/>
            <p:nvPr/>
          </p:nvSpPr>
          <p:spPr>
            <a:xfrm>
              <a:off x="0" y="0"/>
              <a:ext cx="923488" cy="248632"/>
            </a:xfrm>
            <a:custGeom>
              <a:rect b="b" l="l" r="r" t="t"/>
              <a:pathLst>
                <a:path extrusionOk="0" h="248632" w="923488">
                  <a:moveTo>
                    <a:pt x="0" y="0"/>
                  </a:moveTo>
                  <a:lnTo>
                    <a:pt x="923488" y="0"/>
                  </a:lnTo>
                  <a:lnTo>
                    <a:pt x="923488" y="248632"/>
                  </a:lnTo>
                  <a:lnTo>
                    <a:pt x="0" y="248632"/>
                  </a:lnTo>
                  <a:close/>
                </a:path>
              </a:pathLst>
            </a:custGeom>
            <a:solidFill>
              <a:srgbClr val="D6622F"/>
            </a:solidFill>
            <a:ln cap="sq" cmpd="sng" w="38100">
              <a:solidFill>
                <a:srgbClr val="EBE7D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60" name="Google Shape;160;p13"/>
            <p:cNvSpPr txBox="1"/>
            <p:nvPr/>
          </p:nvSpPr>
          <p:spPr>
            <a:xfrm>
              <a:off x="0" y="-142875"/>
              <a:ext cx="923488" cy="391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" name="Google Shape;161;p13"/>
          <p:cNvGrpSpPr/>
          <p:nvPr/>
        </p:nvGrpSpPr>
        <p:grpSpPr>
          <a:xfrm>
            <a:off x="2729079" y="6596827"/>
            <a:ext cx="3506368" cy="1486505"/>
            <a:chOff x="0" y="-142875"/>
            <a:chExt cx="923488" cy="391507"/>
          </a:xfrm>
        </p:grpSpPr>
        <p:sp>
          <p:nvSpPr>
            <p:cNvPr id="162" name="Google Shape;162;p13"/>
            <p:cNvSpPr/>
            <p:nvPr/>
          </p:nvSpPr>
          <p:spPr>
            <a:xfrm>
              <a:off x="0" y="0"/>
              <a:ext cx="923488" cy="248632"/>
            </a:xfrm>
            <a:custGeom>
              <a:rect b="b" l="l" r="r" t="t"/>
              <a:pathLst>
                <a:path extrusionOk="0" h="248632" w="923488">
                  <a:moveTo>
                    <a:pt x="0" y="0"/>
                  </a:moveTo>
                  <a:lnTo>
                    <a:pt x="923488" y="0"/>
                  </a:lnTo>
                  <a:lnTo>
                    <a:pt x="923488" y="248632"/>
                  </a:lnTo>
                  <a:lnTo>
                    <a:pt x="0" y="248632"/>
                  </a:lnTo>
                  <a:close/>
                </a:path>
              </a:pathLst>
            </a:custGeom>
            <a:solidFill>
              <a:srgbClr val="D6622F"/>
            </a:solidFill>
            <a:ln cap="sq" cmpd="sng" w="38100">
              <a:solidFill>
                <a:srgbClr val="EBE7D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63" name="Google Shape;163;p13"/>
            <p:cNvSpPr txBox="1"/>
            <p:nvPr/>
          </p:nvSpPr>
          <p:spPr>
            <a:xfrm>
              <a:off x="0" y="-142875"/>
              <a:ext cx="923488" cy="391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" name="Google Shape;164;p13"/>
          <p:cNvGrpSpPr/>
          <p:nvPr/>
        </p:nvGrpSpPr>
        <p:grpSpPr>
          <a:xfrm>
            <a:off x="7390816" y="6596827"/>
            <a:ext cx="3506368" cy="1486505"/>
            <a:chOff x="0" y="-142875"/>
            <a:chExt cx="923488" cy="391507"/>
          </a:xfrm>
        </p:grpSpPr>
        <p:sp>
          <p:nvSpPr>
            <p:cNvPr id="165" name="Google Shape;165;p13"/>
            <p:cNvSpPr/>
            <p:nvPr/>
          </p:nvSpPr>
          <p:spPr>
            <a:xfrm>
              <a:off x="0" y="0"/>
              <a:ext cx="923488" cy="248632"/>
            </a:xfrm>
            <a:custGeom>
              <a:rect b="b" l="l" r="r" t="t"/>
              <a:pathLst>
                <a:path extrusionOk="0" h="248632" w="923488">
                  <a:moveTo>
                    <a:pt x="0" y="0"/>
                  </a:moveTo>
                  <a:lnTo>
                    <a:pt x="923488" y="0"/>
                  </a:lnTo>
                  <a:lnTo>
                    <a:pt x="923488" y="248632"/>
                  </a:lnTo>
                  <a:lnTo>
                    <a:pt x="0" y="248632"/>
                  </a:lnTo>
                  <a:close/>
                </a:path>
              </a:pathLst>
            </a:custGeom>
            <a:solidFill>
              <a:srgbClr val="D6622F"/>
            </a:solidFill>
            <a:ln cap="sq" cmpd="sng" w="38100">
              <a:solidFill>
                <a:srgbClr val="EBE7D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66" name="Google Shape;166;p13"/>
            <p:cNvSpPr txBox="1"/>
            <p:nvPr/>
          </p:nvSpPr>
          <p:spPr>
            <a:xfrm>
              <a:off x="0" y="-142875"/>
              <a:ext cx="923488" cy="391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" name="Google Shape;167;p13"/>
          <p:cNvGrpSpPr/>
          <p:nvPr/>
        </p:nvGrpSpPr>
        <p:grpSpPr>
          <a:xfrm>
            <a:off x="12055091" y="6596827"/>
            <a:ext cx="3506368" cy="1486505"/>
            <a:chOff x="0" y="-142875"/>
            <a:chExt cx="923488" cy="391507"/>
          </a:xfrm>
        </p:grpSpPr>
        <p:sp>
          <p:nvSpPr>
            <p:cNvPr id="168" name="Google Shape;168;p13"/>
            <p:cNvSpPr/>
            <p:nvPr/>
          </p:nvSpPr>
          <p:spPr>
            <a:xfrm>
              <a:off x="0" y="0"/>
              <a:ext cx="923488" cy="248632"/>
            </a:xfrm>
            <a:custGeom>
              <a:rect b="b" l="l" r="r" t="t"/>
              <a:pathLst>
                <a:path extrusionOk="0" h="248632" w="923488">
                  <a:moveTo>
                    <a:pt x="0" y="0"/>
                  </a:moveTo>
                  <a:lnTo>
                    <a:pt x="923488" y="0"/>
                  </a:lnTo>
                  <a:lnTo>
                    <a:pt x="923488" y="248632"/>
                  </a:lnTo>
                  <a:lnTo>
                    <a:pt x="0" y="248632"/>
                  </a:lnTo>
                  <a:close/>
                </a:path>
              </a:pathLst>
            </a:custGeom>
            <a:solidFill>
              <a:srgbClr val="D6622F"/>
            </a:solidFill>
            <a:ln cap="sq" cmpd="sng" w="38100">
              <a:solidFill>
                <a:srgbClr val="EBE7D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69" name="Google Shape;169;p13"/>
            <p:cNvSpPr txBox="1"/>
            <p:nvPr/>
          </p:nvSpPr>
          <p:spPr>
            <a:xfrm>
              <a:off x="0" y="-142875"/>
              <a:ext cx="923488" cy="391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2729079" y="7864702"/>
            <a:ext cx="3506368" cy="1486505"/>
            <a:chOff x="0" y="-142875"/>
            <a:chExt cx="923488" cy="391507"/>
          </a:xfrm>
        </p:grpSpPr>
        <p:sp>
          <p:nvSpPr>
            <p:cNvPr id="171" name="Google Shape;171;p13"/>
            <p:cNvSpPr/>
            <p:nvPr/>
          </p:nvSpPr>
          <p:spPr>
            <a:xfrm>
              <a:off x="0" y="0"/>
              <a:ext cx="923488" cy="248632"/>
            </a:xfrm>
            <a:custGeom>
              <a:rect b="b" l="l" r="r" t="t"/>
              <a:pathLst>
                <a:path extrusionOk="0" h="248632" w="923488">
                  <a:moveTo>
                    <a:pt x="0" y="0"/>
                  </a:moveTo>
                  <a:lnTo>
                    <a:pt x="923488" y="0"/>
                  </a:lnTo>
                  <a:lnTo>
                    <a:pt x="923488" y="248632"/>
                  </a:lnTo>
                  <a:lnTo>
                    <a:pt x="0" y="248632"/>
                  </a:lnTo>
                  <a:close/>
                </a:path>
              </a:pathLst>
            </a:custGeom>
            <a:solidFill>
              <a:srgbClr val="D6622F"/>
            </a:solidFill>
            <a:ln cap="sq" cmpd="sng" w="38100">
              <a:solidFill>
                <a:srgbClr val="EBE7D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72" name="Google Shape;172;p13"/>
            <p:cNvSpPr txBox="1"/>
            <p:nvPr/>
          </p:nvSpPr>
          <p:spPr>
            <a:xfrm>
              <a:off x="0" y="-142875"/>
              <a:ext cx="923488" cy="391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" name="Google Shape;173;p13"/>
          <p:cNvGrpSpPr/>
          <p:nvPr/>
        </p:nvGrpSpPr>
        <p:grpSpPr>
          <a:xfrm>
            <a:off x="7390816" y="7864702"/>
            <a:ext cx="3506368" cy="1486505"/>
            <a:chOff x="0" y="-142875"/>
            <a:chExt cx="923488" cy="391507"/>
          </a:xfrm>
        </p:grpSpPr>
        <p:sp>
          <p:nvSpPr>
            <p:cNvPr id="174" name="Google Shape;174;p13"/>
            <p:cNvSpPr/>
            <p:nvPr/>
          </p:nvSpPr>
          <p:spPr>
            <a:xfrm>
              <a:off x="0" y="0"/>
              <a:ext cx="923488" cy="248632"/>
            </a:xfrm>
            <a:custGeom>
              <a:rect b="b" l="l" r="r" t="t"/>
              <a:pathLst>
                <a:path extrusionOk="0" h="248632" w="923488">
                  <a:moveTo>
                    <a:pt x="0" y="0"/>
                  </a:moveTo>
                  <a:lnTo>
                    <a:pt x="923488" y="0"/>
                  </a:lnTo>
                  <a:lnTo>
                    <a:pt x="923488" y="248632"/>
                  </a:lnTo>
                  <a:lnTo>
                    <a:pt x="0" y="248632"/>
                  </a:lnTo>
                  <a:close/>
                </a:path>
              </a:pathLst>
            </a:custGeom>
            <a:solidFill>
              <a:srgbClr val="D6622F"/>
            </a:solidFill>
            <a:ln cap="sq" cmpd="sng" w="38100">
              <a:solidFill>
                <a:srgbClr val="EBE7D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75" name="Google Shape;175;p13"/>
            <p:cNvSpPr txBox="1"/>
            <p:nvPr/>
          </p:nvSpPr>
          <p:spPr>
            <a:xfrm>
              <a:off x="0" y="-142875"/>
              <a:ext cx="923488" cy="391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" name="Google Shape;176;p13"/>
          <p:cNvGrpSpPr/>
          <p:nvPr/>
        </p:nvGrpSpPr>
        <p:grpSpPr>
          <a:xfrm>
            <a:off x="12055091" y="7864702"/>
            <a:ext cx="3506368" cy="1486505"/>
            <a:chOff x="0" y="-142875"/>
            <a:chExt cx="923488" cy="391507"/>
          </a:xfrm>
        </p:grpSpPr>
        <p:sp>
          <p:nvSpPr>
            <p:cNvPr id="177" name="Google Shape;177;p13"/>
            <p:cNvSpPr/>
            <p:nvPr/>
          </p:nvSpPr>
          <p:spPr>
            <a:xfrm>
              <a:off x="0" y="0"/>
              <a:ext cx="923488" cy="248632"/>
            </a:xfrm>
            <a:custGeom>
              <a:rect b="b" l="l" r="r" t="t"/>
              <a:pathLst>
                <a:path extrusionOk="0" h="248632" w="923488">
                  <a:moveTo>
                    <a:pt x="0" y="0"/>
                  </a:moveTo>
                  <a:lnTo>
                    <a:pt x="923488" y="0"/>
                  </a:lnTo>
                  <a:lnTo>
                    <a:pt x="923488" y="248632"/>
                  </a:lnTo>
                  <a:lnTo>
                    <a:pt x="0" y="248632"/>
                  </a:lnTo>
                  <a:close/>
                </a:path>
              </a:pathLst>
            </a:custGeom>
            <a:solidFill>
              <a:srgbClr val="D6622F"/>
            </a:solidFill>
            <a:ln cap="sq" cmpd="sng" w="38100">
              <a:solidFill>
                <a:srgbClr val="EBE7DB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78" name="Google Shape;178;p13"/>
            <p:cNvSpPr txBox="1"/>
            <p:nvPr/>
          </p:nvSpPr>
          <p:spPr>
            <a:xfrm>
              <a:off x="0" y="-142875"/>
              <a:ext cx="923488" cy="391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179;p13"/>
          <p:cNvGrpSpPr/>
          <p:nvPr/>
        </p:nvGrpSpPr>
        <p:grpSpPr>
          <a:xfrm>
            <a:off x="7390816" y="4064808"/>
            <a:ext cx="3506368" cy="1486505"/>
            <a:chOff x="0" y="-142875"/>
            <a:chExt cx="923488" cy="391507"/>
          </a:xfrm>
        </p:grpSpPr>
        <p:sp>
          <p:nvSpPr>
            <p:cNvPr id="180" name="Google Shape;180;p13"/>
            <p:cNvSpPr/>
            <p:nvPr/>
          </p:nvSpPr>
          <p:spPr>
            <a:xfrm>
              <a:off x="0" y="0"/>
              <a:ext cx="923488" cy="248632"/>
            </a:xfrm>
            <a:custGeom>
              <a:rect b="b" l="l" r="r" t="t"/>
              <a:pathLst>
                <a:path extrusionOk="0" h="248632" w="923488">
                  <a:moveTo>
                    <a:pt x="0" y="0"/>
                  </a:moveTo>
                  <a:lnTo>
                    <a:pt x="923488" y="0"/>
                  </a:lnTo>
                  <a:lnTo>
                    <a:pt x="923488" y="248632"/>
                  </a:lnTo>
                  <a:lnTo>
                    <a:pt x="0" y="248632"/>
                  </a:lnTo>
                  <a:close/>
                </a:path>
              </a:pathLst>
            </a:custGeom>
            <a:solidFill>
              <a:srgbClr val="EBE7DB"/>
            </a:solidFill>
            <a:ln>
              <a:noFill/>
            </a:ln>
          </p:spPr>
        </p:sp>
        <p:sp>
          <p:nvSpPr>
            <p:cNvPr id="181" name="Google Shape;181;p13"/>
            <p:cNvSpPr txBox="1"/>
            <p:nvPr/>
          </p:nvSpPr>
          <p:spPr>
            <a:xfrm>
              <a:off x="0" y="-142875"/>
              <a:ext cx="923488" cy="391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" name="Google Shape;182;p13"/>
          <p:cNvGrpSpPr/>
          <p:nvPr/>
        </p:nvGrpSpPr>
        <p:grpSpPr>
          <a:xfrm>
            <a:off x="12055091" y="4064808"/>
            <a:ext cx="3506368" cy="1486505"/>
            <a:chOff x="0" y="-142875"/>
            <a:chExt cx="923488" cy="391507"/>
          </a:xfrm>
        </p:grpSpPr>
        <p:sp>
          <p:nvSpPr>
            <p:cNvPr id="183" name="Google Shape;183;p13"/>
            <p:cNvSpPr/>
            <p:nvPr/>
          </p:nvSpPr>
          <p:spPr>
            <a:xfrm>
              <a:off x="0" y="0"/>
              <a:ext cx="923488" cy="248632"/>
            </a:xfrm>
            <a:custGeom>
              <a:rect b="b" l="l" r="r" t="t"/>
              <a:pathLst>
                <a:path extrusionOk="0" h="248632" w="923488">
                  <a:moveTo>
                    <a:pt x="0" y="0"/>
                  </a:moveTo>
                  <a:lnTo>
                    <a:pt x="923488" y="0"/>
                  </a:lnTo>
                  <a:lnTo>
                    <a:pt x="923488" y="248632"/>
                  </a:lnTo>
                  <a:lnTo>
                    <a:pt x="0" y="248632"/>
                  </a:lnTo>
                  <a:close/>
                </a:path>
              </a:pathLst>
            </a:custGeom>
            <a:solidFill>
              <a:srgbClr val="EBE7DB"/>
            </a:solidFill>
            <a:ln>
              <a:noFill/>
            </a:ln>
          </p:spPr>
        </p:sp>
        <p:sp>
          <p:nvSpPr>
            <p:cNvPr id="184" name="Google Shape;184;p13"/>
            <p:cNvSpPr txBox="1"/>
            <p:nvPr/>
          </p:nvSpPr>
          <p:spPr>
            <a:xfrm>
              <a:off x="0" y="-142875"/>
              <a:ext cx="923488" cy="391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85" name="Google Shape;185;p13"/>
          <p:cNvCxnSpPr/>
          <p:nvPr/>
        </p:nvCxnSpPr>
        <p:spPr>
          <a:xfrm>
            <a:off x="4479725" y="4175394"/>
            <a:ext cx="9328549" cy="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</p:cxnSp>
      <p:grpSp>
        <p:nvGrpSpPr>
          <p:cNvPr id="186" name="Google Shape;186;p13"/>
          <p:cNvGrpSpPr/>
          <p:nvPr/>
        </p:nvGrpSpPr>
        <p:grpSpPr>
          <a:xfrm>
            <a:off x="7090002" y="2270384"/>
            <a:ext cx="4107995" cy="1447810"/>
            <a:chOff x="0" y="-142875"/>
            <a:chExt cx="1558505" cy="549275"/>
          </a:xfrm>
        </p:grpSpPr>
        <p:sp>
          <p:nvSpPr>
            <p:cNvPr id="187" name="Google Shape;187;p13"/>
            <p:cNvSpPr/>
            <p:nvPr/>
          </p:nvSpPr>
          <p:spPr>
            <a:xfrm>
              <a:off x="0" y="0"/>
              <a:ext cx="1558505" cy="406400"/>
            </a:xfrm>
            <a:custGeom>
              <a:rect b="b" l="l" r="r" t="t"/>
              <a:pathLst>
                <a:path extrusionOk="0" h="406400" w="1558505">
                  <a:moveTo>
                    <a:pt x="1355305" y="0"/>
                  </a:moveTo>
                  <a:cubicBezTo>
                    <a:pt x="1467529" y="0"/>
                    <a:pt x="1558505" y="90976"/>
                    <a:pt x="1558505" y="203200"/>
                  </a:cubicBezTo>
                  <a:cubicBezTo>
                    <a:pt x="1558505" y="315424"/>
                    <a:pt x="1467529" y="406400"/>
                    <a:pt x="13553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BE7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3"/>
            <p:cNvSpPr txBox="1"/>
            <p:nvPr/>
          </p:nvSpPr>
          <p:spPr>
            <a:xfrm>
              <a:off x="0" y="-142875"/>
              <a:ext cx="1558505" cy="5492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9" name="Google Shape;189;p13"/>
          <p:cNvSpPr txBox="1"/>
          <p:nvPr/>
        </p:nvSpPr>
        <p:spPr>
          <a:xfrm>
            <a:off x="2726542" y="264277"/>
            <a:ext cx="12834900" cy="20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303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Important Diagram</a:t>
            </a:r>
            <a:endParaRPr/>
          </a:p>
        </p:txBody>
      </p:sp>
      <p:sp>
        <p:nvSpPr>
          <p:cNvPr id="190" name="Google Shape;190;p13"/>
          <p:cNvSpPr txBox="1"/>
          <p:nvPr/>
        </p:nvSpPr>
        <p:spPr>
          <a:xfrm>
            <a:off x="7493049" y="2849875"/>
            <a:ext cx="33021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8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766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Philosophy</a:t>
            </a:r>
            <a:endParaRPr/>
          </a:p>
        </p:txBody>
      </p:sp>
      <p:sp>
        <p:nvSpPr>
          <p:cNvPr id="191" name="Google Shape;191;p13"/>
          <p:cNvSpPr txBox="1"/>
          <p:nvPr/>
        </p:nvSpPr>
        <p:spPr>
          <a:xfrm>
            <a:off x="2877300" y="4817025"/>
            <a:ext cx="32097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15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Metaphysics</a:t>
            </a:r>
            <a:endParaRPr/>
          </a:p>
        </p:txBody>
      </p:sp>
      <p:sp>
        <p:nvSpPr>
          <p:cNvPr id="192" name="Google Shape;192;p13"/>
          <p:cNvSpPr txBox="1"/>
          <p:nvPr/>
        </p:nvSpPr>
        <p:spPr>
          <a:xfrm>
            <a:off x="3626278" y="6085460"/>
            <a:ext cx="17121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15" u="none" cap="none" strike="noStrike">
                <a:solidFill>
                  <a:srgbClr val="EBE7DB"/>
                </a:solidFill>
                <a:latin typeface="Nunito"/>
                <a:ea typeface="Nunito"/>
                <a:cs typeface="Nunito"/>
                <a:sym typeface="Nunito"/>
              </a:rPr>
              <a:t>Ontology</a:t>
            </a:r>
            <a:endParaRPr/>
          </a:p>
        </p:txBody>
      </p:sp>
      <p:sp>
        <p:nvSpPr>
          <p:cNvPr id="193" name="Google Shape;193;p13"/>
          <p:cNvSpPr txBox="1"/>
          <p:nvPr/>
        </p:nvSpPr>
        <p:spPr>
          <a:xfrm>
            <a:off x="3446419" y="7350847"/>
            <a:ext cx="20718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15" u="none" cap="none" strike="noStrike">
                <a:solidFill>
                  <a:srgbClr val="EBE7DB"/>
                </a:solidFill>
                <a:latin typeface="Nunito"/>
                <a:ea typeface="Nunito"/>
                <a:cs typeface="Nunito"/>
                <a:sym typeface="Nunito"/>
              </a:rPr>
              <a:t>Cosmology</a:t>
            </a:r>
            <a:endParaRPr/>
          </a:p>
        </p:txBody>
      </p:sp>
      <p:sp>
        <p:nvSpPr>
          <p:cNvPr id="194" name="Google Shape;194;p13"/>
          <p:cNvSpPr txBox="1"/>
          <p:nvPr/>
        </p:nvSpPr>
        <p:spPr>
          <a:xfrm>
            <a:off x="3118645" y="8619850"/>
            <a:ext cx="27270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15" u="none" cap="none" strike="noStrike">
                <a:solidFill>
                  <a:srgbClr val="EBE7DB"/>
                </a:solidFill>
                <a:latin typeface="Nunito"/>
                <a:ea typeface="Nunito"/>
                <a:cs typeface="Nunito"/>
                <a:sym typeface="Nunito"/>
              </a:rPr>
              <a:t>Identity</a:t>
            </a:r>
            <a:endParaRPr/>
          </a:p>
        </p:txBody>
      </p:sp>
      <p:sp>
        <p:nvSpPr>
          <p:cNvPr id="195" name="Google Shape;195;p13"/>
          <p:cNvSpPr txBox="1"/>
          <p:nvPr/>
        </p:nvSpPr>
        <p:spPr>
          <a:xfrm>
            <a:off x="7539175" y="4817025"/>
            <a:ext cx="32097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15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Epistemology</a:t>
            </a:r>
            <a:endParaRPr/>
          </a:p>
        </p:txBody>
      </p:sp>
      <p:sp>
        <p:nvSpPr>
          <p:cNvPr id="196" name="Google Shape;196;p13"/>
          <p:cNvSpPr txBox="1"/>
          <p:nvPr/>
        </p:nvSpPr>
        <p:spPr>
          <a:xfrm>
            <a:off x="7674877" y="6085450"/>
            <a:ext cx="29382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15" u="none" cap="none" strike="noStrike">
                <a:solidFill>
                  <a:srgbClr val="EBE7DB"/>
                </a:solidFill>
                <a:latin typeface="Nunito"/>
                <a:ea typeface="Nunito"/>
                <a:cs typeface="Nunito"/>
                <a:sym typeface="Nunito"/>
              </a:rPr>
              <a:t>Rationalism</a:t>
            </a:r>
            <a:endParaRPr/>
          </a:p>
        </p:txBody>
      </p:sp>
      <p:sp>
        <p:nvSpPr>
          <p:cNvPr id="197" name="Google Shape;197;p13"/>
          <p:cNvSpPr txBox="1"/>
          <p:nvPr/>
        </p:nvSpPr>
        <p:spPr>
          <a:xfrm>
            <a:off x="8148563" y="7350847"/>
            <a:ext cx="19908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15" u="none" cap="none" strike="noStrike">
                <a:solidFill>
                  <a:srgbClr val="EBE7DB"/>
                </a:solidFill>
                <a:latin typeface="Nunito"/>
                <a:ea typeface="Nunito"/>
                <a:cs typeface="Nunito"/>
                <a:sym typeface="Nunito"/>
              </a:rPr>
              <a:t>Empiricism</a:t>
            </a:r>
            <a:endParaRPr/>
          </a:p>
        </p:txBody>
      </p:sp>
      <p:sp>
        <p:nvSpPr>
          <p:cNvPr id="198" name="Google Shape;198;p13"/>
          <p:cNvSpPr txBox="1"/>
          <p:nvPr/>
        </p:nvSpPr>
        <p:spPr>
          <a:xfrm>
            <a:off x="8155112" y="8619850"/>
            <a:ext cx="19779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15" u="none" cap="none" strike="noStrike">
                <a:solidFill>
                  <a:srgbClr val="EBE7DB"/>
                </a:solidFill>
                <a:latin typeface="Nunito"/>
                <a:ea typeface="Nunito"/>
                <a:cs typeface="Nunito"/>
                <a:sym typeface="Nunito"/>
              </a:rPr>
              <a:t>Skepticism</a:t>
            </a:r>
            <a:endParaRPr/>
          </a:p>
        </p:txBody>
      </p:sp>
      <p:sp>
        <p:nvSpPr>
          <p:cNvPr id="199" name="Google Shape;199;p13"/>
          <p:cNvSpPr txBox="1"/>
          <p:nvPr/>
        </p:nvSpPr>
        <p:spPr>
          <a:xfrm>
            <a:off x="12339231" y="4817025"/>
            <a:ext cx="29382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15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Ethics</a:t>
            </a:r>
            <a:endParaRPr/>
          </a:p>
        </p:txBody>
      </p:sp>
      <p:sp>
        <p:nvSpPr>
          <p:cNvPr id="200" name="Google Shape;200;p13"/>
          <p:cNvSpPr txBox="1"/>
          <p:nvPr/>
        </p:nvSpPr>
        <p:spPr>
          <a:xfrm>
            <a:off x="12055123" y="6085450"/>
            <a:ext cx="35064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15" u="none" cap="none" strike="noStrike">
                <a:solidFill>
                  <a:srgbClr val="EBE7DB"/>
                </a:solidFill>
                <a:latin typeface="Nunito"/>
                <a:ea typeface="Nunito"/>
                <a:cs typeface="Nunito"/>
                <a:sym typeface="Nunito"/>
              </a:rPr>
              <a:t>Utilitarianism</a:t>
            </a:r>
            <a:endParaRPr/>
          </a:p>
        </p:txBody>
      </p:sp>
      <p:sp>
        <p:nvSpPr>
          <p:cNvPr id="201" name="Google Shape;201;p13"/>
          <p:cNvSpPr txBox="1"/>
          <p:nvPr/>
        </p:nvSpPr>
        <p:spPr>
          <a:xfrm>
            <a:off x="12055026" y="7350850"/>
            <a:ext cx="35064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15" u="none" cap="none" strike="noStrike">
                <a:solidFill>
                  <a:srgbClr val="EBE7DB"/>
                </a:solidFill>
                <a:latin typeface="Nunito"/>
                <a:ea typeface="Nunito"/>
                <a:cs typeface="Nunito"/>
                <a:sym typeface="Nunito"/>
              </a:rPr>
              <a:t>Deontology</a:t>
            </a:r>
            <a:endParaRPr/>
          </a:p>
        </p:txBody>
      </p:sp>
      <p:sp>
        <p:nvSpPr>
          <p:cNvPr id="202" name="Google Shape;202;p13"/>
          <p:cNvSpPr txBox="1"/>
          <p:nvPr/>
        </p:nvSpPr>
        <p:spPr>
          <a:xfrm>
            <a:off x="11648120" y="8619850"/>
            <a:ext cx="43203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7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15" u="none" cap="none" strike="noStrike">
                <a:solidFill>
                  <a:srgbClr val="EBE7DB"/>
                </a:solidFill>
                <a:latin typeface="Nunito"/>
                <a:ea typeface="Nunito"/>
                <a:cs typeface="Nunito"/>
                <a:sym typeface="Nunito"/>
              </a:rPr>
              <a:t>Virtue Ethics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E7DB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"/>
          <p:cNvSpPr/>
          <p:nvPr/>
        </p:nvSpPr>
        <p:spPr>
          <a:xfrm>
            <a:off x="-1273997" y="2623110"/>
            <a:ext cx="4605394" cy="4605394"/>
          </a:xfrm>
          <a:custGeom>
            <a:rect b="b" l="l" r="r" t="t"/>
            <a:pathLst>
              <a:path extrusionOk="0" h="4605394" w="4605394">
                <a:moveTo>
                  <a:pt x="0" y="0"/>
                </a:moveTo>
                <a:lnTo>
                  <a:pt x="4605394" y="0"/>
                </a:lnTo>
                <a:lnTo>
                  <a:pt x="4605394" y="4605394"/>
                </a:lnTo>
                <a:lnTo>
                  <a:pt x="0" y="46053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8" name="Google Shape;208;p14"/>
          <p:cNvGrpSpPr/>
          <p:nvPr/>
        </p:nvGrpSpPr>
        <p:grpSpPr>
          <a:xfrm>
            <a:off x="8075542" y="8098354"/>
            <a:ext cx="10212458" cy="2188646"/>
            <a:chOff x="0" y="-723305"/>
            <a:chExt cx="13616611" cy="2918194"/>
          </a:xfrm>
        </p:grpSpPr>
        <p:sp>
          <p:nvSpPr>
            <p:cNvPr id="209" name="Google Shape;209;p14"/>
            <p:cNvSpPr/>
            <p:nvPr/>
          </p:nvSpPr>
          <p:spPr>
            <a:xfrm>
              <a:off x="9250340" y="0"/>
              <a:ext cx="4366271" cy="2194889"/>
            </a:xfrm>
            <a:custGeom>
              <a:rect b="b" l="l" r="r" t="t"/>
              <a:pathLst>
                <a:path extrusionOk="0" h="2194889" w="4366271">
                  <a:moveTo>
                    <a:pt x="0" y="0"/>
                  </a:moveTo>
                  <a:lnTo>
                    <a:pt x="4366271" y="0"/>
                  </a:lnTo>
                  <a:lnTo>
                    <a:pt x="4366271" y="2194889"/>
                  </a:lnTo>
                  <a:lnTo>
                    <a:pt x="0" y="219488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210" name="Google Shape;210;p14"/>
            <p:cNvGrpSpPr/>
            <p:nvPr/>
          </p:nvGrpSpPr>
          <p:grpSpPr>
            <a:xfrm>
              <a:off x="0" y="-723305"/>
              <a:ext cx="10081528" cy="2918194"/>
              <a:chOff x="0" y="-142875"/>
              <a:chExt cx="1991413" cy="576433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0" y="0"/>
                <a:ext cx="1991413" cy="433558"/>
              </a:xfrm>
              <a:custGeom>
                <a:rect b="b" l="l" r="r" t="t"/>
                <a:pathLst>
                  <a:path extrusionOk="0" h="433558" w="1991413">
                    <a:moveTo>
                      <a:pt x="0" y="0"/>
                    </a:moveTo>
                    <a:lnTo>
                      <a:pt x="1991413" y="0"/>
                    </a:lnTo>
                    <a:lnTo>
                      <a:pt x="1991413" y="433558"/>
                    </a:lnTo>
                    <a:lnTo>
                      <a:pt x="0" y="433558"/>
                    </a:lnTo>
                    <a:close/>
                  </a:path>
                </a:pathLst>
              </a:custGeom>
              <a:solidFill>
                <a:srgbClr val="697946"/>
              </a:solidFill>
              <a:ln>
                <a:noFill/>
              </a:ln>
            </p:spPr>
          </p:sp>
          <p:sp>
            <p:nvSpPr>
              <p:cNvPr id="212" name="Google Shape;212;p14"/>
              <p:cNvSpPr txBox="1"/>
              <p:nvPr/>
            </p:nvSpPr>
            <p:spPr>
              <a:xfrm>
                <a:off x="0" y="-142875"/>
                <a:ext cx="1991413" cy="5764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29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13" name="Google Shape;213;p14"/>
          <p:cNvSpPr txBox="1"/>
          <p:nvPr/>
        </p:nvSpPr>
        <p:spPr>
          <a:xfrm>
            <a:off x="7357544" y="947044"/>
            <a:ext cx="9901800" cy="60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988" u="none" cap="none" strike="noStrike">
                <a:solidFill>
                  <a:srgbClr val="D6622F"/>
                </a:solidFill>
                <a:latin typeface="Forum"/>
                <a:ea typeface="Forum"/>
                <a:cs typeface="Forum"/>
                <a:sym typeface="Forum"/>
              </a:rPr>
              <a:t>"The more you know, the more you realize you don't know."</a:t>
            </a:r>
            <a:endParaRPr/>
          </a:p>
        </p:txBody>
      </p:sp>
      <p:sp>
        <p:nvSpPr>
          <p:cNvPr id="214" name="Google Shape;214;p14"/>
          <p:cNvSpPr txBox="1"/>
          <p:nvPr/>
        </p:nvSpPr>
        <p:spPr>
          <a:xfrm>
            <a:off x="10927976" y="7454452"/>
            <a:ext cx="6331324" cy="7610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8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34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Aristotle</a:t>
            </a:r>
            <a:endParaRPr/>
          </a:p>
        </p:txBody>
      </p:sp>
      <p:pic>
        <p:nvPicPr>
          <p:cNvPr id="215" name="Google Shape;215;p14"/>
          <p:cNvPicPr preferRelativeResize="0"/>
          <p:nvPr/>
        </p:nvPicPr>
        <p:blipFill rotWithShape="1">
          <a:blip r:embed="rId5">
            <a:alphaModFix/>
          </a:blip>
          <a:srcRect b="7859" l="22648" r="0" t="0"/>
          <a:stretch/>
        </p:blipFill>
        <p:spPr>
          <a:xfrm>
            <a:off x="0" y="1520750"/>
            <a:ext cx="9675100" cy="8766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97946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5"/>
          <p:cNvPicPr preferRelativeResize="0"/>
          <p:nvPr/>
        </p:nvPicPr>
        <p:blipFill rotWithShape="1">
          <a:blip r:embed="rId3">
            <a:alphaModFix amt="30000"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1" name="Google Shape;221;p15"/>
          <p:cNvGrpSpPr/>
          <p:nvPr/>
        </p:nvGrpSpPr>
        <p:grpSpPr>
          <a:xfrm>
            <a:off x="5721088" y="599881"/>
            <a:ext cx="6845823" cy="6872564"/>
            <a:chOff x="0" y="-3175"/>
            <a:chExt cx="812800" cy="815975"/>
          </a:xfrm>
        </p:grpSpPr>
        <p:sp>
          <p:nvSpPr>
            <p:cNvPr id="222" name="Google Shape;222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EBE7DB"/>
            </a:solidFill>
            <a:ln>
              <a:noFill/>
            </a:ln>
          </p:spPr>
        </p:sp>
        <p:sp>
          <p:nvSpPr>
            <p:cNvPr id="223" name="Google Shape;223;p15"/>
            <p:cNvSpPr txBox="1"/>
            <p:nvPr/>
          </p:nvSpPr>
          <p:spPr>
            <a:xfrm>
              <a:off x="139700" y="-3175"/>
              <a:ext cx="533400" cy="6762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15"/>
          <p:cNvGrpSpPr/>
          <p:nvPr/>
        </p:nvGrpSpPr>
        <p:grpSpPr>
          <a:xfrm>
            <a:off x="3136279" y="7266356"/>
            <a:ext cx="12015442" cy="1896694"/>
            <a:chOff x="0" y="-142875"/>
            <a:chExt cx="3164561" cy="499541"/>
          </a:xfrm>
        </p:grpSpPr>
        <p:sp>
          <p:nvSpPr>
            <p:cNvPr id="225" name="Google Shape;225;p15"/>
            <p:cNvSpPr/>
            <p:nvPr/>
          </p:nvSpPr>
          <p:spPr>
            <a:xfrm>
              <a:off x="0" y="0"/>
              <a:ext cx="3164561" cy="356666"/>
            </a:xfrm>
            <a:custGeom>
              <a:rect b="b" l="l" r="r" t="t"/>
              <a:pathLst>
                <a:path extrusionOk="0" h="356666" w="3164561">
                  <a:moveTo>
                    <a:pt x="0" y="0"/>
                  </a:moveTo>
                  <a:lnTo>
                    <a:pt x="3164561" y="0"/>
                  </a:lnTo>
                  <a:lnTo>
                    <a:pt x="3164561" y="356666"/>
                  </a:lnTo>
                  <a:lnTo>
                    <a:pt x="0" y="356666"/>
                  </a:lnTo>
                  <a:close/>
                </a:path>
              </a:pathLst>
            </a:custGeom>
            <a:solidFill>
              <a:srgbClr val="EBE7DB"/>
            </a:solidFill>
            <a:ln>
              <a:noFill/>
            </a:ln>
          </p:spPr>
        </p:sp>
        <p:sp>
          <p:nvSpPr>
            <p:cNvPr id="226" name="Google Shape;226;p15"/>
            <p:cNvSpPr txBox="1"/>
            <p:nvPr/>
          </p:nvSpPr>
          <p:spPr>
            <a:xfrm>
              <a:off x="0" y="-142875"/>
              <a:ext cx="3164561" cy="4995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29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7" name="Google Shape;227;p15"/>
          <p:cNvSpPr txBox="1"/>
          <p:nvPr/>
        </p:nvSpPr>
        <p:spPr>
          <a:xfrm>
            <a:off x="3539918" y="8005068"/>
            <a:ext cx="11208300" cy="9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306" u="none" cap="none" strike="noStrike">
                <a:solidFill>
                  <a:srgbClr val="697946"/>
                </a:solidFill>
                <a:latin typeface="Nunito"/>
                <a:ea typeface="Nunito"/>
                <a:cs typeface="Nunito"/>
                <a:sym typeface="Nunito"/>
              </a:rPr>
              <a:t>Core Branches of Philosophy</a:t>
            </a:r>
            <a:endParaRPr/>
          </a:p>
        </p:txBody>
      </p:sp>
      <p:sp>
        <p:nvSpPr>
          <p:cNvPr id="228" name="Google Shape;228;p15"/>
          <p:cNvSpPr txBox="1"/>
          <p:nvPr/>
        </p:nvSpPr>
        <p:spPr>
          <a:xfrm>
            <a:off x="6659701" y="911975"/>
            <a:ext cx="4968900" cy="5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097" u="none" cap="none" strike="noStrike">
                <a:solidFill>
                  <a:srgbClr val="697946"/>
                </a:solidFill>
                <a:latin typeface="Forum"/>
                <a:ea typeface="Forum"/>
                <a:cs typeface="Forum"/>
                <a:sym typeface="Forum"/>
              </a:rPr>
              <a:t>0</a:t>
            </a:r>
            <a:r>
              <a:rPr lang="en-US" sz="37097">
                <a:solidFill>
                  <a:srgbClr val="697946"/>
                </a:solidFill>
                <a:latin typeface="Forum"/>
                <a:ea typeface="Forum"/>
                <a:cs typeface="Forum"/>
                <a:sym typeface="Forum"/>
              </a:rPr>
              <a:t>2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6622F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61784" y="3129534"/>
            <a:ext cx="4490400" cy="4490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4" name="Google Shape;23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8762" y="3129489"/>
            <a:ext cx="4490400" cy="4490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5" name="Google Shape;23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5798" y="3129484"/>
            <a:ext cx="4490400" cy="4490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36" name="Google Shape;236;p16"/>
          <p:cNvSpPr/>
          <p:nvPr/>
        </p:nvSpPr>
        <p:spPr>
          <a:xfrm>
            <a:off x="4368207" y="5652244"/>
            <a:ext cx="1356770" cy="2699010"/>
          </a:xfrm>
          <a:custGeom>
            <a:rect b="b" l="l" r="r" t="t"/>
            <a:pathLst>
              <a:path extrusionOk="0" h="2699010" w="1356770">
                <a:moveTo>
                  <a:pt x="0" y="0"/>
                </a:moveTo>
                <a:lnTo>
                  <a:pt x="1356770" y="0"/>
                </a:lnTo>
                <a:lnTo>
                  <a:pt x="1356770" y="2699010"/>
                </a:lnTo>
                <a:lnTo>
                  <a:pt x="0" y="269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7" name="Google Shape;237;p16"/>
          <p:cNvSpPr/>
          <p:nvPr/>
        </p:nvSpPr>
        <p:spPr>
          <a:xfrm>
            <a:off x="10341299" y="5652244"/>
            <a:ext cx="1356770" cy="2699010"/>
          </a:xfrm>
          <a:custGeom>
            <a:rect b="b" l="l" r="r" t="t"/>
            <a:pathLst>
              <a:path extrusionOk="0" h="2699010" w="1356770">
                <a:moveTo>
                  <a:pt x="0" y="0"/>
                </a:moveTo>
                <a:lnTo>
                  <a:pt x="1356770" y="0"/>
                </a:lnTo>
                <a:lnTo>
                  <a:pt x="1356770" y="2699010"/>
                </a:lnTo>
                <a:lnTo>
                  <a:pt x="0" y="269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8" name="Google Shape;238;p16"/>
          <p:cNvSpPr txBox="1"/>
          <p:nvPr/>
        </p:nvSpPr>
        <p:spPr>
          <a:xfrm>
            <a:off x="2467756" y="230424"/>
            <a:ext cx="13352400" cy="22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475" u="none" cap="none" strike="noStrike">
                <a:solidFill>
                  <a:srgbClr val="000000"/>
                </a:solidFill>
                <a:latin typeface="Forum"/>
                <a:ea typeface="Forum"/>
                <a:cs typeface="Forum"/>
                <a:sym typeface="Forum"/>
              </a:rPr>
              <a:t>Historical Context</a:t>
            </a:r>
            <a:endParaRPr/>
          </a:p>
        </p:txBody>
      </p:sp>
      <p:sp>
        <p:nvSpPr>
          <p:cNvPr id="239" name="Google Shape;239;p16"/>
          <p:cNvSpPr/>
          <p:nvPr/>
        </p:nvSpPr>
        <p:spPr>
          <a:xfrm>
            <a:off x="15902530" y="5652244"/>
            <a:ext cx="1356770" cy="2699010"/>
          </a:xfrm>
          <a:custGeom>
            <a:rect b="b" l="l" r="r" t="t"/>
            <a:pathLst>
              <a:path extrusionOk="0" h="2699010" w="1356770">
                <a:moveTo>
                  <a:pt x="0" y="0"/>
                </a:moveTo>
                <a:lnTo>
                  <a:pt x="1356770" y="0"/>
                </a:lnTo>
                <a:lnTo>
                  <a:pt x="1356770" y="2699010"/>
                </a:lnTo>
                <a:lnTo>
                  <a:pt x="0" y="26990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40" name="Google Shape;240;p16"/>
          <p:cNvPicPr preferRelativeResize="0"/>
          <p:nvPr/>
        </p:nvPicPr>
        <p:blipFill rotWithShape="1">
          <a:blip r:embed="rId7">
            <a:alphaModFix/>
          </a:blip>
          <a:srcRect b="30656" l="39320" r="0" t="0"/>
          <a:stretch/>
        </p:blipFill>
        <p:spPr>
          <a:xfrm>
            <a:off x="0" y="3803100"/>
            <a:ext cx="3413701" cy="6483898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6"/>
          <p:cNvSpPr txBox="1"/>
          <p:nvPr/>
        </p:nvSpPr>
        <p:spPr>
          <a:xfrm>
            <a:off x="1389391" y="7962846"/>
            <a:ext cx="39831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Originates from the Greek words "philo" (love) and "sophia" (wisdom).</a:t>
            </a:r>
            <a:endParaRPr/>
          </a:p>
        </p:txBody>
      </p:sp>
      <p:sp>
        <p:nvSpPr>
          <p:cNvPr id="242" name="Google Shape;242;p16"/>
          <p:cNvSpPr txBox="1"/>
          <p:nvPr/>
        </p:nvSpPr>
        <p:spPr>
          <a:xfrm>
            <a:off x="7152381" y="7962846"/>
            <a:ext cx="39831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Ancient Greek philosophers like Socrates, Plato, and Aristotle laid the foundation.</a:t>
            </a:r>
            <a:endParaRPr/>
          </a:p>
        </p:txBody>
      </p:sp>
      <p:sp>
        <p:nvSpPr>
          <p:cNvPr id="243" name="Google Shape;243;p16"/>
          <p:cNvSpPr txBox="1"/>
          <p:nvPr/>
        </p:nvSpPr>
        <p:spPr>
          <a:xfrm>
            <a:off x="12708717" y="7962846"/>
            <a:ext cx="4396500" cy="14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Philosophy has evolved through different eras, influencing science, religion, and culture.</a:t>
            </a:r>
            <a:endParaRPr/>
          </a:p>
        </p:txBody>
      </p:sp>
      <p:pic>
        <p:nvPicPr>
          <p:cNvPr id="244" name="Google Shape;244;p16"/>
          <p:cNvPicPr preferRelativeResize="0"/>
          <p:nvPr/>
        </p:nvPicPr>
        <p:blipFill rotWithShape="1">
          <a:blip r:embed="rId8">
            <a:alphaModFix/>
          </a:blip>
          <a:srcRect b="9163" l="12799" r="39726" t="27113"/>
          <a:stretch/>
        </p:blipFill>
        <p:spPr>
          <a:xfrm>
            <a:off x="14874300" y="0"/>
            <a:ext cx="3413699" cy="6290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