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10287000" cx="18288000"/>
  <p:notesSz cx="6858000" cy="9144000"/>
  <p:embeddedFontLst>
    <p:embeddedFont>
      <p:font typeface="Pangolin"/>
      <p:regular r:id="rId24"/>
    </p:embeddedFont>
    <p:embeddedFont>
      <p:font typeface="Marck Script"/>
      <p:regular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Pangolin-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font" Target="fonts/MarckScript-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 Id="rId3" Type="http://schemas.openxmlformats.org/officeDocument/2006/relationships/image" Target="../media/image6.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2" name="Shape 12"/>
        <p:cNvGrpSpPr/>
        <p:nvPr/>
      </p:nvGrpSpPr>
      <p:grpSpPr>
        <a:xfrm>
          <a:off x="0" y="0"/>
          <a:ext cx="0" cy="0"/>
          <a:chOff x="0" y="0"/>
          <a:chExt cx="0" cy="0"/>
        </a:xfrm>
      </p:grpSpPr>
      <p:pic>
        <p:nvPicPr>
          <p:cNvPr id="13" name="Google Shape;13;p3"/>
          <p:cNvPicPr preferRelativeResize="0"/>
          <p:nvPr/>
        </p:nvPicPr>
        <p:blipFill rotWithShape="1">
          <a:blip r:embed="rId2">
            <a:alphaModFix/>
          </a:blip>
          <a:srcRect b="10657" l="2275" r="2113" t="10744"/>
          <a:stretch/>
        </p:blipFill>
        <p:spPr>
          <a:xfrm>
            <a:off x="0" y="0"/>
            <a:ext cx="18288002" cy="10287002"/>
          </a:xfrm>
          <a:prstGeom prst="rect">
            <a:avLst/>
          </a:prstGeom>
          <a:noFill/>
          <a:ln>
            <a:noFill/>
          </a:ln>
        </p:spPr>
      </p:pic>
      <p:sp>
        <p:nvSpPr>
          <p:cNvPr id="14" name="Google Shape;14;p3"/>
          <p:cNvSpPr txBox="1"/>
          <p:nvPr>
            <p:ph type="title"/>
          </p:nvPr>
        </p:nvSpPr>
        <p:spPr>
          <a:xfrm>
            <a:off x="3354150" y="3753300"/>
            <a:ext cx="11579700" cy="2991000"/>
          </a:xfrm>
          <a:prstGeom prst="rect">
            <a:avLst/>
          </a:prstGeom>
          <a:noFill/>
          <a:ln>
            <a:noFill/>
          </a:ln>
        </p:spPr>
        <p:txBody>
          <a:bodyPr anchorCtr="0" anchor="ctr" bIns="45700" lIns="91425" spcFirstLastPara="1" rIns="91425" wrap="square" tIns="45700">
            <a:noAutofit/>
          </a:bodyPr>
          <a:lstStyle>
            <a:lvl1pPr lvl="0" marR="0" rtl="0" algn="ctr">
              <a:lnSpc>
                <a:spcPct val="80000"/>
              </a:lnSpc>
              <a:spcBef>
                <a:spcPts val="0"/>
              </a:spcBef>
              <a:spcAft>
                <a:spcPts val="0"/>
              </a:spcAft>
              <a:buClr>
                <a:srgbClr val="515450"/>
              </a:buClr>
              <a:buSzPts val="12000"/>
              <a:buFont typeface="Marck Script"/>
              <a:buNone/>
              <a:defRPr i="0" sz="12000" u="none" cap="none" strike="noStrike">
                <a:solidFill>
                  <a:srgbClr val="515450"/>
                </a:solidFill>
                <a:latin typeface="Marck Script"/>
                <a:ea typeface="Marck Script"/>
                <a:cs typeface="Marck Script"/>
                <a:sym typeface="Marck Script"/>
              </a:defRPr>
            </a:lvl1pPr>
            <a:lvl2pPr lvl="1" rtl="0">
              <a:spcBef>
                <a:spcPts val="0"/>
              </a:spcBef>
              <a:spcAft>
                <a:spcPts val="0"/>
              </a:spcAft>
              <a:buClr>
                <a:srgbClr val="515450"/>
              </a:buClr>
              <a:buSzPts val="12000"/>
              <a:buNone/>
              <a:defRPr sz="12000">
                <a:solidFill>
                  <a:srgbClr val="515450"/>
                </a:solidFill>
              </a:defRPr>
            </a:lvl2pPr>
            <a:lvl3pPr lvl="2" rtl="0">
              <a:spcBef>
                <a:spcPts val="0"/>
              </a:spcBef>
              <a:spcAft>
                <a:spcPts val="0"/>
              </a:spcAft>
              <a:buClr>
                <a:srgbClr val="515450"/>
              </a:buClr>
              <a:buSzPts val="12000"/>
              <a:buNone/>
              <a:defRPr sz="12000">
                <a:solidFill>
                  <a:srgbClr val="515450"/>
                </a:solidFill>
              </a:defRPr>
            </a:lvl3pPr>
            <a:lvl4pPr lvl="3" rtl="0">
              <a:spcBef>
                <a:spcPts val="0"/>
              </a:spcBef>
              <a:spcAft>
                <a:spcPts val="0"/>
              </a:spcAft>
              <a:buClr>
                <a:srgbClr val="515450"/>
              </a:buClr>
              <a:buSzPts val="12000"/>
              <a:buNone/>
              <a:defRPr sz="12000">
                <a:solidFill>
                  <a:srgbClr val="515450"/>
                </a:solidFill>
              </a:defRPr>
            </a:lvl4pPr>
            <a:lvl5pPr lvl="4" rtl="0">
              <a:spcBef>
                <a:spcPts val="0"/>
              </a:spcBef>
              <a:spcAft>
                <a:spcPts val="0"/>
              </a:spcAft>
              <a:buClr>
                <a:srgbClr val="515450"/>
              </a:buClr>
              <a:buSzPts val="12000"/>
              <a:buNone/>
              <a:defRPr sz="12000">
                <a:solidFill>
                  <a:srgbClr val="515450"/>
                </a:solidFill>
              </a:defRPr>
            </a:lvl5pPr>
            <a:lvl6pPr lvl="5" rtl="0">
              <a:spcBef>
                <a:spcPts val="0"/>
              </a:spcBef>
              <a:spcAft>
                <a:spcPts val="0"/>
              </a:spcAft>
              <a:buClr>
                <a:srgbClr val="515450"/>
              </a:buClr>
              <a:buSzPts val="12000"/>
              <a:buNone/>
              <a:defRPr sz="12000">
                <a:solidFill>
                  <a:srgbClr val="515450"/>
                </a:solidFill>
              </a:defRPr>
            </a:lvl6pPr>
            <a:lvl7pPr lvl="6" rtl="0">
              <a:spcBef>
                <a:spcPts val="0"/>
              </a:spcBef>
              <a:spcAft>
                <a:spcPts val="0"/>
              </a:spcAft>
              <a:buClr>
                <a:srgbClr val="515450"/>
              </a:buClr>
              <a:buSzPts val="12000"/>
              <a:buNone/>
              <a:defRPr sz="12000">
                <a:solidFill>
                  <a:srgbClr val="515450"/>
                </a:solidFill>
              </a:defRPr>
            </a:lvl7pPr>
            <a:lvl8pPr lvl="7" rtl="0">
              <a:spcBef>
                <a:spcPts val="0"/>
              </a:spcBef>
              <a:spcAft>
                <a:spcPts val="0"/>
              </a:spcAft>
              <a:buClr>
                <a:srgbClr val="515450"/>
              </a:buClr>
              <a:buSzPts val="12000"/>
              <a:buNone/>
              <a:defRPr sz="12000">
                <a:solidFill>
                  <a:srgbClr val="515450"/>
                </a:solidFill>
              </a:defRPr>
            </a:lvl8pPr>
            <a:lvl9pPr lvl="8" rtl="0">
              <a:spcBef>
                <a:spcPts val="0"/>
              </a:spcBef>
              <a:spcAft>
                <a:spcPts val="0"/>
              </a:spcAft>
              <a:buClr>
                <a:srgbClr val="515450"/>
              </a:buClr>
              <a:buSzPts val="12000"/>
              <a:buNone/>
              <a:defRPr sz="12000">
                <a:solidFill>
                  <a:srgbClr val="515450"/>
                </a:solidFill>
              </a:defRPr>
            </a:lvl9pPr>
          </a:lstStyle>
          <a:p/>
        </p:txBody>
      </p:sp>
      <p:sp>
        <p:nvSpPr>
          <p:cNvPr id="15" name="Google Shape;15;p3"/>
          <p:cNvSpPr txBox="1"/>
          <p:nvPr>
            <p:ph idx="1" type="subTitle"/>
          </p:nvPr>
        </p:nvSpPr>
        <p:spPr>
          <a:xfrm>
            <a:off x="6133350" y="2797648"/>
            <a:ext cx="6021300" cy="536100"/>
          </a:xfrm>
          <a:prstGeom prst="rect">
            <a:avLst/>
          </a:prstGeom>
        </p:spPr>
        <p:txBody>
          <a:bodyPr anchorCtr="0" anchor="t" bIns="45700" lIns="91425" spcFirstLastPara="1" rIns="91425" wrap="square" tIns="45700">
            <a:normAutofit/>
          </a:bodyPr>
          <a:lstStyle>
            <a:lvl1pPr lvl="0">
              <a:spcBef>
                <a:spcPts val="640"/>
              </a:spcBef>
              <a:spcAft>
                <a:spcPts val="0"/>
              </a:spcAft>
              <a:buSzPts val="2750"/>
              <a:buNone/>
              <a:defRPr sz="2750"/>
            </a:lvl1pPr>
            <a:lvl2pPr lvl="1">
              <a:spcBef>
                <a:spcPts val="560"/>
              </a:spcBef>
              <a:spcAft>
                <a:spcPts val="0"/>
              </a:spcAft>
              <a:buSzPts val="2150"/>
              <a:buNone/>
              <a:defRPr/>
            </a:lvl2pPr>
            <a:lvl3pPr lvl="2">
              <a:spcBef>
                <a:spcPts val="480"/>
              </a:spcBef>
              <a:spcAft>
                <a:spcPts val="0"/>
              </a:spcAft>
              <a:buSzPts val="2150"/>
              <a:buNone/>
              <a:defRPr/>
            </a:lvl3pPr>
            <a:lvl4pPr lvl="3">
              <a:spcBef>
                <a:spcPts val="400"/>
              </a:spcBef>
              <a:spcAft>
                <a:spcPts val="0"/>
              </a:spcAft>
              <a:buSzPts val="2150"/>
              <a:buNone/>
              <a:defRPr/>
            </a:lvl4pPr>
            <a:lvl5pPr lvl="4">
              <a:spcBef>
                <a:spcPts val="400"/>
              </a:spcBef>
              <a:spcAft>
                <a:spcPts val="0"/>
              </a:spcAft>
              <a:buSzPts val="2150"/>
              <a:buNone/>
              <a:defRPr/>
            </a:lvl5pPr>
            <a:lvl6pPr lvl="5">
              <a:spcBef>
                <a:spcPts val="400"/>
              </a:spcBef>
              <a:spcAft>
                <a:spcPts val="0"/>
              </a:spcAft>
              <a:buSzPts val="2150"/>
              <a:buNone/>
              <a:defRPr/>
            </a:lvl6pPr>
            <a:lvl7pPr lvl="6">
              <a:spcBef>
                <a:spcPts val="400"/>
              </a:spcBef>
              <a:spcAft>
                <a:spcPts val="0"/>
              </a:spcAft>
              <a:buSzPts val="2150"/>
              <a:buNone/>
              <a:defRPr/>
            </a:lvl7pPr>
            <a:lvl8pPr lvl="7">
              <a:spcBef>
                <a:spcPts val="400"/>
              </a:spcBef>
              <a:spcAft>
                <a:spcPts val="0"/>
              </a:spcAft>
              <a:buSzPts val="2150"/>
              <a:buNone/>
              <a:defRPr/>
            </a:lvl8pPr>
            <a:lvl9pPr lvl="8">
              <a:spcBef>
                <a:spcPts val="400"/>
              </a:spcBef>
              <a:spcAft>
                <a:spcPts val="0"/>
              </a:spcAft>
              <a:buSzPts val="215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16" name="Shape 16"/>
        <p:cNvGrpSpPr/>
        <p:nvPr/>
      </p:nvGrpSpPr>
      <p:grpSpPr>
        <a:xfrm>
          <a:off x="0" y="0"/>
          <a:ext cx="0" cy="0"/>
          <a:chOff x="0" y="0"/>
          <a:chExt cx="0" cy="0"/>
        </a:xfrm>
      </p:grpSpPr>
      <p:sp>
        <p:nvSpPr>
          <p:cNvPr id="17" name="Google Shape;17;p4"/>
          <p:cNvSpPr txBox="1"/>
          <p:nvPr>
            <p:ph type="title"/>
          </p:nvPr>
        </p:nvSpPr>
        <p:spPr>
          <a:xfrm>
            <a:off x="357900" y="1304700"/>
            <a:ext cx="17572200" cy="2991000"/>
          </a:xfrm>
          <a:prstGeom prst="rect">
            <a:avLst/>
          </a:prstGeom>
        </p:spPr>
        <p:txBody>
          <a:bodyPr anchorCtr="0" anchor="t" bIns="45700" lIns="91425" spcFirstLastPara="1" rIns="91425" wrap="square" tIns="45700">
            <a:noAutofit/>
          </a:bodyPr>
          <a:lstStyle>
            <a:lvl1pPr lvl="0">
              <a:spcBef>
                <a:spcPts val="0"/>
              </a:spcBef>
              <a:spcAft>
                <a:spcPts val="0"/>
              </a:spcAft>
              <a:buSzPts val="1425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8" name="Google Shape;18;p4"/>
          <p:cNvPicPr preferRelativeResize="0"/>
          <p:nvPr/>
        </p:nvPicPr>
        <p:blipFill>
          <a:blip r:embed="rId2">
            <a:alphaModFix/>
          </a:blip>
          <a:stretch>
            <a:fillRect/>
          </a:stretch>
        </p:blipFill>
        <p:spPr>
          <a:xfrm>
            <a:off x="2498475" y="6402800"/>
            <a:ext cx="13138652" cy="3669600"/>
          </a:xfrm>
          <a:prstGeom prst="rect">
            <a:avLst/>
          </a:prstGeom>
          <a:noFill/>
          <a:ln>
            <a:noFill/>
          </a:ln>
        </p:spPr>
      </p:pic>
      <p:sp>
        <p:nvSpPr>
          <p:cNvPr id="19" name="Google Shape;19;p4"/>
          <p:cNvSpPr txBox="1"/>
          <p:nvPr/>
        </p:nvSpPr>
        <p:spPr>
          <a:xfrm>
            <a:off x="7940750" y="3147277"/>
            <a:ext cx="2406600" cy="2616600"/>
          </a:xfrm>
          <a:prstGeom prst="rect">
            <a:avLst/>
          </a:prstGeom>
          <a:noFill/>
          <a:ln>
            <a:noFill/>
          </a:ln>
        </p:spPr>
        <p:txBody>
          <a:bodyPr anchorCtr="0" anchor="t" bIns="0" lIns="0" spcFirstLastPara="1" rIns="0" wrap="square" tIns="0">
            <a:spAutoFit/>
          </a:bodyPr>
          <a:lstStyle/>
          <a:p>
            <a:pPr indent="0" lvl="0" marL="0" marR="0" rtl="0" algn="ctr">
              <a:lnSpc>
                <a:spcPct val="117000"/>
              </a:lnSpc>
              <a:spcBef>
                <a:spcPts val="0"/>
              </a:spcBef>
              <a:spcAft>
                <a:spcPts val="0"/>
              </a:spcAft>
              <a:buNone/>
            </a:pPr>
            <a:r>
              <a:rPr b="0" i="0" lang="en-US" sz="17000" u="none" cap="none" strike="noStrike">
                <a:solidFill>
                  <a:srgbClr val="515450"/>
                </a:solidFill>
                <a:latin typeface="Marck Script"/>
                <a:ea typeface="Marck Script"/>
                <a:cs typeface="Marck Script"/>
                <a:sym typeface="Marck Script"/>
              </a:rPr>
              <a:t>02</a:t>
            </a:r>
            <a:endParaRPr/>
          </a:p>
        </p:txBody>
      </p:sp>
      <p:sp>
        <p:nvSpPr>
          <p:cNvPr id="20" name="Google Shape;20;p4"/>
          <p:cNvSpPr txBox="1"/>
          <p:nvPr/>
        </p:nvSpPr>
        <p:spPr>
          <a:xfrm>
            <a:off x="13352661" y="3147277"/>
            <a:ext cx="2406600" cy="2616600"/>
          </a:xfrm>
          <a:prstGeom prst="rect">
            <a:avLst/>
          </a:prstGeom>
          <a:noFill/>
          <a:ln>
            <a:noFill/>
          </a:ln>
        </p:spPr>
        <p:txBody>
          <a:bodyPr anchorCtr="0" anchor="t" bIns="0" lIns="0" spcFirstLastPara="1" rIns="0" wrap="square" tIns="0">
            <a:spAutoFit/>
          </a:bodyPr>
          <a:lstStyle/>
          <a:p>
            <a:pPr indent="0" lvl="0" marL="0" marR="0" rtl="0" algn="ctr">
              <a:lnSpc>
                <a:spcPct val="117000"/>
              </a:lnSpc>
              <a:spcBef>
                <a:spcPts val="0"/>
              </a:spcBef>
              <a:spcAft>
                <a:spcPts val="0"/>
              </a:spcAft>
              <a:buNone/>
            </a:pPr>
            <a:r>
              <a:rPr b="0" i="0" lang="en-US" sz="17000" u="none" cap="none" strike="noStrike">
                <a:solidFill>
                  <a:srgbClr val="515450"/>
                </a:solidFill>
                <a:latin typeface="Marck Script"/>
                <a:ea typeface="Marck Script"/>
                <a:cs typeface="Marck Script"/>
                <a:sym typeface="Marck Script"/>
              </a:rPr>
              <a:t>03</a:t>
            </a:r>
            <a:endParaRPr/>
          </a:p>
        </p:txBody>
      </p:sp>
      <p:sp>
        <p:nvSpPr>
          <p:cNvPr id="21" name="Google Shape;21;p4"/>
          <p:cNvSpPr txBox="1"/>
          <p:nvPr/>
        </p:nvSpPr>
        <p:spPr>
          <a:xfrm>
            <a:off x="2398088" y="3147277"/>
            <a:ext cx="1692600" cy="2616600"/>
          </a:xfrm>
          <a:prstGeom prst="rect">
            <a:avLst/>
          </a:prstGeom>
          <a:noFill/>
          <a:ln>
            <a:noFill/>
          </a:ln>
        </p:spPr>
        <p:txBody>
          <a:bodyPr anchorCtr="0" anchor="t" bIns="0" lIns="0" spcFirstLastPara="1" rIns="0" wrap="square" tIns="0">
            <a:spAutoFit/>
          </a:bodyPr>
          <a:lstStyle/>
          <a:p>
            <a:pPr indent="0" lvl="0" marL="0" marR="0" rtl="0" algn="ctr">
              <a:lnSpc>
                <a:spcPct val="117000"/>
              </a:lnSpc>
              <a:spcBef>
                <a:spcPts val="0"/>
              </a:spcBef>
              <a:spcAft>
                <a:spcPts val="0"/>
              </a:spcAft>
              <a:buNone/>
            </a:pPr>
            <a:r>
              <a:rPr b="0" i="0" lang="en-US" sz="17000" u="none" cap="none" strike="noStrike">
                <a:solidFill>
                  <a:srgbClr val="515450"/>
                </a:solidFill>
                <a:latin typeface="Marck Script"/>
                <a:ea typeface="Marck Script"/>
                <a:cs typeface="Marck Script"/>
                <a:sym typeface="Marck Script"/>
              </a:rPr>
              <a:t>01</a:t>
            </a:r>
            <a:endParaRPr/>
          </a:p>
        </p:txBody>
      </p:sp>
      <p:sp>
        <p:nvSpPr>
          <p:cNvPr id="22" name="Google Shape;22;p4"/>
          <p:cNvSpPr txBox="1"/>
          <p:nvPr>
            <p:ph idx="1" type="subTitle"/>
          </p:nvPr>
        </p:nvSpPr>
        <p:spPr>
          <a:xfrm>
            <a:off x="1373450" y="5663975"/>
            <a:ext cx="3741900" cy="468600"/>
          </a:xfrm>
          <a:prstGeom prst="rect">
            <a:avLst/>
          </a:prstGeom>
        </p:spPr>
        <p:txBody>
          <a:bodyPr anchorCtr="0" anchor="t" bIns="45700" lIns="91425" spcFirstLastPara="1" rIns="91425" wrap="square" tIns="45700">
            <a:normAutofit/>
          </a:bodyPr>
          <a:lstStyle>
            <a:lvl1pPr lvl="0">
              <a:spcBef>
                <a:spcPts val="640"/>
              </a:spcBef>
              <a:spcAft>
                <a:spcPts val="0"/>
              </a:spcAft>
              <a:buClr>
                <a:srgbClr val="515450"/>
              </a:buClr>
              <a:buSzPts val="3000"/>
              <a:buNone/>
              <a:defRPr sz="3000">
                <a:solidFill>
                  <a:srgbClr val="515450"/>
                </a:solidFill>
              </a:defRPr>
            </a:lvl1pPr>
            <a:lvl2pPr lvl="1">
              <a:spcBef>
                <a:spcPts val="560"/>
              </a:spcBef>
              <a:spcAft>
                <a:spcPts val="0"/>
              </a:spcAft>
              <a:buSzPts val="2150"/>
              <a:buNone/>
              <a:defRPr/>
            </a:lvl2pPr>
            <a:lvl3pPr lvl="2">
              <a:spcBef>
                <a:spcPts val="480"/>
              </a:spcBef>
              <a:spcAft>
                <a:spcPts val="0"/>
              </a:spcAft>
              <a:buSzPts val="2150"/>
              <a:buNone/>
              <a:defRPr/>
            </a:lvl3pPr>
            <a:lvl4pPr lvl="3">
              <a:spcBef>
                <a:spcPts val="400"/>
              </a:spcBef>
              <a:spcAft>
                <a:spcPts val="0"/>
              </a:spcAft>
              <a:buSzPts val="2150"/>
              <a:buNone/>
              <a:defRPr/>
            </a:lvl4pPr>
            <a:lvl5pPr lvl="4">
              <a:spcBef>
                <a:spcPts val="400"/>
              </a:spcBef>
              <a:spcAft>
                <a:spcPts val="0"/>
              </a:spcAft>
              <a:buSzPts val="2150"/>
              <a:buNone/>
              <a:defRPr/>
            </a:lvl5pPr>
            <a:lvl6pPr lvl="5">
              <a:spcBef>
                <a:spcPts val="400"/>
              </a:spcBef>
              <a:spcAft>
                <a:spcPts val="0"/>
              </a:spcAft>
              <a:buSzPts val="2150"/>
              <a:buNone/>
              <a:defRPr/>
            </a:lvl6pPr>
            <a:lvl7pPr lvl="6">
              <a:spcBef>
                <a:spcPts val="400"/>
              </a:spcBef>
              <a:spcAft>
                <a:spcPts val="0"/>
              </a:spcAft>
              <a:buSzPts val="2150"/>
              <a:buNone/>
              <a:defRPr/>
            </a:lvl7pPr>
            <a:lvl8pPr lvl="7">
              <a:spcBef>
                <a:spcPts val="400"/>
              </a:spcBef>
              <a:spcAft>
                <a:spcPts val="0"/>
              </a:spcAft>
              <a:buSzPts val="2150"/>
              <a:buNone/>
              <a:defRPr/>
            </a:lvl8pPr>
            <a:lvl9pPr lvl="8">
              <a:spcBef>
                <a:spcPts val="400"/>
              </a:spcBef>
              <a:spcAft>
                <a:spcPts val="0"/>
              </a:spcAft>
              <a:buSzPts val="2150"/>
              <a:buNone/>
              <a:defRPr/>
            </a:lvl9pPr>
          </a:lstStyle>
          <a:p/>
        </p:txBody>
      </p:sp>
      <p:sp>
        <p:nvSpPr>
          <p:cNvPr id="23" name="Google Shape;23;p4"/>
          <p:cNvSpPr txBox="1"/>
          <p:nvPr>
            <p:ph idx="2" type="subTitle"/>
          </p:nvPr>
        </p:nvSpPr>
        <p:spPr>
          <a:xfrm>
            <a:off x="7273050" y="5663975"/>
            <a:ext cx="3741900" cy="468600"/>
          </a:xfrm>
          <a:prstGeom prst="rect">
            <a:avLst/>
          </a:prstGeom>
        </p:spPr>
        <p:txBody>
          <a:bodyPr anchorCtr="0" anchor="t" bIns="45700" lIns="91425" spcFirstLastPara="1" rIns="91425" wrap="square" tIns="45700">
            <a:normAutofit/>
          </a:bodyPr>
          <a:lstStyle>
            <a:lvl1pPr lvl="0" rtl="0">
              <a:spcBef>
                <a:spcPts val="640"/>
              </a:spcBef>
              <a:spcAft>
                <a:spcPts val="0"/>
              </a:spcAft>
              <a:buClr>
                <a:srgbClr val="515450"/>
              </a:buClr>
              <a:buSzPts val="3000"/>
              <a:buNone/>
              <a:defRPr sz="3000">
                <a:solidFill>
                  <a:srgbClr val="515450"/>
                </a:solidFill>
              </a:defRPr>
            </a:lvl1pPr>
            <a:lvl2pPr lvl="1" rtl="0">
              <a:spcBef>
                <a:spcPts val="560"/>
              </a:spcBef>
              <a:spcAft>
                <a:spcPts val="0"/>
              </a:spcAft>
              <a:buSzPts val="2150"/>
              <a:buNone/>
              <a:defRPr/>
            </a:lvl2pPr>
            <a:lvl3pPr lvl="2" rtl="0">
              <a:spcBef>
                <a:spcPts val="480"/>
              </a:spcBef>
              <a:spcAft>
                <a:spcPts val="0"/>
              </a:spcAft>
              <a:buSzPts val="2150"/>
              <a:buNone/>
              <a:defRPr/>
            </a:lvl3pPr>
            <a:lvl4pPr lvl="3" rtl="0">
              <a:spcBef>
                <a:spcPts val="400"/>
              </a:spcBef>
              <a:spcAft>
                <a:spcPts val="0"/>
              </a:spcAft>
              <a:buSzPts val="2150"/>
              <a:buNone/>
              <a:defRPr/>
            </a:lvl4pPr>
            <a:lvl5pPr lvl="4" rtl="0">
              <a:spcBef>
                <a:spcPts val="400"/>
              </a:spcBef>
              <a:spcAft>
                <a:spcPts val="0"/>
              </a:spcAft>
              <a:buSzPts val="2150"/>
              <a:buNone/>
              <a:defRPr/>
            </a:lvl5pPr>
            <a:lvl6pPr lvl="5" rtl="0">
              <a:spcBef>
                <a:spcPts val="400"/>
              </a:spcBef>
              <a:spcAft>
                <a:spcPts val="0"/>
              </a:spcAft>
              <a:buSzPts val="2150"/>
              <a:buNone/>
              <a:defRPr/>
            </a:lvl6pPr>
            <a:lvl7pPr lvl="6" rtl="0">
              <a:spcBef>
                <a:spcPts val="400"/>
              </a:spcBef>
              <a:spcAft>
                <a:spcPts val="0"/>
              </a:spcAft>
              <a:buSzPts val="2150"/>
              <a:buNone/>
              <a:defRPr/>
            </a:lvl7pPr>
            <a:lvl8pPr lvl="7" rtl="0">
              <a:spcBef>
                <a:spcPts val="400"/>
              </a:spcBef>
              <a:spcAft>
                <a:spcPts val="0"/>
              </a:spcAft>
              <a:buSzPts val="2150"/>
              <a:buNone/>
              <a:defRPr/>
            </a:lvl8pPr>
            <a:lvl9pPr lvl="8" rtl="0">
              <a:spcBef>
                <a:spcPts val="400"/>
              </a:spcBef>
              <a:spcAft>
                <a:spcPts val="0"/>
              </a:spcAft>
              <a:buSzPts val="2150"/>
              <a:buNone/>
              <a:defRPr/>
            </a:lvl9pPr>
          </a:lstStyle>
          <a:p/>
        </p:txBody>
      </p:sp>
      <p:sp>
        <p:nvSpPr>
          <p:cNvPr id="24" name="Google Shape;24;p4"/>
          <p:cNvSpPr txBox="1"/>
          <p:nvPr>
            <p:ph idx="3" type="subTitle"/>
          </p:nvPr>
        </p:nvSpPr>
        <p:spPr>
          <a:xfrm>
            <a:off x="12685000" y="5663975"/>
            <a:ext cx="3741900" cy="468600"/>
          </a:xfrm>
          <a:prstGeom prst="rect">
            <a:avLst/>
          </a:prstGeom>
        </p:spPr>
        <p:txBody>
          <a:bodyPr anchorCtr="0" anchor="t" bIns="45700" lIns="91425" spcFirstLastPara="1" rIns="91425" wrap="square" tIns="45700">
            <a:normAutofit/>
          </a:bodyPr>
          <a:lstStyle>
            <a:lvl1pPr lvl="0" rtl="0">
              <a:spcBef>
                <a:spcPts val="640"/>
              </a:spcBef>
              <a:spcAft>
                <a:spcPts val="0"/>
              </a:spcAft>
              <a:buClr>
                <a:srgbClr val="515450"/>
              </a:buClr>
              <a:buSzPts val="3000"/>
              <a:buNone/>
              <a:defRPr sz="3000">
                <a:solidFill>
                  <a:srgbClr val="515450"/>
                </a:solidFill>
              </a:defRPr>
            </a:lvl1pPr>
            <a:lvl2pPr lvl="1" rtl="0">
              <a:spcBef>
                <a:spcPts val="560"/>
              </a:spcBef>
              <a:spcAft>
                <a:spcPts val="0"/>
              </a:spcAft>
              <a:buSzPts val="2150"/>
              <a:buNone/>
              <a:defRPr/>
            </a:lvl2pPr>
            <a:lvl3pPr lvl="2" rtl="0">
              <a:spcBef>
                <a:spcPts val="480"/>
              </a:spcBef>
              <a:spcAft>
                <a:spcPts val="0"/>
              </a:spcAft>
              <a:buSzPts val="2150"/>
              <a:buNone/>
              <a:defRPr/>
            </a:lvl3pPr>
            <a:lvl4pPr lvl="3" rtl="0">
              <a:spcBef>
                <a:spcPts val="400"/>
              </a:spcBef>
              <a:spcAft>
                <a:spcPts val="0"/>
              </a:spcAft>
              <a:buSzPts val="2150"/>
              <a:buNone/>
              <a:defRPr/>
            </a:lvl4pPr>
            <a:lvl5pPr lvl="4" rtl="0">
              <a:spcBef>
                <a:spcPts val="400"/>
              </a:spcBef>
              <a:spcAft>
                <a:spcPts val="0"/>
              </a:spcAft>
              <a:buSzPts val="2150"/>
              <a:buNone/>
              <a:defRPr/>
            </a:lvl5pPr>
            <a:lvl6pPr lvl="5" rtl="0">
              <a:spcBef>
                <a:spcPts val="400"/>
              </a:spcBef>
              <a:spcAft>
                <a:spcPts val="0"/>
              </a:spcAft>
              <a:buSzPts val="2150"/>
              <a:buNone/>
              <a:defRPr/>
            </a:lvl6pPr>
            <a:lvl7pPr lvl="6" rtl="0">
              <a:spcBef>
                <a:spcPts val="400"/>
              </a:spcBef>
              <a:spcAft>
                <a:spcPts val="0"/>
              </a:spcAft>
              <a:buSzPts val="2150"/>
              <a:buNone/>
              <a:defRPr/>
            </a:lvl7pPr>
            <a:lvl8pPr lvl="7" rtl="0">
              <a:spcBef>
                <a:spcPts val="400"/>
              </a:spcBef>
              <a:spcAft>
                <a:spcPts val="0"/>
              </a:spcAft>
              <a:buSzPts val="2150"/>
              <a:buNone/>
              <a:defRPr/>
            </a:lvl8pPr>
            <a:lvl9pPr lvl="8" rtl="0">
              <a:spcBef>
                <a:spcPts val="400"/>
              </a:spcBef>
              <a:spcAft>
                <a:spcPts val="0"/>
              </a:spcAft>
              <a:buSzPts val="215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25" name="Shape 25"/>
        <p:cNvGrpSpPr/>
        <p:nvPr/>
      </p:nvGrpSpPr>
      <p:grpSpPr>
        <a:xfrm>
          <a:off x="0" y="0"/>
          <a:ext cx="0" cy="0"/>
          <a:chOff x="0" y="0"/>
          <a:chExt cx="0" cy="0"/>
        </a:xfrm>
      </p:grpSpPr>
      <p:pic>
        <p:nvPicPr>
          <p:cNvPr id="26" name="Google Shape;26;p5"/>
          <p:cNvPicPr preferRelativeResize="0"/>
          <p:nvPr/>
        </p:nvPicPr>
        <p:blipFill rotWithShape="1">
          <a:blip r:embed="rId2">
            <a:alphaModFix/>
          </a:blip>
          <a:srcRect b="2525" l="2480" r="2489" t="2525"/>
          <a:stretch/>
        </p:blipFill>
        <p:spPr>
          <a:xfrm>
            <a:off x="0" y="0"/>
            <a:ext cx="18288000" cy="10287000"/>
          </a:xfrm>
          <a:prstGeom prst="rect">
            <a:avLst/>
          </a:prstGeom>
          <a:noFill/>
          <a:ln>
            <a:noFill/>
          </a:ln>
        </p:spPr>
      </p:pic>
      <p:grpSp>
        <p:nvGrpSpPr>
          <p:cNvPr id="27" name="Google Shape;27;p5"/>
          <p:cNvGrpSpPr/>
          <p:nvPr/>
        </p:nvGrpSpPr>
        <p:grpSpPr>
          <a:xfrm>
            <a:off x="3275719" y="1037323"/>
            <a:ext cx="11736941" cy="7993707"/>
            <a:chOff x="5073758" y="1780296"/>
            <a:chExt cx="15649255" cy="10658277"/>
          </a:xfrm>
        </p:grpSpPr>
        <p:grpSp>
          <p:nvGrpSpPr>
            <p:cNvPr id="28" name="Google Shape;28;p5"/>
            <p:cNvGrpSpPr/>
            <p:nvPr/>
          </p:nvGrpSpPr>
          <p:grpSpPr>
            <a:xfrm>
              <a:off x="5073758" y="1780296"/>
              <a:ext cx="15648723" cy="10657918"/>
              <a:chOff x="0" y="0"/>
              <a:chExt cx="2921882" cy="1990014"/>
            </a:xfrm>
          </p:grpSpPr>
          <p:sp>
            <p:nvSpPr>
              <p:cNvPr id="29" name="Google Shape;29;p5"/>
              <p:cNvSpPr/>
              <p:nvPr/>
            </p:nvSpPr>
            <p:spPr>
              <a:xfrm>
                <a:off x="0" y="0"/>
                <a:ext cx="2921882" cy="1990014"/>
              </a:xfrm>
              <a:custGeom>
                <a:rect b="b" l="l" r="r" t="t"/>
                <a:pathLst>
                  <a:path extrusionOk="0" h="1990014" w="2921882">
                    <a:moveTo>
                      <a:pt x="1460941" y="0"/>
                    </a:moveTo>
                    <a:cubicBezTo>
                      <a:pt x="654086" y="0"/>
                      <a:pt x="0" y="445480"/>
                      <a:pt x="0" y="995007"/>
                    </a:cubicBezTo>
                    <a:cubicBezTo>
                      <a:pt x="0" y="1544534"/>
                      <a:pt x="654086" y="1990014"/>
                      <a:pt x="1460941" y="1990014"/>
                    </a:cubicBezTo>
                    <a:cubicBezTo>
                      <a:pt x="2267796" y="1990014"/>
                      <a:pt x="2921882" y="1544534"/>
                      <a:pt x="2921882" y="995007"/>
                    </a:cubicBezTo>
                    <a:cubicBezTo>
                      <a:pt x="2921882" y="445480"/>
                      <a:pt x="2267796" y="0"/>
                      <a:pt x="1460941" y="0"/>
                    </a:cubicBezTo>
                    <a:close/>
                  </a:path>
                </a:pathLst>
              </a:custGeom>
              <a:gradFill>
                <a:gsLst>
                  <a:gs pos="0">
                    <a:srgbClr val="442E10">
                      <a:alpha val="0"/>
                    </a:srgbClr>
                  </a:gs>
                  <a:gs pos="50000">
                    <a:srgbClr val="442E10">
                      <a:alpha val="0"/>
                    </a:srgbClr>
                  </a:gs>
                  <a:gs pos="100000">
                    <a:srgbClr val="442E10">
                      <a:alpha val="9803"/>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5"/>
              <p:cNvSpPr txBox="1"/>
              <p:nvPr/>
            </p:nvSpPr>
            <p:spPr>
              <a:xfrm>
                <a:off x="273926" y="186564"/>
                <a:ext cx="2373900" cy="16170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 name="Google Shape;31;p5"/>
            <p:cNvSpPr/>
            <p:nvPr/>
          </p:nvSpPr>
          <p:spPr>
            <a:xfrm>
              <a:off x="5073758" y="1780296"/>
              <a:ext cx="15649255" cy="10658277"/>
            </a:xfrm>
            <a:custGeom>
              <a:rect b="b" l="l" r="r" t="t"/>
              <a:pathLst>
                <a:path extrusionOk="0" h="1170596" w="1718754">
                  <a:moveTo>
                    <a:pt x="859377" y="0"/>
                  </a:moveTo>
                  <a:cubicBezTo>
                    <a:pt x="384756" y="0"/>
                    <a:pt x="0" y="262047"/>
                    <a:pt x="0" y="585298"/>
                  </a:cubicBezTo>
                  <a:cubicBezTo>
                    <a:pt x="0" y="908549"/>
                    <a:pt x="384756" y="1170596"/>
                    <a:pt x="859377" y="1170596"/>
                  </a:cubicBezTo>
                  <a:cubicBezTo>
                    <a:pt x="1333998" y="1170596"/>
                    <a:pt x="1718754" y="908549"/>
                    <a:pt x="1718754" y="585298"/>
                  </a:cubicBezTo>
                  <a:cubicBezTo>
                    <a:pt x="1718754" y="262047"/>
                    <a:pt x="1333998" y="0"/>
                    <a:pt x="859377" y="0"/>
                  </a:cubicBezTo>
                  <a:close/>
                </a:path>
              </a:pathLst>
            </a:custGeom>
            <a:blipFill rotWithShape="1">
              <a:blip r:embed="rId3">
                <a:alphaModFix/>
              </a:blip>
              <a:stretch>
                <a:fillRect b="-85494" l="-84867" r="-84878" t="-85486"/>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 name="Google Shape;32;p5"/>
          <p:cNvSpPr txBox="1"/>
          <p:nvPr/>
        </p:nvSpPr>
        <p:spPr>
          <a:xfrm>
            <a:off x="7863684" y="1681040"/>
            <a:ext cx="2560500" cy="3054600"/>
          </a:xfrm>
          <a:prstGeom prst="rect">
            <a:avLst/>
          </a:prstGeom>
          <a:noFill/>
          <a:ln>
            <a:noFill/>
          </a:ln>
        </p:spPr>
        <p:txBody>
          <a:bodyPr anchorCtr="0" anchor="t" bIns="0" lIns="0" spcFirstLastPara="1" rIns="0" wrap="square" tIns="0">
            <a:spAutoFit/>
          </a:bodyPr>
          <a:lstStyle/>
          <a:p>
            <a:pPr indent="0" lvl="0" marL="0" marR="0" rtl="0" algn="ctr">
              <a:lnSpc>
                <a:spcPct val="116996"/>
              </a:lnSpc>
              <a:spcBef>
                <a:spcPts val="0"/>
              </a:spcBef>
              <a:spcAft>
                <a:spcPts val="0"/>
              </a:spcAft>
              <a:buNone/>
            </a:pPr>
            <a:r>
              <a:rPr b="0" i="0" lang="en-US" sz="19845" u="none" cap="none" strike="noStrike">
                <a:solidFill>
                  <a:srgbClr val="922007"/>
                </a:solidFill>
                <a:latin typeface="Marck Script"/>
                <a:ea typeface="Marck Script"/>
                <a:cs typeface="Marck Script"/>
                <a:sym typeface="Marck Script"/>
              </a:rPr>
              <a:t>01</a:t>
            </a:r>
            <a:endParaRPr/>
          </a:p>
        </p:txBody>
      </p:sp>
      <p:sp>
        <p:nvSpPr>
          <p:cNvPr id="33" name="Google Shape;33;p5"/>
          <p:cNvSpPr txBox="1"/>
          <p:nvPr>
            <p:ph type="title"/>
          </p:nvPr>
        </p:nvSpPr>
        <p:spPr>
          <a:xfrm>
            <a:off x="3354150" y="4256100"/>
            <a:ext cx="11579700" cy="2991000"/>
          </a:xfrm>
          <a:prstGeom prst="rect">
            <a:avLst/>
          </a:prstGeom>
          <a:noFill/>
          <a:ln>
            <a:noFill/>
          </a:ln>
        </p:spPr>
        <p:txBody>
          <a:bodyPr anchorCtr="0" anchor="t" bIns="45700" lIns="91425" spcFirstLastPara="1" rIns="91425" wrap="square" tIns="45700">
            <a:noAutofit/>
          </a:bodyPr>
          <a:lstStyle>
            <a:lvl1pPr lvl="0" marR="0" rtl="0" algn="ctr">
              <a:lnSpc>
                <a:spcPct val="80000"/>
              </a:lnSpc>
              <a:spcBef>
                <a:spcPts val="0"/>
              </a:spcBef>
              <a:spcAft>
                <a:spcPts val="0"/>
              </a:spcAft>
              <a:buClr>
                <a:srgbClr val="515450"/>
              </a:buClr>
              <a:buSzPts val="12700"/>
              <a:buFont typeface="Marck Script"/>
              <a:buNone/>
              <a:defRPr i="0" sz="12700" u="none" cap="none" strike="noStrike">
                <a:solidFill>
                  <a:srgbClr val="515450"/>
                </a:solidFill>
                <a:latin typeface="Marck Script"/>
                <a:ea typeface="Marck Script"/>
                <a:cs typeface="Marck Script"/>
                <a:sym typeface="Marck Script"/>
              </a:defRPr>
            </a:lvl1pPr>
            <a:lvl2pPr lvl="1" rtl="0">
              <a:spcBef>
                <a:spcPts val="0"/>
              </a:spcBef>
              <a:spcAft>
                <a:spcPts val="0"/>
              </a:spcAft>
              <a:buClr>
                <a:srgbClr val="515450"/>
              </a:buClr>
              <a:buSzPts val="12700"/>
              <a:buNone/>
              <a:defRPr sz="12700">
                <a:solidFill>
                  <a:srgbClr val="515450"/>
                </a:solidFill>
              </a:defRPr>
            </a:lvl2pPr>
            <a:lvl3pPr lvl="2" rtl="0">
              <a:spcBef>
                <a:spcPts val="0"/>
              </a:spcBef>
              <a:spcAft>
                <a:spcPts val="0"/>
              </a:spcAft>
              <a:buClr>
                <a:srgbClr val="515450"/>
              </a:buClr>
              <a:buSzPts val="12700"/>
              <a:buNone/>
              <a:defRPr sz="12700">
                <a:solidFill>
                  <a:srgbClr val="515450"/>
                </a:solidFill>
              </a:defRPr>
            </a:lvl3pPr>
            <a:lvl4pPr lvl="3" rtl="0">
              <a:spcBef>
                <a:spcPts val="0"/>
              </a:spcBef>
              <a:spcAft>
                <a:spcPts val="0"/>
              </a:spcAft>
              <a:buClr>
                <a:srgbClr val="515450"/>
              </a:buClr>
              <a:buSzPts val="12700"/>
              <a:buNone/>
              <a:defRPr sz="12700">
                <a:solidFill>
                  <a:srgbClr val="515450"/>
                </a:solidFill>
              </a:defRPr>
            </a:lvl4pPr>
            <a:lvl5pPr lvl="4" rtl="0">
              <a:spcBef>
                <a:spcPts val="0"/>
              </a:spcBef>
              <a:spcAft>
                <a:spcPts val="0"/>
              </a:spcAft>
              <a:buClr>
                <a:srgbClr val="515450"/>
              </a:buClr>
              <a:buSzPts val="12700"/>
              <a:buNone/>
              <a:defRPr sz="12700">
                <a:solidFill>
                  <a:srgbClr val="515450"/>
                </a:solidFill>
              </a:defRPr>
            </a:lvl5pPr>
            <a:lvl6pPr lvl="5" rtl="0">
              <a:spcBef>
                <a:spcPts val="0"/>
              </a:spcBef>
              <a:spcAft>
                <a:spcPts val="0"/>
              </a:spcAft>
              <a:buClr>
                <a:srgbClr val="515450"/>
              </a:buClr>
              <a:buSzPts val="12700"/>
              <a:buNone/>
              <a:defRPr sz="12700">
                <a:solidFill>
                  <a:srgbClr val="515450"/>
                </a:solidFill>
              </a:defRPr>
            </a:lvl6pPr>
            <a:lvl7pPr lvl="6" rtl="0">
              <a:spcBef>
                <a:spcPts val="0"/>
              </a:spcBef>
              <a:spcAft>
                <a:spcPts val="0"/>
              </a:spcAft>
              <a:buClr>
                <a:srgbClr val="515450"/>
              </a:buClr>
              <a:buSzPts val="12700"/>
              <a:buNone/>
              <a:defRPr sz="12700">
                <a:solidFill>
                  <a:srgbClr val="515450"/>
                </a:solidFill>
              </a:defRPr>
            </a:lvl7pPr>
            <a:lvl8pPr lvl="7" rtl="0">
              <a:spcBef>
                <a:spcPts val="0"/>
              </a:spcBef>
              <a:spcAft>
                <a:spcPts val="0"/>
              </a:spcAft>
              <a:buClr>
                <a:srgbClr val="515450"/>
              </a:buClr>
              <a:buSzPts val="12700"/>
              <a:buNone/>
              <a:defRPr sz="12700">
                <a:solidFill>
                  <a:srgbClr val="515450"/>
                </a:solidFill>
              </a:defRPr>
            </a:lvl8pPr>
            <a:lvl9pPr lvl="8" rtl="0">
              <a:spcBef>
                <a:spcPts val="0"/>
              </a:spcBef>
              <a:spcAft>
                <a:spcPts val="0"/>
              </a:spcAft>
              <a:buClr>
                <a:srgbClr val="515450"/>
              </a:buClr>
              <a:buSzPts val="12700"/>
              <a:buNone/>
              <a:defRPr sz="12700">
                <a:solidFill>
                  <a:srgbClr val="515450"/>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34" name="Shape 34"/>
        <p:cNvGrpSpPr/>
        <p:nvPr/>
      </p:nvGrpSpPr>
      <p:grpSpPr>
        <a:xfrm>
          <a:off x="0" y="0"/>
          <a:ext cx="0" cy="0"/>
          <a:chOff x="0" y="0"/>
          <a:chExt cx="0" cy="0"/>
        </a:xfrm>
      </p:grpSpPr>
      <p:sp>
        <p:nvSpPr>
          <p:cNvPr id="35" name="Google Shape;35;p6"/>
          <p:cNvSpPr txBox="1"/>
          <p:nvPr>
            <p:ph type="title"/>
          </p:nvPr>
        </p:nvSpPr>
        <p:spPr>
          <a:xfrm>
            <a:off x="357900" y="675875"/>
            <a:ext cx="17572200" cy="1773300"/>
          </a:xfrm>
          <a:prstGeom prst="rect">
            <a:avLst/>
          </a:prstGeom>
        </p:spPr>
        <p:txBody>
          <a:bodyPr anchorCtr="0" anchor="t" bIns="45700" lIns="91425" spcFirstLastPara="1" rIns="91425" wrap="square" tIns="45700">
            <a:noAutofit/>
          </a:bodyPr>
          <a:lstStyle>
            <a:lvl1pPr lvl="0">
              <a:spcBef>
                <a:spcPts val="0"/>
              </a:spcBef>
              <a:spcAft>
                <a:spcPts val="0"/>
              </a:spcAft>
              <a:buSzPts val="1425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36" name="Google Shape;36;p6"/>
          <p:cNvPicPr preferRelativeResize="0"/>
          <p:nvPr/>
        </p:nvPicPr>
        <p:blipFill rotWithShape="1">
          <a:blip r:embed="rId2">
            <a:alphaModFix/>
          </a:blip>
          <a:srcRect b="51779" l="0" r="0" t="0"/>
          <a:stretch/>
        </p:blipFill>
        <p:spPr>
          <a:xfrm>
            <a:off x="6005900" y="7405395"/>
            <a:ext cx="6283525" cy="2881600"/>
          </a:xfrm>
          <a:prstGeom prst="rect">
            <a:avLst/>
          </a:prstGeom>
          <a:noFill/>
          <a:ln>
            <a:noFill/>
          </a:ln>
        </p:spPr>
      </p:pic>
      <p:sp>
        <p:nvSpPr>
          <p:cNvPr id="37" name="Google Shape;37;p6"/>
          <p:cNvSpPr/>
          <p:nvPr/>
        </p:nvSpPr>
        <p:spPr>
          <a:xfrm>
            <a:off x="1248255" y="4269067"/>
            <a:ext cx="4219107" cy="2774063"/>
          </a:xfrm>
          <a:custGeom>
            <a:rect b="b" l="l" r="r" t="t"/>
            <a:pathLst>
              <a:path extrusionOk="0" h="2774063" w="4219107">
                <a:moveTo>
                  <a:pt x="0" y="0"/>
                </a:moveTo>
                <a:lnTo>
                  <a:pt x="4219107" y="0"/>
                </a:lnTo>
                <a:lnTo>
                  <a:pt x="4219107" y="2774063"/>
                </a:lnTo>
                <a:lnTo>
                  <a:pt x="0" y="2774063"/>
                </a:lnTo>
                <a:lnTo>
                  <a:pt x="0" y="0"/>
                </a:lnTo>
                <a:close/>
              </a:path>
            </a:pathLst>
          </a:custGeom>
          <a:blipFill rotWithShape="1">
            <a:blip r:embed="rId3">
              <a:alphaModFix/>
            </a:blip>
            <a:stretch>
              <a:fillRect b="0" l="0" r="0" t="0"/>
            </a:stretch>
          </a:blipFill>
          <a:ln>
            <a:noFill/>
          </a:ln>
        </p:spPr>
      </p:sp>
      <p:sp>
        <p:nvSpPr>
          <p:cNvPr id="38" name="Google Shape;38;p6"/>
          <p:cNvSpPr/>
          <p:nvPr/>
        </p:nvSpPr>
        <p:spPr>
          <a:xfrm>
            <a:off x="7034446" y="4269067"/>
            <a:ext cx="4219107" cy="2774063"/>
          </a:xfrm>
          <a:custGeom>
            <a:rect b="b" l="l" r="r" t="t"/>
            <a:pathLst>
              <a:path extrusionOk="0" h="2774063" w="4219107">
                <a:moveTo>
                  <a:pt x="0" y="0"/>
                </a:moveTo>
                <a:lnTo>
                  <a:pt x="4219108" y="0"/>
                </a:lnTo>
                <a:lnTo>
                  <a:pt x="4219108" y="2774063"/>
                </a:lnTo>
                <a:lnTo>
                  <a:pt x="0" y="2774063"/>
                </a:lnTo>
                <a:lnTo>
                  <a:pt x="0" y="0"/>
                </a:lnTo>
                <a:close/>
              </a:path>
            </a:pathLst>
          </a:custGeom>
          <a:blipFill rotWithShape="1">
            <a:blip r:embed="rId3">
              <a:alphaModFix/>
            </a:blip>
            <a:stretch>
              <a:fillRect b="0" l="0" r="0" t="0"/>
            </a:stretch>
          </a:blipFill>
          <a:ln>
            <a:noFill/>
          </a:ln>
        </p:spPr>
      </p:sp>
      <p:sp>
        <p:nvSpPr>
          <p:cNvPr id="39" name="Google Shape;39;p6"/>
          <p:cNvSpPr/>
          <p:nvPr/>
        </p:nvSpPr>
        <p:spPr>
          <a:xfrm>
            <a:off x="12825179" y="4269067"/>
            <a:ext cx="4219107" cy="2774063"/>
          </a:xfrm>
          <a:custGeom>
            <a:rect b="b" l="l" r="r" t="t"/>
            <a:pathLst>
              <a:path extrusionOk="0" h="2774063" w="4219107">
                <a:moveTo>
                  <a:pt x="0" y="0"/>
                </a:moveTo>
                <a:lnTo>
                  <a:pt x="4219107" y="0"/>
                </a:lnTo>
                <a:lnTo>
                  <a:pt x="4219107" y="2774063"/>
                </a:lnTo>
                <a:lnTo>
                  <a:pt x="0" y="2774063"/>
                </a:lnTo>
                <a:lnTo>
                  <a:pt x="0" y="0"/>
                </a:lnTo>
                <a:close/>
              </a:path>
            </a:pathLst>
          </a:custGeom>
          <a:blipFill rotWithShape="1">
            <a:blip r:embed="rId3">
              <a:alphaModFix/>
            </a:blip>
            <a:stretch>
              <a:fillRect b="0" l="0" r="0" t="0"/>
            </a:stretch>
          </a:blipFill>
          <a:ln>
            <a:noFill/>
          </a:ln>
        </p:spPr>
      </p:sp>
      <p:sp>
        <p:nvSpPr>
          <p:cNvPr id="40" name="Google Shape;40;p6"/>
          <p:cNvSpPr txBox="1"/>
          <p:nvPr/>
        </p:nvSpPr>
        <p:spPr>
          <a:xfrm>
            <a:off x="1745012" y="4214885"/>
            <a:ext cx="3125400" cy="2396100"/>
          </a:xfrm>
          <a:prstGeom prst="rect">
            <a:avLst/>
          </a:prstGeom>
          <a:noFill/>
          <a:ln>
            <a:noFill/>
          </a:ln>
        </p:spPr>
        <p:txBody>
          <a:bodyPr anchorCtr="0" anchor="t" bIns="0" lIns="0" spcFirstLastPara="1" rIns="0" wrap="square" tIns="0">
            <a:spAutoFit/>
          </a:bodyPr>
          <a:lstStyle/>
          <a:p>
            <a:pPr indent="0" lvl="0" marL="0" marR="0" rtl="0" algn="ctr">
              <a:lnSpc>
                <a:spcPct val="116997"/>
              </a:lnSpc>
              <a:spcBef>
                <a:spcPts val="0"/>
              </a:spcBef>
              <a:spcAft>
                <a:spcPts val="0"/>
              </a:spcAft>
              <a:buNone/>
            </a:pPr>
            <a:r>
              <a:rPr b="0" i="0" lang="en-US" sz="15567" u="none" cap="none" strike="noStrike">
                <a:solidFill>
                  <a:srgbClr val="515450"/>
                </a:solidFill>
                <a:latin typeface="Marck Script"/>
                <a:ea typeface="Marck Script"/>
                <a:cs typeface="Marck Script"/>
                <a:sym typeface="Marck Script"/>
              </a:rPr>
              <a:t>01</a:t>
            </a:r>
            <a:endParaRPr/>
          </a:p>
        </p:txBody>
      </p:sp>
      <p:sp>
        <p:nvSpPr>
          <p:cNvPr id="41" name="Google Shape;41;p6"/>
          <p:cNvSpPr txBox="1"/>
          <p:nvPr/>
        </p:nvSpPr>
        <p:spPr>
          <a:xfrm>
            <a:off x="7540729" y="4214885"/>
            <a:ext cx="3125400" cy="2396100"/>
          </a:xfrm>
          <a:prstGeom prst="rect">
            <a:avLst/>
          </a:prstGeom>
          <a:noFill/>
          <a:ln>
            <a:noFill/>
          </a:ln>
        </p:spPr>
        <p:txBody>
          <a:bodyPr anchorCtr="0" anchor="t" bIns="0" lIns="0" spcFirstLastPara="1" rIns="0" wrap="square" tIns="0">
            <a:spAutoFit/>
          </a:bodyPr>
          <a:lstStyle/>
          <a:p>
            <a:pPr indent="0" lvl="0" marL="0" marR="0" rtl="0" algn="ctr">
              <a:lnSpc>
                <a:spcPct val="116997"/>
              </a:lnSpc>
              <a:spcBef>
                <a:spcPts val="0"/>
              </a:spcBef>
              <a:spcAft>
                <a:spcPts val="0"/>
              </a:spcAft>
              <a:buNone/>
            </a:pPr>
            <a:r>
              <a:rPr b="0" i="0" lang="en-US" sz="15567" u="none" cap="none" strike="noStrike">
                <a:solidFill>
                  <a:srgbClr val="515450"/>
                </a:solidFill>
                <a:latin typeface="Marck Script"/>
                <a:ea typeface="Marck Script"/>
                <a:cs typeface="Marck Script"/>
                <a:sym typeface="Marck Script"/>
              </a:rPr>
              <a:t>02</a:t>
            </a:r>
            <a:endParaRPr/>
          </a:p>
        </p:txBody>
      </p:sp>
      <p:sp>
        <p:nvSpPr>
          <p:cNvPr id="42" name="Google Shape;42;p6"/>
          <p:cNvSpPr txBox="1"/>
          <p:nvPr/>
        </p:nvSpPr>
        <p:spPr>
          <a:xfrm>
            <a:off x="13321936" y="4214885"/>
            <a:ext cx="3125400" cy="2396100"/>
          </a:xfrm>
          <a:prstGeom prst="rect">
            <a:avLst/>
          </a:prstGeom>
          <a:noFill/>
          <a:ln>
            <a:noFill/>
          </a:ln>
        </p:spPr>
        <p:txBody>
          <a:bodyPr anchorCtr="0" anchor="t" bIns="0" lIns="0" spcFirstLastPara="1" rIns="0" wrap="square" tIns="0">
            <a:spAutoFit/>
          </a:bodyPr>
          <a:lstStyle/>
          <a:p>
            <a:pPr indent="0" lvl="0" marL="0" marR="0" rtl="0" algn="ctr">
              <a:lnSpc>
                <a:spcPct val="116997"/>
              </a:lnSpc>
              <a:spcBef>
                <a:spcPts val="0"/>
              </a:spcBef>
              <a:spcAft>
                <a:spcPts val="0"/>
              </a:spcAft>
              <a:buNone/>
            </a:pPr>
            <a:r>
              <a:rPr b="0" i="0" lang="en-US" sz="15567" u="none" cap="none" strike="noStrike">
                <a:solidFill>
                  <a:srgbClr val="515450"/>
                </a:solidFill>
                <a:latin typeface="Marck Script"/>
                <a:ea typeface="Marck Script"/>
                <a:cs typeface="Marck Script"/>
                <a:sym typeface="Marck Script"/>
              </a:rPr>
              <a:t>03</a:t>
            </a:r>
            <a:endParaRPr/>
          </a:p>
        </p:txBody>
      </p:sp>
      <p:sp>
        <p:nvSpPr>
          <p:cNvPr id="43" name="Google Shape;43;p6"/>
          <p:cNvSpPr txBox="1"/>
          <p:nvPr>
            <p:ph idx="1" type="subTitle"/>
          </p:nvPr>
        </p:nvSpPr>
        <p:spPr>
          <a:xfrm>
            <a:off x="1380950" y="3367739"/>
            <a:ext cx="3953700" cy="430800"/>
          </a:xfrm>
          <a:prstGeom prst="rect">
            <a:avLst/>
          </a:prstGeom>
        </p:spPr>
        <p:txBody>
          <a:bodyPr anchorCtr="0" anchor="t" bIns="45700" lIns="91425" spcFirstLastPara="1" rIns="91425" wrap="square" tIns="45700">
            <a:normAutofit/>
          </a:bodyPr>
          <a:lstStyle>
            <a:lvl1pPr lvl="0">
              <a:spcBef>
                <a:spcPts val="640"/>
              </a:spcBef>
              <a:spcAft>
                <a:spcPts val="0"/>
              </a:spcAft>
              <a:buSzPts val="2750"/>
              <a:buNone/>
              <a:defRPr sz="2750"/>
            </a:lvl1pPr>
            <a:lvl2pPr lvl="1">
              <a:spcBef>
                <a:spcPts val="560"/>
              </a:spcBef>
              <a:spcAft>
                <a:spcPts val="0"/>
              </a:spcAft>
              <a:buSzPts val="2150"/>
              <a:buNone/>
              <a:defRPr/>
            </a:lvl2pPr>
            <a:lvl3pPr lvl="2">
              <a:spcBef>
                <a:spcPts val="480"/>
              </a:spcBef>
              <a:spcAft>
                <a:spcPts val="0"/>
              </a:spcAft>
              <a:buSzPts val="2150"/>
              <a:buNone/>
              <a:defRPr/>
            </a:lvl3pPr>
            <a:lvl4pPr lvl="3">
              <a:spcBef>
                <a:spcPts val="400"/>
              </a:spcBef>
              <a:spcAft>
                <a:spcPts val="0"/>
              </a:spcAft>
              <a:buSzPts val="2150"/>
              <a:buNone/>
              <a:defRPr/>
            </a:lvl4pPr>
            <a:lvl5pPr lvl="4">
              <a:spcBef>
                <a:spcPts val="400"/>
              </a:spcBef>
              <a:spcAft>
                <a:spcPts val="0"/>
              </a:spcAft>
              <a:buSzPts val="2150"/>
              <a:buNone/>
              <a:defRPr/>
            </a:lvl5pPr>
            <a:lvl6pPr lvl="5">
              <a:spcBef>
                <a:spcPts val="400"/>
              </a:spcBef>
              <a:spcAft>
                <a:spcPts val="0"/>
              </a:spcAft>
              <a:buSzPts val="2150"/>
              <a:buNone/>
              <a:defRPr/>
            </a:lvl6pPr>
            <a:lvl7pPr lvl="6">
              <a:spcBef>
                <a:spcPts val="400"/>
              </a:spcBef>
              <a:spcAft>
                <a:spcPts val="0"/>
              </a:spcAft>
              <a:buSzPts val="2150"/>
              <a:buNone/>
              <a:defRPr/>
            </a:lvl7pPr>
            <a:lvl8pPr lvl="7">
              <a:spcBef>
                <a:spcPts val="400"/>
              </a:spcBef>
              <a:spcAft>
                <a:spcPts val="0"/>
              </a:spcAft>
              <a:buSzPts val="2150"/>
              <a:buNone/>
              <a:defRPr/>
            </a:lvl8pPr>
            <a:lvl9pPr lvl="8">
              <a:spcBef>
                <a:spcPts val="400"/>
              </a:spcBef>
              <a:spcAft>
                <a:spcPts val="0"/>
              </a:spcAft>
              <a:buSzPts val="2150"/>
              <a:buNone/>
              <a:defRPr/>
            </a:lvl9pPr>
          </a:lstStyle>
          <a:p/>
        </p:txBody>
      </p:sp>
      <p:sp>
        <p:nvSpPr>
          <p:cNvPr id="44" name="Google Shape;44;p6"/>
          <p:cNvSpPr txBox="1"/>
          <p:nvPr>
            <p:ph idx="2" type="body"/>
          </p:nvPr>
        </p:nvSpPr>
        <p:spPr>
          <a:xfrm>
            <a:off x="1517150" y="7253000"/>
            <a:ext cx="3681300" cy="986400"/>
          </a:xfrm>
          <a:prstGeom prst="rect">
            <a:avLst/>
          </a:prstGeom>
        </p:spPr>
        <p:txBody>
          <a:bodyPr anchorCtr="0" anchor="t" bIns="45700" lIns="91425" spcFirstLastPara="1" rIns="91425" wrap="square" tIns="45700">
            <a:normAutofit/>
          </a:bodyPr>
          <a:lstStyle>
            <a:lvl1pPr indent="-365125" lvl="0" marL="457200">
              <a:spcBef>
                <a:spcPts val="640"/>
              </a:spcBef>
              <a:spcAft>
                <a:spcPts val="0"/>
              </a:spcAft>
              <a:buSzPts val="2150"/>
              <a:buChar char="•"/>
              <a:defRPr/>
            </a:lvl1pPr>
            <a:lvl2pPr indent="-365125" lvl="1" marL="914400">
              <a:spcBef>
                <a:spcPts val="560"/>
              </a:spcBef>
              <a:spcAft>
                <a:spcPts val="0"/>
              </a:spcAft>
              <a:buSzPts val="2150"/>
              <a:buChar char="–"/>
              <a:defRPr/>
            </a:lvl2pPr>
            <a:lvl3pPr indent="-365125" lvl="2" marL="1371600">
              <a:spcBef>
                <a:spcPts val="480"/>
              </a:spcBef>
              <a:spcAft>
                <a:spcPts val="0"/>
              </a:spcAft>
              <a:buSzPts val="2150"/>
              <a:buChar char="•"/>
              <a:defRPr/>
            </a:lvl3pPr>
            <a:lvl4pPr indent="-365125" lvl="3" marL="1828800">
              <a:spcBef>
                <a:spcPts val="400"/>
              </a:spcBef>
              <a:spcAft>
                <a:spcPts val="0"/>
              </a:spcAft>
              <a:buSzPts val="2150"/>
              <a:buChar char="–"/>
              <a:defRPr/>
            </a:lvl4pPr>
            <a:lvl5pPr indent="-365125" lvl="4" marL="2286000">
              <a:spcBef>
                <a:spcPts val="400"/>
              </a:spcBef>
              <a:spcAft>
                <a:spcPts val="0"/>
              </a:spcAft>
              <a:buSzPts val="2150"/>
              <a:buChar char="»"/>
              <a:defRPr/>
            </a:lvl5pPr>
            <a:lvl6pPr indent="-365125" lvl="5" marL="2743200">
              <a:spcBef>
                <a:spcPts val="400"/>
              </a:spcBef>
              <a:spcAft>
                <a:spcPts val="0"/>
              </a:spcAft>
              <a:buSzPts val="2150"/>
              <a:buChar char="•"/>
              <a:defRPr/>
            </a:lvl6pPr>
            <a:lvl7pPr indent="-365125" lvl="6" marL="3200400">
              <a:spcBef>
                <a:spcPts val="400"/>
              </a:spcBef>
              <a:spcAft>
                <a:spcPts val="0"/>
              </a:spcAft>
              <a:buSzPts val="2150"/>
              <a:buChar char="•"/>
              <a:defRPr/>
            </a:lvl7pPr>
            <a:lvl8pPr indent="-365125" lvl="7" marL="3657600">
              <a:spcBef>
                <a:spcPts val="400"/>
              </a:spcBef>
              <a:spcAft>
                <a:spcPts val="0"/>
              </a:spcAft>
              <a:buSzPts val="2150"/>
              <a:buChar char="•"/>
              <a:defRPr/>
            </a:lvl8pPr>
            <a:lvl9pPr indent="-365125" lvl="8" marL="4114800">
              <a:spcBef>
                <a:spcPts val="400"/>
              </a:spcBef>
              <a:spcAft>
                <a:spcPts val="0"/>
              </a:spcAft>
              <a:buSzPts val="2150"/>
              <a:buChar char="•"/>
              <a:defRPr/>
            </a:lvl9pPr>
          </a:lstStyle>
          <a:p/>
        </p:txBody>
      </p:sp>
      <p:sp>
        <p:nvSpPr>
          <p:cNvPr id="45" name="Google Shape;45;p6"/>
          <p:cNvSpPr txBox="1"/>
          <p:nvPr>
            <p:ph idx="3" type="subTitle"/>
          </p:nvPr>
        </p:nvSpPr>
        <p:spPr>
          <a:xfrm>
            <a:off x="7169400" y="3367739"/>
            <a:ext cx="3953700" cy="430800"/>
          </a:xfrm>
          <a:prstGeom prst="rect">
            <a:avLst/>
          </a:prstGeom>
        </p:spPr>
        <p:txBody>
          <a:bodyPr anchorCtr="0" anchor="t" bIns="45700" lIns="91425" spcFirstLastPara="1" rIns="91425" wrap="square" tIns="45700">
            <a:normAutofit/>
          </a:bodyPr>
          <a:lstStyle>
            <a:lvl1pPr lvl="0" rtl="0">
              <a:spcBef>
                <a:spcPts val="640"/>
              </a:spcBef>
              <a:spcAft>
                <a:spcPts val="0"/>
              </a:spcAft>
              <a:buSzPts val="2750"/>
              <a:buNone/>
              <a:defRPr sz="2750"/>
            </a:lvl1pPr>
            <a:lvl2pPr lvl="1" rtl="0">
              <a:spcBef>
                <a:spcPts val="560"/>
              </a:spcBef>
              <a:spcAft>
                <a:spcPts val="0"/>
              </a:spcAft>
              <a:buSzPts val="2150"/>
              <a:buNone/>
              <a:defRPr/>
            </a:lvl2pPr>
            <a:lvl3pPr lvl="2" rtl="0">
              <a:spcBef>
                <a:spcPts val="480"/>
              </a:spcBef>
              <a:spcAft>
                <a:spcPts val="0"/>
              </a:spcAft>
              <a:buSzPts val="2150"/>
              <a:buNone/>
              <a:defRPr/>
            </a:lvl3pPr>
            <a:lvl4pPr lvl="3" rtl="0">
              <a:spcBef>
                <a:spcPts val="400"/>
              </a:spcBef>
              <a:spcAft>
                <a:spcPts val="0"/>
              </a:spcAft>
              <a:buSzPts val="2150"/>
              <a:buNone/>
              <a:defRPr/>
            </a:lvl4pPr>
            <a:lvl5pPr lvl="4" rtl="0">
              <a:spcBef>
                <a:spcPts val="400"/>
              </a:spcBef>
              <a:spcAft>
                <a:spcPts val="0"/>
              </a:spcAft>
              <a:buSzPts val="2150"/>
              <a:buNone/>
              <a:defRPr/>
            </a:lvl5pPr>
            <a:lvl6pPr lvl="5" rtl="0">
              <a:spcBef>
                <a:spcPts val="400"/>
              </a:spcBef>
              <a:spcAft>
                <a:spcPts val="0"/>
              </a:spcAft>
              <a:buSzPts val="2150"/>
              <a:buNone/>
              <a:defRPr/>
            </a:lvl6pPr>
            <a:lvl7pPr lvl="6" rtl="0">
              <a:spcBef>
                <a:spcPts val="400"/>
              </a:spcBef>
              <a:spcAft>
                <a:spcPts val="0"/>
              </a:spcAft>
              <a:buSzPts val="2150"/>
              <a:buNone/>
              <a:defRPr/>
            </a:lvl7pPr>
            <a:lvl8pPr lvl="7" rtl="0">
              <a:spcBef>
                <a:spcPts val="400"/>
              </a:spcBef>
              <a:spcAft>
                <a:spcPts val="0"/>
              </a:spcAft>
              <a:buSzPts val="2150"/>
              <a:buNone/>
              <a:defRPr/>
            </a:lvl8pPr>
            <a:lvl9pPr lvl="8" rtl="0">
              <a:spcBef>
                <a:spcPts val="400"/>
              </a:spcBef>
              <a:spcAft>
                <a:spcPts val="0"/>
              </a:spcAft>
              <a:buSzPts val="2150"/>
              <a:buNone/>
              <a:defRPr/>
            </a:lvl9pPr>
          </a:lstStyle>
          <a:p/>
        </p:txBody>
      </p:sp>
      <p:sp>
        <p:nvSpPr>
          <p:cNvPr id="46" name="Google Shape;46;p6"/>
          <p:cNvSpPr txBox="1"/>
          <p:nvPr>
            <p:ph idx="4" type="body"/>
          </p:nvPr>
        </p:nvSpPr>
        <p:spPr>
          <a:xfrm>
            <a:off x="7305600" y="7253000"/>
            <a:ext cx="3681300" cy="986400"/>
          </a:xfrm>
          <a:prstGeom prst="rect">
            <a:avLst/>
          </a:prstGeom>
        </p:spPr>
        <p:txBody>
          <a:bodyPr anchorCtr="0" anchor="t" bIns="45700" lIns="91425" spcFirstLastPara="1" rIns="91425" wrap="square" tIns="45700">
            <a:normAutofit/>
          </a:bodyPr>
          <a:lstStyle>
            <a:lvl1pPr indent="-365125" lvl="0" marL="457200" rtl="0">
              <a:spcBef>
                <a:spcPts val="640"/>
              </a:spcBef>
              <a:spcAft>
                <a:spcPts val="0"/>
              </a:spcAft>
              <a:buSzPts val="2150"/>
              <a:buChar char="•"/>
              <a:defRPr/>
            </a:lvl1pPr>
            <a:lvl2pPr indent="-365125" lvl="1" marL="914400" rtl="0">
              <a:spcBef>
                <a:spcPts val="560"/>
              </a:spcBef>
              <a:spcAft>
                <a:spcPts val="0"/>
              </a:spcAft>
              <a:buSzPts val="2150"/>
              <a:buChar char="–"/>
              <a:defRPr/>
            </a:lvl2pPr>
            <a:lvl3pPr indent="-365125" lvl="2" marL="1371600" rtl="0">
              <a:spcBef>
                <a:spcPts val="480"/>
              </a:spcBef>
              <a:spcAft>
                <a:spcPts val="0"/>
              </a:spcAft>
              <a:buSzPts val="2150"/>
              <a:buChar char="•"/>
              <a:defRPr/>
            </a:lvl3pPr>
            <a:lvl4pPr indent="-365125" lvl="3" marL="1828800" rtl="0">
              <a:spcBef>
                <a:spcPts val="400"/>
              </a:spcBef>
              <a:spcAft>
                <a:spcPts val="0"/>
              </a:spcAft>
              <a:buSzPts val="2150"/>
              <a:buChar char="–"/>
              <a:defRPr/>
            </a:lvl4pPr>
            <a:lvl5pPr indent="-365125" lvl="4" marL="2286000" rtl="0">
              <a:spcBef>
                <a:spcPts val="400"/>
              </a:spcBef>
              <a:spcAft>
                <a:spcPts val="0"/>
              </a:spcAft>
              <a:buSzPts val="2150"/>
              <a:buChar char="»"/>
              <a:defRPr/>
            </a:lvl5pPr>
            <a:lvl6pPr indent="-365125" lvl="5" marL="2743200" rtl="0">
              <a:spcBef>
                <a:spcPts val="400"/>
              </a:spcBef>
              <a:spcAft>
                <a:spcPts val="0"/>
              </a:spcAft>
              <a:buSzPts val="2150"/>
              <a:buChar char="•"/>
              <a:defRPr/>
            </a:lvl6pPr>
            <a:lvl7pPr indent="-365125" lvl="6" marL="3200400" rtl="0">
              <a:spcBef>
                <a:spcPts val="400"/>
              </a:spcBef>
              <a:spcAft>
                <a:spcPts val="0"/>
              </a:spcAft>
              <a:buSzPts val="2150"/>
              <a:buChar char="•"/>
              <a:defRPr/>
            </a:lvl7pPr>
            <a:lvl8pPr indent="-365125" lvl="7" marL="3657600" rtl="0">
              <a:spcBef>
                <a:spcPts val="400"/>
              </a:spcBef>
              <a:spcAft>
                <a:spcPts val="0"/>
              </a:spcAft>
              <a:buSzPts val="2150"/>
              <a:buChar char="•"/>
              <a:defRPr/>
            </a:lvl8pPr>
            <a:lvl9pPr indent="-365125" lvl="8" marL="4114800" rtl="0">
              <a:spcBef>
                <a:spcPts val="400"/>
              </a:spcBef>
              <a:spcAft>
                <a:spcPts val="0"/>
              </a:spcAft>
              <a:buSzPts val="2150"/>
              <a:buChar char="•"/>
              <a:defRPr/>
            </a:lvl9pPr>
          </a:lstStyle>
          <a:p/>
        </p:txBody>
      </p:sp>
      <p:sp>
        <p:nvSpPr>
          <p:cNvPr id="47" name="Google Shape;47;p6"/>
          <p:cNvSpPr txBox="1"/>
          <p:nvPr>
            <p:ph idx="5" type="subTitle"/>
          </p:nvPr>
        </p:nvSpPr>
        <p:spPr>
          <a:xfrm>
            <a:off x="12957850" y="3367739"/>
            <a:ext cx="3953700" cy="430800"/>
          </a:xfrm>
          <a:prstGeom prst="rect">
            <a:avLst/>
          </a:prstGeom>
        </p:spPr>
        <p:txBody>
          <a:bodyPr anchorCtr="0" anchor="t" bIns="45700" lIns="91425" spcFirstLastPara="1" rIns="91425" wrap="square" tIns="45700">
            <a:normAutofit/>
          </a:bodyPr>
          <a:lstStyle>
            <a:lvl1pPr lvl="0" rtl="0">
              <a:spcBef>
                <a:spcPts val="640"/>
              </a:spcBef>
              <a:spcAft>
                <a:spcPts val="0"/>
              </a:spcAft>
              <a:buSzPts val="2750"/>
              <a:buNone/>
              <a:defRPr sz="2750"/>
            </a:lvl1pPr>
            <a:lvl2pPr lvl="1" rtl="0">
              <a:spcBef>
                <a:spcPts val="560"/>
              </a:spcBef>
              <a:spcAft>
                <a:spcPts val="0"/>
              </a:spcAft>
              <a:buSzPts val="2150"/>
              <a:buNone/>
              <a:defRPr/>
            </a:lvl2pPr>
            <a:lvl3pPr lvl="2" rtl="0">
              <a:spcBef>
                <a:spcPts val="480"/>
              </a:spcBef>
              <a:spcAft>
                <a:spcPts val="0"/>
              </a:spcAft>
              <a:buSzPts val="2150"/>
              <a:buNone/>
              <a:defRPr/>
            </a:lvl3pPr>
            <a:lvl4pPr lvl="3" rtl="0">
              <a:spcBef>
                <a:spcPts val="400"/>
              </a:spcBef>
              <a:spcAft>
                <a:spcPts val="0"/>
              </a:spcAft>
              <a:buSzPts val="2150"/>
              <a:buNone/>
              <a:defRPr/>
            </a:lvl4pPr>
            <a:lvl5pPr lvl="4" rtl="0">
              <a:spcBef>
                <a:spcPts val="400"/>
              </a:spcBef>
              <a:spcAft>
                <a:spcPts val="0"/>
              </a:spcAft>
              <a:buSzPts val="2150"/>
              <a:buNone/>
              <a:defRPr/>
            </a:lvl5pPr>
            <a:lvl6pPr lvl="5" rtl="0">
              <a:spcBef>
                <a:spcPts val="400"/>
              </a:spcBef>
              <a:spcAft>
                <a:spcPts val="0"/>
              </a:spcAft>
              <a:buSzPts val="2150"/>
              <a:buNone/>
              <a:defRPr/>
            </a:lvl6pPr>
            <a:lvl7pPr lvl="6" rtl="0">
              <a:spcBef>
                <a:spcPts val="400"/>
              </a:spcBef>
              <a:spcAft>
                <a:spcPts val="0"/>
              </a:spcAft>
              <a:buSzPts val="2150"/>
              <a:buNone/>
              <a:defRPr/>
            </a:lvl7pPr>
            <a:lvl8pPr lvl="7" rtl="0">
              <a:spcBef>
                <a:spcPts val="400"/>
              </a:spcBef>
              <a:spcAft>
                <a:spcPts val="0"/>
              </a:spcAft>
              <a:buSzPts val="2150"/>
              <a:buNone/>
              <a:defRPr/>
            </a:lvl8pPr>
            <a:lvl9pPr lvl="8" rtl="0">
              <a:spcBef>
                <a:spcPts val="400"/>
              </a:spcBef>
              <a:spcAft>
                <a:spcPts val="0"/>
              </a:spcAft>
              <a:buSzPts val="2150"/>
              <a:buNone/>
              <a:defRPr/>
            </a:lvl9pPr>
          </a:lstStyle>
          <a:p/>
        </p:txBody>
      </p:sp>
      <p:sp>
        <p:nvSpPr>
          <p:cNvPr id="48" name="Google Shape;48;p6"/>
          <p:cNvSpPr txBox="1"/>
          <p:nvPr>
            <p:ph idx="6" type="body"/>
          </p:nvPr>
        </p:nvSpPr>
        <p:spPr>
          <a:xfrm>
            <a:off x="13094050" y="7253000"/>
            <a:ext cx="3681300" cy="986400"/>
          </a:xfrm>
          <a:prstGeom prst="rect">
            <a:avLst/>
          </a:prstGeom>
        </p:spPr>
        <p:txBody>
          <a:bodyPr anchorCtr="0" anchor="t" bIns="45700" lIns="91425" spcFirstLastPara="1" rIns="91425" wrap="square" tIns="45700">
            <a:normAutofit/>
          </a:bodyPr>
          <a:lstStyle>
            <a:lvl1pPr indent="-365125" lvl="0" marL="457200" rtl="0">
              <a:spcBef>
                <a:spcPts val="640"/>
              </a:spcBef>
              <a:spcAft>
                <a:spcPts val="0"/>
              </a:spcAft>
              <a:buSzPts val="2150"/>
              <a:buChar char="•"/>
              <a:defRPr/>
            </a:lvl1pPr>
            <a:lvl2pPr indent="-365125" lvl="1" marL="914400" rtl="0">
              <a:spcBef>
                <a:spcPts val="560"/>
              </a:spcBef>
              <a:spcAft>
                <a:spcPts val="0"/>
              </a:spcAft>
              <a:buSzPts val="2150"/>
              <a:buChar char="–"/>
              <a:defRPr/>
            </a:lvl2pPr>
            <a:lvl3pPr indent="-365125" lvl="2" marL="1371600" rtl="0">
              <a:spcBef>
                <a:spcPts val="480"/>
              </a:spcBef>
              <a:spcAft>
                <a:spcPts val="0"/>
              </a:spcAft>
              <a:buSzPts val="2150"/>
              <a:buChar char="•"/>
              <a:defRPr/>
            </a:lvl3pPr>
            <a:lvl4pPr indent="-365125" lvl="3" marL="1828800" rtl="0">
              <a:spcBef>
                <a:spcPts val="400"/>
              </a:spcBef>
              <a:spcAft>
                <a:spcPts val="0"/>
              </a:spcAft>
              <a:buSzPts val="2150"/>
              <a:buChar char="–"/>
              <a:defRPr/>
            </a:lvl4pPr>
            <a:lvl5pPr indent="-365125" lvl="4" marL="2286000" rtl="0">
              <a:spcBef>
                <a:spcPts val="400"/>
              </a:spcBef>
              <a:spcAft>
                <a:spcPts val="0"/>
              </a:spcAft>
              <a:buSzPts val="2150"/>
              <a:buChar char="»"/>
              <a:defRPr/>
            </a:lvl5pPr>
            <a:lvl6pPr indent="-365125" lvl="5" marL="2743200" rtl="0">
              <a:spcBef>
                <a:spcPts val="400"/>
              </a:spcBef>
              <a:spcAft>
                <a:spcPts val="0"/>
              </a:spcAft>
              <a:buSzPts val="2150"/>
              <a:buChar char="•"/>
              <a:defRPr/>
            </a:lvl6pPr>
            <a:lvl7pPr indent="-365125" lvl="6" marL="3200400" rtl="0">
              <a:spcBef>
                <a:spcPts val="400"/>
              </a:spcBef>
              <a:spcAft>
                <a:spcPts val="0"/>
              </a:spcAft>
              <a:buSzPts val="2150"/>
              <a:buChar char="•"/>
              <a:defRPr/>
            </a:lvl7pPr>
            <a:lvl8pPr indent="-365125" lvl="7" marL="3657600" rtl="0">
              <a:spcBef>
                <a:spcPts val="400"/>
              </a:spcBef>
              <a:spcAft>
                <a:spcPts val="0"/>
              </a:spcAft>
              <a:buSzPts val="2150"/>
              <a:buChar char="•"/>
              <a:defRPr/>
            </a:lvl8pPr>
            <a:lvl9pPr indent="-365125" lvl="8" marL="4114800" rtl="0">
              <a:spcBef>
                <a:spcPts val="400"/>
              </a:spcBef>
              <a:spcAft>
                <a:spcPts val="0"/>
              </a:spcAft>
              <a:buSzPts val="215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49" name="Shape 49"/>
        <p:cNvGrpSpPr/>
        <p:nvPr/>
      </p:nvGrpSpPr>
      <p:grpSpPr>
        <a:xfrm>
          <a:off x="0" y="0"/>
          <a:ext cx="0" cy="0"/>
          <a:chOff x="0" y="0"/>
          <a:chExt cx="0" cy="0"/>
        </a:xfrm>
      </p:grpSpPr>
      <p:sp>
        <p:nvSpPr>
          <p:cNvPr id="50" name="Google Shape;50;p7"/>
          <p:cNvSpPr/>
          <p:nvPr>
            <p:ph idx="2" type="pic"/>
          </p:nvPr>
        </p:nvSpPr>
        <p:spPr>
          <a:xfrm>
            <a:off x="2016425" y="3271650"/>
            <a:ext cx="6828300" cy="5505000"/>
          </a:xfrm>
          <a:prstGeom prst="rect">
            <a:avLst/>
          </a:prstGeom>
          <a:noFill/>
          <a:ln>
            <a:noFill/>
          </a:ln>
        </p:spPr>
      </p:sp>
      <p:sp>
        <p:nvSpPr>
          <p:cNvPr id="51" name="Google Shape;51;p7"/>
          <p:cNvSpPr txBox="1"/>
          <p:nvPr>
            <p:ph type="title"/>
          </p:nvPr>
        </p:nvSpPr>
        <p:spPr>
          <a:xfrm>
            <a:off x="357900" y="675875"/>
            <a:ext cx="17572200" cy="1773300"/>
          </a:xfrm>
          <a:prstGeom prst="rect">
            <a:avLst/>
          </a:prstGeom>
        </p:spPr>
        <p:txBody>
          <a:bodyPr anchorCtr="0" anchor="t" bIns="45700" lIns="91425" spcFirstLastPara="1" rIns="91425" wrap="square" tIns="45700">
            <a:noAutofit/>
          </a:bodyPr>
          <a:lstStyle>
            <a:lvl1pPr lvl="0" rtl="0">
              <a:spcBef>
                <a:spcPts val="0"/>
              </a:spcBef>
              <a:spcAft>
                <a:spcPts val="0"/>
              </a:spcAft>
              <a:buSzPts val="1425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2" name="Google Shape;52;p7"/>
          <p:cNvSpPr txBox="1"/>
          <p:nvPr>
            <p:ph idx="1" type="body"/>
          </p:nvPr>
        </p:nvSpPr>
        <p:spPr>
          <a:xfrm>
            <a:off x="9984250" y="4031125"/>
            <a:ext cx="7075800" cy="3946200"/>
          </a:xfrm>
          <a:prstGeom prst="rect">
            <a:avLst/>
          </a:prstGeom>
        </p:spPr>
        <p:txBody>
          <a:bodyPr anchorCtr="0" anchor="ctr" bIns="45700" lIns="91425" spcFirstLastPara="1" rIns="91425" wrap="square" tIns="45700">
            <a:normAutofit/>
          </a:bodyPr>
          <a:lstStyle>
            <a:lvl1pPr indent="-365125" lvl="0" marL="457200">
              <a:spcBef>
                <a:spcPts val="640"/>
              </a:spcBef>
              <a:spcAft>
                <a:spcPts val="0"/>
              </a:spcAft>
              <a:buSzPts val="2150"/>
              <a:buChar char="•"/>
              <a:defRPr/>
            </a:lvl1pPr>
            <a:lvl2pPr indent="-365125" lvl="1" marL="914400">
              <a:spcBef>
                <a:spcPts val="560"/>
              </a:spcBef>
              <a:spcAft>
                <a:spcPts val="0"/>
              </a:spcAft>
              <a:buSzPts val="2150"/>
              <a:buChar char="–"/>
              <a:defRPr/>
            </a:lvl2pPr>
            <a:lvl3pPr indent="-365125" lvl="2" marL="1371600">
              <a:spcBef>
                <a:spcPts val="480"/>
              </a:spcBef>
              <a:spcAft>
                <a:spcPts val="0"/>
              </a:spcAft>
              <a:buSzPts val="2150"/>
              <a:buChar char="•"/>
              <a:defRPr/>
            </a:lvl3pPr>
            <a:lvl4pPr indent="-365125" lvl="3" marL="1828800">
              <a:spcBef>
                <a:spcPts val="400"/>
              </a:spcBef>
              <a:spcAft>
                <a:spcPts val="0"/>
              </a:spcAft>
              <a:buSzPts val="2150"/>
              <a:buChar char="–"/>
              <a:defRPr/>
            </a:lvl4pPr>
            <a:lvl5pPr indent="-365125" lvl="4" marL="2286000">
              <a:spcBef>
                <a:spcPts val="400"/>
              </a:spcBef>
              <a:spcAft>
                <a:spcPts val="0"/>
              </a:spcAft>
              <a:buSzPts val="2150"/>
              <a:buChar char="»"/>
              <a:defRPr/>
            </a:lvl5pPr>
            <a:lvl6pPr indent="-365125" lvl="5" marL="2743200">
              <a:spcBef>
                <a:spcPts val="400"/>
              </a:spcBef>
              <a:spcAft>
                <a:spcPts val="0"/>
              </a:spcAft>
              <a:buSzPts val="2150"/>
              <a:buChar char="•"/>
              <a:defRPr/>
            </a:lvl6pPr>
            <a:lvl7pPr indent="-365125" lvl="6" marL="3200400">
              <a:spcBef>
                <a:spcPts val="400"/>
              </a:spcBef>
              <a:spcAft>
                <a:spcPts val="0"/>
              </a:spcAft>
              <a:buSzPts val="2150"/>
              <a:buChar char="•"/>
              <a:defRPr/>
            </a:lvl7pPr>
            <a:lvl8pPr indent="-365125" lvl="7" marL="3657600">
              <a:spcBef>
                <a:spcPts val="400"/>
              </a:spcBef>
              <a:spcAft>
                <a:spcPts val="0"/>
              </a:spcAft>
              <a:buSzPts val="2150"/>
              <a:buChar char="•"/>
              <a:defRPr/>
            </a:lvl8pPr>
            <a:lvl9pPr indent="-365125" lvl="8" marL="4114800">
              <a:spcBef>
                <a:spcPts val="400"/>
              </a:spcBef>
              <a:spcAft>
                <a:spcPts val="0"/>
              </a:spcAft>
              <a:buSzPts val="215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5">
    <p:spTree>
      <p:nvGrpSpPr>
        <p:cNvPr id="53" name="Shape 53"/>
        <p:cNvGrpSpPr/>
        <p:nvPr/>
      </p:nvGrpSpPr>
      <p:grpSpPr>
        <a:xfrm>
          <a:off x="0" y="0"/>
          <a:ext cx="0" cy="0"/>
          <a:chOff x="0" y="0"/>
          <a:chExt cx="0" cy="0"/>
        </a:xfrm>
      </p:grpSpPr>
      <p:sp>
        <p:nvSpPr>
          <p:cNvPr id="54" name="Google Shape;54;p8"/>
          <p:cNvSpPr/>
          <p:nvPr>
            <p:ph idx="2" type="pic"/>
          </p:nvPr>
        </p:nvSpPr>
        <p:spPr>
          <a:xfrm>
            <a:off x="1246075" y="1266825"/>
            <a:ext cx="15795900" cy="5372400"/>
          </a:xfrm>
          <a:prstGeom prst="rect">
            <a:avLst/>
          </a:prstGeom>
          <a:noFill/>
          <a:ln>
            <a:noFill/>
          </a:ln>
        </p:spPr>
      </p:sp>
      <p:sp>
        <p:nvSpPr>
          <p:cNvPr id="55" name="Google Shape;55;p8"/>
          <p:cNvSpPr txBox="1"/>
          <p:nvPr>
            <p:ph idx="1" type="body"/>
          </p:nvPr>
        </p:nvSpPr>
        <p:spPr>
          <a:xfrm>
            <a:off x="1558050" y="7024675"/>
            <a:ext cx="15171900" cy="1956000"/>
          </a:xfrm>
          <a:prstGeom prst="rect">
            <a:avLst/>
          </a:prstGeom>
        </p:spPr>
        <p:txBody>
          <a:bodyPr anchorCtr="0" anchor="t" bIns="45700" lIns="91425" spcFirstLastPara="1" rIns="91425" wrap="square" tIns="45700">
            <a:normAutofit/>
          </a:bodyPr>
          <a:lstStyle>
            <a:lvl1pPr indent="-676275" lvl="0" marL="457200">
              <a:spcBef>
                <a:spcPts val="640"/>
              </a:spcBef>
              <a:spcAft>
                <a:spcPts val="0"/>
              </a:spcAft>
              <a:buClr>
                <a:srgbClr val="876A46"/>
              </a:buClr>
              <a:buSzPts val="7050"/>
              <a:buFont typeface="Marck Script"/>
              <a:buChar char="•"/>
              <a:defRPr sz="7050">
                <a:solidFill>
                  <a:srgbClr val="876A46"/>
                </a:solidFill>
                <a:latin typeface="Marck Script"/>
                <a:ea typeface="Marck Script"/>
                <a:cs typeface="Marck Script"/>
                <a:sym typeface="Marck Script"/>
              </a:defRPr>
            </a:lvl1pPr>
            <a:lvl2pPr indent="-676275" lvl="1" marL="914400">
              <a:spcBef>
                <a:spcPts val="560"/>
              </a:spcBef>
              <a:spcAft>
                <a:spcPts val="0"/>
              </a:spcAft>
              <a:buClr>
                <a:srgbClr val="876A46"/>
              </a:buClr>
              <a:buSzPts val="7050"/>
              <a:buFont typeface="Marck Script"/>
              <a:buChar char="–"/>
              <a:defRPr sz="7050">
                <a:solidFill>
                  <a:srgbClr val="876A46"/>
                </a:solidFill>
                <a:latin typeface="Marck Script"/>
                <a:ea typeface="Marck Script"/>
                <a:cs typeface="Marck Script"/>
                <a:sym typeface="Marck Script"/>
              </a:defRPr>
            </a:lvl2pPr>
            <a:lvl3pPr indent="-676275" lvl="2" marL="1371600">
              <a:spcBef>
                <a:spcPts val="480"/>
              </a:spcBef>
              <a:spcAft>
                <a:spcPts val="0"/>
              </a:spcAft>
              <a:buClr>
                <a:srgbClr val="876A46"/>
              </a:buClr>
              <a:buSzPts val="7050"/>
              <a:buFont typeface="Marck Script"/>
              <a:buChar char="•"/>
              <a:defRPr sz="7050">
                <a:solidFill>
                  <a:srgbClr val="876A46"/>
                </a:solidFill>
                <a:latin typeface="Marck Script"/>
                <a:ea typeface="Marck Script"/>
                <a:cs typeface="Marck Script"/>
                <a:sym typeface="Marck Script"/>
              </a:defRPr>
            </a:lvl3pPr>
            <a:lvl4pPr indent="-676275" lvl="3" marL="1828800">
              <a:spcBef>
                <a:spcPts val="400"/>
              </a:spcBef>
              <a:spcAft>
                <a:spcPts val="0"/>
              </a:spcAft>
              <a:buClr>
                <a:srgbClr val="876A46"/>
              </a:buClr>
              <a:buSzPts val="7050"/>
              <a:buFont typeface="Marck Script"/>
              <a:buChar char="–"/>
              <a:defRPr sz="7050">
                <a:solidFill>
                  <a:srgbClr val="876A46"/>
                </a:solidFill>
                <a:latin typeface="Marck Script"/>
                <a:ea typeface="Marck Script"/>
                <a:cs typeface="Marck Script"/>
                <a:sym typeface="Marck Script"/>
              </a:defRPr>
            </a:lvl4pPr>
            <a:lvl5pPr indent="-676275" lvl="4" marL="2286000">
              <a:spcBef>
                <a:spcPts val="400"/>
              </a:spcBef>
              <a:spcAft>
                <a:spcPts val="0"/>
              </a:spcAft>
              <a:buClr>
                <a:srgbClr val="876A46"/>
              </a:buClr>
              <a:buSzPts val="7050"/>
              <a:buFont typeface="Marck Script"/>
              <a:buChar char="»"/>
              <a:defRPr sz="7050">
                <a:solidFill>
                  <a:srgbClr val="876A46"/>
                </a:solidFill>
                <a:latin typeface="Marck Script"/>
                <a:ea typeface="Marck Script"/>
                <a:cs typeface="Marck Script"/>
                <a:sym typeface="Marck Script"/>
              </a:defRPr>
            </a:lvl5pPr>
            <a:lvl6pPr indent="-676275" lvl="5" marL="2743200">
              <a:spcBef>
                <a:spcPts val="400"/>
              </a:spcBef>
              <a:spcAft>
                <a:spcPts val="0"/>
              </a:spcAft>
              <a:buClr>
                <a:srgbClr val="876A46"/>
              </a:buClr>
              <a:buSzPts val="7050"/>
              <a:buFont typeface="Marck Script"/>
              <a:buChar char="•"/>
              <a:defRPr sz="7050">
                <a:solidFill>
                  <a:srgbClr val="876A46"/>
                </a:solidFill>
                <a:latin typeface="Marck Script"/>
                <a:ea typeface="Marck Script"/>
                <a:cs typeface="Marck Script"/>
                <a:sym typeface="Marck Script"/>
              </a:defRPr>
            </a:lvl6pPr>
            <a:lvl7pPr indent="-676275" lvl="6" marL="3200400">
              <a:spcBef>
                <a:spcPts val="400"/>
              </a:spcBef>
              <a:spcAft>
                <a:spcPts val="0"/>
              </a:spcAft>
              <a:buClr>
                <a:srgbClr val="876A46"/>
              </a:buClr>
              <a:buSzPts val="7050"/>
              <a:buFont typeface="Marck Script"/>
              <a:buChar char="•"/>
              <a:defRPr sz="7050">
                <a:solidFill>
                  <a:srgbClr val="876A46"/>
                </a:solidFill>
                <a:latin typeface="Marck Script"/>
                <a:ea typeface="Marck Script"/>
                <a:cs typeface="Marck Script"/>
                <a:sym typeface="Marck Script"/>
              </a:defRPr>
            </a:lvl7pPr>
            <a:lvl8pPr indent="-676275" lvl="7" marL="3657600">
              <a:spcBef>
                <a:spcPts val="400"/>
              </a:spcBef>
              <a:spcAft>
                <a:spcPts val="0"/>
              </a:spcAft>
              <a:buClr>
                <a:srgbClr val="876A46"/>
              </a:buClr>
              <a:buSzPts val="7050"/>
              <a:buFont typeface="Marck Script"/>
              <a:buChar char="•"/>
              <a:defRPr sz="7050">
                <a:solidFill>
                  <a:srgbClr val="876A46"/>
                </a:solidFill>
                <a:latin typeface="Marck Script"/>
                <a:ea typeface="Marck Script"/>
                <a:cs typeface="Marck Script"/>
                <a:sym typeface="Marck Script"/>
              </a:defRPr>
            </a:lvl8pPr>
            <a:lvl9pPr indent="-676275" lvl="8" marL="4114800">
              <a:spcBef>
                <a:spcPts val="400"/>
              </a:spcBef>
              <a:spcAft>
                <a:spcPts val="0"/>
              </a:spcAft>
              <a:buClr>
                <a:srgbClr val="876A46"/>
              </a:buClr>
              <a:buSzPts val="7050"/>
              <a:buFont typeface="Marck Script"/>
              <a:buChar char="•"/>
              <a:defRPr sz="7050">
                <a:solidFill>
                  <a:srgbClr val="876A46"/>
                </a:solidFill>
                <a:latin typeface="Marck Script"/>
                <a:ea typeface="Marck Script"/>
                <a:cs typeface="Marck Script"/>
                <a:sym typeface="Marck Script"/>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6.jpg"/><Relationship Id="rId2" Type="http://schemas.openxmlformats.org/officeDocument/2006/relationships/image" Target="../media/image4.png"/><Relationship Id="rId3" Type="http://schemas.openxmlformats.org/officeDocument/2006/relationships/slideLayout" Target="../slideLayouts/slideLayout1.xml"/><Relationship Id="rId4" Type="http://schemas.openxmlformats.org/officeDocument/2006/relationships/slideLayout" Target="../slideLayouts/slideLayout2.xml"/><Relationship Id="rId10" Type="http://schemas.openxmlformats.org/officeDocument/2006/relationships/theme" Target="../theme/theme2.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1">
              <a:alphaModFix/>
            </a:blip>
            <a:stretch>
              <a:fillRect b="-118553" l="-88565" r="-88557" t="-118543"/>
            </a:stretch>
          </a:blipFill>
          <a:ln>
            <a:noFill/>
          </a:ln>
        </p:spPr>
      </p:sp>
      <p:pic>
        <p:nvPicPr>
          <p:cNvPr id="7" name="Google Shape;7;p1"/>
          <p:cNvPicPr preferRelativeResize="0"/>
          <p:nvPr/>
        </p:nvPicPr>
        <p:blipFill rotWithShape="1">
          <a:blip r:embed="rId2">
            <a:alphaModFix/>
          </a:blip>
          <a:srcRect b="-2029" l="0" r="-847" t="77729"/>
          <a:stretch/>
        </p:blipFill>
        <p:spPr>
          <a:xfrm>
            <a:off x="372950" y="7770402"/>
            <a:ext cx="17691126" cy="2301976"/>
          </a:xfrm>
          <a:prstGeom prst="rect">
            <a:avLst/>
          </a:prstGeom>
          <a:noFill/>
          <a:ln>
            <a:noFill/>
          </a:ln>
        </p:spPr>
      </p:pic>
      <p:pic>
        <p:nvPicPr>
          <p:cNvPr id="8" name="Google Shape;8;p1"/>
          <p:cNvPicPr preferRelativeResize="0"/>
          <p:nvPr/>
        </p:nvPicPr>
        <p:blipFill rotWithShape="1">
          <a:blip r:embed="rId2">
            <a:alphaModFix/>
          </a:blip>
          <a:srcRect b="77816" l="0" r="0" t="0"/>
          <a:stretch/>
        </p:blipFill>
        <p:spPr>
          <a:xfrm>
            <a:off x="372950" y="406781"/>
            <a:ext cx="17542098" cy="2101574"/>
          </a:xfrm>
          <a:prstGeom prst="rect">
            <a:avLst/>
          </a:prstGeom>
          <a:noFill/>
          <a:ln>
            <a:noFill/>
          </a:ln>
        </p:spPr>
      </p:pic>
      <p:sp>
        <p:nvSpPr>
          <p:cNvPr id="9" name="Google Shape;9;p1"/>
          <p:cNvSpPr txBox="1"/>
          <p:nvPr>
            <p:ph type="title"/>
          </p:nvPr>
        </p:nvSpPr>
        <p:spPr>
          <a:xfrm>
            <a:off x="357900" y="724350"/>
            <a:ext cx="17572200" cy="2991000"/>
          </a:xfrm>
          <a:prstGeom prst="rect">
            <a:avLst/>
          </a:prstGeom>
          <a:noFill/>
          <a:ln>
            <a:noFill/>
          </a:ln>
        </p:spPr>
        <p:txBody>
          <a:bodyPr anchorCtr="0" anchor="t" bIns="45700" lIns="91425" spcFirstLastPara="1" rIns="91425" wrap="square" tIns="45700">
            <a:noAutofit/>
          </a:bodyPr>
          <a:lstStyle>
            <a:lvl1pPr lvl="0" marR="0" rtl="0" algn="ctr">
              <a:lnSpc>
                <a:spcPct val="80000"/>
              </a:lnSpc>
              <a:spcBef>
                <a:spcPts val="0"/>
              </a:spcBef>
              <a:spcAft>
                <a:spcPts val="0"/>
              </a:spcAft>
              <a:buClr>
                <a:srgbClr val="876A46"/>
              </a:buClr>
              <a:buSzPts val="14250"/>
              <a:buFont typeface="Marck Script"/>
              <a:buNone/>
              <a:defRPr i="0" sz="14250" u="none" cap="none" strike="noStrike">
                <a:solidFill>
                  <a:srgbClr val="876A46"/>
                </a:solidFill>
                <a:latin typeface="Marck Script"/>
                <a:ea typeface="Marck Script"/>
                <a:cs typeface="Marck Script"/>
                <a:sym typeface="Marck Scrip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 name="Google Shape;10;p1"/>
          <p:cNvSpPr txBox="1"/>
          <p:nvPr>
            <p:ph idx="1" type="body"/>
          </p:nvPr>
        </p:nvSpPr>
        <p:spPr>
          <a:xfrm>
            <a:off x="5029200" y="4712825"/>
            <a:ext cx="8229600" cy="4526100"/>
          </a:xfrm>
          <a:prstGeom prst="rect">
            <a:avLst/>
          </a:prstGeom>
          <a:noFill/>
          <a:ln>
            <a:noFill/>
          </a:ln>
        </p:spPr>
        <p:txBody>
          <a:bodyPr anchorCtr="0" anchor="t" bIns="45700" lIns="91425" spcFirstLastPara="1" rIns="91425" wrap="square" tIns="45700">
            <a:normAutofit/>
          </a:bodyPr>
          <a:lstStyle>
            <a:lvl1pPr indent="-365125" lvl="0" marL="457200" marR="0" rtl="0" algn="ctr">
              <a:spcBef>
                <a:spcPts val="640"/>
              </a:spcBef>
              <a:spcAft>
                <a:spcPts val="0"/>
              </a:spcAft>
              <a:buClr>
                <a:schemeClr val="dk1"/>
              </a:buClr>
              <a:buSzPts val="2150"/>
              <a:buFont typeface="Pangolin"/>
              <a:buChar char="•"/>
              <a:defRPr i="0" sz="2150" u="none" cap="none" strike="noStrike">
                <a:solidFill>
                  <a:schemeClr val="dk1"/>
                </a:solidFill>
                <a:latin typeface="Pangolin"/>
                <a:ea typeface="Pangolin"/>
                <a:cs typeface="Pangolin"/>
                <a:sym typeface="Pangolin"/>
              </a:defRPr>
            </a:lvl1pPr>
            <a:lvl2pPr indent="-365125" lvl="1" marL="914400" marR="0" rtl="0" algn="ctr">
              <a:spcBef>
                <a:spcPts val="560"/>
              </a:spcBef>
              <a:spcAft>
                <a:spcPts val="0"/>
              </a:spcAft>
              <a:buClr>
                <a:schemeClr val="dk1"/>
              </a:buClr>
              <a:buSzPts val="2150"/>
              <a:buFont typeface="Pangolin"/>
              <a:buChar char="–"/>
              <a:defRPr i="0" sz="2150" u="none" cap="none" strike="noStrike">
                <a:solidFill>
                  <a:schemeClr val="dk1"/>
                </a:solidFill>
                <a:latin typeface="Pangolin"/>
                <a:ea typeface="Pangolin"/>
                <a:cs typeface="Pangolin"/>
                <a:sym typeface="Pangolin"/>
              </a:defRPr>
            </a:lvl2pPr>
            <a:lvl3pPr indent="-365125" lvl="2" marL="1371600" marR="0" rtl="0" algn="ctr">
              <a:spcBef>
                <a:spcPts val="480"/>
              </a:spcBef>
              <a:spcAft>
                <a:spcPts val="0"/>
              </a:spcAft>
              <a:buClr>
                <a:schemeClr val="dk1"/>
              </a:buClr>
              <a:buSzPts val="2150"/>
              <a:buFont typeface="Pangolin"/>
              <a:buChar char="•"/>
              <a:defRPr i="0" sz="2150" u="none" cap="none" strike="noStrike">
                <a:solidFill>
                  <a:schemeClr val="dk1"/>
                </a:solidFill>
                <a:latin typeface="Pangolin"/>
                <a:ea typeface="Pangolin"/>
                <a:cs typeface="Pangolin"/>
                <a:sym typeface="Pangolin"/>
              </a:defRPr>
            </a:lvl3pPr>
            <a:lvl4pPr indent="-365125" lvl="3" marL="1828800" marR="0" rtl="0" algn="ctr">
              <a:spcBef>
                <a:spcPts val="400"/>
              </a:spcBef>
              <a:spcAft>
                <a:spcPts val="0"/>
              </a:spcAft>
              <a:buClr>
                <a:schemeClr val="dk1"/>
              </a:buClr>
              <a:buSzPts val="2150"/>
              <a:buFont typeface="Pangolin"/>
              <a:buChar char="–"/>
              <a:defRPr i="0" sz="2150" u="none" cap="none" strike="noStrike">
                <a:solidFill>
                  <a:schemeClr val="dk1"/>
                </a:solidFill>
                <a:latin typeface="Pangolin"/>
                <a:ea typeface="Pangolin"/>
                <a:cs typeface="Pangolin"/>
                <a:sym typeface="Pangolin"/>
              </a:defRPr>
            </a:lvl4pPr>
            <a:lvl5pPr indent="-365125" lvl="4" marL="2286000" marR="0" rtl="0" algn="ctr">
              <a:spcBef>
                <a:spcPts val="400"/>
              </a:spcBef>
              <a:spcAft>
                <a:spcPts val="0"/>
              </a:spcAft>
              <a:buClr>
                <a:schemeClr val="dk1"/>
              </a:buClr>
              <a:buSzPts val="2150"/>
              <a:buFont typeface="Pangolin"/>
              <a:buChar char="»"/>
              <a:defRPr i="0" sz="2150" u="none" cap="none" strike="noStrike">
                <a:solidFill>
                  <a:schemeClr val="dk1"/>
                </a:solidFill>
                <a:latin typeface="Pangolin"/>
                <a:ea typeface="Pangolin"/>
                <a:cs typeface="Pangolin"/>
                <a:sym typeface="Pangolin"/>
              </a:defRPr>
            </a:lvl5pPr>
            <a:lvl6pPr indent="-365125" lvl="5" marL="2743200" marR="0" rtl="0" algn="ctr">
              <a:spcBef>
                <a:spcPts val="400"/>
              </a:spcBef>
              <a:spcAft>
                <a:spcPts val="0"/>
              </a:spcAft>
              <a:buClr>
                <a:schemeClr val="dk1"/>
              </a:buClr>
              <a:buSzPts val="2150"/>
              <a:buFont typeface="Pangolin"/>
              <a:buChar char="•"/>
              <a:defRPr i="0" sz="2150" u="none" cap="none" strike="noStrike">
                <a:solidFill>
                  <a:schemeClr val="dk1"/>
                </a:solidFill>
                <a:latin typeface="Pangolin"/>
                <a:ea typeface="Pangolin"/>
                <a:cs typeface="Pangolin"/>
                <a:sym typeface="Pangolin"/>
              </a:defRPr>
            </a:lvl6pPr>
            <a:lvl7pPr indent="-365125" lvl="6" marL="3200400" marR="0" rtl="0" algn="ctr">
              <a:spcBef>
                <a:spcPts val="400"/>
              </a:spcBef>
              <a:spcAft>
                <a:spcPts val="0"/>
              </a:spcAft>
              <a:buClr>
                <a:schemeClr val="dk1"/>
              </a:buClr>
              <a:buSzPts val="2150"/>
              <a:buFont typeface="Pangolin"/>
              <a:buChar char="•"/>
              <a:defRPr i="0" sz="2150" u="none" cap="none" strike="noStrike">
                <a:solidFill>
                  <a:schemeClr val="dk1"/>
                </a:solidFill>
                <a:latin typeface="Pangolin"/>
                <a:ea typeface="Pangolin"/>
                <a:cs typeface="Pangolin"/>
                <a:sym typeface="Pangolin"/>
              </a:defRPr>
            </a:lvl7pPr>
            <a:lvl8pPr indent="-365125" lvl="7" marL="3657600" marR="0" rtl="0" algn="ctr">
              <a:spcBef>
                <a:spcPts val="400"/>
              </a:spcBef>
              <a:spcAft>
                <a:spcPts val="0"/>
              </a:spcAft>
              <a:buClr>
                <a:schemeClr val="dk1"/>
              </a:buClr>
              <a:buSzPts val="2150"/>
              <a:buFont typeface="Pangolin"/>
              <a:buChar char="•"/>
              <a:defRPr i="0" sz="2150" u="none" cap="none" strike="noStrike">
                <a:solidFill>
                  <a:schemeClr val="dk1"/>
                </a:solidFill>
                <a:latin typeface="Pangolin"/>
                <a:ea typeface="Pangolin"/>
                <a:cs typeface="Pangolin"/>
                <a:sym typeface="Pangolin"/>
              </a:defRPr>
            </a:lvl8pPr>
            <a:lvl9pPr indent="-365125" lvl="8" marL="4114800" marR="0" rtl="0" algn="ctr">
              <a:spcBef>
                <a:spcPts val="400"/>
              </a:spcBef>
              <a:spcAft>
                <a:spcPts val="0"/>
              </a:spcAft>
              <a:buClr>
                <a:schemeClr val="dk1"/>
              </a:buClr>
              <a:buSzPts val="2150"/>
              <a:buFont typeface="Pangolin"/>
              <a:buChar char="•"/>
              <a:defRPr i="0" sz="2150" u="none" cap="none" strike="noStrike">
                <a:solidFill>
                  <a:schemeClr val="dk1"/>
                </a:solidFill>
                <a:latin typeface="Pangolin"/>
                <a:ea typeface="Pangolin"/>
                <a:cs typeface="Pangolin"/>
                <a:sym typeface="Pangolin"/>
              </a:defRPr>
            </a:lvl9pPr>
          </a:lstStyle>
          <a:p/>
        </p:txBody>
      </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23.jpg"/><Relationship Id="rId6"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jpg"/><Relationship Id="rId4" Type="http://schemas.openxmlformats.org/officeDocument/2006/relationships/image" Target="../media/image4.png"/><Relationship Id="rId9" Type="http://schemas.openxmlformats.org/officeDocument/2006/relationships/image" Target="../media/image34.png"/><Relationship Id="rId5" Type="http://schemas.openxmlformats.org/officeDocument/2006/relationships/image" Target="../media/image37.png"/><Relationship Id="rId6" Type="http://schemas.openxmlformats.org/officeDocument/2006/relationships/image" Target="../media/image31.png"/><Relationship Id="rId7" Type="http://schemas.openxmlformats.org/officeDocument/2006/relationships/image" Target="../media/image38.png"/><Relationship Id="rId8"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jpg"/><Relationship Id="rId4" Type="http://schemas.openxmlformats.org/officeDocument/2006/relationships/image" Target="../media/image4.png"/><Relationship Id="rId10" Type="http://schemas.openxmlformats.org/officeDocument/2006/relationships/image" Target="../media/image41.png"/><Relationship Id="rId9" Type="http://schemas.openxmlformats.org/officeDocument/2006/relationships/image" Target="../media/image35.png"/><Relationship Id="rId5" Type="http://schemas.openxmlformats.org/officeDocument/2006/relationships/image" Target="../media/image40.png"/><Relationship Id="rId6" Type="http://schemas.openxmlformats.org/officeDocument/2006/relationships/image" Target="../media/image53.png"/><Relationship Id="rId7" Type="http://schemas.openxmlformats.org/officeDocument/2006/relationships/image" Target="../media/image60.png"/><Relationship Id="rId8" Type="http://schemas.openxmlformats.org/officeDocument/2006/relationships/image" Target="../media/image4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6.jpg"/><Relationship Id="rId5" Type="http://schemas.openxmlformats.org/officeDocument/2006/relationships/image" Target="../media/image51.png"/><Relationship Id="rId6" Type="http://schemas.openxmlformats.org/officeDocument/2006/relationships/image" Target="../media/image68.jpg"/><Relationship Id="rId7" Type="http://schemas.openxmlformats.org/officeDocument/2006/relationships/image" Target="../media/image50.jpg"/><Relationship Id="rId8" Type="http://schemas.openxmlformats.org/officeDocument/2006/relationships/image" Target="../media/image65.png"/></Relationships>
</file>

<file path=ppt/slides/_rels/slide17.xml.rels><?xml version="1.0" encoding="UTF-8" standalone="yes"?><Relationships xmlns="http://schemas.openxmlformats.org/package/2006/relationships"><Relationship Id="rId20" Type="http://schemas.openxmlformats.org/officeDocument/2006/relationships/image" Target="../media/image56.png"/><Relationship Id="rId11" Type="http://schemas.openxmlformats.org/officeDocument/2006/relationships/image" Target="../media/image16.png"/><Relationship Id="rId22" Type="http://schemas.openxmlformats.org/officeDocument/2006/relationships/image" Target="../media/image59.png"/><Relationship Id="rId10" Type="http://schemas.openxmlformats.org/officeDocument/2006/relationships/image" Target="../media/image41.png"/><Relationship Id="rId21" Type="http://schemas.openxmlformats.org/officeDocument/2006/relationships/image" Target="../media/image61.png"/><Relationship Id="rId13" Type="http://schemas.openxmlformats.org/officeDocument/2006/relationships/image" Target="../media/image51.png"/><Relationship Id="rId12" Type="http://schemas.openxmlformats.org/officeDocument/2006/relationships/image" Target="../media/image52.png"/><Relationship Id="rId23" Type="http://schemas.openxmlformats.org/officeDocument/2006/relationships/image" Target="../media/image63.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jpg"/><Relationship Id="rId4" Type="http://schemas.openxmlformats.org/officeDocument/2006/relationships/image" Target="../media/image5.png"/><Relationship Id="rId9" Type="http://schemas.openxmlformats.org/officeDocument/2006/relationships/image" Target="../media/image35.png"/><Relationship Id="rId15" Type="http://schemas.openxmlformats.org/officeDocument/2006/relationships/image" Target="../media/image14.png"/><Relationship Id="rId14" Type="http://schemas.openxmlformats.org/officeDocument/2006/relationships/image" Target="../media/image57.png"/><Relationship Id="rId17" Type="http://schemas.openxmlformats.org/officeDocument/2006/relationships/image" Target="../media/image55.png"/><Relationship Id="rId16" Type="http://schemas.openxmlformats.org/officeDocument/2006/relationships/image" Target="../media/image9.png"/><Relationship Id="rId5" Type="http://schemas.openxmlformats.org/officeDocument/2006/relationships/image" Target="../media/image40.png"/><Relationship Id="rId19" Type="http://schemas.openxmlformats.org/officeDocument/2006/relationships/image" Target="../media/image64.png"/><Relationship Id="rId6" Type="http://schemas.openxmlformats.org/officeDocument/2006/relationships/image" Target="../media/image53.png"/><Relationship Id="rId18" Type="http://schemas.openxmlformats.org/officeDocument/2006/relationships/image" Target="../media/image67.png"/><Relationship Id="rId7" Type="http://schemas.openxmlformats.org/officeDocument/2006/relationships/image" Target="../media/image60.png"/><Relationship Id="rId8"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6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2.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jpg"/><Relationship Id="rId4" Type="http://schemas.openxmlformats.org/officeDocument/2006/relationships/image" Target="../media/image19.png"/><Relationship Id="rId5" Type="http://schemas.openxmlformats.org/officeDocument/2006/relationships/image" Target="../media/image4.png"/><Relationship Id="rId6"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17.png"/><Relationship Id="rId6" Type="http://schemas.openxmlformats.org/officeDocument/2006/relationships/image" Target="../media/image14.png"/><Relationship Id="rId7"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pic>
        <p:nvPicPr>
          <p:cNvPr id="60" name="Google Shape;60;p9"/>
          <p:cNvPicPr preferRelativeResize="0"/>
          <p:nvPr/>
        </p:nvPicPr>
        <p:blipFill rotWithShape="1">
          <a:blip r:embed="rId3">
            <a:alphaModFix/>
          </a:blip>
          <a:srcRect b="10652" l="2277" r="2116" t="10746"/>
          <a:stretch/>
        </p:blipFill>
        <p:spPr>
          <a:xfrm>
            <a:off x="0" y="0"/>
            <a:ext cx="18288000" cy="10287000"/>
          </a:xfrm>
          <a:prstGeom prst="rect">
            <a:avLst/>
          </a:prstGeom>
          <a:noFill/>
          <a:ln>
            <a:noFill/>
          </a:ln>
        </p:spPr>
      </p:pic>
      <p:sp>
        <p:nvSpPr>
          <p:cNvPr id="61" name="Google Shape;61;p9"/>
          <p:cNvSpPr txBox="1"/>
          <p:nvPr/>
        </p:nvSpPr>
        <p:spPr>
          <a:xfrm>
            <a:off x="3065154" y="3503744"/>
            <a:ext cx="12157800" cy="51852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12031" u="none" cap="none" strike="noStrike">
                <a:solidFill>
                  <a:srgbClr val="515450"/>
                </a:solidFill>
                <a:latin typeface="Marck Script"/>
                <a:ea typeface="Marck Script"/>
                <a:cs typeface="Marck Script"/>
                <a:sym typeface="Marck Script"/>
              </a:rPr>
              <a:t>St Thomas Aquinas</a:t>
            </a:r>
            <a:endParaRPr/>
          </a:p>
          <a:p>
            <a:pPr indent="0" lvl="0" marL="0" marR="0" rtl="0" algn="ctr">
              <a:lnSpc>
                <a:spcPct val="110996"/>
              </a:lnSpc>
              <a:spcBef>
                <a:spcPts val="0"/>
              </a:spcBef>
              <a:spcAft>
                <a:spcPts val="0"/>
              </a:spcAft>
              <a:buNone/>
            </a:pPr>
            <a:r>
              <a:rPr b="0" i="0" lang="en-US" sz="12031" u="none" cap="none" strike="noStrike">
                <a:solidFill>
                  <a:srgbClr val="515450"/>
                </a:solidFill>
                <a:latin typeface="Marck Script"/>
                <a:ea typeface="Marck Script"/>
                <a:cs typeface="Marck Script"/>
                <a:sym typeface="Marck Script"/>
              </a:rPr>
              <a:t>Philoso</a:t>
            </a:r>
            <a:r>
              <a:rPr b="0" i="0" lang="en-US" sz="12031" u="none" cap="none" strike="noStrike">
                <a:solidFill>
                  <a:srgbClr val="515450"/>
                </a:solidFill>
                <a:latin typeface="Marck Script"/>
                <a:ea typeface="Marck Script"/>
                <a:cs typeface="Marck Script"/>
                <a:sym typeface="Marck Script"/>
              </a:rPr>
              <a:t>p</a:t>
            </a:r>
            <a:r>
              <a:rPr b="0" i="0" lang="en-US" sz="12031" u="none" cap="none" strike="noStrike">
                <a:solidFill>
                  <a:srgbClr val="515450"/>
                </a:solidFill>
                <a:latin typeface="Marck Script"/>
                <a:ea typeface="Marck Script"/>
                <a:cs typeface="Marck Script"/>
                <a:sym typeface="Marck Script"/>
              </a:rPr>
              <a:t>hy Slides</a:t>
            </a:r>
            <a:endParaRPr/>
          </a:p>
        </p:txBody>
      </p:sp>
      <p:sp>
        <p:nvSpPr>
          <p:cNvPr id="62" name="Google Shape;62;p9"/>
          <p:cNvSpPr txBox="1"/>
          <p:nvPr/>
        </p:nvSpPr>
        <p:spPr>
          <a:xfrm>
            <a:off x="3809771" y="2717302"/>
            <a:ext cx="10668600" cy="43080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0" i="0" lang="en-US" sz="2799" u="none" cap="none" strike="noStrike">
                <a:solidFill>
                  <a:srgbClr val="000000"/>
                </a:solidFill>
                <a:latin typeface="Pangolin"/>
                <a:ea typeface="Pangolin"/>
                <a:cs typeface="Pangolin"/>
                <a:sym typeface="Pangolin"/>
              </a:rPr>
              <a:t>Investigating a Medieval Thinker's Ideas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18"/>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8554" l="-88557" r="-88557" t="-118554"/>
            </a:stretch>
          </a:blipFill>
          <a:ln>
            <a:noFill/>
          </a:ln>
        </p:spPr>
      </p:sp>
      <p:pic>
        <p:nvPicPr>
          <p:cNvPr id="177" name="Google Shape;177;p18"/>
          <p:cNvPicPr preferRelativeResize="0"/>
          <p:nvPr/>
        </p:nvPicPr>
        <p:blipFill rotWithShape="1">
          <a:blip r:embed="rId4">
            <a:alphaModFix/>
          </a:blip>
          <a:srcRect b="-2029" l="0" r="-847" t="77729"/>
          <a:stretch/>
        </p:blipFill>
        <p:spPr>
          <a:xfrm>
            <a:off x="372950" y="7770402"/>
            <a:ext cx="17691126" cy="2301976"/>
          </a:xfrm>
          <a:prstGeom prst="rect">
            <a:avLst/>
          </a:prstGeom>
          <a:noFill/>
          <a:ln>
            <a:noFill/>
          </a:ln>
        </p:spPr>
      </p:pic>
      <p:pic>
        <p:nvPicPr>
          <p:cNvPr id="178" name="Google Shape;178;p18"/>
          <p:cNvPicPr preferRelativeResize="0"/>
          <p:nvPr/>
        </p:nvPicPr>
        <p:blipFill>
          <a:blip r:embed="rId5">
            <a:alphaModFix/>
          </a:blip>
          <a:stretch>
            <a:fillRect/>
          </a:stretch>
        </p:blipFill>
        <p:spPr>
          <a:xfrm>
            <a:off x="11978300" y="2985804"/>
            <a:ext cx="5865400" cy="5301427"/>
          </a:xfrm>
          <a:prstGeom prst="rect">
            <a:avLst/>
          </a:prstGeom>
          <a:noFill/>
          <a:ln>
            <a:noFill/>
          </a:ln>
        </p:spPr>
      </p:pic>
      <p:pic>
        <p:nvPicPr>
          <p:cNvPr id="179" name="Google Shape;179;p18"/>
          <p:cNvPicPr preferRelativeResize="0"/>
          <p:nvPr/>
        </p:nvPicPr>
        <p:blipFill rotWithShape="1">
          <a:blip r:embed="rId4">
            <a:alphaModFix/>
          </a:blip>
          <a:srcRect b="77816" l="0" r="0" t="0"/>
          <a:stretch/>
        </p:blipFill>
        <p:spPr>
          <a:xfrm>
            <a:off x="372950" y="406781"/>
            <a:ext cx="17542098" cy="2101574"/>
          </a:xfrm>
          <a:prstGeom prst="rect">
            <a:avLst/>
          </a:prstGeom>
          <a:noFill/>
          <a:ln>
            <a:noFill/>
          </a:ln>
        </p:spPr>
      </p:pic>
      <p:sp>
        <p:nvSpPr>
          <p:cNvPr id="180" name="Google Shape;180;p18"/>
          <p:cNvSpPr txBox="1"/>
          <p:nvPr/>
        </p:nvSpPr>
        <p:spPr>
          <a:xfrm>
            <a:off x="1503894" y="1725731"/>
            <a:ext cx="10474500" cy="671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727" u="none" cap="none" strike="noStrike">
                <a:solidFill>
                  <a:srgbClr val="876A46"/>
                </a:solidFill>
                <a:latin typeface="Marck Script"/>
                <a:ea typeface="Marck Script"/>
                <a:cs typeface="Marck Script"/>
                <a:sym typeface="Marck Script"/>
              </a:rPr>
              <a:t>“To one who has faith, no explanation is necessary. To one without faith, no explanation is possible.”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19"/>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8554" l="-88557" r="-88557" t="-118554"/>
            </a:stretch>
          </a:blipFill>
          <a:ln>
            <a:noFill/>
          </a:ln>
        </p:spPr>
      </p:sp>
      <p:pic>
        <p:nvPicPr>
          <p:cNvPr id="186" name="Google Shape;186;p19"/>
          <p:cNvPicPr preferRelativeResize="0"/>
          <p:nvPr/>
        </p:nvPicPr>
        <p:blipFill rotWithShape="1">
          <a:blip r:embed="rId4">
            <a:alphaModFix/>
          </a:blip>
          <a:srcRect b="77816" l="0" r="0" t="0"/>
          <a:stretch/>
        </p:blipFill>
        <p:spPr>
          <a:xfrm>
            <a:off x="372950" y="406781"/>
            <a:ext cx="17542098" cy="2101574"/>
          </a:xfrm>
          <a:prstGeom prst="rect">
            <a:avLst/>
          </a:prstGeom>
          <a:noFill/>
          <a:ln>
            <a:noFill/>
          </a:ln>
        </p:spPr>
      </p:pic>
      <p:pic>
        <p:nvPicPr>
          <p:cNvPr id="187" name="Google Shape;187;p19"/>
          <p:cNvPicPr preferRelativeResize="0"/>
          <p:nvPr/>
        </p:nvPicPr>
        <p:blipFill rotWithShape="1">
          <a:blip r:embed="rId4">
            <a:alphaModFix/>
          </a:blip>
          <a:srcRect b="-2029" l="0" r="-847" t="77729"/>
          <a:stretch/>
        </p:blipFill>
        <p:spPr>
          <a:xfrm>
            <a:off x="372950" y="7770402"/>
            <a:ext cx="17691126" cy="2301976"/>
          </a:xfrm>
          <a:prstGeom prst="rect">
            <a:avLst/>
          </a:prstGeom>
          <a:noFill/>
          <a:ln>
            <a:noFill/>
          </a:ln>
        </p:spPr>
      </p:pic>
      <p:grpSp>
        <p:nvGrpSpPr>
          <p:cNvPr id="188" name="Google Shape;188;p19"/>
          <p:cNvGrpSpPr/>
          <p:nvPr/>
        </p:nvGrpSpPr>
        <p:grpSpPr>
          <a:xfrm>
            <a:off x="2481254" y="2594862"/>
            <a:ext cx="5338171" cy="5202715"/>
            <a:chOff x="0" y="0"/>
            <a:chExt cx="1405938" cy="1370262"/>
          </a:xfrm>
        </p:grpSpPr>
        <p:sp>
          <p:nvSpPr>
            <p:cNvPr id="189" name="Google Shape;189;p19"/>
            <p:cNvSpPr/>
            <p:nvPr/>
          </p:nvSpPr>
          <p:spPr>
            <a:xfrm>
              <a:off x="0" y="0"/>
              <a:ext cx="1405938" cy="1370262"/>
            </a:xfrm>
            <a:custGeom>
              <a:rect b="b" l="l" r="r" t="t"/>
              <a:pathLst>
                <a:path extrusionOk="0" h="1370262" w="1405938">
                  <a:moveTo>
                    <a:pt x="702969" y="0"/>
                  </a:moveTo>
                  <a:cubicBezTo>
                    <a:pt x="314730" y="0"/>
                    <a:pt x="0" y="306744"/>
                    <a:pt x="0" y="685131"/>
                  </a:cubicBezTo>
                  <a:cubicBezTo>
                    <a:pt x="0" y="1063519"/>
                    <a:pt x="314730" y="1370262"/>
                    <a:pt x="702969" y="1370262"/>
                  </a:cubicBezTo>
                  <a:cubicBezTo>
                    <a:pt x="1091208" y="1370262"/>
                    <a:pt x="1405938" y="1063519"/>
                    <a:pt x="1405938" y="685131"/>
                  </a:cubicBezTo>
                  <a:cubicBezTo>
                    <a:pt x="1405938" y="306744"/>
                    <a:pt x="1091208" y="0"/>
                    <a:pt x="702969" y="0"/>
                  </a:cubicBezTo>
                  <a:close/>
                </a:path>
              </a:pathLst>
            </a:custGeom>
            <a:solidFill>
              <a:srgbClr val="DDCEB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9"/>
            <p:cNvSpPr txBox="1"/>
            <p:nvPr/>
          </p:nvSpPr>
          <p:spPr>
            <a:xfrm>
              <a:off x="131807" y="128462"/>
              <a:ext cx="1142325" cy="1113338"/>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1" name="Google Shape;191;p19"/>
          <p:cNvSpPr/>
          <p:nvPr/>
        </p:nvSpPr>
        <p:spPr>
          <a:xfrm>
            <a:off x="1260771" y="1201885"/>
            <a:ext cx="7883229" cy="7883229"/>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5">
              <a:alphaModFix/>
            </a:blip>
            <a:stretch>
              <a:fillRect b="-2074" l="-25905" r="-23468" t="-13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9"/>
          <p:cNvSpPr txBox="1"/>
          <p:nvPr/>
        </p:nvSpPr>
        <p:spPr>
          <a:xfrm>
            <a:off x="9779600" y="937296"/>
            <a:ext cx="7084500" cy="1585800"/>
          </a:xfrm>
          <a:prstGeom prst="rect">
            <a:avLst/>
          </a:prstGeom>
          <a:noFill/>
          <a:ln>
            <a:noFill/>
          </a:ln>
        </p:spPr>
        <p:txBody>
          <a:bodyPr anchorCtr="0" anchor="t" bIns="0" lIns="0" spcFirstLastPara="1" rIns="0" wrap="square" tIns="0">
            <a:spAutoFit/>
          </a:bodyPr>
          <a:lstStyle/>
          <a:p>
            <a:pPr indent="0" lvl="0" marL="0" marR="0" rtl="0" algn="l">
              <a:lnSpc>
                <a:spcPct val="111006"/>
              </a:lnSpc>
              <a:spcBef>
                <a:spcPts val="0"/>
              </a:spcBef>
              <a:spcAft>
                <a:spcPts val="0"/>
              </a:spcAft>
              <a:buNone/>
            </a:pPr>
            <a:r>
              <a:rPr b="0" i="0" lang="en-US" sz="10303" u="none" cap="none" strike="noStrike">
                <a:solidFill>
                  <a:srgbClr val="876A46"/>
                </a:solidFill>
                <a:latin typeface="Marck Script"/>
                <a:ea typeface="Marck Script"/>
                <a:cs typeface="Marck Script"/>
                <a:sym typeface="Marck Script"/>
              </a:rPr>
              <a:t>Key Concepts</a:t>
            </a:r>
            <a:endParaRPr/>
          </a:p>
        </p:txBody>
      </p:sp>
      <p:sp>
        <p:nvSpPr>
          <p:cNvPr id="193" name="Google Shape;193;p19"/>
          <p:cNvSpPr txBox="1"/>
          <p:nvPr/>
        </p:nvSpPr>
        <p:spPr>
          <a:xfrm>
            <a:off x="11710377" y="3026359"/>
            <a:ext cx="4210026" cy="605919"/>
          </a:xfrm>
          <a:prstGeom prst="rect">
            <a:avLst/>
          </a:prstGeom>
          <a:noFill/>
          <a:ln>
            <a:noFill/>
          </a:ln>
        </p:spPr>
        <p:txBody>
          <a:bodyPr anchorCtr="0" anchor="t" bIns="0" lIns="0" spcFirstLastPara="1" rIns="0" wrap="square" tIns="0">
            <a:spAutoFit/>
          </a:bodyPr>
          <a:lstStyle/>
          <a:p>
            <a:pPr indent="0" lvl="0" marL="0" marR="0" rtl="0" algn="l">
              <a:lnSpc>
                <a:spcPct val="188031"/>
              </a:lnSpc>
              <a:spcBef>
                <a:spcPts val="0"/>
              </a:spcBef>
              <a:spcAft>
                <a:spcPts val="0"/>
              </a:spcAft>
              <a:buNone/>
            </a:pPr>
            <a:r>
              <a:rPr b="0" i="0" lang="en-US" sz="2799" u="none" cap="none" strike="noStrike">
                <a:solidFill>
                  <a:srgbClr val="000000"/>
                </a:solidFill>
                <a:latin typeface="Pangolin"/>
                <a:ea typeface="Pangolin"/>
                <a:cs typeface="Pangolin"/>
                <a:sym typeface="Pangolin"/>
              </a:rPr>
              <a:t>Write a main idea here</a:t>
            </a:r>
            <a:endParaRPr/>
          </a:p>
        </p:txBody>
      </p:sp>
      <p:sp>
        <p:nvSpPr>
          <p:cNvPr id="194" name="Google Shape;194;p19"/>
          <p:cNvSpPr txBox="1"/>
          <p:nvPr/>
        </p:nvSpPr>
        <p:spPr>
          <a:xfrm>
            <a:off x="11710377" y="5293796"/>
            <a:ext cx="4210026" cy="605919"/>
          </a:xfrm>
          <a:prstGeom prst="rect">
            <a:avLst/>
          </a:prstGeom>
          <a:noFill/>
          <a:ln>
            <a:noFill/>
          </a:ln>
        </p:spPr>
        <p:txBody>
          <a:bodyPr anchorCtr="0" anchor="t" bIns="0" lIns="0" spcFirstLastPara="1" rIns="0" wrap="square" tIns="0">
            <a:spAutoFit/>
          </a:bodyPr>
          <a:lstStyle/>
          <a:p>
            <a:pPr indent="0" lvl="0" marL="0" marR="0" rtl="0" algn="l">
              <a:lnSpc>
                <a:spcPct val="188031"/>
              </a:lnSpc>
              <a:spcBef>
                <a:spcPts val="0"/>
              </a:spcBef>
              <a:spcAft>
                <a:spcPts val="0"/>
              </a:spcAft>
              <a:buNone/>
            </a:pPr>
            <a:r>
              <a:rPr b="0" i="0" lang="en-US" sz="2799" u="none" cap="none" strike="noStrike">
                <a:solidFill>
                  <a:srgbClr val="000000"/>
                </a:solidFill>
                <a:latin typeface="Pangolin"/>
                <a:ea typeface="Pangolin"/>
                <a:cs typeface="Pangolin"/>
                <a:sym typeface="Pangolin"/>
              </a:rPr>
              <a:t>Write a main idea here</a:t>
            </a:r>
            <a:endParaRPr/>
          </a:p>
        </p:txBody>
      </p:sp>
      <p:sp>
        <p:nvSpPr>
          <p:cNvPr id="195" name="Google Shape;195;p19"/>
          <p:cNvSpPr txBox="1"/>
          <p:nvPr/>
        </p:nvSpPr>
        <p:spPr>
          <a:xfrm>
            <a:off x="11710377" y="7555808"/>
            <a:ext cx="4210026" cy="605919"/>
          </a:xfrm>
          <a:prstGeom prst="rect">
            <a:avLst/>
          </a:prstGeom>
          <a:noFill/>
          <a:ln>
            <a:noFill/>
          </a:ln>
        </p:spPr>
        <p:txBody>
          <a:bodyPr anchorCtr="0" anchor="t" bIns="0" lIns="0" spcFirstLastPara="1" rIns="0" wrap="square" tIns="0">
            <a:spAutoFit/>
          </a:bodyPr>
          <a:lstStyle/>
          <a:p>
            <a:pPr indent="0" lvl="0" marL="0" marR="0" rtl="0" algn="l">
              <a:lnSpc>
                <a:spcPct val="188031"/>
              </a:lnSpc>
              <a:spcBef>
                <a:spcPts val="0"/>
              </a:spcBef>
              <a:spcAft>
                <a:spcPts val="0"/>
              </a:spcAft>
              <a:buNone/>
            </a:pPr>
            <a:r>
              <a:rPr b="0" i="0" lang="en-US" sz="2799" u="none" cap="none" strike="noStrike">
                <a:solidFill>
                  <a:srgbClr val="000000"/>
                </a:solidFill>
                <a:latin typeface="Pangolin"/>
                <a:ea typeface="Pangolin"/>
                <a:cs typeface="Pangolin"/>
                <a:sym typeface="Pangolin"/>
              </a:rPr>
              <a:t>Write a main idea here</a:t>
            </a:r>
            <a:endParaRPr/>
          </a:p>
        </p:txBody>
      </p:sp>
      <p:sp>
        <p:nvSpPr>
          <p:cNvPr id="196" name="Google Shape;196;p19"/>
          <p:cNvSpPr txBox="1"/>
          <p:nvPr/>
        </p:nvSpPr>
        <p:spPr>
          <a:xfrm>
            <a:off x="11710377" y="3645964"/>
            <a:ext cx="4955400" cy="81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99" u="none" cap="none" strike="noStrike">
                <a:solidFill>
                  <a:srgbClr val="000000"/>
                </a:solidFill>
                <a:latin typeface="Pangolin"/>
                <a:ea typeface="Pangolin"/>
                <a:cs typeface="Pangolin"/>
                <a:sym typeface="Pangolin"/>
              </a:rPr>
              <a:t>Lorem ipsum dolor sit amet, consectetur adipiscing elit, sed do eiusmod tempor.</a:t>
            </a:r>
            <a:endParaRPr/>
          </a:p>
        </p:txBody>
      </p:sp>
      <p:sp>
        <p:nvSpPr>
          <p:cNvPr id="197" name="Google Shape;197;p19"/>
          <p:cNvSpPr txBox="1"/>
          <p:nvPr/>
        </p:nvSpPr>
        <p:spPr>
          <a:xfrm>
            <a:off x="11710377" y="5913401"/>
            <a:ext cx="4955400" cy="81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99" u="none" cap="none" strike="noStrike">
                <a:solidFill>
                  <a:srgbClr val="000000"/>
                </a:solidFill>
                <a:latin typeface="Pangolin"/>
                <a:ea typeface="Pangolin"/>
                <a:cs typeface="Pangolin"/>
                <a:sym typeface="Pangolin"/>
              </a:rPr>
              <a:t>Lorem ipsum dolor sit amet, consectetur adipiscing elit, sed do eiusmod tempor.</a:t>
            </a:r>
            <a:endParaRPr/>
          </a:p>
        </p:txBody>
      </p:sp>
      <p:sp>
        <p:nvSpPr>
          <p:cNvPr id="198" name="Google Shape;198;p19"/>
          <p:cNvSpPr txBox="1"/>
          <p:nvPr/>
        </p:nvSpPr>
        <p:spPr>
          <a:xfrm>
            <a:off x="11710377" y="8175413"/>
            <a:ext cx="4955400" cy="81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99" u="none" cap="none" strike="noStrike">
                <a:solidFill>
                  <a:srgbClr val="000000"/>
                </a:solidFill>
                <a:latin typeface="Pangolin"/>
                <a:ea typeface="Pangolin"/>
                <a:cs typeface="Pangolin"/>
                <a:sym typeface="Pangolin"/>
              </a:rPr>
              <a:t>Lorem ipsum dolor sit amet, consectetur adipiscing elit, sed do eiusmod tempor.</a:t>
            </a:r>
            <a:endParaRPr/>
          </a:p>
        </p:txBody>
      </p:sp>
      <p:sp>
        <p:nvSpPr>
          <p:cNvPr id="199" name="Google Shape;199;p19"/>
          <p:cNvSpPr txBox="1"/>
          <p:nvPr/>
        </p:nvSpPr>
        <p:spPr>
          <a:xfrm>
            <a:off x="9639572" y="2773651"/>
            <a:ext cx="1746300" cy="1827000"/>
          </a:xfrm>
          <a:prstGeom prst="rect">
            <a:avLst/>
          </a:prstGeom>
          <a:noFill/>
          <a:ln>
            <a:noFill/>
          </a:ln>
        </p:spPr>
        <p:txBody>
          <a:bodyPr anchorCtr="0" anchor="t" bIns="0" lIns="0" spcFirstLastPara="1" rIns="0" wrap="square" tIns="0">
            <a:spAutoFit/>
          </a:bodyPr>
          <a:lstStyle/>
          <a:p>
            <a:pPr indent="0" lvl="0" marL="0" marR="0" rtl="0" algn="ctr">
              <a:lnSpc>
                <a:spcPct val="111002"/>
              </a:lnSpc>
              <a:spcBef>
                <a:spcPts val="0"/>
              </a:spcBef>
              <a:spcAft>
                <a:spcPts val="0"/>
              </a:spcAft>
              <a:buNone/>
            </a:pPr>
            <a:r>
              <a:rPr b="0" i="0" lang="en-US" sz="11870" u="none" cap="none" strike="noStrike">
                <a:solidFill>
                  <a:srgbClr val="515450"/>
                </a:solidFill>
                <a:latin typeface="Marck Script"/>
                <a:ea typeface="Marck Script"/>
                <a:cs typeface="Marck Script"/>
                <a:sym typeface="Marck Script"/>
              </a:rPr>
              <a:t>01</a:t>
            </a:r>
            <a:endParaRPr/>
          </a:p>
        </p:txBody>
      </p:sp>
      <p:sp>
        <p:nvSpPr>
          <p:cNvPr id="200" name="Google Shape;200;p19"/>
          <p:cNvSpPr txBox="1"/>
          <p:nvPr/>
        </p:nvSpPr>
        <p:spPr>
          <a:xfrm>
            <a:off x="9229997" y="5038376"/>
            <a:ext cx="2565300" cy="1827000"/>
          </a:xfrm>
          <a:prstGeom prst="rect">
            <a:avLst/>
          </a:prstGeom>
          <a:noFill/>
          <a:ln>
            <a:noFill/>
          </a:ln>
        </p:spPr>
        <p:txBody>
          <a:bodyPr anchorCtr="0" anchor="t" bIns="0" lIns="0" spcFirstLastPara="1" rIns="0" wrap="square" tIns="0">
            <a:spAutoFit/>
          </a:bodyPr>
          <a:lstStyle/>
          <a:p>
            <a:pPr indent="0" lvl="0" marL="0" marR="0" rtl="0" algn="ctr">
              <a:lnSpc>
                <a:spcPct val="111002"/>
              </a:lnSpc>
              <a:spcBef>
                <a:spcPts val="0"/>
              </a:spcBef>
              <a:spcAft>
                <a:spcPts val="0"/>
              </a:spcAft>
              <a:buNone/>
            </a:pPr>
            <a:r>
              <a:rPr b="0" i="0" lang="en-US" sz="11870" u="none" cap="none" strike="noStrike">
                <a:solidFill>
                  <a:srgbClr val="515450"/>
                </a:solidFill>
                <a:latin typeface="Marck Script"/>
                <a:ea typeface="Marck Script"/>
                <a:cs typeface="Marck Script"/>
                <a:sym typeface="Marck Script"/>
              </a:rPr>
              <a:t>02</a:t>
            </a:r>
            <a:endParaRPr/>
          </a:p>
        </p:txBody>
      </p:sp>
      <p:sp>
        <p:nvSpPr>
          <p:cNvPr id="201" name="Google Shape;201;p19"/>
          <p:cNvSpPr txBox="1"/>
          <p:nvPr/>
        </p:nvSpPr>
        <p:spPr>
          <a:xfrm>
            <a:off x="9476823" y="7303101"/>
            <a:ext cx="2071800" cy="1827000"/>
          </a:xfrm>
          <a:prstGeom prst="rect">
            <a:avLst/>
          </a:prstGeom>
          <a:noFill/>
          <a:ln>
            <a:noFill/>
          </a:ln>
        </p:spPr>
        <p:txBody>
          <a:bodyPr anchorCtr="0" anchor="t" bIns="0" lIns="0" spcFirstLastPara="1" rIns="0" wrap="square" tIns="0">
            <a:spAutoFit/>
          </a:bodyPr>
          <a:lstStyle/>
          <a:p>
            <a:pPr indent="0" lvl="0" marL="0" marR="0" rtl="0" algn="ctr">
              <a:lnSpc>
                <a:spcPct val="111002"/>
              </a:lnSpc>
              <a:spcBef>
                <a:spcPts val="0"/>
              </a:spcBef>
              <a:spcAft>
                <a:spcPts val="0"/>
              </a:spcAft>
              <a:buNone/>
            </a:pPr>
            <a:r>
              <a:rPr b="0" i="0" lang="en-US" sz="11870" u="none" cap="none" strike="noStrike">
                <a:solidFill>
                  <a:srgbClr val="515450"/>
                </a:solidFill>
                <a:latin typeface="Marck Script"/>
                <a:ea typeface="Marck Script"/>
                <a:cs typeface="Marck Script"/>
                <a:sym typeface="Marck Script"/>
              </a:rPr>
              <a:t>03</a:t>
            </a:r>
            <a:endParaRPr/>
          </a:p>
        </p:txBody>
      </p:sp>
      <p:pic>
        <p:nvPicPr>
          <p:cNvPr id="202" name="Google Shape;202;p19"/>
          <p:cNvPicPr preferRelativeResize="0"/>
          <p:nvPr/>
        </p:nvPicPr>
        <p:blipFill>
          <a:blip r:embed="rId6">
            <a:alphaModFix/>
          </a:blip>
          <a:stretch>
            <a:fillRect/>
          </a:stretch>
        </p:blipFill>
        <p:spPr>
          <a:xfrm>
            <a:off x="2481254" y="2596874"/>
            <a:ext cx="5338200" cy="5198700"/>
          </a:xfrm>
          <a:prstGeom prst="ellipse">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20"/>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8554" l="-88557" r="-88557" t="-118554"/>
            </a:stretch>
          </a:blipFill>
          <a:ln>
            <a:noFill/>
          </a:ln>
        </p:spPr>
      </p:sp>
      <p:pic>
        <p:nvPicPr>
          <p:cNvPr id="208" name="Google Shape;208;p20"/>
          <p:cNvPicPr preferRelativeResize="0"/>
          <p:nvPr/>
        </p:nvPicPr>
        <p:blipFill rotWithShape="1">
          <a:blip r:embed="rId4">
            <a:alphaModFix/>
          </a:blip>
          <a:srcRect b="77816" l="0" r="0" t="0"/>
          <a:stretch/>
        </p:blipFill>
        <p:spPr>
          <a:xfrm>
            <a:off x="372950" y="406781"/>
            <a:ext cx="17542098" cy="2101574"/>
          </a:xfrm>
          <a:prstGeom prst="rect">
            <a:avLst/>
          </a:prstGeom>
          <a:noFill/>
          <a:ln>
            <a:noFill/>
          </a:ln>
        </p:spPr>
      </p:pic>
      <p:pic>
        <p:nvPicPr>
          <p:cNvPr id="209" name="Google Shape;209;p20"/>
          <p:cNvPicPr preferRelativeResize="0"/>
          <p:nvPr/>
        </p:nvPicPr>
        <p:blipFill rotWithShape="1">
          <a:blip r:embed="rId4">
            <a:alphaModFix/>
          </a:blip>
          <a:srcRect b="-2029" l="0" r="-847" t="77729"/>
          <a:stretch/>
        </p:blipFill>
        <p:spPr>
          <a:xfrm>
            <a:off x="372950" y="7770402"/>
            <a:ext cx="17691126" cy="2301976"/>
          </a:xfrm>
          <a:prstGeom prst="rect">
            <a:avLst/>
          </a:prstGeom>
          <a:noFill/>
          <a:ln>
            <a:noFill/>
          </a:ln>
        </p:spPr>
      </p:pic>
      <p:grpSp>
        <p:nvGrpSpPr>
          <p:cNvPr id="210" name="Google Shape;210;p20"/>
          <p:cNvGrpSpPr/>
          <p:nvPr/>
        </p:nvGrpSpPr>
        <p:grpSpPr>
          <a:xfrm>
            <a:off x="740965" y="3252977"/>
            <a:ext cx="3141745" cy="4792619"/>
            <a:chOff x="0" y="0"/>
            <a:chExt cx="4188994" cy="6390159"/>
          </a:xfrm>
        </p:grpSpPr>
        <p:sp>
          <p:nvSpPr>
            <p:cNvPr id="211" name="Google Shape;211;p20"/>
            <p:cNvSpPr/>
            <p:nvPr/>
          </p:nvSpPr>
          <p:spPr>
            <a:xfrm>
              <a:off x="0" y="0"/>
              <a:ext cx="2962631" cy="6390159"/>
            </a:xfrm>
            <a:custGeom>
              <a:rect b="b" l="l" r="r" t="t"/>
              <a:pathLst>
                <a:path extrusionOk="0" h="6390159" w="2962631">
                  <a:moveTo>
                    <a:pt x="0" y="0"/>
                  </a:moveTo>
                  <a:lnTo>
                    <a:pt x="2962631" y="0"/>
                  </a:lnTo>
                  <a:lnTo>
                    <a:pt x="2962631" y="6390159"/>
                  </a:lnTo>
                  <a:lnTo>
                    <a:pt x="0" y="6390159"/>
                  </a:lnTo>
                  <a:lnTo>
                    <a:pt x="0" y="0"/>
                  </a:lnTo>
                  <a:close/>
                </a:path>
              </a:pathLst>
            </a:custGeom>
            <a:blipFill rotWithShape="1">
              <a:blip r:embed="rId5">
                <a:alphaModFix/>
              </a:blip>
              <a:stretch>
                <a:fillRect b="0" l="0" r="-115689" t="0"/>
              </a:stretch>
            </a:blipFill>
            <a:ln>
              <a:noFill/>
            </a:ln>
          </p:spPr>
        </p:sp>
        <p:sp>
          <p:nvSpPr>
            <p:cNvPr id="212" name="Google Shape;212;p20"/>
            <p:cNvSpPr/>
            <p:nvPr/>
          </p:nvSpPr>
          <p:spPr>
            <a:xfrm>
              <a:off x="1226363" y="0"/>
              <a:ext cx="2962631" cy="6390159"/>
            </a:xfrm>
            <a:custGeom>
              <a:rect b="b" l="l" r="r" t="t"/>
              <a:pathLst>
                <a:path extrusionOk="0" h="6390159" w="2962631">
                  <a:moveTo>
                    <a:pt x="0" y="0"/>
                  </a:moveTo>
                  <a:lnTo>
                    <a:pt x="2962631" y="0"/>
                  </a:lnTo>
                  <a:lnTo>
                    <a:pt x="2962631" y="6390159"/>
                  </a:lnTo>
                  <a:lnTo>
                    <a:pt x="0" y="6390159"/>
                  </a:lnTo>
                  <a:lnTo>
                    <a:pt x="0" y="0"/>
                  </a:lnTo>
                  <a:close/>
                </a:path>
              </a:pathLst>
            </a:custGeom>
            <a:blipFill rotWithShape="1">
              <a:blip r:embed="rId5">
                <a:alphaModFix/>
              </a:blip>
              <a:stretch>
                <a:fillRect b="0" l="-115689" r="0" t="0"/>
              </a:stretch>
            </a:blipFill>
            <a:ln>
              <a:noFill/>
            </a:ln>
          </p:spPr>
        </p:sp>
      </p:grpSp>
      <p:grpSp>
        <p:nvGrpSpPr>
          <p:cNvPr id="213" name="Google Shape;213;p20"/>
          <p:cNvGrpSpPr/>
          <p:nvPr/>
        </p:nvGrpSpPr>
        <p:grpSpPr>
          <a:xfrm>
            <a:off x="4157046" y="3252977"/>
            <a:ext cx="3141745" cy="4792619"/>
            <a:chOff x="0" y="0"/>
            <a:chExt cx="4188994" cy="6390159"/>
          </a:xfrm>
        </p:grpSpPr>
        <p:sp>
          <p:nvSpPr>
            <p:cNvPr id="214" name="Google Shape;214;p20"/>
            <p:cNvSpPr/>
            <p:nvPr/>
          </p:nvSpPr>
          <p:spPr>
            <a:xfrm>
              <a:off x="0" y="0"/>
              <a:ext cx="2962631" cy="6390159"/>
            </a:xfrm>
            <a:custGeom>
              <a:rect b="b" l="l" r="r" t="t"/>
              <a:pathLst>
                <a:path extrusionOk="0" h="6390159" w="2962631">
                  <a:moveTo>
                    <a:pt x="0" y="0"/>
                  </a:moveTo>
                  <a:lnTo>
                    <a:pt x="2962631" y="0"/>
                  </a:lnTo>
                  <a:lnTo>
                    <a:pt x="2962631" y="6390159"/>
                  </a:lnTo>
                  <a:lnTo>
                    <a:pt x="0" y="6390159"/>
                  </a:lnTo>
                  <a:lnTo>
                    <a:pt x="0" y="0"/>
                  </a:lnTo>
                  <a:close/>
                </a:path>
              </a:pathLst>
            </a:custGeom>
            <a:blipFill rotWithShape="1">
              <a:blip r:embed="rId5">
                <a:alphaModFix/>
              </a:blip>
              <a:stretch>
                <a:fillRect b="0" l="0" r="-115689" t="0"/>
              </a:stretch>
            </a:blipFill>
            <a:ln>
              <a:noFill/>
            </a:ln>
          </p:spPr>
        </p:sp>
        <p:sp>
          <p:nvSpPr>
            <p:cNvPr id="215" name="Google Shape;215;p20"/>
            <p:cNvSpPr/>
            <p:nvPr/>
          </p:nvSpPr>
          <p:spPr>
            <a:xfrm>
              <a:off x="1226363" y="0"/>
              <a:ext cx="2962631" cy="6390159"/>
            </a:xfrm>
            <a:custGeom>
              <a:rect b="b" l="l" r="r" t="t"/>
              <a:pathLst>
                <a:path extrusionOk="0" h="6390159" w="2962631">
                  <a:moveTo>
                    <a:pt x="0" y="0"/>
                  </a:moveTo>
                  <a:lnTo>
                    <a:pt x="2962631" y="0"/>
                  </a:lnTo>
                  <a:lnTo>
                    <a:pt x="2962631" y="6390159"/>
                  </a:lnTo>
                  <a:lnTo>
                    <a:pt x="0" y="6390159"/>
                  </a:lnTo>
                  <a:lnTo>
                    <a:pt x="0" y="0"/>
                  </a:lnTo>
                  <a:close/>
                </a:path>
              </a:pathLst>
            </a:custGeom>
            <a:blipFill rotWithShape="1">
              <a:blip r:embed="rId5">
                <a:alphaModFix/>
              </a:blip>
              <a:stretch>
                <a:fillRect b="0" l="-115689" r="0" t="0"/>
              </a:stretch>
            </a:blipFill>
            <a:ln>
              <a:noFill/>
            </a:ln>
          </p:spPr>
        </p:sp>
      </p:grpSp>
      <p:grpSp>
        <p:nvGrpSpPr>
          <p:cNvPr id="216" name="Google Shape;216;p20"/>
          <p:cNvGrpSpPr/>
          <p:nvPr/>
        </p:nvGrpSpPr>
        <p:grpSpPr>
          <a:xfrm>
            <a:off x="7573127" y="3252977"/>
            <a:ext cx="3141745" cy="4792619"/>
            <a:chOff x="0" y="0"/>
            <a:chExt cx="4188994" cy="6390159"/>
          </a:xfrm>
        </p:grpSpPr>
        <p:sp>
          <p:nvSpPr>
            <p:cNvPr id="217" name="Google Shape;217;p20"/>
            <p:cNvSpPr/>
            <p:nvPr/>
          </p:nvSpPr>
          <p:spPr>
            <a:xfrm>
              <a:off x="0" y="0"/>
              <a:ext cx="2962631" cy="6390159"/>
            </a:xfrm>
            <a:custGeom>
              <a:rect b="b" l="l" r="r" t="t"/>
              <a:pathLst>
                <a:path extrusionOk="0" h="6390159" w="2962631">
                  <a:moveTo>
                    <a:pt x="0" y="0"/>
                  </a:moveTo>
                  <a:lnTo>
                    <a:pt x="2962631" y="0"/>
                  </a:lnTo>
                  <a:lnTo>
                    <a:pt x="2962631" y="6390159"/>
                  </a:lnTo>
                  <a:lnTo>
                    <a:pt x="0" y="6390159"/>
                  </a:lnTo>
                  <a:lnTo>
                    <a:pt x="0" y="0"/>
                  </a:lnTo>
                  <a:close/>
                </a:path>
              </a:pathLst>
            </a:custGeom>
            <a:blipFill rotWithShape="1">
              <a:blip r:embed="rId5">
                <a:alphaModFix/>
              </a:blip>
              <a:stretch>
                <a:fillRect b="0" l="0" r="-115689" t="0"/>
              </a:stretch>
            </a:blipFill>
            <a:ln>
              <a:noFill/>
            </a:ln>
          </p:spPr>
        </p:sp>
        <p:sp>
          <p:nvSpPr>
            <p:cNvPr id="218" name="Google Shape;218;p20"/>
            <p:cNvSpPr/>
            <p:nvPr/>
          </p:nvSpPr>
          <p:spPr>
            <a:xfrm>
              <a:off x="1226363" y="0"/>
              <a:ext cx="2962631" cy="6390159"/>
            </a:xfrm>
            <a:custGeom>
              <a:rect b="b" l="l" r="r" t="t"/>
              <a:pathLst>
                <a:path extrusionOk="0" h="6390159" w="2962631">
                  <a:moveTo>
                    <a:pt x="0" y="0"/>
                  </a:moveTo>
                  <a:lnTo>
                    <a:pt x="2962631" y="0"/>
                  </a:lnTo>
                  <a:lnTo>
                    <a:pt x="2962631" y="6390159"/>
                  </a:lnTo>
                  <a:lnTo>
                    <a:pt x="0" y="6390159"/>
                  </a:lnTo>
                  <a:lnTo>
                    <a:pt x="0" y="0"/>
                  </a:lnTo>
                  <a:close/>
                </a:path>
              </a:pathLst>
            </a:custGeom>
            <a:blipFill rotWithShape="1">
              <a:blip r:embed="rId5">
                <a:alphaModFix/>
              </a:blip>
              <a:stretch>
                <a:fillRect b="0" l="-115689" r="0" t="0"/>
              </a:stretch>
            </a:blipFill>
            <a:ln>
              <a:noFill/>
            </a:ln>
          </p:spPr>
        </p:sp>
      </p:grpSp>
      <p:grpSp>
        <p:nvGrpSpPr>
          <p:cNvPr id="219" name="Google Shape;219;p20"/>
          <p:cNvGrpSpPr/>
          <p:nvPr/>
        </p:nvGrpSpPr>
        <p:grpSpPr>
          <a:xfrm>
            <a:off x="10989208" y="3252977"/>
            <a:ext cx="3141745" cy="4792619"/>
            <a:chOff x="0" y="0"/>
            <a:chExt cx="4188994" cy="6390159"/>
          </a:xfrm>
        </p:grpSpPr>
        <p:sp>
          <p:nvSpPr>
            <p:cNvPr id="220" name="Google Shape;220;p20"/>
            <p:cNvSpPr/>
            <p:nvPr/>
          </p:nvSpPr>
          <p:spPr>
            <a:xfrm>
              <a:off x="0" y="0"/>
              <a:ext cx="2962631" cy="6390159"/>
            </a:xfrm>
            <a:custGeom>
              <a:rect b="b" l="l" r="r" t="t"/>
              <a:pathLst>
                <a:path extrusionOk="0" h="6390159" w="2962631">
                  <a:moveTo>
                    <a:pt x="0" y="0"/>
                  </a:moveTo>
                  <a:lnTo>
                    <a:pt x="2962631" y="0"/>
                  </a:lnTo>
                  <a:lnTo>
                    <a:pt x="2962631" y="6390159"/>
                  </a:lnTo>
                  <a:lnTo>
                    <a:pt x="0" y="6390159"/>
                  </a:lnTo>
                  <a:lnTo>
                    <a:pt x="0" y="0"/>
                  </a:lnTo>
                  <a:close/>
                </a:path>
              </a:pathLst>
            </a:custGeom>
            <a:blipFill rotWithShape="1">
              <a:blip r:embed="rId5">
                <a:alphaModFix/>
              </a:blip>
              <a:stretch>
                <a:fillRect b="0" l="0" r="-115689" t="0"/>
              </a:stretch>
            </a:blipFill>
            <a:ln>
              <a:noFill/>
            </a:ln>
          </p:spPr>
        </p:sp>
        <p:sp>
          <p:nvSpPr>
            <p:cNvPr id="221" name="Google Shape;221;p20"/>
            <p:cNvSpPr/>
            <p:nvPr/>
          </p:nvSpPr>
          <p:spPr>
            <a:xfrm>
              <a:off x="1226363" y="0"/>
              <a:ext cx="2962631" cy="6390159"/>
            </a:xfrm>
            <a:custGeom>
              <a:rect b="b" l="l" r="r" t="t"/>
              <a:pathLst>
                <a:path extrusionOk="0" h="6390159" w="2962631">
                  <a:moveTo>
                    <a:pt x="0" y="0"/>
                  </a:moveTo>
                  <a:lnTo>
                    <a:pt x="2962631" y="0"/>
                  </a:lnTo>
                  <a:lnTo>
                    <a:pt x="2962631" y="6390159"/>
                  </a:lnTo>
                  <a:lnTo>
                    <a:pt x="0" y="6390159"/>
                  </a:lnTo>
                  <a:lnTo>
                    <a:pt x="0" y="0"/>
                  </a:lnTo>
                  <a:close/>
                </a:path>
              </a:pathLst>
            </a:custGeom>
            <a:blipFill rotWithShape="1">
              <a:blip r:embed="rId5">
                <a:alphaModFix/>
              </a:blip>
              <a:stretch>
                <a:fillRect b="0" l="-115689" r="0" t="0"/>
              </a:stretch>
            </a:blipFill>
            <a:ln>
              <a:noFill/>
            </a:ln>
          </p:spPr>
        </p:sp>
      </p:grpSp>
      <p:grpSp>
        <p:nvGrpSpPr>
          <p:cNvPr id="222" name="Google Shape;222;p20"/>
          <p:cNvGrpSpPr/>
          <p:nvPr/>
        </p:nvGrpSpPr>
        <p:grpSpPr>
          <a:xfrm>
            <a:off x="14405290" y="3252977"/>
            <a:ext cx="3141745" cy="4792619"/>
            <a:chOff x="0" y="0"/>
            <a:chExt cx="4188994" cy="6390159"/>
          </a:xfrm>
        </p:grpSpPr>
        <p:sp>
          <p:nvSpPr>
            <p:cNvPr id="223" name="Google Shape;223;p20"/>
            <p:cNvSpPr/>
            <p:nvPr/>
          </p:nvSpPr>
          <p:spPr>
            <a:xfrm>
              <a:off x="0" y="0"/>
              <a:ext cx="2962631" cy="6390159"/>
            </a:xfrm>
            <a:custGeom>
              <a:rect b="b" l="l" r="r" t="t"/>
              <a:pathLst>
                <a:path extrusionOk="0" h="6390159" w="2962631">
                  <a:moveTo>
                    <a:pt x="0" y="0"/>
                  </a:moveTo>
                  <a:lnTo>
                    <a:pt x="2962631" y="0"/>
                  </a:lnTo>
                  <a:lnTo>
                    <a:pt x="2962631" y="6390159"/>
                  </a:lnTo>
                  <a:lnTo>
                    <a:pt x="0" y="6390159"/>
                  </a:lnTo>
                  <a:lnTo>
                    <a:pt x="0" y="0"/>
                  </a:lnTo>
                  <a:close/>
                </a:path>
              </a:pathLst>
            </a:custGeom>
            <a:blipFill rotWithShape="1">
              <a:blip r:embed="rId5">
                <a:alphaModFix/>
              </a:blip>
              <a:stretch>
                <a:fillRect b="0" l="0" r="-115689" t="0"/>
              </a:stretch>
            </a:blipFill>
            <a:ln>
              <a:noFill/>
            </a:ln>
          </p:spPr>
        </p:sp>
        <p:sp>
          <p:nvSpPr>
            <p:cNvPr id="224" name="Google Shape;224;p20"/>
            <p:cNvSpPr/>
            <p:nvPr/>
          </p:nvSpPr>
          <p:spPr>
            <a:xfrm>
              <a:off x="1226363" y="0"/>
              <a:ext cx="2962631" cy="6390159"/>
            </a:xfrm>
            <a:custGeom>
              <a:rect b="b" l="l" r="r" t="t"/>
              <a:pathLst>
                <a:path extrusionOk="0" h="6390159" w="2962631">
                  <a:moveTo>
                    <a:pt x="0" y="0"/>
                  </a:moveTo>
                  <a:lnTo>
                    <a:pt x="2962631" y="0"/>
                  </a:lnTo>
                  <a:lnTo>
                    <a:pt x="2962631" y="6390159"/>
                  </a:lnTo>
                  <a:lnTo>
                    <a:pt x="0" y="6390159"/>
                  </a:lnTo>
                  <a:lnTo>
                    <a:pt x="0" y="0"/>
                  </a:lnTo>
                  <a:close/>
                </a:path>
              </a:pathLst>
            </a:custGeom>
            <a:blipFill rotWithShape="1">
              <a:blip r:embed="rId5">
                <a:alphaModFix/>
              </a:blip>
              <a:stretch>
                <a:fillRect b="0" l="-115689" r="0" t="0"/>
              </a:stretch>
            </a:blipFill>
            <a:ln>
              <a:noFill/>
            </a:ln>
          </p:spPr>
        </p:sp>
      </p:grpSp>
      <p:sp>
        <p:nvSpPr>
          <p:cNvPr id="225" name="Google Shape;225;p20"/>
          <p:cNvSpPr txBox="1"/>
          <p:nvPr/>
        </p:nvSpPr>
        <p:spPr>
          <a:xfrm>
            <a:off x="4394268" y="665245"/>
            <a:ext cx="9499500" cy="1864200"/>
          </a:xfrm>
          <a:prstGeom prst="rect">
            <a:avLst/>
          </a:prstGeom>
          <a:noFill/>
          <a:ln>
            <a:noFill/>
          </a:ln>
        </p:spPr>
        <p:txBody>
          <a:bodyPr anchorCtr="0" anchor="t" bIns="0" lIns="0" spcFirstLastPara="1" rIns="0" wrap="square" tIns="0">
            <a:spAutoFit/>
          </a:bodyPr>
          <a:lstStyle/>
          <a:p>
            <a:pPr indent="0" lvl="0" marL="0" marR="0" rtl="0" algn="ctr">
              <a:lnSpc>
                <a:spcPct val="110998"/>
              </a:lnSpc>
              <a:spcBef>
                <a:spcPts val="0"/>
              </a:spcBef>
              <a:spcAft>
                <a:spcPts val="0"/>
              </a:spcAft>
              <a:buNone/>
            </a:pPr>
            <a:r>
              <a:rPr b="0" i="0" lang="en-US" sz="12111" u="none" cap="none" strike="noStrike">
                <a:solidFill>
                  <a:srgbClr val="876A46"/>
                </a:solidFill>
                <a:latin typeface="Marck Script"/>
                <a:ea typeface="Marck Script"/>
                <a:cs typeface="Marck Script"/>
                <a:sym typeface="Marck Script"/>
              </a:rPr>
              <a:t>The Five Ways</a:t>
            </a:r>
            <a:endParaRPr/>
          </a:p>
        </p:txBody>
      </p:sp>
      <p:sp>
        <p:nvSpPr>
          <p:cNvPr id="226" name="Google Shape;226;p20"/>
          <p:cNvSpPr txBox="1"/>
          <p:nvPr/>
        </p:nvSpPr>
        <p:spPr>
          <a:xfrm>
            <a:off x="1188884" y="3996076"/>
            <a:ext cx="2245907" cy="1005471"/>
          </a:xfrm>
          <a:prstGeom prst="rect">
            <a:avLst/>
          </a:prstGeom>
          <a:noFill/>
          <a:ln>
            <a:noFill/>
          </a:ln>
        </p:spPr>
        <p:txBody>
          <a:bodyPr anchorCtr="0" anchor="t" bIns="0" lIns="0" spcFirstLastPara="1" rIns="0" wrap="square" tIns="0">
            <a:spAutoFit/>
          </a:bodyPr>
          <a:lstStyle/>
          <a:p>
            <a:pPr indent="0" lvl="0" marL="0" marR="0" rtl="0" algn="ctr">
              <a:lnSpc>
                <a:spcPct val="162976"/>
              </a:lnSpc>
              <a:spcBef>
                <a:spcPts val="0"/>
              </a:spcBef>
              <a:spcAft>
                <a:spcPts val="0"/>
              </a:spcAft>
              <a:buNone/>
            </a:pPr>
            <a:r>
              <a:rPr b="0" i="0" lang="en-US" sz="2520" u="none" cap="none" strike="noStrike">
                <a:solidFill>
                  <a:srgbClr val="876A46"/>
                </a:solidFill>
                <a:latin typeface="Pangolin"/>
                <a:ea typeface="Pangolin"/>
                <a:cs typeface="Pangolin"/>
                <a:sym typeface="Pangolin"/>
              </a:rPr>
              <a:t>The Argument from Motion</a:t>
            </a:r>
            <a:endParaRPr/>
          </a:p>
        </p:txBody>
      </p:sp>
      <p:sp>
        <p:nvSpPr>
          <p:cNvPr id="227" name="Google Shape;227;p20"/>
          <p:cNvSpPr txBox="1"/>
          <p:nvPr/>
        </p:nvSpPr>
        <p:spPr>
          <a:xfrm>
            <a:off x="4604965" y="3996076"/>
            <a:ext cx="2245907" cy="1005471"/>
          </a:xfrm>
          <a:prstGeom prst="rect">
            <a:avLst/>
          </a:prstGeom>
          <a:noFill/>
          <a:ln>
            <a:noFill/>
          </a:ln>
        </p:spPr>
        <p:txBody>
          <a:bodyPr anchorCtr="0" anchor="t" bIns="0" lIns="0" spcFirstLastPara="1" rIns="0" wrap="square" tIns="0">
            <a:spAutoFit/>
          </a:bodyPr>
          <a:lstStyle/>
          <a:p>
            <a:pPr indent="0" lvl="0" marL="0" marR="0" rtl="0" algn="ctr">
              <a:lnSpc>
                <a:spcPct val="162976"/>
              </a:lnSpc>
              <a:spcBef>
                <a:spcPts val="0"/>
              </a:spcBef>
              <a:spcAft>
                <a:spcPts val="0"/>
              </a:spcAft>
              <a:buNone/>
            </a:pPr>
            <a:r>
              <a:rPr b="0" i="0" lang="en-US" sz="2520" u="none" cap="none" strike="noStrike">
                <a:solidFill>
                  <a:srgbClr val="876A46"/>
                </a:solidFill>
                <a:latin typeface="Pangolin"/>
                <a:ea typeface="Pangolin"/>
                <a:cs typeface="Pangolin"/>
                <a:sym typeface="Pangolin"/>
              </a:rPr>
              <a:t>The Argument from Cause</a:t>
            </a:r>
            <a:endParaRPr/>
          </a:p>
        </p:txBody>
      </p:sp>
      <p:sp>
        <p:nvSpPr>
          <p:cNvPr id="228" name="Google Shape;228;p20"/>
          <p:cNvSpPr txBox="1"/>
          <p:nvPr/>
        </p:nvSpPr>
        <p:spPr>
          <a:xfrm>
            <a:off x="7889581" y="3996076"/>
            <a:ext cx="2512128" cy="1005471"/>
          </a:xfrm>
          <a:prstGeom prst="rect">
            <a:avLst/>
          </a:prstGeom>
          <a:noFill/>
          <a:ln>
            <a:noFill/>
          </a:ln>
        </p:spPr>
        <p:txBody>
          <a:bodyPr anchorCtr="0" anchor="t" bIns="0" lIns="0" spcFirstLastPara="1" rIns="0" wrap="square" tIns="0">
            <a:spAutoFit/>
          </a:bodyPr>
          <a:lstStyle/>
          <a:p>
            <a:pPr indent="0" lvl="0" marL="0" marR="0" rtl="0" algn="ctr">
              <a:lnSpc>
                <a:spcPct val="162976"/>
              </a:lnSpc>
              <a:spcBef>
                <a:spcPts val="0"/>
              </a:spcBef>
              <a:spcAft>
                <a:spcPts val="0"/>
              </a:spcAft>
              <a:buNone/>
            </a:pPr>
            <a:r>
              <a:rPr b="0" i="0" lang="en-US" sz="2520" u="none" cap="none" strike="noStrike">
                <a:solidFill>
                  <a:srgbClr val="876A46"/>
                </a:solidFill>
                <a:latin typeface="Pangolin"/>
                <a:ea typeface="Pangolin"/>
                <a:cs typeface="Pangolin"/>
                <a:sym typeface="Pangolin"/>
              </a:rPr>
              <a:t>The Argument from Contingency</a:t>
            </a:r>
            <a:endParaRPr/>
          </a:p>
        </p:txBody>
      </p:sp>
      <p:sp>
        <p:nvSpPr>
          <p:cNvPr id="229" name="Google Shape;229;p20"/>
          <p:cNvSpPr txBox="1"/>
          <p:nvPr/>
        </p:nvSpPr>
        <p:spPr>
          <a:xfrm>
            <a:off x="11304017" y="3996076"/>
            <a:ext cx="2512128" cy="1005471"/>
          </a:xfrm>
          <a:prstGeom prst="rect">
            <a:avLst/>
          </a:prstGeom>
          <a:noFill/>
          <a:ln>
            <a:noFill/>
          </a:ln>
        </p:spPr>
        <p:txBody>
          <a:bodyPr anchorCtr="0" anchor="t" bIns="0" lIns="0" spcFirstLastPara="1" rIns="0" wrap="square" tIns="0">
            <a:spAutoFit/>
          </a:bodyPr>
          <a:lstStyle/>
          <a:p>
            <a:pPr indent="0" lvl="0" marL="0" marR="0" rtl="0" algn="ctr">
              <a:lnSpc>
                <a:spcPct val="162976"/>
              </a:lnSpc>
              <a:spcBef>
                <a:spcPts val="0"/>
              </a:spcBef>
              <a:spcAft>
                <a:spcPts val="0"/>
              </a:spcAft>
              <a:buNone/>
            </a:pPr>
            <a:r>
              <a:rPr b="0" i="0" lang="en-US" sz="2520" u="none" cap="none" strike="noStrike">
                <a:solidFill>
                  <a:srgbClr val="876A46"/>
                </a:solidFill>
                <a:latin typeface="Pangolin"/>
                <a:ea typeface="Pangolin"/>
                <a:cs typeface="Pangolin"/>
                <a:sym typeface="Pangolin"/>
              </a:rPr>
              <a:t>The Argument from Perfection</a:t>
            </a:r>
            <a:endParaRPr/>
          </a:p>
        </p:txBody>
      </p:sp>
      <p:sp>
        <p:nvSpPr>
          <p:cNvPr id="230" name="Google Shape;230;p20"/>
          <p:cNvSpPr txBox="1"/>
          <p:nvPr/>
        </p:nvSpPr>
        <p:spPr>
          <a:xfrm>
            <a:off x="14720098" y="3996076"/>
            <a:ext cx="2512128" cy="1005471"/>
          </a:xfrm>
          <a:prstGeom prst="rect">
            <a:avLst/>
          </a:prstGeom>
          <a:noFill/>
          <a:ln>
            <a:noFill/>
          </a:ln>
        </p:spPr>
        <p:txBody>
          <a:bodyPr anchorCtr="0" anchor="t" bIns="0" lIns="0" spcFirstLastPara="1" rIns="0" wrap="square" tIns="0">
            <a:spAutoFit/>
          </a:bodyPr>
          <a:lstStyle/>
          <a:p>
            <a:pPr indent="0" lvl="0" marL="0" marR="0" rtl="0" algn="ctr">
              <a:lnSpc>
                <a:spcPct val="162976"/>
              </a:lnSpc>
              <a:spcBef>
                <a:spcPts val="0"/>
              </a:spcBef>
              <a:spcAft>
                <a:spcPts val="0"/>
              </a:spcAft>
              <a:buNone/>
            </a:pPr>
            <a:r>
              <a:rPr b="0" i="0" lang="en-US" sz="2520" u="none" cap="none" strike="noStrike">
                <a:solidFill>
                  <a:srgbClr val="876A46"/>
                </a:solidFill>
                <a:latin typeface="Pangolin"/>
                <a:ea typeface="Pangolin"/>
                <a:cs typeface="Pangolin"/>
                <a:sym typeface="Pangolin"/>
              </a:rPr>
              <a:t>The Teleological Argument</a:t>
            </a:r>
            <a:endParaRPr/>
          </a:p>
        </p:txBody>
      </p:sp>
      <p:sp>
        <p:nvSpPr>
          <p:cNvPr id="231" name="Google Shape;231;p20"/>
          <p:cNvSpPr txBox="1"/>
          <p:nvPr/>
        </p:nvSpPr>
        <p:spPr>
          <a:xfrm>
            <a:off x="1053201" y="5369466"/>
            <a:ext cx="2517272" cy="1645285"/>
          </a:xfrm>
          <a:prstGeom prst="rect">
            <a:avLst/>
          </a:prstGeom>
          <a:noFill/>
          <a:ln>
            <a:noFill/>
          </a:ln>
        </p:spPr>
        <p:txBody>
          <a:bodyPr anchorCtr="0" anchor="t" bIns="0" lIns="0" spcFirstLastPara="1" rIns="0" wrap="square" tIns="0">
            <a:spAutoFit/>
          </a:bodyPr>
          <a:lstStyle/>
          <a:p>
            <a:pPr indent="0" lvl="0" marL="0" marR="0" rtl="0" algn="ctr">
              <a:lnSpc>
                <a:spcPct val="166033"/>
              </a:lnSpc>
              <a:spcBef>
                <a:spcPts val="0"/>
              </a:spcBef>
              <a:spcAft>
                <a:spcPts val="0"/>
              </a:spcAft>
              <a:buNone/>
            </a:pPr>
            <a:r>
              <a:rPr b="0" i="0" lang="en-US" sz="1999" u="none" cap="none" strike="noStrike">
                <a:solidFill>
                  <a:srgbClr val="000000"/>
                </a:solidFill>
                <a:latin typeface="Pangolin"/>
                <a:ea typeface="Pangolin"/>
                <a:cs typeface="Pangolin"/>
                <a:sym typeface="Pangolin"/>
              </a:rPr>
              <a:t>Lorem ipsum dolor sit amet, consectetur adipiscing elit, sed do eiusmod tempor.</a:t>
            </a:r>
            <a:endParaRPr/>
          </a:p>
        </p:txBody>
      </p:sp>
      <p:sp>
        <p:nvSpPr>
          <p:cNvPr id="232" name="Google Shape;232;p20"/>
          <p:cNvSpPr txBox="1"/>
          <p:nvPr/>
        </p:nvSpPr>
        <p:spPr>
          <a:xfrm>
            <a:off x="4469283" y="5369466"/>
            <a:ext cx="2517272" cy="1645285"/>
          </a:xfrm>
          <a:prstGeom prst="rect">
            <a:avLst/>
          </a:prstGeom>
          <a:noFill/>
          <a:ln>
            <a:noFill/>
          </a:ln>
        </p:spPr>
        <p:txBody>
          <a:bodyPr anchorCtr="0" anchor="t" bIns="0" lIns="0" spcFirstLastPara="1" rIns="0" wrap="square" tIns="0">
            <a:spAutoFit/>
          </a:bodyPr>
          <a:lstStyle/>
          <a:p>
            <a:pPr indent="0" lvl="0" marL="0" marR="0" rtl="0" algn="ctr">
              <a:lnSpc>
                <a:spcPct val="166033"/>
              </a:lnSpc>
              <a:spcBef>
                <a:spcPts val="0"/>
              </a:spcBef>
              <a:spcAft>
                <a:spcPts val="0"/>
              </a:spcAft>
              <a:buNone/>
            </a:pPr>
            <a:r>
              <a:rPr b="0" i="0" lang="en-US" sz="1999" u="none" cap="none" strike="noStrike">
                <a:solidFill>
                  <a:srgbClr val="000000"/>
                </a:solidFill>
                <a:latin typeface="Pangolin"/>
                <a:ea typeface="Pangolin"/>
                <a:cs typeface="Pangolin"/>
                <a:sym typeface="Pangolin"/>
              </a:rPr>
              <a:t>Lorem ipsum dolor sit amet, consectetur adipiscing elit, sed do eiusmod tempor.</a:t>
            </a:r>
            <a:endParaRPr/>
          </a:p>
        </p:txBody>
      </p:sp>
      <p:sp>
        <p:nvSpPr>
          <p:cNvPr id="233" name="Google Shape;233;p20"/>
          <p:cNvSpPr txBox="1"/>
          <p:nvPr/>
        </p:nvSpPr>
        <p:spPr>
          <a:xfrm>
            <a:off x="7889581" y="5369466"/>
            <a:ext cx="2517272" cy="1645285"/>
          </a:xfrm>
          <a:prstGeom prst="rect">
            <a:avLst/>
          </a:prstGeom>
          <a:noFill/>
          <a:ln>
            <a:noFill/>
          </a:ln>
        </p:spPr>
        <p:txBody>
          <a:bodyPr anchorCtr="0" anchor="t" bIns="0" lIns="0" spcFirstLastPara="1" rIns="0" wrap="square" tIns="0">
            <a:spAutoFit/>
          </a:bodyPr>
          <a:lstStyle/>
          <a:p>
            <a:pPr indent="0" lvl="0" marL="0" marR="0" rtl="0" algn="ctr">
              <a:lnSpc>
                <a:spcPct val="166033"/>
              </a:lnSpc>
              <a:spcBef>
                <a:spcPts val="0"/>
              </a:spcBef>
              <a:spcAft>
                <a:spcPts val="0"/>
              </a:spcAft>
              <a:buNone/>
            </a:pPr>
            <a:r>
              <a:rPr b="0" i="0" lang="en-US" sz="1999" u="none" cap="none" strike="noStrike">
                <a:solidFill>
                  <a:srgbClr val="000000"/>
                </a:solidFill>
                <a:latin typeface="Pangolin"/>
                <a:ea typeface="Pangolin"/>
                <a:cs typeface="Pangolin"/>
                <a:sym typeface="Pangolin"/>
              </a:rPr>
              <a:t>Lorem ipsum dolor sit amet, consectetur adipiscing elit, sed do eiusmod tempor.</a:t>
            </a:r>
            <a:endParaRPr/>
          </a:p>
        </p:txBody>
      </p:sp>
      <p:sp>
        <p:nvSpPr>
          <p:cNvPr id="234" name="Google Shape;234;p20"/>
          <p:cNvSpPr txBox="1"/>
          <p:nvPr/>
        </p:nvSpPr>
        <p:spPr>
          <a:xfrm>
            <a:off x="11304017" y="5369466"/>
            <a:ext cx="2517272" cy="1645285"/>
          </a:xfrm>
          <a:prstGeom prst="rect">
            <a:avLst/>
          </a:prstGeom>
          <a:noFill/>
          <a:ln>
            <a:noFill/>
          </a:ln>
        </p:spPr>
        <p:txBody>
          <a:bodyPr anchorCtr="0" anchor="t" bIns="0" lIns="0" spcFirstLastPara="1" rIns="0" wrap="square" tIns="0">
            <a:spAutoFit/>
          </a:bodyPr>
          <a:lstStyle/>
          <a:p>
            <a:pPr indent="0" lvl="0" marL="0" marR="0" rtl="0" algn="ctr">
              <a:lnSpc>
                <a:spcPct val="166033"/>
              </a:lnSpc>
              <a:spcBef>
                <a:spcPts val="0"/>
              </a:spcBef>
              <a:spcAft>
                <a:spcPts val="0"/>
              </a:spcAft>
              <a:buNone/>
            </a:pPr>
            <a:r>
              <a:rPr b="0" i="0" lang="en-US" sz="1999" u="none" cap="none" strike="noStrike">
                <a:solidFill>
                  <a:srgbClr val="000000"/>
                </a:solidFill>
                <a:latin typeface="Pangolin"/>
                <a:ea typeface="Pangolin"/>
                <a:cs typeface="Pangolin"/>
                <a:sym typeface="Pangolin"/>
              </a:rPr>
              <a:t>Lorem ipsum dolor sit amet, consectetur adipiscing elit, sed do eiusmod tempor.</a:t>
            </a:r>
            <a:endParaRPr/>
          </a:p>
        </p:txBody>
      </p:sp>
      <p:sp>
        <p:nvSpPr>
          <p:cNvPr id="235" name="Google Shape;235;p20"/>
          <p:cNvSpPr txBox="1"/>
          <p:nvPr/>
        </p:nvSpPr>
        <p:spPr>
          <a:xfrm>
            <a:off x="14717526" y="5369466"/>
            <a:ext cx="2517272" cy="1645285"/>
          </a:xfrm>
          <a:prstGeom prst="rect">
            <a:avLst/>
          </a:prstGeom>
          <a:noFill/>
          <a:ln>
            <a:noFill/>
          </a:ln>
        </p:spPr>
        <p:txBody>
          <a:bodyPr anchorCtr="0" anchor="t" bIns="0" lIns="0" spcFirstLastPara="1" rIns="0" wrap="square" tIns="0">
            <a:spAutoFit/>
          </a:bodyPr>
          <a:lstStyle/>
          <a:p>
            <a:pPr indent="0" lvl="0" marL="0" marR="0" rtl="0" algn="ctr">
              <a:lnSpc>
                <a:spcPct val="166033"/>
              </a:lnSpc>
              <a:spcBef>
                <a:spcPts val="0"/>
              </a:spcBef>
              <a:spcAft>
                <a:spcPts val="0"/>
              </a:spcAft>
              <a:buNone/>
            </a:pPr>
            <a:r>
              <a:rPr b="0" i="0" lang="en-US" sz="1999" u="none" cap="none" strike="noStrike">
                <a:solidFill>
                  <a:srgbClr val="000000"/>
                </a:solidFill>
                <a:latin typeface="Pangolin"/>
                <a:ea typeface="Pangolin"/>
                <a:cs typeface="Pangolin"/>
                <a:sym typeface="Pangolin"/>
              </a:rPr>
              <a:t>Lorem ipsum dolor sit amet, consectetur adipiscing elit, sed do eiusmod tempor.</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p21"/>
          <p:cNvPicPr preferRelativeResize="0"/>
          <p:nvPr/>
        </p:nvPicPr>
        <p:blipFill rotWithShape="1">
          <a:blip r:embed="rId3">
            <a:alphaModFix/>
          </a:blip>
          <a:srcRect b="10" l="5429" r="5420" t="-10"/>
          <a:stretch/>
        </p:blipFill>
        <p:spPr>
          <a:xfrm>
            <a:off x="0" y="0"/>
            <a:ext cx="18288000" cy="10286999"/>
          </a:xfrm>
          <a:prstGeom prst="rect">
            <a:avLst/>
          </a:prstGeom>
          <a:noFill/>
          <a:ln>
            <a:noFill/>
          </a:ln>
        </p:spPr>
      </p:pic>
      <p:sp>
        <p:nvSpPr>
          <p:cNvPr id="241" name="Google Shape;241;p21"/>
          <p:cNvSpPr txBox="1"/>
          <p:nvPr/>
        </p:nvSpPr>
        <p:spPr>
          <a:xfrm>
            <a:off x="5886882" y="4625034"/>
            <a:ext cx="6514200" cy="27894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1326" u="none" cap="none" strike="noStrike">
                <a:solidFill>
                  <a:srgbClr val="515450"/>
                </a:solidFill>
                <a:latin typeface="Marck Script"/>
                <a:ea typeface="Marck Script"/>
                <a:cs typeface="Marck Script"/>
                <a:sym typeface="Marck Script"/>
              </a:rPr>
              <a:t>Influence &amp; Impact</a:t>
            </a:r>
            <a:endParaRPr/>
          </a:p>
        </p:txBody>
      </p:sp>
      <p:sp>
        <p:nvSpPr>
          <p:cNvPr id="242" name="Google Shape;242;p21"/>
          <p:cNvSpPr txBox="1"/>
          <p:nvPr/>
        </p:nvSpPr>
        <p:spPr>
          <a:xfrm>
            <a:off x="7625473" y="1985840"/>
            <a:ext cx="3037054" cy="2952958"/>
          </a:xfrm>
          <a:prstGeom prst="rect">
            <a:avLst/>
          </a:prstGeom>
          <a:noFill/>
          <a:ln>
            <a:noFill/>
          </a:ln>
        </p:spPr>
        <p:txBody>
          <a:bodyPr anchorCtr="0" anchor="t" bIns="0" lIns="0" spcFirstLastPara="1" rIns="0" wrap="square" tIns="0">
            <a:spAutoFit/>
          </a:bodyPr>
          <a:lstStyle/>
          <a:p>
            <a:pPr indent="0" lvl="0" marL="0" marR="0" rtl="0" algn="ctr">
              <a:lnSpc>
                <a:spcPct val="116996"/>
              </a:lnSpc>
              <a:spcBef>
                <a:spcPts val="0"/>
              </a:spcBef>
              <a:spcAft>
                <a:spcPts val="0"/>
              </a:spcAft>
              <a:buNone/>
            </a:pPr>
            <a:r>
              <a:rPr b="0" i="0" lang="en-US" sz="19845" u="none" cap="none" strike="noStrike">
                <a:solidFill>
                  <a:srgbClr val="922007"/>
                </a:solidFill>
                <a:latin typeface="Marck Script"/>
                <a:ea typeface="Marck Script"/>
                <a:cs typeface="Marck Script"/>
                <a:sym typeface="Marck Script"/>
              </a:rPr>
              <a:t>03</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22"/>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8553" l="-88565" r="-88557" t="-118543"/>
            </a:stretch>
          </a:blipFill>
          <a:ln>
            <a:noFill/>
          </a:ln>
        </p:spPr>
      </p:sp>
      <p:pic>
        <p:nvPicPr>
          <p:cNvPr id="248" name="Google Shape;248;p22"/>
          <p:cNvPicPr preferRelativeResize="0"/>
          <p:nvPr/>
        </p:nvPicPr>
        <p:blipFill rotWithShape="1">
          <a:blip r:embed="rId4">
            <a:alphaModFix/>
          </a:blip>
          <a:srcRect b="77816" l="0" r="0" t="0"/>
          <a:stretch/>
        </p:blipFill>
        <p:spPr>
          <a:xfrm>
            <a:off x="372950" y="406781"/>
            <a:ext cx="17542098" cy="2101574"/>
          </a:xfrm>
          <a:prstGeom prst="rect">
            <a:avLst/>
          </a:prstGeom>
          <a:noFill/>
          <a:ln>
            <a:noFill/>
          </a:ln>
        </p:spPr>
      </p:pic>
      <p:pic>
        <p:nvPicPr>
          <p:cNvPr id="249" name="Google Shape;249;p22"/>
          <p:cNvPicPr preferRelativeResize="0"/>
          <p:nvPr/>
        </p:nvPicPr>
        <p:blipFill rotWithShape="1">
          <a:blip r:embed="rId4">
            <a:alphaModFix/>
          </a:blip>
          <a:srcRect b="-2029" l="0" r="-847" t="77729"/>
          <a:stretch/>
        </p:blipFill>
        <p:spPr>
          <a:xfrm>
            <a:off x="372950" y="7770402"/>
            <a:ext cx="17691126" cy="2301976"/>
          </a:xfrm>
          <a:prstGeom prst="rect">
            <a:avLst/>
          </a:prstGeom>
          <a:noFill/>
          <a:ln>
            <a:noFill/>
          </a:ln>
        </p:spPr>
      </p:pic>
      <p:pic>
        <p:nvPicPr>
          <p:cNvPr id="250" name="Google Shape;250;p22"/>
          <p:cNvPicPr preferRelativeResize="0"/>
          <p:nvPr/>
        </p:nvPicPr>
        <p:blipFill>
          <a:blip r:embed="rId5">
            <a:alphaModFix/>
          </a:blip>
          <a:stretch>
            <a:fillRect/>
          </a:stretch>
        </p:blipFill>
        <p:spPr>
          <a:xfrm>
            <a:off x="14855232" y="3275667"/>
            <a:ext cx="1123875" cy="1212270"/>
          </a:xfrm>
          <a:prstGeom prst="rect">
            <a:avLst/>
          </a:prstGeom>
          <a:noFill/>
          <a:ln>
            <a:noFill/>
          </a:ln>
        </p:spPr>
      </p:pic>
      <p:pic>
        <p:nvPicPr>
          <p:cNvPr id="251" name="Google Shape;251;p22"/>
          <p:cNvPicPr preferRelativeResize="0"/>
          <p:nvPr/>
        </p:nvPicPr>
        <p:blipFill>
          <a:blip r:embed="rId6">
            <a:alphaModFix/>
          </a:blip>
          <a:stretch>
            <a:fillRect/>
          </a:stretch>
        </p:blipFill>
        <p:spPr>
          <a:xfrm>
            <a:off x="4990200" y="3127157"/>
            <a:ext cx="8228350" cy="6580143"/>
          </a:xfrm>
          <a:prstGeom prst="rect">
            <a:avLst/>
          </a:prstGeom>
          <a:noFill/>
          <a:ln>
            <a:noFill/>
          </a:ln>
        </p:spPr>
      </p:pic>
      <p:sp>
        <p:nvSpPr>
          <p:cNvPr id="252" name="Google Shape;252;p22"/>
          <p:cNvSpPr txBox="1"/>
          <p:nvPr/>
        </p:nvSpPr>
        <p:spPr>
          <a:xfrm>
            <a:off x="1028700" y="943247"/>
            <a:ext cx="16230600" cy="1513800"/>
          </a:xfrm>
          <a:prstGeom prst="rect">
            <a:avLst/>
          </a:prstGeom>
          <a:noFill/>
          <a:ln>
            <a:noFill/>
          </a:ln>
        </p:spPr>
        <p:txBody>
          <a:bodyPr anchorCtr="0" anchor="t" bIns="0" lIns="0" spcFirstLastPara="1" rIns="0" wrap="square" tIns="0">
            <a:spAutoFit/>
          </a:bodyPr>
          <a:lstStyle/>
          <a:p>
            <a:pPr indent="0" lvl="0" marL="0" marR="0" rtl="0" algn="ctr">
              <a:lnSpc>
                <a:spcPct val="111002"/>
              </a:lnSpc>
              <a:spcBef>
                <a:spcPts val="0"/>
              </a:spcBef>
              <a:spcAft>
                <a:spcPts val="0"/>
              </a:spcAft>
              <a:buNone/>
            </a:pPr>
            <a:r>
              <a:rPr b="0" i="0" lang="en-US" sz="9834" u="none" cap="none" strike="noStrike">
                <a:solidFill>
                  <a:srgbClr val="876A46"/>
                </a:solidFill>
                <a:latin typeface="Marck Script"/>
                <a:ea typeface="Marck Script"/>
                <a:cs typeface="Marck Script"/>
                <a:sym typeface="Marck Script"/>
              </a:rPr>
              <a:t>Influence on Modern Thinkers</a:t>
            </a:r>
            <a:endParaRPr/>
          </a:p>
        </p:txBody>
      </p:sp>
      <p:sp>
        <p:nvSpPr>
          <p:cNvPr id="253" name="Google Shape;253;p22"/>
          <p:cNvSpPr txBox="1"/>
          <p:nvPr/>
        </p:nvSpPr>
        <p:spPr>
          <a:xfrm>
            <a:off x="1386716" y="4724016"/>
            <a:ext cx="3201300" cy="743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Pangolin"/>
                <a:ea typeface="Pangolin"/>
                <a:cs typeface="Pangolin"/>
                <a:sym typeface="Pangolin"/>
              </a:rPr>
              <a:t>Lorem ipsum dolor sit amet, consectetur adipiscing elit.</a:t>
            </a:r>
            <a:endParaRPr/>
          </a:p>
        </p:txBody>
      </p:sp>
      <p:sp>
        <p:nvSpPr>
          <p:cNvPr id="254" name="Google Shape;254;p22"/>
          <p:cNvSpPr txBox="1"/>
          <p:nvPr/>
        </p:nvSpPr>
        <p:spPr>
          <a:xfrm>
            <a:off x="13877359" y="4724016"/>
            <a:ext cx="3201300" cy="743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Pangolin"/>
                <a:ea typeface="Pangolin"/>
                <a:cs typeface="Pangolin"/>
                <a:sym typeface="Pangolin"/>
              </a:rPr>
              <a:t>Lorem ipsum dolor sit amet, consectetur adipiscing elit.</a:t>
            </a:r>
            <a:endParaRPr/>
          </a:p>
        </p:txBody>
      </p:sp>
      <p:sp>
        <p:nvSpPr>
          <p:cNvPr id="255" name="Google Shape;255;p22"/>
          <p:cNvSpPr txBox="1"/>
          <p:nvPr/>
        </p:nvSpPr>
        <p:spPr>
          <a:xfrm>
            <a:off x="1386716" y="7751695"/>
            <a:ext cx="3201300" cy="743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Pangolin"/>
                <a:ea typeface="Pangolin"/>
                <a:cs typeface="Pangolin"/>
                <a:sym typeface="Pangolin"/>
              </a:rPr>
              <a:t>Lorem ipsum dolor sit amet, consectetur adipiscing elit.</a:t>
            </a:r>
            <a:endParaRPr/>
          </a:p>
        </p:txBody>
      </p:sp>
      <p:sp>
        <p:nvSpPr>
          <p:cNvPr id="256" name="Google Shape;256;p22"/>
          <p:cNvSpPr txBox="1"/>
          <p:nvPr/>
        </p:nvSpPr>
        <p:spPr>
          <a:xfrm>
            <a:off x="13877359" y="7751695"/>
            <a:ext cx="3201300" cy="743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Pangolin"/>
                <a:ea typeface="Pangolin"/>
                <a:cs typeface="Pangolin"/>
                <a:sym typeface="Pangolin"/>
              </a:rPr>
              <a:t>Lorem ipsum dolor sit amet, consectetur adipiscing elit.</a:t>
            </a:r>
            <a:endParaRPr/>
          </a:p>
        </p:txBody>
      </p:sp>
      <p:pic>
        <p:nvPicPr>
          <p:cNvPr id="257" name="Google Shape;257;p22"/>
          <p:cNvPicPr preferRelativeResize="0"/>
          <p:nvPr/>
        </p:nvPicPr>
        <p:blipFill>
          <a:blip r:embed="rId7">
            <a:alphaModFix/>
          </a:blip>
          <a:stretch>
            <a:fillRect/>
          </a:stretch>
        </p:blipFill>
        <p:spPr>
          <a:xfrm>
            <a:off x="2439963" y="3361586"/>
            <a:ext cx="1094825" cy="1182914"/>
          </a:xfrm>
          <a:prstGeom prst="rect">
            <a:avLst/>
          </a:prstGeom>
          <a:noFill/>
          <a:ln>
            <a:noFill/>
          </a:ln>
        </p:spPr>
      </p:pic>
      <p:pic>
        <p:nvPicPr>
          <p:cNvPr id="258" name="Google Shape;258;p22"/>
          <p:cNvPicPr preferRelativeResize="0"/>
          <p:nvPr/>
        </p:nvPicPr>
        <p:blipFill>
          <a:blip r:embed="rId8">
            <a:alphaModFix/>
          </a:blip>
          <a:stretch>
            <a:fillRect/>
          </a:stretch>
        </p:blipFill>
        <p:spPr>
          <a:xfrm>
            <a:off x="2322413" y="6262015"/>
            <a:ext cx="1329925" cy="1342847"/>
          </a:xfrm>
          <a:prstGeom prst="rect">
            <a:avLst/>
          </a:prstGeom>
          <a:noFill/>
          <a:ln>
            <a:noFill/>
          </a:ln>
        </p:spPr>
      </p:pic>
      <p:pic>
        <p:nvPicPr>
          <p:cNvPr id="259" name="Google Shape;259;p22"/>
          <p:cNvPicPr preferRelativeResize="0"/>
          <p:nvPr/>
        </p:nvPicPr>
        <p:blipFill>
          <a:blip r:embed="rId9">
            <a:alphaModFix/>
          </a:blip>
          <a:stretch>
            <a:fillRect/>
          </a:stretch>
        </p:blipFill>
        <p:spPr>
          <a:xfrm>
            <a:off x="14781400" y="6382120"/>
            <a:ext cx="1271514" cy="10656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2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8554" l="-88557" r="-88557" t="-118554"/>
            </a:stretch>
          </a:blipFill>
          <a:ln>
            <a:noFill/>
          </a:ln>
        </p:spPr>
      </p:sp>
      <p:pic>
        <p:nvPicPr>
          <p:cNvPr id="265" name="Google Shape;265;p23"/>
          <p:cNvPicPr preferRelativeResize="0"/>
          <p:nvPr/>
        </p:nvPicPr>
        <p:blipFill rotWithShape="1">
          <a:blip r:embed="rId4">
            <a:alphaModFix/>
          </a:blip>
          <a:srcRect b="77816" l="0" r="0" t="0"/>
          <a:stretch/>
        </p:blipFill>
        <p:spPr>
          <a:xfrm>
            <a:off x="372950" y="406781"/>
            <a:ext cx="17542098" cy="2101574"/>
          </a:xfrm>
          <a:prstGeom prst="rect">
            <a:avLst/>
          </a:prstGeom>
          <a:noFill/>
          <a:ln>
            <a:noFill/>
          </a:ln>
        </p:spPr>
      </p:pic>
      <p:pic>
        <p:nvPicPr>
          <p:cNvPr id="266" name="Google Shape;266;p23"/>
          <p:cNvPicPr preferRelativeResize="0"/>
          <p:nvPr/>
        </p:nvPicPr>
        <p:blipFill rotWithShape="1">
          <a:blip r:embed="rId4">
            <a:alphaModFix/>
          </a:blip>
          <a:srcRect b="-2029" l="0" r="-847" t="77729"/>
          <a:stretch/>
        </p:blipFill>
        <p:spPr>
          <a:xfrm>
            <a:off x="372950" y="7770402"/>
            <a:ext cx="17691126" cy="2301976"/>
          </a:xfrm>
          <a:prstGeom prst="rect">
            <a:avLst/>
          </a:prstGeom>
          <a:noFill/>
          <a:ln>
            <a:noFill/>
          </a:ln>
        </p:spPr>
      </p:pic>
      <p:sp>
        <p:nvSpPr>
          <p:cNvPr id="267" name="Google Shape;267;p23"/>
          <p:cNvSpPr/>
          <p:nvPr/>
        </p:nvSpPr>
        <p:spPr>
          <a:xfrm>
            <a:off x="6430082" y="6344502"/>
            <a:ext cx="5427835" cy="3399182"/>
          </a:xfrm>
          <a:custGeom>
            <a:rect b="b" l="l" r="r" t="t"/>
            <a:pathLst>
              <a:path extrusionOk="0" h="3399182" w="5427835">
                <a:moveTo>
                  <a:pt x="0" y="0"/>
                </a:moveTo>
                <a:lnTo>
                  <a:pt x="5427836" y="0"/>
                </a:lnTo>
                <a:lnTo>
                  <a:pt x="5427836" y="3399182"/>
                </a:lnTo>
                <a:lnTo>
                  <a:pt x="0" y="3399182"/>
                </a:lnTo>
                <a:lnTo>
                  <a:pt x="0" y="0"/>
                </a:lnTo>
                <a:close/>
              </a:path>
            </a:pathLst>
          </a:custGeom>
          <a:blipFill rotWithShape="1">
            <a:blip r:embed="rId5">
              <a:alphaModFix/>
            </a:blip>
            <a:stretch>
              <a:fillRect b="0" l="0" r="0" t="0"/>
            </a:stretch>
          </a:blipFill>
          <a:ln>
            <a:noFill/>
          </a:ln>
        </p:spPr>
      </p:sp>
      <p:sp>
        <p:nvSpPr>
          <p:cNvPr id="268" name="Google Shape;268;p23"/>
          <p:cNvSpPr/>
          <p:nvPr/>
        </p:nvSpPr>
        <p:spPr>
          <a:xfrm>
            <a:off x="631747" y="5658655"/>
            <a:ext cx="4666937" cy="2776828"/>
          </a:xfrm>
          <a:custGeom>
            <a:rect b="b" l="l" r="r" t="t"/>
            <a:pathLst>
              <a:path extrusionOk="0" h="2776828" w="4666937">
                <a:moveTo>
                  <a:pt x="0" y="0"/>
                </a:moveTo>
                <a:lnTo>
                  <a:pt x="4666938" y="0"/>
                </a:lnTo>
                <a:lnTo>
                  <a:pt x="4666938" y="2776828"/>
                </a:lnTo>
                <a:lnTo>
                  <a:pt x="0" y="2776828"/>
                </a:lnTo>
                <a:lnTo>
                  <a:pt x="0" y="0"/>
                </a:lnTo>
                <a:close/>
              </a:path>
            </a:pathLst>
          </a:custGeom>
          <a:blipFill rotWithShape="1">
            <a:blip r:embed="rId6">
              <a:alphaModFix/>
            </a:blip>
            <a:stretch>
              <a:fillRect b="0" l="0" r="0" t="0"/>
            </a:stretch>
          </a:blipFill>
          <a:ln>
            <a:noFill/>
          </a:ln>
        </p:spPr>
      </p:sp>
      <p:sp>
        <p:nvSpPr>
          <p:cNvPr id="269" name="Google Shape;269;p23"/>
          <p:cNvSpPr/>
          <p:nvPr/>
        </p:nvSpPr>
        <p:spPr>
          <a:xfrm>
            <a:off x="12087956" y="1295349"/>
            <a:ext cx="4989697" cy="2669488"/>
          </a:xfrm>
          <a:custGeom>
            <a:rect b="b" l="l" r="r" t="t"/>
            <a:pathLst>
              <a:path extrusionOk="0" h="2669488" w="4989697">
                <a:moveTo>
                  <a:pt x="0" y="0"/>
                </a:moveTo>
                <a:lnTo>
                  <a:pt x="4989696" y="0"/>
                </a:lnTo>
                <a:lnTo>
                  <a:pt x="4989696" y="2669488"/>
                </a:lnTo>
                <a:lnTo>
                  <a:pt x="0" y="2669488"/>
                </a:lnTo>
                <a:lnTo>
                  <a:pt x="0" y="0"/>
                </a:lnTo>
                <a:close/>
              </a:path>
            </a:pathLst>
          </a:custGeom>
          <a:blipFill rotWithShape="1">
            <a:blip r:embed="rId7">
              <a:alphaModFix/>
            </a:blip>
            <a:stretch>
              <a:fillRect b="0" l="0" r="0" t="0"/>
            </a:stretch>
          </a:blipFill>
          <a:ln>
            <a:noFill/>
          </a:ln>
        </p:spPr>
      </p:sp>
      <p:sp>
        <p:nvSpPr>
          <p:cNvPr id="270" name="Google Shape;270;p23"/>
          <p:cNvSpPr/>
          <p:nvPr/>
        </p:nvSpPr>
        <p:spPr>
          <a:xfrm>
            <a:off x="1412274" y="1028700"/>
            <a:ext cx="4235325" cy="2821786"/>
          </a:xfrm>
          <a:custGeom>
            <a:rect b="b" l="l" r="r" t="t"/>
            <a:pathLst>
              <a:path extrusionOk="0" h="2821786" w="4235325">
                <a:moveTo>
                  <a:pt x="0" y="0"/>
                </a:moveTo>
                <a:lnTo>
                  <a:pt x="4235326" y="0"/>
                </a:lnTo>
                <a:lnTo>
                  <a:pt x="4235326" y="2821786"/>
                </a:lnTo>
                <a:lnTo>
                  <a:pt x="0" y="2821786"/>
                </a:lnTo>
                <a:lnTo>
                  <a:pt x="0" y="0"/>
                </a:lnTo>
                <a:close/>
              </a:path>
            </a:pathLst>
          </a:custGeom>
          <a:blipFill rotWithShape="1">
            <a:blip r:embed="rId8">
              <a:alphaModFix/>
            </a:blip>
            <a:stretch>
              <a:fillRect b="0" l="0" r="0" t="0"/>
            </a:stretch>
          </a:blipFill>
          <a:ln>
            <a:noFill/>
          </a:ln>
        </p:spPr>
      </p:sp>
      <p:sp>
        <p:nvSpPr>
          <p:cNvPr id="271" name="Google Shape;271;p23"/>
          <p:cNvSpPr/>
          <p:nvPr/>
        </p:nvSpPr>
        <p:spPr>
          <a:xfrm>
            <a:off x="13474647" y="5572557"/>
            <a:ext cx="4156698" cy="2862926"/>
          </a:xfrm>
          <a:custGeom>
            <a:rect b="b" l="l" r="r" t="t"/>
            <a:pathLst>
              <a:path extrusionOk="0" h="2862926" w="4156698">
                <a:moveTo>
                  <a:pt x="0" y="0"/>
                </a:moveTo>
                <a:lnTo>
                  <a:pt x="4156698" y="0"/>
                </a:lnTo>
                <a:lnTo>
                  <a:pt x="4156698" y="2862926"/>
                </a:lnTo>
                <a:lnTo>
                  <a:pt x="0" y="2862926"/>
                </a:lnTo>
                <a:lnTo>
                  <a:pt x="0" y="0"/>
                </a:lnTo>
                <a:close/>
              </a:path>
            </a:pathLst>
          </a:custGeom>
          <a:blipFill rotWithShape="1">
            <a:blip r:embed="rId9">
              <a:alphaModFix/>
            </a:blip>
            <a:stretch>
              <a:fillRect b="0" l="0" r="0" t="0"/>
            </a:stretch>
          </a:blipFill>
          <a:ln>
            <a:noFill/>
          </a:ln>
        </p:spPr>
      </p:sp>
      <p:sp>
        <p:nvSpPr>
          <p:cNvPr id="272" name="Google Shape;272;p23"/>
          <p:cNvSpPr/>
          <p:nvPr/>
        </p:nvSpPr>
        <p:spPr>
          <a:xfrm>
            <a:off x="6814287" y="430496"/>
            <a:ext cx="4659426" cy="2772359"/>
          </a:xfrm>
          <a:custGeom>
            <a:rect b="b" l="l" r="r" t="t"/>
            <a:pathLst>
              <a:path extrusionOk="0" h="2772359" w="4659426">
                <a:moveTo>
                  <a:pt x="0" y="0"/>
                </a:moveTo>
                <a:lnTo>
                  <a:pt x="4659426" y="0"/>
                </a:lnTo>
                <a:lnTo>
                  <a:pt x="4659426" y="2772359"/>
                </a:lnTo>
                <a:lnTo>
                  <a:pt x="0" y="2772359"/>
                </a:lnTo>
                <a:lnTo>
                  <a:pt x="0" y="0"/>
                </a:lnTo>
                <a:close/>
              </a:path>
            </a:pathLst>
          </a:custGeom>
          <a:blipFill rotWithShape="1">
            <a:blip r:embed="rId10">
              <a:alphaModFix/>
            </a:blip>
            <a:stretch>
              <a:fillRect b="0" l="0" r="0" t="0"/>
            </a:stretch>
          </a:blipFill>
          <a:ln>
            <a:noFill/>
          </a:ln>
        </p:spPr>
      </p:sp>
      <p:sp>
        <p:nvSpPr>
          <p:cNvPr id="273" name="Google Shape;273;p23"/>
          <p:cNvSpPr txBox="1"/>
          <p:nvPr/>
        </p:nvSpPr>
        <p:spPr>
          <a:xfrm>
            <a:off x="3519067" y="3827485"/>
            <a:ext cx="11250000" cy="1864200"/>
          </a:xfrm>
          <a:prstGeom prst="rect">
            <a:avLst/>
          </a:prstGeom>
          <a:noFill/>
          <a:ln>
            <a:noFill/>
          </a:ln>
        </p:spPr>
        <p:txBody>
          <a:bodyPr anchorCtr="0" anchor="t" bIns="0" lIns="0" spcFirstLastPara="1" rIns="0" wrap="square" tIns="0">
            <a:spAutoFit/>
          </a:bodyPr>
          <a:lstStyle/>
          <a:p>
            <a:pPr indent="0" lvl="0" marL="0" marR="0" rtl="0" algn="ctr">
              <a:lnSpc>
                <a:spcPct val="110998"/>
              </a:lnSpc>
              <a:spcBef>
                <a:spcPts val="0"/>
              </a:spcBef>
              <a:spcAft>
                <a:spcPts val="0"/>
              </a:spcAft>
              <a:buNone/>
            </a:pPr>
            <a:r>
              <a:rPr b="0" i="0" lang="en-US" sz="12111" u="none" cap="none" strike="noStrike">
                <a:solidFill>
                  <a:srgbClr val="876A46"/>
                </a:solidFill>
                <a:latin typeface="Marck Script"/>
                <a:ea typeface="Marck Script"/>
                <a:cs typeface="Marck Script"/>
                <a:sym typeface="Marck Script"/>
              </a:rPr>
              <a:t>Important Process</a:t>
            </a:r>
            <a:endParaRPr/>
          </a:p>
        </p:txBody>
      </p:sp>
      <p:sp>
        <p:nvSpPr>
          <p:cNvPr id="274" name="Google Shape;274;p23"/>
          <p:cNvSpPr txBox="1"/>
          <p:nvPr/>
        </p:nvSpPr>
        <p:spPr>
          <a:xfrm>
            <a:off x="2382256" y="1737273"/>
            <a:ext cx="2295362" cy="577906"/>
          </a:xfrm>
          <a:prstGeom prst="rect">
            <a:avLst/>
          </a:prstGeom>
          <a:noFill/>
          <a:ln>
            <a:noFill/>
          </a:ln>
        </p:spPr>
        <p:txBody>
          <a:bodyPr anchorCtr="0" anchor="t" bIns="0" lIns="0" spcFirstLastPara="1" rIns="0" wrap="square" tIns="0">
            <a:spAutoFit/>
          </a:bodyPr>
          <a:lstStyle/>
          <a:p>
            <a:pPr indent="0" lvl="0" marL="0" marR="0" rtl="0" algn="ctr">
              <a:lnSpc>
                <a:spcPct val="111018"/>
              </a:lnSpc>
              <a:spcBef>
                <a:spcPts val="0"/>
              </a:spcBef>
              <a:spcAft>
                <a:spcPts val="0"/>
              </a:spcAft>
              <a:buNone/>
            </a:pPr>
            <a:r>
              <a:rPr b="0" i="0" lang="en-US" sz="4075" u="none" cap="none" strike="noStrike">
                <a:solidFill>
                  <a:srgbClr val="876A46"/>
                </a:solidFill>
                <a:latin typeface="Marck Script"/>
                <a:ea typeface="Marck Script"/>
                <a:cs typeface="Marck Script"/>
                <a:sym typeface="Marck Script"/>
              </a:rPr>
              <a:t>Observation</a:t>
            </a:r>
            <a:endParaRPr/>
          </a:p>
        </p:txBody>
      </p:sp>
      <p:sp>
        <p:nvSpPr>
          <p:cNvPr id="275" name="Google Shape;275;p23"/>
          <p:cNvSpPr txBox="1"/>
          <p:nvPr/>
        </p:nvSpPr>
        <p:spPr>
          <a:xfrm>
            <a:off x="1884314" y="6455599"/>
            <a:ext cx="2161804" cy="577906"/>
          </a:xfrm>
          <a:prstGeom prst="rect">
            <a:avLst/>
          </a:prstGeom>
          <a:noFill/>
          <a:ln>
            <a:noFill/>
          </a:ln>
        </p:spPr>
        <p:txBody>
          <a:bodyPr anchorCtr="0" anchor="t" bIns="0" lIns="0" spcFirstLastPara="1" rIns="0" wrap="square" tIns="0">
            <a:spAutoFit/>
          </a:bodyPr>
          <a:lstStyle/>
          <a:p>
            <a:pPr indent="0" lvl="0" marL="0" marR="0" rtl="0" algn="ctr">
              <a:lnSpc>
                <a:spcPct val="111018"/>
              </a:lnSpc>
              <a:spcBef>
                <a:spcPts val="0"/>
              </a:spcBef>
              <a:spcAft>
                <a:spcPts val="0"/>
              </a:spcAft>
              <a:buNone/>
            </a:pPr>
            <a:r>
              <a:rPr b="0" i="0" lang="en-US" sz="4075" u="none" cap="none" strike="noStrike">
                <a:solidFill>
                  <a:srgbClr val="876A46"/>
                </a:solidFill>
                <a:latin typeface="Marck Script"/>
                <a:ea typeface="Marck Script"/>
                <a:cs typeface="Marck Script"/>
                <a:sym typeface="Marck Script"/>
              </a:rPr>
              <a:t>Hypothesis</a:t>
            </a:r>
            <a:endParaRPr/>
          </a:p>
        </p:txBody>
      </p:sp>
      <p:sp>
        <p:nvSpPr>
          <p:cNvPr id="276" name="Google Shape;276;p23"/>
          <p:cNvSpPr txBox="1"/>
          <p:nvPr/>
        </p:nvSpPr>
        <p:spPr>
          <a:xfrm>
            <a:off x="8421056" y="7210688"/>
            <a:ext cx="1445887" cy="577906"/>
          </a:xfrm>
          <a:prstGeom prst="rect">
            <a:avLst/>
          </a:prstGeom>
          <a:noFill/>
          <a:ln>
            <a:noFill/>
          </a:ln>
        </p:spPr>
        <p:txBody>
          <a:bodyPr anchorCtr="0" anchor="t" bIns="0" lIns="0" spcFirstLastPara="1" rIns="0" wrap="square" tIns="0">
            <a:spAutoFit/>
          </a:bodyPr>
          <a:lstStyle/>
          <a:p>
            <a:pPr indent="0" lvl="0" marL="0" marR="0" rtl="0" algn="ctr">
              <a:lnSpc>
                <a:spcPct val="111018"/>
              </a:lnSpc>
              <a:spcBef>
                <a:spcPts val="0"/>
              </a:spcBef>
              <a:spcAft>
                <a:spcPts val="0"/>
              </a:spcAft>
              <a:buNone/>
            </a:pPr>
            <a:r>
              <a:rPr b="0" i="0" lang="en-US" sz="4075" u="none" cap="none" strike="noStrike">
                <a:solidFill>
                  <a:srgbClr val="876A46"/>
                </a:solidFill>
                <a:latin typeface="Marck Script"/>
                <a:ea typeface="Marck Script"/>
                <a:cs typeface="Marck Script"/>
                <a:sym typeface="Marck Script"/>
              </a:rPr>
              <a:t>Testing</a:t>
            </a:r>
            <a:endParaRPr/>
          </a:p>
        </p:txBody>
      </p:sp>
      <p:sp>
        <p:nvSpPr>
          <p:cNvPr id="277" name="Google Shape;277;p23"/>
          <p:cNvSpPr txBox="1"/>
          <p:nvPr/>
        </p:nvSpPr>
        <p:spPr>
          <a:xfrm>
            <a:off x="14550551" y="6213309"/>
            <a:ext cx="2004891" cy="577906"/>
          </a:xfrm>
          <a:prstGeom prst="rect">
            <a:avLst/>
          </a:prstGeom>
          <a:noFill/>
          <a:ln>
            <a:noFill/>
          </a:ln>
        </p:spPr>
        <p:txBody>
          <a:bodyPr anchorCtr="0" anchor="t" bIns="0" lIns="0" spcFirstLastPara="1" rIns="0" wrap="square" tIns="0">
            <a:spAutoFit/>
          </a:bodyPr>
          <a:lstStyle/>
          <a:p>
            <a:pPr indent="0" lvl="0" marL="0" marR="0" rtl="0" algn="ctr">
              <a:lnSpc>
                <a:spcPct val="111018"/>
              </a:lnSpc>
              <a:spcBef>
                <a:spcPts val="0"/>
              </a:spcBef>
              <a:spcAft>
                <a:spcPts val="0"/>
              </a:spcAft>
              <a:buNone/>
            </a:pPr>
            <a:r>
              <a:rPr b="0" i="0" lang="en-US" sz="4075" u="none" cap="none" strike="noStrike">
                <a:solidFill>
                  <a:srgbClr val="876A46"/>
                </a:solidFill>
                <a:latin typeface="Marck Script"/>
                <a:ea typeface="Marck Script"/>
                <a:cs typeface="Marck Script"/>
                <a:sym typeface="Marck Script"/>
              </a:rPr>
              <a:t>Conclusion</a:t>
            </a:r>
            <a:endParaRPr/>
          </a:p>
        </p:txBody>
      </p:sp>
      <p:sp>
        <p:nvSpPr>
          <p:cNvPr id="278" name="Google Shape;278;p23"/>
          <p:cNvSpPr txBox="1"/>
          <p:nvPr/>
        </p:nvSpPr>
        <p:spPr>
          <a:xfrm>
            <a:off x="2382256" y="2401612"/>
            <a:ext cx="2295362" cy="604520"/>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2000" u="none" cap="none" strike="noStrike">
                <a:solidFill>
                  <a:srgbClr val="000000"/>
                </a:solidFill>
                <a:latin typeface="Pangolin"/>
                <a:ea typeface="Pangolin"/>
                <a:cs typeface="Pangolin"/>
                <a:sym typeface="Pangolin"/>
              </a:rPr>
              <a:t>Gathering data through the senses.</a:t>
            </a:r>
            <a:endParaRPr/>
          </a:p>
        </p:txBody>
      </p:sp>
      <p:sp>
        <p:nvSpPr>
          <p:cNvPr id="279" name="Google Shape;279;p23"/>
          <p:cNvSpPr txBox="1"/>
          <p:nvPr/>
        </p:nvSpPr>
        <p:spPr>
          <a:xfrm>
            <a:off x="1706056" y="7205663"/>
            <a:ext cx="2518321" cy="299720"/>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2000" u="none" cap="none" strike="noStrike">
                <a:solidFill>
                  <a:srgbClr val="000000"/>
                </a:solidFill>
                <a:latin typeface="Pangolin"/>
                <a:ea typeface="Pangolin"/>
                <a:cs typeface="Pangolin"/>
                <a:sym typeface="Pangolin"/>
              </a:rPr>
              <a:t>Proposing explanations.</a:t>
            </a:r>
            <a:endParaRPr/>
          </a:p>
        </p:txBody>
      </p:sp>
      <p:sp>
        <p:nvSpPr>
          <p:cNvPr id="280" name="Google Shape;280;p23"/>
          <p:cNvSpPr txBox="1"/>
          <p:nvPr/>
        </p:nvSpPr>
        <p:spPr>
          <a:xfrm>
            <a:off x="7211859" y="7808352"/>
            <a:ext cx="3864282" cy="753745"/>
          </a:xfrm>
          <a:prstGeom prst="rect">
            <a:avLst/>
          </a:prstGeom>
          <a:noFill/>
          <a:ln>
            <a:noFill/>
          </a:ln>
        </p:spPr>
        <p:txBody>
          <a:bodyPr anchorCtr="0" anchor="t" bIns="0" lIns="0" spcFirstLastPara="1" rIns="0" wrap="square" tIns="0">
            <a:spAutoFit/>
          </a:bodyPr>
          <a:lstStyle/>
          <a:p>
            <a:pPr indent="0" lvl="0" marL="0" marR="0" rtl="0" algn="ctr">
              <a:lnSpc>
                <a:spcPct val="157000"/>
              </a:lnSpc>
              <a:spcBef>
                <a:spcPts val="0"/>
              </a:spcBef>
              <a:spcAft>
                <a:spcPts val="0"/>
              </a:spcAft>
              <a:buNone/>
            </a:pPr>
            <a:r>
              <a:rPr b="0" i="0" lang="en-US" sz="2000" u="none" cap="none" strike="noStrike">
                <a:solidFill>
                  <a:srgbClr val="000000"/>
                </a:solidFill>
                <a:latin typeface="Pangolin"/>
                <a:ea typeface="Pangolin"/>
                <a:cs typeface="Pangolin"/>
                <a:sym typeface="Pangolin"/>
              </a:rPr>
              <a:t>PropExperimenting and evaluating hypotheses.osing explanations.</a:t>
            </a:r>
            <a:endParaRPr/>
          </a:p>
        </p:txBody>
      </p:sp>
      <p:sp>
        <p:nvSpPr>
          <p:cNvPr id="281" name="Google Shape;281;p23"/>
          <p:cNvSpPr txBox="1"/>
          <p:nvPr/>
        </p:nvSpPr>
        <p:spPr>
          <a:xfrm>
            <a:off x="14252795" y="6810973"/>
            <a:ext cx="2600402" cy="753745"/>
          </a:xfrm>
          <a:prstGeom prst="rect">
            <a:avLst/>
          </a:prstGeom>
          <a:noFill/>
          <a:ln>
            <a:noFill/>
          </a:ln>
        </p:spPr>
        <p:txBody>
          <a:bodyPr anchorCtr="0" anchor="t" bIns="0" lIns="0" spcFirstLastPara="1" rIns="0" wrap="square" tIns="0">
            <a:spAutoFit/>
          </a:bodyPr>
          <a:lstStyle/>
          <a:p>
            <a:pPr indent="0" lvl="0" marL="0" marR="0" rtl="0" algn="ctr">
              <a:lnSpc>
                <a:spcPct val="157000"/>
              </a:lnSpc>
              <a:spcBef>
                <a:spcPts val="0"/>
              </a:spcBef>
              <a:spcAft>
                <a:spcPts val="0"/>
              </a:spcAft>
              <a:buNone/>
            </a:pPr>
            <a:r>
              <a:rPr b="0" i="0" lang="en-US" sz="2000" u="none" cap="none" strike="noStrike">
                <a:solidFill>
                  <a:srgbClr val="000000"/>
                </a:solidFill>
                <a:latin typeface="Pangolin"/>
                <a:ea typeface="Pangolin"/>
                <a:cs typeface="Pangolin"/>
                <a:sym typeface="Pangolin"/>
              </a:rPr>
              <a:t>Drawing conclusions and forming theories.</a:t>
            </a:r>
            <a:endParaRPr/>
          </a:p>
        </p:txBody>
      </p:sp>
      <p:sp>
        <p:nvSpPr>
          <p:cNvPr id="282" name="Google Shape;282;p23"/>
          <p:cNvSpPr txBox="1"/>
          <p:nvPr/>
        </p:nvSpPr>
        <p:spPr>
          <a:xfrm>
            <a:off x="13446295" y="1927773"/>
            <a:ext cx="2273018" cy="577906"/>
          </a:xfrm>
          <a:prstGeom prst="rect">
            <a:avLst/>
          </a:prstGeom>
          <a:noFill/>
          <a:ln>
            <a:noFill/>
          </a:ln>
        </p:spPr>
        <p:txBody>
          <a:bodyPr anchorCtr="0" anchor="t" bIns="0" lIns="0" spcFirstLastPara="1" rIns="0" wrap="square" tIns="0">
            <a:spAutoFit/>
          </a:bodyPr>
          <a:lstStyle/>
          <a:p>
            <a:pPr indent="0" lvl="0" marL="0" marR="0" rtl="0" algn="ctr">
              <a:lnSpc>
                <a:spcPct val="111018"/>
              </a:lnSpc>
              <a:spcBef>
                <a:spcPts val="0"/>
              </a:spcBef>
              <a:spcAft>
                <a:spcPts val="0"/>
              </a:spcAft>
              <a:buNone/>
            </a:pPr>
            <a:r>
              <a:rPr b="0" i="0" lang="en-US" sz="4075" u="none" cap="none" strike="noStrike">
                <a:solidFill>
                  <a:srgbClr val="876A46"/>
                </a:solidFill>
                <a:latin typeface="Marck Script"/>
                <a:ea typeface="Marck Script"/>
                <a:cs typeface="Marck Script"/>
                <a:sym typeface="Marck Script"/>
              </a:rPr>
              <a:t>Questioning</a:t>
            </a:r>
            <a:endParaRPr/>
          </a:p>
        </p:txBody>
      </p:sp>
      <p:sp>
        <p:nvSpPr>
          <p:cNvPr id="283" name="Google Shape;283;p23"/>
          <p:cNvSpPr txBox="1"/>
          <p:nvPr/>
        </p:nvSpPr>
        <p:spPr>
          <a:xfrm>
            <a:off x="13167772" y="2592112"/>
            <a:ext cx="2830064" cy="604520"/>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2000" u="none" cap="none" strike="noStrike">
                <a:solidFill>
                  <a:srgbClr val="000000"/>
                </a:solidFill>
                <a:latin typeface="Pangolin"/>
                <a:ea typeface="Pangolin"/>
                <a:cs typeface="Pangolin"/>
                <a:sym typeface="Pangolin"/>
              </a:rPr>
              <a:t>Formulating questions based on observations.</a:t>
            </a:r>
            <a:endParaRPr/>
          </a:p>
        </p:txBody>
      </p:sp>
      <p:sp>
        <p:nvSpPr>
          <p:cNvPr id="284" name="Google Shape;284;p23"/>
          <p:cNvSpPr txBox="1"/>
          <p:nvPr/>
        </p:nvSpPr>
        <p:spPr>
          <a:xfrm>
            <a:off x="8007491" y="1106046"/>
            <a:ext cx="2273018" cy="577906"/>
          </a:xfrm>
          <a:prstGeom prst="rect">
            <a:avLst/>
          </a:prstGeom>
          <a:noFill/>
          <a:ln>
            <a:noFill/>
          </a:ln>
        </p:spPr>
        <p:txBody>
          <a:bodyPr anchorCtr="0" anchor="t" bIns="0" lIns="0" spcFirstLastPara="1" rIns="0" wrap="square" tIns="0">
            <a:spAutoFit/>
          </a:bodyPr>
          <a:lstStyle/>
          <a:p>
            <a:pPr indent="0" lvl="0" marL="0" marR="0" rtl="0" algn="ctr">
              <a:lnSpc>
                <a:spcPct val="111018"/>
              </a:lnSpc>
              <a:spcBef>
                <a:spcPts val="0"/>
              </a:spcBef>
              <a:spcAft>
                <a:spcPts val="0"/>
              </a:spcAft>
              <a:buNone/>
            </a:pPr>
            <a:r>
              <a:rPr b="0" i="0" lang="en-US" sz="4075" u="none" cap="none" strike="noStrike">
                <a:solidFill>
                  <a:srgbClr val="876A46"/>
                </a:solidFill>
                <a:latin typeface="Marck Script"/>
                <a:ea typeface="Marck Script"/>
                <a:cs typeface="Marck Script"/>
                <a:sym typeface="Marck Script"/>
              </a:rPr>
              <a:t>Analysis</a:t>
            </a:r>
            <a:endParaRPr/>
          </a:p>
        </p:txBody>
      </p:sp>
      <p:sp>
        <p:nvSpPr>
          <p:cNvPr id="285" name="Google Shape;285;p23"/>
          <p:cNvSpPr txBox="1"/>
          <p:nvPr/>
        </p:nvSpPr>
        <p:spPr>
          <a:xfrm>
            <a:off x="8007491" y="1865635"/>
            <a:ext cx="2273018" cy="604520"/>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2000" u="none" cap="none" strike="noStrike">
                <a:solidFill>
                  <a:srgbClr val="000000"/>
                </a:solidFill>
                <a:latin typeface="Pangolin"/>
                <a:ea typeface="Pangolin"/>
                <a:cs typeface="Pangolin"/>
                <a:sym typeface="Pangolin"/>
              </a:rPr>
              <a:t>Interpreting the results of the tests.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pic>
        <p:nvPicPr>
          <p:cNvPr id="290" name="Google Shape;290;p24"/>
          <p:cNvPicPr preferRelativeResize="0"/>
          <p:nvPr/>
        </p:nvPicPr>
        <p:blipFill rotWithShape="1">
          <a:blip r:embed="rId3">
            <a:alphaModFix/>
          </a:blip>
          <a:srcRect b="77816" l="0" r="0" t="0"/>
          <a:stretch/>
        </p:blipFill>
        <p:spPr>
          <a:xfrm>
            <a:off x="372950" y="406781"/>
            <a:ext cx="17542098" cy="2101574"/>
          </a:xfrm>
          <a:prstGeom prst="rect">
            <a:avLst/>
          </a:prstGeom>
          <a:noFill/>
          <a:ln>
            <a:noFill/>
          </a:ln>
        </p:spPr>
      </p:pic>
      <p:pic>
        <p:nvPicPr>
          <p:cNvPr id="291" name="Google Shape;291;p24"/>
          <p:cNvPicPr preferRelativeResize="0"/>
          <p:nvPr/>
        </p:nvPicPr>
        <p:blipFill rotWithShape="1">
          <a:blip r:embed="rId3">
            <a:alphaModFix/>
          </a:blip>
          <a:srcRect b="-2029" l="0" r="-847" t="77729"/>
          <a:stretch/>
        </p:blipFill>
        <p:spPr>
          <a:xfrm>
            <a:off x="372950" y="7770402"/>
            <a:ext cx="17691126" cy="2301976"/>
          </a:xfrm>
          <a:prstGeom prst="rect">
            <a:avLst/>
          </a:prstGeom>
          <a:noFill/>
          <a:ln>
            <a:noFill/>
          </a:ln>
        </p:spPr>
      </p:pic>
      <p:sp>
        <p:nvSpPr>
          <p:cNvPr id="292" name="Google Shape;292;p24"/>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4">
              <a:alphaModFix/>
            </a:blip>
            <a:stretch>
              <a:fillRect b="-118554" l="-88557" r="-88557" t="-118554"/>
            </a:stretch>
          </a:blipFill>
          <a:ln>
            <a:noFill/>
          </a:ln>
        </p:spPr>
      </p:sp>
      <p:sp>
        <p:nvSpPr>
          <p:cNvPr id="293" name="Google Shape;293;p24"/>
          <p:cNvSpPr/>
          <p:nvPr/>
        </p:nvSpPr>
        <p:spPr>
          <a:xfrm>
            <a:off x="372949" y="407922"/>
            <a:ext cx="2680776" cy="2845055"/>
          </a:xfrm>
          <a:custGeom>
            <a:rect b="b" l="l" r="r" t="t"/>
            <a:pathLst>
              <a:path extrusionOk="0" h="2845055" w="2680776">
                <a:moveTo>
                  <a:pt x="0" y="0"/>
                </a:moveTo>
                <a:lnTo>
                  <a:pt x="2680776" y="0"/>
                </a:lnTo>
                <a:lnTo>
                  <a:pt x="2680776" y="2845055"/>
                </a:lnTo>
                <a:lnTo>
                  <a:pt x="0" y="2845055"/>
                </a:lnTo>
                <a:lnTo>
                  <a:pt x="0" y="0"/>
                </a:lnTo>
                <a:close/>
              </a:path>
            </a:pathLst>
          </a:custGeom>
          <a:blipFill rotWithShape="1">
            <a:blip r:embed="rId5">
              <a:alphaModFix/>
            </a:blip>
            <a:stretch>
              <a:fillRect b="-113698" l="0" r="-126788" t="0"/>
            </a:stretch>
          </a:blipFill>
          <a:ln>
            <a:noFill/>
          </a:ln>
        </p:spPr>
      </p:sp>
      <p:sp>
        <p:nvSpPr>
          <p:cNvPr id="294" name="Google Shape;294;p24"/>
          <p:cNvSpPr/>
          <p:nvPr/>
        </p:nvSpPr>
        <p:spPr>
          <a:xfrm>
            <a:off x="372949" y="7034023"/>
            <a:ext cx="2680776" cy="2845055"/>
          </a:xfrm>
          <a:custGeom>
            <a:rect b="b" l="l" r="r" t="t"/>
            <a:pathLst>
              <a:path extrusionOk="0" h="2845055" w="2680776">
                <a:moveTo>
                  <a:pt x="0" y="0"/>
                </a:moveTo>
                <a:lnTo>
                  <a:pt x="2680776" y="0"/>
                </a:lnTo>
                <a:lnTo>
                  <a:pt x="2680776" y="2845055"/>
                </a:lnTo>
                <a:lnTo>
                  <a:pt x="0" y="2845055"/>
                </a:lnTo>
                <a:lnTo>
                  <a:pt x="0" y="0"/>
                </a:lnTo>
                <a:close/>
              </a:path>
            </a:pathLst>
          </a:custGeom>
          <a:blipFill rotWithShape="1">
            <a:blip r:embed="rId5">
              <a:alphaModFix/>
            </a:blip>
            <a:stretch>
              <a:fillRect b="0" l="0" r="-126788" t="-113698"/>
            </a:stretch>
          </a:blipFill>
          <a:ln>
            <a:noFill/>
          </a:ln>
        </p:spPr>
      </p:sp>
      <p:sp>
        <p:nvSpPr>
          <p:cNvPr id="295" name="Google Shape;295;p24"/>
          <p:cNvSpPr/>
          <p:nvPr/>
        </p:nvSpPr>
        <p:spPr>
          <a:xfrm>
            <a:off x="15234275" y="407922"/>
            <a:ext cx="2680776" cy="2845055"/>
          </a:xfrm>
          <a:custGeom>
            <a:rect b="b" l="l" r="r" t="t"/>
            <a:pathLst>
              <a:path extrusionOk="0" h="2845055" w="2680776">
                <a:moveTo>
                  <a:pt x="0" y="0"/>
                </a:moveTo>
                <a:lnTo>
                  <a:pt x="2680776" y="0"/>
                </a:lnTo>
                <a:lnTo>
                  <a:pt x="2680776" y="2845055"/>
                </a:lnTo>
                <a:lnTo>
                  <a:pt x="0" y="2845055"/>
                </a:lnTo>
                <a:lnTo>
                  <a:pt x="0" y="0"/>
                </a:lnTo>
                <a:close/>
              </a:path>
            </a:pathLst>
          </a:custGeom>
          <a:blipFill rotWithShape="1">
            <a:blip r:embed="rId5">
              <a:alphaModFix/>
            </a:blip>
            <a:stretch>
              <a:fillRect b="-113698" l="-126788" r="0" t="0"/>
            </a:stretch>
          </a:blipFill>
          <a:ln>
            <a:noFill/>
          </a:ln>
        </p:spPr>
      </p:sp>
      <p:sp>
        <p:nvSpPr>
          <p:cNvPr id="296" name="Google Shape;296;p24"/>
          <p:cNvSpPr/>
          <p:nvPr/>
        </p:nvSpPr>
        <p:spPr>
          <a:xfrm>
            <a:off x="15234275" y="7034023"/>
            <a:ext cx="2680776" cy="2845055"/>
          </a:xfrm>
          <a:custGeom>
            <a:rect b="b" l="l" r="r" t="t"/>
            <a:pathLst>
              <a:path extrusionOk="0" h="2845055" w="2680776">
                <a:moveTo>
                  <a:pt x="0" y="0"/>
                </a:moveTo>
                <a:lnTo>
                  <a:pt x="2680776" y="0"/>
                </a:lnTo>
                <a:lnTo>
                  <a:pt x="2680776" y="2845055"/>
                </a:lnTo>
                <a:lnTo>
                  <a:pt x="0" y="2845055"/>
                </a:lnTo>
                <a:lnTo>
                  <a:pt x="0" y="0"/>
                </a:lnTo>
                <a:close/>
              </a:path>
            </a:pathLst>
          </a:custGeom>
          <a:blipFill rotWithShape="1">
            <a:blip r:embed="rId5">
              <a:alphaModFix/>
            </a:blip>
            <a:stretch>
              <a:fillRect b="0" l="-126788" r="0" t="-113698"/>
            </a:stretch>
          </a:blipFill>
          <a:ln>
            <a:noFill/>
          </a:ln>
        </p:spPr>
      </p:sp>
      <p:pic>
        <p:nvPicPr>
          <p:cNvPr id="297" name="Google Shape;297;p24"/>
          <p:cNvPicPr preferRelativeResize="0"/>
          <p:nvPr/>
        </p:nvPicPr>
        <p:blipFill rotWithShape="1">
          <a:blip r:embed="rId6">
            <a:alphaModFix amt="86000"/>
          </a:blip>
          <a:srcRect b="0" l="9268" r="9267" t="0"/>
          <a:stretch/>
        </p:blipFill>
        <p:spPr>
          <a:xfrm>
            <a:off x="1468004" y="3611593"/>
            <a:ext cx="4720901" cy="3863415"/>
          </a:xfrm>
          <a:prstGeom prst="rect">
            <a:avLst/>
          </a:prstGeom>
          <a:noFill/>
          <a:ln>
            <a:noFill/>
          </a:ln>
        </p:spPr>
      </p:pic>
      <p:pic>
        <p:nvPicPr>
          <p:cNvPr id="298" name="Google Shape;298;p24"/>
          <p:cNvPicPr preferRelativeResize="0"/>
          <p:nvPr/>
        </p:nvPicPr>
        <p:blipFill rotWithShape="1">
          <a:blip r:embed="rId7">
            <a:alphaModFix amt="86000"/>
          </a:blip>
          <a:srcRect b="0" l="9255" r="9254" t="0"/>
          <a:stretch/>
        </p:blipFill>
        <p:spPr>
          <a:xfrm>
            <a:off x="6783550" y="3611593"/>
            <a:ext cx="4720901" cy="3863415"/>
          </a:xfrm>
          <a:prstGeom prst="rect">
            <a:avLst/>
          </a:prstGeom>
          <a:noFill/>
          <a:ln>
            <a:noFill/>
          </a:ln>
        </p:spPr>
      </p:pic>
      <p:pic>
        <p:nvPicPr>
          <p:cNvPr id="299" name="Google Shape;299;p24"/>
          <p:cNvPicPr preferRelativeResize="0"/>
          <p:nvPr/>
        </p:nvPicPr>
        <p:blipFill rotWithShape="1">
          <a:blip r:embed="rId8">
            <a:alphaModFix amt="86000"/>
          </a:blip>
          <a:srcRect b="0" l="9292" r="9293" t="0"/>
          <a:stretch/>
        </p:blipFill>
        <p:spPr>
          <a:xfrm>
            <a:off x="12099095" y="3611593"/>
            <a:ext cx="4720901" cy="3863415"/>
          </a:xfrm>
          <a:prstGeom prst="rect">
            <a:avLst/>
          </a:prstGeom>
          <a:noFill/>
          <a:ln>
            <a:noFill/>
          </a:ln>
        </p:spPr>
      </p:pic>
      <p:sp>
        <p:nvSpPr>
          <p:cNvPr id="300" name="Google Shape;300;p24"/>
          <p:cNvSpPr txBox="1"/>
          <p:nvPr/>
        </p:nvSpPr>
        <p:spPr>
          <a:xfrm>
            <a:off x="836725" y="627150"/>
            <a:ext cx="16614300" cy="1864200"/>
          </a:xfrm>
          <a:prstGeom prst="rect">
            <a:avLst/>
          </a:prstGeom>
          <a:noFill/>
          <a:ln>
            <a:noFill/>
          </a:ln>
        </p:spPr>
        <p:txBody>
          <a:bodyPr anchorCtr="0" anchor="t" bIns="0" lIns="0" spcFirstLastPara="1" rIns="0" wrap="square" tIns="0">
            <a:spAutoFit/>
          </a:bodyPr>
          <a:lstStyle/>
          <a:p>
            <a:pPr indent="0" lvl="0" marL="0" marR="0" rtl="0" algn="ctr">
              <a:lnSpc>
                <a:spcPct val="110998"/>
              </a:lnSpc>
              <a:spcBef>
                <a:spcPts val="0"/>
              </a:spcBef>
              <a:spcAft>
                <a:spcPts val="0"/>
              </a:spcAft>
              <a:buNone/>
            </a:pPr>
            <a:r>
              <a:rPr b="0" i="0" lang="en-US" sz="12111" u="none" cap="none" strike="noStrike">
                <a:solidFill>
                  <a:srgbClr val="876A46"/>
                </a:solidFill>
                <a:latin typeface="Marck Script"/>
                <a:ea typeface="Marck Script"/>
                <a:cs typeface="Marck Script"/>
                <a:sym typeface="Marck Script"/>
              </a:rPr>
              <a:t>Educational Philosophy</a:t>
            </a:r>
            <a:endParaRPr/>
          </a:p>
        </p:txBody>
      </p:sp>
      <p:sp>
        <p:nvSpPr>
          <p:cNvPr id="301" name="Google Shape;301;p24"/>
          <p:cNvSpPr txBox="1"/>
          <p:nvPr/>
        </p:nvSpPr>
        <p:spPr>
          <a:xfrm>
            <a:off x="1468004" y="7718346"/>
            <a:ext cx="4720800" cy="1169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99" u="none" cap="none" strike="noStrike">
                <a:solidFill>
                  <a:srgbClr val="000000"/>
                </a:solidFill>
                <a:latin typeface="Pangolin"/>
                <a:ea typeface="Pangolin"/>
                <a:cs typeface="Pangolin"/>
                <a:sym typeface="Pangolin"/>
              </a:rPr>
              <a:t>Lorem ipsum dolor sit amet, consectetur adipiscing elit, sed do eiusmod tempor incididunt ut labore et dolore magna aliqua.</a:t>
            </a:r>
            <a:endParaRPr/>
          </a:p>
        </p:txBody>
      </p:sp>
      <p:sp>
        <p:nvSpPr>
          <p:cNvPr id="302" name="Google Shape;302;p24"/>
          <p:cNvSpPr txBox="1"/>
          <p:nvPr/>
        </p:nvSpPr>
        <p:spPr>
          <a:xfrm>
            <a:off x="6783550" y="7718346"/>
            <a:ext cx="4720800" cy="1169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99" u="none" cap="none" strike="noStrike">
                <a:solidFill>
                  <a:srgbClr val="000000"/>
                </a:solidFill>
                <a:latin typeface="Pangolin"/>
                <a:ea typeface="Pangolin"/>
                <a:cs typeface="Pangolin"/>
                <a:sym typeface="Pangolin"/>
              </a:rPr>
              <a:t>Lorem ipsum dolor sit amet, consectetur adipiscing elit, sed do eiusmod tempor incididunt ut labore et dolore magna aliqua.</a:t>
            </a:r>
            <a:endParaRPr/>
          </a:p>
        </p:txBody>
      </p:sp>
      <p:sp>
        <p:nvSpPr>
          <p:cNvPr id="303" name="Google Shape;303;p24"/>
          <p:cNvSpPr txBox="1"/>
          <p:nvPr/>
        </p:nvSpPr>
        <p:spPr>
          <a:xfrm>
            <a:off x="12099095" y="7718346"/>
            <a:ext cx="4720800" cy="1169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99" u="none" cap="none" strike="noStrike">
                <a:solidFill>
                  <a:srgbClr val="000000"/>
                </a:solidFill>
                <a:latin typeface="Pangolin"/>
                <a:ea typeface="Pangolin"/>
                <a:cs typeface="Pangolin"/>
                <a:sym typeface="Pangolin"/>
              </a:rPr>
              <a:t>Lorem ipsum dolor sit amet, consectetur adipiscing elit, sed do eiusmod tempor incididunt ut labore et dolore magna aliqua.</a:t>
            </a:r>
            <a:endParaRPr/>
          </a:p>
        </p:txBody>
      </p:sp>
      <p:sp>
        <p:nvSpPr>
          <p:cNvPr id="304" name="Google Shape;304;p24"/>
          <p:cNvSpPr txBox="1"/>
          <p:nvPr/>
        </p:nvSpPr>
        <p:spPr>
          <a:xfrm>
            <a:off x="3014416" y="2874922"/>
            <a:ext cx="1628076" cy="577906"/>
          </a:xfrm>
          <a:prstGeom prst="rect">
            <a:avLst/>
          </a:prstGeom>
          <a:noFill/>
          <a:ln>
            <a:noFill/>
          </a:ln>
        </p:spPr>
        <p:txBody>
          <a:bodyPr anchorCtr="0" anchor="t" bIns="0" lIns="0" spcFirstLastPara="1" rIns="0" wrap="square" tIns="0">
            <a:spAutoFit/>
          </a:bodyPr>
          <a:lstStyle/>
          <a:p>
            <a:pPr indent="0" lvl="0" marL="0" marR="0" rtl="0" algn="ctr">
              <a:lnSpc>
                <a:spcPct val="111018"/>
              </a:lnSpc>
              <a:spcBef>
                <a:spcPts val="0"/>
              </a:spcBef>
              <a:spcAft>
                <a:spcPts val="0"/>
              </a:spcAft>
              <a:buNone/>
            </a:pPr>
            <a:r>
              <a:rPr b="0" i="0" lang="en-US" sz="4075" u="none" cap="none" strike="noStrike">
                <a:solidFill>
                  <a:srgbClr val="515450"/>
                </a:solidFill>
                <a:latin typeface="Marck Script"/>
                <a:ea typeface="Marck Script"/>
                <a:cs typeface="Marck Script"/>
                <a:sym typeface="Marck Script"/>
              </a:rPr>
              <a:t>Idea 01</a:t>
            </a:r>
            <a:endParaRPr/>
          </a:p>
        </p:txBody>
      </p:sp>
      <p:sp>
        <p:nvSpPr>
          <p:cNvPr id="305" name="Google Shape;305;p24"/>
          <p:cNvSpPr txBox="1"/>
          <p:nvPr/>
        </p:nvSpPr>
        <p:spPr>
          <a:xfrm>
            <a:off x="13596573" y="2874922"/>
            <a:ext cx="1725945" cy="577906"/>
          </a:xfrm>
          <a:prstGeom prst="rect">
            <a:avLst/>
          </a:prstGeom>
          <a:noFill/>
          <a:ln>
            <a:noFill/>
          </a:ln>
        </p:spPr>
        <p:txBody>
          <a:bodyPr anchorCtr="0" anchor="t" bIns="0" lIns="0" spcFirstLastPara="1" rIns="0" wrap="square" tIns="0">
            <a:spAutoFit/>
          </a:bodyPr>
          <a:lstStyle/>
          <a:p>
            <a:pPr indent="0" lvl="0" marL="0" marR="0" rtl="0" algn="ctr">
              <a:lnSpc>
                <a:spcPct val="111018"/>
              </a:lnSpc>
              <a:spcBef>
                <a:spcPts val="0"/>
              </a:spcBef>
              <a:spcAft>
                <a:spcPts val="0"/>
              </a:spcAft>
              <a:buNone/>
            </a:pPr>
            <a:r>
              <a:rPr b="0" i="0" lang="en-US" sz="4075" u="none" cap="none" strike="noStrike">
                <a:solidFill>
                  <a:srgbClr val="515450"/>
                </a:solidFill>
                <a:latin typeface="Marck Script"/>
                <a:ea typeface="Marck Script"/>
                <a:cs typeface="Marck Script"/>
                <a:sym typeface="Marck Script"/>
              </a:rPr>
              <a:t>Idea 03</a:t>
            </a:r>
            <a:endParaRPr/>
          </a:p>
        </p:txBody>
      </p:sp>
      <p:sp>
        <p:nvSpPr>
          <p:cNvPr id="306" name="Google Shape;306;p24"/>
          <p:cNvSpPr txBox="1"/>
          <p:nvPr/>
        </p:nvSpPr>
        <p:spPr>
          <a:xfrm>
            <a:off x="8279511" y="2874922"/>
            <a:ext cx="1728978" cy="577906"/>
          </a:xfrm>
          <a:prstGeom prst="rect">
            <a:avLst/>
          </a:prstGeom>
          <a:noFill/>
          <a:ln>
            <a:noFill/>
          </a:ln>
        </p:spPr>
        <p:txBody>
          <a:bodyPr anchorCtr="0" anchor="t" bIns="0" lIns="0" spcFirstLastPara="1" rIns="0" wrap="square" tIns="0">
            <a:spAutoFit/>
          </a:bodyPr>
          <a:lstStyle/>
          <a:p>
            <a:pPr indent="0" lvl="0" marL="0" marR="0" rtl="0" algn="ctr">
              <a:lnSpc>
                <a:spcPct val="111018"/>
              </a:lnSpc>
              <a:spcBef>
                <a:spcPts val="0"/>
              </a:spcBef>
              <a:spcAft>
                <a:spcPts val="0"/>
              </a:spcAft>
              <a:buNone/>
            </a:pPr>
            <a:r>
              <a:rPr b="0" i="0" lang="en-US" sz="4075" u="none" cap="none" strike="noStrike">
                <a:solidFill>
                  <a:srgbClr val="515450"/>
                </a:solidFill>
                <a:latin typeface="Marck Script"/>
                <a:ea typeface="Marck Script"/>
                <a:cs typeface="Marck Script"/>
                <a:sym typeface="Marck Script"/>
              </a:rPr>
              <a:t>Idea 02</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25"/>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8554" l="-88557" r="-88557" t="-118554"/>
            </a:stretch>
          </a:blipFill>
          <a:ln>
            <a:noFill/>
          </a:ln>
        </p:spPr>
      </p:sp>
      <p:grpSp>
        <p:nvGrpSpPr>
          <p:cNvPr id="312" name="Google Shape;312;p25"/>
          <p:cNvGrpSpPr/>
          <p:nvPr/>
        </p:nvGrpSpPr>
        <p:grpSpPr>
          <a:xfrm>
            <a:off x="1878533" y="8257512"/>
            <a:ext cx="754204" cy="754204"/>
            <a:chOff x="0" y="0"/>
            <a:chExt cx="812800" cy="812800"/>
          </a:xfrm>
        </p:grpSpPr>
        <p:sp>
          <p:nvSpPr>
            <p:cNvPr id="313" name="Google Shape;313;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5"/>
            <p:cNvSpPr txBox="1"/>
            <p:nvPr/>
          </p:nvSpPr>
          <p:spPr>
            <a:xfrm>
              <a:off x="76200" y="66675"/>
              <a:ext cx="660400" cy="669925"/>
            </a:xfrm>
            <a:prstGeom prst="rect">
              <a:avLst/>
            </a:prstGeom>
            <a:noFill/>
            <a:ln>
              <a:noFill/>
            </a:ln>
          </p:spPr>
          <p:txBody>
            <a:bodyPr anchorCtr="0" anchor="ctr" bIns="50800" lIns="50800" spcFirstLastPara="1" rIns="50800" wrap="square" tIns="50800">
              <a:noAutofit/>
            </a:bodyPr>
            <a:lstStyle/>
            <a:p>
              <a:pPr indent="0" lvl="0" marL="0" marR="0" rtl="0" algn="ctr">
                <a:lnSpc>
                  <a:spcPct val="149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5" name="Google Shape;315;p25"/>
          <p:cNvSpPr txBox="1"/>
          <p:nvPr/>
        </p:nvSpPr>
        <p:spPr>
          <a:xfrm>
            <a:off x="4277024" y="192301"/>
            <a:ext cx="9486991" cy="1965591"/>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11518" u="none" cap="none" strike="noStrike">
                <a:solidFill>
                  <a:srgbClr val="876A46"/>
                </a:solidFill>
                <a:latin typeface="Marck Script"/>
                <a:ea typeface="Marck Script"/>
                <a:cs typeface="Marck Script"/>
                <a:sym typeface="Marck Script"/>
              </a:rPr>
              <a:t>Resource Page</a:t>
            </a:r>
            <a:endParaRPr/>
          </a:p>
        </p:txBody>
      </p:sp>
      <p:sp>
        <p:nvSpPr>
          <p:cNvPr id="316" name="Google Shape;316;p25"/>
          <p:cNvSpPr txBox="1"/>
          <p:nvPr/>
        </p:nvSpPr>
        <p:spPr>
          <a:xfrm>
            <a:off x="4902393" y="2193474"/>
            <a:ext cx="8483214" cy="429006"/>
          </a:xfrm>
          <a:prstGeom prst="rect">
            <a:avLst/>
          </a:prstGeom>
          <a:noFill/>
          <a:ln>
            <a:noFill/>
          </a:ln>
        </p:spPr>
        <p:txBody>
          <a:bodyPr anchorCtr="0" anchor="t" bIns="0" lIns="0" spcFirstLastPara="1" rIns="0" wrap="square" tIns="0">
            <a:spAutoFit/>
          </a:bodyPr>
          <a:lstStyle/>
          <a:p>
            <a:pPr indent="0" lvl="0" marL="0" marR="0" rtl="0" algn="ctr">
              <a:lnSpc>
                <a:spcPct val="147958"/>
              </a:lnSpc>
              <a:spcBef>
                <a:spcPts val="0"/>
              </a:spcBef>
              <a:spcAft>
                <a:spcPts val="0"/>
              </a:spcAft>
              <a:buNone/>
            </a:pPr>
            <a:r>
              <a:rPr b="0" i="0" lang="en-US" sz="2400" u="none" cap="none" strike="noStrike">
                <a:solidFill>
                  <a:srgbClr val="000000"/>
                </a:solidFill>
                <a:latin typeface="Pangolin"/>
                <a:ea typeface="Pangolin"/>
                <a:cs typeface="Pangolin"/>
                <a:sym typeface="Pangolin"/>
              </a:rPr>
              <a:t>Use these design resources in your Canva Presentation.</a:t>
            </a:r>
            <a:endParaRPr/>
          </a:p>
        </p:txBody>
      </p:sp>
      <p:sp>
        <p:nvSpPr>
          <p:cNvPr id="317" name="Google Shape;317;p25"/>
          <p:cNvSpPr txBox="1"/>
          <p:nvPr/>
        </p:nvSpPr>
        <p:spPr>
          <a:xfrm>
            <a:off x="650312" y="6740178"/>
            <a:ext cx="4698786" cy="299720"/>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2000" u="none" cap="none" strike="noStrike">
                <a:solidFill>
                  <a:srgbClr val="000000"/>
                </a:solidFill>
                <a:latin typeface="Pangolin"/>
                <a:ea typeface="Pangolin"/>
                <a:cs typeface="Pangolin"/>
                <a:sym typeface="Pangolin"/>
              </a:rPr>
              <a:t>You can find these fonts online too.</a:t>
            </a:r>
            <a:endParaRPr/>
          </a:p>
        </p:txBody>
      </p:sp>
      <p:sp>
        <p:nvSpPr>
          <p:cNvPr id="318" name="Google Shape;318;p25"/>
          <p:cNvSpPr txBox="1"/>
          <p:nvPr/>
        </p:nvSpPr>
        <p:spPr>
          <a:xfrm>
            <a:off x="1644949" y="9175217"/>
            <a:ext cx="1221374" cy="29972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Pangolin"/>
                <a:ea typeface="Pangolin"/>
                <a:cs typeface="Pangolin"/>
                <a:sym typeface="Pangolin"/>
              </a:rPr>
              <a:t>#F8F8F8</a:t>
            </a:r>
            <a:endParaRPr/>
          </a:p>
        </p:txBody>
      </p:sp>
      <p:sp>
        <p:nvSpPr>
          <p:cNvPr id="319" name="Google Shape;319;p25"/>
          <p:cNvSpPr txBox="1"/>
          <p:nvPr/>
        </p:nvSpPr>
        <p:spPr>
          <a:xfrm>
            <a:off x="1424437" y="7316123"/>
            <a:ext cx="3150600" cy="630900"/>
          </a:xfrm>
          <a:prstGeom prst="rect">
            <a:avLst/>
          </a:prstGeom>
          <a:noFill/>
          <a:ln>
            <a:noFill/>
          </a:ln>
        </p:spPr>
        <p:txBody>
          <a:bodyPr anchorCtr="0" anchor="t" bIns="0" lIns="0" spcFirstLastPara="1" rIns="0" wrap="square" tIns="0">
            <a:spAutoFit/>
          </a:bodyPr>
          <a:lstStyle/>
          <a:p>
            <a:pPr indent="0" lvl="0" marL="0" marR="0" rtl="0" algn="ctr">
              <a:lnSpc>
                <a:spcPct val="250036"/>
              </a:lnSpc>
              <a:spcBef>
                <a:spcPts val="0"/>
              </a:spcBef>
              <a:spcAft>
                <a:spcPts val="0"/>
              </a:spcAft>
              <a:buNone/>
            </a:pPr>
            <a:r>
              <a:rPr b="0" i="0" lang="en-US" sz="4099" u="none" cap="none" strike="noStrike">
                <a:solidFill>
                  <a:srgbClr val="000000"/>
                </a:solidFill>
                <a:latin typeface="Marck Script"/>
                <a:ea typeface="Marck Script"/>
                <a:cs typeface="Marck Script"/>
                <a:sym typeface="Marck Script"/>
              </a:rPr>
              <a:t>Colors</a:t>
            </a:r>
            <a:endParaRPr/>
          </a:p>
        </p:txBody>
      </p:sp>
      <p:sp>
        <p:nvSpPr>
          <p:cNvPr id="320" name="Google Shape;320;p25"/>
          <p:cNvSpPr txBox="1"/>
          <p:nvPr/>
        </p:nvSpPr>
        <p:spPr>
          <a:xfrm>
            <a:off x="1149386" y="3440407"/>
            <a:ext cx="3700639" cy="604520"/>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2000" u="none" cap="none" strike="noStrike">
                <a:solidFill>
                  <a:srgbClr val="000000"/>
                </a:solidFill>
                <a:latin typeface="Pangolin"/>
                <a:ea typeface="Pangolin"/>
                <a:cs typeface="Pangolin"/>
                <a:sym typeface="Pangolin"/>
              </a:rPr>
              <a:t>This presentation template uses the following free fonts:</a:t>
            </a:r>
            <a:endParaRPr/>
          </a:p>
        </p:txBody>
      </p:sp>
      <p:sp>
        <p:nvSpPr>
          <p:cNvPr id="321" name="Google Shape;321;p25"/>
          <p:cNvSpPr txBox="1"/>
          <p:nvPr/>
        </p:nvSpPr>
        <p:spPr>
          <a:xfrm>
            <a:off x="1644949" y="4233254"/>
            <a:ext cx="2709513" cy="337312"/>
          </a:xfrm>
          <a:prstGeom prst="rect">
            <a:avLst/>
          </a:prstGeom>
          <a:noFill/>
          <a:ln>
            <a:noFill/>
          </a:ln>
        </p:spPr>
        <p:txBody>
          <a:bodyPr anchorCtr="0" anchor="t" bIns="0" lIns="0" spcFirstLastPara="1" rIns="0" wrap="square" tIns="0">
            <a:spAutoFit/>
          </a:bodyPr>
          <a:lstStyle/>
          <a:p>
            <a:pPr indent="0" lvl="0" marL="0" marR="0" rtl="0" algn="ctr">
              <a:lnSpc>
                <a:spcPct val="122010"/>
              </a:lnSpc>
              <a:spcBef>
                <a:spcPts val="0"/>
              </a:spcBef>
              <a:spcAft>
                <a:spcPts val="0"/>
              </a:spcAft>
              <a:buNone/>
            </a:pPr>
            <a:r>
              <a:rPr b="0" i="0" lang="en-US" sz="2199" u="none" cap="none" strike="noStrike">
                <a:solidFill>
                  <a:srgbClr val="000000"/>
                </a:solidFill>
                <a:latin typeface="Pangolin"/>
                <a:ea typeface="Pangolin"/>
                <a:cs typeface="Pangolin"/>
                <a:sym typeface="Pangolin"/>
              </a:rPr>
              <a:t>Titles :</a:t>
            </a:r>
            <a:endParaRPr/>
          </a:p>
        </p:txBody>
      </p:sp>
      <p:sp>
        <p:nvSpPr>
          <p:cNvPr id="322" name="Google Shape;322;p25"/>
          <p:cNvSpPr txBox="1"/>
          <p:nvPr/>
        </p:nvSpPr>
        <p:spPr>
          <a:xfrm>
            <a:off x="1644949" y="4996546"/>
            <a:ext cx="2709513"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00000"/>
                </a:solidFill>
                <a:latin typeface="Pangolin"/>
                <a:ea typeface="Pangolin"/>
                <a:cs typeface="Pangolin"/>
                <a:sym typeface="Pangolin"/>
              </a:rPr>
              <a:t>Headers :</a:t>
            </a:r>
            <a:endParaRPr/>
          </a:p>
        </p:txBody>
      </p:sp>
      <p:sp>
        <p:nvSpPr>
          <p:cNvPr id="323" name="Google Shape;323;p25"/>
          <p:cNvSpPr txBox="1"/>
          <p:nvPr/>
        </p:nvSpPr>
        <p:spPr>
          <a:xfrm>
            <a:off x="1644949" y="5759838"/>
            <a:ext cx="2709513"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00000"/>
                </a:solidFill>
                <a:latin typeface="Pangolin"/>
                <a:ea typeface="Pangolin"/>
                <a:cs typeface="Pangolin"/>
                <a:sym typeface="Pangolin"/>
              </a:rPr>
              <a:t>Body Copy :</a:t>
            </a:r>
            <a:endParaRPr/>
          </a:p>
        </p:txBody>
      </p:sp>
      <p:sp>
        <p:nvSpPr>
          <p:cNvPr id="324" name="Google Shape;324;p25"/>
          <p:cNvSpPr txBox="1"/>
          <p:nvPr/>
        </p:nvSpPr>
        <p:spPr>
          <a:xfrm>
            <a:off x="1644949" y="4656699"/>
            <a:ext cx="2709513" cy="29972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Pangolin"/>
                <a:ea typeface="Pangolin"/>
                <a:cs typeface="Pangolin"/>
                <a:sym typeface="Pangolin"/>
              </a:rPr>
              <a:t>Marck Script</a:t>
            </a:r>
            <a:endParaRPr/>
          </a:p>
        </p:txBody>
      </p:sp>
      <p:sp>
        <p:nvSpPr>
          <p:cNvPr id="325" name="Google Shape;325;p25"/>
          <p:cNvSpPr txBox="1"/>
          <p:nvPr/>
        </p:nvSpPr>
        <p:spPr>
          <a:xfrm>
            <a:off x="1359625" y="5419991"/>
            <a:ext cx="3280161" cy="29972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Pangolin"/>
                <a:ea typeface="Pangolin"/>
                <a:cs typeface="Pangolin"/>
                <a:sym typeface="Pangolin"/>
              </a:rPr>
              <a:t>Pangolin</a:t>
            </a:r>
            <a:endParaRPr/>
          </a:p>
        </p:txBody>
      </p:sp>
      <p:sp>
        <p:nvSpPr>
          <p:cNvPr id="326" name="Google Shape;326;p25"/>
          <p:cNvSpPr txBox="1"/>
          <p:nvPr/>
        </p:nvSpPr>
        <p:spPr>
          <a:xfrm>
            <a:off x="1149386" y="6183283"/>
            <a:ext cx="3700639" cy="29972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Pangolin"/>
                <a:ea typeface="Pangolin"/>
                <a:cs typeface="Pangolin"/>
                <a:sym typeface="Pangolin"/>
              </a:rPr>
              <a:t>Pangolin</a:t>
            </a:r>
            <a:endParaRPr/>
          </a:p>
        </p:txBody>
      </p:sp>
      <p:sp>
        <p:nvSpPr>
          <p:cNvPr id="327" name="Google Shape;327;p25"/>
          <p:cNvSpPr txBox="1"/>
          <p:nvPr/>
        </p:nvSpPr>
        <p:spPr>
          <a:xfrm>
            <a:off x="1424437" y="2466917"/>
            <a:ext cx="3150600" cy="630900"/>
          </a:xfrm>
          <a:prstGeom prst="rect">
            <a:avLst/>
          </a:prstGeom>
          <a:noFill/>
          <a:ln>
            <a:noFill/>
          </a:ln>
        </p:spPr>
        <p:txBody>
          <a:bodyPr anchorCtr="0" anchor="t" bIns="0" lIns="0" spcFirstLastPara="1" rIns="0" wrap="square" tIns="0">
            <a:spAutoFit/>
          </a:bodyPr>
          <a:lstStyle/>
          <a:p>
            <a:pPr indent="0" lvl="0" marL="0" marR="0" rtl="0" algn="ctr">
              <a:lnSpc>
                <a:spcPct val="250036"/>
              </a:lnSpc>
              <a:spcBef>
                <a:spcPts val="0"/>
              </a:spcBef>
              <a:spcAft>
                <a:spcPts val="0"/>
              </a:spcAft>
              <a:buNone/>
            </a:pPr>
            <a:r>
              <a:rPr b="0" i="0" lang="en-US" sz="4099" u="none" cap="none" strike="noStrike">
                <a:solidFill>
                  <a:srgbClr val="000000"/>
                </a:solidFill>
                <a:latin typeface="Marck Script"/>
                <a:ea typeface="Marck Script"/>
                <a:cs typeface="Marck Script"/>
                <a:sym typeface="Marck Script"/>
              </a:rPr>
              <a:t>Fonts</a:t>
            </a:r>
            <a:endParaRPr/>
          </a:p>
        </p:txBody>
      </p:sp>
      <p:sp>
        <p:nvSpPr>
          <p:cNvPr id="328" name="Google Shape;328;p25"/>
          <p:cNvSpPr/>
          <p:nvPr/>
        </p:nvSpPr>
        <p:spPr>
          <a:xfrm>
            <a:off x="6107752" y="3015589"/>
            <a:ext cx="2080196" cy="1367729"/>
          </a:xfrm>
          <a:custGeom>
            <a:rect b="b" l="l" r="r" t="t"/>
            <a:pathLst>
              <a:path extrusionOk="0" h="1367729" w="2080196">
                <a:moveTo>
                  <a:pt x="0" y="0"/>
                </a:moveTo>
                <a:lnTo>
                  <a:pt x="2080196" y="0"/>
                </a:lnTo>
                <a:lnTo>
                  <a:pt x="2080196" y="1367729"/>
                </a:lnTo>
                <a:lnTo>
                  <a:pt x="0" y="1367729"/>
                </a:lnTo>
                <a:lnTo>
                  <a:pt x="0" y="0"/>
                </a:lnTo>
                <a:close/>
              </a:path>
            </a:pathLst>
          </a:custGeom>
          <a:blipFill rotWithShape="1">
            <a:blip r:embed="rId4">
              <a:alphaModFix/>
            </a:blip>
            <a:stretch>
              <a:fillRect b="0" l="0" r="0" t="0"/>
            </a:stretch>
          </a:blipFill>
          <a:ln>
            <a:noFill/>
          </a:ln>
        </p:spPr>
      </p:sp>
      <p:sp>
        <p:nvSpPr>
          <p:cNvPr id="329" name="Google Shape;329;p25"/>
          <p:cNvSpPr/>
          <p:nvPr/>
        </p:nvSpPr>
        <p:spPr>
          <a:xfrm>
            <a:off x="13307877" y="3088399"/>
            <a:ext cx="1951473" cy="1222110"/>
          </a:xfrm>
          <a:custGeom>
            <a:rect b="b" l="l" r="r" t="t"/>
            <a:pathLst>
              <a:path extrusionOk="0" h="1222110" w="1951473">
                <a:moveTo>
                  <a:pt x="0" y="0"/>
                </a:moveTo>
                <a:lnTo>
                  <a:pt x="1951473" y="0"/>
                </a:lnTo>
                <a:lnTo>
                  <a:pt x="1951473" y="1222110"/>
                </a:lnTo>
                <a:lnTo>
                  <a:pt x="0" y="1222110"/>
                </a:lnTo>
                <a:lnTo>
                  <a:pt x="0" y="0"/>
                </a:lnTo>
                <a:close/>
              </a:path>
            </a:pathLst>
          </a:custGeom>
          <a:blipFill rotWithShape="1">
            <a:blip r:embed="rId5">
              <a:alphaModFix/>
            </a:blip>
            <a:stretch>
              <a:fillRect b="0" l="0" r="0" t="0"/>
            </a:stretch>
          </a:blipFill>
          <a:ln>
            <a:noFill/>
          </a:ln>
        </p:spPr>
      </p:sp>
      <p:sp>
        <p:nvSpPr>
          <p:cNvPr id="330" name="Google Shape;330;p25"/>
          <p:cNvSpPr/>
          <p:nvPr/>
        </p:nvSpPr>
        <p:spPr>
          <a:xfrm>
            <a:off x="10963928" y="3088399"/>
            <a:ext cx="2053967" cy="1222110"/>
          </a:xfrm>
          <a:custGeom>
            <a:rect b="b" l="l" r="r" t="t"/>
            <a:pathLst>
              <a:path extrusionOk="0" h="1222110" w="2053967">
                <a:moveTo>
                  <a:pt x="0" y="0"/>
                </a:moveTo>
                <a:lnTo>
                  <a:pt x="2053967" y="0"/>
                </a:lnTo>
                <a:lnTo>
                  <a:pt x="2053967" y="1222110"/>
                </a:lnTo>
                <a:lnTo>
                  <a:pt x="0" y="1222110"/>
                </a:lnTo>
                <a:lnTo>
                  <a:pt x="0" y="0"/>
                </a:lnTo>
                <a:close/>
              </a:path>
            </a:pathLst>
          </a:custGeom>
          <a:blipFill rotWithShape="1">
            <a:blip r:embed="rId6">
              <a:alphaModFix/>
            </a:blip>
            <a:stretch>
              <a:fillRect b="0" l="0" r="0" t="0"/>
            </a:stretch>
          </a:blipFill>
          <a:ln>
            <a:noFill/>
          </a:ln>
        </p:spPr>
      </p:sp>
      <p:sp>
        <p:nvSpPr>
          <p:cNvPr id="331" name="Google Shape;331;p25"/>
          <p:cNvSpPr/>
          <p:nvPr/>
        </p:nvSpPr>
        <p:spPr>
          <a:xfrm>
            <a:off x="8477930" y="3112019"/>
            <a:ext cx="2196016" cy="1174869"/>
          </a:xfrm>
          <a:custGeom>
            <a:rect b="b" l="l" r="r" t="t"/>
            <a:pathLst>
              <a:path extrusionOk="0" h="1174869" w="2196016">
                <a:moveTo>
                  <a:pt x="0" y="0"/>
                </a:moveTo>
                <a:lnTo>
                  <a:pt x="2196016" y="0"/>
                </a:lnTo>
                <a:lnTo>
                  <a:pt x="2196016" y="1174869"/>
                </a:lnTo>
                <a:lnTo>
                  <a:pt x="0" y="1174869"/>
                </a:lnTo>
                <a:lnTo>
                  <a:pt x="0" y="0"/>
                </a:lnTo>
                <a:close/>
              </a:path>
            </a:pathLst>
          </a:custGeom>
          <a:blipFill rotWithShape="1">
            <a:blip r:embed="rId7">
              <a:alphaModFix/>
            </a:blip>
            <a:stretch>
              <a:fillRect b="0" l="0" r="0" t="0"/>
            </a:stretch>
          </a:blipFill>
          <a:ln>
            <a:noFill/>
          </a:ln>
        </p:spPr>
      </p:sp>
      <p:sp>
        <p:nvSpPr>
          <p:cNvPr id="332" name="Google Shape;332;p25"/>
          <p:cNvSpPr/>
          <p:nvPr/>
        </p:nvSpPr>
        <p:spPr>
          <a:xfrm>
            <a:off x="6143781" y="4771610"/>
            <a:ext cx="2008138" cy="1337922"/>
          </a:xfrm>
          <a:custGeom>
            <a:rect b="b" l="l" r="r" t="t"/>
            <a:pathLst>
              <a:path extrusionOk="0" h="1337922" w="2008138">
                <a:moveTo>
                  <a:pt x="0" y="0"/>
                </a:moveTo>
                <a:lnTo>
                  <a:pt x="2008138" y="0"/>
                </a:lnTo>
                <a:lnTo>
                  <a:pt x="2008138" y="1337922"/>
                </a:lnTo>
                <a:lnTo>
                  <a:pt x="0" y="1337922"/>
                </a:lnTo>
                <a:lnTo>
                  <a:pt x="0" y="0"/>
                </a:lnTo>
                <a:close/>
              </a:path>
            </a:pathLst>
          </a:custGeom>
          <a:blipFill rotWithShape="1">
            <a:blip r:embed="rId8">
              <a:alphaModFix/>
            </a:blip>
            <a:stretch>
              <a:fillRect b="0" l="0" r="0" t="0"/>
            </a:stretch>
          </a:blipFill>
          <a:ln>
            <a:noFill/>
          </a:ln>
        </p:spPr>
      </p:sp>
      <p:sp>
        <p:nvSpPr>
          <p:cNvPr id="333" name="Google Shape;333;p25"/>
          <p:cNvSpPr/>
          <p:nvPr/>
        </p:nvSpPr>
        <p:spPr>
          <a:xfrm>
            <a:off x="8758980" y="4810569"/>
            <a:ext cx="1829405" cy="1260003"/>
          </a:xfrm>
          <a:custGeom>
            <a:rect b="b" l="l" r="r" t="t"/>
            <a:pathLst>
              <a:path extrusionOk="0" h="1260003" w="1829405">
                <a:moveTo>
                  <a:pt x="0" y="0"/>
                </a:moveTo>
                <a:lnTo>
                  <a:pt x="1829405" y="0"/>
                </a:lnTo>
                <a:lnTo>
                  <a:pt x="1829405" y="1260003"/>
                </a:lnTo>
                <a:lnTo>
                  <a:pt x="0" y="1260003"/>
                </a:lnTo>
                <a:lnTo>
                  <a:pt x="0" y="0"/>
                </a:lnTo>
                <a:close/>
              </a:path>
            </a:pathLst>
          </a:custGeom>
          <a:blipFill rotWithShape="1">
            <a:blip r:embed="rId9">
              <a:alphaModFix/>
            </a:blip>
            <a:stretch>
              <a:fillRect b="0" l="0" r="0" t="0"/>
            </a:stretch>
          </a:blipFill>
          <a:ln>
            <a:noFill/>
          </a:ln>
        </p:spPr>
      </p:sp>
      <p:sp>
        <p:nvSpPr>
          <p:cNvPr id="334" name="Google Shape;334;p25"/>
          <p:cNvSpPr/>
          <p:nvPr/>
        </p:nvSpPr>
        <p:spPr>
          <a:xfrm>
            <a:off x="15549332" y="3089382"/>
            <a:ext cx="2050661" cy="1220143"/>
          </a:xfrm>
          <a:custGeom>
            <a:rect b="b" l="l" r="r" t="t"/>
            <a:pathLst>
              <a:path extrusionOk="0" h="1220143" w="2050661">
                <a:moveTo>
                  <a:pt x="0" y="0"/>
                </a:moveTo>
                <a:lnTo>
                  <a:pt x="2050662" y="0"/>
                </a:lnTo>
                <a:lnTo>
                  <a:pt x="2050662" y="1220143"/>
                </a:lnTo>
                <a:lnTo>
                  <a:pt x="0" y="1220143"/>
                </a:lnTo>
                <a:lnTo>
                  <a:pt x="0" y="0"/>
                </a:lnTo>
                <a:close/>
              </a:path>
            </a:pathLst>
          </a:custGeom>
          <a:blipFill rotWithShape="1">
            <a:blip r:embed="rId10">
              <a:alphaModFix/>
            </a:blip>
            <a:stretch>
              <a:fillRect b="0" l="0" r="0" t="0"/>
            </a:stretch>
          </a:blipFill>
          <a:ln>
            <a:noFill/>
          </a:ln>
        </p:spPr>
      </p:sp>
      <p:sp>
        <p:nvSpPr>
          <p:cNvPr id="335" name="Google Shape;335;p25"/>
          <p:cNvSpPr/>
          <p:nvPr/>
        </p:nvSpPr>
        <p:spPr>
          <a:xfrm>
            <a:off x="11195447" y="4764348"/>
            <a:ext cx="1352445" cy="1352445"/>
          </a:xfrm>
          <a:custGeom>
            <a:rect b="b" l="l" r="r" t="t"/>
            <a:pathLst>
              <a:path extrusionOk="0" h="1352445" w="1352445">
                <a:moveTo>
                  <a:pt x="0" y="0"/>
                </a:moveTo>
                <a:lnTo>
                  <a:pt x="1352445" y="0"/>
                </a:lnTo>
                <a:lnTo>
                  <a:pt x="1352445" y="1352446"/>
                </a:lnTo>
                <a:lnTo>
                  <a:pt x="0" y="1352446"/>
                </a:lnTo>
                <a:lnTo>
                  <a:pt x="0" y="0"/>
                </a:lnTo>
                <a:close/>
              </a:path>
            </a:pathLst>
          </a:custGeom>
          <a:blipFill rotWithShape="1">
            <a:blip r:embed="rId11">
              <a:alphaModFix/>
            </a:blip>
            <a:stretch>
              <a:fillRect b="0" l="0" r="0" t="0"/>
            </a:stretch>
          </a:blipFill>
          <a:ln>
            <a:noFill/>
          </a:ln>
        </p:spPr>
      </p:sp>
      <p:sp>
        <p:nvSpPr>
          <p:cNvPr id="336" name="Google Shape;336;p25"/>
          <p:cNvSpPr/>
          <p:nvPr/>
        </p:nvSpPr>
        <p:spPr>
          <a:xfrm>
            <a:off x="6107752" y="6589508"/>
            <a:ext cx="4579237" cy="1276903"/>
          </a:xfrm>
          <a:custGeom>
            <a:rect b="b" l="l" r="r" t="t"/>
            <a:pathLst>
              <a:path extrusionOk="0" h="1276903" w="4579237">
                <a:moveTo>
                  <a:pt x="0" y="0"/>
                </a:moveTo>
                <a:lnTo>
                  <a:pt x="4579237" y="0"/>
                </a:lnTo>
                <a:lnTo>
                  <a:pt x="4579237" y="1276903"/>
                </a:lnTo>
                <a:lnTo>
                  <a:pt x="0" y="1276903"/>
                </a:lnTo>
                <a:lnTo>
                  <a:pt x="0" y="0"/>
                </a:lnTo>
                <a:close/>
              </a:path>
            </a:pathLst>
          </a:custGeom>
          <a:blipFill rotWithShape="1">
            <a:blip r:embed="rId12">
              <a:alphaModFix/>
            </a:blip>
            <a:stretch>
              <a:fillRect b="0" l="0" r="0" t="0"/>
            </a:stretch>
          </a:blipFill>
          <a:ln>
            <a:noFill/>
          </a:ln>
        </p:spPr>
      </p:sp>
      <p:sp>
        <p:nvSpPr>
          <p:cNvPr id="337" name="Google Shape;337;p25"/>
          <p:cNvSpPr/>
          <p:nvPr/>
        </p:nvSpPr>
        <p:spPr>
          <a:xfrm>
            <a:off x="13154954" y="4845280"/>
            <a:ext cx="1190581" cy="1190581"/>
          </a:xfrm>
          <a:custGeom>
            <a:rect b="b" l="l" r="r" t="t"/>
            <a:pathLst>
              <a:path extrusionOk="0" h="1190581" w="1190581">
                <a:moveTo>
                  <a:pt x="0" y="0"/>
                </a:moveTo>
                <a:lnTo>
                  <a:pt x="1190581" y="0"/>
                </a:lnTo>
                <a:lnTo>
                  <a:pt x="1190581" y="1190582"/>
                </a:lnTo>
                <a:lnTo>
                  <a:pt x="0" y="1190582"/>
                </a:lnTo>
                <a:lnTo>
                  <a:pt x="0" y="0"/>
                </a:lnTo>
                <a:close/>
              </a:path>
            </a:pathLst>
          </a:custGeom>
          <a:blipFill rotWithShape="1">
            <a:blip r:embed="rId13">
              <a:alphaModFix/>
            </a:blip>
            <a:stretch>
              <a:fillRect b="0" l="0" r="0" t="0"/>
            </a:stretch>
          </a:blipFill>
          <a:ln>
            <a:noFill/>
          </a:ln>
        </p:spPr>
      </p:sp>
      <p:sp>
        <p:nvSpPr>
          <p:cNvPr id="338" name="Google Shape;338;p25"/>
          <p:cNvSpPr/>
          <p:nvPr/>
        </p:nvSpPr>
        <p:spPr>
          <a:xfrm>
            <a:off x="14952596" y="4738759"/>
            <a:ext cx="1478574" cy="1403624"/>
          </a:xfrm>
          <a:custGeom>
            <a:rect b="b" l="l" r="r" t="t"/>
            <a:pathLst>
              <a:path extrusionOk="0" h="1403624" w="1478574">
                <a:moveTo>
                  <a:pt x="0" y="0"/>
                </a:moveTo>
                <a:lnTo>
                  <a:pt x="1478575" y="0"/>
                </a:lnTo>
                <a:lnTo>
                  <a:pt x="1478575" y="1403624"/>
                </a:lnTo>
                <a:lnTo>
                  <a:pt x="0" y="1403624"/>
                </a:lnTo>
                <a:lnTo>
                  <a:pt x="0" y="0"/>
                </a:lnTo>
                <a:close/>
              </a:path>
            </a:pathLst>
          </a:custGeom>
          <a:blipFill rotWithShape="1">
            <a:blip r:embed="rId14">
              <a:alphaModFix/>
            </a:blip>
            <a:stretch>
              <a:fillRect b="0" l="0" r="0" t="0"/>
            </a:stretch>
          </a:blipFill>
          <a:ln>
            <a:noFill/>
          </a:ln>
        </p:spPr>
      </p:sp>
      <p:sp>
        <p:nvSpPr>
          <p:cNvPr id="339" name="Google Shape;339;p25"/>
          <p:cNvSpPr/>
          <p:nvPr/>
        </p:nvSpPr>
        <p:spPr>
          <a:xfrm>
            <a:off x="6143781" y="8477099"/>
            <a:ext cx="1413312" cy="979040"/>
          </a:xfrm>
          <a:custGeom>
            <a:rect b="b" l="l" r="r" t="t"/>
            <a:pathLst>
              <a:path extrusionOk="0" h="979040" w="1413312">
                <a:moveTo>
                  <a:pt x="0" y="0"/>
                </a:moveTo>
                <a:lnTo>
                  <a:pt x="1413312" y="0"/>
                </a:lnTo>
                <a:lnTo>
                  <a:pt x="1413312" y="979040"/>
                </a:lnTo>
                <a:lnTo>
                  <a:pt x="0" y="979040"/>
                </a:lnTo>
                <a:lnTo>
                  <a:pt x="0" y="0"/>
                </a:lnTo>
                <a:close/>
              </a:path>
            </a:pathLst>
          </a:custGeom>
          <a:blipFill rotWithShape="1">
            <a:blip r:embed="rId15">
              <a:alphaModFix/>
            </a:blip>
            <a:stretch>
              <a:fillRect b="0" l="0" r="0" t="0"/>
            </a:stretch>
          </a:blipFill>
          <a:ln>
            <a:noFill/>
          </a:ln>
        </p:spPr>
      </p:sp>
      <p:sp>
        <p:nvSpPr>
          <p:cNvPr id="340" name="Google Shape;340;p25"/>
          <p:cNvSpPr/>
          <p:nvPr/>
        </p:nvSpPr>
        <p:spPr>
          <a:xfrm>
            <a:off x="17038232" y="4776158"/>
            <a:ext cx="442136" cy="1328825"/>
          </a:xfrm>
          <a:custGeom>
            <a:rect b="b" l="l" r="r" t="t"/>
            <a:pathLst>
              <a:path extrusionOk="0" h="1328825" w="442136">
                <a:moveTo>
                  <a:pt x="0" y="0"/>
                </a:moveTo>
                <a:lnTo>
                  <a:pt x="442136" y="0"/>
                </a:lnTo>
                <a:lnTo>
                  <a:pt x="442136" y="1328825"/>
                </a:lnTo>
                <a:lnTo>
                  <a:pt x="0" y="1328825"/>
                </a:lnTo>
                <a:lnTo>
                  <a:pt x="0" y="0"/>
                </a:lnTo>
                <a:close/>
              </a:path>
            </a:pathLst>
          </a:custGeom>
          <a:blipFill rotWithShape="1">
            <a:blip r:embed="rId16">
              <a:alphaModFix/>
            </a:blip>
            <a:stretch>
              <a:fillRect b="0" l="0" r="0" t="0"/>
            </a:stretch>
          </a:blipFill>
          <a:ln>
            <a:noFill/>
          </a:ln>
        </p:spPr>
      </p:sp>
      <p:sp>
        <p:nvSpPr>
          <p:cNvPr id="341" name="Google Shape;341;p25"/>
          <p:cNvSpPr/>
          <p:nvPr/>
        </p:nvSpPr>
        <p:spPr>
          <a:xfrm>
            <a:off x="15835977" y="6903566"/>
            <a:ext cx="1644391" cy="648787"/>
          </a:xfrm>
          <a:custGeom>
            <a:rect b="b" l="l" r="r" t="t"/>
            <a:pathLst>
              <a:path extrusionOk="0" h="648787" w="1644391">
                <a:moveTo>
                  <a:pt x="0" y="0"/>
                </a:moveTo>
                <a:lnTo>
                  <a:pt x="1644391" y="0"/>
                </a:lnTo>
                <a:lnTo>
                  <a:pt x="1644391" y="648787"/>
                </a:lnTo>
                <a:lnTo>
                  <a:pt x="0" y="648787"/>
                </a:lnTo>
                <a:lnTo>
                  <a:pt x="0" y="0"/>
                </a:lnTo>
                <a:close/>
              </a:path>
            </a:pathLst>
          </a:custGeom>
          <a:blipFill rotWithShape="1">
            <a:blip r:embed="rId17">
              <a:alphaModFix/>
            </a:blip>
            <a:stretch>
              <a:fillRect b="0" l="0" r="0" t="0"/>
            </a:stretch>
          </a:blipFill>
          <a:ln>
            <a:noFill/>
          </a:ln>
        </p:spPr>
      </p:sp>
      <p:sp>
        <p:nvSpPr>
          <p:cNvPr id="342" name="Google Shape;342;p25"/>
          <p:cNvSpPr/>
          <p:nvPr/>
        </p:nvSpPr>
        <p:spPr>
          <a:xfrm>
            <a:off x="13528084" y="6523383"/>
            <a:ext cx="1559425" cy="1409153"/>
          </a:xfrm>
          <a:custGeom>
            <a:rect b="b" l="l" r="r" t="t"/>
            <a:pathLst>
              <a:path extrusionOk="0" h="1409153" w="1559425">
                <a:moveTo>
                  <a:pt x="0" y="0"/>
                </a:moveTo>
                <a:lnTo>
                  <a:pt x="1559425" y="0"/>
                </a:lnTo>
                <a:lnTo>
                  <a:pt x="1559425" y="1409153"/>
                </a:lnTo>
                <a:lnTo>
                  <a:pt x="0" y="1409153"/>
                </a:lnTo>
                <a:lnTo>
                  <a:pt x="0" y="0"/>
                </a:lnTo>
                <a:close/>
              </a:path>
            </a:pathLst>
          </a:custGeom>
          <a:blipFill rotWithShape="1">
            <a:blip r:embed="rId18">
              <a:alphaModFix/>
            </a:blip>
            <a:stretch>
              <a:fillRect b="0" l="0" r="0" t="0"/>
            </a:stretch>
          </a:blipFill>
          <a:ln>
            <a:noFill/>
          </a:ln>
        </p:spPr>
      </p:sp>
      <p:sp>
        <p:nvSpPr>
          <p:cNvPr id="343" name="Google Shape;343;p25"/>
          <p:cNvSpPr/>
          <p:nvPr/>
        </p:nvSpPr>
        <p:spPr>
          <a:xfrm>
            <a:off x="11435457" y="6691517"/>
            <a:ext cx="1344160" cy="1072884"/>
          </a:xfrm>
          <a:custGeom>
            <a:rect b="b" l="l" r="r" t="t"/>
            <a:pathLst>
              <a:path extrusionOk="0" h="1072884" w="1344160">
                <a:moveTo>
                  <a:pt x="0" y="0"/>
                </a:moveTo>
                <a:lnTo>
                  <a:pt x="1344159" y="0"/>
                </a:lnTo>
                <a:lnTo>
                  <a:pt x="1344159" y="1072884"/>
                </a:lnTo>
                <a:lnTo>
                  <a:pt x="0" y="1072884"/>
                </a:lnTo>
                <a:lnTo>
                  <a:pt x="0" y="0"/>
                </a:lnTo>
                <a:close/>
              </a:path>
            </a:pathLst>
          </a:custGeom>
          <a:blipFill rotWithShape="1">
            <a:blip r:embed="rId19">
              <a:alphaModFix/>
            </a:blip>
            <a:stretch>
              <a:fillRect b="0" l="0" r="0" t="0"/>
            </a:stretch>
          </a:blipFill>
          <a:ln>
            <a:noFill/>
          </a:ln>
        </p:spPr>
      </p:sp>
      <p:sp>
        <p:nvSpPr>
          <p:cNvPr id="344" name="Google Shape;344;p25"/>
          <p:cNvSpPr/>
          <p:nvPr/>
        </p:nvSpPr>
        <p:spPr>
          <a:xfrm>
            <a:off x="8993437" y="8438290"/>
            <a:ext cx="972126" cy="1056658"/>
          </a:xfrm>
          <a:custGeom>
            <a:rect b="b" l="l" r="r" t="t"/>
            <a:pathLst>
              <a:path extrusionOk="0" h="1056658" w="972126">
                <a:moveTo>
                  <a:pt x="0" y="0"/>
                </a:moveTo>
                <a:lnTo>
                  <a:pt x="972126" y="0"/>
                </a:lnTo>
                <a:lnTo>
                  <a:pt x="972126" y="1056658"/>
                </a:lnTo>
                <a:lnTo>
                  <a:pt x="0" y="1056658"/>
                </a:lnTo>
                <a:lnTo>
                  <a:pt x="0" y="0"/>
                </a:lnTo>
                <a:close/>
              </a:path>
            </a:pathLst>
          </a:custGeom>
          <a:blipFill rotWithShape="1">
            <a:blip r:embed="rId20">
              <a:alphaModFix/>
            </a:blip>
            <a:stretch>
              <a:fillRect b="0" l="0" r="0" t="0"/>
            </a:stretch>
          </a:blipFill>
          <a:ln>
            <a:noFill/>
          </a:ln>
        </p:spPr>
      </p:sp>
      <p:sp>
        <p:nvSpPr>
          <p:cNvPr id="345" name="Google Shape;345;p25"/>
          <p:cNvSpPr/>
          <p:nvPr/>
        </p:nvSpPr>
        <p:spPr>
          <a:xfrm>
            <a:off x="11401908" y="8425343"/>
            <a:ext cx="997917" cy="1082553"/>
          </a:xfrm>
          <a:custGeom>
            <a:rect b="b" l="l" r="r" t="t"/>
            <a:pathLst>
              <a:path extrusionOk="0" h="1082553" w="997917">
                <a:moveTo>
                  <a:pt x="0" y="0"/>
                </a:moveTo>
                <a:lnTo>
                  <a:pt x="997916" y="0"/>
                </a:lnTo>
                <a:lnTo>
                  <a:pt x="997916" y="1082552"/>
                </a:lnTo>
                <a:lnTo>
                  <a:pt x="0" y="1082552"/>
                </a:lnTo>
                <a:lnTo>
                  <a:pt x="0" y="0"/>
                </a:lnTo>
                <a:close/>
              </a:path>
            </a:pathLst>
          </a:custGeom>
          <a:blipFill rotWithShape="1">
            <a:blip r:embed="rId21">
              <a:alphaModFix/>
            </a:blip>
            <a:stretch>
              <a:fillRect b="0" l="0" r="0" t="0"/>
            </a:stretch>
          </a:blipFill>
          <a:ln>
            <a:noFill/>
          </a:ln>
        </p:spPr>
      </p:sp>
      <p:sp>
        <p:nvSpPr>
          <p:cNvPr id="346" name="Google Shape;346;p25"/>
          <p:cNvSpPr/>
          <p:nvPr/>
        </p:nvSpPr>
        <p:spPr>
          <a:xfrm>
            <a:off x="16431171" y="8477099"/>
            <a:ext cx="1180860" cy="979040"/>
          </a:xfrm>
          <a:custGeom>
            <a:rect b="b" l="l" r="r" t="t"/>
            <a:pathLst>
              <a:path extrusionOk="0" h="979040" w="1180860">
                <a:moveTo>
                  <a:pt x="0" y="0"/>
                </a:moveTo>
                <a:lnTo>
                  <a:pt x="1180859" y="0"/>
                </a:lnTo>
                <a:lnTo>
                  <a:pt x="1180859" y="979040"/>
                </a:lnTo>
                <a:lnTo>
                  <a:pt x="0" y="979040"/>
                </a:lnTo>
                <a:lnTo>
                  <a:pt x="0" y="0"/>
                </a:lnTo>
                <a:close/>
              </a:path>
            </a:pathLst>
          </a:custGeom>
          <a:blipFill rotWithShape="1">
            <a:blip r:embed="rId22">
              <a:alphaModFix/>
            </a:blip>
            <a:stretch>
              <a:fillRect b="0" l="0" r="0" t="0"/>
            </a:stretch>
          </a:blipFill>
          <a:ln>
            <a:noFill/>
          </a:ln>
        </p:spPr>
      </p:sp>
      <p:sp>
        <p:nvSpPr>
          <p:cNvPr id="347" name="Google Shape;347;p25"/>
          <p:cNvSpPr/>
          <p:nvPr/>
        </p:nvSpPr>
        <p:spPr>
          <a:xfrm>
            <a:off x="13836169" y="8379822"/>
            <a:ext cx="1158657" cy="1173594"/>
          </a:xfrm>
          <a:custGeom>
            <a:rect b="b" l="l" r="r" t="t"/>
            <a:pathLst>
              <a:path extrusionOk="0" h="1173594" w="1158657">
                <a:moveTo>
                  <a:pt x="0" y="0"/>
                </a:moveTo>
                <a:lnTo>
                  <a:pt x="1158657" y="0"/>
                </a:lnTo>
                <a:lnTo>
                  <a:pt x="1158657" y="1173594"/>
                </a:lnTo>
                <a:lnTo>
                  <a:pt x="0" y="1173594"/>
                </a:lnTo>
                <a:lnTo>
                  <a:pt x="0" y="0"/>
                </a:lnTo>
                <a:close/>
              </a:path>
            </a:pathLst>
          </a:custGeom>
          <a:blipFill rotWithShape="1">
            <a:blip r:embed="rId23">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2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8554" l="-88557" r="-88557" t="-118554"/>
            </a:stretch>
          </a:blipFill>
          <a:ln>
            <a:noFill/>
          </a:ln>
        </p:spPr>
      </p:sp>
      <p:pic>
        <p:nvPicPr>
          <p:cNvPr id="353" name="Google Shape;353;p26"/>
          <p:cNvPicPr preferRelativeResize="0"/>
          <p:nvPr/>
        </p:nvPicPr>
        <p:blipFill rotWithShape="1">
          <a:blip r:embed="rId4">
            <a:alphaModFix/>
          </a:blip>
          <a:srcRect b="77816" l="0" r="0" t="0"/>
          <a:stretch/>
        </p:blipFill>
        <p:spPr>
          <a:xfrm>
            <a:off x="372950" y="406781"/>
            <a:ext cx="17542098" cy="2101574"/>
          </a:xfrm>
          <a:prstGeom prst="rect">
            <a:avLst/>
          </a:prstGeom>
          <a:noFill/>
          <a:ln>
            <a:noFill/>
          </a:ln>
        </p:spPr>
      </p:pic>
      <p:pic>
        <p:nvPicPr>
          <p:cNvPr id="354" name="Google Shape;354;p26"/>
          <p:cNvPicPr preferRelativeResize="0"/>
          <p:nvPr/>
        </p:nvPicPr>
        <p:blipFill rotWithShape="1">
          <a:blip r:embed="rId4">
            <a:alphaModFix/>
          </a:blip>
          <a:srcRect b="-2029" l="0" r="-847" t="77729"/>
          <a:stretch/>
        </p:blipFill>
        <p:spPr>
          <a:xfrm>
            <a:off x="372950" y="7770402"/>
            <a:ext cx="17691126" cy="2301976"/>
          </a:xfrm>
          <a:prstGeom prst="rect">
            <a:avLst/>
          </a:prstGeom>
          <a:noFill/>
          <a:ln>
            <a:noFill/>
          </a:ln>
        </p:spPr>
      </p:pic>
      <p:sp>
        <p:nvSpPr>
          <p:cNvPr id="355" name="Google Shape;355;p26"/>
          <p:cNvSpPr txBox="1"/>
          <p:nvPr/>
        </p:nvSpPr>
        <p:spPr>
          <a:xfrm>
            <a:off x="4461364" y="241875"/>
            <a:ext cx="9365271" cy="270219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60" u="none" cap="none" strike="noStrike">
                <a:solidFill>
                  <a:srgbClr val="876A46"/>
                </a:solidFill>
                <a:latin typeface="Marck Script"/>
                <a:ea typeface="Marck Script"/>
                <a:cs typeface="Marck Script"/>
                <a:sym typeface="Marck Script"/>
              </a:rPr>
              <a:t>Credits</a:t>
            </a:r>
            <a:endParaRPr/>
          </a:p>
        </p:txBody>
      </p:sp>
      <p:sp>
        <p:nvSpPr>
          <p:cNvPr id="356" name="Google Shape;356;p26"/>
          <p:cNvSpPr txBox="1"/>
          <p:nvPr/>
        </p:nvSpPr>
        <p:spPr>
          <a:xfrm>
            <a:off x="5919636" y="2888313"/>
            <a:ext cx="6448800" cy="1057800"/>
          </a:xfrm>
          <a:prstGeom prst="rect">
            <a:avLst/>
          </a:prstGeom>
          <a:noFill/>
          <a:ln>
            <a:noFill/>
          </a:ln>
        </p:spPr>
        <p:txBody>
          <a:bodyPr anchorCtr="0" anchor="t" bIns="0" lIns="0" spcFirstLastPara="1" rIns="0" wrap="square" tIns="0">
            <a:spAutoFit/>
          </a:bodyPr>
          <a:lstStyle/>
          <a:p>
            <a:pPr indent="0" lvl="1" marL="0" marR="0" rtl="0" algn="ctr">
              <a:lnSpc>
                <a:spcPct val="150000"/>
              </a:lnSpc>
              <a:spcBef>
                <a:spcPts val="0"/>
              </a:spcBef>
              <a:spcAft>
                <a:spcPts val="0"/>
              </a:spcAft>
              <a:buNone/>
            </a:pPr>
            <a:r>
              <a:rPr b="0" i="0" lang="en-US" sz="2749" u="none" cap="none" strike="noStrike">
                <a:solidFill>
                  <a:srgbClr val="000000"/>
                </a:solidFill>
                <a:latin typeface="Pangolin"/>
                <a:ea typeface="Pangolin"/>
                <a:cs typeface="Pangolin"/>
                <a:sym typeface="Pangolin"/>
              </a:rPr>
              <a:t>This presentation template is free for everyone to use thanks to the following:</a:t>
            </a:r>
            <a:endParaRPr/>
          </a:p>
        </p:txBody>
      </p:sp>
      <p:sp>
        <p:nvSpPr>
          <p:cNvPr id="357" name="Google Shape;357;p26"/>
          <p:cNvSpPr txBox="1"/>
          <p:nvPr/>
        </p:nvSpPr>
        <p:spPr>
          <a:xfrm>
            <a:off x="6493578" y="8603938"/>
            <a:ext cx="5300843" cy="594488"/>
          </a:xfrm>
          <a:prstGeom prst="rect">
            <a:avLst/>
          </a:prstGeom>
          <a:noFill/>
          <a:ln>
            <a:noFill/>
          </a:ln>
        </p:spPr>
        <p:txBody>
          <a:bodyPr anchorCtr="0" anchor="t" bIns="0" lIns="0" spcFirstLastPara="1" rIns="0" wrap="square" tIns="0">
            <a:spAutoFit/>
          </a:bodyPr>
          <a:lstStyle/>
          <a:p>
            <a:pPr indent="0" lvl="1" marL="0" marR="0" rtl="0" algn="ctr">
              <a:lnSpc>
                <a:spcPct val="181027"/>
              </a:lnSpc>
              <a:spcBef>
                <a:spcPts val="0"/>
              </a:spcBef>
              <a:spcAft>
                <a:spcPts val="0"/>
              </a:spcAft>
              <a:buNone/>
            </a:pPr>
            <a:r>
              <a:rPr b="0" i="0" lang="en-US" sz="2899" u="none" cap="none" strike="noStrike">
                <a:solidFill>
                  <a:srgbClr val="000000"/>
                </a:solidFill>
                <a:latin typeface="Pangolin"/>
                <a:ea typeface="Pangolin"/>
                <a:cs typeface="Pangolin"/>
                <a:sym typeface="Pangolin"/>
              </a:rPr>
              <a:t>for the photos</a:t>
            </a:r>
            <a:endParaRPr/>
          </a:p>
        </p:txBody>
      </p:sp>
      <p:sp>
        <p:nvSpPr>
          <p:cNvPr id="358" name="Google Shape;358;p26"/>
          <p:cNvSpPr txBox="1"/>
          <p:nvPr/>
        </p:nvSpPr>
        <p:spPr>
          <a:xfrm>
            <a:off x="5208863" y="7322593"/>
            <a:ext cx="7870200" cy="1016700"/>
          </a:xfrm>
          <a:prstGeom prst="rect">
            <a:avLst/>
          </a:prstGeom>
          <a:noFill/>
          <a:ln>
            <a:noFill/>
          </a:ln>
        </p:spPr>
        <p:txBody>
          <a:bodyPr anchorCtr="0" anchor="t" bIns="0" lIns="0" spcFirstLastPara="1" rIns="0" wrap="square" tIns="0">
            <a:spAutoFit/>
          </a:bodyPr>
          <a:lstStyle/>
          <a:p>
            <a:pPr indent="0" lvl="0" marL="0" marR="0" rtl="0" algn="ctr">
              <a:lnSpc>
                <a:spcPct val="250000"/>
              </a:lnSpc>
              <a:spcBef>
                <a:spcPts val="0"/>
              </a:spcBef>
              <a:spcAft>
                <a:spcPts val="0"/>
              </a:spcAft>
              <a:buNone/>
            </a:pPr>
            <a:r>
              <a:rPr b="0" i="0" lang="en-US" sz="6606" u="none" cap="none" strike="noStrike">
                <a:solidFill>
                  <a:srgbClr val="515450"/>
                </a:solidFill>
                <a:latin typeface="Marck Script"/>
                <a:ea typeface="Marck Script"/>
                <a:cs typeface="Marck Script"/>
                <a:sym typeface="Marck Script"/>
              </a:rPr>
              <a:t>Pexels &amp; Pixabay</a:t>
            </a:r>
            <a:endParaRPr/>
          </a:p>
        </p:txBody>
      </p:sp>
      <p:sp>
        <p:nvSpPr>
          <p:cNvPr id="359" name="Google Shape;359;p26"/>
          <p:cNvSpPr txBox="1"/>
          <p:nvPr/>
        </p:nvSpPr>
        <p:spPr>
          <a:xfrm>
            <a:off x="6286555" y="6409503"/>
            <a:ext cx="5714890" cy="594488"/>
          </a:xfrm>
          <a:prstGeom prst="rect">
            <a:avLst/>
          </a:prstGeom>
          <a:noFill/>
          <a:ln>
            <a:noFill/>
          </a:ln>
        </p:spPr>
        <p:txBody>
          <a:bodyPr anchorCtr="0" anchor="t" bIns="0" lIns="0" spcFirstLastPara="1" rIns="0" wrap="square" tIns="0">
            <a:spAutoFit/>
          </a:bodyPr>
          <a:lstStyle/>
          <a:p>
            <a:pPr indent="0" lvl="1" marL="0" marR="0" rtl="0" algn="ctr">
              <a:lnSpc>
                <a:spcPct val="181027"/>
              </a:lnSpc>
              <a:spcBef>
                <a:spcPts val="0"/>
              </a:spcBef>
              <a:spcAft>
                <a:spcPts val="0"/>
              </a:spcAft>
              <a:buNone/>
            </a:pPr>
            <a:r>
              <a:rPr b="0" i="0" lang="en-US" sz="2899" u="none" cap="none" strike="noStrike">
                <a:solidFill>
                  <a:srgbClr val="000000"/>
                </a:solidFill>
                <a:latin typeface="Pangolin"/>
                <a:ea typeface="Pangolin"/>
                <a:cs typeface="Pangolin"/>
                <a:sym typeface="Pangolin"/>
              </a:rPr>
              <a:t>for the presentation template</a:t>
            </a:r>
            <a:endParaRPr/>
          </a:p>
        </p:txBody>
      </p:sp>
      <p:pic>
        <p:nvPicPr>
          <p:cNvPr id="360" name="Google Shape;360;p26"/>
          <p:cNvPicPr preferRelativeResize="0"/>
          <p:nvPr/>
        </p:nvPicPr>
        <p:blipFill>
          <a:blip r:embed="rId5">
            <a:alphaModFix/>
          </a:blip>
          <a:stretch>
            <a:fillRect/>
          </a:stretch>
        </p:blipFill>
        <p:spPr>
          <a:xfrm>
            <a:off x="6493575" y="4810827"/>
            <a:ext cx="5300849" cy="133110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CE9F"/>
        </a:solidFill>
      </p:bgPr>
    </p:bg>
    <p:spTree>
      <p:nvGrpSpPr>
        <p:cNvPr id="66" name="Shape 66"/>
        <p:cNvGrpSpPr/>
        <p:nvPr/>
      </p:nvGrpSpPr>
      <p:grpSpPr>
        <a:xfrm>
          <a:off x="0" y="0"/>
          <a:ext cx="0" cy="0"/>
          <a:chOff x="0" y="0"/>
          <a:chExt cx="0" cy="0"/>
        </a:xfrm>
      </p:grpSpPr>
      <p:sp>
        <p:nvSpPr>
          <p:cNvPr id="67" name="Google Shape;67;p10"/>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8553" l="-88565" r="-88557" t="-118543"/>
            </a:stretch>
          </a:blipFill>
          <a:ln>
            <a:noFill/>
          </a:ln>
        </p:spPr>
      </p:sp>
      <p:pic>
        <p:nvPicPr>
          <p:cNvPr id="68" name="Google Shape;68;p10"/>
          <p:cNvPicPr preferRelativeResize="0"/>
          <p:nvPr/>
        </p:nvPicPr>
        <p:blipFill rotWithShape="1">
          <a:blip r:embed="rId4">
            <a:alphaModFix/>
          </a:blip>
          <a:srcRect b="-2029" l="0" r="-847" t="77729"/>
          <a:stretch/>
        </p:blipFill>
        <p:spPr>
          <a:xfrm>
            <a:off x="372950" y="7770402"/>
            <a:ext cx="17691126" cy="2301976"/>
          </a:xfrm>
          <a:prstGeom prst="rect">
            <a:avLst/>
          </a:prstGeom>
          <a:noFill/>
          <a:ln>
            <a:noFill/>
          </a:ln>
        </p:spPr>
      </p:pic>
      <p:pic>
        <p:nvPicPr>
          <p:cNvPr id="69" name="Google Shape;69;p10"/>
          <p:cNvPicPr preferRelativeResize="0"/>
          <p:nvPr/>
        </p:nvPicPr>
        <p:blipFill rotWithShape="1">
          <a:blip r:embed="rId4">
            <a:alphaModFix/>
          </a:blip>
          <a:srcRect b="77816" l="0" r="0" t="0"/>
          <a:stretch/>
        </p:blipFill>
        <p:spPr>
          <a:xfrm>
            <a:off x="372950" y="406781"/>
            <a:ext cx="17542098" cy="2101574"/>
          </a:xfrm>
          <a:prstGeom prst="rect">
            <a:avLst/>
          </a:prstGeom>
          <a:noFill/>
          <a:ln>
            <a:noFill/>
          </a:ln>
        </p:spPr>
      </p:pic>
      <p:pic>
        <p:nvPicPr>
          <p:cNvPr id="70" name="Google Shape;70;p10"/>
          <p:cNvPicPr preferRelativeResize="0"/>
          <p:nvPr/>
        </p:nvPicPr>
        <p:blipFill>
          <a:blip r:embed="rId5">
            <a:alphaModFix/>
          </a:blip>
          <a:stretch>
            <a:fillRect/>
          </a:stretch>
        </p:blipFill>
        <p:spPr>
          <a:xfrm>
            <a:off x="2498475" y="6402800"/>
            <a:ext cx="13138652" cy="3669600"/>
          </a:xfrm>
          <a:prstGeom prst="rect">
            <a:avLst/>
          </a:prstGeom>
          <a:noFill/>
          <a:ln>
            <a:noFill/>
          </a:ln>
        </p:spPr>
      </p:pic>
      <p:sp>
        <p:nvSpPr>
          <p:cNvPr id="71" name="Google Shape;71;p10"/>
          <p:cNvSpPr txBox="1"/>
          <p:nvPr/>
        </p:nvSpPr>
        <p:spPr>
          <a:xfrm>
            <a:off x="7940750" y="3147277"/>
            <a:ext cx="2406600" cy="2616600"/>
          </a:xfrm>
          <a:prstGeom prst="rect">
            <a:avLst/>
          </a:prstGeom>
          <a:noFill/>
          <a:ln>
            <a:noFill/>
          </a:ln>
        </p:spPr>
        <p:txBody>
          <a:bodyPr anchorCtr="0" anchor="t" bIns="0" lIns="0" spcFirstLastPara="1" rIns="0" wrap="square" tIns="0">
            <a:spAutoFit/>
          </a:bodyPr>
          <a:lstStyle/>
          <a:p>
            <a:pPr indent="0" lvl="0" marL="0" marR="0" rtl="0" algn="ctr">
              <a:lnSpc>
                <a:spcPct val="116999"/>
              </a:lnSpc>
              <a:spcBef>
                <a:spcPts val="0"/>
              </a:spcBef>
              <a:spcAft>
                <a:spcPts val="0"/>
              </a:spcAft>
              <a:buNone/>
            </a:pPr>
            <a:r>
              <a:rPr b="0" i="0" lang="en-US" sz="17000" u="none" cap="none" strike="noStrike">
                <a:solidFill>
                  <a:srgbClr val="515450"/>
                </a:solidFill>
                <a:latin typeface="Marck Script"/>
                <a:ea typeface="Marck Script"/>
                <a:cs typeface="Marck Script"/>
                <a:sym typeface="Marck Script"/>
              </a:rPr>
              <a:t>02</a:t>
            </a:r>
            <a:endParaRPr/>
          </a:p>
        </p:txBody>
      </p:sp>
      <p:sp>
        <p:nvSpPr>
          <p:cNvPr id="72" name="Google Shape;72;p10"/>
          <p:cNvSpPr txBox="1"/>
          <p:nvPr/>
        </p:nvSpPr>
        <p:spPr>
          <a:xfrm>
            <a:off x="13352661" y="3147277"/>
            <a:ext cx="2406600" cy="2616600"/>
          </a:xfrm>
          <a:prstGeom prst="rect">
            <a:avLst/>
          </a:prstGeom>
          <a:noFill/>
          <a:ln>
            <a:noFill/>
          </a:ln>
        </p:spPr>
        <p:txBody>
          <a:bodyPr anchorCtr="0" anchor="t" bIns="0" lIns="0" spcFirstLastPara="1" rIns="0" wrap="square" tIns="0">
            <a:spAutoFit/>
          </a:bodyPr>
          <a:lstStyle/>
          <a:p>
            <a:pPr indent="0" lvl="0" marL="0" marR="0" rtl="0" algn="ctr">
              <a:lnSpc>
                <a:spcPct val="116999"/>
              </a:lnSpc>
              <a:spcBef>
                <a:spcPts val="0"/>
              </a:spcBef>
              <a:spcAft>
                <a:spcPts val="0"/>
              </a:spcAft>
              <a:buNone/>
            </a:pPr>
            <a:r>
              <a:rPr b="0" i="0" lang="en-US" sz="17000" u="none" cap="none" strike="noStrike">
                <a:solidFill>
                  <a:srgbClr val="515450"/>
                </a:solidFill>
                <a:latin typeface="Marck Script"/>
                <a:ea typeface="Marck Script"/>
                <a:cs typeface="Marck Script"/>
                <a:sym typeface="Marck Script"/>
              </a:rPr>
              <a:t>03</a:t>
            </a:r>
            <a:endParaRPr/>
          </a:p>
        </p:txBody>
      </p:sp>
      <p:sp>
        <p:nvSpPr>
          <p:cNvPr id="73" name="Google Shape;73;p10"/>
          <p:cNvSpPr txBox="1"/>
          <p:nvPr/>
        </p:nvSpPr>
        <p:spPr>
          <a:xfrm>
            <a:off x="8025780" y="5564589"/>
            <a:ext cx="2236440" cy="713077"/>
          </a:xfrm>
          <a:prstGeom prst="rect">
            <a:avLst/>
          </a:prstGeom>
          <a:noFill/>
          <a:ln>
            <a:noFill/>
          </a:ln>
        </p:spPr>
        <p:txBody>
          <a:bodyPr anchorCtr="0" anchor="t" bIns="0" lIns="0" spcFirstLastPara="1" rIns="0" wrap="square" tIns="0">
            <a:spAutoFit/>
          </a:bodyPr>
          <a:lstStyle/>
          <a:p>
            <a:pPr indent="0" lvl="0" marL="0" marR="0" rtl="0" algn="ctr">
              <a:lnSpc>
                <a:spcPct val="208998"/>
              </a:lnSpc>
              <a:spcBef>
                <a:spcPts val="0"/>
              </a:spcBef>
              <a:spcAft>
                <a:spcPts val="0"/>
              </a:spcAft>
              <a:buNone/>
            </a:pPr>
            <a:r>
              <a:rPr b="0" i="0" lang="en-US" sz="3045" u="none" cap="none" strike="noStrike">
                <a:solidFill>
                  <a:srgbClr val="515450"/>
                </a:solidFill>
                <a:latin typeface="Pangolin"/>
                <a:ea typeface="Pangolin"/>
                <a:cs typeface="Pangolin"/>
                <a:sym typeface="Pangolin"/>
              </a:rPr>
              <a:t>Key Concepts</a:t>
            </a:r>
            <a:endParaRPr/>
          </a:p>
        </p:txBody>
      </p:sp>
      <p:sp>
        <p:nvSpPr>
          <p:cNvPr id="74" name="Google Shape;74;p10"/>
          <p:cNvSpPr txBox="1"/>
          <p:nvPr/>
        </p:nvSpPr>
        <p:spPr>
          <a:xfrm>
            <a:off x="12983319" y="5564589"/>
            <a:ext cx="3145185" cy="713077"/>
          </a:xfrm>
          <a:prstGeom prst="rect">
            <a:avLst/>
          </a:prstGeom>
          <a:noFill/>
          <a:ln>
            <a:noFill/>
          </a:ln>
        </p:spPr>
        <p:txBody>
          <a:bodyPr anchorCtr="0" anchor="t" bIns="0" lIns="0" spcFirstLastPara="1" rIns="0" wrap="square" tIns="0">
            <a:spAutoFit/>
          </a:bodyPr>
          <a:lstStyle/>
          <a:p>
            <a:pPr indent="0" lvl="0" marL="0" marR="0" rtl="0" algn="ctr">
              <a:lnSpc>
                <a:spcPct val="208998"/>
              </a:lnSpc>
              <a:spcBef>
                <a:spcPts val="0"/>
              </a:spcBef>
              <a:spcAft>
                <a:spcPts val="0"/>
              </a:spcAft>
              <a:buNone/>
            </a:pPr>
            <a:r>
              <a:rPr b="0" i="0" lang="en-US" sz="3045" u="none" cap="none" strike="noStrike">
                <a:solidFill>
                  <a:srgbClr val="515450"/>
                </a:solidFill>
                <a:latin typeface="Pangolin"/>
                <a:ea typeface="Pangolin"/>
                <a:cs typeface="Pangolin"/>
                <a:sym typeface="Pangolin"/>
              </a:rPr>
              <a:t>Influence &amp; Impact</a:t>
            </a:r>
            <a:endParaRPr/>
          </a:p>
        </p:txBody>
      </p:sp>
      <p:sp>
        <p:nvSpPr>
          <p:cNvPr id="75" name="Google Shape;75;p10"/>
          <p:cNvSpPr txBox="1"/>
          <p:nvPr/>
        </p:nvSpPr>
        <p:spPr>
          <a:xfrm>
            <a:off x="2810912" y="1205013"/>
            <a:ext cx="12666300" cy="2195100"/>
          </a:xfrm>
          <a:prstGeom prst="rect">
            <a:avLst/>
          </a:prstGeom>
          <a:noFill/>
          <a:ln>
            <a:noFill/>
          </a:ln>
        </p:spPr>
        <p:txBody>
          <a:bodyPr anchorCtr="0" anchor="t" bIns="0" lIns="0" spcFirstLastPara="1" rIns="0" wrap="square" tIns="0">
            <a:spAutoFit/>
          </a:bodyPr>
          <a:lstStyle/>
          <a:p>
            <a:pPr indent="0" lvl="0" marL="0" marR="0" rtl="0" algn="ctr">
              <a:lnSpc>
                <a:spcPct val="111002"/>
              </a:lnSpc>
              <a:spcBef>
                <a:spcPts val="0"/>
              </a:spcBef>
              <a:spcAft>
                <a:spcPts val="0"/>
              </a:spcAft>
              <a:buNone/>
            </a:pPr>
            <a:r>
              <a:rPr b="0" i="0" lang="en-US" sz="14261" u="none" cap="none" strike="noStrike">
                <a:solidFill>
                  <a:srgbClr val="876A46"/>
                </a:solidFill>
                <a:latin typeface="Marck Script"/>
                <a:ea typeface="Marck Script"/>
                <a:cs typeface="Marck Script"/>
                <a:sym typeface="Marck Script"/>
              </a:rPr>
              <a:t>Table of Contents</a:t>
            </a:r>
            <a:endParaRPr/>
          </a:p>
        </p:txBody>
      </p:sp>
      <p:sp>
        <p:nvSpPr>
          <p:cNvPr id="76" name="Google Shape;76;p10"/>
          <p:cNvSpPr txBox="1"/>
          <p:nvPr/>
        </p:nvSpPr>
        <p:spPr>
          <a:xfrm>
            <a:off x="2398088" y="3147277"/>
            <a:ext cx="1692600" cy="2616600"/>
          </a:xfrm>
          <a:prstGeom prst="rect">
            <a:avLst/>
          </a:prstGeom>
          <a:noFill/>
          <a:ln>
            <a:noFill/>
          </a:ln>
        </p:spPr>
        <p:txBody>
          <a:bodyPr anchorCtr="0" anchor="t" bIns="0" lIns="0" spcFirstLastPara="1" rIns="0" wrap="square" tIns="0">
            <a:spAutoFit/>
          </a:bodyPr>
          <a:lstStyle/>
          <a:p>
            <a:pPr indent="0" lvl="0" marL="0" marR="0" rtl="0" algn="ctr">
              <a:lnSpc>
                <a:spcPct val="116999"/>
              </a:lnSpc>
              <a:spcBef>
                <a:spcPts val="0"/>
              </a:spcBef>
              <a:spcAft>
                <a:spcPts val="0"/>
              </a:spcAft>
              <a:buNone/>
            </a:pPr>
            <a:r>
              <a:rPr b="0" i="0" lang="en-US" sz="17000" u="none" cap="none" strike="noStrike">
                <a:solidFill>
                  <a:srgbClr val="515450"/>
                </a:solidFill>
                <a:latin typeface="Marck Script"/>
                <a:ea typeface="Marck Script"/>
                <a:cs typeface="Marck Script"/>
                <a:sym typeface="Marck Script"/>
              </a:rPr>
              <a:t>01</a:t>
            </a:r>
            <a:endParaRPr/>
          </a:p>
        </p:txBody>
      </p:sp>
      <p:sp>
        <p:nvSpPr>
          <p:cNvPr id="77" name="Google Shape;77;p10"/>
          <p:cNvSpPr txBox="1"/>
          <p:nvPr/>
        </p:nvSpPr>
        <p:spPr>
          <a:xfrm>
            <a:off x="2149806" y="5564589"/>
            <a:ext cx="2189262" cy="713077"/>
          </a:xfrm>
          <a:prstGeom prst="rect">
            <a:avLst/>
          </a:prstGeom>
          <a:noFill/>
          <a:ln>
            <a:noFill/>
          </a:ln>
        </p:spPr>
        <p:txBody>
          <a:bodyPr anchorCtr="0" anchor="t" bIns="0" lIns="0" spcFirstLastPara="1" rIns="0" wrap="square" tIns="0">
            <a:spAutoFit/>
          </a:bodyPr>
          <a:lstStyle/>
          <a:p>
            <a:pPr indent="0" lvl="0" marL="0" marR="0" rtl="0" algn="ctr">
              <a:lnSpc>
                <a:spcPct val="208998"/>
              </a:lnSpc>
              <a:spcBef>
                <a:spcPts val="0"/>
              </a:spcBef>
              <a:spcAft>
                <a:spcPts val="0"/>
              </a:spcAft>
              <a:buNone/>
            </a:pPr>
            <a:r>
              <a:rPr b="0" i="0" lang="en-US" sz="3045" u="none" cap="none" strike="noStrike">
                <a:solidFill>
                  <a:srgbClr val="515450"/>
                </a:solidFill>
                <a:latin typeface="Pangolin"/>
                <a:ea typeface="Pangolin"/>
                <a:cs typeface="Pangolin"/>
                <a:sym typeface="Pangolin"/>
              </a:rPr>
              <a:t>Life &amp; Legacy</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pic>
        <p:nvPicPr>
          <p:cNvPr id="82" name="Google Shape;82;p11"/>
          <p:cNvPicPr preferRelativeResize="0"/>
          <p:nvPr/>
        </p:nvPicPr>
        <p:blipFill rotWithShape="1">
          <a:blip r:embed="rId3">
            <a:alphaModFix/>
          </a:blip>
          <a:srcRect b="2525" l="2480" r="2489" t="2525"/>
          <a:stretch/>
        </p:blipFill>
        <p:spPr>
          <a:xfrm>
            <a:off x="0" y="0"/>
            <a:ext cx="18288000" cy="10287000"/>
          </a:xfrm>
          <a:prstGeom prst="rect">
            <a:avLst/>
          </a:prstGeom>
          <a:noFill/>
          <a:ln>
            <a:noFill/>
          </a:ln>
        </p:spPr>
      </p:pic>
      <p:grpSp>
        <p:nvGrpSpPr>
          <p:cNvPr id="83" name="Google Shape;83;p11"/>
          <p:cNvGrpSpPr/>
          <p:nvPr/>
        </p:nvGrpSpPr>
        <p:grpSpPr>
          <a:xfrm>
            <a:off x="3275719" y="1037323"/>
            <a:ext cx="11736941" cy="7993707"/>
            <a:chOff x="5073758" y="1780296"/>
            <a:chExt cx="15649255" cy="10658277"/>
          </a:xfrm>
        </p:grpSpPr>
        <p:grpSp>
          <p:nvGrpSpPr>
            <p:cNvPr id="84" name="Google Shape;84;p11"/>
            <p:cNvGrpSpPr/>
            <p:nvPr/>
          </p:nvGrpSpPr>
          <p:grpSpPr>
            <a:xfrm>
              <a:off x="5073758" y="1780296"/>
              <a:ext cx="15648723" cy="10657918"/>
              <a:chOff x="0" y="0"/>
              <a:chExt cx="2921882" cy="1990014"/>
            </a:xfrm>
          </p:grpSpPr>
          <p:sp>
            <p:nvSpPr>
              <p:cNvPr id="85" name="Google Shape;85;p11"/>
              <p:cNvSpPr/>
              <p:nvPr/>
            </p:nvSpPr>
            <p:spPr>
              <a:xfrm>
                <a:off x="0" y="0"/>
                <a:ext cx="2921882" cy="1990014"/>
              </a:xfrm>
              <a:custGeom>
                <a:rect b="b" l="l" r="r" t="t"/>
                <a:pathLst>
                  <a:path extrusionOk="0" h="1990014" w="2921882">
                    <a:moveTo>
                      <a:pt x="1460941" y="0"/>
                    </a:moveTo>
                    <a:cubicBezTo>
                      <a:pt x="654086" y="0"/>
                      <a:pt x="0" y="445480"/>
                      <a:pt x="0" y="995007"/>
                    </a:cubicBezTo>
                    <a:cubicBezTo>
                      <a:pt x="0" y="1544534"/>
                      <a:pt x="654086" y="1990014"/>
                      <a:pt x="1460941" y="1990014"/>
                    </a:cubicBezTo>
                    <a:cubicBezTo>
                      <a:pt x="2267796" y="1990014"/>
                      <a:pt x="2921882" y="1544534"/>
                      <a:pt x="2921882" y="995007"/>
                    </a:cubicBezTo>
                    <a:cubicBezTo>
                      <a:pt x="2921882" y="445480"/>
                      <a:pt x="2267796" y="0"/>
                      <a:pt x="1460941" y="0"/>
                    </a:cubicBezTo>
                    <a:close/>
                  </a:path>
                </a:pathLst>
              </a:custGeom>
              <a:gradFill>
                <a:gsLst>
                  <a:gs pos="0">
                    <a:srgbClr val="442E10">
                      <a:alpha val="0"/>
                    </a:srgbClr>
                  </a:gs>
                  <a:gs pos="50000">
                    <a:srgbClr val="442E10">
                      <a:alpha val="0"/>
                    </a:srgbClr>
                  </a:gs>
                  <a:gs pos="100000">
                    <a:srgbClr val="442E10">
                      <a:alpha val="9803"/>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1"/>
              <p:cNvSpPr txBox="1"/>
              <p:nvPr/>
            </p:nvSpPr>
            <p:spPr>
              <a:xfrm>
                <a:off x="273926" y="186564"/>
                <a:ext cx="2373900" cy="16170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7" name="Google Shape;87;p11"/>
            <p:cNvSpPr/>
            <p:nvPr/>
          </p:nvSpPr>
          <p:spPr>
            <a:xfrm>
              <a:off x="5073758" y="1780296"/>
              <a:ext cx="15649255" cy="10658277"/>
            </a:xfrm>
            <a:custGeom>
              <a:rect b="b" l="l" r="r" t="t"/>
              <a:pathLst>
                <a:path extrusionOk="0" h="1170596" w="1718754">
                  <a:moveTo>
                    <a:pt x="859377" y="0"/>
                  </a:moveTo>
                  <a:cubicBezTo>
                    <a:pt x="384756" y="0"/>
                    <a:pt x="0" y="262047"/>
                    <a:pt x="0" y="585298"/>
                  </a:cubicBezTo>
                  <a:cubicBezTo>
                    <a:pt x="0" y="908549"/>
                    <a:pt x="384756" y="1170596"/>
                    <a:pt x="859377" y="1170596"/>
                  </a:cubicBezTo>
                  <a:cubicBezTo>
                    <a:pt x="1333998" y="1170596"/>
                    <a:pt x="1718754" y="908549"/>
                    <a:pt x="1718754" y="585298"/>
                  </a:cubicBezTo>
                  <a:cubicBezTo>
                    <a:pt x="1718754" y="262047"/>
                    <a:pt x="1333998" y="0"/>
                    <a:pt x="859377" y="0"/>
                  </a:cubicBezTo>
                  <a:close/>
                </a:path>
              </a:pathLst>
            </a:custGeom>
            <a:blipFill rotWithShape="1">
              <a:blip r:embed="rId4">
                <a:alphaModFix/>
              </a:blip>
              <a:stretch>
                <a:fillRect b="-85494" l="-84867" r="-84878" t="-85486"/>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8" name="Google Shape;88;p11"/>
          <p:cNvSpPr txBox="1"/>
          <p:nvPr/>
        </p:nvSpPr>
        <p:spPr>
          <a:xfrm>
            <a:off x="4507260" y="4449802"/>
            <a:ext cx="9273600" cy="1959000"/>
          </a:xfrm>
          <a:prstGeom prst="rect">
            <a:avLst/>
          </a:prstGeom>
          <a:noFill/>
          <a:ln>
            <a:noFill/>
          </a:ln>
        </p:spPr>
        <p:txBody>
          <a:bodyPr anchorCtr="0" anchor="t" bIns="0" lIns="0" spcFirstLastPara="1" rIns="0" wrap="square" tIns="0">
            <a:spAutoFit/>
          </a:bodyPr>
          <a:lstStyle/>
          <a:p>
            <a:pPr indent="0" lvl="0" marL="0" marR="0" rtl="0" algn="ctr">
              <a:lnSpc>
                <a:spcPct val="111000"/>
              </a:lnSpc>
              <a:spcBef>
                <a:spcPts val="0"/>
              </a:spcBef>
              <a:spcAft>
                <a:spcPts val="0"/>
              </a:spcAft>
              <a:buNone/>
            </a:pPr>
            <a:r>
              <a:rPr b="0" i="0" lang="en-US" sz="12727" u="none" cap="none" strike="noStrike">
                <a:solidFill>
                  <a:srgbClr val="515450"/>
                </a:solidFill>
                <a:latin typeface="Marck Script"/>
                <a:ea typeface="Marck Script"/>
                <a:cs typeface="Marck Script"/>
                <a:sym typeface="Marck Script"/>
              </a:rPr>
              <a:t>Life &amp; Legacy</a:t>
            </a:r>
            <a:endParaRPr/>
          </a:p>
        </p:txBody>
      </p:sp>
      <p:sp>
        <p:nvSpPr>
          <p:cNvPr id="89" name="Google Shape;89;p11"/>
          <p:cNvSpPr txBox="1"/>
          <p:nvPr/>
        </p:nvSpPr>
        <p:spPr>
          <a:xfrm>
            <a:off x="7863684" y="1681040"/>
            <a:ext cx="2560500" cy="3054600"/>
          </a:xfrm>
          <a:prstGeom prst="rect">
            <a:avLst/>
          </a:prstGeom>
          <a:noFill/>
          <a:ln>
            <a:noFill/>
          </a:ln>
        </p:spPr>
        <p:txBody>
          <a:bodyPr anchorCtr="0" anchor="t" bIns="0" lIns="0" spcFirstLastPara="1" rIns="0" wrap="square" tIns="0">
            <a:spAutoFit/>
          </a:bodyPr>
          <a:lstStyle/>
          <a:p>
            <a:pPr indent="0" lvl="0" marL="0" marR="0" rtl="0" algn="ctr">
              <a:lnSpc>
                <a:spcPct val="116996"/>
              </a:lnSpc>
              <a:spcBef>
                <a:spcPts val="0"/>
              </a:spcBef>
              <a:spcAft>
                <a:spcPts val="0"/>
              </a:spcAft>
              <a:buNone/>
            </a:pPr>
            <a:r>
              <a:rPr b="0" i="0" lang="en-US" sz="19845" u="none" cap="none" strike="noStrike">
                <a:solidFill>
                  <a:srgbClr val="922007"/>
                </a:solidFill>
                <a:latin typeface="Marck Script"/>
                <a:ea typeface="Marck Script"/>
                <a:cs typeface="Marck Script"/>
                <a:sym typeface="Marck Script"/>
              </a:rPr>
              <a:t>01</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2"/>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8554" l="-88557" r="-88557" t="-118554"/>
            </a:stretch>
          </a:blipFill>
          <a:ln>
            <a:noFill/>
          </a:ln>
        </p:spPr>
      </p:sp>
      <p:pic>
        <p:nvPicPr>
          <p:cNvPr id="95" name="Google Shape;95;p12"/>
          <p:cNvPicPr preferRelativeResize="0"/>
          <p:nvPr/>
        </p:nvPicPr>
        <p:blipFill rotWithShape="1">
          <a:blip r:embed="rId4">
            <a:alphaModFix/>
          </a:blip>
          <a:srcRect b="51779" l="0" r="0" t="0"/>
          <a:stretch/>
        </p:blipFill>
        <p:spPr>
          <a:xfrm>
            <a:off x="6005900" y="7405395"/>
            <a:ext cx="6283525" cy="2881600"/>
          </a:xfrm>
          <a:prstGeom prst="rect">
            <a:avLst/>
          </a:prstGeom>
          <a:noFill/>
          <a:ln>
            <a:noFill/>
          </a:ln>
        </p:spPr>
      </p:pic>
      <p:pic>
        <p:nvPicPr>
          <p:cNvPr id="96" name="Google Shape;96;p12"/>
          <p:cNvPicPr preferRelativeResize="0"/>
          <p:nvPr/>
        </p:nvPicPr>
        <p:blipFill rotWithShape="1">
          <a:blip r:embed="rId5">
            <a:alphaModFix/>
          </a:blip>
          <a:srcRect b="77816" l="0" r="0" t="0"/>
          <a:stretch/>
        </p:blipFill>
        <p:spPr>
          <a:xfrm>
            <a:off x="372950" y="406781"/>
            <a:ext cx="17542098" cy="2101574"/>
          </a:xfrm>
          <a:prstGeom prst="rect">
            <a:avLst/>
          </a:prstGeom>
          <a:noFill/>
          <a:ln>
            <a:noFill/>
          </a:ln>
        </p:spPr>
      </p:pic>
      <p:pic>
        <p:nvPicPr>
          <p:cNvPr id="97" name="Google Shape;97;p12"/>
          <p:cNvPicPr preferRelativeResize="0"/>
          <p:nvPr/>
        </p:nvPicPr>
        <p:blipFill rotWithShape="1">
          <a:blip r:embed="rId5">
            <a:alphaModFix/>
          </a:blip>
          <a:srcRect b="-2029" l="0" r="-847" t="77729"/>
          <a:stretch/>
        </p:blipFill>
        <p:spPr>
          <a:xfrm>
            <a:off x="372950" y="7770402"/>
            <a:ext cx="17691126" cy="2301976"/>
          </a:xfrm>
          <a:prstGeom prst="rect">
            <a:avLst/>
          </a:prstGeom>
          <a:noFill/>
          <a:ln>
            <a:noFill/>
          </a:ln>
        </p:spPr>
      </p:pic>
      <p:sp>
        <p:nvSpPr>
          <p:cNvPr id="98" name="Google Shape;98;p12"/>
          <p:cNvSpPr txBox="1"/>
          <p:nvPr/>
        </p:nvSpPr>
        <p:spPr>
          <a:xfrm>
            <a:off x="1590817" y="7235165"/>
            <a:ext cx="3533984" cy="890651"/>
          </a:xfrm>
          <a:prstGeom prst="rect">
            <a:avLst/>
          </a:prstGeom>
          <a:noFill/>
          <a:ln>
            <a:noFill/>
          </a:ln>
        </p:spPr>
        <p:txBody>
          <a:bodyPr anchorCtr="0" anchor="t" bIns="0" lIns="0" spcFirstLastPara="1" rIns="0" wrap="square" tIns="0">
            <a:spAutoFit/>
          </a:bodyPr>
          <a:lstStyle/>
          <a:p>
            <a:pPr indent="0" lvl="0" marL="0" marR="0" rtl="0" algn="ctr">
              <a:lnSpc>
                <a:spcPct val="166030"/>
              </a:lnSpc>
              <a:spcBef>
                <a:spcPts val="0"/>
              </a:spcBef>
              <a:spcAft>
                <a:spcPts val="0"/>
              </a:spcAft>
              <a:buNone/>
            </a:pPr>
            <a:r>
              <a:rPr b="0" i="0" lang="en-US" sz="2199" u="none" cap="none" strike="noStrike">
                <a:solidFill>
                  <a:srgbClr val="000000"/>
                </a:solidFill>
                <a:latin typeface="Pangolin"/>
                <a:ea typeface="Pangolin"/>
                <a:cs typeface="Pangolin"/>
                <a:sym typeface="Pangolin"/>
              </a:rPr>
              <a:t>Lorem ipsum dolor sit amet, consectetur adipiscing elit.</a:t>
            </a:r>
            <a:endParaRPr/>
          </a:p>
        </p:txBody>
      </p:sp>
      <p:sp>
        <p:nvSpPr>
          <p:cNvPr id="99" name="Google Shape;99;p12"/>
          <p:cNvSpPr txBox="1"/>
          <p:nvPr/>
        </p:nvSpPr>
        <p:spPr>
          <a:xfrm>
            <a:off x="13163200" y="7235165"/>
            <a:ext cx="3533984" cy="890651"/>
          </a:xfrm>
          <a:prstGeom prst="rect">
            <a:avLst/>
          </a:prstGeom>
          <a:noFill/>
          <a:ln>
            <a:noFill/>
          </a:ln>
        </p:spPr>
        <p:txBody>
          <a:bodyPr anchorCtr="0" anchor="t" bIns="0" lIns="0" spcFirstLastPara="1" rIns="0" wrap="square" tIns="0">
            <a:spAutoFit/>
          </a:bodyPr>
          <a:lstStyle/>
          <a:p>
            <a:pPr indent="0" lvl="0" marL="0" marR="0" rtl="0" algn="ctr">
              <a:lnSpc>
                <a:spcPct val="166030"/>
              </a:lnSpc>
              <a:spcBef>
                <a:spcPts val="0"/>
              </a:spcBef>
              <a:spcAft>
                <a:spcPts val="0"/>
              </a:spcAft>
              <a:buNone/>
            </a:pPr>
            <a:r>
              <a:rPr b="0" i="0" lang="en-US" sz="2199" u="none" cap="none" strike="noStrike">
                <a:solidFill>
                  <a:srgbClr val="000000"/>
                </a:solidFill>
                <a:latin typeface="Pangolin"/>
                <a:ea typeface="Pangolin"/>
                <a:cs typeface="Pangolin"/>
                <a:sym typeface="Pangolin"/>
              </a:rPr>
              <a:t>Lorem ipsum dolor sit amet, consectetur adipiscing elit.</a:t>
            </a:r>
            <a:endParaRPr/>
          </a:p>
        </p:txBody>
      </p:sp>
      <p:sp>
        <p:nvSpPr>
          <p:cNvPr id="100" name="Google Shape;100;p12"/>
          <p:cNvSpPr/>
          <p:nvPr/>
        </p:nvSpPr>
        <p:spPr>
          <a:xfrm>
            <a:off x="1248255" y="4269067"/>
            <a:ext cx="4219107" cy="2774063"/>
          </a:xfrm>
          <a:custGeom>
            <a:rect b="b" l="l" r="r" t="t"/>
            <a:pathLst>
              <a:path extrusionOk="0" h="2774063" w="4219107">
                <a:moveTo>
                  <a:pt x="0" y="0"/>
                </a:moveTo>
                <a:lnTo>
                  <a:pt x="4219107" y="0"/>
                </a:lnTo>
                <a:lnTo>
                  <a:pt x="4219107" y="2774063"/>
                </a:lnTo>
                <a:lnTo>
                  <a:pt x="0" y="2774063"/>
                </a:lnTo>
                <a:lnTo>
                  <a:pt x="0" y="0"/>
                </a:lnTo>
                <a:close/>
              </a:path>
            </a:pathLst>
          </a:custGeom>
          <a:blipFill rotWithShape="1">
            <a:blip r:embed="rId6">
              <a:alphaModFix/>
            </a:blip>
            <a:stretch>
              <a:fillRect b="0" l="0" r="0" t="0"/>
            </a:stretch>
          </a:blipFill>
          <a:ln>
            <a:noFill/>
          </a:ln>
        </p:spPr>
      </p:sp>
      <p:sp>
        <p:nvSpPr>
          <p:cNvPr id="101" name="Google Shape;101;p12"/>
          <p:cNvSpPr/>
          <p:nvPr/>
        </p:nvSpPr>
        <p:spPr>
          <a:xfrm>
            <a:off x="7034446" y="4269067"/>
            <a:ext cx="4219107" cy="2774063"/>
          </a:xfrm>
          <a:custGeom>
            <a:rect b="b" l="l" r="r" t="t"/>
            <a:pathLst>
              <a:path extrusionOk="0" h="2774063" w="4219107">
                <a:moveTo>
                  <a:pt x="0" y="0"/>
                </a:moveTo>
                <a:lnTo>
                  <a:pt x="4219108" y="0"/>
                </a:lnTo>
                <a:lnTo>
                  <a:pt x="4219108" y="2774063"/>
                </a:lnTo>
                <a:lnTo>
                  <a:pt x="0" y="2774063"/>
                </a:lnTo>
                <a:lnTo>
                  <a:pt x="0" y="0"/>
                </a:lnTo>
                <a:close/>
              </a:path>
            </a:pathLst>
          </a:custGeom>
          <a:blipFill rotWithShape="1">
            <a:blip r:embed="rId6">
              <a:alphaModFix/>
            </a:blip>
            <a:stretch>
              <a:fillRect b="0" l="0" r="0" t="0"/>
            </a:stretch>
          </a:blipFill>
          <a:ln>
            <a:noFill/>
          </a:ln>
        </p:spPr>
      </p:sp>
      <p:sp>
        <p:nvSpPr>
          <p:cNvPr id="102" name="Google Shape;102;p12"/>
          <p:cNvSpPr/>
          <p:nvPr/>
        </p:nvSpPr>
        <p:spPr>
          <a:xfrm>
            <a:off x="12825179" y="4269067"/>
            <a:ext cx="4219107" cy="2774063"/>
          </a:xfrm>
          <a:custGeom>
            <a:rect b="b" l="l" r="r" t="t"/>
            <a:pathLst>
              <a:path extrusionOk="0" h="2774063" w="4219107">
                <a:moveTo>
                  <a:pt x="0" y="0"/>
                </a:moveTo>
                <a:lnTo>
                  <a:pt x="4219107" y="0"/>
                </a:lnTo>
                <a:lnTo>
                  <a:pt x="4219107" y="2774063"/>
                </a:lnTo>
                <a:lnTo>
                  <a:pt x="0" y="2774063"/>
                </a:lnTo>
                <a:lnTo>
                  <a:pt x="0" y="0"/>
                </a:lnTo>
                <a:close/>
              </a:path>
            </a:pathLst>
          </a:custGeom>
          <a:blipFill rotWithShape="1">
            <a:blip r:embed="rId6">
              <a:alphaModFix/>
            </a:blip>
            <a:stretch>
              <a:fillRect b="0" l="0" r="0" t="0"/>
            </a:stretch>
          </a:blipFill>
          <a:ln>
            <a:noFill/>
          </a:ln>
        </p:spPr>
      </p:sp>
      <p:sp>
        <p:nvSpPr>
          <p:cNvPr id="103" name="Google Shape;103;p12"/>
          <p:cNvSpPr txBox="1"/>
          <p:nvPr/>
        </p:nvSpPr>
        <p:spPr>
          <a:xfrm>
            <a:off x="7377008" y="7235165"/>
            <a:ext cx="3533984" cy="890651"/>
          </a:xfrm>
          <a:prstGeom prst="rect">
            <a:avLst/>
          </a:prstGeom>
          <a:noFill/>
          <a:ln>
            <a:noFill/>
          </a:ln>
        </p:spPr>
        <p:txBody>
          <a:bodyPr anchorCtr="0" anchor="t" bIns="0" lIns="0" spcFirstLastPara="1" rIns="0" wrap="square" tIns="0">
            <a:spAutoFit/>
          </a:bodyPr>
          <a:lstStyle/>
          <a:p>
            <a:pPr indent="0" lvl="0" marL="0" marR="0" rtl="0" algn="ctr">
              <a:lnSpc>
                <a:spcPct val="166030"/>
              </a:lnSpc>
              <a:spcBef>
                <a:spcPts val="0"/>
              </a:spcBef>
              <a:spcAft>
                <a:spcPts val="0"/>
              </a:spcAft>
              <a:buNone/>
            </a:pPr>
            <a:r>
              <a:rPr b="0" i="0" lang="en-US" sz="2199" u="none" cap="none" strike="noStrike">
                <a:solidFill>
                  <a:srgbClr val="000000"/>
                </a:solidFill>
                <a:latin typeface="Pangolin"/>
                <a:ea typeface="Pangolin"/>
                <a:cs typeface="Pangolin"/>
                <a:sym typeface="Pangolin"/>
              </a:rPr>
              <a:t>Lorem ipsum dolor sit amet, consectetur adipiscing elit.</a:t>
            </a:r>
            <a:endParaRPr/>
          </a:p>
        </p:txBody>
      </p:sp>
      <p:sp>
        <p:nvSpPr>
          <p:cNvPr id="104" name="Google Shape;104;p12"/>
          <p:cNvSpPr txBox="1"/>
          <p:nvPr/>
        </p:nvSpPr>
        <p:spPr>
          <a:xfrm>
            <a:off x="1252796" y="3313709"/>
            <a:ext cx="4210026" cy="605919"/>
          </a:xfrm>
          <a:prstGeom prst="rect">
            <a:avLst/>
          </a:prstGeom>
          <a:noFill/>
          <a:ln>
            <a:noFill/>
          </a:ln>
        </p:spPr>
        <p:txBody>
          <a:bodyPr anchorCtr="0" anchor="t" bIns="0" lIns="0" spcFirstLastPara="1" rIns="0" wrap="square" tIns="0">
            <a:spAutoFit/>
          </a:bodyPr>
          <a:lstStyle/>
          <a:p>
            <a:pPr indent="0" lvl="0" marL="0" marR="0" rtl="0" algn="ctr">
              <a:lnSpc>
                <a:spcPct val="188031"/>
              </a:lnSpc>
              <a:spcBef>
                <a:spcPts val="0"/>
              </a:spcBef>
              <a:spcAft>
                <a:spcPts val="0"/>
              </a:spcAft>
              <a:buNone/>
            </a:pPr>
            <a:r>
              <a:rPr b="0" i="0" lang="en-US" sz="2799" u="none" cap="none" strike="noStrike">
                <a:solidFill>
                  <a:srgbClr val="000000"/>
                </a:solidFill>
                <a:latin typeface="Pangolin"/>
                <a:ea typeface="Pangolin"/>
                <a:cs typeface="Pangolin"/>
                <a:sym typeface="Pangolin"/>
              </a:rPr>
              <a:t>Write a main idea here</a:t>
            </a:r>
            <a:endParaRPr/>
          </a:p>
        </p:txBody>
      </p:sp>
      <p:sp>
        <p:nvSpPr>
          <p:cNvPr id="105" name="Google Shape;105;p12"/>
          <p:cNvSpPr txBox="1"/>
          <p:nvPr/>
        </p:nvSpPr>
        <p:spPr>
          <a:xfrm>
            <a:off x="12825179" y="3313709"/>
            <a:ext cx="4210026" cy="605919"/>
          </a:xfrm>
          <a:prstGeom prst="rect">
            <a:avLst/>
          </a:prstGeom>
          <a:noFill/>
          <a:ln>
            <a:noFill/>
          </a:ln>
        </p:spPr>
        <p:txBody>
          <a:bodyPr anchorCtr="0" anchor="t" bIns="0" lIns="0" spcFirstLastPara="1" rIns="0" wrap="square" tIns="0">
            <a:spAutoFit/>
          </a:bodyPr>
          <a:lstStyle/>
          <a:p>
            <a:pPr indent="0" lvl="0" marL="0" marR="0" rtl="0" algn="ctr">
              <a:lnSpc>
                <a:spcPct val="188031"/>
              </a:lnSpc>
              <a:spcBef>
                <a:spcPts val="0"/>
              </a:spcBef>
              <a:spcAft>
                <a:spcPts val="0"/>
              </a:spcAft>
              <a:buNone/>
            </a:pPr>
            <a:r>
              <a:rPr b="0" i="0" lang="en-US" sz="2799" u="none" cap="none" strike="noStrike">
                <a:solidFill>
                  <a:srgbClr val="000000"/>
                </a:solidFill>
                <a:latin typeface="Pangolin"/>
                <a:ea typeface="Pangolin"/>
                <a:cs typeface="Pangolin"/>
                <a:sym typeface="Pangolin"/>
              </a:rPr>
              <a:t>Write a main idea here</a:t>
            </a:r>
            <a:endParaRPr/>
          </a:p>
        </p:txBody>
      </p:sp>
      <p:sp>
        <p:nvSpPr>
          <p:cNvPr id="106" name="Google Shape;106;p12"/>
          <p:cNvSpPr txBox="1"/>
          <p:nvPr/>
        </p:nvSpPr>
        <p:spPr>
          <a:xfrm>
            <a:off x="1745012" y="4214885"/>
            <a:ext cx="3125400" cy="2396100"/>
          </a:xfrm>
          <a:prstGeom prst="rect">
            <a:avLst/>
          </a:prstGeom>
          <a:noFill/>
          <a:ln>
            <a:noFill/>
          </a:ln>
        </p:spPr>
        <p:txBody>
          <a:bodyPr anchorCtr="0" anchor="t" bIns="0" lIns="0" spcFirstLastPara="1" rIns="0" wrap="square" tIns="0">
            <a:spAutoFit/>
          </a:bodyPr>
          <a:lstStyle/>
          <a:p>
            <a:pPr indent="0" lvl="0" marL="0" marR="0" rtl="0" algn="ctr">
              <a:lnSpc>
                <a:spcPct val="116997"/>
              </a:lnSpc>
              <a:spcBef>
                <a:spcPts val="0"/>
              </a:spcBef>
              <a:spcAft>
                <a:spcPts val="0"/>
              </a:spcAft>
              <a:buNone/>
            </a:pPr>
            <a:r>
              <a:rPr b="0" i="0" lang="en-US" sz="15567" u="none" cap="none" strike="noStrike">
                <a:solidFill>
                  <a:srgbClr val="515450"/>
                </a:solidFill>
                <a:latin typeface="Marck Script"/>
                <a:ea typeface="Marck Script"/>
                <a:cs typeface="Marck Script"/>
                <a:sym typeface="Marck Script"/>
              </a:rPr>
              <a:t>01</a:t>
            </a:r>
            <a:endParaRPr/>
          </a:p>
        </p:txBody>
      </p:sp>
      <p:sp>
        <p:nvSpPr>
          <p:cNvPr id="107" name="Google Shape;107;p12"/>
          <p:cNvSpPr txBox="1"/>
          <p:nvPr/>
        </p:nvSpPr>
        <p:spPr>
          <a:xfrm>
            <a:off x="7540729" y="4214885"/>
            <a:ext cx="3125400" cy="2396100"/>
          </a:xfrm>
          <a:prstGeom prst="rect">
            <a:avLst/>
          </a:prstGeom>
          <a:noFill/>
          <a:ln>
            <a:noFill/>
          </a:ln>
        </p:spPr>
        <p:txBody>
          <a:bodyPr anchorCtr="0" anchor="t" bIns="0" lIns="0" spcFirstLastPara="1" rIns="0" wrap="square" tIns="0">
            <a:spAutoFit/>
          </a:bodyPr>
          <a:lstStyle/>
          <a:p>
            <a:pPr indent="0" lvl="0" marL="0" marR="0" rtl="0" algn="ctr">
              <a:lnSpc>
                <a:spcPct val="116997"/>
              </a:lnSpc>
              <a:spcBef>
                <a:spcPts val="0"/>
              </a:spcBef>
              <a:spcAft>
                <a:spcPts val="0"/>
              </a:spcAft>
              <a:buNone/>
            </a:pPr>
            <a:r>
              <a:rPr b="0" i="0" lang="en-US" sz="15567" u="none" cap="none" strike="noStrike">
                <a:solidFill>
                  <a:srgbClr val="515450"/>
                </a:solidFill>
                <a:latin typeface="Marck Script"/>
                <a:ea typeface="Marck Script"/>
                <a:cs typeface="Marck Script"/>
                <a:sym typeface="Marck Script"/>
              </a:rPr>
              <a:t>02</a:t>
            </a:r>
            <a:endParaRPr/>
          </a:p>
        </p:txBody>
      </p:sp>
      <p:sp>
        <p:nvSpPr>
          <p:cNvPr id="108" name="Google Shape;108;p12"/>
          <p:cNvSpPr txBox="1"/>
          <p:nvPr/>
        </p:nvSpPr>
        <p:spPr>
          <a:xfrm>
            <a:off x="13321936" y="4214885"/>
            <a:ext cx="3125400" cy="2396100"/>
          </a:xfrm>
          <a:prstGeom prst="rect">
            <a:avLst/>
          </a:prstGeom>
          <a:noFill/>
          <a:ln>
            <a:noFill/>
          </a:ln>
        </p:spPr>
        <p:txBody>
          <a:bodyPr anchorCtr="0" anchor="t" bIns="0" lIns="0" spcFirstLastPara="1" rIns="0" wrap="square" tIns="0">
            <a:spAutoFit/>
          </a:bodyPr>
          <a:lstStyle/>
          <a:p>
            <a:pPr indent="0" lvl="0" marL="0" marR="0" rtl="0" algn="ctr">
              <a:lnSpc>
                <a:spcPct val="116997"/>
              </a:lnSpc>
              <a:spcBef>
                <a:spcPts val="0"/>
              </a:spcBef>
              <a:spcAft>
                <a:spcPts val="0"/>
              </a:spcAft>
              <a:buNone/>
            </a:pPr>
            <a:r>
              <a:rPr b="0" i="0" lang="en-US" sz="15567" u="none" cap="none" strike="noStrike">
                <a:solidFill>
                  <a:srgbClr val="515450"/>
                </a:solidFill>
                <a:latin typeface="Marck Script"/>
                <a:ea typeface="Marck Script"/>
                <a:cs typeface="Marck Script"/>
                <a:sym typeface="Marck Script"/>
              </a:rPr>
              <a:t>03</a:t>
            </a:r>
            <a:endParaRPr/>
          </a:p>
        </p:txBody>
      </p:sp>
      <p:sp>
        <p:nvSpPr>
          <p:cNvPr id="109" name="Google Shape;109;p12"/>
          <p:cNvSpPr txBox="1"/>
          <p:nvPr/>
        </p:nvSpPr>
        <p:spPr>
          <a:xfrm>
            <a:off x="7038987" y="3313709"/>
            <a:ext cx="4210026" cy="605919"/>
          </a:xfrm>
          <a:prstGeom prst="rect">
            <a:avLst/>
          </a:prstGeom>
          <a:noFill/>
          <a:ln>
            <a:noFill/>
          </a:ln>
        </p:spPr>
        <p:txBody>
          <a:bodyPr anchorCtr="0" anchor="t" bIns="0" lIns="0" spcFirstLastPara="1" rIns="0" wrap="square" tIns="0">
            <a:spAutoFit/>
          </a:bodyPr>
          <a:lstStyle/>
          <a:p>
            <a:pPr indent="0" lvl="0" marL="0" marR="0" rtl="0" algn="ctr">
              <a:lnSpc>
                <a:spcPct val="188031"/>
              </a:lnSpc>
              <a:spcBef>
                <a:spcPts val="0"/>
              </a:spcBef>
              <a:spcAft>
                <a:spcPts val="0"/>
              </a:spcAft>
              <a:buNone/>
            </a:pPr>
            <a:r>
              <a:rPr b="0" i="0" lang="en-US" sz="2799" u="none" cap="none" strike="noStrike">
                <a:solidFill>
                  <a:srgbClr val="000000"/>
                </a:solidFill>
                <a:latin typeface="Pangolin"/>
                <a:ea typeface="Pangolin"/>
                <a:cs typeface="Pangolin"/>
                <a:sym typeface="Pangolin"/>
              </a:rPr>
              <a:t>Write a main idea here</a:t>
            </a:r>
            <a:endParaRPr/>
          </a:p>
        </p:txBody>
      </p:sp>
      <p:sp>
        <p:nvSpPr>
          <p:cNvPr id="110" name="Google Shape;110;p12"/>
          <p:cNvSpPr txBox="1"/>
          <p:nvPr/>
        </p:nvSpPr>
        <p:spPr>
          <a:xfrm>
            <a:off x="3053725" y="558779"/>
            <a:ext cx="12180600" cy="2195100"/>
          </a:xfrm>
          <a:prstGeom prst="rect">
            <a:avLst/>
          </a:prstGeom>
          <a:noFill/>
          <a:ln>
            <a:noFill/>
          </a:ln>
        </p:spPr>
        <p:txBody>
          <a:bodyPr anchorCtr="0" anchor="t" bIns="0" lIns="0" spcFirstLastPara="1" rIns="0" wrap="square" tIns="0">
            <a:spAutoFit/>
          </a:bodyPr>
          <a:lstStyle/>
          <a:p>
            <a:pPr indent="0" lvl="0" marL="0" marR="0" rtl="0" algn="ctr">
              <a:lnSpc>
                <a:spcPct val="111002"/>
              </a:lnSpc>
              <a:spcBef>
                <a:spcPts val="0"/>
              </a:spcBef>
              <a:spcAft>
                <a:spcPts val="0"/>
              </a:spcAft>
              <a:buNone/>
            </a:pPr>
            <a:r>
              <a:rPr b="0" i="0" lang="en-US" sz="14261" u="none" cap="none" strike="noStrike">
                <a:solidFill>
                  <a:srgbClr val="876A46"/>
                </a:solidFill>
                <a:latin typeface="Marck Script"/>
                <a:ea typeface="Marck Script"/>
                <a:cs typeface="Marck Script"/>
                <a:sym typeface="Marck Script"/>
              </a:rPr>
              <a:t>Dominican Friar</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1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8554" l="-88557" r="-88557" t="-118554"/>
            </a:stretch>
          </a:blipFill>
          <a:ln>
            <a:noFill/>
          </a:ln>
        </p:spPr>
      </p:sp>
      <p:pic>
        <p:nvPicPr>
          <p:cNvPr id="116" name="Google Shape;116;p13"/>
          <p:cNvPicPr preferRelativeResize="0"/>
          <p:nvPr/>
        </p:nvPicPr>
        <p:blipFill rotWithShape="1">
          <a:blip r:embed="rId4">
            <a:alphaModFix/>
          </a:blip>
          <a:srcRect b="77816" l="0" r="0" t="0"/>
          <a:stretch/>
        </p:blipFill>
        <p:spPr>
          <a:xfrm>
            <a:off x="372950" y="406781"/>
            <a:ext cx="17542098" cy="2101574"/>
          </a:xfrm>
          <a:prstGeom prst="rect">
            <a:avLst/>
          </a:prstGeom>
          <a:noFill/>
          <a:ln>
            <a:noFill/>
          </a:ln>
        </p:spPr>
      </p:pic>
      <p:pic>
        <p:nvPicPr>
          <p:cNvPr id="117" name="Google Shape;117;p13"/>
          <p:cNvPicPr preferRelativeResize="0"/>
          <p:nvPr/>
        </p:nvPicPr>
        <p:blipFill rotWithShape="1">
          <a:blip r:embed="rId5">
            <a:alphaModFix/>
          </a:blip>
          <a:srcRect b="0" l="8192" r="13512" t="5319"/>
          <a:stretch/>
        </p:blipFill>
        <p:spPr>
          <a:xfrm>
            <a:off x="1999721" y="3252977"/>
            <a:ext cx="6828271" cy="5505021"/>
          </a:xfrm>
          <a:prstGeom prst="rect">
            <a:avLst/>
          </a:prstGeom>
          <a:noFill/>
          <a:ln>
            <a:noFill/>
          </a:ln>
        </p:spPr>
      </p:pic>
      <p:sp>
        <p:nvSpPr>
          <p:cNvPr id="118" name="Google Shape;118;p13"/>
          <p:cNvSpPr txBox="1"/>
          <p:nvPr/>
        </p:nvSpPr>
        <p:spPr>
          <a:xfrm>
            <a:off x="10155419" y="3949870"/>
            <a:ext cx="6419100" cy="4061700"/>
          </a:xfrm>
          <a:prstGeom prst="rect">
            <a:avLst/>
          </a:prstGeom>
          <a:noFill/>
          <a:ln>
            <a:noFill/>
          </a:ln>
        </p:spPr>
        <p:txBody>
          <a:bodyPr anchorCtr="0" anchor="t" bIns="0" lIns="0" spcFirstLastPara="1" rIns="0" wrap="square" tIns="0">
            <a:spAutoFit/>
          </a:bodyPr>
          <a:lstStyle/>
          <a:p>
            <a:pPr indent="0" lvl="0" marL="0" marR="0" rtl="0" algn="ctr">
              <a:lnSpc>
                <a:spcPct val="220000"/>
              </a:lnSpc>
              <a:spcBef>
                <a:spcPts val="0"/>
              </a:spcBef>
              <a:spcAft>
                <a:spcPts val="0"/>
              </a:spcAft>
              <a:buNone/>
            </a:pPr>
            <a:r>
              <a:rPr b="0" i="0" lang="en-US" sz="2199" u="none" cap="none" strike="noStrike">
                <a:solidFill>
                  <a:srgbClr val="000000"/>
                </a:solidFill>
                <a:latin typeface="Pangolin"/>
                <a:ea typeface="Pangolin"/>
                <a:cs typeface="Pangolin"/>
                <a:sym typeface="Pangolin"/>
              </a:rPr>
              <a:t>St. Thomas Aquinas (1225-1274) was an Italian Dominican friar, Catholic priest, and Doctor of the Church. He was an influential philosopher, theologian, and proponent of scholasticism. His work aimed to reconcile faith with reason and laid the foundation for much of Western philosophy and theology.</a:t>
            </a:r>
            <a:endParaRPr/>
          </a:p>
        </p:txBody>
      </p:sp>
      <p:sp>
        <p:nvSpPr>
          <p:cNvPr id="119" name="Google Shape;119;p13"/>
          <p:cNvSpPr txBox="1"/>
          <p:nvPr/>
        </p:nvSpPr>
        <p:spPr>
          <a:xfrm>
            <a:off x="4451550" y="236475"/>
            <a:ext cx="9384900" cy="2558100"/>
          </a:xfrm>
          <a:prstGeom prst="rect">
            <a:avLst/>
          </a:prstGeom>
          <a:noFill/>
          <a:ln>
            <a:noFill/>
          </a:ln>
        </p:spPr>
        <p:txBody>
          <a:bodyPr anchorCtr="0" anchor="t" bIns="0" lIns="0" spcFirstLastPara="1" rIns="0" wrap="square" tIns="0">
            <a:spAutoFit/>
          </a:bodyPr>
          <a:lstStyle/>
          <a:p>
            <a:pPr indent="0" lvl="0" marL="0" marR="0" rtl="0" algn="ctr">
              <a:lnSpc>
                <a:spcPct val="110998"/>
              </a:lnSpc>
              <a:spcBef>
                <a:spcPts val="0"/>
              </a:spcBef>
              <a:spcAft>
                <a:spcPts val="0"/>
              </a:spcAft>
              <a:buNone/>
            </a:pPr>
            <a:r>
              <a:rPr b="0" i="0" lang="en-US" sz="16620" u="none" cap="none" strike="noStrike">
                <a:solidFill>
                  <a:srgbClr val="876A46"/>
                </a:solidFill>
                <a:latin typeface="Marck Script"/>
                <a:ea typeface="Marck Script"/>
                <a:cs typeface="Marck Script"/>
                <a:sym typeface="Marck Script"/>
              </a:rPr>
              <a:t>Overview</a:t>
            </a:r>
            <a:endParaRPr/>
          </a:p>
        </p:txBody>
      </p:sp>
      <p:pic>
        <p:nvPicPr>
          <p:cNvPr id="120" name="Google Shape;120;p13"/>
          <p:cNvPicPr preferRelativeResize="0"/>
          <p:nvPr/>
        </p:nvPicPr>
        <p:blipFill rotWithShape="1">
          <a:blip r:embed="rId4">
            <a:alphaModFix/>
          </a:blip>
          <a:srcRect b="-2029" l="0" r="-847" t="77729"/>
          <a:stretch/>
        </p:blipFill>
        <p:spPr>
          <a:xfrm>
            <a:off x="372950" y="7770402"/>
            <a:ext cx="17691126" cy="23019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14"/>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8554" l="-88557" r="-88557" t="-118554"/>
            </a:stretch>
          </a:blipFill>
          <a:ln>
            <a:noFill/>
          </a:ln>
        </p:spPr>
      </p:sp>
      <p:pic>
        <p:nvPicPr>
          <p:cNvPr id="126" name="Google Shape;126;p14"/>
          <p:cNvPicPr preferRelativeResize="0"/>
          <p:nvPr/>
        </p:nvPicPr>
        <p:blipFill rotWithShape="1">
          <a:blip r:embed="rId4">
            <a:alphaModFix/>
          </a:blip>
          <a:srcRect b="77816" l="0" r="0" t="0"/>
          <a:stretch/>
        </p:blipFill>
        <p:spPr>
          <a:xfrm>
            <a:off x="372950" y="406781"/>
            <a:ext cx="17542098" cy="2101574"/>
          </a:xfrm>
          <a:prstGeom prst="rect">
            <a:avLst/>
          </a:prstGeom>
          <a:noFill/>
          <a:ln>
            <a:noFill/>
          </a:ln>
        </p:spPr>
      </p:pic>
      <p:pic>
        <p:nvPicPr>
          <p:cNvPr id="127" name="Google Shape;127;p14"/>
          <p:cNvPicPr preferRelativeResize="0"/>
          <p:nvPr/>
        </p:nvPicPr>
        <p:blipFill rotWithShape="1">
          <a:blip r:embed="rId4">
            <a:alphaModFix/>
          </a:blip>
          <a:srcRect b="-2029" l="0" r="-847" t="77729"/>
          <a:stretch/>
        </p:blipFill>
        <p:spPr>
          <a:xfrm>
            <a:off x="372950" y="7770402"/>
            <a:ext cx="17691126" cy="2301976"/>
          </a:xfrm>
          <a:prstGeom prst="rect">
            <a:avLst/>
          </a:prstGeom>
          <a:noFill/>
          <a:ln>
            <a:noFill/>
          </a:ln>
        </p:spPr>
      </p:pic>
      <p:pic>
        <p:nvPicPr>
          <p:cNvPr id="128" name="Google Shape;128;p14"/>
          <p:cNvPicPr preferRelativeResize="0"/>
          <p:nvPr/>
        </p:nvPicPr>
        <p:blipFill rotWithShape="1">
          <a:blip r:embed="rId5">
            <a:alphaModFix amt="86000"/>
          </a:blip>
          <a:srcRect b="19954" l="0" r="0" t="30335"/>
          <a:stretch/>
        </p:blipFill>
        <p:spPr>
          <a:xfrm>
            <a:off x="1246003" y="1266825"/>
            <a:ext cx="15795993" cy="5372534"/>
          </a:xfrm>
          <a:prstGeom prst="rect">
            <a:avLst/>
          </a:prstGeom>
          <a:noFill/>
          <a:ln>
            <a:noFill/>
          </a:ln>
        </p:spPr>
      </p:pic>
      <p:sp>
        <p:nvSpPr>
          <p:cNvPr id="129" name="Google Shape;129;p14"/>
          <p:cNvSpPr txBox="1"/>
          <p:nvPr/>
        </p:nvSpPr>
        <p:spPr>
          <a:xfrm>
            <a:off x="744054" y="6929987"/>
            <a:ext cx="16800000" cy="2294100"/>
          </a:xfrm>
          <a:prstGeom prst="rect">
            <a:avLst/>
          </a:prstGeom>
          <a:noFill/>
          <a:ln>
            <a:noFill/>
          </a:ln>
        </p:spPr>
        <p:txBody>
          <a:bodyPr anchorCtr="0" anchor="t" bIns="0" lIns="0" spcFirstLastPara="1" rIns="0" wrap="square" tIns="0">
            <a:spAutoFit/>
          </a:bodyPr>
          <a:lstStyle/>
          <a:p>
            <a:pPr indent="0" lvl="0" marL="0" marR="0" rtl="0" algn="ctr">
              <a:lnSpc>
                <a:spcPct val="110999"/>
              </a:lnSpc>
              <a:spcBef>
                <a:spcPts val="0"/>
              </a:spcBef>
              <a:spcAft>
                <a:spcPts val="0"/>
              </a:spcAft>
              <a:buNone/>
            </a:pPr>
            <a:r>
              <a:rPr b="0" i="0" lang="en-US" sz="7064" u="none" cap="none" strike="noStrike">
                <a:solidFill>
                  <a:srgbClr val="876A46"/>
                </a:solidFill>
                <a:latin typeface="Marck Script"/>
                <a:ea typeface="Marck Script"/>
                <a:cs typeface="Marck Script"/>
                <a:sym typeface="Marck Script"/>
              </a:rPr>
              <a:t>Lorem ipsum dolor sit amet, consectetur adipiscing elit, sed do eiusmod tempor.</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5"/>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8554" l="-88557" r="-88557" t="-118554"/>
            </a:stretch>
          </a:blipFill>
          <a:ln>
            <a:noFill/>
          </a:ln>
        </p:spPr>
      </p:sp>
      <p:pic>
        <p:nvPicPr>
          <p:cNvPr id="135" name="Google Shape;135;p15"/>
          <p:cNvPicPr preferRelativeResize="0"/>
          <p:nvPr/>
        </p:nvPicPr>
        <p:blipFill rotWithShape="1">
          <a:blip r:embed="rId4">
            <a:alphaModFix/>
          </a:blip>
          <a:srcRect b="-2029" l="0" r="-847" t="77729"/>
          <a:stretch/>
        </p:blipFill>
        <p:spPr>
          <a:xfrm>
            <a:off x="372950" y="7770402"/>
            <a:ext cx="17691126" cy="2301976"/>
          </a:xfrm>
          <a:prstGeom prst="rect">
            <a:avLst/>
          </a:prstGeom>
          <a:noFill/>
          <a:ln>
            <a:noFill/>
          </a:ln>
        </p:spPr>
      </p:pic>
      <p:pic>
        <p:nvPicPr>
          <p:cNvPr id="136" name="Google Shape;136;p15"/>
          <p:cNvPicPr preferRelativeResize="0"/>
          <p:nvPr/>
        </p:nvPicPr>
        <p:blipFill>
          <a:blip r:embed="rId5">
            <a:alphaModFix/>
          </a:blip>
          <a:stretch>
            <a:fillRect/>
          </a:stretch>
        </p:blipFill>
        <p:spPr>
          <a:xfrm>
            <a:off x="6551857" y="7778238"/>
            <a:ext cx="5184286" cy="2048425"/>
          </a:xfrm>
          <a:prstGeom prst="rect">
            <a:avLst/>
          </a:prstGeom>
          <a:noFill/>
          <a:ln>
            <a:noFill/>
          </a:ln>
        </p:spPr>
      </p:pic>
      <p:pic>
        <p:nvPicPr>
          <p:cNvPr id="137" name="Google Shape;137;p15"/>
          <p:cNvPicPr preferRelativeResize="0"/>
          <p:nvPr/>
        </p:nvPicPr>
        <p:blipFill rotWithShape="1">
          <a:blip r:embed="rId4">
            <a:alphaModFix/>
          </a:blip>
          <a:srcRect b="77816" l="0" r="0" t="0"/>
          <a:stretch/>
        </p:blipFill>
        <p:spPr>
          <a:xfrm>
            <a:off x="372950" y="406781"/>
            <a:ext cx="17542098" cy="2101574"/>
          </a:xfrm>
          <a:prstGeom prst="rect">
            <a:avLst/>
          </a:prstGeom>
          <a:noFill/>
          <a:ln>
            <a:noFill/>
          </a:ln>
        </p:spPr>
      </p:pic>
      <p:sp>
        <p:nvSpPr>
          <p:cNvPr id="138" name="Google Shape;138;p15"/>
          <p:cNvSpPr/>
          <p:nvPr/>
        </p:nvSpPr>
        <p:spPr>
          <a:xfrm rot="1865905">
            <a:off x="5396175" y="4484496"/>
            <a:ext cx="1269593" cy="879482"/>
          </a:xfrm>
          <a:custGeom>
            <a:rect b="b" l="l" r="r" t="t"/>
            <a:pathLst>
              <a:path extrusionOk="0" h="879482" w="1269593">
                <a:moveTo>
                  <a:pt x="0" y="0"/>
                </a:moveTo>
                <a:lnTo>
                  <a:pt x="1269593" y="0"/>
                </a:lnTo>
                <a:lnTo>
                  <a:pt x="1269593" y="879481"/>
                </a:lnTo>
                <a:lnTo>
                  <a:pt x="0" y="879481"/>
                </a:lnTo>
                <a:lnTo>
                  <a:pt x="0" y="0"/>
                </a:lnTo>
                <a:close/>
              </a:path>
            </a:pathLst>
          </a:custGeom>
          <a:blipFill rotWithShape="1">
            <a:blip r:embed="rId6">
              <a:alphaModFix/>
            </a:blip>
            <a:stretch>
              <a:fillRect b="0" l="0" r="0" t="0"/>
            </a:stretch>
          </a:blipFill>
          <a:ln>
            <a:noFill/>
          </a:ln>
        </p:spPr>
      </p:sp>
      <p:sp>
        <p:nvSpPr>
          <p:cNvPr id="139" name="Google Shape;139;p15"/>
          <p:cNvSpPr/>
          <p:nvPr/>
        </p:nvSpPr>
        <p:spPr>
          <a:xfrm rot="1865905">
            <a:off x="11788789" y="4484496"/>
            <a:ext cx="1269593" cy="879482"/>
          </a:xfrm>
          <a:custGeom>
            <a:rect b="b" l="l" r="r" t="t"/>
            <a:pathLst>
              <a:path extrusionOk="0" h="879482" w="1269593">
                <a:moveTo>
                  <a:pt x="0" y="0"/>
                </a:moveTo>
                <a:lnTo>
                  <a:pt x="1269593" y="0"/>
                </a:lnTo>
                <a:lnTo>
                  <a:pt x="1269593" y="879481"/>
                </a:lnTo>
                <a:lnTo>
                  <a:pt x="0" y="879481"/>
                </a:lnTo>
                <a:lnTo>
                  <a:pt x="0" y="0"/>
                </a:lnTo>
                <a:close/>
              </a:path>
            </a:pathLst>
          </a:custGeom>
          <a:blipFill rotWithShape="1">
            <a:blip r:embed="rId6">
              <a:alphaModFix/>
            </a:blip>
            <a:stretch>
              <a:fillRect b="0" l="0" r="0" t="0"/>
            </a:stretch>
          </a:blipFill>
          <a:ln>
            <a:noFill/>
          </a:ln>
        </p:spPr>
      </p:sp>
      <p:sp>
        <p:nvSpPr>
          <p:cNvPr id="140" name="Google Shape;140;p15"/>
          <p:cNvSpPr/>
          <p:nvPr/>
        </p:nvSpPr>
        <p:spPr>
          <a:xfrm rot="-554996">
            <a:off x="392356" y="3476894"/>
            <a:ext cx="1272689" cy="3825021"/>
          </a:xfrm>
          <a:custGeom>
            <a:rect b="b" l="l" r="r" t="t"/>
            <a:pathLst>
              <a:path extrusionOk="0" h="3825021" w="1272689">
                <a:moveTo>
                  <a:pt x="0" y="0"/>
                </a:moveTo>
                <a:lnTo>
                  <a:pt x="1272688" y="0"/>
                </a:lnTo>
                <a:lnTo>
                  <a:pt x="1272688" y="3825020"/>
                </a:lnTo>
                <a:lnTo>
                  <a:pt x="0" y="3825020"/>
                </a:lnTo>
                <a:lnTo>
                  <a:pt x="0" y="0"/>
                </a:lnTo>
                <a:close/>
              </a:path>
            </a:pathLst>
          </a:custGeom>
          <a:blipFill rotWithShape="1">
            <a:blip r:embed="rId7">
              <a:alphaModFix/>
            </a:blip>
            <a:stretch>
              <a:fillRect b="0" l="0" r="0" t="0"/>
            </a:stretch>
          </a:blipFill>
          <a:ln>
            <a:noFill/>
          </a:ln>
        </p:spPr>
      </p:sp>
      <p:sp>
        <p:nvSpPr>
          <p:cNvPr id="141" name="Google Shape;141;p15"/>
          <p:cNvSpPr/>
          <p:nvPr/>
        </p:nvSpPr>
        <p:spPr>
          <a:xfrm flipH="1" rot="449721">
            <a:off x="16692320" y="3476894"/>
            <a:ext cx="1272689" cy="3825021"/>
          </a:xfrm>
          <a:custGeom>
            <a:rect b="b" l="l" r="r" t="t"/>
            <a:pathLst>
              <a:path extrusionOk="0" h="3825021" w="1272689">
                <a:moveTo>
                  <a:pt x="1272689" y="0"/>
                </a:moveTo>
                <a:lnTo>
                  <a:pt x="0" y="0"/>
                </a:lnTo>
                <a:lnTo>
                  <a:pt x="0" y="3825020"/>
                </a:lnTo>
                <a:lnTo>
                  <a:pt x="1272689" y="3825020"/>
                </a:lnTo>
                <a:lnTo>
                  <a:pt x="1272689" y="0"/>
                </a:lnTo>
                <a:close/>
              </a:path>
            </a:pathLst>
          </a:custGeom>
          <a:blipFill rotWithShape="1">
            <a:blip r:embed="rId7">
              <a:alphaModFix/>
            </a:blip>
            <a:stretch>
              <a:fillRect b="0" l="0" r="0" t="0"/>
            </a:stretch>
          </a:blipFill>
          <a:ln>
            <a:noFill/>
          </a:ln>
        </p:spPr>
      </p:sp>
      <p:sp>
        <p:nvSpPr>
          <p:cNvPr id="142" name="Google Shape;142;p15"/>
          <p:cNvSpPr txBox="1"/>
          <p:nvPr/>
        </p:nvSpPr>
        <p:spPr>
          <a:xfrm>
            <a:off x="2001362" y="482579"/>
            <a:ext cx="14285400" cy="2195100"/>
          </a:xfrm>
          <a:prstGeom prst="rect">
            <a:avLst/>
          </a:prstGeom>
          <a:noFill/>
          <a:ln>
            <a:noFill/>
          </a:ln>
        </p:spPr>
        <p:txBody>
          <a:bodyPr anchorCtr="0" anchor="t" bIns="0" lIns="0" spcFirstLastPara="1" rIns="0" wrap="square" tIns="0">
            <a:spAutoFit/>
          </a:bodyPr>
          <a:lstStyle/>
          <a:p>
            <a:pPr indent="0" lvl="0" marL="0" marR="0" rtl="0" algn="ctr">
              <a:lnSpc>
                <a:spcPct val="111002"/>
              </a:lnSpc>
              <a:spcBef>
                <a:spcPts val="0"/>
              </a:spcBef>
              <a:spcAft>
                <a:spcPts val="0"/>
              </a:spcAft>
              <a:buNone/>
            </a:pPr>
            <a:r>
              <a:rPr b="0" i="0" lang="en-US" sz="14261" u="none" cap="none" strike="noStrike">
                <a:solidFill>
                  <a:srgbClr val="876A46"/>
                </a:solidFill>
                <a:latin typeface="Marck Script"/>
                <a:ea typeface="Marck Script"/>
                <a:cs typeface="Marck Script"/>
                <a:sym typeface="Marck Script"/>
              </a:rPr>
              <a:t>Important Timeline</a:t>
            </a:r>
            <a:endParaRPr/>
          </a:p>
        </p:txBody>
      </p:sp>
      <p:sp>
        <p:nvSpPr>
          <p:cNvPr id="143" name="Google Shape;143;p15"/>
          <p:cNvSpPr txBox="1"/>
          <p:nvPr/>
        </p:nvSpPr>
        <p:spPr>
          <a:xfrm>
            <a:off x="2342500" y="3654397"/>
            <a:ext cx="2751220" cy="465836"/>
          </a:xfrm>
          <a:prstGeom prst="rect">
            <a:avLst/>
          </a:prstGeom>
          <a:noFill/>
          <a:ln>
            <a:noFill/>
          </a:ln>
        </p:spPr>
        <p:txBody>
          <a:bodyPr anchorCtr="0" anchor="t" bIns="0" lIns="0" spcFirstLastPara="1" rIns="0" wrap="square" tIns="0">
            <a:spAutoFit/>
          </a:bodyPr>
          <a:lstStyle/>
          <a:p>
            <a:pPr indent="0" lvl="0" marL="0" marR="0" rtl="0" algn="ctr">
              <a:lnSpc>
                <a:spcPct val="139013"/>
              </a:lnSpc>
              <a:spcBef>
                <a:spcPts val="0"/>
              </a:spcBef>
              <a:spcAft>
                <a:spcPts val="0"/>
              </a:spcAft>
              <a:buNone/>
            </a:pPr>
            <a:r>
              <a:rPr b="0" i="0" lang="en-US" sz="2799" u="none" cap="none" strike="noStrike">
                <a:solidFill>
                  <a:srgbClr val="000000"/>
                </a:solidFill>
                <a:latin typeface="Pangolin"/>
                <a:ea typeface="Pangolin"/>
                <a:cs typeface="Pangolin"/>
                <a:sym typeface="Pangolin"/>
              </a:rPr>
              <a:t>Birth &amp; Early Life</a:t>
            </a:r>
            <a:endParaRPr/>
          </a:p>
        </p:txBody>
      </p:sp>
      <p:sp>
        <p:nvSpPr>
          <p:cNvPr id="144" name="Google Shape;144;p15"/>
          <p:cNvSpPr txBox="1"/>
          <p:nvPr/>
        </p:nvSpPr>
        <p:spPr>
          <a:xfrm>
            <a:off x="2042066" y="5785295"/>
            <a:ext cx="3352200" cy="11637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Pangolin"/>
                <a:ea typeface="Pangolin"/>
                <a:cs typeface="Pangolin"/>
                <a:sym typeface="Pangolin"/>
              </a:rPr>
              <a:t>Lorem ipsum dolor sit amet, consectetur adipiscing elit, sed do eiusmod tempor.</a:t>
            </a:r>
            <a:endParaRPr/>
          </a:p>
        </p:txBody>
      </p:sp>
      <p:sp>
        <p:nvSpPr>
          <p:cNvPr id="145" name="Google Shape;145;p15"/>
          <p:cNvSpPr txBox="1"/>
          <p:nvPr/>
        </p:nvSpPr>
        <p:spPr>
          <a:xfrm>
            <a:off x="2342500" y="4025110"/>
            <a:ext cx="2751220" cy="1675750"/>
          </a:xfrm>
          <a:prstGeom prst="rect">
            <a:avLst/>
          </a:prstGeom>
          <a:noFill/>
          <a:ln>
            <a:noFill/>
          </a:ln>
        </p:spPr>
        <p:txBody>
          <a:bodyPr anchorCtr="0" anchor="t" bIns="0" lIns="0" spcFirstLastPara="1" rIns="0" wrap="square" tIns="0">
            <a:spAutoFit/>
          </a:bodyPr>
          <a:lstStyle/>
          <a:p>
            <a:pPr indent="0" lvl="0" marL="0" marR="0" rtl="0" algn="ctr">
              <a:lnSpc>
                <a:spcPct val="133999"/>
              </a:lnSpc>
              <a:spcBef>
                <a:spcPts val="0"/>
              </a:spcBef>
              <a:spcAft>
                <a:spcPts val="0"/>
              </a:spcAft>
              <a:buNone/>
            </a:pPr>
            <a:r>
              <a:rPr b="0" i="0" lang="en-US" sz="10215" u="none" cap="none" strike="noStrike">
                <a:solidFill>
                  <a:srgbClr val="515450"/>
                </a:solidFill>
                <a:latin typeface="Marck Script"/>
                <a:ea typeface="Marck Script"/>
                <a:cs typeface="Marck Script"/>
                <a:sym typeface="Marck Script"/>
              </a:rPr>
              <a:t>1225</a:t>
            </a:r>
            <a:endParaRPr/>
          </a:p>
        </p:txBody>
      </p:sp>
      <p:sp>
        <p:nvSpPr>
          <p:cNvPr id="146" name="Google Shape;146;p15"/>
          <p:cNvSpPr txBox="1"/>
          <p:nvPr/>
        </p:nvSpPr>
        <p:spPr>
          <a:xfrm>
            <a:off x="6801666" y="3654397"/>
            <a:ext cx="4684668" cy="465836"/>
          </a:xfrm>
          <a:prstGeom prst="rect">
            <a:avLst/>
          </a:prstGeom>
          <a:noFill/>
          <a:ln>
            <a:noFill/>
          </a:ln>
        </p:spPr>
        <p:txBody>
          <a:bodyPr anchorCtr="0" anchor="t" bIns="0" lIns="0" spcFirstLastPara="1" rIns="0" wrap="square" tIns="0">
            <a:spAutoFit/>
          </a:bodyPr>
          <a:lstStyle/>
          <a:p>
            <a:pPr indent="0" lvl="0" marL="0" marR="0" rtl="0" algn="ctr">
              <a:lnSpc>
                <a:spcPct val="139013"/>
              </a:lnSpc>
              <a:spcBef>
                <a:spcPts val="0"/>
              </a:spcBef>
              <a:spcAft>
                <a:spcPts val="0"/>
              </a:spcAft>
              <a:buNone/>
            </a:pPr>
            <a:r>
              <a:rPr b="0" i="0" lang="en-US" sz="2799" u="none" cap="none" strike="noStrike">
                <a:solidFill>
                  <a:srgbClr val="000000"/>
                </a:solidFill>
                <a:latin typeface="Pangolin"/>
                <a:ea typeface="Pangolin"/>
                <a:cs typeface="Pangolin"/>
                <a:sym typeface="Pangolin"/>
              </a:rPr>
              <a:t>Writing the Summa Theologica</a:t>
            </a:r>
            <a:endParaRPr/>
          </a:p>
        </p:txBody>
      </p:sp>
      <p:sp>
        <p:nvSpPr>
          <p:cNvPr id="147" name="Google Shape;147;p15"/>
          <p:cNvSpPr txBox="1"/>
          <p:nvPr/>
        </p:nvSpPr>
        <p:spPr>
          <a:xfrm>
            <a:off x="7444867" y="5785295"/>
            <a:ext cx="3398400" cy="11637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Pangolin"/>
                <a:ea typeface="Pangolin"/>
                <a:cs typeface="Pangolin"/>
                <a:sym typeface="Pangolin"/>
              </a:rPr>
              <a:t>Lorem ipsum dolor sit amet, consectetur adipiscing elit, sed do eiusmod tempor.</a:t>
            </a:r>
            <a:endParaRPr/>
          </a:p>
        </p:txBody>
      </p:sp>
      <p:sp>
        <p:nvSpPr>
          <p:cNvPr id="148" name="Google Shape;148;p15"/>
          <p:cNvSpPr txBox="1"/>
          <p:nvPr/>
        </p:nvSpPr>
        <p:spPr>
          <a:xfrm>
            <a:off x="12870757" y="5785295"/>
            <a:ext cx="3398400" cy="11637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Pangolin"/>
                <a:ea typeface="Pangolin"/>
                <a:cs typeface="Pangolin"/>
                <a:sym typeface="Pangolin"/>
              </a:rPr>
              <a:t>Lorem ipsum dolor sit amet, consectetur adipiscing elit, sed do eiusmod tempor.</a:t>
            </a:r>
            <a:endParaRPr/>
          </a:p>
        </p:txBody>
      </p:sp>
      <p:sp>
        <p:nvSpPr>
          <p:cNvPr id="149" name="Google Shape;149;p15"/>
          <p:cNvSpPr txBox="1"/>
          <p:nvPr/>
        </p:nvSpPr>
        <p:spPr>
          <a:xfrm>
            <a:off x="7052614" y="4025110"/>
            <a:ext cx="4182771" cy="1674427"/>
          </a:xfrm>
          <a:prstGeom prst="rect">
            <a:avLst/>
          </a:prstGeom>
          <a:noFill/>
          <a:ln>
            <a:noFill/>
          </a:ln>
        </p:spPr>
        <p:txBody>
          <a:bodyPr anchorCtr="0" anchor="t" bIns="0" lIns="0" spcFirstLastPara="1" rIns="0" wrap="square" tIns="0">
            <a:spAutoFit/>
          </a:bodyPr>
          <a:lstStyle/>
          <a:p>
            <a:pPr indent="0" lvl="0" marL="0" marR="0" rtl="0" algn="ctr">
              <a:lnSpc>
                <a:spcPct val="133999"/>
              </a:lnSpc>
              <a:spcBef>
                <a:spcPts val="0"/>
              </a:spcBef>
              <a:spcAft>
                <a:spcPts val="0"/>
              </a:spcAft>
              <a:buNone/>
            </a:pPr>
            <a:r>
              <a:rPr b="0" i="0" lang="en-US" sz="10215" u="none" cap="none" strike="noStrike">
                <a:solidFill>
                  <a:srgbClr val="515450"/>
                </a:solidFill>
                <a:latin typeface="Marck Script"/>
                <a:ea typeface="Marck Script"/>
                <a:cs typeface="Marck Script"/>
                <a:sym typeface="Marck Script"/>
              </a:rPr>
              <a:t>1265-1274</a:t>
            </a:r>
            <a:endParaRPr/>
          </a:p>
        </p:txBody>
      </p:sp>
      <p:sp>
        <p:nvSpPr>
          <p:cNvPr id="150" name="Google Shape;150;p15"/>
          <p:cNvSpPr txBox="1"/>
          <p:nvPr/>
        </p:nvSpPr>
        <p:spPr>
          <a:xfrm>
            <a:off x="13405123" y="3654397"/>
            <a:ext cx="2329534" cy="465836"/>
          </a:xfrm>
          <a:prstGeom prst="rect">
            <a:avLst/>
          </a:prstGeom>
          <a:noFill/>
          <a:ln>
            <a:noFill/>
          </a:ln>
        </p:spPr>
        <p:txBody>
          <a:bodyPr anchorCtr="0" anchor="t" bIns="0" lIns="0" spcFirstLastPara="1" rIns="0" wrap="square" tIns="0">
            <a:spAutoFit/>
          </a:bodyPr>
          <a:lstStyle/>
          <a:p>
            <a:pPr indent="0" lvl="0" marL="0" marR="0" rtl="0" algn="ctr">
              <a:lnSpc>
                <a:spcPct val="139013"/>
              </a:lnSpc>
              <a:spcBef>
                <a:spcPts val="0"/>
              </a:spcBef>
              <a:spcAft>
                <a:spcPts val="0"/>
              </a:spcAft>
              <a:buNone/>
            </a:pPr>
            <a:r>
              <a:rPr b="0" i="0" lang="en-US" sz="2799" u="none" cap="none" strike="noStrike">
                <a:solidFill>
                  <a:srgbClr val="000000"/>
                </a:solidFill>
                <a:latin typeface="Pangolin"/>
                <a:ea typeface="Pangolin"/>
                <a:cs typeface="Pangolin"/>
                <a:sym typeface="Pangolin"/>
              </a:rPr>
              <a:t>Canonization</a:t>
            </a:r>
            <a:endParaRPr/>
          </a:p>
        </p:txBody>
      </p:sp>
      <p:sp>
        <p:nvSpPr>
          <p:cNvPr id="151" name="Google Shape;151;p15"/>
          <p:cNvSpPr txBox="1"/>
          <p:nvPr/>
        </p:nvSpPr>
        <p:spPr>
          <a:xfrm>
            <a:off x="13194281" y="4025110"/>
            <a:ext cx="2751220" cy="1674427"/>
          </a:xfrm>
          <a:prstGeom prst="rect">
            <a:avLst/>
          </a:prstGeom>
          <a:noFill/>
          <a:ln>
            <a:noFill/>
          </a:ln>
        </p:spPr>
        <p:txBody>
          <a:bodyPr anchorCtr="0" anchor="t" bIns="0" lIns="0" spcFirstLastPara="1" rIns="0" wrap="square" tIns="0">
            <a:spAutoFit/>
          </a:bodyPr>
          <a:lstStyle/>
          <a:p>
            <a:pPr indent="0" lvl="0" marL="0" marR="0" rtl="0" algn="ctr">
              <a:lnSpc>
                <a:spcPct val="133999"/>
              </a:lnSpc>
              <a:spcBef>
                <a:spcPts val="0"/>
              </a:spcBef>
              <a:spcAft>
                <a:spcPts val="0"/>
              </a:spcAft>
              <a:buNone/>
            </a:pPr>
            <a:r>
              <a:rPr b="0" i="0" lang="en-US" sz="10215" u="none" cap="none" strike="noStrike">
                <a:solidFill>
                  <a:srgbClr val="515450"/>
                </a:solidFill>
                <a:latin typeface="Marck Script"/>
                <a:ea typeface="Marck Script"/>
                <a:cs typeface="Marck Script"/>
                <a:sym typeface="Marck Script"/>
              </a:rPr>
              <a:t>1323</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id="156" name="Google Shape;156;p16"/>
          <p:cNvPicPr preferRelativeResize="0"/>
          <p:nvPr/>
        </p:nvPicPr>
        <p:blipFill rotWithShape="1">
          <a:blip r:embed="rId3">
            <a:alphaModFix/>
          </a:blip>
          <a:srcRect b="0" l="1642" r="0" t="1642"/>
          <a:stretch/>
        </p:blipFill>
        <p:spPr>
          <a:xfrm>
            <a:off x="0" y="0"/>
            <a:ext cx="18288000" cy="10287009"/>
          </a:xfrm>
          <a:prstGeom prst="rect">
            <a:avLst/>
          </a:prstGeom>
          <a:noFill/>
          <a:ln>
            <a:noFill/>
          </a:ln>
        </p:spPr>
      </p:pic>
      <p:sp>
        <p:nvSpPr>
          <p:cNvPr id="157" name="Google Shape;157;p16"/>
          <p:cNvSpPr txBox="1"/>
          <p:nvPr/>
        </p:nvSpPr>
        <p:spPr>
          <a:xfrm>
            <a:off x="4768317" y="4432793"/>
            <a:ext cx="8751300" cy="1959000"/>
          </a:xfrm>
          <a:prstGeom prst="rect">
            <a:avLst/>
          </a:prstGeom>
          <a:noFill/>
          <a:ln>
            <a:noFill/>
          </a:ln>
        </p:spPr>
        <p:txBody>
          <a:bodyPr anchorCtr="0" anchor="t" bIns="0" lIns="0" spcFirstLastPara="1" rIns="0" wrap="square" tIns="0">
            <a:spAutoFit/>
          </a:bodyPr>
          <a:lstStyle/>
          <a:p>
            <a:pPr indent="0" lvl="0" marL="0" marR="0" rtl="0" algn="ctr">
              <a:lnSpc>
                <a:spcPct val="111000"/>
              </a:lnSpc>
              <a:spcBef>
                <a:spcPts val="0"/>
              </a:spcBef>
              <a:spcAft>
                <a:spcPts val="0"/>
              </a:spcAft>
              <a:buNone/>
            </a:pPr>
            <a:r>
              <a:rPr b="0" i="0" lang="en-US" sz="12727" u="none" cap="none" strike="noStrike">
                <a:solidFill>
                  <a:srgbClr val="515450"/>
                </a:solidFill>
                <a:latin typeface="Marck Script"/>
                <a:ea typeface="Marck Script"/>
                <a:cs typeface="Marck Script"/>
                <a:sym typeface="Marck Script"/>
              </a:rPr>
              <a:t>Key Concepts</a:t>
            </a:r>
            <a:endParaRPr/>
          </a:p>
        </p:txBody>
      </p:sp>
      <p:sp>
        <p:nvSpPr>
          <p:cNvPr id="158" name="Google Shape;158;p16"/>
          <p:cNvSpPr txBox="1"/>
          <p:nvPr/>
        </p:nvSpPr>
        <p:spPr>
          <a:xfrm>
            <a:off x="7617944" y="1664031"/>
            <a:ext cx="3052200" cy="3054600"/>
          </a:xfrm>
          <a:prstGeom prst="rect">
            <a:avLst/>
          </a:prstGeom>
          <a:noFill/>
          <a:ln>
            <a:noFill/>
          </a:ln>
        </p:spPr>
        <p:txBody>
          <a:bodyPr anchorCtr="0" anchor="t" bIns="0" lIns="0" spcFirstLastPara="1" rIns="0" wrap="square" tIns="0">
            <a:spAutoFit/>
          </a:bodyPr>
          <a:lstStyle/>
          <a:p>
            <a:pPr indent="0" lvl="0" marL="0" marR="0" rtl="0" algn="ctr">
              <a:lnSpc>
                <a:spcPct val="116996"/>
              </a:lnSpc>
              <a:spcBef>
                <a:spcPts val="0"/>
              </a:spcBef>
              <a:spcAft>
                <a:spcPts val="0"/>
              </a:spcAft>
              <a:buNone/>
            </a:pPr>
            <a:r>
              <a:rPr b="0" i="0" lang="en-US" sz="19845" u="none" cap="none" strike="noStrike">
                <a:solidFill>
                  <a:srgbClr val="922007"/>
                </a:solidFill>
                <a:latin typeface="Marck Script"/>
                <a:ea typeface="Marck Script"/>
                <a:cs typeface="Marck Script"/>
                <a:sym typeface="Marck Script"/>
              </a:rPr>
              <a:t>02</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17"/>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8554" l="-88557" r="-88557" t="-118554"/>
            </a:stretch>
          </a:blipFill>
          <a:ln>
            <a:noFill/>
          </a:ln>
        </p:spPr>
      </p:sp>
      <p:pic>
        <p:nvPicPr>
          <p:cNvPr id="164" name="Google Shape;164;p17"/>
          <p:cNvPicPr preferRelativeResize="0"/>
          <p:nvPr/>
        </p:nvPicPr>
        <p:blipFill rotWithShape="1">
          <a:blip r:embed="rId4">
            <a:alphaModFix/>
          </a:blip>
          <a:srcRect b="-2029" l="0" r="-847" t="77729"/>
          <a:stretch/>
        </p:blipFill>
        <p:spPr>
          <a:xfrm>
            <a:off x="372950" y="7770402"/>
            <a:ext cx="17691126" cy="2301976"/>
          </a:xfrm>
          <a:prstGeom prst="rect">
            <a:avLst/>
          </a:prstGeom>
          <a:noFill/>
          <a:ln>
            <a:noFill/>
          </a:ln>
        </p:spPr>
      </p:pic>
      <p:pic>
        <p:nvPicPr>
          <p:cNvPr id="165" name="Google Shape;165;p17"/>
          <p:cNvPicPr preferRelativeResize="0"/>
          <p:nvPr/>
        </p:nvPicPr>
        <p:blipFill rotWithShape="1">
          <a:blip r:embed="rId4">
            <a:alphaModFix/>
          </a:blip>
          <a:srcRect b="77816" l="0" r="0" t="0"/>
          <a:stretch/>
        </p:blipFill>
        <p:spPr>
          <a:xfrm>
            <a:off x="372950" y="406781"/>
            <a:ext cx="17542098" cy="2101574"/>
          </a:xfrm>
          <a:prstGeom prst="rect">
            <a:avLst/>
          </a:prstGeom>
          <a:noFill/>
          <a:ln>
            <a:noFill/>
          </a:ln>
        </p:spPr>
      </p:pic>
      <p:sp>
        <p:nvSpPr>
          <p:cNvPr id="166" name="Google Shape;166;p17"/>
          <p:cNvSpPr/>
          <p:nvPr/>
        </p:nvSpPr>
        <p:spPr>
          <a:xfrm>
            <a:off x="5090302" y="3535428"/>
            <a:ext cx="8770462" cy="6751572"/>
          </a:xfrm>
          <a:custGeom>
            <a:rect b="b" l="l" r="r" t="t"/>
            <a:pathLst>
              <a:path extrusionOk="0" h="6751572" w="8770462">
                <a:moveTo>
                  <a:pt x="0" y="0"/>
                </a:moveTo>
                <a:lnTo>
                  <a:pt x="8770462" y="0"/>
                </a:lnTo>
                <a:lnTo>
                  <a:pt x="8770462" y="6751572"/>
                </a:lnTo>
                <a:lnTo>
                  <a:pt x="0" y="6751572"/>
                </a:lnTo>
                <a:lnTo>
                  <a:pt x="0" y="0"/>
                </a:lnTo>
                <a:close/>
              </a:path>
            </a:pathLst>
          </a:custGeom>
          <a:blipFill rotWithShape="1">
            <a:blip r:embed="rId5">
              <a:alphaModFix/>
            </a:blip>
            <a:stretch>
              <a:fillRect b="-48749" l="-8798" r="-5706" t="0"/>
            </a:stretch>
          </a:blipFill>
          <a:ln>
            <a:noFill/>
          </a:ln>
        </p:spPr>
      </p:sp>
      <p:sp>
        <p:nvSpPr>
          <p:cNvPr id="167" name="Google Shape;167;p17"/>
          <p:cNvSpPr txBox="1"/>
          <p:nvPr/>
        </p:nvSpPr>
        <p:spPr>
          <a:xfrm>
            <a:off x="1713337" y="741445"/>
            <a:ext cx="14861400" cy="1864200"/>
          </a:xfrm>
          <a:prstGeom prst="rect">
            <a:avLst/>
          </a:prstGeom>
          <a:noFill/>
          <a:ln>
            <a:noFill/>
          </a:ln>
        </p:spPr>
        <p:txBody>
          <a:bodyPr anchorCtr="0" anchor="t" bIns="0" lIns="0" spcFirstLastPara="1" rIns="0" wrap="square" tIns="0">
            <a:spAutoFit/>
          </a:bodyPr>
          <a:lstStyle/>
          <a:p>
            <a:pPr indent="0" lvl="0" marL="0" marR="0" rtl="0" algn="ctr">
              <a:lnSpc>
                <a:spcPct val="110998"/>
              </a:lnSpc>
              <a:spcBef>
                <a:spcPts val="0"/>
              </a:spcBef>
              <a:spcAft>
                <a:spcPts val="0"/>
              </a:spcAft>
              <a:buNone/>
            </a:pPr>
            <a:r>
              <a:rPr b="0" i="0" lang="en-US" sz="12111" u="none" cap="none" strike="noStrike">
                <a:solidFill>
                  <a:srgbClr val="876A46"/>
                </a:solidFill>
                <a:latin typeface="Marck Script"/>
                <a:ea typeface="Marck Script"/>
                <a:cs typeface="Marck Script"/>
                <a:sym typeface="Marck Script"/>
              </a:rPr>
              <a:t>Write a main idea here</a:t>
            </a:r>
            <a:endParaRPr/>
          </a:p>
        </p:txBody>
      </p:sp>
      <p:sp>
        <p:nvSpPr>
          <p:cNvPr id="168" name="Google Shape;168;p17"/>
          <p:cNvSpPr txBox="1"/>
          <p:nvPr/>
        </p:nvSpPr>
        <p:spPr>
          <a:xfrm>
            <a:off x="1713337" y="3148202"/>
            <a:ext cx="4062300" cy="9909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799" u="none" cap="none" strike="noStrike">
                <a:solidFill>
                  <a:srgbClr val="000000"/>
                </a:solidFill>
                <a:latin typeface="Pangolin"/>
                <a:ea typeface="Pangolin"/>
                <a:cs typeface="Pangolin"/>
                <a:sym typeface="Pangolin"/>
              </a:rPr>
              <a:t>Foundational Contributions to Education</a:t>
            </a:r>
            <a:endParaRPr/>
          </a:p>
        </p:txBody>
      </p:sp>
      <p:sp>
        <p:nvSpPr>
          <p:cNvPr id="169" name="Google Shape;169;p17"/>
          <p:cNvSpPr txBox="1"/>
          <p:nvPr/>
        </p:nvSpPr>
        <p:spPr>
          <a:xfrm>
            <a:off x="13175312" y="3148202"/>
            <a:ext cx="2922000" cy="9909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799" u="none" cap="none" strike="noStrike">
                <a:solidFill>
                  <a:srgbClr val="000000"/>
                </a:solidFill>
                <a:latin typeface="Pangolin"/>
                <a:ea typeface="Pangolin"/>
                <a:cs typeface="Pangolin"/>
                <a:sym typeface="Pangolin"/>
              </a:rPr>
              <a:t>Influence on Modern Education</a:t>
            </a:r>
            <a:endParaRPr/>
          </a:p>
        </p:txBody>
      </p:sp>
      <p:sp>
        <p:nvSpPr>
          <p:cNvPr id="170" name="Google Shape;170;p17"/>
          <p:cNvSpPr txBox="1"/>
          <p:nvPr/>
        </p:nvSpPr>
        <p:spPr>
          <a:xfrm>
            <a:off x="1713337" y="4645787"/>
            <a:ext cx="4062300" cy="3655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99" u="none" cap="none" strike="noStrike">
                <a:solidFill>
                  <a:srgbClr val="000000"/>
                </a:solidFill>
                <a:latin typeface="Pangolin"/>
                <a:ea typeface="Pangolin"/>
                <a:cs typeface="Pangolin"/>
                <a:sym typeface="Pangolin"/>
              </a:rPr>
              <a:t>Thomas Aquinas integrated Aristotelian philosophy with Christian theology, establishing the Scholastic method that influenced medieval education. His Summa Theologica was widely studied in universities, shaping curriculum and intellectual life for centuries.</a:t>
            </a:r>
            <a:endParaRPr/>
          </a:p>
        </p:txBody>
      </p:sp>
      <p:sp>
        <p:nvSpPr>
          <p:cNvPr id="171" name="Google Shape;171;p17"/>
          <p:cNvSpPr txBox="1"/>
          <p:nvPr/>
        </p:nvSpPr>
        <p:spPr>
          <a:xfrm>
            <a:off x="12897060" y="4645787"/>
            <a:ext cx="3478500" cy="3655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99" u="none" cap="none" strike="noStrike">
                <a:solidFill>
                  <a:srgbClr val="000000"/>
                </a:solidFill>
                <a:latin typeface="Pangolin"/>
                <a:ea typeface="Pangolin"/>
                <a:cs typeface="Pangolin"/>
                <a:sym typeface="Pangolin"/>
              </a:rPr>
              <a:t>Aquinas’s focus on rational inquiry and harmonizing faith and reason influences modern education by promoting critical thinking, structured argumentation, and ethical principles like justice and natural law.</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