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Nunito"/>
      <p:bold r:id="rId25"/>
      <p:boldItalic r:id="rId26"/>
    </p:embeddedFont>
    <p:embeddedFont>
      <p:font typeface="Charmonman"/>
      <p:regular r:id="rId27"/>
      <p:bold r:id="rId28"/>
    </p:embeddedFont>
    <p:embeddedFont>
      <p:font typeface="Rubik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Italic.fntdata"/><Relationship Id="rId25" Type="http://schemas.openxmlformats.org/officeDocument/2006/relationships/font" Target="fonts/Nunito-bold.fntdata"/><Relationship Id="rId28" Type="http://schemas.openxmlformats.org/officeDocument/2006/relationships/font" Target="fonts/Charmonman-bold.fntdata"/><Relationship Id="rId27" Type="http://schemas.openxmlformats.org/officeDocument/2006/relationships/font" Target="fonts/Charmonman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ubik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ubik-italic.fntdata"/><Relationship Id="rId30" Type="http://schemas.openxmlformats.org/officeDocument/2006/relationships/font" Target="fonts/Rubik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Rubik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4.png"/><Relationship Id="rId4" Type="http://schemas.openxmlformats.org/officeDocument/2006/relationships/image" Target="../media/image44.png"/><Relationship Id="rId5" Type="http://schemas.openxmlformats.org/officeDocument/2006/relationships/image" Target="../media/image13.png"/><Relationship Id="rId6" Type="http://schemas.openxmlformats.org/officeDocument/2006/relationships/image" Target="../media/image27.png"/><Relationship Id="rId7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25.png"/><Relationship Id="rId4" Type="http://schemas.openxmlformats.org/officeDocument/2006/relationships/image" Target="../media/image11.png"/><Relationship Id="rId10" Type="http://schemas.openxmlformats.org/officeDocument/2006/relationships/image" Target="../media/image3.png"/><Relationship Id="rId9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2">
            <a:alphaModFix/>
          </a:blip>
          <a:srcRect b="7652" l="0" r="0" t="13377"/>
          <a:stretch/>
        </p:blipFill>
        <p:spPr>
          <a:xfrm>
            <a:off x="0" y="0"/>
            <a:ext cx="18288000" cy="110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7089" y="670550"/>
            <a:ext cx="5604425" cy="601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"/>
          <p:cNvPicPr preferRelativeResize="0"/>
          <p:nvPr/>
        </p:nvPicPr>
        <p:blipFill rotWithShape="1">
          <a:blip r:embed="rId4">
            <a:alphaModFix/>
          </a:blip>
          <a:srcRect b="23882" l="0" r="33262" t="11220"/>
          <a:stretch/>
        </p:blipFill>
        <p:spPr>
          <a:xfrm>
            <a:off x="11637725" y="0"/>
            <a:ext cx="6650276" cy="1109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90778" y="5005628"/>
            <a:ext cx="6171311" cy="60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6">
            <a:alphaModFix/>
          </a:blip>
          <a:srcRect b="16331" l="0" r="0" t="0"/>
          <a:stretch/>
        </p:blipFill>
        <p:spPr>
          <a:xfrm>
            <a:off x="1637125" y="2119225"/>
            <a:ext cx="15013750" cy="89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 rot="249423">
            <a:off x="7294822" y="1284595"/>
            <a:ext cx="3696654" cy="1571078"/>
          </a:xfrm>
          <a:custGeom>
            <a:rect b="b" l="l" r="r" t="t"/>
            <a:pathLst>
              <a:path extrusionOk="0" h="1570872" w="3696169">
                <a:moveTo>
                  <a:pt x="0" y="0"/>
                </a:moveTo>
                <a:lnTo>
                  <a:pt x="3696168" y="0"/>
                </a:lnTo>
                <a:lnTo>
                  <a:pt x="3696168" y="1570871"/>
                </a:lnTo>
                <a:lnTo>
                  <a:pt x="0" y="1570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3829050" y="3856600"/>
            <a:ext cx="10934700" cy="362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50"/>
              <a:buFont typeface="Charmonman"/>
              <a:buNone/>
              <a:defRPr i="0" sz="10650" u="none" cap="none" strike="noStrike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4346250" y="8025700"/>
            <a:ext cx="9595500" cy="82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 amt="33000"/>
          </a:blip>
          <a:srcRect b="7813" l="0" r="0" t="7813"/>
          <a:stretch/>
        </p:blipFill>
        <p:spPr>
          <a:xfrm>
            <a:off x="0" y="0"/>
            <a:ext cx="18288003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3">
            <a:alphaModFix/>
          </a:blip>
          <a:srcRect b="8883" l="2707" r="5809" t="0"/>
          <a:stretch/>
        </p:blipFill>
        <p:spPr>
          <a:xfrm>
            <a:off x="0" y="3242650"/>
            <a:ext cx="18288000" cy="704435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/>
          <p:nvPr/>
        </p:nvSpPr>
        <p:spPr>
          <a:xfrm>
            <a:off x="1139425" y="8408248"/>
            <a:ext cx="4448866" cy="1097387"/>
          </a:xfrm>
          <a:custGeom>
            <a:rect b="b" l="l" r="r" t="t"/>
            <a:pathLst>
              <a:path extrusionOk="0" h="1097387" w="4448866">
                <a:moveTo>
                  <a:pt x="0" y="0"/>
                </a:moveTo>
                <a:lnTo>
                  <a:pt x="4448866" y="0"/>
                </a:lnTo>
                <a:lnTo>
                  <a:pt x="4448866" y="1097387"/>
                </a:lnTo>
                <a:lnTo>
                  <a:pt x="0" y="1097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2506127" y="3602275"/>
            <a:ext cx="1715462" cy="4483834"/>
          </a:xfrm>
          <a:custGeom>
            <a:rect b="b" l="l" r="r" t="t"/>
            <a:pathLst>
              <a:path extrusionOk="0" h="4483834" w="1715462">
                <a:moveTo>
                  <a:pt x="0" y="0"/>
                </a:moveTo>
                <a:lnTo>
                  <a:pt x="1715462" y="0"/>
                </a:lnTo>
                <a:lnTo>
                  <a:pt x="1715462" y="4483834"/>
                </a:lnTo>
                <a:lnTo>
                  <a:pt x="0" y="4483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92627" r="-125101" t="-139739"/>
            </a:stretch>
          </a:blipFill>
          <a:ln>
            <a:noFill/>
          </a:ln>
        </p:spPr>
      </p:sp>
      <p:grpSp>
        <p:nvGrpSpPr>
          <p:cNvPr id="23" name="Google Shape;23;p4"/>
          <p:cNvGrpSpPr/>
          <p:nvPr/>
        </p:nvGrpSpPr>
        <p:grpSpPr>
          <a:xfrm rot="-596602">
            <a:off x="11080734" y="4214096"/>
            <a:ext cx="3258734" cy="3258734"/>
            <a:chOff x="0" y="351"/>
            <a:chExt cx="4345180" cy="4345180"/>
          </a:xfrm>
        </p:grpSpPr>
        <p:sp>
          <p:nvSpPr>
            <p:cNvPr id="24" name="Google Shape;24;p4"/>
            <p:cNvSpPr/>
            <p:nvPr/>
          </p:nvSpPr>
          <p:spPr>
            <a:xfrm rot="-1463078">
              <a:off x="531233" y="531584"/>
              <a:ext cx="3282714" cy="3282714"/>
            </a:xfrm>
            <a:custGeom>
              <a:rect b="b" l="l" r="r" t="t"/>
              <a:pathLst>
                <a:path extrusionOk="0" h="3285580" w="3285580">
                  <a:moveTo>
                    <a:pt x="0" y="0"/>
                  </a:moveTo>
                  <a:lnTo>
                    <a:pt x="3285580" y="0"/>
                  </a:lnTo>
                  <a:lnTo>
                    <a:pt x="3285580" y="3285580"/>
                  </a:lnTo>
                  <a:lnTo>
                    <a:pt x="0" y="32855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" name="Google Shape;25;p4"/>
            <p:cNvSpPr txBox="1"/>
            <p:nvPr/>
          </p:nvSpPr>
          <p:spPr>
            <a:xfrm rot="-496232">
              <a:off x="927686" y="798265"/>
              <a:ext cx="2423404" cy="26183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758" u="none" cap="none" strike="noStrike">
                  <a:solidFill>
                    <a:srgbClr val="000000"/>
                  </a:solidFill>
                  <a:latin typeface="Charmonman"/>
                  <a:ea typeface="Charmonman"/>
                  <a:cs typeface="Charmonman"/>
                  <a:sym typeface="Charmonman"/>
                </a:rPr>
                <a:t>03</a:t>
              </a:r>
              <a:endParaRPr/>
            </a:p>
          </p:txBody>
        </p:sp>
      </p:grpSp>
      <p:sp>
        <p:nvSpPr>
          <p:cNvPr id="26" name="Google Shape;26;p4"/>
          <p:cNvSpPr/>
          <p:nvPr/>
        </p:nvSpPr>
        <p:spPr>
          <a:xfrm rot="929609">
            <a:off x="12999073" y="5061858"/>
            <a:ext cx="3740781" cy="3003393"/>
          </a:xfrm>
          <a:custGeom>
            <a:rect b="b" l="l" r="r" t="t"/>
            <a:pathLst>
              <a:path extrusionOk="0" h="2999225" w="3735590">
                <a:moveTo>
                  <a:pt x="0" y="0"/>
                </a:moveTo>
                <a:lnTo>
                  <a:pt x="3735590" y="0"/>
                </a:lnTo>
                <a:lnTo>
                  <a:pt x="3735590" y="2999226"/>
                </a:lnTo>
                <a:lnTo>
                  <a:pt x="0" y="2999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7408" l="-55227" r="-55227" t="-37398"/>
            </a:stretch>
          </a:blipFill>
          <a:ln>
            <a:noFill/>
          </a:ln>
        </p:spPr>
      </p:sp>
      <p:sp>
        <p:nvSpPr>
          <p:cNvPr id="27" name="Google Shape;27;p4"/>
          <p:cNvSpPr/>
          <p:nvPr/>
        </p:nvSpPr>
        <p:spPr>
          <a:xfrm>
            <a:off x="6063442" y="8502749"/>
            <a:ext cx="5529239" cy="905312"/>
          </a:xfrm>
          <a:custGeom>
            <a:rect b="b" l="l" r="r" t="t"/>
            <a:pathLst>
              <a:path extrusionOk="0" h="905312" w="5529239">
                <a:moveTo>
                  <a:pt x="0" y="0"/>
                </a:moveTo>
                <a:lnTo>
                  <a:pt x="5529239" y="0"/>
                </a:lnTo>
                <a:lnTo>
                  <a:pt x="5529239" y="905312"/>
                </a:lnTo>
                <a:lnTo>
                  <a:pt x="0" y="905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-22419" t="0"/>
            </a:stretch>
          </a:blipFill>
          <a:ln>
            <a:noFill/>
          </a:ln>
        </p:spPr>
      </p:sp>
      <p:sp>
        <p:nvSpPr>
          <p:cNvPr id="28" name="Google Shape;28;p4"/>
          <p:cNvSpPr/>
          <p:nvPr/>
        </p:nvSpPr>
        <p:spPr>
          <a:xfrm>
            <a:off x="12258332" y="8502749"/>
            <a:ext cx="5000968" cy="911987"/>
          </a:xfrm>
          <a:custGeom>
            <a:rect b="b" l="l" r="r" t="t"/>
            <a:pathLst>
              <a:path extrusionOk="0" h="911987" w="5000968">
                <a:moveTo>
                  <a:pt x="0" y="0"/>
                </a:moveTo>
                <a:lnTo>
                  <a:pt x="5000968" y="0"/>
                </a:lnTo>
                <a:lnTo>
                  <a:pt x="5000968" y="911987"/>
                </a:lnTo>
                <a:lnTo>
                  <a:pt x="0" y="911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-20569" t="0"/>
            </a:stretch>
          </a:blipFill>
          <a:ln>
            <a:noFill/>
          </a:ln>
        </p:spPr>
      </p:sp>
      <p:sp>
        <p:nvSpPr>
          <p:cNvPr id="29" name="Google Shape;29;p4"/>
          <p:cNvSpPr/>
          <p:nvPr/>
        </p:nvSpPr>
        <p:spPr>
          <a:xfrm>
            <a:off x="5762053" y="4819500"/>
            <a:ext cx="2464185" cy="2464185"/>
          </a:xfrm>
          <a:custGeom>
            <a:rect b="b" l="l" r="r" t="t"/>
            <a:pathLst>
              <a:path extrusionOk="0" h="2464185" w="2464185">
                <a:moveTo>
                  <a:pt x="0" y="0"/>
                </a:moveTo>
                <a:lnTo>
                  <a:pt x="2464185" y="0"/>
                </a:lnTo>
                <a:lnTo>
                  <a:pt x="2464185" y="2464185"/>
                </a:lnTo>
                <a:lnTo>
                  <a:pt x="0" y="2464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4"/>
          <p:cNvSpPr/>
          <p:nvPr/>
        </p:nvSpPr>
        <p:spPr>
          <a:xfrm>
            <a:off x="7381325" y="4304672"/>
            <a:ext cx="3249174" cy="3507212"/>
          </a:xfrm>
          <a:custGeom>
            <a:rect b="b" l="l" r="r" t="t"/>
            <a:pathLst>
              <a:path extrusionOk="0" h="895268" w="829400">
                <a:moveTo>
                  <a:pt x="0" y="0"/>
                </a:moveTo>
                <a:lnTo>
                  <a:pt x="829400" y="0"/>
                </a:lnTo>
                <a:lnTo>
                  <a:pt x="829400" y="895268"/>
                </a:lnTo>
                <a:lnTo>
                  <a:pt x="0" y="895268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-4838" r="-3098" t="0"/>
            </a:stretch>
          </a:blipFill>
          <a:ln>
            <a:noFill/>
          </a:ln>
        </p:spPr>
      </p:sp>
      <p:sp>
        <p:nvSpPr>
          <p:cNvPr id="31" name="Google Shape;31;p4"/>
          <p:cNvSpPr/>
          <p:nvPr/>
        </p:nvSpPr>
        <p:spPr>
          <a:xfrm>
            <a:off x="414915" y="4716271"/>
            <a:ext cx="2464185" cy="2464185"/>
          </a:xfrm>
          <a:custGeom>
            <a:rect b="b" l="l" r="r" t="t"/>
            <a:pathLst>
              <a:path extrusionOk="0" h="2464185" w="2464185">
                <a:moveTo>
                  <a:pt x="0" y="0"/>
                </a:moveTo>
                <a:lnTo>
                  <a:pt x="2464185" y="0"/>
                </a:lnTo>
                <a:lnTo>
                  <a:pt x="2464185" y="2464184"/>
                </a:lnTo>
                <a:lnTo>
                  <a:pt x="0" y="2464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4"/>
          <p:cNvSpPr txBox="1"/>
          <p:nvPr/>
        </p:nvSpPr>
        <p:spPr>
          <a:xfrm rot="-1069674">
            <a:off x="763620" y="4932953"/>
            <a:ext cx="1817684" cy="1963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758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01</a:t>
            </a:r>
            <a:endParaRPr/>
          </a:p>
        </p:txBody>
      </p:sp>
      <p:sp>
        <p:nvSpPr>
          <p:cNvPr id="33" name="Google Shape;33;p4"/>
          <p:cNvSpPr txBox="1"/>
          <p:nvPr/>
        </p:nvSpPr>
        <p:spPr>
          <a:xfrm rot="-553373">
            <a:off x="5985386" y="4912410"/>
            <a:ext cx="1817496" cy="19636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758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02</a:t>
            </a:r>
            <a:endParaRPr/>
          </a:p>
        </p:txBody>
      </p:sp>
      <p:sp>
        <p:nvSpPr>
          <p:cNvPr id="34" name="Google Shape;34;p4"/>
          <p:cNvSpPr txBox="1"/>
          <p:nvPr>
            <p:ph type="title"/>
          </p:nvPr>
        </p:nvSpPr>
        <p:spPr>
          <a:xfrm>
            <a:off x="1412525" y="734500"/>
            <a:ext cx="15767700" cy="19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50"/>
              <a:buFont typeface="Charmonman"/>
              <a:buNone/>
              <a:defRPr i="0" sz="12750" u="none" cap="none" strike="noStrike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9pPr>
          </a:lstStyle>
          <a:p/>
        </p:txBody>
      </p:sp>
      <p:sp>
        <p:nvSpPr>
          <p:cNvPr id="35" name="Google Shape;35;p4"/>
          <p:cNvSpPr txBox="1"/>
          <p:nvPr>
            <p:ph idx="1" type="subTitle"/>
          </p:nvPr>
        </p:nvSpPr>
        <p:spPr>
          <a:xfrm>
            <a:off x="1556663" y="8637650"/>
            <a:ext cx="3614400" cy="6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4050"/>
              <a:buNone/>
              <a:defRPr sz="4050"/>
            </a:lvl1pPr>
            <a:lvl2pPr lvl="1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2" type="subTitle"/>
          </p:nvPr>
        </p:nvSpPr>
        <p:spPr>
          <a:xfrm>
            <a:off x="7116100" y="8637650"/>
            <a:ext cx="3614400" cy="6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050"/>
              <a:buNone/>
              <a:defRPr sz="405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3" type="subTitle"/>
          </p:nvPr>
        </p:nvSpPr>
        <p:spPr>
          <a:xfrm>
            <a:off x="12951613" y="8637650"/>
            <a:ext cx="3614400" cy="6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050"/>
              <a:buNone/>
              <a:defRPr sz="405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/>
          <p:cNvPicPr preferRelativeResize="0"/>
          <p:nvPr/>
        </p:nvPicPr>
        <p:blipFill rotWithShape="1">
          <a:blip r:embed="rId2">
            <a:alphaModFix amt="33000"/>
          </a:blip>
          <a:srcRect b="7813" l="0" r="0" t="7813"/>
          <a:stretch/>
        </p:blipFill>
        <p:spPr>
          <a:xfrm>
            <a:off x="0" y="0"/>
            <a:ext cx="18288003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 rotWithShape="1">
          <a:blip r:embed="rId3">
            <a:alphaModFix/>
          </a:blip>
          <a:srcRect b="0" l="0" r="0" t="12303"/>
          <a:stretch/>
        </p:blipFill>
        <p:spPr>
          <a:xfrm>
            <a:off x="0" y="1"/>
            <a:ext cx="18288000" cy="72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/>
          <p:nvPr/>
        </p:nvSpPr>
        <p:spPr>
          <a:xfrm>
            <a:off x="557427" y="1028700"/>
            <a:ext cx="8374761" cy="8374761"/>
          </a:xfrm>
          <a:custGeom>
            <a:rect b="b" l="l" r="r" t="t"/>
            <a:pathLst>
              <a:path extrusionOk="0" h="8374761" w="8374761">
                <a:moveTo>
                  <a:pt x="0" y="0"/>
                </a:moveTo>
                <a:lnTo>
                  <a:pt x="8374761" y="0"/>
                </a:lnTo>
                <a:lnTo>
                  <a:pt x="8374761" y="8374761"/>
                </a:lnTo>
                <a:lnTo>
                  <a:pt x="0" y="8374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5"/>
          <p:cNvSpPr/>
          <p:nvPr>
            <p:ph idx="2" type="pic"/>
          </p:nvPr>
        </p:nvSpPr>
        <p:spPr>
          <a:xfrm>
            <a:off x="1268600" y="1686375"/>
            <a:ext cx="6968700" cy="70449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5"/>
          <p:cNvSpPr txBox="1"/>
          <p:nvPr>
            <p:ph type="title"/>
          </p:nvPr>
        </p:nvSpPr>
        <p:spPr>
          <a:xfrm>
            <a:off x="9454450" y="3592000"/>
            <a:ext cx="7725900" cy="3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50"/>
              <a:buFont typeface="Charmonman"/>
              <a:buNone/>
              <a:defRPr i="0" sz="12050" u="none" cap="none" strike="noStrike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9pPr>
          </a:lstStyle>
          <a:p/>
        </p:txBody>
      </p:sp>
      <p:sp>
        <p:nvSpPr>
          <p:cNvPr id="44" name="Google Shape;44;p5"/>
          <p:cNvSpPr txBox="1"/>
          <p:nvPr>
            <p:ph idx="1" type="body"/>
          </p:nvPr>
        </p:nvSpPr>
        <p:spPr>
          <a:xfrm>
            <a:off x="10495150" y="7408325"/>
            <a:ext cx="6685200" cy="227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r">
              <a:spcBef>
                <a:spcPts val="640"/>
              </a:spcBef>
              <a:spcAft>
                <a:spcPts val="0"/>
              </a:spcAft>
              <a:buSzPts val="2100"/>
              <a:buChar char="•"/>
              <a:defRPr sz="2100"/>
            </a:lvl1pPr>
            <a:lvl2pPr indent="-361950" lvl="1" marL="914400" algn="r">
              <a:spcBef>
                <a:spcPts val="560"/>
              </a:spcBef>
              <a:spcAft>
                <a:spcPts val="0"/>
              </a:spcAft>
              <a:buSzPts val="2100"/>
              <a:buChar char="–"/>
              <a:defRPr sz="2100"/>
            </a:lvl2pPr>
            <a:lvl3pPr indent="-361950" lvl="2" marL="1371600" algn="r">
              <a:spcBef>
                <a:spcPts val="480"/>
              </a:spcBef>
              <a:spcAft>
                <a:spcPts val="0"/>
              </a:spcAft>
              <a:buSzPts val="2100"/>
              <a:buChar char="•"/>
              <a:defRPr sz="2100"/>
            </a:lvl3pPr>
            <a:lvl4pPr indent="-361950" lvl="3" marL="1828800" algn="r">
              <a:spcBef>
                <a:spcPts val="400"/>
              </a:spcBef>
              <a:spcAft>
                <a:spcPts val="0"/>
              </a:spcAft>
              <a:buSzPts val="2100"/>
              <a:buChar char="–"/>
              <a:defRPr sz="2100"/>
            </a:lvl4pPr>
            <a:lvl5pPr indent="-361950" lvl="4" marL="2286000" algn="r">
              <a:spcBef>
                <a:spcPts val="400"/>
              </a:spcBef>
              <a:spcAft>
                <a:spcPts val="0"/>
              </a:spcAft>
              <a:buSzPts val="2100"/>
              <a:buChar char="»"/>
              <a:defRPr sz="2100"/>
            </a:lvl5pPr>
            <a:lvl6pPr indent="-361950" lvl="5" marL="274320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6pPr>
            <a:lvl7pPr indent="-361950" lvl="6" marL="320040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7pPr>
            <a:lvl8pPr indent="-361950" lvl="7" marL="365760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8pPr>
            <a:lvl9pPr indent="-361950" lvl="8" marL="411480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 rotWithShape="1">
          <a:blip r:embed="rId2">
            <a:alphaModFix amt="33000"/>
          </a:blip>
          <a:srcRect b="0" l="14080" r="14080" t="0"/>
          <a:stretch/>
        </p:blipFill>
        <p:spPr>
          <a:xfrm>
            <a:off x="7203091" y="0"/>
            <a:ext cx="1108490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8478042" y="687975"/>
            <a:ext cx="8229600" cy="8229600"/>
          </a:xfrm>
          <a:custGeom>
            <a:rect b="b" l="l" r="r" t="t"/>
            <a:pathLst>
              <a:path extrusionOk="0"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6"/>
          <p:cNvSpPr/>
          <p:nvPr>
            <p:ph idx="2" type="pic"/>
          </p:nvPr>
        </p:nvSpPr>
        <p:spPr>
          <a:xfrm>
            <a:off x="9032900" y="1123425"/>
            <a:ext cx="7119900" cy="72468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49" name="Google Shape;49;p6"/>
          <p:cNvPicPr preferRelativeResize="0"/>
          <p:nvPr/>
        </p:nvPicPr>
        <p:blipFill rotWithShape="1">
          <a:blip r:embed="rId4">
            <a:alphaModFix/>
          </a:blip>
          <a:srcRect b="6758" l="8825" r="0" t="8128"/>
          <a:stretch/>
        </p:blipFill>
        <p:spPr>
          <a:xfrm>
            <a:off x="0" y="0"/>
            <a:ext cx="9955399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 rot="10800000">
            <a:off x="13794631" y="8256481"/>
            <a:ext cx="5383688" cy="1101992"/>
          </a:xfrm>
          <a:custGeom>
            <a:rect b="b" l="l" r="r" t="t"/>
            <a:pathLst>
              <a:path extrusionOk="0" h="1101992" w="5383688">
                <a:moveTo>
                  <a:pt x="0" y="0"/>
                </a:moveTo>
                <a:lnTo>
                  <a:pt x="5383688" y="0"/>
                </a:lnTo>
                <a:lnTo>
                  <a:pt x="5383688" y="1101993"/>
                </a:lnTo>
                <a:lnTo>
                  <a:pt x="0" y="1101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97585" l="0" r="0" t="0"/>
            </a:stretch>
          </a:blipFill>
          <a:ln>
            <a:noFill/>
          </a:ln>
        </p:spPr>
      </p:sp>
      <p:sp>
        <p:nvSpPr>
          <p:cNvPr id="51" name="Google Shape;51;p6"/>
          <p:cNvSpPr txBox="1"/>
          <p:nvPr>
            <p:ph type="title"/>
          </p:nvPr>
        </p:nvSpPr>
        <p:spPr>
          <a:xfrm>
            <a:off x="42325" y="1881025"/>
            <a:ext cx="7725900" cy="20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800"/>
              <a:buFont typeface="Charmonman"/>
              <a:buNone/>
              <a:defRPr i="0" u="none" cap="none" strike="noStrike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" type="body"/>
          </p:nvPr>
        </p:nvSpPr>
        <p:spPr>
          <a:xfrm>
            <a:off x="889075" y="5168200"/>
            <a:ext cx="6032400" cy="333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3" type="subTitle"/>
          </p:nvPr>
        </p:nvSpPr>
        <p:spPr>
          <a:xfrm>
            <a:off x="14064800" y="8600075"/>
            <a:ext cx="4127400" cy="75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050"/>
              <a:buFont typeface="Charmonman"/>
              <a:buNone/>
              <a:defRPr b="1" sz="3050">
                <a:latin typeface="Charmonman"/>
                <a:ea typeface="Charmonman"/>
                <a:cs typeface="Charmonman"/>
                <a:sym typeface="Charmonman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 rotWithShape="1">
          <a:blip r:embed="rId2">
            <a:alphaModFix amt="17000"/>
          </a:blip>
          <a:srcRect b="7813" l="0" r="0" t="7813"/>
          <a:stretch/>
        </p:blipFill>
        <p:spPr>
          <a:xfrm>
            <a:off x="0" y="0"/>
            <a:ext cx="18288003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/>
          <p:nvPr/>
        </p:nvSpPr>
        <p:spPr>
          <a:xfrm rot="-5400000">
            <a:off x="6033496" y="3207961"/>
            <a:ext cx="591035" cy="4114800"/>
          </a:xfrm>
          <a:custGeom>
            <a:rect b="b" l="l" r="r" t="t"/>
            <a:pathLst>
              <a:path extrusionOk="0" h="4114800" w="591035">
                <a:moveTo>
                  <a:pt x="0" y="0"/>
                </a:moveTo>
                <a:lnTo>
                  <a:pt x="591035" y="0"/>
                </a:lnTo>
                <a:lnTo>
                  <a:pt x="5910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7"/>
          <p:cNvSpPr/>
          <p:nvPr/>
        </p:nvSpPr>
        <p:spPr>
          <a:xfrm>
            <a:off x="8848483" y="1446079"/>
            <a:ext cx="591035" cy="4114800"/>
          </a:xfrm>
          <a:custGeom>
            <a:rect b="b" l="l" r="r" t="t"/>
            <a:pathLst>
              <a:path extrusionOk="0" h="4114800" w="591035">
                <a:moveTo>
                  <a:pt x="0" y="0"/>
                </a:moveTo>
                <a:lnTo>
                  <a:pt x="591034" y="0"/>
                </a:lnTo>
                <a:lnTo>
                  <a:pt x="591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7"/>
          <p:cNvSpPr/>
          <p:nvPr/>
        </p:nvSpPr>
        <p:spPr>
          <a:xfrm rot="10800000">
            <a:off x="8848483" y="4899777"/>
            <a:ext cx="591035" cy="4114800"/>
          </a:xfrm>
          <a:custGeom>
            <a:rect b="b" l="l" r="r" t="t"/>
            <a:pathLst>
              <a:path extrusionOk="0" h="4114800" w="591035">
                <a:moveTo>
                  <a:pt x="0" y="0"/>
                </a:moveTo>
                <a:lnTo>
                  <a:pt x="591034" y="0"/>
                </a:lnTo>
                <a:lnTo>
                  <a:pt x="591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7"/>
          <p:cNvSpPr/>
          <p:nvPr/>
        </p:nvSpPr>
        <p:spPr>
          <a:xfrm rot="5400000">
            <a:off x="11435937" y="3207961"/>
            <a:ext cx="591035" cy="4114800"/>
          </a:xfrm>
          <a:custGeom>
            <a:rect b="b" l="l" r="r" t="t"/>
            <a:pathLst>
              <a:path extrusionOk="0" h="4114800" w="591035">
                <a:moveTo>
                  <a:pt x="0" y="0"/>
                </a:moveTo>
                <a:lnTo>
                  <a:pt x="591035" y="0"/>
                </a:lnTo>
                <a:lnTo>
                  <a:pt x="5910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0" name="Google Shape;60;p7"/>
          <p:cNvGrpSpPr/>
          <p:nvPr/>
        </p:nvGrpSpPr>
        <p:grpSpPr>
          <a:xfrm>
            <a:off x="6947833" y="3086098"/>
            <a:ext cx="4351955" cy="4115761"/>
            <a:chOff x="336968" y="521988"/>
            <a:chExt cx="5802606" cy="5487681"/>
          </a:xfrm>
        </p:grpSpPr>
        <p:grpSp>
          <p:nvGrpSpPr>
            <p:cNvPr id="61" name="Google Shape;61;p7"/>
            <p:cNvGrpSpPr/>
            <p:nvPr/>
          </p:nvGrpSpPr>
          <p:grpSpPr>
            <a:xfrm>
              <a:off x="981027" y="627068"/>
              <a:ext cx="4531947" cy="5231793"/>
              <a:chOff x="0" y="-9525"/>
              <a:chExt cx="958919" cy="1107000"/>
            </a:xfrm>
          </p:grpSpPr>
          <p:sp>
            <p:nvSpPr>
              <p:cNvPr id="62" name="Google Shape;62;p7"/>
              <p:cNvSpPr/>
              <p:nvPr/>
            </p:nvSpPr>
            <p:spPr>
              <a:xfrm>
                <a:off x="0" y="0"/>
                <a:ext cx="958919" cy="1097348"/>
              </a:xfrm>
              <a:custGeom>
                <a:rect b="b" l="l" r="r" t="t"/>
                <a:pathLst>
                  <a:path extrusionOk="0" h="1097348" w="958919">
                    <a:moveTo>
                      <a:pt x="212638" y="0"/>
                    </a:moveTo>
                    <a:lnTo>
                      <a:pt x="746282" y="0"/>
                    </a:lnTo>
                    <a:cubicBezTo>
                      <a:pt x="802677" y="0"/>
                      <a:pt x="856762" y="22403"/>
                      <a:pt x="896639" y="62280"/>
                    </a:cubicBezTo>
                    <a:cubicBezTo>
                      <a:pt x="936517" y="102157"/>
                      <a:pt x="958919" y="156243"/>
                      <a:pt x="958919" y="212638"/>
                    </a:cubicBezTo>
                    <a:lnTo>
                      <a:pt x="958919" y="884711"/>
                    </a:lnTo>
                    <a:cubicBezTo>
                      <a:pt x="958919" y="1002147"/>
                      <a:pt x="863718" y="1097348"/>
                      <a:pt x="746282" y="1097348"/>
                    </a:cubicBezTo>
                    <a:lnTo>
                      <a:pt x="212638" y="1097348"/>
                    </a:lnTo>
                    <a:cubicBezTo>
                      <a:pt x="156243" y="1097348"/>
                      <a:pt x="102157" y="1074946"/>
                      <a:pt x="62280" y="1035068"/>
                    </a:cubicBezTo>
                    <a:cubicBezTo>
                      <a:pt x="22403" y="995191"/>
                      <a:pt x="0" y="941106"/>
                      <a:pt x="0" y="884711"/>
                    </a:cubicBezTo>
                    <a:lnTo>
                      <a:pt x="0" y="212638"/>
                    </a:lnTo>
                    <a:cubicBezTo>
                      <a:pt x="0" y="156243"/>
                      <a:pt x="22403" y="102157"/>
                      <a:pt x="62280" y="62280"/>
                    </a:cubicBezTo>
                    <a:cubicBezTo>
                      <a:pt x="102157" y="22403"/>
                      <a:pt x="156243" y="0"/>
                      <a:pt x="212638" y="0"/>
                    </a:cubicBezTo>
                    <a:close/>
                  </a:path>
                </a:pathLst>
              </a:custGeom>
              <a:solidFill>
                <a:srgbClr val="ECEAE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7"/>
              <p:cNvSpPr txBox="1"/>
              <p:nvPr/>
            </p:nvSpPr>
            <p:spPr>
              <a:xfrm>
                <a:off x="0" y="-9525"/>
                <a:ext cx="958800" cy="110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64;p7"/>
            <p:cNvGrpSpPr/>
            <p:nvPr/>
          </p:nvGrpSpPr>
          <p:grpSpPr>
            <a:xfrm>
              <a:off x="354424" y="521988"/>
              <a:ext cx="5785150" cy="5394679"/>
              <a:chOff x="0" y="0"/>
              <a:chExt cx="1197580" cy="1116749"/>
            </a:xfrm>
          </p:grpSpPr>
          <p:sp>
            <p:nvSpPr>
              <p:cNvPr id="65" name="Google Shape;65;p7"/>
              <p:cNvSpPr/>
              <p:nvPr/>
            </p:nvSpPr>
            <p:spPr>
              <a:xfrm>
                <a:off x="0" y="0"/>
                <a:ext cx="1197580" cy="1116749"/>
              </a:xfrm>
              <a:custGeom>
                <a:rect b="b" l="l" r="r" t="t"/>
                <a:pathLst>
                  <a:path extrusionOk="0" h="1116749" w="1197580">
                    <a:moveTo>
                      <a:pt x="598790" y="0"/>
                    </a:moveTo>
                    <a:cubicBezTo>
                      <a:pt x="268087" y="0"/>
                      <a:pt x="0" y="249993"/>
                      <a:pt x="0" y="558374"/>
                    </a:cubicBezTo>
                    <a:cubicBezTo>
                      <a:pt x="0" y="866756"/>
                      <a:pt x="268087" y="1116749"/>
                      <a:pt x="598790" y="1116749"/>
                    </a:cubicBezTo>
                    <a:cubicBezTo>
                      <a:pt x="929492" y="1116749"/>
                      <a:pt x="1197580" y="866756"/>
                      <a:pt x="1197580" y="558374"/>
                    </a:cubicBezTo>
                    <a:cubicBezTo>
                      <a:pt x="1197580" y="249993"/>
                      <a:pt x="929492" y="0"/>
                      <a:pt x="598790" y="0"/>
                    </a:cubicBezTo>
                    <a:lnTo>
                      <a:pt x="598790" y="0"/>
                    </a:lnTo>
                    <a:close/>
                  </a:path>
                </a:pathLst>
              </a:custGeom>
              <a:solidFill>
                <a:srgbClr val="ECEAE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7"/>
              <p:cNvSpPr txBox="1"/>
              <p:nvPr/>
            </p:nvSpPr>
            <p:spPr>
              <a:xfrm>
                <a:off x="112273" y="95170"/>
                <a:ext cx="972900" cy="91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" name="Google Shape;67;p7"/>
            <p:cNvSpPr/>
            <p:nvPr/>
          </p:nvSpPr>
          <p:spPr>
            <a:xfrm>
              <a:off x="336968" y="555082"/>
              <a:ext cx="5770378" cy="5454587"/>
            </a:xfrm>
            <a:custGeom>
              <a:rect b="b" l="l" r="r" t="t"/>
              <a:pathLst>
                <a:path extrusionOk="0" h="5308600" w="5615940">
                  <a:moveTo>
                    <a:pt x="5283200" y="4169410"/>
                  </a:moveTo>
                  <a:cubicBezTo>
                    <a:pt x="5297170" y="4156710"/>
                    <a:pt x="5312410" y="4144010"/>
                    <a:pt x="5326380" y="4131310"/>
                  </a:cubicBezTo>
                  <a:cubicBezTo>
                    <a:pt x="5328920" y="4132580"/>
                    <a:pt x="5330190" y="4135120"/>
                    <a:pt x="5332730" y="4136390"/>
                  </a:cubicBezTo>
                  <a:cubicBezTo>
                    <a:pt x="5330190" y="4142740"/>
                    <a:pt x="5328920" y="4151630"/>
                    <a:pt x="5325110" y="4156710"/>
                  </a:cubicBezTo>
                  <a:cubicBezTo>
                    <a:pt x="5175250" y="4339590"/>
                    <a:pt x="5046980" y="4541520"/>
                    <a:pt x="4870450" y="4701540"/>
                  </a:cubicBezTo>
                  <a:cubicBezTo>
                    <a:pt x="4624070" y="4925060"/>
                    <a:pt x="4335780" y="5069840"/>
                    <a:pt x="4018280" y="5160010"/>
                  </a:cubicBezTo>
                  <a:cubicBezTo>
                    <a:pt x="3683000" y="5255260"/>
                    <a:pt x="3340100" y="5290820"/>
                    <a:pt x="2993390" y="5298440"/>
                  </a:cubicBezTo>
                  <a:cubicBezTo>
                    <a:pt x="2514600" y="5308600"/>
                    <a:pt x="2042160" y="5270500"/>
                    <a:pt x="1577340" y="5147310"/>
                  </a:cubicBezTo>
                  <a:cubicBezTo>
                    <a:pt x="1363980" y="5091430"/>
                    <a:pt x="1158240" y="5013960"/>
                    <a:pt x="965200" y="4904740"/>
                  </a:cubicBezTo>
                  <a:cubicBezTo>
                    <a:pt x="642620" y="4721860"/>
                    <a:pt x="415290" y="4453890"/>
                    <a:pt x="267970" y="4116070"/>
                  </a:cubicBezTo>
                  <a:cubicBezTo>
                    <a:pt x="147320" y="3841750"/>
                    <a:pt x="83820" y="3552190"/>
                    <a:pt x="49530" y="3255010"/>
                  </a:cubicBezTo>
                  <a:cubicBezTo>
                    <a:pt x="3810" y="2861310"/>
                    <a:pt x="0" y="2467610"/>
                    <a:pt x="39370" y="2073910"/>
                  </a:cubicBezTo>
                  <a:cubicBezTo>
                    <a:pt x="83820" y="1633220"/>
                    <a:pt x="218440" y="1223010"/>
                    <a:pt x="438150" y="840740"/>
                  </a:cubicBezTo>
                  <a:cubicBezTo>
                    <a:pt x="576580" y="598170"/>
                    <a:pt x="773430" y="415290"/>
                    <a:pt x="1021080" y="285750"/>
                  </a:cubicBezTo>
                  <a:cubicBezTo>
                    <a:pt x="1191260" y="196850"/>
                    <a:pt x="1360170" y="105410"/>
                    <a:pt x="1548130" y="62230"/>
                  </a:cubicBezTo>
                  <a:cubicBezTo>
                    <a:pt x="1642110" y="40640"/>
                    <a:pt x="1737360" y="27940"/>
                    <a:pt x="1832610" y="12700"/>
                  </a:cubicBezTo>
                  <a:cubicBezTo>
                    <a:pt x="1841500" y="11430"/>
                    <a:pt x="1851660" y="13970"/>
                    <a:pt x="1860550" y="19050"/>
                  </a:cubicBezTo>
                  <a:cubicBezTo>
                    <a:pt x="1755140" y="43180"/>
                    <a:pt x="1649730" y="68580"/>
                    <a:pt x="1544320" y="92710"/>
                  </a:cubicBezTo>
                  <a:cubicBezTo>
                    <a:pt x="1545590" y="96520"/>
                    <a:pt x="1545590" y="100330"/>
                    <a:pt x="1546860" y="104140"/>
                  </a:cubicBezTo>
                  <a:cubicBezTo>
                    <a:pt x="1615440" y="92710"/>
                    <a:pt x="1684020" y="80010"/>
                    <a:pt x="1752600" y="69850"/>
                  </a:cubicBezTo>
                  <a:cubicBezTo>
                    <a:pt x="2142490" y="12700"/>
                    <a:pt x="2533650" y="0"/>
                    <a:pt x="2926080" y="13970"/>
                  </a:cubicBezTo>
                  <a:cubicBezTo>
                    <a:pt x="3290570" y="27940"/>
                    <a:pt x="3652520" y="63500"/>
                    <a:pt x="4008120" y="147320"/>
                  </a:cubicBezTo>
                  <a:cubicBezTo>
                    <a:pt x="4284980" y="212090"/>
                    <a:pt x="4547870" y="309880"/>
                    <a:pt x="4786630" y="469900"/>
                  </a:cubicBezTo>
                  <a:cubicBezTo>
                    <a:pt x="5111750" y="687070"/>
                    <a:pt x="5316220" y="991870"/>
                    <a:pt x="5436870" y="1358900"/>
                  </a:cubicBezTo>
                  <a:cubicBezTo>
                    <a:pt x="5534660" y="1654810"/>
                    <a:pt x="5581650" y="1960880"/>
                    <a:pt x="5599430" y="2270760"/>
                  </a:cubicBezTo>
                  <a:cubicBezTo>
                    <a:pt x="5615940" y="2552700"/>
                    <a:pt x="5609590" y="2834640"/>
                    <a:pt x="5574030" y="3116580"/>
                  </a:cubicBezTo>
                  <a:cubicBezTo>
                    <a:pt x="5528310" y="3477260"/>
                    <a:pt x="5445760" y="3827780"/>
                    <a:pt x="5281930" y="4155440"/>
                  </a:cubicBezTo>
                  <a:cubicBezTo>
                    <a:pt x="5280660" y="4159250"/>
                    <a:pt x="5279390" y="4163060"/>
                    <a:pt x="5278120" y="4166870"/>
                  </a:cubicBezTo>
                  <a:cubicBezTo>
                    <a:pt x="5279390" y="4166870"/>
                    <a:pt x="5281930" y="4168140"/>
                    <a:pt x="5283200" y="4169410"/>
                  </a:cubicBezTo>
                  <a:close/>
                  <a:moveTo>
                    <a:pt x="2658110" y="71120"/>
                  </a:moveTo>
                  <a:cubicBezTo>
                    <a:pt x="2479040" y="80010"/>
                    <a:pt x="2299970" y="86360"/>
                    <a:pt x="2122170" y="99060"/>
                  </a:cubicBezTo>
                  <a:cubicBezTo>
                    <a:pt x="1856740" y="119380"/>
                    <a:pt x="1595120" y="156210"/>
                    <a:pt x="1341120" y="241300"/>
                  </a:cubicBezTo>
                  <a:cubicBezTo>
                    <a:pt x="1184910" y="293370"/>
                    <a:pt x="1032510" y="356870"/>
                    <a:pt x="902970" y="462280"/>
                  </a:cubicBezTo>
                  <a:cubicBezTo>
                    <a:pt x="732790" y="599440"/>
                    <a:pt x="591820" y="763270"/>
                    <a:pt x="478790" y="951230"/>
                  </a:cubicBezTo>
                  <a:cubicBezTo>
                    <a:pt x="372110" y="1126490"/>
                    <a:pt x="309880" y="1319530"/>
                    <a:pt x="261620" y="1517650"/>
                  </a:cubicBezTo>
                  <a:cubicBezTo>
                    <a:pt x="162560" y="1920240"/>
                    <a:pt x="138430" y="2330450"/>
                    <a:pt x="157480" y="2743200"/>
                  </a:cubicBezTo>
                  <a:cubicBezTo>
                    <a:pt x="171450" y="3042920"/>
                    <a:pt x="213360" y="3338830"/>
                    <a:pt x="300990" y="3627120"/>
                  </a:cubicBezTo>
                  <a:cubicBezTo>
                    <a:pt x="450850" y="4121150"/>
                    <a:pt x="735330" y="4513580"/>
                    <a:pt x="1183640" y="4779010"/>
                  </a:cubicBezTo>
                  <a:cubicBezTo>
                    <a:pt x="1521460" y="4978400"/>
                    <a:pt x="1889760" y="5085080"/>
                    <a:pt x="2275840" y="5133340"/>
                  </a:cubicBezTo>
                  <a:cubicBezTo>
                    <a:pt x="2708910" y="5186680"/>
                    <a:pt x="3141980" y="5180330"/>
                    <a:pt x="3575050" y="5121910"/>
                  </a:cubicBezTo>
                  <a:cubicBezTo>
                    <a:pt x="3972560" y="5067300"/>
                    <a:pt x="4342130" y="4939030"/>
                    <a:pt x="4672330" y="4709160"/>
                  </a:cubicBezTo>
                  <a:cubicBezTo>
                    <a:pt x="4828540" y="4599940"/>
                    <a:pt x="4977130" y="4483100"/>
                    <a:pt x="5086350" y="4320540"/>
                  </a:cubicBezTo>
                  <a:cubicBezTo>
                    <a:pt x="5246370" y="4080510"/>
                    <a:pt x="5354320" y="3818890"/>
                    <a:pt x="5425440" y="3542030"/>
                  </a:cubicBezTo>
                  <a:cubicBezTo>
                    <a:pt x="5537200" y="3101340"/>
                    <a:pt x="5567680" y="2654300"/>
                    <a:pt x="5530850" y="2202180"/>
                  </a:cubicBezTo>
                  <a:cubicBezTo>
                    <a:pt x="5507990" y="1908810"/>
                    <a:pt x="5454650" y="1621790"/>
                    <a:pt x="5355590" y="1344930"/>
                  </a:cubicBezTo>
                  <a:cubicBezTo>
                    <a:pt x="5215890" y="958850"/>
                    <a:pt x="4974590" y="657860"/>
                    <a:pt x="4613910" y="457200"/>
                  </a:cubicBezTo>
                  <a:cubicBezTo>
                    <a:pt x="4404360" y="340360"/>
                    <a:pt x="4179570" y="262890"/>
                    <a:pt x="3947160" y="209550"/>
                  </a:cubicBezTo>
                  <a:cubicBezTo>
                    <a:pt x="3521710" y="111760"/>
                    <a:pt x="3092450" y="78740"/>
                    <a:pt x="2658110" y="71120"/>
                  </a:cubicBezTo>
                  <a:close/>
                  <a:moveTo>
                    <a:pt x="1960880" y="5157470"/>
                  </a:moveTo>
                  <a:cubicBezTo>
                    <a:pt x="1781810" y="5110480"/>
                    <a:pt x="1605280" y="5059680"/>
                    <a:pt x="1435100" y="4991100"/>
                  </a:cubicBezTo>
                  <a:cubicBezTo>
                    <a:pt x="843280" y="4752340"/>
                    <a:pt x="443230" y="4331970"/>
                    <a:pt x="248920" y="3721100"/>
                  </a:cubicBezTo>
                  <a:cubicBezTo>
                    <a:pt x="168910" y="3470910"/>
                    <a:pt x="128270" y="3211830"/>
                    <a:pt x="100330" y="2951480"/>
                  </a:cubicBezTo>
                  <a:cubicBezTo>
                    <a:pt x="99060" y="2956560"/>
                    <a:pt x="99060" y="2961640"/>
                    <a:pt x="99060" y="2966720"/>
                  </a:cubicBezTo>
                  <a:cubicBezTo>
                    <a:pt x="102870" y="3021330"/>
                    <a:pt x="106680" y="3074670"/>
                    <a:pt x="111760" y="3129280"/>
                  </a:cubicBezTo>
                  <a:cubicBezTo>
                    <a:pt x="142240" y="3432810"/>
                    <a:pt x="201930" y="3729990"/>
                    <a:pt x="321310" y="4013200"/>
                  </a:cubicBezTo>
                  <a:cubicBezTo>
                    <a:pt x="476250" y="4384040"/>
                    <a:pt x="721360" y="4673600"/>
                    <a:pt x="1078230" y="4865370"/>
                  </a:cubicBezTo>
                  <a:cubicBezTo>
                    <a:pt x="1268730" y="4968240"/>
                    <a:pt x="1470660" y="5041900"/>
                    <a:pt x="1681480" y="5093970"/>
                  </a:cubicBezTo>
                  <a:cubicBezTo>
                    <a:pt x="1771650" y="5116830"/>
                    <a:pt x="1866900" y="5135880"/>
                    <a:pt x="1960880" y="5157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" name="Google Shape;68;p7"/>
          <p:cNvSpPr/>
          <p:nvPr/>
        </p:nvSpPr>
        <p:spPr>
          <a:xfrm>
            <a:off x="6827658" y="524974"/>
            <a:ext cx="4632685" cy="766499"/>
          </a:xfrm>
          <a:custGeom>
            <a:rect b="b" l="l" r="r" t="t"/>
            <a:pathLst>
              <a:path extrusionOk="0" h="766499" w="4632685">
                <a:moveTo>
                  <a:pt x="0" y="0"/>
                </a:moveTo>
                <a:lnTo>
                  <a:pt x="4632684" y="0"/>
                </a:lnTo>
                <a:lnTo>
                  <a:pt x="4632684" y="766499"/>
                </a:lnTo>
                <a:lnTo>
                  <a:pt x="0" y="766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" name="Google Shape;69;p7"/>
          <p:cNvSpPr/>
          <p:nvPr/>
        </p:nvSpPr>
        <p:spPr>
          <a:xfrm>
            <a:off x="929386" y="4882112"/>
            <a:ext cx="3022773" cy="766499"/>
          </a:xfrm>
          <a:custGeom>
            <a:rect b="b" l="l" r="r" t="t"/>
            <a:pathLst>
              <a:path extrusionOk="0" h="766499" w="3022773">
                <a:moveTo>
                  <a:pt x="0" y="0"/>
                </a:moveTo>
                <a:lnTo>
                  <a:pt x="3022773" y="0"/>
                </a:lnTo>
                <a:lnTo>
                  <a:pt x="3022773" y="766499"/>
                </a:lnTo>
                <a:lnTo>
                  <a:pt x="0" y="766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3259" t="0"/>
            </a:stretch>
          </a:blipFill>
          <a:ln>
            <a:noFill/>
          </a:ln>
        </p:spPr>
      </p:sp>
      <p:sp>
        <p:nvSpPr>
          <p:cNvPr id="70" name="Google Shape;70;p7"/>
          <p:cNvSpPr/>
          <p:nvPr/>
        </p:nvSpPr>
        <p:spPr>
          <a:xfrm>
            <a:off x="14485243" y="4882112"/>
            <a:ext cx="3022773" cy="766499"/>
          </a:xfrm>
          <a:custGeom>
            <a:rect b="b" l="l" r="r" t="t"/>
            <a:pathLst>
              <a:path extrusionOk="0" h="766499" w="3022773">
                <a:moveTo>
                  <a:pt x="0" y="0"/>
                </a:moveTo>
                <a:lnTo>
                  <a:pt x="3022772" y="0"/>
                </a:lnTo>
                <a:lnTo>
                  <a:pt x="3022772" y="766499"/>
                </a:lnTo>
                <a:lnTo>
                  <a:pt x="0" y="766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3259" t="0"/>
            </a:stretch>
          </a:blipFill>
          <a:ln>
            <a:noFill/>
          </a:ln>
        </p:spPr>
      </p:sp>
      <p:sp>
        <p:nvSpPr>
          <p:cNvPr id="71" name="Google Shape;71;p7"/>
          <p:cNvSpPr/>
          <p:nvPr/>
        </p:nvSpPr>
        <p:spPr>
          <a:xfrm>
            <a:off x="6827658" y="9094126"/>
            <a:ext cx="4632685" cy="766499"/>
          </a:xfrm>
          <a:custGeom>
            <a:rect b="b" l="l" r="r" t="t"/>
            <a:pathLst>
              <a:path extrusionOk="0" h="766499" w="4632685">
                <a:moveTo>
                  <a:pt x="0" y="0"/>
                </a:moveTo>
                <a:lnTo>
                  <a:pt x="4632684" y="0"/>
                </a:lnTo>
                <a:lnTo>
                  <a:pt x="4632684" y="766498"/>
                </a:lnTo>
                <a:lnTo>
                  <a:pt x="0" y="766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" name="Google Shape;72;p7"/>
          <p:cNvSpPr txBox="1"/>
          <p:nvPr>
            <p:ph idx="1" type="body"/>
          </p:nvPr>
        </p:nvSpPr>
        <p:spPr>
          <a:xfrm>
            <a:off x="2751675" y="811400"/>
            <a:ext cx="3263100" cy="349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  <p:sp>
        <p:nvSpPr>
          <p:cNvPr id="73" name="Google Shape;73;p7"/>
          <p:cNvSpPr txBox="1"/>
          <p:nvPr>
            <p:ph idx="2" type="body"/>
          </p:nvPr>
        </p:nvSpPr>
        <p:spPr>
          <a:xfrm>
            <a:off x="1008525" y="6067800"/>
            <a:ext cx="3263100" cy="349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  <p:sp>
        <p:nvSpPr>
          <p:cNvPr id="74" name="Google Shape;74;p7"/>
          <p:cNvSpPr txBox="1"/>
          <p:nvPr>
            <p:ph idx="3" type="body"/>
          </p:nvPr>
        </p:nvSpPr>
        <p:spPr>
          <a:xfrm>
            <a:off x="13476125" y="652650"/>
            <a:ext cx="3263100" cy="349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  <p:sp>
        <p:nvSpPr>
          <p:cNvPr id="75" name="Google Shape;75;p7"/>
          <p:cNvSpPr txBox="1"/>
          <p:nvPr>
            <p:ph idx="4" type="body"/>
          </p:nvPr>
        </p:nvSpPr>
        <p:spPr>
          <a:xfrm>
            <a:off x="13634875" y="6246175"/>
            <a:ext cx="3263100" cy="349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5" type="subTitle"/>
          </p:nvPr>
        </p:nvSpPr>
        <p:spPr>
          <a:xfrm>
            <a:off x="7373050" y="652650"/>
            <a:ext cx="3721800" cy="49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77" name="Google Shape;77;p7"/>
          <p:cNvSpPr txBox="1"/>
          <p:nvPr>
            <p:ph idx="6" type="subTitle"/>
          </p:nvPr>
        </p:nvSpPr>
        <p:spPr>
          <a:xfrm>
            <a:off x="579863" y="4999936"/>
            <a:ext cx="3721800" cy="49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78" name="Google Shape;78;p7"/>
          <p:cNvSpPr txBox="1"/>
          <p:nvPr>
            <p:ph idx="7" type="subTitle"/>
          </p:nvPr>
        </p:nvSpPr>
        <p:spPr>
          <a:xfrm>
            <a:off x="14410975" y="4971208"/>
            <a:ext cx="3096900" cy="49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79" name="Google Shape;79;p7"/>
          <p:cNvSpPr txBox="1"/>
          <p:nvPr>
            <p:ph idx="8" type="subTitle"/>
          </p:nvPr>
        </p:nvSpPr>
        <p:spPr>
          <a:xfrm>
            <a:off x="7262888" y="9212447"/>
            <a:ext cx="3721800" cy="49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80" name="Google Shape;80;p7"/>
          <p:cNvSpPr txBox="1"/>
          <p:nvPr>
            <p:ph type="title"/>
          </p:nvPr>
        </p:nvSpPr>
        <p:spPr>
          <a:xfrm>
            <a:off x="7262900" y="3946750"/>
            <a:ext cx="3721800" cy="20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b="1" i="0" sz="8000" u="none" cap="none" strike="noStrike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b="1"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b="1"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b="1"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b="1"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b="1"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b="1"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b="1"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b="1" sz="8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636200" y="723200"/>
            <a:ext cx="15015600" cy="28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800"/>
              <a:buFont typeface="Charmonman"/>
              <a:buNone/>
              <a:defRPr i="0" sz="13800" u="none" cap="none" strike="noStrike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504808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•"/>
              <a:defRPr i="0" sz="215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65125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–"/>
              <a:defRPr i="0" sz="215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65125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•"/>
              <a:defRPr i="0" sz="215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65125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–"/>
              <a:defRPr i="0" sz="215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65125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»"/>
              <a:defRPr i="0" sz="215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65125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•"/>
              <a:defRPr i="0" sz="215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-365125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•"/>
              <a:defRPr i="0" sz="215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-365125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•"/>
              <a:defRPr i="0" sz="215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-365125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•"/>
              <a:defRPr i="0" sz="215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44.png"/><Relationship Id="rId6" Type="http://schemas.openxmlformats.org/officeDocument/2006/relationships/image" Target="../media/image13.png"/><Relationship Id="rId7" Type="http://schemas.openxmlformats.org/officeDocument/2006/relationships/image" Target="../media/image27.pn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56.jpg"/><Relationship Id="rId5" Type="http://schemas.openxmlformats.org/officeDocument/2006/relationships/image" Target="../media/image36.png"/><Relationship Id="rId6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38.jpg"/><Relationship Id="rId5" Type="http://schemas.openxmlformats.org/officeDocument/2006/relationships/image" Target="../media/image34.jpg"/><Relationship Id="rId6" Type="http://schemas.openxmlformats.org/officeDocument/2006/relationships/image" Target="../media/image47.jpg"/><Relationship Id="rId7" Type="http://schemas.openxmlformats.org/officeDocument/2006/relationships/image" Target="../media/image4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43.png"/><Relationship Id="rId5" Type="http://schemas.openxmlformats.org/officeDocument/2006/relationships/image" Target="../media/image5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image" Target="../media/image87.png"/><Relationship Id="rId5" Type="http://schemas.openxmlformats.org/officeDocument/2006/relationships/image" Target="../media/image4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70.png"/><Relationship Id="rId5" Type="http://schemas.openxmlformats.org/officeDocument/2006/relationships/image" Target="../media/image6.png"/><Relationship Id="rId6" Type="http://schemas.openxmlformats.org/officeDocument/2006/relationships/image" Target="../media/image5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Relationship Id="rId4" Type="http://schemas.openxmlformats.org/officeDocument/2006/relationships/image" Target="../media/image50.png"/><Relationship Id="rId5" Type="http://schemas.openxmlformats.org/officeDocument/2006/relationships/image" Target="../media/image7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Relationship Id="rId4" Type="http://schemas.openxmlformats.org/officeDocument/2006/relationships/image" Target="../media/image40.png"/><Relationship Id="rId5" Type="http://schemas.openxmlformats.org/officeDocument/2006/relationships/image" Target="../media/image59.png"/><Relationship Id="rId6" Type="http://schemas.openxmlformats.org/officeDocument/2006/relationships/image" Target="../media/image57.png"/><Relationship Id="rId7" Type="http://schemas.openxmlformats.org/officeDocument/2006/relationships/image" Target="../media/image62.png"/><Relationship Id="rId8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Relationship Id="rId4" Type="http://schemas.openxmlformats.org/officeDocument/2006/relationships/image" Target="../media/image63.png"/><Relationship Id="rId5" Type="http://schemas.openxmlformats.org/officeDocument/2006/relationships/image" Target="../media/image51.png"/><Relationship Id="rId6" Type="http://schemas.openxmlformats.org/officeDocument/2006/relationships/image" Target="../media/image58.png"/><Relationship Id="rId7" Type="http://schemas.openxmlformats.org/officeDocument/2006/relationships/image" Target="../media/image64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55.png"/><Relationship Id="rId22" Type="http://schemas.openxmlformats.org/officeDocument/2006/relationships/image" Target="../media/image46.png"/><Relationship Id="rId21" Type="http://schemas.openxmlformats.org/officeDocument/2006/relationships/image" Target="../media/image32.png"/><Relationship Id="rId24" Type="http://schemas.openxmlformats.org/officeDocument/2006/relationships/image" Target="../media/image6.png"/><Relationship Id="rId23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Relationship Id="rId4" Type="http://schemas.openxmlformats.org/officeDocument/2006/relationships/image" Target="../media/image89.png"/><Relationship Id="rId9" Type="http://schemas.openxmlformats.org/officeDocument/2006/relationships/image" Target="../media/image11.png"/><Relationship Id="rId26" Type="http://schemas.openxmlformats.org/officeDocument/2006/relationships/image" Target="../media/image91.png"/><Relationship Id="rId25" Type="http://schemas.openxmlformats.org/officeDocument/2006/relationships/image" Target="../media/image53.png"/><Relationship Id="rId28" Type="http://schemas.openxmlformats.org/officeDocument/2006/relationships/image" Target="../media/image28.png"/><Relationship Id="rId27" Type="http://schemas.openxmlformats.org/officeDocument/2006/relationships/image" Target="../media/image40.png"/><Relationship Id="rId5" Type="http://schemas.openxmlformats.org/officeDocument/2006/relationships/image" Target="../media/image86.png"/><Relationship Id="rId6" Type="http://schemas.openxmlformats.org/officeDocument/2006/relationships/image" Target="../media/image85.png"/><Relationship Id="rId29" Type="http://schemas.openxmlformats.org/officeDocument/2006/relationships/image" Target="../media/image80.png"/><Relationship Id="rId7" Type="http://schemas.openxmlformats.org/officeDocument/2006/relationships/image" Target="../media/image9.png"/><Relationship Id="rId8" Type="http://schemas.openxmlformats.org/officeDocument/2006/relationships/image" Target="../media/image83.png"/><Relationship Id="rId31" Type="http://schemas.openxmlformats.org/officeDocument/2006/relationships/image" Target="../media/image57.png"/><Relationship Id="rId30" Type="http://schemas.openxmlformats.org/officeDocument/2006/relationships/image" Target="../media/image59.png"/><Relationship Id="rId11" Type="http://schemas.openxmlformats.org/officeDocument/2006/relationships/image" Target="../media/image7.png"/><Relationship Id="rId33" Type="http://schemas.openxmlformats.org/officeDocument/2006/relationships/image" Target="../media/image48.png"/><Relationship Id="rId10" Type="http://schemas.openxmlformats.org/officeDocument/2006/relationships/image" Target="../media/image1.png"/><Relationship Id="rId32" Type="http://schemas.openxmlformats.org/officeDocument/2006/relationships/image" Target="../media/image62.png"/><Relationship Id="rId13" Type="http://schemas.openxmlformats.org/officeDocument/2006/relationships/image" Target="../media/image92.png"/><Relationship Id="rId12" Type="http://schemas.openxmlformats.org/officeDocument/2006/relationships/image" Target="../media/image36.png"/><Relationship Id="rId15" Type="http://schemas.openxmlformats.org/officeDocument/2006/relationships/image" Target="../media/image12.png"/><Relationship Id="rId14" Type="http://schemas.openxmlformats.org/officeDocument/2006/relationships/image" Target="../media/image16.png"/><Relationship Id="rId17" Type="http://schemas.openxmlformats.org/officeDocument/2006/relationships/image" Target="../media/image21.png"/><Relationship Id="rId16" Type="http://schemas.openxmlformats.org/officeDocument/2006/relationships/image" Target="../media/image77.png"/><Relationship Id="rId19" Type="http://schemas.openxmlformats.org/officeDocument/2006/relationships/image" Target="../media/image90.png"/><Relationship Id="rId18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image" Target="../media/image8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25.png"/><Relationship Id="rId11" Type="http://schemas.openxmlformats.org/officeDocument/2006/relationships/image" Target="../media/image3.png"/><Relationship Id="rId10" Type="http://schemas.openxmlformats.org/officeDocument/2006/relationships/image" Target="../media/image7.png"/><Relationship Id="rId9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2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Relationship Id="rId4" Type="http://schemas.openxmlformats.org/officeDocument/2006/relationships/image" Target="../media/image29.jpg"/><Relationship Id="rId5" Type="http://schemas.openxmlformats.org/officeDocument/2006/relationships/image" Target="../media/image36.png"/><Relationship Id="rId6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Relationship Id="rId4" Type="http://schemas.openxmlformats.org/officeDocument/2006/relationships/image" Target="../media/image12.png"/><Relationship Id="rId5" Type="http://schemas.openxmlformats.org/officeDocument/2006/relationships/image" Target="../media/image37.png"/><Relationship Id="rId6" Type="http://schemas.openxmlformats.org/officeDocument/2006/relationships/image" Target="../media/image19.png"/><Relationship Id="rId7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Relationship Id="rId4" Type="http://schemas.openxmlformats.org/officeDocument/2006/relationships/image" Target="../media/image28.png"/><Relationship Id="rId5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42.jpg"/><Relationship Id="rId5" Type="http://schemas.openxmlformats.org/officeDocument/2006/relationships/image" Target="../media/image21.png"/><Relationship Id="rId6" Type="http://schemas.openxmlformats.org/officeDocument/2006/relationships/image" Target="../media/image6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66.png"/><Relationship Id="rId5" Type="http://schemas.openxmlformats.org/officeDocument/2006/relationships/image" Target="../media/image33.jpg"/><Relationship Id="rId6" Type="http://schemas.openxmlformats.org/officeDocument/2006/relationships/image" Target="../media/image5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8"/>
          <p:cNvPicPr preferRelativeResize="0"/>
          <p:nvPr/>
        </p:nvPicPr>
        <p:blipFill rotWithShape="1">
          <a:blip r:embed="rId3">
            <a:alphaModFix/>
          </a:blip>
          <a:srcRect b="7652" l="0" r="0" t="13377"/>
          <a:stretch/>
        </p:blipFill>
        <p:spPr>
          <a:xfrm>
            <a:off x="0" y="0"/>
            <a:ext cx="18288000" cy="110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77089" y="670550"/>
            <a:ext cx="5604425" cy="601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8"/>
          <p:cNvPicPr preferRelativeResize="0"/>
          <p:nvPr/>
        </p:nvPicPr>
        <p:blipFill rotWithShape="1">
          <a:blip r:embed="rId5">
            <a:alphaModFix/>
          </a:blip>
          <a:srcRect b="23882" l="0" r="33262" t="11220"/>
          <a:stretch/>
        </p:blipFill>
        <p:spPr>
          <a:xfrm>
            <a:off x="11637725" y="0"/>
            <a:ext cx="6650276" cy="1109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90778" y="5005628"/>
            <a:ext cx="6171311" cy="60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8"/>
          <p:cNvPicPr preferRelativeResize="0"/>
          <p:nvPr/>
        </p:nvPicPr>
        <p:blipFill rotWithShape="1">
          <a:blip r:embed="rId7">
            <a:alphaModFix/>
          </a:blip>
          <a:srcRect b="16331" l="0" r="0" t="0"/>
          <a:stretch/>
        </p:blipFill>
        <p:spPr>
          <a:xfrm>
            <a:off x="1637125" y="2119225"/>
            <a:ext cx="15013750" cy="89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8"/>
          <p:cNvSpPr txBox="1"/>
          <p:nvPr/>
        </p:nvSpPr>
        <p:spPr>
          <a:xfrm>
            <a:off x="2166036" y="3665243"/>
            <a:ext cx="13956000" cy="36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76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History's Most Important Philosophers</a:t>
            </a:r>
            <a:endParaRPr/>
          </a:p>
        </p:txBody>
      </p:sp>
      <p:sp>
        <p:nvSpPr>
          <p:cNvPr id="91" name="Google Shape;91;p8"/>
          <p:cNvSpPr txBox="1"/>
          <p:nvPr/>
        </p:nvSpPr>
        <p:spPr>
          <a:xfrm>
            <a:off x="5841057" y="8272715"/>
            <a:ext cx="6605885" cy="4479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15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Exploring the Minds that Shaped Our World</a:t>
            </a:r>
            <a:endParaRPr/>
          </a:p>
        </p:txBody>
      </p:sp>
      <p:sp>
        <p:nvSpPr>
          <p:cNvPr id="92" name="Google Shape;92;p8"/>
          <p:cNvSpPr/>
          <p:nvPr/>
        </p:nvSpPr>
        <p:spPr>
          <a:xfrm rot="245348">
            <a:off x="7295916" y="1282460"/>
            <a:ext cx="3696169" cy="1570872"/>
          </a:xfrm>
          <a:custGeom>
            <a:rect b="b" l="l" r="r" t="t"/>
            <a:pathLst>
              <a:path extrusionOk="0" h="1570872" w="3696169">
                <a:moveTo>
                  <a:pt x="0" y="0"/>
                </a:moveTo>
                <a:lnTo>
                  <a:pt x="3696168" y="0"/>
                </a:lnTo>
                <a:lnTo>
                  <a:pt x="3696168" y="1570871"/>
                </a:lnTo>
                <a:lnTo>
                  <a:pt x="0" y="1570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7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7"/>
          <p:cNvPicPr preferRelativeResize="0"/>
          <p:nvPr/>
        </p:nvPicPr>
        <p:blipFill rotWithShape="1">
          <a:blip r:embed="rId4">
            <a:alphaModFix/>
          </a:blip>
          <a:srcRect b="8021" l="0" r="0" t="802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7"/>
          <p:cNvSpPr/>
          <p:nvPr/>
        </p:nvSpPr>
        <p:spPr>
          <a:xfrm>
            <a:off x="-247650" y="7105657"/>
            <a:ext cx="16230600" cy="2353437"/>
          </a:xfrm>
          <a:custGeom>
            <a:rect b="b" l="l" r="r" t="t"/>
            <a:pathLst>
              <a:path extrusionOk="0" h="2353437" w="16230600">
                <a:moveTo>
                  <a:pt x="0" y="0"/>
                </a:moveTo>
                <a:lnTo>
                  <a:pt x="16230600" y="0"/>
                </a:lnTo>
                <a:lnTo>
                  <a:pt x="16230600" y="2353437"/>
                </a:lnTo>
                <a:lnTo>
                  <a:pt x="0" y="2353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17"/>
          <p:cNvSpPr/>
          <p:nvPr/>
        </p:nvSpPr>
        <p:spPr>
          <a:xfrm rot="847942">
            <a:off x="13443346" y="732385"/>
            <a:ext cx="4044101" cy="4044101"/>
          </a:xfrm>
          <a:custGeom>
            <a:rect b="b" l="l" r="r" t="t"/>
            <a:pathLst>
              <a:path extrusionOk="0" h="4044101" w="4044101">
                <a:moveTo>
                  <a:pt x="0" y="0"/>
                </a:moveTo>
                <a:lnTo>
                  <a:pt x="4044101" y="0"/>
                </a:lnTo>
                <a:lnTo>
                  <a:pt x="4044101" y="4044100"/>
                </a:lnTo>
                <a:lnTo>
                  <a:pt x="0" y="4044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7"/>
          <p:cNvSpPr txBox="1"/>
          <p:nvPr/>
        </p:nvSpPr>
        <p:spPr>
          <a:xfrm>
            <a:off x="494834" y="7377638"/>
            <a:ext cx="13802722" cy="1930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683" u="none" cap="none" strike="noStrike">
                <a:solidFill>
                  <a:srgbClr val="5D574F"/>
                </a:solidFill>
                <a:latin typeface="Charmonman"/>
                <a:ea typeface="Charmonman"/>
                <a:cs typeface="Charmonman"/>
                <a:sym typeface="Charmonman"/>
              </a:rPr>
              <a:t>PHILOSOPHERS</a:t>
            </a:r>
            <a:endParaRPr/>
          </a:p>
        </p:txBody>
      </p:sp>
      <p:sp>
        <p:nvSpPr>
          <p:cNvPr id="218" name="Google Shape;218;p17"/>
          <p:cNvSpPr txBox="1"/>
          <p:nvPr/>
        </p:nvSpPr>
        <p:spPr>
          <a:xfrm rot="847942">
            <a:off x="13566771" y="994114"/>
            <a:ext cx="3798082" cy="35146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241" u="none" cap="none" strike="noStrike">
                <a:solidFill>
                  <a:srgbClr val="5D574F"/>
                </a:solidFill>
                <a:latin typeface="Charmonman"/>
                <a:ea typeface="Charmonman"/>
                <a:cs typeface="Charmonman"/>
                <a:sym typeface="Charmonman"/>
              </a:rPr>
              <a:t>02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8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8"/>
          <p:cNvSpPr txBox="1"/>
          <p:nvPr/>
        </p:nvSpPr>
        <p:spPr>
          <a:xfrm>
            <a:off x="4962033" y="2707100"/>
            <a:ext cx="8364000" cy="33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56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Contemporary Philosophers</a:t>
            </a:r>
            <a:endParaRPr/>
          </a:p>
        </p:txBody>
      </p:sp>
      <p:pic>
        <p:nvPicPr>
          <p:cNvPr id="225" name="Google Shape;225;p18"/>
          <p:cNvPicPr preferRelativeResize="0"/>
          <p:nvPr/>
        </p:nvPicPr>
        <p:blipFill rotWithShape="1">
          <a:blip r:embed="rId4">
            <a:alphaModFix/>
          </a:blip>
          <a:srcRect b="0" l="19773" r="19772" t="0"/>
          <a:stretch/>
        </p:blipFill>
        <p:spPr>
          <a:xfrm rot="-119131">
            <a:off x="-318183" y="-212550"/>
            <a:ext cx="4915512" cy="555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8"/>
          <p:cNvPicPr preferRelativeResize="0"/>
          <p:nvPr/>
        </p:nvPicPr>
        <p:blipFill rotWithShape="1">
          <a:blip r:embed="rId5">
            <a:alphaModFix/>
          </a:blip>
          <a:srcRect b="0" l="29405" r="5042" t="0"/>
          <a:stretch/>
        </p:blipFill>
        <p:spPr>
          <a:xfrm rot="742900">
            <a:off x="14092972" y="4129541"/>
            <a:ext cx="4915512" cy="5130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8"/>
          <p:cNvPicPr preferRelativeResize="0"/>
          <p:nvPr/>
        </p:nvPicPr>
        <p:blipFill rotWithShape="1">
          <a:blip r:embed="rId6">
            <a:alphaModFix/>
          </a:blip>
          <a:srcRect b="23465" l="33510" r="7735" t="0"/>
          <a:stretch/>
        </p:blipFill>
        <p:spPr>
          <a:xfrm rot="742900">
            <a:off x="251424" y="7827431"/>
            <a:ext cx="5922739" cy="527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8"/>
          <p:cNvPicPr preferRelativeResize="0"/>
          <p:nvPr/>
        </p:nvPicPr>
        <p:blipFill rotWithShape="1">
          <a:blip r:embed="rId7">
            <a:alphaModFix/>
          </a:blip>
          <a:srcRect b="11605" l="0" r="0" t="34315"/>
          <a:stretch/>
        </p:blipFill>
        <p:spPr>
          <a:xfrm rot="170562">
            <a:off x="7740933" y="-252949"/>
            <a:ext cx="7080860" cy="262005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8"/>
          <p:cNvSpPr txBox="1"/>
          <p:nvPr/>
        </p:nvSpPr>
        <p:spPr>
          <a:xfrm>
            <a:off x="5926187" y="6376353"/>
            <a:ext cx="6435626" cy="16322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4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These philosophers addressed new challenges posed by science, politics, and human nature, influencing contemporary thought and society.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9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9"/>
          <p:cNvPicPr preferRelativeResize="0"/>
          <p:nvPr/>
        </p:nvPicPr>
        <p:blipFill rotWithShape="1">
          <a:blip r:embed="rId4">
            <a:alphaModFix/>
          </a:blip>
          <a:srcRect b="6533" l="25738" r="0" t="0"/>
          <a:stretch/>
        </p:blipFill>
        <p:spPr>
          <a:xfrm>
            <a:off x="0" y="348850"/>
            <a:ext cx="2835999" cy="993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9"/>
          <p:cNvPicPr preferRelativeResize="0"/>
          <p:nvPr/>
        </p:nvPicPr>
        <p:blipFill rotWithShape="1">
          <a:blip r:embed="rId5">
            <a:alphaModFix/>
          </a:blip>
          <a:srcRect b="6533" l="0" r="25738" t="0"/>
          <a:stretch/>
        </p:blipFill>
        <p:spPr>
          <a:xfrm>
            <a:off x="15453250" y="348900"/>
            <a:ext cx="2835999" cy="9938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19"/>
          <p:cNvCxnSpPr/>
          <p:nvPr/>
        </p:nvCxnSpPr>
        <p:spPr>
          <a:xfrm rot="10800000">
            <a:off x="9163050" y="3437879"/>
            <a:ext cx="0" cy="5314573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38" name="Google Shape;238;p19"/>
          <p:cNvCxnSpPr/>
          <p:nvPr/>
        </p:nvCxnSpPr>
        <p:spPr>
          <a:xfrm rot="10800000">
            <a:off x="4501313" y="4289694"/>
            <a:ext cx="0" cy="4462758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39" name="Google Shape;239;p19"/>
          <p:cNvCxnSpPr/>
          <p:nvPr/>
        </p:nvCxnSpPr>
        <p:spPr>
          <a:xfrm rot="10800000">
            <a:off x="13827325" y="4289694"/>
            <a:ext cx="0" cy="4462758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40" name="Google Shape;240;p19"/>
          <p:cNvGrpSpPr/>
          <p:nvPr/>
        </p:nvGrpSpPr>
        <p:grpSpPr>
          <a:xfrm>
            <a:off x="2729079" y="4179108"/>
            <a:ext cx="3506368" cy="1486505"/>
            <a:chOff x="0" y="-142875"/>
            <a:chExt cx="923488" cy="391507"/>
          </a:xfrm>
        </p:grpSpPr>
        <p:sp>
          <p:nvSpPr>
            <p:cNvPr id="241" name="Google Shape;241;p19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42" name="Google Shape;242;p19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9"/>
          <p:cNvGrpSpPr/>
          <p:nvPr/>
        </p:nvGrpSpPr>
        <p:grpSpPr>
          <a:xfrm>
            <a:off x="2729079" y="5445740"/>
            <a:ext cx="3506368" cy="1486505"/>
            <a:chOff x="0" y="-142875"/>
            <a:chExt cx="923488" cy="391507"/>
          </a:xfrm>
        </p:grpSpPr>
        <p:sp>
          <p:nvSpPr>
            <p:cNvPr id="244" name="Google Shape;244;p19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45" name="Google Shape;245;p19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19"/>
          <p:cNvGrpSpPr/>
          <p:nvPr/>
        </p:nvGrpSpPr>
        <p:grpSpPr>
          <a:xfrm>
            <a:off x="7390816" y="5445740"/>
            <a:ext cx="3506368" cy="1486505"/>
            <a:chOff x="0" y="-142875"/>
            <a:chExt cx="923488" cy="391507"/>
          </a:xfrm>
        </p:grpSpPr>
        <p:sp>
          <p:nvSpPr>
            <p:cNvPr id="247" name="Google Shape;247;p19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48" name="Google Shape;248;p19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19"/>
          <p:cNvGrpSpPr/>
          <p:nvPr/>
        </p:nvGrpSpPr>
        <p:grpSpPr>
          <a:xfrm>
            <a:off x="12055091" y="5445740"/>
            <a:ext cx="3506368" cy="1486505"/>
            <a:chOff x="0" y="-142875"/>
            <a:chExt cx="923488" cy="391507"/>
          </a:xfrm>
        </p:grpSpPr>
        <p:sp>
          <p:nvSpPr>
            <p:cNvPr id="250" name="Google Shape;250;p19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51" name="Google Shape;251;p19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19"/>
          <p:cNvGrpSpPr/>
          <p:nvPr/>
        </p:nvGrpSpPr>
        <p:grpSpPr>
          <a:xfrm>
            <a:off x="2729079" y="6711127"/>
            <a:ext cx="3506368" cy="1486505"/>
            <a:chOff x="0" y="-142875"/>
            <a:chExt cx="923488" cy="391507"/>
          </a:xfrm>
        </p:grpSpPr>
        <p:sp>
          <p:nvSpPr>
            <p:cNvPr id="253" name="Google Shape;253;p19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54" name="Google Shape;254;p19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19"/>
          <p:cNvGrpSpPr/>
          <p:nvPr/>
        </p:nvGrpSpPr>
        <p:grpSpPr>
          <a:xfrm>
            <a:off x="7390816" y="6711127"/>
            <a:ext cx="3506368" cy="1486505"/>
            <a:chOff x="0" y="-142875"/>
            <a:chExt cx="923488" cy="391507"/>
          </a:xfrm>
        </p:grpSpPr>
        <p:sp>
          <p:nvSpPr>
            <p:cNvPr id="256" name="Google Shape;256;p19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57" name="Google Shape;257;p19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p19"/>
          <p:cNvGrpSpPr/>
          <p:nvPr/>
        </p:nvGrpSpPr>
        <p:grpSpPr>
          <a:xfrm>
            <a:off x="12055091" y="6711127"/>
            <a:ext cx="3506368" cy="1486505"/>
            <a:chOff x="0" y="-142875"/>
            <a:chExt cx="923488" cy="391507"/>
          </a:xfrm>
        </p:grpSpPr>
        <p:sp>
          <p:nvSpPr>
            <p:cNvPr id="259" name="Google Shape;259;p19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60" name="Google Shape;260;p19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19"/>
          <p:cNvSpPr/>
          <p:nvPr/>
        </p:nvSpPr>
        <p:spPr>
          <a:xfrm>
            <a:off x="2729079" y="8521481"/>
            <a:ext cx="3506368" cy="944026"/>
          </a:xfrm>
          <a:custGeom>
            <a:rect b="b" l="l" r="r" t="t"/>
            <a:pathLst>
              <a:path extrusionOk="0" h="248632" w="923488">
                <a:moveTo>
                  <a:pt x="0" y="0"/>
                </a:moveTo>
                <a:lnTo>
                  <a:pt x="923488" y="0"/>
                </a:lnTo>
                <a:lnTo>
                  <a:pt x="923488" y="248632"/>
                </a:lnTo>
                <a:lnTo>
                  <a:pt x="0" y="248632"/>
                </a:lnTo>
                <a:close/>
              </a:path>
            </a:pathLst>
          </a:custGeom>
          <a:solidFill>
            <a:srgbClr val="F1EFEC"/>
          </a:solidFill>
          <a:ln>
            <a:noFill/>
          </a:ln>
        </p:spPr>
      </p:sp>
      <p:grpSp>
        <p:nvGrpSpPr>
          <p:cNvPr id="262" name="Google Shape;262;p19"/>
          <p:cNvGrpSpPr/>
          <p:nvPr/>
        </p:nvGrpSpPr>
        <p:grpSpPr>
          <a:xfrm>
            <a:off x="7390816" y="7979002"/>
            <a:ext cx="3506368" cy="1486505"/>
            <a:chOff x="0" y="-142875"/>
            <a:chExt cx="923488" cy="391507"/>
          </a:xfrm>
        </p:grpSpPr>
        <p:sp>
          <p:nvSpPr>
            <p:cNvPr id="263" name="Google Shape;263;p19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64" name="Google Shape;264;p19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19"/>
          <p:cNvGrpSpPr/>
          <p:nvPr/>
        </p:nvGrpSpPr>
        <p:grpSpPr>
          <a:xfrm>
            <a:off x="12055091" y="7979002"/>
            <a:ext cx="3506368" cy="1486505"/>
            <a:chOff x="0" y="-142875"/>
            <a:chExt cx="923488" cy="391507"/>
          </a:xfrm>
        </p:grpSpPr>
        <p:sp>
          <p:nvSpPr>
            <p:cNvPr id="266" name="Google Shape;266;p19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67" name="Google Shape;267;p19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19"/>
          <p:cNvGrpSpPr/>
          <p:nvPr/>
        </p:nvGrpSpPr>
        <p:grpSpPr>
          <a:xfrm>
            <a:off x="7390816" y="4179108"/>
            <a:ext cx="3506368" cy="1486505"/>
            <a:chOff x="0" y="-142875"/>
            <a:chExt cx="923488" cy="391507"/>
          </a:xfrm>
        </p:grpSpPr>
        <p:sp>
          <p:nvSpPr>
            <p:cNvPr id="269" name="Google Shape;269;p19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70" name="Google Shape;270;p19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" name="Google Shape;271;p19"/>
          <p:cNvGrpSpPr/>
          <p:nvPr/>
        </p:nvGrpSpPr>
        <p:grpSpPr>
          <a:xfrm>
            <a:off x="12055091" y="4179108"/>
            <a:ext cx="3506368" cy="1486505"/>
            <a:chOff x="0" y="-142875"/>
            <a:chExt cx="923488" cy="391507"/>
          </a:xfrm>
        </p:grpSpPr>
        <p:sp>
          <p:nvSpPr>
            <p:cNvPr id="272" name="Google Shape;272;p19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73" name="Google Shape;273;p19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19"/>
          <p:cNvGrpSpPr/>
          <p:nvPr/>
        </p:nvGrpSpPr>
        <p:grpSpPr>
          <a:xfrm>
            <a:off x="7409866" y="2282396"/>
            <a:ext cx="3506368" cy="1486505"/>
            <a:chOff x="0" y="-142875"/>
            <a:chExt cx="923488" cy="391507"/>
          </a:xfrm>
        </p:grpSpPr>
        <p:sp>
          <p:nvSpPr>
            <p:cNvPr id="275" name="Google Shape;275;p19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76" name="Google Shape;276;p19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77" name="Google Shape;277;p19"/>
          <p:cNvCxnSpPr/>
          <p:nvPr/>
        </p:nvCxnSpPr>
        <p:spPr>
          <a:xfrm>
            <a:off x="4479725" y="4289694"/>
            <a:ext cx="9328549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78" name="Google Shape;278;p19"/>
          <p:cNvSpPr txBox="1"/>
          <p:nvPr/>
        </p:nvSpPr>
        <p:spPr>
          <a:xfrm>
            <a:off x="2542854" y="397654"/>
            <a:ext cx="132024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96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Important Diagram</a:t>
            </a:r>
            <a:endParaRPr/>
          </a:p>
        </p:txBody>
      </p:sp>
      <p:sp>
        <p:nvSpPr>
          <p:cNvPr id="279" name="Google Shape;279;p19"/>
          <p:cNvSpPr txBox="1"/>
          <p:nvPr/>
        </p:nvSpPr>
        <p:spPr>
          <a:xfrm>
            <a:off x="7909377" y="2946032"/>
            <a:ext cx="24693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66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Philosophy</a:t>
            </a:r>
            <a:endParaRPr/>
          </a:p>
        </p:txBody>
      </p:sp>
      <p:sp>
        <p:nvSpPr>
          <p:cNvPr id="280" name="Google Shape;280;p19"/>
          <p:cNvSpPr txBox="1"/>
          <p:nvPr/>
        </p:nvSpPr>
        <p:spPr>
          <a:xfrm>
            <a:off x="3307413" y="4913181"/>
            <a:ext cx="23496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Metaphysics</a:t>
            </a:r>
            <a:endParaRPr/>
          </a:p>
        </p:txBody>
      </p:sp>
      <p:sp>
        <p:nvSpPr>
          <p:cNvPr id="281" name="Google Shape;281;p19"/>
          <p:cNvSpPr txBox="1"/>
          <p:nvPr/>
        </p:nvSpPr>
        <p:spPr>
          <a:xfrm>
            <a:off x="3626278" y="6181620"/>
            <a:ext cx="17121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Ontology</a:t>
            </a:r>
            <a:endParaRPr/>
          </a:p>
        </p:txBody>
      </p:sp>
      <p:sp>
        <p:nvSpPr>
          <p:cNvPr id="282" name="Google Shape;282;p19"/>
          <p:cNvSpPr txBox="1"/>
          <p:nvPr/>
        </p:nvSpPr>
        <p:spPr>
          <a:xfrm>
            <a:off x="3446419" y="7447007"/>
            <a:ext cx="207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Cosmology</a:t>
            </a:r>
            <a:endParaRPr/>
          </a:p>
        </p:txBody>
      </p:sp>
      <p:sp>
        <p:nvSpPr>
          <p:cNvPr id="283" name="Google Shape;283;p19"/>
          <p:cNvSpPr txBox="1"/>
          <p:nvPr/>
        </p:nvSpPr>
        <p:spPr>
          <a:xfrm>
            <a:off x="3042294" y="8716000"/>
            <a:ext cx="28797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Identity</a:t>
            </a:r>
            <a:endParaRPr/>
          </a:p>
        </p:txBody>
      </p:sp>
      <p:sp>
        <p:nvSpPr>
          <p:cNvPr id="284" name="Google Shape;284;p19"/>
          <p:cNvSpPr txBox="1"/>
          <p:nvPr/>
        </p:nvSpPr>
        <p:spPr>
          <a:xfrm>
            <a:off x="7848925" y="4913181"/>
            <a:ext cx="25902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Epistemology</a:t>
            </a:r>
            <a:endParaRPr/>
          </a:p>
        </p:txBody>
      </p:sp>
      <p:sp>
        <p:nvSpPr>
          <p:cNvPr id="285" name="Google Shape;285;p19"/>
          <p:cNvSpPr txBox="1"/>
          <p:nvPr/>
        </p:nvSpPr>
        <p:spPr>
          <a:xfrm>
            <a:off x="7187942" y="6181625"/>
            <a:ext cx="39120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Rationalism</a:t>
            </a:r>
            <a:endParaRPr/>
          </a:p>
        </p:txBody>
      </p:sp>
      <p:sp>
        <p:nvSpPr>
          <p:cNvPr id="286" name="Google Shape;286;p19"/>
          <p:cNvSpPr txBox="1"/>
          <p:nvPr/>
        </p:nvSpPr>
        <p:spPr>
          <a:xfrm>
            <a:off x="8148563" y="7447007"/>
            <a:ext cx="1990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Empiricism</a:t>
            </a:r>
            <a:endParaRPr/>
          </a:p>
        </p:txBody>
      </p:sp>
      <p:sp>
        <p:nvSpPr>
          <p:cNvPr id="287" name="Google Shape;287;p19"/>
          <p:cNvSpPr txBox="1"/>
          <p:nvPr/>
        </p:nvSpPr>
        <p:spPr>
          <a:xfrm>
            <a:off x="8155112" y="8716010"/>
            <a:ext cx="19779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Skepticism</a:t>
            </a:r>
            <a:endParaRPr/>
          </a:p>
        </p:txBody>
      </p:sp>
      <p:sp>
        <p:nvSpPr>
          <p:cNvPr id="288" name="Google Shape;288;p19"/>
          <p:cNvSpPr txBox="1"/>
          <p:nvPr/>
        </p:nvSpPr>
        <p:spPr>
          <a:xfrm>
            <a:off x="12513192" y="4913175"/>
            <a:ext cx="25902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Ethics</a:t>
            </a:r>
            <a:endParaRPr/>
          </a:p>
        </p:txBody>
      </p:sp>
      <p:sp>
        <p:nvSpPr>
          <p:cNvPr id="289" name="Google Shape;289;p19"/>
          <p:cNvSpPr txBox="1"/>
          <p:nvPr/>
        </p:nvSpPr>
        <p:spPr>
          <a:xfrm>
            <a:off x="12252299" y="6181625"/>
            <a:ext cx="31119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Utilitarianism</a:t>
            </a:r>
            <a:endParaRPr/>
          </a:p>
        </p:txBody>
      </p:sp>
      <p:sp>
        <p:nvSpPr>
          <p:cNvPr id="290" name="Google Shape;290;p19"/>
          <p:cNvSpPr txBox="1"/>
          <p:nvPr/>
        </p:nvSpPr>
        <p:spPr>
          <a:xfrm>
            <a:off x="12735261" y="7447007"/>
            <a:ext cx="21459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Deontology</a:t>
            </a:r>
            <a:endParaRPr/>
          </a:p>
        </p:txBody>
      </p:sp>
      <p:sp>
        <p:nvSpPr>
          <p:cNvPr id="291" name="Google Shape;291;p19"/>
          <p:cNvSpPr txBox="1"/>
          <p:nvPr/>
        </p:nvSpPr>
        <p:spPr>
          <a:xfrm>
            <a:off x="12055047" y="8716000"/>
            <a:ext cx="35064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Virtue Ethics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0"/>
          <p:cNvPicPr preferRelativeResize="0"/>
          <p:nvPr/>
        </p:nvPicPr>
        <p:blipFill rotWithShape="1">
          <a:blip r:embed="rId3">
            <a:alphaModFix amt="32999"/>
          </a:blip>
          <a:srcRect b="23649" l="951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20"/>
          <p:cNvGrpSpPr/>
          <p:nvPr/>
        </p:nvGrpSpPr>
        <p:grpSpPr>
          <a:xfrm rot="146844">
            <a:off x="7835903" y="2585839"/>
            <a:ext cx="9613522" cy="6793903"/>
            <a:chOff x="0" y="-142875"/>
            <a:chExt cx="3205054" cy="2265020"/>
          </a:xfrm>
        </p:grpSpPr>
        <p:sp>
          <p:nvSpPr>
            <p:cNvPr id="298" name="Google Shape;298;p20"/>
            <p:cNvSpPr/>
            <p:nvPr/>
          </p:nvSpPr>
          <p:spPr>
            <a:xfrm>
              <a:off x="0" y="0"/>
              <a:ext cx="3205054" cy="2122145"/>
            </a:xfrm>
            <a:custGeom>
              <a:rect b="b" l="l" r="r" t="t"/>
              <a:pathLst>
                <a:path extrusionOk="0" h="2122145" w="3205054">
                  <a:moveTo>
                    <a:pt x="0" y="0"/>
                  </a:moveTo>
                  <a:lnTo>
                    <a:pt x="3205054" y="0"/>
                  </a:lnTo>
                  <a:lnTo>
                    <a:pt x="3205054" y="2122145"/>
                  </a:lnTo>
                  <a:lnTo>
                    <a:pt x="0" y="2122145"/>
                  </a:lnTo>
                  <a:close/>
                </a:path>
              </a:pathLst>
            </a:custGeom>
            <a:solidFill>
              <a:srgbClr val="F1EFEC"/>
            </a:solidFill>
            <a:ln>
              <a:noFill/>
            </a:ln>
          </p:spPr>
        </p:sp>
        <p:sp>
          <p:nvSpPr>
            <p:cNvPr id="299" name="Google Shape;299;p20"/>
            <p:cNvSpPr txBox="1"/>
            <p:nvPr/>
          </p:nvSpPr>
          <p:spPr>
            <a:xfrm>
              <a:off x="0" y="-142875"/>
              <a:ext cx="3205054" cy="22650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125" lIns="40125" spcFirstLastPara="1" rIns="40125" wrap="square" tIns="40125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0" name="Google Shape;300;p20"/>
          <p:cNvSpPr txBox="1"/>
          <p:nvPr/>
        </p:nvSpPr>
        <p:spPr>
          <a:xfrm>
            <a:off x="2624721" y="181705"/>
            <a:ext cx="2617800" cy="19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43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01</a:t>
            </a:r>
            <a:endParaRPr/>
          </a:p>
        </p:txBody>
      </p:sp>
      <p:sp>
        <p:nvSpPr>
          <p:cNvPr id="301" name="Google Shape;301;p20"/>
          <p:cNvSpPr txBox="1"/>
          <p:nvPr/>
        </p:nvSpPr>
        <p:spPr>
          <a:xfrm>
            <a:off x="2624721" y="3351347"/>
            <a:ext cx="2617800" cy="19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43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02</a:t>
            </a:r>
            <a:endParaRPr/>
          </a:p>
        </p:txBody>
      </p:sp>
      <p:sp>
        <p:nvSpPr>
          <p:cNvPr id="302" name="Google Shape;302;p20"/>
          <p:cNvSpPr txBox="1"/>
          <p:nvPr/>
        </p:nvSpPr>
        <p:spPr>
          <a:xfrm>
            <a:off x="2624721" y="6471068"/>
            <a:ext cx="2617800" cy="19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43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03</a:t>
            </a:r>
            <a:endParaRPr/>
          </a:p>
        </p:txBody>
      </p:sp>
      <p:sp>
        <p:nvSpPr>
          <p:cNvPr id="303" name="Google Shape;303;p20"/>
          <p:cNvSpPr txBox="1"/>
          <p:nvPr/>
        </p:nvSpPr>
        <p:spPr>
          <a:xfrm>
            <a:off x="1828618" y="1924894"/>
            <a:ext cx="4209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Write a main idea here</a:t>
            </a:r>
            <a:endParaRPr/>
          </a:p>
        </p:txBody>
      </p:sp>
      <p:pic>
        <p:nvPicPr>
          <p:cNvPr id="304" name="Google Shape;304;p20"/>
          <p:cNvPicPr preferRelativeResize="0"/>
          <p:nvPr/>
        </p:nvPicPr>
        <p:blipFill rotWithShape="1">
          <a:blip r:embed="rId4">
            <a:alphaModFix/>
          </a:blip>
          <a:srcRect b="3171" l="3473" r="1360" t="4637"/>
          <a:stretch/>
        </p:blipFill>
        <p:spPr>
          <a:xfrm rot="157728">
            <a:off x="7837269" y="3009214"/>
            <a:ext cx="9601799" cy="637587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0"/>
          <p:cNvSpPr txBox="1"/>
          <p:nvPr/>
        </p:nvSpPr>
        <p:spPr>
          <a:xfrm>
            <a:off x="1828618" y="5094536"/>
            <a:ext cx="4209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Write a main idea here</a:t>
            </a:r>
            <a:endParaRPr/>
          </a:p>
        </p:txBody>
      </p:sp>
      <p:sp>
        <p:nvSpPr>
          <p:cNvPr id="306" name="Google Shape;306;p20"/>
          <p:cNvSpPr txBox="1"/>
          <p:nvPr/>
        </p:nvSpPr>
        <p:spPr>
          <a:xfrm>
            <a:off x="1828618" y="8214257"/>
            <a:ext cx="4209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Write a main idea here</a:t>
            </a:r>
            <a:endParaRPr/>
          </a:p>
        </p:txBody>
      </p:sp>
      <p:sp>
        <p:nvSpPr>
          <p:cNvPr id="307" name="Google Shape;307;p20"/>
          <p:cNvSpPr txBox="1"/>
          <p:nvPr/>
        </p:nvSpPr>
        <p:spPr>
          <a:xfrm>
            <a:off x="1134728" y="2499038"/>
            <a:ext cx="55977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08" name="Google Shape;308;p20"/>
          <p:cNvSpPr txBox="1"/>
          <p:nvPr/>
        </p:nvSpPr>
        <p:spPr>
          <a:xfrm>
            <a:off x="1134728" y="5668680"/>
            <a:ext cx="55977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09" name="Google Shape;309;p20"/>
          <p:cNvSpPr txBox="1"/>
          <p:nvPr/>
        </p:nvSpPr>
        <p:spPr>
          <a:xfrm>
            <a:off x="1134728" y="8788401"/>
            <a:ext cx="55977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10" name="Google Shape;310;p20"/>
          <p:cNvSpPr txBox="1"/>
          <p:nvPr/>
        </p:nvSpPr>
        <p:spPr>
          <a:xfrm rot="158813">
            <a:off x="7793891" y="707115"/>
            <a:ext cx="9757410" cy="19451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637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Important Idea</a:t>
            </a:r>
            <a:endParaRPr/>
          </a:p>
        </p:txBody>
      </p:sp>
      <p:sp>
        <p:nvSpPr>
          <p:cNvPr id="311" name="Google Shape;311;p20"/>
          <p:cNvSpPr/>
          <p:nvPr/>
        </p:nvSpPr>
        <p:spPr>
          <a:xfrm rot="5196732">
            <a:off x="15629139" y="7819124"/>
            <a:ext cx="1484793" cy="3061429"/>
          </a:xfrm>
          <a:custGeom>
            <a:rect b="b" l="l" r="r" t="t"/>
            <a:pathLst>
              <a:path extrusionOk="0" h="3061429" w="1484793">
                <a:moveTo>
                  <a:pt x="0" y="0"/>
                </a:moveTo>
                <a:lnTo>
                  <a:pt x="1484793" y="0"/>
                </a:lnTo>
                <a:lnTo>
                  <a:pt x="1484793" y="3061428"/>
                </a:lnTo>
                <a:lnTo>
                  <a:pt x="0" y="3061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1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1"/>
          <p:cNvPicPr preferRelativeResize="0"/>
          <p:nvPr/>
        </p:nvPicPr>
        <p:blipFill rotWithShape="1">
          <a:blip r:embed="rId4">
            <a:alphaModFix/>
          </a:blip>
          <a:srcRect b="14828" l="0" r="0" t="0"/>
          <a:stretch/>
        </p:blipFill>
        <p:spPr>
          <a:xfrm>
            <a:off x="10262875" y="3287275"/>
            <a:ext cx="6316226" cy="69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1"/>
          <p:cNvPicPr preferRelativeResize="0"/>
          <p:nvPr/>
        </p:nvPicPr>
        <p:blipFill rotWithShape="1">
          <a:blip r:embed="rId4">
            <a:alphaModFix/>
          </a:blip>
          <a:srcRect b="-17412" l="0" r="0" t="0"/>
          <a:stretch/>
        </p:blipFill>
        <p:spPr>
          <a:xfrm>
            <a:off x="1537500" y="3287275"/>
            <a:ext cx="6316226" cy="821871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1"/>
          <p:cNvSpPr/>
          <p:nvPr/>
        </p:nvSpPr>
        <p:spPr>
          <a:xfrm>
            <a:off x="3666316" y="2837766"/>
            <a:ext cx="2287191" cy="802850"/>
          </a:xfrm>
          <a:custGeom>
            <a:rect b="b" l="l" r="r" t="t"/>
            <a:pathLst>
              <a:path extrusionOk="0" h="802850" w="2287191">
                <a:moveTo>
                  <a:pt x="0" y="0"/>
                </a:moveTo>
                <a:lnTo>
                  <a:pt x="2287191" y="0"/>
                </a:lnTo>
                <a:lnTo>
                  <a:pt x="2287191" y="802850"/>
                </a:lnTo>
                <a:lnTo>
                  <a:pt x="0" y="802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1072" l="0" r="0" t="0"/>
            </a:stretch>
          </a:blipFill>
          <a:ln>
            <a:noFill/>
          </a:ln>
        </p:spPr>
      </p:sp>
      <p:sp>
        <p:nvSpPr>
          <p:cNvPr id="320" name="Google Shape;320;p21"/>
          <p:cNvSpPr/>
          <p:nvPr/>
        </p:nvSpPr>
        <p:spPr>
          <a:xfrm rot="5400000">
            <a:off x="13058127" y="1775495"/>
            <a:ext cx="725724" cy="2869316"/>
          </a:xfrm>
          <a:custGeom>
            <a:rect b="b" l="l" r="r" t="t"/>
            <a:pathLst>
              <a:path extrusionOk="0" h="2869316" w="725724">
                <a:moveTo>
                  <a:pt x="0" y="0"/>
                </a:moveTo>
                <a:lnTo>
                  <a:pt x="725724" y="0"/>
                </a:lnTo>
                <a:lnTo>
                  <a:pt x="725724" y="2869316"/>
                </a:lnTo>
                <a:lnTo>
                  <a:pt x="0" y="28693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105157" t="0"/>
            </a:stretch>
          </a:blipFill>
          <a:ln>
            <a:noFill/>
          </a:ln>
        </p:spPr>
      </p:sp>
      <p:sp>
        <p:nvSpPr>
          <p:cNvPr id="321" name="Google Shape;321;p21"/>
          <p:cNvSpPr txBox="1"/>
          <p:nvPr/>
        </p:nvSpPr>
        <p:spPr>
          <a:xfrm>
            <a:off x="1703292" y="425007"/>
            <a:ext cx="14881416" cy="1917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96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Comparative Analysis</a:t>
            </a:r>
            <a:endParaRPr/>
          </a:p>
        </p:txBody>
      </p:sp>
      <p:sp>
        <p:nvSpPr>
          <p:cNvPr id="322" name="Google Shape;322;p21"/>
          <p:cNvSpPr txBox="1"/>
          <p:nvPr/>
        </p:nvSpPr>
        <p:spPr>
          <a:xfrm>
            <a:off x="3437726" y="3801625"/>
            <a:ext cx="25158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19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Kant</a:t>
            </a:r>
            <a:endParaRPr/>
          </a:p>
        </p:txBody>
      </p:sp>
      <p:sp>
        <p:nvSpPr>
          <p:cNvPr id="323" name="Google Shape;323;p21"/>
          <p:cNvSpPr txBox="1"/>
          <p:nvPr/>
        </p:nvSpPr>
        <p:spPr>
          <a:xfrm>
            <a:off x="12119649" y="3801625"/>
            <a:ext cx="26028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19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Locke</a:t>
            </a:r>
            <a:endParaRPr/>
          </a:p>
        </p:txBody>
      </p:sp>
      <p:sp>
        <p:nvSpPr>
          <p:cNvPr id="324" name="Google Shape;324;p21"/>
          <p:cNvSpPr txBox="1"/>
          <p:nvPr/>
        </p:nvSpPr>
        <p:spPr>
          <a:xfrm>
            <a:off x="3779612" y="4680668"/>
            <a:ext cx="183200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Epistemology</a:t>
            </a:r>
            <a:endParaRPr/>
          </a:p>
        </p:txBody>
      </p:sp>
      <p:sp>
        <p:nvSpPr>
          <p:cNvPr id="325" name="Google Shape;325;p21"/>
          <p:cNvSpPr txBox="1"/>
          <p:nvPr/>
        </p:nvSpPr>
        <p:spPr>
          <a:xfrm>
            <a:off x="4267545" y="7545043"/>
            <a:ext cx="856134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Ethics</a:t>
            </a:r>
            <a:endParaRPr/>
          </a:p>
        </p:txBody>
      </p:sp>
      <p:sp>
        <p:nvSpPr>
          <p:cNvPr id="326" name="Google Shape;326;p21"/>
          <p:cNvSpPr txBox="1"/>
          <p:nvPr/>
        </p:nvSpPr>
        <p:spPr>
          <a:xfrm>
            <a:off x="12992922" y="7545043"/>
            <a:ext cx="856134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Ethics</a:t>
            </a:r>
            <a:endParaRPr/>
          </a:p>
        </p:txBody>
      </p:sp>
      <p:sp>
        <p:nvSpPr>
          <p:cNvPr id="327" name="Google Shape;327;p21"/>
          <p:cNvSpPr txBox="1"/>
          <p:nvPr/>
        </p:nvSpPr>
        <p:spPr>
          <a:xfrm>
            <a:off x="12504989" y="4680668"/>
            <a:ext cx="183200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Epistemology</a:t>
            </a:r>
            <a:endParaRPr/>
          </a:p>
        </p:txBody>
      </p:sp>
      <p:sp>
        <p:nvSpPr>
          <p:cNvPr id="328" name="Google Shape;328;p21"/>
          <p:cNvSpPr txBox="1"/>
          <p:nvPr/>
        </p:nvSpPr>
        <p:spPr>
          <a:xfrm>
            <a:off x="2834852" y="5294502"/>
            <a:ext cx="372152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 priori Knowledge</a:t>
            </a:r>
            <a:endParaRPr/>
          </a:p>
        </p:txBody>
      </p:sp>
      <p:sp>
        <p:nvSpPr>
          <p:cNvPr id="329" name="Google Shape;329;p21"/>
          <p:cNvSpPr txBox="1"/>
          <p:nvPr/>
        </p:nvSpPr>
        <p:spPr>
          <a:xfrm>
            <a:off x="2834852" y="8056618"/>
            <a:ext cx="372152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Categorical Imperative</a:t>
            </a:r>
            <a:endParaRPr/>
          </a:p>
        </p:txBody>
      </p:sp>
      <p:sp>
        <p:nvSpPr>
          <p:cNvPr id="330" name="Google Shape;330;p21"/>
          <p:cNvSpPr txBox="1"/>
          <p:nvPr/>
        </p:nvSpPr>
        <p:spPr>
          <a:xfrm>
            <a:off x="11560229" y="8056618"/>
            <a:ext cx="372152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Natural Rights</a:t>
            </a:r>
            <a:endParaRPr/>
          </a:p>
        </p:txBody>
      </p:sp>
      <p:sp>
        <p:nvSpPr>
          <p:cNvPr id="331" name="Google Shape;331;p21"/>
          <p:cNvSpPr txBox="1"/>
          <p:nvPr/>
        </p:nvSpPr>
        <p:spPr>
          <a:xfrm>
            <a:off x="11560229" y="8671933"/>
            <a:ext cx="372152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Social Contract</a:t>
            </a:r>
            <a:endParaRPr/>
          </a:p>
        </p:txBody>
      </p:sp>
      <p:sp>
        <p:nvSpPr>
          <p:cNvPr id="332" name="Google Shape;332;p21"/>
          <p:cNvSpPr txBox="1"/>
          <p:nvPr/>
        </p:nvSpPr>
        <p:spPr>
          <a:xfrm>
            <a:off x="11560229" y="9287248"/>
            <a:ext cx="372152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State of Nature</a:t>
            </a:r>
            <a:endParaRPr/>
          </a:p>
        </p:txBody>
      </p:sp>
      <p:sp>
        <p:nvSpPr>
          <p:cNvPr id="333" name="Google Shape;333;p21"/>
          <p:cNvSpPr txBox="1"/>
          <p:nvPr/>
        </p:nvSpPr>
        <p:spPr>
          <a:xfrm>
            <a:off x="2834852" y="8671933"/>
            <a:ext cx="372152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Moral Duty</a:t>
            </a:r>
            <a:endParaRPr/>
          </a:p>
        </p:txBody>
      </p:sp>
      <p:sp>
        <p:nvSpPr>
          <p:cNvPr id="334" name="Google Shape;334;p21"/>
          <p:cNvSpPr txBox="1"/>
          <p:nvPr/>
        </p:nvSpPr>
        <p:spPr>
          <a:xfrm>
            <a:off x="2834852" y="9287248"/>
            <a:ext cx="372152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Autonomy</a:t>
            </a:r>
            <a:endParaRPr/>
          </a:p>
        </p:txBody>
      </p:sp>
      <p:sp>
        <p:nvSpPr>
          <p:cNvPr id="335" name="Google Shape;335;p21"/>
          <p:cNvSpPr txBox="1"/>
          <p:nvPr/>
        </p:nvSpPr>
        <p:spPr>
          <a:xfrm>
            <a:off x="11560229" y="5294502"/>
            <a:ext cx="372152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Tabula Rasa</a:t>
            </a:r>
            <a:endParaRPr/>
          </a:p>
        </p:txBody>
      </p:sp>
      <p:sp>
        <p:nvSpPr>
          <p:cNvPr id="336" name="Google Shape;336;p21"/>
          <p:cNvSpPr txBox="1"/>
          <p:nvPr/>
        </p:nvSpPr>
        <p:spPr>
          <a:xfrm>
            <a:off x="2834852" y="5959466"/>
            <a:ext cx="372152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posteriori Knowledge</a:t>
            </a:r>
            <a:endParaRPr/>
          </a:p>
        </p:txBody>
      </p:sp>
      <p:sp>
        <p:nvSpPr>
          <p:cNvPr id="337" name="Google Shape;337;p21"/>
          <p:cNvSpPr txBox="1"/>
          <p:nvPr/>
        </p:nvSpPr>
        <p:spPr>
          <a:xfrm>
            <a:off x="11560229" y="5959466"/>
            <a:ext cx="372152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Empiricism</a:t>
            </a:r>
            <a:endParaRPr/>
          </a:p>
        </p:txBody>
      </p:sp>
      <p:sp>
        <p:nvSpPr>
          <p:cNvPr id="338" name="Google Shape;338;p21"/>
          <p:cNvSpPr txBox="1"/>
          <p:nvPr/>
        </p:nvSpPr>
        <p:spPr>
          <a:xfrm>
            <a:off x="2834852" y="6624430"/>
            <a:ext cx="3721520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Phenomena vs. Noumena</a:t>
            </a:r>
            <a:endParaRPr/>
          </a:p>
        </p:txBody>
      </p:sp>
      <p:sp>
        <p:nvSpPr>
          <p:cNvPr id="339" name="Google Shape;339;p21"/>
          <p:cNvSpPr txBox="1"/>
          <p:nvPr/>
        </p:nvSpPr>
        <p:spPr>
          <a:xfrm>
            <a:off x="11197467" y="6624430"/>
            <a:ext cx="4447044" cy="434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Primary and Secondary Qualities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2"/>
          <p:cNvPicPr preferRelativeResize="0"/>
          <p:nvPr/>
        </p:nvPicPr>
        <p:blipFill rotWithShape="1">
          <a:blip r:embed="rId3">
            <a:alphaModFix amt="32999"/>
          </a:blip>
          <a:srcRect b="15625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2"/>
          <p:cNvPicPr preferRelativeResize="0"/>
          <p:nvPr/>
        </p:nvPicPr>
        <p:blipFill rotWithShape="1">
          <a:blip r:embed="rId4">
            <a:alphaModFix/>
          </a:blip>
          <a:srcRect b="0" l="0" r="-8073" t="0"/>
          <a:stretch/>
        </p:blipFill>
        <p:spPr>
          <a:xfrm>
            <a:off x="-381000" y="6653925"/>
            <a:ext cx="19227699" cy="1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2"/>
          <p:cNvSpPr txBox="1"/>
          <p:nvPr/>
        </p:nvSpPr>
        <p:spPr>
          <a:xfrm>
            <a:off x="1774306" y="592377"/>
            <a:ext cx="14739300" cy="21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17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Immanuel Kant</a:t>
            </a:r>
            <a:endParaRPr/>
          </a:p>
        </p:txBody>
      </p:sp>
      <p:sp>
        <p:nvSpPr>
          <p:cNvPr id="347" name="Google Shape;347;p22"/>
          <p:cNvSpPr txBox="1"/>
          <p:nvPr/>
        </p:nvSpPr>
        <p:spPr>
          <a:xfrm>
            <a:off x="1534193" y="3812999"/>
            <a:ext cx="23295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Born in Königsberg</a:t>
            </a:r>
            <a:endParaRPr/>
          </a:p>
        </p:txBody>
      </p:sp>
      <p:sp>
        <p:nvSpPr>
          <p:cNvPr id="348" name="Google Shape;348;p22"/>
          <p:cNvSpPr txBox="1"/>
          <p:nvPr/>
        </p:nvSpPr>
        <p:spPr>
          <a:xfrm>
            <a:off x="5898018" y="3603449"/>
            <a:ext cx="2669100" cy="1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Publication of "Critique of Pure Reason"</a:t>
            </a:r>
            <a:endParaRPr/>
          </a:p>
        </p:txBody>
      </p:sp>
      <p:sp>
        <p:nvSpPr>
          <p:cNvPr id="349" name="Google Shape;349;p22"/>
          <p:cNvSpPr txBox="1"/>
          <p:nvPr/>
        </p:nvSpPr>
        <p:spPr>
          <a:xfrm>
            <a:off x="9905496" y="3603449"/>
            <a:ext cx="3721500" cy="1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Publication of "Groundwork of the Metaphysics of Morals"</a:t>
            </a:r>
            <a:endParaRPr/>
          </a:p>
        </p:txBody>
      </p:sp>
      <p:sp>
        <p:nvSpPr>
          <p:cNvPr id="350" name="Google Shape;350;p22"/>
          <p:cNvSpPr txBox="1"/>
          <p:nvPr/>
        </p:nvSpPr>
        <p:spPr>
          <a:xfrm>
            <a:off x="838200" y="7232928"/>
            <a:ext cx="3721520" cy="1367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51" name="Google Shape;351;p22"/>
          <p:cNvSpPr txBox="1"/>
          <p:nvPr/>
        </p:nvSpPr>
        <p:spPr>
          <a:xfrm>
            <a:off x="5371848" y="7232928"/>
            <a:ext cx="3721520" cy="1367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52" name="Google Shape;352;p22"/>
          <p:cNvSpPr txBox="1"/>
          <p:nvPr/>
        </p:nvSpPr>
        <p:spPr>
          <a:xfrm>
            <a:off x="9905496" y="7232928"/>
            <a:ext cx="3721520" cy="1367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53" name="Google Shape;353;p22"/>
          <p:cNvSpPr txBox="1"/>
          <p:nvPr/>
        </p:nvSpPr>
        <p:spPr>
          <a:xfrm>
            <a:off x="1323350" y="4850049"/>
            <a:ext cx="2751220" cy="1683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15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1724</a:t>
            </a:r>
            <a:endParaRPr/>
          </a:p>
        </p:txBody>
      </p:sp>
      <p:sp>
        <p:nvSpPr>
          <p:cNvPr id="354" name="Google Shape;354;p22"/>
          <p:cNvSpPr txBox="1"/>
          <p:nvPr/>
        </p:nvSpPr>
        <p:spPr>
          <a:xfrm>
            <a:off x="5856998" y="4850049"/>
            <a:ext cx="2751220" cy="1683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15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1781</a:t>
            </a:r>
            <a:endParaRPr/>
          </a:p>
        </p:txBody>
      </p:sp>
      <p:sp>
        <p:nvSpPr>
          <p:cNvPr id="355" name="Google Shape;355;p22"/>
          <p:cNvSpPr txBox="1"/>
          <p:nvPr/>
        </p:nvSpPr>
        <p:spPr>
          <a:xfrm>
            <a:off x="10390647" y="4850049"/>
            <a:ext cx="2751220" cy="1683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15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1785</a:t>
            </a:r>
            <a:endParaRPr/>
          </a:p>
        </p:txBody>
      </p:sp>
      <p:pic>
        <p:nvPicPr>
          <p:cNvPr id="356" name="Google Shape;356;p22"/>
          <p:cNvPicPr preferRelativeResize="0"/>
          <p:nvPr/>
        </p:nvPicPr>
        <p:blipFill rotWithShape="1">
          <a:blip r:embed="rId5">
            <a:alphaModFix/>
          </a:blip>
          <a:srcRect b="12441" l="0" r="37031" t="0"/>
          <a:stretch/>
        </p:blipFill>
        <p:spPr>
          <a:xfrm>
            <a:off x="12551200" y="2943150"/>
            <a:ext cx="5736798" cy="734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3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3"/>
          <p:cNvSpPr/>
          <p:nvPr/>
        </p:nvSpPr>
        <p:spPr>
          <a:xfrm>
            <a:off x="943215" y="2952233"/>
            <a:ext cx="3451470" cy="3451470"/>
          </a:xfrm>
          <a:custGeom>
            <a:rect b="b" l="l" r="r" t="t"/>
            <a:pathLst>
              <a:path extrusionOk="0" h="3451470" w="3451470">
                <a:moveTo>
                  <a:pt x="0" y="0"/>
                </a:moveTo>
                <a:lnTo>
                  <a:pt x="3451470" y="0"/>
                </a:lnTo>
                <a:lnTo>
                  <a:pt x="3451470" y="3451469"/>
                </a:lnTo>
                <a:lnTo>
                  <a:pt x="0" y="34514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3"/>
          <p:cNvSpPr/>
          <p:nvPr/>
        </p:nvSpPr>
        <p:spPr>
          <a:xfrm>
            <a:off x="5259915" y="2952233"/>
            <a:ext cx="3451470" cy="3451470"/>
          </a:xfrm>
          <a:custGeom>
            <a:rect b="b" l="l" r="r" t="t"/>
            <a:pathLst>
              <a:path extrusionOk="0" h="3451470" w="3451470">
                <a:moveTo>
                  <a:pt x="0" y="0"/>
                </a:moveTo>
                <a:lnTo>
                  <a:pt x="3451470" y="0"/>
                </a:lnTo>
                <a:lnTo>
                  <a:pt x="3451470" y="3451469"/>
                </a:lnTo>
                <a:lnTo>
                  <a:pt x="0" y="34514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23"/>
          <p:cNvSpPr/>
          <p:nvPr/>
        </p:nvSpPr>
        <p:spPr>
          <a:xfrm>
            <a:off x="9576615" y="2952233"/>
            <a:ext cx="3451470" cy="3451470"/>
          </a:xfrm>
          <a:custGeom>
            <a:rect b="b" l="l" r="r" t="t"/>
            <a:pathLst>
              <a:path extrusionOk="0" h="3451470" w="3451470">
                <a:moveTo>
                  <a:pt x="0" y="0"/>
                </a:moveTo>
                <a:lnTo>
                  <a:pt x="3451470" y="0"/>
                </a:lnTo>
                <a:lnTo>
                  <a:pt x="3451470" y="3451469"/>
                </a:lnTo>
                <a:lnTo>
                  <a:pt x="0" y="34514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23"/>
          <p:cNvSpPr/>
          <p:nvPr/>
        </p:nvSpPr>
        <p:spPr>
          <a:xfrm>
            <a:off x="13893315" y="2952233"/>
            <a:ext cx="3451470" cy="3451470"/>
          </a:xfrm>
          <a:custGeom>
            <a:rect b="b" l="l" r="r" t="t"/>
            <a:pathLst>
              <a:path extrusionOk="0" h="3451470" w="3451470">
                <a:moveTo>
                  <a:pt x="0" y="0"/>
                </a:moveTo>
                <a:lnTo>
                  <a:pt x="3451470" y="0"/>
                </a:lnTo>
                <a:lnTo>
                  <a:pt x="3451470" y="3451469"/>
                </a:lnTo>
                <a:lnTo>
                  <a:pt x="0" y="34514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23"/>
          <p:cNvSpPr/>
          <p:nvPr/>
        </p:nvSpPr>
        <p:spPr>
          <a:xfrm>
            <a:off x="14952217" y="4029321"/>
            <a:ext cx="1333665" cy="1297293"/>
          </a:xfrm>
          <a:custGeom>
            <a:rect b="b" l="l" r="r" t="t"/>
            <a:pathLst>
              <a:path extrusionOk="0" h="1297293" w="1333665">
                <a:moveTo>
                  <a:pt x="0" y="0"/>
                </a:moveTo>
                <a:lnTo>
                  <a:pt x="1333666" y="0"/>
                </a:lnTo>
                <a:lnTo>
                  <a:pt x="1333666" y="1297293"/>
                </a:lnTo>
                <a:lnTo>
                  <a:pt x="0" y="1297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23"/>
          <p:cNvSpPr/>
          <p:nvPr/>
        </p:nvSpPr>
        <p:spPr>
          <a:xfrm>
            <a:off x="6464446" y="3925573"/>
            <a:ext cx="1042409" cy="1504790"/>
          </a:xfrm>
          <a:custGeom>
            <a:rect b="b" l="l" r="r" t="t"/>
            <a:pathLst>
              <a:path extrusionOk="0" h="1504790" w="1042409">
                <a:moveTo>
                  <a:pt x="0" y="0"/>
                </a:moveTo>
                <a:lnTo>
                  <a:pt x="1042408" y="0"/>
                </a:lnTo>
                <a:lnTo>
                  <a:pt x="1042408" y="1504790"/>
                </a:lnTo>
                <a:lnTo>
                  <a:pt x="0" y="15047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23"/>
          <p:cNvSpPr/>
          <p:nvPr/>
        </p:nvSpPr>
        <p:spPr>
          <a:xfrm>
            <a:off x="2042346" y="4051364"/>
            <a:ext cx="1253207" cy="1253207"/>
          </a:xfrm>
          <a:custGeom>
            <a:rect b="b" l="l" r="r" t="t"/>
            <a:pathLst>
              <a:path extrusionOk="0" h="1253207" w="1253207">
                <a:moveTo>
                  <a:pt x="0" y="0"/>
                </a:moveTo>
                <a:lnTo>
                  <a:pt x="1253208" y="0"/>
                </a:lnTo>
                <a:lnTo>
                  <a:pt x="1253208" y="1253207"/>
                </a:lnTo>
                <a:lnTo>
                  <a:pt x="0" y="1253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23"/>
          <p:cNvSpPr/>
          <p:nvPr/>
        </p:nvSpPr>
        <p:spPr>
          <a:xfrm>
            <a:off x="10650462" y="3925573"/>
            <a:ext cx="1303777" cy="1414354"/>
          </a:xfrm>
          <a:custGeom>
            <a:rect b="b" l="l" r="r" t="t"/>
            <a:pathLst>
              <a:path extrusionOk="0" h="1414354" w="1303777">
                <a:moveTo>
                  <a:pt x="0" y="0"/>
                </a:moveTo>
                <a:lnTo>
                  <a:pt x="1303777" y="0"/>
                </a:lnTo>
                <a:lnTo>
                  <a:pt x="1303777" y="1414354"/>
                </a:lnTo>
                <a:lnTo>
                  <a:pt x="0" y="1414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3"/>
          <p:cNvSpPr txBox="1"/>
          <p:nvPr/>
        </p:nvSpPr>
        <p:spPr>
          <a:xfrm>
            <a:off x="280989" y="591097"/>
            <a:ext cx="17726100" cy="16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93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Introduction to John Locke</a:t>
            </a:r>
            <a:endParaRPr/>
          </a:p>
        </p:txBody>
      </p:sp>
      <p:sp>
        <p:nvSpPr>
          <p:cNvPr id="371" name="Google Shape;371;p23"/>
          <p:cNvSpPr txBox="1"/>
          <p:nvPr/>
        </p:nvSpPr>
        <p:spPr>
          <a:xfrm>
            <a:off x="1781116" y="6757777"/>
            <a:ext cx="1775668" cy="511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Empiricism</a:t>
            </a:r>
            <a:endParaRPr/>
          </a:p>
        </p:txBody>
      </p:sp>
      <p:sp>
        <p:nvSpPr>
          <p:cNvPr id="372" name="Google Shape;372;p23"/>
          <p:cNvSpPr txBox="1"/>
          <p:nvPr/>
        </p:nvSpPr>
        <p:spPr>
          <a:xfrm>
            <a:off x="5729932" y="6757777"/>
            <a:ext cx="2511436" cy="511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Tabula Rasa</a:t>
            </a:r>
            <a:endParaRPr/>
          </a:p>
        </p:txBody>
      </p:sp>
      <p:sp>
        <p:nvSpPr>
          <p:cNvPr id="373" name="Google Shape;373;p23"/>
          <p:cNvSpPr txBox="1"/>
          <p:nvPr/>
        </p:nvSpPr>
        <p:spPr>
          <a:xfrm>
            <a:off x="10067070" y="6757777"/>
            <a:ext cx="2470560" cy="511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Natural Rights</a:t>
            </a:r>
            <a:endParaRPr/>
          </a:p>
        </p:txBody>
      </p:sp>
      <p:sp>
        <p:nvSpPr>
          <p:cNvPr id="374" name="Google Shape;374;p23"/>
          <p:cNvSpPr txBox="1"/>
          <p:nvPr/>
        </p:nvSpPr>
        <p:spPr>
          <a:xfrm>
            <a:off x="14281580" y="6757777"/>
            <a:ext cx="2674939" cy="511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Social Contract</a:t>
            </a:r>
            <a:endParaRPr/>
          </a:p>
        </p:txBody>
      </p:sp>
      <p:sp>
        <p:nvSpPr>
          <p:cNvPr id="375" name="Google Shape;375;p23"/>
          <p:cNvSpPr txBox="1"/>
          <p:nvPr/>
        </p:nvSpPr>
        <p:spPr>
          <a:xfrm>
            <a:off x="808190" y="7499985"/>
            <a:ext cx="37215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Locke argued that knowledge is derived from sensory experience, challenging the notion of innate ideas.</a:t>
            </a:r>
            <a:endParaRPr/>
          </a:p>
        </p:txBody>
      </p:sp>
      <p:sp>
        <p:nvSpPr>
          <p:cNvPr id="376" name="Google Shape;376;p23"/>
          <p:cNvSpPr txBox="1"/>
          <p:nvPr/>
        </p:nvSpPr>
        <p:spPr>
          <a:xfrm>
            <a:off x="5431460" y="7499985"/>
            <a:ext cx="31083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He proposed that the human mind is a blank slate at birth, shaped by experiences.</a:t>
            </a:r>
            <a:endParaRPr/>
          </a:p>
        </p:txBody>
      </p:sp>
      <p:sp>
        <p:nvSpPr>
          <p:cNvPr id="377" name="Google Shape;377;p23"/>
          <p:cNvSpPr txBox="1"/>
          <p:nvPr/>
        </p:nvSpPr>
        <p:spPr>
          <a:xfrm>
            <a:off x="9625532" y="7499985"/>
            <a:ext cx="33537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Locke asserted that individuals have fundamental rights to life, liberty, and property.</a:t>
            </a:r>
            <a:endParaRPr/>
          </a:p>
        </p:txBody>
      </p:sp>
      <p:sp>
        <p:nvSpPr>
          <p:cNvPr id="378" name="Google Shape;378;p23"/>
          <p:cNvSpPr txBox="1"/>
          <p:nvPr/>
        </p:nvSpPr>
        <p:spPr>
          <a:xfrm>
            <a:off x="13614121" y="7499985"/>
            <a:ext cx="40098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He believed governments exist to protect rights, with citizens having the right to overthrow them if they fail.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24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4"/>
          <p:cNvPicPr preferRelativeResize="0"/>
          <p:nvPr/>
        </p:nvPicPr>
        <p:blipFill rotWithShape="1">
          <a:blip r:embed="rId4">
            <a:alphaModFix/>
          </a:blip>
          <a:srcRect b="12907" l="11551" r="0" t="0"/>
          <a:stretch/>
        </p:blipFill>
        <p:spPr>
          <a:xfrm>
            <a:off x="0" y="2116975"/>
            <a:ext cx="10026850" cy="8170026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4"/>
          <p:cNvSpPr txBox="1"/>
          <p:nvPr/>
        </p:nvSpPr>
        <p:spPr>
          <a:xfrm>
            <a:off x="2393379" y="480402"/>
            <a:ext cx="13501242" cy="1915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96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Important Charts</a:t>
            </a:r>
            <a:endParaRPr/>
          </a:p>
        </p:txBody>
      </p:sp>
      <p:pic>
        <p:nvPicPr>
          <p:cNvPr id="386" name="Google Shape;38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221" y="2838081"/>
            <a:ext cx="8831594" cy="76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48353" y="4129429"/>
            <a:ext cx="3900361" cy="3900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01694" y="4129429"/>
            <a:ext cx="3900361" cy="390036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4"/>
          <p:cNvSpPr txBox="1"/>
          <p:nvPr/>
        </p:nvSpPr>
        <p:spPr>
          <a:xfrm>
            <a:off x="10756266" y="5369399"/>
            <a:ext cx="1884536" cy="1277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51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75%</a:t>
            </a:r>
            <a:endParaRPr/>
          </a:p>
        </p:txBody>
      </p:sp>
      <p:sp>
        <p:nvSpPr>
          <p:cNvPr id="390" name="Google Shape;390;p24"/>
          <p:cNvSpPr txBox="1"/>
          <p:nvPr/>
        </p:nvSpPr>
        <p:spPr>
          <a:xfrm>
            <a:off x="15009606" y="5369399"/>
            <a:ext cx="1884536" cy="1277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51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90%</a:t>
            </a:r>
            <a:endParaRPr/>
          </a:p>
        </p:txBody>
      </p:sp>
      <p:sp>
        <p:nvSpPr>
          <p:cNvPr id="391" name="Google Shape;391;p24"/>
          <p:cNvSpPr txBox="1"/>
          <p:nvPr/>
        </p:nvSpPr>
        <p:spPr>
          <a:xfrm>
            <a:off x="10196635" y="3470994"/>
            <a:ext cx="3003797" cy="6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Category 1</a:t>
            </a:r>
            <a:endParaRPr/>
          </a:p>
        </p:txBody>
      </p:sp>
      <p:sp>
        <p:nvSpPr>
          <p:cNvPr id="392" name="Google Shape;392;p24"/>
          <p:cNvSpPr txBox="1"/>
          <p:nvPr/>
        </p:nvSpPr>
        <p:spPr>
          <a:xfrm>
            <a:off x="14449976" y="3470994"/>
            <a:ext cx="3003797" cy="6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Category 2</a:t>
            </a:r>
            <a:endParaRPr/>
          </a:p>
        </p:txBody>
      </p:sp>
      <p:sp>
        <p:nvSpPr>
          <p:cNvPr id="393" name="Google Shape;393;p24"/>
          <p:cNvSpPr txBox="1"/>
          <p:nvPr/>
        </p:nvSpPr>
        <p:spPr>
          <a:xfrm>
            <a:off x="9837774" y="8101965"/>
            <a:ext cx="3721520" cy="1269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94" name="Google Shape;394;p24"/>
          <p:cNvSpPr txBox="1"/>
          <p:nvPr/>
        </p:nvSpPr>
        <p:spPr>
          <a:xfrm>
            <a:off x="14091114" y="8101965"/>
            <a:ext cx="3721520" cy="1269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Lorem ipsum dolor sit amet, consectetur adipiscing elit, sed do eiusmod tempor.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5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25"/>
          <p:cNvGrpSpPr/>
          <p:nvPr/>
        </p:nvGrpSpPr>
        <p:grpSpPr>
          <a:xfrm>
            <a:off x="3016446" y="8427743"/>
            <a:ext cx="754204" cy="754204"/>
            <a:chOff x="0" y="0"/>
            <a:chExt cx="812800" cy="812800"/>
          </a:xfrm>
        </p:grpSpPr>
        <p:sp>
          <p:nvSpPr>
            <p:cNvPr id="401" name="Google Shape;40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285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3" name="Google Shape;403;p25"/>
          <p:cNvSpPr txBox="1"/>
          <p:nvPr/>
        </p:nvSpPr>
        <p:spPr>
          <a:xfrm>
            <a:off x="1044156" y="6820175"/>
            <a:ext cx="4698786" cy="328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You can find these fonts online too.</a:t>
            </a:r>
            <a:endParaRPr/>
          </a:p>
        </p:txBody>
      </p:sp>
      <p:sp>
        <p:nvSpPr>
          <p:cNvPr id="404" name="Google Shape;404;p25"/>
          <p:cNvSpPr txBox="1"/>
          <p:nvPr/>
        </p:nvSpPr>
        <p:spPr>
          <a:xfrm>
            <a:off x="2782862" y="9317127"/>
            <a:ext cx="1221374" cy="328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#EBE7DB</a:t>
            </a:r>
            <a:endParaRPr/>
          </a:p>
        </p:txBody>
      </p:sp>
      <p:sp>
        <p:nvSpPr>
          <p:cNvPr id="405" name="Google Shape;405;p25"/>
          <p:cNvSpPr txBox="1"/>
          <p:nvPr/>
        </p:nvSpPr>
        <p:spPr>
          <a:xfrm>
            <a:off x="1818280" y="7247785"/>
            <a:ext cx="3150536" cy="974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COLORS</a:t>
            </a:r>
            <a:endParaRPr/>
          </a:p>
        </p:txBody>
      </p:sp>
      <p:sp>
        <p:nvSpPr>
          <p:cNvPr id="406" name="Google Shape;406;p25"/>
          <p:cNvSpPr txBox="1"/>
          <p:nvPr/>
        </p:nvSpPr>
        <p:spPr>
          <a:xfrm>
            <a:off x="1543229" y="3171970"/>
            <a:ext cx="3700639" cy="8404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This presentation template uses the following free fonts:</a:t>
            </a:r>
            <a:endParaRPr/>
          </a:p>
        </p:txBody>
      </p:sp>
      <p:sp>
        <p:nvSpPr>
          <p:cNvPr id="407" name="Google Shape;407;p25"/>
          <p:cNvSpPr txBox="1"/>
          <p:nvPr/>
        </p:nvSpPr>
        <p:spPr>
          <a:xfrm>
            <a:off x="2038792" y="4100268"/>
            <a:ext cx="2709513" cy="4029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Titles :</a:t>
            </a:r>
            <a:endParaRPr/>
          </a:p>
        </p:txBody>
      </p:sp>
      <p:sp>
        <p:nvSpPr>
          <p:cNvPr id="408" name="Google Shape;408;p25"/>
          <p:cNvSpPr txBox="1"/>
          <p:nvPr/>
        </p:nvSpPr>
        <p:spPr>
          <a:xfrm>
            <a:off x="2038792" y="5006904"/>
            <a:ext cx="2709513" cy="4029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Headers :</a:t>
            </a:r>
            <a:endParaRPr/>
          </a:p>
        </p:txBody>
      </p:sp>
      <p:sp>
        <p:nvSpPr>
          <p:cNvPr id="409" name="Google Shape;409;p25"/>
          <p:cNvSpPr txBox="1"/>
          <p:nvPr/>
        </p:nvSpPr>
        <p:spPr>
          <a:xfrm>
            <a:off x="2038792" y="5913539"/>
            <a:ext cx="2709513" cy="4029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Body Copy :</a:t>
            </a:r>
            <a:endParaRPr/>
          </a:p>
        </p:txBody>
      </p:sp>
      <p:sp>
        <p:nvSpPr>
          <p:cNvPr id="410" name="Google Shape;410;p25"/>
          <p:cNvSpPr txBox="1"/>
          <p:nvPr/>
        </p:nvSpPr>
        <p:spPr>
          <a:xfrm>
            <a:off x="2038792" y="4591051"/>
            <a:ext cx="2709513" cy="328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Charmonman</a:t>
            </a:r>
            <a:endParaRPr/>
          </a:p>
        </p:txBody>
      </p:sp>
      <p:sp>
        <p:nvSpPr>
          <p:cNvPr id="411" name="Google Shape;411;p25"/>
          <p:cNvSpPr txBox="1"/>
          <p:nvPr/>
        </p:nvSpPr>
        <p:spPr>
          <a:xfrm>
            <a:off x="1753468" y="5497686"/>
            <a:ext cx="3280161" cy="328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Rubik</a:t>
            </a:r>
            <a:endParaRPr/>
          </a:p>
        </p:txBody>
      </p:sp>
      <p:sp>
        <p:nvSpPr>
          <p:cNvPr id="412" name="Google Shape;412;p25"/>
          <p:cNvSpPr txBox="1"/>
          <p:nvPr/>
        </p:nvSpPr>
        <p:spPr>
          <a:xfrm>
            <a:off x="1543229" y="6404322"/>
            <a:ext cx="3700639" cy="328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Rubik</a:t>
            </a:r>
            <a:endParaRPr/>
          </a:p>
        </p:txBody>
      </p:sp>
      <p:sp>
        <p:nvSpPr>
          <p:cNvPr id="413" name="Google Shape;413;p25"/>
          <p:cNvSpPr txBox="1"/>
          <p:nvPr/>
        </p:nvSpPr>
        <p:spPr>
          <a:xfrm>
            <a:off x="1818280" y="2195156"/>
            <a:ext cx="3150536" cy="974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FONTS</a:t>
            </a:r>
            <a:endParaRPr/>
          </a:p>
        </p:txBody>
      </p:sp>
      <p:sp>
        <p:nvSpPr>
          <p:cNvPr id="414" name="Google Shape;414;p25"/>
          <p:cNvSpPr txBox="1"/>
          <p:nvPr/>
        </p:nvSpPr>
        <p:spPr>
          <a:xfrm>
            <a:off x="4884058" y="342497"/>
            <a:ext cx="8519884" cy="1915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96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Resource Page</a:t>
            </a:r>
            <a:endParaRPr/>
          </a:p>
        </p:txBody>
      </p:sp>
      <p:sp>
        <p:nvSpPr>
          <p:cNvPr id="415" name="Google Shape;415;p25"/>
          <p:cNvSpPr txBox="1"/>
          <p:nvPr/>
        </p:nvSpPr>
        <p:spPr>
          <a:xfrm>
            <a:off x="7720733" y="2841843"/>
            <a:ext cx="8483214" cy="328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Use these design resources in your Canva Presentation.</a:t>
            </a:r>
            <a:endParaRPr/>
          </a:p>
        </p:txBody>
      </p:sp>
      <p:sp>
        <p:nvSpPr>
          <p:cNvPr id="416" name="Google Shape;416;p25"/>
          <p:cNvSpPr/>
          <p:nvPr/>
        </p:nvSpPr>
        <p:spPr>
          <a:xfrm rot="-5400000">
            <a:off x="6552236" y="6243369"/>
            <a:ext cx="1192642" cy="1553931"/>
          </a:xfrm>
          <a:custGeom>
            <a:rect b="b" l="l" r="r" t="t"/>
            <a:pathLst>
              <a:path extrusionOk="0" h="1553931" w="1192642">
                <a:moveTo>
                  <a:pt x="0" y="0"/>
                </a:moveTo>
                <a:lnTo>
                  <a:pt x="1192642" y="0"/>
                </a:lnTo>
                <a:lnTo>
                  <a:pt x="1192642" y="1553932"/>
                </a:lnTo>
                <a:lnTo>
                  <a:pt x="0" y="1553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25"/>
          <p:cNvSpPr/>
          <p:nvPr/>
        </p:nvSpPr>
        <p:spPr>
          <a:xfrm>
            <a:off x="15794417" y="6612405"/>
            <a:ext cx="1635810" cy="815860"/>
          </a:xfrm>
          <a:custGeom>
            <a:rect b="b" l="l" r="r" t="t"/>
            <a:pathLst>
              <a:path extrusionOk="0" h="815860" w="1635810">
                <a:moveTo>
                  <a:pt x="0" y="0"/>
                </a:moveTo>
                <a:lnTo>
                  <a:pt x="1635809" y="0"/>
                </a:lnTo>
                <a:lnTo>
                  <a:pt x="1635809" y="815860"/>
                </a:lnTo>
                <a:lnTo>
                  <a:pt x="0" y="815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25"/>
          <p:cNvSpPr/>
          <p:nvPr/>
        </p:nvSpPr>
        <p:spPr>
          <a:xfrm rot="10800000">
            <a:off x="14031388" y="6492120"/>
            <a:ext cx="1477526" cy="1056431"/>
          </a:xfrm>
          <a:custGeom>
            <a:rect b="b" l="l" r="r" t="t"/>
            <a:pathLst>
              <a:path extrusionOk="0" h="1056431" w="1477526">
                <a:moveTo>
                  <a:pt x="0" y="0"/>
                </a:moveTo>
                <a:lnTo>
                  <a:pt x="1477526" y="0"/>
                </a:lnTo>
                <a:lnTo>
                  <a:pt x="1477526" y="1056431"/>
                </a:lnTo>
                <a:lnTo>
                  <a:pt x="0" y="1056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25"/>
          <p:cNvSpPr/>
          <p:nvPr/>
        </p:nvSpPr>
        <p:spPr>
          <a:xfrm>
            <a:off x="7587412" y="5292958"/>
            <a:ext cx="763369" cy="763369"/>
          </a:xfrm>
          <a:custGeom>
            <a:rect b="b" l="l" r="r" t="t"/>
            <a:pathLst>
              <a:path extrusionOk="0" h="763369" w="763369">
                <a:moveTo>
                  <a:pt x="0" y="0"/>
                </a:moveTo>
                <a:lnTo>
                  <a:pt x="763369" y="0"/>
                </a:lnTo>
                <a:lnTo>
                  <a:pt x="763369" y="763370"/>
                </a:lnTo>
                <a:lnTo>
                  <a:pt x="0" y="763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25"/>
          <p:cNvSpPr/>
          <p:nvPr/>
        </p:nvSpPr>
        <p:spPr>
          <a:xfrm>
            <a:off x="6375028" y="8025313"/>
            <a:ext cx="1456825" cy="939652"/>
          </a:xfrm>
          <a:custGeom>
            <a:rect b="b" l="l" r="r" t="t"/>
            <a:pathLst>
              <a:path extrusionOk="0" h="939652" w="1456825">
                <a:moveTo>
                  <a:pt x="0" y="0"/>
                </a:moveTo>
                <a:lnTo>
                  <a:pt x="1456825" y="0"/>
                </a:lnTo>
                <a:lnTo>
                  <a:pt x="1456825" y="939652"/>
                </a:lnTo>
                <a:lnTo>
                  <a:pt x="0" y="939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25"/>
          <p:cNvSpPr/>
          <p:nvPr/>
        </p:nvSpPr>
        <p:spPr>
          <a:xfrm>
            <a:off x="15794417" y="3872661"/>
            <a:ext cx="1560475" cy="384917"/>
          </a:xfrm>
          <a:custGeom>
            <a:rect b="b" l="l" r="r" t="t"/>
            <a:pathLst>
              <a:path extrusionOk="0" h="384917" w="1560475">
                <a:moveTo>
                  <a:pt x="0" y="0"/>
                </a:moveTo>
                <a:lnTo>
                  <a:pt x="1560475" y="0"/>
                </a:lnTo>
                <a:lnTo>
                  <a:pt x="1560475" y="384918"/>
                </a:lnTo>
                <a:lnTo>
                  <a:pt x="0" y="384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5"/>
          <p:cNvSpPr/>
          <p:nvPr/>
        </p:nvSpPr>
        <p:spPr>
          <a:xfrm>
            <a:off x="8188211" y="4704397"/>
            <a:ext cx="1796207" cy="294096"/>
          </a:xfrm>
          <a:custGeom>
            <a:rect b="b" l="l" r="r" t="t"/>
            <a:pathLst>
              <a:path extrusionOk="0" h="294096" w="1796207">
                <a:moveTo>
                  <a:pt x="0" y="0"/>
                </a:moveTo>
                <a:lnTo>
                  <a:pt x="1796207" y="0"/>
                </a:lnTo>
                <a:lnTo>
                  <a:pt x="1796207" y="294096"/>
                </a:lnTo>
                <a:lnTo>
                  <a:pt x="0" y="2940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-22415" t="0"/>
            </a:stretch>
          </a:blipFill>
          <a:ln>
            <a:noFill/>
          </a:ln>
        </p:spPr>
      </p:sp>
      <p:sp>
        <p:nvSpPr>
          <p:cNvPr id="423" name="Google Shape;423;p25"/>
          <p:cNvSpPr/>
          <p:nvPr/>
        </p:nvSpPr>
        <p:spPr>
          <a:xfrm>
            <a:off x="13604105" y="3881656"/>
            <a:ext cx="2012090" cy="366929"/>
          </a:xfrm>
          <a:custGeom>
            <a:rect b="b" l="l" r="r" t="t"/>
            <a:pathLst>
              <a:path extrusionOk="0" h="366929" w="2012090">
                <a:moveTo>
                  <a:pt x="0" y="0"/>
                </a:moveTo>
                <a:lnTo>
                  <a:pt x="2012090" y="0"/>
                </a:lnTo>
                <a:lnTo>
                  <a:pt x="2012090" y="366929"/>
                </a:lnTo>
                <a:lnTo>
                  <a:pt x="0" y="366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-20569" t="0"/>
            </a:stretch>
          </a:blipFill>
          <a:ln>
            <a:noFill/>
          </a:ln>
        </p:spPr>
      </p:sp>
      <p:sp>
        <p:nvSpPr>
          <p:cNvPr id="424" name="Google Shape;424;p25"/>
          <p:cNvSpPr/>
          <p:nvPr/>
        </p:nvSpPr>
        <p:spPr>
          <a:xfrm>
            <a:off x="8459535" y="3890133"/>
            <a:ext cx="2413608" cy="349973"/>
          </a:xfrm>
          <a:custGeom>
            <a:rect b="b" l="l" r="r" t="t"/>
            <a:pathLst>
              <a:path extrusionOk="0" h="349973" w="2413608">
                <a:moveTo>
                  <a:pt x="0" y="0"/>
                </a:moveTo>
                <a:lnTo>
                  <a:pt x="2413608" y="0"/>
                </a:lnTo>
                <a:lnTo>
                  <a:pt x="2413608" y="349974"/>
                </a:lnTo>
                <a:lnTo>
                  <a:pt x="0" y="349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25"/>
          <p:cNvSpPr/>
          <p:nvPr/>
        </p:nvSpPr>
        <p:spPr>
          <a:xfrm rot="10800000">
            <a:off x="9330392" y="6587760"/>
            <a:ext cx="1911935" cy="865151"/>
          </a:xfrm>
          <a:custGeom>
            <a:rect b="b" l="l" r="r" t="t"/>
            <a:pathLst>
              <a:path extrusionOk="0" h="865151" w="1911935">
                <a:moveTo>
                  <a:pt x="1911935" y="865151"/>
                </a:moveTo>
                <a:lnTo>
                  <a:pt x="0" y="865151"/>
                </a:lnTo>
                <a:lnTo>
                  <a:pt x="0" y="0"/>
                </a:lnTo>
                <a:lnTo>
                  <a:pt x="1911935" y="0"/>
                </a:lnTo>
                <a:lnTo>
                  <a:pt x="1911935" y="865151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25"/>
          <p:cNvSpPr/>
          <p:nvPr/>
        </p:nvSpPr>
        <p:spPr>
          <a:xfrm>
            <a:off x="14246060" y="4642412"/>
            <a:ext cx="1458886" cy="1458886"/>
          </a:xfrm>
          <a:custGeom>
            <a:rect b="b" l="l" r="r" t="t"/>
            <a:pathLst>
              <a:path extrusionOk="0" h="1458886" w="1458886">
                <a:moveTo>
                  <a:pt x="0" y="0"/>
                </a:moveTo>
                <a:lnTo>
                  <a:pt x="1458886" y="0"/>
                </a:lnTo>
                <a:lnTo>
                  <a:pt x="1458886" y="1458886"/>
                </a:lnTo>
                <a:lnTo>
                  <a:pt x="0" y="1458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25"/>
          <p:cNvSpPr/>
          <p:nvPr/>
        </p:nvSpPr>
        <p:spPr>
          <a:xfrm>
            <a:off x="16004168" y="4597395"/>
            <a:ext cx="1548921" cy="1548921"/>
          </a:xfrm>
          <a:custGeom>
            <a:rect b="b" l="l" r="r" t="t"/>
            <a:pathLst>
              <a:path extrusionOk="0" h="1548921" w="1548921">
                <a:moveTo>
                  <a:pt x="0" y="0"/>
                </a:moveTo>
                <a:lnTo>
                  <a:pt x="1548921" y="0"/>
                </a:lnTo>
                <a:lnTo>
                  <a:pt x="1548921" y="1548920"/>
                </a:lnTo>
                <a:lnTo>
                  <a:pt x="0" y="1548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25"/>
          <p:cNvSpPr/>
          <p:nvPr/>
        </p:nvSpPr>
        <p:spPr>
          <a:xfrm>
            <a:off x="10296205" y="5310849"/>
            <a:ext cx="1032862" cy="919358"/>
          </a:xfrm>
          <a:custGeom>
            <a:rect b="b" l="l" r="r" t="t"/>
            <a:pathLst>
              <a:path extrusionOk="0" h="919358" w="1032862">
                <a:moveTo>
                  <a:pt x="0" y="0"/>
                </a:moveTo>
                <a:lnTo>
                  <a:pt x="1032862" y="0"/>
                </a:lnTo>
                <a:lnTo>
                  <a:pt x="1032862" y="919359"/>
                </a:lnTo>
                <a:lnTo>
                  <a:pt x="0" y="9193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-28557" r="-82836" t="-33886"/>
            </a:stretch>
          </a:blipFill>
          <a:ln>
            <a:noFill/>
          </a:ln>
        </p:spPr>
      </p:sp>
      <p:sp>
        <p:nvSpPr>
          <p:cNvPr id="429" name="Google Shape;429;p25"/>
          <p:cNvSpPr/>
          <p:nvPr/>
        </p:nvSpPr>
        <p:spPr>
          <a:xfrm rot="10800000">
            <a:off x="8211026" y="6510327"/>
            <a:ext cx="833863" cy="1020016"/>
          </a:xfrm>
          <a:custGeom>
            <a:rect b="b" l="l" r="r" t="t"/>
            <a:pathLst>
              <a:path extrusionOk="0" h="1020016" w="833863">
                <a:moveTo>
                  <a:pt x="0" y="0"/>
                </a:moveTo>
                <a:lnTo>
                  <a:pt x="833863" y="0"/>
                </a:lnTo>
                <a:lnTo>
                  <a:pt x="833863" y="1020016"/>
                </a:lnTo>
                <a:lnTo>
                  <a:pt x="0" y="1020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25"/>
          <p:cNvSpPr/>
          <p:nvPr/>
        </p:nvSpPr>
        <p:spPr>
          <a:xfrm>
            <a:off x="11051365" y="3868683"/>
            <a:ext cx="2374518" cy="392875"/>
          </a:xfrm>
          <a:custGeom>
            <a:rect b="b" l="l" r="r" t="t"/>
            <a:pathLst>
              <a:path extrusionOk="0" h="392875" w="2374518">
                <a:moveTo>
                  <a:pt x="0" y="0"/>
                </a:moveTo>
                <a:lnTo>
                  <a:pt x="2374518" y="0"/>
                </a:lnTo>
                <a:lnTo>
                  <a:pt x="2374518" y="392874"/>
                </a:lnTo>
                <a:lnTo>
                  <a:pt x="0" y="392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25"/>
          <p:cNvSpPr/>
          <p:nvPr/>
        </p:nvSpPr>
        <p:spPr>
          <a:xfrm>
            <a:off x="11527830" y="6485701"/>
            <a:ext cx="1069268" cy="1069268"/>
          </a:xfrm>
          <a:custGeom>
            <a:rect b="b" l="l" r="r" t="t"/>
            <a:pathLst>
              <a:path extrusionOk="0" h="1069268" w="1069268">
                <a:moveTo>
                  <a:pt x="0" y="0"/>
                </a:moveTo>
                <a:lnTo>
                  <a:pt x="1069268" y="0"/>
                </a:lnTo>
                <a:lnTo>
                  <a:pt x="1069268" y="1069268"/>
                </a:lnTo>
                <a:lnTo>
                  <a:pt x="0" y="1069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p25"/>
          <p:cNvSpPr/>
          <p:nvPr/>
        </p:nvSpPr>
        <p:spPr>
          <a:xfrm rot="89974">
            <a:off x="8663956" y="5323696"/>
            <a:ext cx="992183" cy="792506"/>
          </a:xfrm>
          <a:custGeom>
            <a:rect b="b" l="l" r="r" t="t"/>
            <a:pathLst>
              <a:path extrusionOk="0" h="792506" w="992183">
                <a:moveTo>
                  <a:pt x="0" y="0"/>
                </a:moveTo>
                <a:lnTo>
                  <a:pt x="992183" y="0"/>
                </a:lnTo>
                <a:lnTo>
                  <a:pt x="992183" y="792507"/>
                </a:lnTo>
                <a:lnTo>
                  <a:pt x="0" y="792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3" name="Google Shape;433;p25"/>
          <p:cNvSpPr/>
          <p:nvPr/>
        </p:nvSpPr>
        <p:spPr>
          <a:xfrm>
            <a:off x="11825378" y="4661005"/>
            <a:ext cx="1921216" cy="1421700"/>
          </a:xfrm>
          <a:custGeom>
            <a:rect b="b" l="l" r="r" t="t"/>
            <a:pathLst>
              <a:path extrusionOk="0" h="1421700" w="1921216">
                <a:moveTo>
                  <a:pt x="0" y="0"/>
                </a:moveTo>
                <a:lnTo>
                  <a:pt x="1921215" y="0"/>
                </a:lnTo>
                <a:lnTo>
                  <a:pt x="1921215" y="1421700"/>
                </a:lnTo>
                <a:lnTo>
                  <a:pt x="0" y="1421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4" name="Google Shape;434;p25"/>
          <p:cNvSpPr/>
          <p:nvPr/>
        </p:nvSpPr>
        <p:spPr>
          <a:xfrm rot="5400000">
            <a:off x="10660489" y="4233562"/>
            <a:ext cx="599347" cy="1235767"/>
          </a:xfrm>
          <a:custGeom>
            <a:rect b="b" l="l" r="r" t="t"/>
            <a:pathLst>
              <a:path extrusionOk="0" h="1235767" w="599347">
                <a:moveTo>
                  <a:pt x="0" y="0"/>
                </a:moveTo>
                <a:lnTo>
                  <a:pt x="599347" y="0"/>
                </a:lnTo>
                <a:lnTo>
                  <a:pt x="599347" y="1235766"/>
                </a:lnTo>
                <a:lnTo>
                  <a:pt x="0" y="123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25"/>
          <p:cNvSpPr/>
          <p:nvPr/>
        </p:nvSpPr>
        <p:spPr>
          <a:xfrm>
            <a:off x="12882601" y="6457936"/>
            <a:ext cx="863283" cy="1124799"/>
          </a:xfrm>
          <a:custGeom>
            <a:rect b="b" l="l" r="r" t="t"/>
            <a:pathLst>
              <a:path extrusionOk="0" h="1124799" w="863283">
                <a:moveTo>
                  <a:pt x="0" y="0"/>
                </a:moveTo>
                <a:lnTo>
                  <a:pt x="863284" y="0"/>
                </a:lnTo>
                <a:lnTo>
                  <a:pt x="863284" y="1124799"/>
                </a:lnTo>
                <a:lnTo>
                  <a:pt x="0" y="1124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25"/>
          <p:cNvSpPr/>
          <p:nvPr/>
        </p:nvSpPr>
        <p:spPr>
          <a:xfrm>
            <a:off x="6482120" y="4471293"/>
            <a:ext cx="1410986" cy="599669"/>
          </a:xfrm>
          <a:custGeom>
            <a:rect b="b" l="l" r="r" t="t"/>
            <a:pathLst>
              <a:path extrusionOk="0" h="599669" w="1410986">
                <a:moveTo>
                  <a:pt x="0" y="0"/>
                </a:moveTo>
                <a:lnTo>
                  <a:pt x="1410986" y="0"/>
                </a:lnTo>
                <a:lnTo>
                  <a:pt x="1410986" y="599669"/>
                </a:lnTo>
                <a:lnTo>
                  <a:pt x="0" y="5996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25"/>
          <p:cNvSpPr/>
          <p:nvPr/>
        </p:nvSpPr>
        <p:spPr>
          <a:xfrm rot="5400000">
            <a:off x="7194887" y="3198009"/>
            <a:ext cx="438629" cy="1734222"/>
          </a:xfrm>
          <a:custGeom>
            <a:rect b="b" l="l" r="r" t="t"/>
            <a:pathLst>
              <a:path extrusionOk="0" h="1734222" w="438629">
                <a:moveTo>
                  <a:pt x="0" y="0"/>
                </a:moveTo>
                <a:lnTo>
                  <a:pt x="438629" y="0"/>
                </a:lnTo>
                <a:lnTo>
                  <a:pt x="438629" y="1734222"/>
                </a:lnTo>
                <a:lnTo>
                  <a:pt x="0" y="17342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-105157" t="0"/>
            </a:stretch>
          </a:blipFill>
          <a:ln>
            <a:noFill/>
          </a:ln>
        </p:spPr>
      </p:sp>
      <p:sp>
        <p:nvSpPr>
          <p:cNvPr id="438" name="Google Shape;438;p25"/>
          <p:cNvSpPr/>
          <p:nvPr/>
        </p:nvSpPr>
        <p:spPr>
          <a:xfrm flipH="1">
            <a:off x="8080671" y="8025313"/>
            <a:ext cx="1176403" cy="939652"/>
          </a:xfrm>
          <a:custGeom>
            <a:rect b="b" l="l" r="r" t="t"/>
            <a:pathLst>
              <a:path extrusionOk="0" h="939652" w="1176403">
                <a:moveTo>
                  <a:pt x="1176403" y="0"/>
                </a:moveTo>
                <a:lnTo>
                  <a:pt x="0" y="0"/>
                </a:lnTo>
                <a:lnTo>
                  <a:pt x="0" y="939652"/>
                </a:lnTo>
                <a:lnTo>
                  <a:pt x="1176403" y="939652"/>
                </a:lnTo>
                <a:lnTo>
                  <a:pt x="1176403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5"/>
          <p:cNvSpPr/>
          <p:nvPr/>
        </p:nvSpPr>
        <p:spPr>
          <a:xfrm>
            <a:off x="6371591" y="5310849"/>
            <a:ext cx="790449" cy="790449"/>
          </a:xfrm>
          <a:custGeom>
            <a:rect b="b" l="l" r="r" t="t"/>
            <a:pathLst>
              <a:path extrusionOk="0" h="790449" w="790449">
                <a:moveTo>
                  <a:pt x="0" y="0"/>
                </a:moveTo>
                <a:lnTo>
                  <a:pt x="790449" y="0"/>
                </a:lnTo>
                <a:lnTo>
                  <a:pt x="790449" y="790449"/>
                </a:lnTo>
                <a:lnTo>
                  <a:pt x="0" y="7904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25"/>
          <p:cNvSpPr/>
          <p:nvPr/>
        </p:nvSpPr>
        <p:spPr>
          <a:xfrm>
            <a:off x="12261870" y="7925088"/>
            <a:ext cx="1214826" cy="1148343"/>
          </a:xfrm>
          <a:custGeom>
            <a:rect b="b" l="l" r="r" t="t"/>
            <a:pathLst>
              <a:path extrusionOk="0" h="5308600" w="5615940">
                <a:moveTo>
                  <a:pt x="5283200" y="4169410"/>
                </a:moveTo>
                <a:cubicBezTo>
                  <a:pt x="5297170" y="4156710"/>
                  <a:pt x="5312410" y="4144010"/>
                  <a:pt x="5326380" y="4131310"/>
                </a:cubicBezTo>
                <a:cubicBezTo>
                  <a:pt x="5328920" y="4132580"/>
                  <a:pt x="5330190" y="4135120"/>
                  <a:pt x="5332730" y="4136390"/>
                </a:cubicBezTo>
                <a:cubicBezTo>
                  <a:pt x="5330190" y="4142740"/>
                  <a:pt x="5328920" y="4151630"/>
                  <a:pt x="5325110" y="4156710"/>
                </a:cubicBezTo>
                <a:cubicBezTo>
                  <a:pt x="5175250" y="4339590"/>
                  <a:pt x="5046980" y="4541520"/>
                  <a:pt x="4870450" y="4701540"/>
                </a:cubicBezTo>
                <a:cubicBezTo>
                  <a:pt x="4624070" y="4925060"/>
                  <a:pt x="4335780" y="5069840"/>
                  <a:pt x="4018280" y="5160010"/>
                </a:cubicBezTo>
                <a:cubicBezTo>
                  <a:pt x="3683000" y="5255260"/>
                  <a:pt x="3340100" y="5290820"/>
                  <a:pt x="2993390" y="5298440"/>
                </a:cubicBezTo>
                <a:cubicBezTo>
                  <a:pt x="2514600" y="5308600"/>
                  <a:pt x="2042160" y="5270500"/>
                  <a:pt x="1577340" y="5147310"/>
                </a:cubicBezTo>
                <a:cubicBezTo>
                  <a:pt x="1363980" y="5091430"/>
                  <a:pt x="1158240" y="5013960"/>
                  <a:pt x="965200" y="4904740"/>
                </a:cubicBezTo>
                <a:cubicBezTo>
                  <a:pt x="642620" y="4721860"/>
                  <a:pt x="415290" y="4453890"/>
                  <a:pt x="267970" y="4116070"/>
                </a:cubicBezTo>
                <a:cubicBezTo>
                  <a:pt x="147320" y="3841750"/>
                  <a:pt x="83820" y="3552190"/>
                  <a:pt x="49530" y="3255010"/>
                </a:cubicBezTo>
                <a:cubicBezTo>
                  <a:pt x="3810" y="2861310"/>
                  <a:pt x="0" y="2467610"/>
                  <a:pt x="39370" y="2073910"/>
                </a:cubicBezTo>
                <a:cubicBezTo>
                  <a:pt x="83820" y="1633220"/>
                  <a:pt x="218440" y="1223010"/>
                  <a:pt x="438150" y="840740"/>
                </a:cubicBezTo>
                <a:cubicBezTo>
                  <a:pt x="576580" y="598170"/>
                  <a:pt x="773430" y="415290"/>
                  <a:pt x="1021080" y="285750"/>
                </a:cubicBezTo>
                <a:cubicBezTo>
                  <a:pt x="1191260" y="196850"/>
                  <a:pt x="1360170" y="105410"/>
                  <a:pt x="1548130" y="62230"/>
                </a:cubicBezTo>
                <a:cubicBezTo>
                  <a:pt x="1642110" y="40640"/>
                  <a:pt x="1737360" y="27940"/>
                  <a:pt x="1832610" y="12700"/>
                </a:cubicBezTo>
                <a:cubicBezTo>
                  <a:pt x="1841500" y="11430"/>
                  <a:pt x="1851660" y="13970"/>
                  <a:pt x="1860550" y="19050"/>
                </a:cubicBezTo>
                <a:cubicBezTo>
                  <a:pt x="1755140" y="43180"/>
                  <a:pt x="1649730" y="68580"/>
                  <a:pt x="1544320" y="92710"/>
                </a:cubicBezTo>
                <a:cubicBezTo>
                  <a:pt x="1545590" y="96520"/>
                  <a:pt x="1545590" y="100330"/>
                  <a:pt x="1546860" y="104140"/>
                </a:cubicBezTo>
                <a:cubicBezTo>
                  <a:pt x="1615440" y="92710"/>
                  <a:pt x="1684020" y="80010"/>
                  <a:pt x="1752600" y="69850"/>
                </a:cubicBezTo>
                <a:cubicBezTo>
                  <a:pt x="2142490" y="12700"/>
                  <a:pt x="2533650" y="0"/>
                  <a:pt x="2926080" y="13970"/>
                </a:cubicBezTo>
                <a:cubicBezTo>
                  <a:pt x="3290570" y="27940"/>
                  <a:pt x="3652520" y="63500"/>
                  <a:pt x="4008120" y="147320"/>
                </a:cubicBezTo>
                <a:cubicBezTo>
                  <a:pt x="4284980" y="212090"/>
                  <a:pt x="4547870" y="309880"/>
                  <a:pt x="4786630" y="469900"/>
                </a:cubicBezTo>
                <a:cubicBezTo>
                  <a:pt x="5111750" y="687070"/>
                  <a:pt x="5316220" y="991870"/>
                  <a:pt x="5436870" y="1358900"/>
                </a:cubicBezTo>
                <a:cubicBezTo>
                  <a:pt x="5534660" y="1654810"/>
                  <a:pt x="5581650" y="1960880"/>
                  <a:pt x="5599430" y="2270760"/>
                </a:cubicBezTo>
                <a:cubicBezTo>
                  <a:pt x="5615940" y="2552700"/>
                  <a:pt x="5609590" y="2834640"/>
                  <a:pt x="5574030" y="3116580"/>
                </a:cubicBezTo>
                <a:cubicBezTo>
                  <a:pt x="5528310" y="3477260"/>
                  <a:pt x="5445760" y="3827780"/>
                  <a:pt x="5281930" y="4155440"/>
                </a:cubicBezTo>
                <a:cubicBezTo>
                  <a:pt x="5280660" y="4159250"/>
                  <a:pt x="5279390" y="4163060"/>
                  <a:pt x="5278120" y="4166870"/>
                </a:cubicBezTo>
                <a:cubicBezTo>
                  <a:pt x="5279390" y="4166870"/>
                  <a:pt x="5281930" y="4168140"/>
                  <a:pt x="5283200" y="4169410"/>
                </a:cubicBezTo>
                <a:close/>
                <a:moveTo>
                  <a:pt x="2658110" y="71120"/>
                </a:moveTo>
                <a:cubicBezTo>
                  <a:pt x="2479040" y="80010"/>
                  <a:pt x="2299970" y="86360"/>
                  <a:pt x="2122170" y="99060"/>
                </a:cubicBezTo>
                <a:cubicBezTo>
                  <a:pt x="1856740" y="119380"/>
                  <a:pt x="1595120" y="156210"/>
                  <a:pt x="1341120" y="241300"/>
                </a:cubicBezTo>
                <a:cubicBezTo>
                  <a:pt x="1184910" y="293370"/>
                  <a:pt x="1032510" y="356870"/>
                  <a:pt x="902970" y="462280"/>
                </a:cubicBezTo>
                <a:cubicBezTo>
                  <a:pt x="732790" y="599440"/>
                  <a:pt x="591820" y="763270"/>
                  <a:pt x="478790" y="951230"/>
                </a:cubicBezTo>
                <a:cubicBezTo>
                  <a:pt x="372110" y="1126490"/>
                  <a:pt x="309880" y="1319530"/>
                  <a:pt x="261620" y="1517650"/>
                </a:cubicBezTo>
                <a:cubicBezTo>
                  <a:pt x="162560" y="1920240"/>
                  <a:pt x="138430" y="2330450"/>
                  <a:pt x="157480" y="2743200"/>
                </a:cubicBezTo>
                <a:cubicBezTo>
                  <a:pt x="171450" y="3042920"/>
                  <a:pt x="213360" y="3338830"/>
                  <a:pt x="300990" y="3627120"/>
                </a:cubicBezTo>
                <a:cubicBezTo>
                  <a:pt x="450850" y="4121150"/>
                  <a:pt x="735330" y="4513580"/>
                  <a:pt x="1183640" y="4779010"/>
                </a:cubicBezTo>
                <a:cubicBezTo>
                  <a:pt x="1521460" y="4978400"/>
                  <a:pt x="1889760" y="5085080"/>
                  <a:pt x="2275840" y="5133340"/>
                </a:cubicBezTo>
                <a:cubicBezTo>
                  <a:pt x="2708910" y="5186680"/>
                  <a:pt x="3141980" y="5180330"/>
                  <a:pt x="3575050" y="5121910"/>
                </a:cubicBezTo>
                <a:cubicBezTo>
                  <a:pt x="3972560" y="5067300"/>
                  <a:pt x="4342130" y="4939030"/>
                  <a:pt x="4672330" y="4709160"/>
                </a:cubicBezTo>
                <a:cubicBezTo>
                  <a:pt x="4828540" y="4599940"/>
                  <a:pt x="4977130" y="4483100"/>
                  <a:pt x="5086350" y="4320540"/>
                </a:cubicBezTo>
                <a:cubicBezTo>
                  <a:pt x="5246370" y="4080510"/>
                  <a:pt x="5354320" y="3818890"/>
                  <a:pt x="5425440" y="3542030"/>
                </a:cubicBezTo>
                <a:cubicBezTo>
                  <a:pt x="5537200" y="3101340"/>
                  <a:pt x="5567680" y="2654300"/>
                  <a:pt x="5530850" y="2202180"/>
                </a:cubicBezTo>
                <a:cubicBezTo>
                  <a:pt x="5507990" y="1908810"/>
                  <a:pt x="5454650" y="1621790"/>
                  <a:pt x="5355590" y="1344930"/>
                </a:cubicBezTo>
                <a:cubicBezTo>
                  <a:pt x="5215890" y="958850"/>
                  <a:pt x="4974590" y="657860"/>
                  <a:pt x="4613910" y="457200"/>
                </a:cubicBezTo>
                <a:cubicBezTo>
                  <a:pt x="4404360" y="340360"/>
                  <a:pt x="4179570" y="262890"/>
                  <a:pt x="3947160" y="209550"/>
                </a:cubicBezTo>
                <a:cubicBezTo>
                  <a:pt x="3521710" y="111760"/>
                  <a:pt x="3092450" y="78740"/>
                  <a:pt x="2658110" y="71120"/>
                </a:cubicBezTo>
                <a:close/>
                <a:moveTo>
                  <a:pt x="1960880" y="5157470"/>
                </a:moveTo>
                <a:cubicBezTo>
                  <a:pt x="1781810" y="5110480"/>
                  <a:pt x="1605280" y="5059680"/>
                  <a:pt x="1435100" y="4991100"/>
                </a:cubicBezTo>
                <a:cubicBezTo>
                  <a:pt x="843280" y="4752340"/>
                  <a:pt x="443230" y="4331970"/>
                  <a:pt x="248920" y="3721100"/>
                </a:cubicBezTo>
                <a:cubicBezTo>
                  <a:pt x="168910" y="3470910"/>
                  <a:pt x="128270" y="3211830"/>
                  <a:pt x="100330" y="2951480"/>
                </a:cubicBezTo>
                <a:cubicBezTo>
                  <a:pt x="99060" y="2956560"/>
                  <a:pt x="99060" y="2961640"/>
                  <a:pt x="99060" y="2966720"/>
                </a:cubicBezTo>
                <a:cubicBezTo>
                  <a:pt x="102870" y="3021330"/>
                  <a:pt x="106680" y="3074670"/>
                  <a:pt x="111760" y="3129280"/>
                </a:cubicBezTo>
                <a:cubicBezTo>
                  <a:pt x="142240" y="3432810"/>
                  <a:pt x="201930" y="3729990"/>
                  <a:pt x="321310" y="4013200"/>
                </a:cubicBezTo>
                <a:cubicBezTo>
                  <a:pt x="476250" y="4384040"/>
                  <a:pt x="721360" y="4673600"/>
                  <a:pt x="1078230" y="4865370"/>
                </a:cubicBezTo>
                <a:cubicBezTo>
                  <a:pt x="1268730" y="4968240"/>
                  <a:pt x="1470660" y="5041900"/>
                  <a:pt x="1681480" y="5093970"/>
                </a:cubicBezTo>
                <a:cubicBezTo>
                  <a:pt x="1771650" y="5116830"/>
                  <a:pt x="1866900" y="5135880"/>
                  <a:pt x="1960880" y="515747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5"/>
          <p:cNvSpPr/>
          <p:nvPr/>
        </p:nvSpPr>
        <p:spPr>
          <a:xfrm rot="5400000">
            <a:off x="9899911" y="8035033"/>
            <a:ext cx="132176" cy="920211"/>
          </a:xfrm>
          <a:custGeom>
            <a:rect b="b" l="l" r="r" t="t"/>
            <a:pathLst>
              <a:path extrusionOk="0" h="920211" w="132176">
                <a:moveTo>
                  <a:pt x="0" y="0"/>
                </a:moveTo>
                <a:lnTo>
                  <a:pt x="132176" y="0"/>
                </a:lnTo>
                <a:lnTo>
                  <a:pt x="132176" y="920212"/>
                </a:lnTo>
                <a:lnTo>
                  <a:pt x="0" y="920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p25"/>
          <p:cNvSpPr/>
          <p:nvPr/>
        </p:nvSpPr>
        <p:spPr>
          <a:xfrm>
            <a:off x="10674923" y="8480845"/>
            <a:ext cx="1267249" cy="28588"/>
          </a:xfrm>
          <a:custGeom>
            <a:rect b="b" l="l" r="r" t="t"/>
            <a:pathLst>
              <a:path extrusionOk="0" h="28588" w="1267249">
                <a:moveTo>
                  <a:pt x="0" y="0"/>
                </a:moveTo>
                <a:lnTo>
                  <a:pt x="1267249" y="0"/>
                </a:lnTo>
                <a:lnTo>
                  <a:pt x="1267249" y="28588"/>
                </a:lnTo>
                <a:lnTo>
                  <a:pt x="0" y="28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-3396" t="0"/>
            </a:stretch>
          </a:blipFill>
          <a:ln>
            <a:noFill/>
          </a:ln>
        </p:spPr>
      </p:sp>
      <p:sp>
        <p:nvSpPr>
          <p:cNvPr id="443" name="Google Shape;443;p25"/>
          <p:cNvSpPr/>
          <p:nvPr/>
        </p:nvSpPr>
        <p:spPr>
          <a:xfrm>
            <a:off x="15646788" y="8117718"/>
            <a:ext cx="776005" cy="754841"/>
          </a:xfrm>
          <a:custGeom>
            <a:rect b="b" l="l" r="r" t="t"/>
            <a:pathLst>
              <a:path extrusionOk="0" h="754841" w="776005">
                <a:moveTo>
                  <a:pt x="0" y="0"/>
                </a:moveTo>
                <a:lnTo>
                  <a:pt x="776005" y="0"/>
                </a:lnTo>
                <a:lnTo>
                  <a:pt x="776005" y="754842"/>
                </a:lnTo>
                <a:lnTo>
                  <a:pt x="0" y="754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25"/>
          <p:cNvSpPr/>
          <p:nvPr/>
        </p:nvSpPr>
        <p:spPr>
          <a:xfrm>
            <a:off x="14791434" y="8057351"/>
            <a:ext cx="606535" cy="875575"/>
          </a:xfrm>
          <a:custGeom>
            <a:rect b="b" l="l" r="r" t="t"/>
            <a:pathLst>
              <a:path extrusionOk="0" h="875575" w="606535">
                <a:moveTo>
                  <a:pt x="0" y="0"/>
                </a:moveTo>
                <a:lnTo>
                  <a:pt x="606535" y="0"/>
                </a:lnTo>
                <a:lnTo>
                  <a:pt x="606535" y="875576"/>
                </a:lnTo>
                <a:lnTo>
                  <a:pt x="0" y="875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25"/>
          <p:cNvSpPr/>
          <p:nvPr/>
        </p:nvSpPr>
        <p:spPr>
          <a:xfrm>
            <a:off x="13813426" y="8130544"/>
            <a:ext cx="729190" cy="729190"/>
          </a:xfrm>
          <a:custGeom>
            <a:rect b="b" l="l" r="r" t="t"/>
            <a:pathLst>
              <a:path extrusionOk="0" h="729190" w="729190">
                <a:moveTo>
                  <a:pt x="0" y="0"/>
                </a:moveTo>
                <a:lnTo>
                  <a:pt x="729190" y="0"/>
                </a:lnTo>
                <a:lnTo>
                  <a:pt x="729190" y="729190"/>
                </a:lnTo>
                <a:lnTo>
                  <a:pt x="0" y="729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6" name="Google Shape;446;p25"/>
          <p:cNvSpPr/>
          <p:nvPr/>
        </p:nvSpPr>
        <p:spPr>
          <a:xfrm>
            <a:off x="16671612" y="8083662"/>
            <a:ext cx="758614" cy="822955"/>
          </a:xfrm>
          <a:custGeom>
            <a:rect b="b" l="l" r="r" t="t"/>
            <a:pathLst>
              <a:path extrusionOk="0" h="822955" w="758614">
                <a:moveTo>
                  <a:pt x="0" y="0"/>
                </a:moveTo>
                <a:lnTo>
                  <a:pt x="758614" y="0"/>
                </a:lnTo>
                <a:lnTo>
                  <a:pt x="758614" y="822954"/>
                </a:lnTo>
                <a:lnTo>
                  <a:pt x="0" y="822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26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6"/>
          <p:cNvSpPr txBox="1"/>
          <p:nvPr/>
        </p:nvSpPr>
        <p:spPr>
          <a:xfrm>
            <a:off x="4368446" y="595997"/>
            <a:ext cx="9551108" cy="3029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259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Credits</a:t>
            </a:r>
            <a:endParaRPr/>
          </a:p>
        </p:txBody>
      </p:sp>
      <p:sp>
        <p:nvSpPr>
          <p:cNvPr id="453" name="Google Shape;453;p26"/>
          <p:cNvSpPr txBox="1"/>
          <p:nvPr/>
        </p:nvSpPr>
        <p:spPr>
          <a:xfrm>
            <a:off x="5919636" y="3340214"/>
            <a:ext cx="6448727" cy="986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80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6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54" name="Google Shape;454;p26"/>
          <p:cNvSpPr txBox="1"/>
          <p:nvPr/>
        </p:nvSpPr>
        <p:spPr>
          <a:xfrm>
            <a:off x="6493578" y="8765863"/>
            <a:ext cx="5300843" cy="472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80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6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for the photos</a:t>
            </a:r>
            <a:endParaRPr/>
          </a:p>
        </p:txBody>
      </p:sp>
      <p:sp>
        <p:nvSpPr>
          <p:cNvPr id="455" name="Google Shape;455;p26"/>
          <p:cNvSpPr txBox="1"/>
          <p:nvPr/>
        </p:nvSpPr>
        <p:spPr>
          <a:xfrm>
            <a:off x="5654718" y="7549158"/>
            <a:ext cx="69786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370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Pexels &amp; Pixabay</a:t>
            </a:r>
            <a:endParaRPr/>
          </a:p>
        </p:txBody>
      </p:sp>
      <p:sp>
        <p:nvSpPr>
          <p:cNvPr id="456" name="Google Shape;456;p26"/>
          <p:cNvSpPr txBox="1"/>
          <p:nvPr/>
        </p:nvSpPr>
        <p:spPr>
          <a:xfrm>
            <a:off x="6286555" y="6571428"/>
            <a:ext cx="5714890" cy="472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80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6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for the presentation template</a:t>
            </a:r>
            <a:endParaRPr/>
          </a:p>
        </p:txBody>
      </p:sp>
      <p:pic>
        <p:nvPicPr>
          <p:cNvPr id="457" name="Google Shape;4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3575" y="5003300"/>
            <a:ext cx="5300849" cy="1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9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3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9"/>
          <p:cNvPicPr preferRelativeResize="0"/>
          <p:nvPr/>
        </p:nvPicPr>
        <p:blipFill rotWithShape="1">
          <a:blip r:embed="rId4">
            <a:alphaModFix/>
          </a:blip>
          <a:srcRect b="8883" l="2707" r="5809" t="0"/>
          <a:stretch/>
        </p:blipFill>
        <p:spPr>
          <a:xfrm>
            <a:off x="0" y="3242650"/>
            <a:ext cx="18288000" cy="704435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9"/>
          <p:cNvSpPr/>
          <p:nvPr/>
        </p:nvSpPr>
        <p:spPr>
          <a:xfrm>
            <a:off x="1139425" y="8408248"/>
            <a:ext cx="4448866" cy="1097387"/>
          </a:xfrm>
          <a:custGeom>
            <a:rect b="b" l="l" r="r" t="t"/>
            <a:pathLst>
              <a:path extrusionOk="0" h="1097387" w="4448866">
                <a:moveTo>
                  <a:pt x="0" y="0"/>
                </a:moveTo>
                <a:lnTo>
                  <a:pt x="4448866" y="0"/>
                </a:lnTo>
                <a:lnTo>
                  <a:pt x="4448866" y="1097387"/>
                </a:lnTo>
                <a:lnTo>
                  <a:pt x="0" y="1097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9"/>
          <p:cNvSpPr/>
          <p:nvPr/>
        </p:nvSpPr>
        <p:spPr>
          <a:xfrm>
            <a:off x="2506127" y="3602275"/>
            <a:ext cx="1715462" cy="4483834"/>
          </a:xfrm>
          <a:custGeom>
            <a:rect b="b" l="l" r="r" t="t"/>
            <a:pathLst>
              <a:path extrusionOk="0" h="4483834" w="1715462">
                <a:moveTo>
                  <a:pt x="0" y="0"/>
                </a:moveTo>
                <a:lnTo>
                  <a:pt x="1715462" y="0"/>
                </a:lnTo>
                <a:lnTo>
                  <a:pt x="1715462" y="4483834"/>
                </a:lnTo>
                <a:lnTo>
                  <a:pt x="0" y="4483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92635" r="-125092" t="-139744"/>
            </a:stretch>
          </a:blipFill>
          <a:ln>
            <a:noFill/>
          </a:ln>
        </p:spPr>
      </p:sp>
      <p:grpSp>
        <p:nvGrpSpPr>
          <p:cNvPr id="101" name="Google Shape;101;p9"/>
          <p:cNvGrpSpPr/>
          <p:nvPr/>
        </p:nvGrpSpPr>
        <p:grpSpPr>
          <a:xfrm rot="-596767">
            <a:off x="11080961" y="4213497"/>
            <a:ext cx="3261389" cy="3261389"/>
            <a:chOff x="0" y="0"/>
            <a:chExt cx="4348518" cy="4348518"/>
          </a:xfrm>
        </p:grpSpPr>
        <p:sp>
          <p:nvSpPr>
            <p:cNvPr id="102" name="Google Shape;102;p9"/>
            <p:cNvSpPr/>
            <p:nvPr/>
          </p:nvSpPr>
          <p:spPr>
            <a:xfrm rot="-1462122">
              <a:off x="531469" y="531469"/>
              <a:ext cx="3285580" cy="3285580"/>
            </a:xfrm>
            <a:custGeom>
              <a:rect b="b" l="l" r="r" t="t"/>
              <a:pathLst>
                <a:path extrusionOk="0" h="3285580" w="3285580">
                  <a:moveTo>
                    <a:pt x="0" y="0"/>
                  </a:moveTo>
                  <a:lnTo>
                    <a:pt x="3285580" y="0"/>
                  </a:lnTo>
                  <a:lnTo>
                    <a:pt x="3285580" y="3285580"/>
                  </a:lnTo>
                  <a:lnTo>
                    <a:pt x="0" y="32855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" name="Google Shape;103;p9"/>
            <p:cNvSpPr txBox="1"/>
            <p:nvPr/>
          </p:nvSpPr>
          <p:spPr>
            <a:xfrm rot="-496325">
              <a:off x="936951" y="797565"/>
              <a:ext cx="2423409" cy="2747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758" u="none" cap="none" strike="noStrike">
                  <a:solidFill>
                    <a:srgbClr val="000000"/>
                  </a:solidFill>
                  <a:latin typeface="Charmonman"/>
                  <a:ea typeface="Charmonman"/>
                  <a:cs typeface="Charmonman"/>
                  <a:sym typeface="Charmonman"/>
                </a:rPr>
                <a:t>03</a:t>
              </a:r>
              <a:endParaRPr/>
            </a:p>
          </p:txBody>
        </p:sp>
      </p:grpSp>
      <p:sp>
        <p:nvSpPr>
          <p:cNvPr id="104" name="Google Shape;104;p9"/>
          <p:cNvSpPr/>
          <p:nvPr/>
        </p:nvSpPr>
        <p:spPr>
          <a:xfrm rot="926952">
            <a:off x="13001226" y="5060158"/>
            <a:ext cx="3735590" cy="2999225"/>
          </a:xfrm>
          <a:custGeom>
            <a:rect b="b" l="l" r="r" t="t"/>
            <a:pathLst>
              <a:path extrusionOk="0" h="2999225" w="3735590">
                <a:moveTo>
                  <a:pt x="0" y="0"/>
                </a:moveTo>
                <a:lnTo>
                  <a:pt x="3735590" y="0"/>
                </a:lnTo>
                <a:lnTo>
                  <a:pt x="3735590" y="2999226"/>
                </a:lnTo>
                <a:lnTo>
                  <a:pt x="0" y="2999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37403" l="-55227" r="-55227" t="-37403"/>
            </a:stretch>
          </a:blipFill>
          <a:ln>
            <a:noFill/>
          </a:ln>
        </p:spPr>
      </p:sp>
      <p:sp>
        <p:nvSpPr>
          <p:cNvPr id="105" name="Google Shape;105;p9"/>
          <p:cNvSpPr/>
          <p:nvPr/>
        </p:nvSpPr>
        <p:spPr>
          <a:xfrm>
            <a:off x="6063442" y="8502749"/>
            <a:ext cx="5529239" cy="905312"/>
          </a:xfrm>
          <a:custGeom>
            <a:rect b="b" l="l" r="r" t="t"/>
            <a:pathLst>
              <a:path extrusionOk="0" h="905312" w="5529239">
                <a:moveTo>
                  <a:pt x="0" y="0"/>
                </a:moveTo>
                <a:lnTo>
                  <a:pt x="5529239" y="0"/>
                </a:lnTo>
                <a:lnTo>
                  <a:pt x="5529239" y="905312"/>
                </a:lnTo>
                <a:lnTo>
                  <a:pt x="0" y="905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-22415" t="0"/>
            </a:stretch>
          </a:blipFill>
          <a:ln>
            <a:noFill/>
          </a:ln>
        </p:spPr>
      </p:sp>
      <p:sp>
        <p:nvSpPr>
          <p:cNvPr id="106" name="Google Shape;106;p9"/>
          <p:cNvSpPr/>
          <p:nvPr/>
        </p:nvSpPr>
        <p:spPr>
          <a:xfrm>
            <a:off x="12258332" y="8502749"/>
            <a:ext cx="5000968" cy="911987"/>
          </a:xfrm>
          <a:custGeom>
            <a:rect b="b" l="l" r="r" t="t"/>
            <a:pathLst>
              <a:path extrusionOk="0" h="911987" w="5000968">
                <a:moveTo>
                  <a:pt x="0" y="0"/>
                </a:moveTo>
                <a:lnTo>
                  <a:pt x="5000968" y="0"/>
                </a:lnTo>
                <a:lnTo>
                  <a:pt x="5000968" y="911987"/>
                </a:lnTo>
                <a:lnTo>
                  <a:pt x="0" y="911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-20569" t="0"/>
            </a:stretch>
          </a:blipFill>
          <a:ln>
            <a:noFill/>
          </a:ln>
        </p:spPr>
      </p:sp>
      <p:sp>
        <p:nvSpPr>
          <p:cNvPr id="107" name="Google Shape;107;p9"/>
          <p:cNvSpPr/>
          <p:nvPr/>
        </p:nvSpPr>
        <p:spPr>
          <a:xfrm>
            <a:off x="5762053" y="4819500"/>
            <a:ext cx="2464185" cy="2464185"/>
          </a:xfrm>
          <a:custGeom>
            <a:rect b="b" l="l" r="r" t="t"/>
            <a:pathLst>
              <a:path extrusionOk="0" h="2464185" w="2464185">
                <a:moveTo>
                  <a:pt x="0" y="0"/>
                </a:moveTo>
                <a:lnTo>
                  <a:pt x="2464185" y="0"/>
                </a:lnTo>
                <a:lnTo>
                  <a:pt x="2464185" y="2464185"/>
                </a:lnTo>
                <a:lnTo>
                  <a:pt x="0" y="2464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9"/>
          <p:cNvSpPr/>
          <p:nvPr/>
        </p:nvSpPr>
        <p:spPr>
          <a:xfrm>
            <a:off x="7381325" y="4304672"/>
            <a:ext cx="3248320" cy="3506293"/>
          </a:xfrm>
          <a:custGeom>
            <a:rect b="b" l="l" r="r" t="t"/>
            <a:pathLst>
              <a:path extrusionOk="0" h="895268" w="829400">
                <a:moveTo>
                  <a:pt x="0" y="0"/>
                </a:moveTo>
                <a:lnTo>
                  <a:pt x="829400" y="0"/>
                </a:lnTo>
                <a:lnTo>
                  <a:pt x="829400" y="895268"/>
                </a:lnTo>
                <a:lnTo>
                  <a:pt x="0" y="895268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-4839" r="-3098" t="0"/>
            </a:stretch>
          </a:blipFill>
          <a:ln>
            <a:noFill/>
          </a:ln>
        </p:spPr>
      </p:sp>
      <p:sp>
        <p:nvSpPr>
          <p:cNvPr id="109" name="Google Shape;109;p9"/>
          <p:cNvSpPr/>
          <p:nvPr/>
        </p:nvSpPr>
        <p:spPr>
          <a:xfrm>
            <a:off x="414915" y="4716271"/>
            <a:ext cx="2464185" cy="2464185"/>
          </a:xfrm>
          <a:custGeom>
            <a:rect b="b" l="l" r="r" t="t"/>
            <a:pathLst>
              <a:path extrusionOk="0" h="2464185" w="2464185">
                <a:moveTo>
                  <a:pt x="0" y="0"/>
                </a:moveTo>
                <a:lnTo>
                  <a:pt x="2464185" y="0"/>
                </a:lnTo>
                <a:lnTo>
                  <a:pt x="2464185" y="2464184"/>
                </a:lnTo>
                <a:lnTo>
                  <a:pt x="0" y="2464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9"/>
          <p:cNvSpPr txBox="1"/>
          <p:nvPr/>
        </p:nvSpPr>
        <p:spPr>
          <a:xfrm>
            <a:off x="2879100" y="600880"/>
            <a:ext cx="12529800" cy="19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758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Table of Contents</a:t>
            </a:r>
            <a:endParaRPr/>
          </a:p>
        </p:txBody>
      </p:sp>
      <p:sp>
        <p:nvSpPr>
          <p:cNvPr id="111" name="Google Shape;111;p9"/>
          <p:cNvSpPr txBox="1"/>
          <p:nvPr/>
        </p:nvSpPr>
        <p:spPr>
          <a:xfrm>
            <a:off x="7367148" y="8637644"/>
            <a:ext cx="31242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300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66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Philosophers</a:t>
            </a:r>
            <a:endParaRPr/>
          </a:p>
        </p:txBody>
      </p:sp>
      <p:sp>
        <p:nvSpPr>
          <p:cNvPr id="112" name="Google Shape;112;p9"/>
          <p:cNvSpPr txBox="1"/>
          <p:nvPr/>
        </p:nvSpPr>
        <p:spPr>
          <a:xfrm>
            <a:off x="1869624" y="8637644"/>
            <a:ext cx="2988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300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66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Introduction</a:t>
            </a:r>
            <a:endParaRPr/>
          </a:p>
        </p:txBody>
      </p:sp>
      <p:sp>
        <p:nvSpPr>
          <p:cNvPr id="113" name="Google Shape;113;p9"/>
          <p:cNvSpPr txBox="1"/>
          <p:nvPr/>
        </p:nvSpPr>
        <p:spPr>
          <a:xfrm>
            <a:off x="12902156" y="8637644"/>
            <a:ext cx="36144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300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66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Core Principles</a:t>
            </a:r>
            <a:endParaRPr/>
          </a:p>
        </p:txBody>
      </p:sp>
      <p:sp>
        <p:nvSpPr>
          <p:cNvPr id="114" name="Google Shape;114;p9"/>
          <p:cNvSpPr txBox="1"/>
          <p:nvPr/>
        </p:nvSpPr>
        <p:spPr>
          <a:xfrm rot="-1069500">
            <a:off x="784659" y="4929722"/>
            <a:ext cx="1817557" cy="21013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758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01</a:t>
            </a:r>
            <a:endParaRPr/>
          </a:p>
        </p:txBody>
      </p:sp>
      <p:sp>
        <p:nvSpPr>
          <p:cNvPr id="115" name="Google Shape;115;p9"/>
          <p:cNvSpPr txBox="1"/>
          <p:nvPr/>
        </p:nvSpPr>
        <p:spPr>
          <a:xfrm rot="-553640">
            <a:off x="5996502" y="4911430"/>
            <a:ext cx="1817557" cy="21013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758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02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0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0"/>
          <p:cNvPicPr preferRelativeResize="0"/>
          <p:nvPr/>
        </p:nvPicPr>
        <p:blipFill rotWithShape="1">
          <a:blip r:embed="rId4">
            <a:alphaModFix/>
          </a:blip>
          <a:srcRect b="2788" l="4081" r="6036" t="2331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0"/>
          <p:cNvSpPr/>
          <p:nvPr/>
        </p:nvSpPr>
        <p:spPr>
          <a:xfrm>
            <a:off x="-247650" y="7105657"/>
            <a:ext cx="16230600" cy="2353437"/>
          </a:xfrm>
          <a:custGeom>
            <a:rect b="b" l="l" r="r" t="t"/>
            <a:pathLst>
              <a:path extrusionOk="0" h="2353437" w="16230600">
                <a:moveTo>
                  <a:pt x="0" y="0"/>
                </a:moveTo>
                <a:lnTo>
                  <a:pt x="16230600" y="0"/>
                </a:lnTo>
                <a:lnTo>
                  <a:pt x="16230600" y="2353437"/>
                </a:lnTo>
                <a:lnTo>
                  <a:pt x="0" y="2353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0"/>
          <p:cNvSpPr/>
          <p:nvPr/>
        </p:nvSpPr>
        <p:spPr>
          <a:xfrm rot="847942">
            <a:off x="13443346" y="732385"/>
            <a:ext cx="4044101" cy="4044101"/>
          </a:xfrm>
          <a:custGeom>
            <a:rect b="b" l="l" r="r" t="t"/>
            <a:pathLst>
              <a:path extrusionOk="0" h="4044101" w="4044101">
                <a:moveTo>
                  <a:pt x="0" y="0"/>
                </a:moveTo>
                <a:lnTo>
                  <a:pt x="4044101" y="0"/>
                </a:lnTo>
                <a:lnTo>
                  <a:pt x="4044101" y="4044100"/>
                </a:lnTo>
                <a:lnTo>
                  <a:pt x="0" y="4044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0"/>
          <p:cNvSpPr txBox="1"/>
          <p:nvPr/>
        </p:nvSpPr>
        <p:spPr>
          <a:xfrm>
            <a:off x="494834" y="7377638"/>
            <a:ext cx="13802722" cy="1930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683" u="none" cap="none" strike="noStrike">
                <a:solidFill>
                  <a:srgbClr val="5D574F"/>
                </a:solidFill>
                <a:latin typeface="Charmonman"/>
                <a:ea typeface="Charmonman"/>
                <a:cs typeface="Charmonman"/>
                <a:sym typeface="Charmonman"/>
              </a:rPr>
              <a:t>INTRODUCTION</a:t>
            </a:r>
            <a:endParaRPr/>
          </a:p>
        </p:txBody>
      </p:sp>
      <p:sp>
        <p:nvSpPr>
          <p:cNvPr id="125" name="Google Shape;125;p10"/>
          <p:cNvSpPr txBox="1"/>
          <p:nvPr/>
        </p:nvSpPr>
        <p:spPr>
          <a:xfrm rot="847942">
            <a:off x="13566771" y="994114"/>
            <a:ext cx="3798082" cy="35146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241" u="none" cap="none" strike="noStrike">
                <a:solidFill>
                  <a:srgbClr val="5D574F"/>
                </a:solidFill>
                <a:latin typeface="Charmonman"/>
                <a:ea typeface="Charmonman"/>
                <a:cs typeface="Charmonman"/>
                <a:sym typeface="Charmonman"/>
              </a:rPr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1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1"/>
          <p:cNvPicPr preferRelativeResize="0"/>
          <p:nvPr/>
        </p:nvPicPr>
        <p:blipFill rotWithShape="1">
          <a:blip r:embed="rId4">
            <a:alphaModFix/>
          </a:blip>
          <a:srcRect b="0" l="0" r="0" t="12303"/>
          <a:stretch/>
        </p:blipFill>
        <p:spPr>
          <a:xfrm>
            <a:off x="0" y="1"/>
            <a:ext cx="18288000" cy="72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1"/>
          <p:cNvSpPr/>
          <p:nvPr/>
        </p:nvSpPr>
        <p:spPr>
          <a:xfrm>
            <a:off x="557427" y="1028700"/>
            <a:ext cx="8374761" cy="8374761"/>
          </a:xfrm>
          <a:custGeom>
            <a:rect b="b" l="l" r="r" t="t"/>
            <a:pathLst>
              <a:path extrusionOk="0" h="8374761" w="8374761">
                <a:moveTo>
                  <a:pt x="0" y="0"/>
                </a:moveTo>
                <a:lnTo>
                  <a:pt x="8374761" y="0"/>
                </a:lnTo>
                <a:lnTo>
                  <a:pt x="8374761" y="8374761"/>
                </a:lnTo>
                <a:lnTo>
                  <a:pt x="0" y="8374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33" name="Google Shape;13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4725" y="1697200"/>
            <a:ext cx="6968726" cy="704490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1"/>
          <p:cNvSpPr txBox="1"/>
          <p:nvPr/>
        </p:nvSpPr>
        <p:spPr>
          <a:xfrm>
            <a:off x="8718510" y="3197710"/>
            <a:ext cx="8737200" cy="39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96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Ancient Philosophers</a:t>
            </a:r>
            <a:endParaRPr/>
          </a:p>
        </p:txBody>
      </p:sp>
      <p:sp>
        <p:nvSpPr>
          <p:cNvPr id="135" name="Google Shape;135;p11"/>
          <p:cNvSpPr txBox="1"/>
          <p:nvPr/>
        </p:nvSpPr>
        <p:spPr>
          <a:xfrm>
            <a:off x="10256205" y="7838313"/>
            <a:ext cx="6487348" cy="14199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Ancient philosophers laid the groundwork for Western philosophy, exploring fundamental questions about reality, knowledge, and ethics.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2"/>
          <p:cNvPicPr preferRelativeResize="0"/>
          <p:nvPr/>
        </p:nvPicPr>
        <p:blipFill rotWithShape="1">
          <a:blip r:embed="rId3">
            <a:alphaModFix amt="32999"/>
          </a:blip>
          <a:srcRect b="0" l="14080" r="14080" t="0"/>
          <a:stretch/>
        </p:blipFill>
        <p:spPr>
          <a:xfrm>
            <a:off x="7203091" y="0"/>
            <a:ext cx="1108490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2"/>
          <p:cNvSpPr/>
          <p:nvPr/>
        </p:nvSpPr>
        <p:spPr>
          <a:xfrm>
            <a:off x="8478042" y="1028700"/>
            <a:ext cx="8229600" cy="8229600"/>
          </a:xfrm>
          <a:custGeom>
            <a:rect b="b" l="l" r="r" t="t"/>
            <a:pathLst>
              <a:path extrusionOk="0"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42" name="Google Shape;142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2911" y="1464152"/>
            <a:ext cx="7119900" cy="7246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3" name="Google Shape;143;p12"/>
          <p:cNvPicPr preferRelativeResize="0"/>
          <p:nvPr/>
        </p:nvPicPr>
        <p:blipFill rotWithShape="1">
          <a:blip r:embed="rId6">
            <a:alphaModFix/>
          </a:blip>
          <a:srcRect b="6758" l="8825" r="0" t="8128"/>
          <a:stretch/>
        </p:blipFill>
        <p:spPr>
          <a:xfrm>
            <a:off x="0" y="0"/>
            <a:ext cx="9955399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2"/>
          <p:cNvSpPr/>
          <p:nvPr/>
        </p:nvSpPr>
        <p:spPr>
          <a:xfrm rot="10800000">
            <a:off x="13794631" y="7850806"/>
            <a:ext cx="5383688" cy="1101992"/>
          </a:xfrm>
          <a:custGeom>
            <a:rect b="b" l="l" r="r" t="t"/>
            <a:pathLst>
              <a:path extrusionOk="0" h="1101992" w="5383688">
                <a:moveTo>
                  <a:pt x="0" y="0"/>
                </a:moveTo>
                <a:lnTo>
                  <a:pt x="5383688" y="0"/>
                </a:lnTo>
                <a:lnTo>
                  <a:pt x="5383688" y="1101993"/>
                </a:lnTo>
                <a:lnTo>
                  <a:pt x="0" y="1101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497585" l="0" r="0" t="0"/>
            </a:stretch>
          </a:blipFill>
          <a:ln>
            <a:noFill/>
          </a:ln>
        </p:spPr>
      </p:sp>
      <p:sp>
        <p:nvSpPr>
          <p:cNvPr id="145" name="Google Shape;145;p12"/>
          <p:cNvSpPr txBox="1"/>
          <p:nvPr/>
        </p:nvSpPr>
        <p:spPr>
          <a:xfrm>
            <a:off x="-685464" y="1707270"/>
            <a:ext cx="9181612" cy="2287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17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Socrates</a:t>
            </a:r>
            <a:endParaRPr/>
          </a:p>
        </p:txBody>
      </p:sp>
      <p:sp>
        <p:nvSpPr>
          <p:cNvPr id="146" name="Google Shape;146;p12"/>
          <p:cNvSpPr txBox="1"/>
          <p:nvPr/>
        </p:nvSpPr>
        <p:spPr>
          <a:xfrm>
            <a:off x="1062635" y="4461176"/>
            <a:ext cx="5685415" cy="3389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Socrates (470/469–399 BCE) is known for his method of inquiry and dialogue, the Socratic method, which involves asking probing questions to stimulate critical thinking and illuminate ideas.</a:t>
            </a:r>
            <a:endParaRPr/>
          </a:p>
        </p:txBody>
      </p:sp>
      <p:sp>
        <p:nvSpPr>
          <p:cNvPr id="147" name="Google Shape;147;p12"/>
          <p:cNvSpPr txBox="1"/>
          <p:nvPr/>
        </p:nvSpPr>
        <p:spPr>
          <a:xfrm>
            <a:off x="14310059" y="8225586"/>
            <a:ext cx="3636866" cy="5048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85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The Gadfly of Athens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3"/>
          <p:cNvPicPr preferRelativeResize="0"/>
          <p:nvPr/>
        </p:nvPicPr>
        <p:blipFill rotWithShape="1">
          <a:blip r:embed="rId3">
            <a:alphaModFix amt="17000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3"/>
          <p:cNvSpPr/>
          <p:nvPr/>
        </p:nvSpPr>
        <p:spPr>
          <a:xfrm rot="-5400000">
            <a:off x="6033496" y="3207961"/>
            <a:ext cx="591035" cy="4114800"/>
          </a:xfrm>
          <a:custGeom>
            <a:rect b="b" l="l" r="r" t="t"/>
            <a:pathLst>
              <a:path extrusionOk="0" h="4114800" w="591035">
                <a:moveTo>
                  <a:pt x="0" y="0"/>
                </a:moveTo>
                <a:lnTo>
                  <a:pt x="591035" y="0"/>
                </a:lnTo>
                <a:lnTo>
                  <a:pt x="5910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3"/>
          <p:cNvSpPr/>
          <p:nvPr/>
        </p:nvSpPr>
        <p:spPr>
          <a:xfrm>
            <a:off x="8848483" y="1446079"/>
            <a:ext cx="591035" cy="4114800"/>
          </a:xfrm>
          <a:custGeom>
            <a:rect b="b" l="l" r="r" t="t"/>
            <a:pathLst>
              <a:path extrusionOk="0" h="4114800" w="591035">
                <a:moveTo>
                  <a:pt x="0" y="0"/>
                </a:moveTo>
                <a:lnTo>
                  <a:pt x="591034" y="0"/>
                </a:lnTo>
                <a:lnTo>
                  <a:pt x="591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3"/>
          <p:cNvSpPr/>
          <p:nvPr/>
        </p:nvSpPr>
        <p:spPr>
          <a:xfrm rot="10800000">
            <a:off x="8848483" y="4899777"/>
            <a:ext cx="591035" cy="4114800"/>
          </a:xfrm>
          <a:custGeom>
            <a:rect b="b" l="l" r="r" t="t"/>
            <a:pathLst>
              <a:path extrusionOk="0" h="4114800" w="591035">
                <a:moveTo>
                  <a:pt x="0" y="0"/>
                </a:moveTo>
                <a:lnTo>
                  <a:pt x="591034" y="0"/>
                </a:lnTo>
                <a:lnTo>
                  <a:pt x="591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3"/>
          <p:cNvSpPr/>
          <p:nvPr/>
        </p:nvSpPr>
        <p:spPr>
          <a:xfrm rot="5400000">
            <a:off x="11435937" y="3207961"/>
            <a:ext cx="591035" cy="4114800"/>
          </a:xfrm>
          <a:custGeom>
            <a:rect b="b" l="l" r="r" t="t"/>
            <a:pathLst>
              <a:path extrusionOk="0" h="4114800" w="591035">
                <a:moveTo>
                  <a:pt x="0" y="0"/>
                </a:moveTo>
                <a:lnTo>
                  <a:pt x="591035" y="0"/>
                </a:lnTo>
                <a:lnTo>
                  <a:pt x="5910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7" name="Google Shape;157;p13"/>
          <p:cNvGrpSpPr/>
          <p:nvPr/>
        </p:nvGrpSpPr>
        <p:grpSpPr>
          <a:xfrm>
            <a:off x="6947833" y="3086098"/>
            <a:ext cx="4351983" cy="4119370"/>
            <a:chOff x="336968" y="521988"/>
            <a:chExt cx="5802643" cy="5492493"/>
          </a:xfrm>
        </p:grpSpPr>
        <p:grpSp>
          <p:nvGrpSpPr>
            <p:cNvPr id="158" name="Google Shape;158;p13"/>
            <p:cNvGrpSpPr/>
            <p:nvPr/>
          </p:nvGrpSpPr>
          <p:grpSpPr>
            <a:xfrm>
              <a:off x="981027" y="627068"/>
              <a:ext cx="4531981" cy="5231230"/>
              <a:chOff x="0" y="-9525"/>
              <a:chExt cx="958919" cy="1106873"/>
            </a:xfrm>
          </p:grpSpPr>
          <p:sp>
            <p:nvSpPr>
              <p:cNvPr id="159" name="Google Shape;159;p13"/>
              <p:cNvSpPr/>
              <p:nvPr/>
            </p:nvSpPr>
            <p:spPr>
              <a:xfrm>
                <a:off x="0" y="0"/>
                <a:ext cx="958919" cy="1097348"/>
              </a:xfrm>
              <a:custGeom>
                <a:rect b="b" l="l" r="r" t="t"/>
                <a:pathLst>
                  <a:path extrusionOk="0" h="1097348" w="958919">
                    <a:moveTo>
                      <a:pt x="212638" y="0"/>
                    </a:moveTo>
                    <a:lnTo>
                      <a:pt x="746282" y="0"/>
                    </a:lnTo>
                    <a:cubicBezTo>
                      <a:pt x="802677" y="0"/>
                      <a:pt x="856762" y="22403"/>
                      <a:pt x="896639" y="62280"/>
                    </a:cubicBezTo>
                    <a:cubicBezTo>
                      <a:pt x="936517" y="102157"/>
                      <a:pt x="958919" y="156243"/>
                      <a:pt x="958919" y="212638"/>
                    </a:cubicBezTo>
                    <a:lnTo>
                      <a:pt x="958919" y="884711"/>
                    </a:lnTo>
                    <a:cubicBezTo>
                      <a:pt x="958919" y="1002147"/>
                      <a:pt x="863718" y="1097348"/>
                      <a:pt x="746282" y="1097348"/>
                    </a:cubicBezTo>
                    <a:lnTo>
                      <a:pt x="212638" y="1097348"/>
                    </a:lnTo>
                    <a:cubicBezTo>
                      <a:pt x="156243" y="1097348"/>
                      <a:pt x="102157" y="1074946"/>
                      <a:pt x="62280" y="1035068"/>
                    </a:cubicBezTo>
                    <a:cubicBezTo>
                      <a:pt x="22403" y="995191"/>
                      <a:pt x="0" y="941106"/>
                      <a:pt x="0" y="884711"/>
                    </a:cubicBezTo>
                    <a:lnTo>
                      <a:pt x="0" y="212638"/>
                    </a:lnTo>
                    <a:cubicBezTo>
                      <a:pt x="0" y="156243"/>
                      <a:pt x="22403" y="102157"/>
                      <a:pt x="62280" y="62280"/>
                    </a:cubicBezTo>
                    <a:cubicBezTo>
                      <a:pt x="102157" y="22403"/>
                      <a:pt x="156243" y="0"/>
                      <a:pt x="212638" y="0"/>
                    </a:cubicBezTo>
                    <a:close/>
                  </a:path>
                </a:pathLst>
              </a:custGeom>
              <a:solidFill>
                <a:srgbClr val="ECEAE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3"/>
              <p:cNvSpPr txBox="1"/>
              <p:nvPr/>
            </p:nvSpPr>
            <p:spPr>
              <a:xfrm>
                <a:off x="0" y="-9525"/>
                <a:ext cx="958919" cy="11068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61;p13"/>
            <p:cNvGrpSpPr/>
            <p:nvPr/>
          </p:nvGrpSpPr>
          <p:grpSpPr>
            <a:xfrm>
              <a:off x="354424" y="521988"/>
              <a:ext cx="5785187" cy="5394715"/>
              <a:chOff x="0" y="0"/>
              <a:chExt cx="1197580" cy="1116749"/>
            </a:xfrm>
          </p:grpSpPr>
          <p:sp>
            <p:nvSpPr>
              <p:cNvPr id="162" name="Google Shape;162;p13"/>
              <p:cNvSpPr/>
              <p:nvPr/>
            </p:nvSpPr>
            <p:spPr>
              <a:xfrm>
                <a:off x="0" y="0"/>
                <a:ext cx="1197580" cy="1116749"/>
              </a:xfrm>
              <a:custGeom>
                <a:rect b="b" l="l" r="r" t="t"/>
                <a:pathLst>
                  <a:path extrusionOk="0" h="1116749" w="1197580">
                    <a:moveTo>
                      <a:pt x="598790" y="0"/>
                    </a:moveTo>
                    <a:cubicBezTo>
                      <a:pt x="268087" y="0"/>
                      <a:pt x="0" y="249993"/>
                      <a:pt x="0" y="558374"/>
                    </a:cubicBezTo>
                    <a:cubicBezTo>
                      <a:pt x="0" y="866756"/>
                      <a:pt x="268087" y="1116749"/>
                      <a:pt x="598790" y="1116749"/>
                    </a:cubicBezTo>
                    <a:cubicBezTo>
                      <a:pt x="929492" y="1116749"/>
                      <a:pt x="1197580" y="866756"/>
                      <a:pt x="1197580" y="558374"/>
                    </a:cubicBezTo>
                    <a:cubicBezTo>
                      <a:pt x="1197580" y="249993"/>
                      <a:pt x="929492" y="0"/>
                      <a:pt x="598790" y="0"/>
                    </a:cubicBezTo>
                    <a:lnTo>
                      <a:pt x="598790" y="0"/>
                    </a:lnTo>
                    <a:close/>
                  </a:path>
                </a:pathLst>
              </a:custGeom>
              <a:solidFill>
                <a:srgbClr val="ECEAE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3"/>
              <p:cNvSpPr txBox="1"/>
              <p:nvPr/>
            </p:nvSpPr>
            <p:spPr>
              <a:xfrm>
                <a:off x="112273" y="95170"/>
                <a:ext cx="973034" cy="916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4" name="Google Shape;164;p13"/>
            <p:cNvSpPr/>
            <p:nvPr/>
          </p:nvSpPr>
          <p:spPr>
            <a:xfrm>
              <a:off x="336968" y="555082"/>
              <a:ext cx="5775469" cy="5459399"/>
            </a:xfrm>
            <a:custGeom>
              <a:rect b="b" l="l" r="r" t="t"/>
              <a:pathLst>
                <a:path extrusionOk="0" h="5308600" w="5615940">
                  <a:moveTo>
                    <a:pt x="5283200" y="4169410"/>
                  </a:moveTo>
                  <a:cubicBezTo>
                    <a:pt x="5297170" y="4156710"/>
                    <a:pt x="5312410" y="4144010"/>
                    <a:pt x="5326380" y="4131310"/>
                  </a:cubicBezTo>
                  <a:cubicBezTo>
                    <a:pt x="5328920" y="4132580"/>
                    <a:pt x="5330190" y="4135120"/>
                    <a:pt x="5332730" y="4136390"/>
                  </a:cubicBezTo>
                  <a:cubicBezTo>
                    <a:pt x="5330190" y="4142740"/>
                    <a:pt x="5328920" y="4151630"/>
                    <a:pt x="5325110" y="4156710"/>
                  </a:cubicBezTo>
                  <a:cubicBezTo>
                    <a:pt x="5175250" y="4339590"/>
                    <a:pt x="5046980" y="4541520"/>
                    <a:pt x="4870450" y="4701540"/>
                  </a:cubicBezTo>
                  <a:cubicBezTo>
                    <a:pt x="4624070" y="4925060"/>
                    <a:pt x="4335780" y="5069840"/>
                    <a:pt x="4018280" y="5160010"/>
                  </a:cubicBezTo>
                  <a:cubicBezTo>
                    <a:pt x="3683000" y="5255260"/>
                    <a:pt x="3340100" y="5290820"/>
                    <a:pt x="2993390" y="5298440"/>
                  </a:cubicBezTo>
                  <a:cubicBezTo>
                    <a:pt x="2514600" y="5308600"/>
                    <a:pt x="2042160" y="5270500"/>
                    <a:pt x="1577340" y="5147310"/>
                  </a:cubicBezTo>
                  <a:cubicBezTo>
                    <a:pt x="1363980" y="5091430"/>
                    <a:pt x="1158240" y="5013960"/>
                    <a:pt x="965200" y="4904740"/>
                  </a:cubicBezTo>
                  <a:cubicBezTo>
                    <a:pt x="642620" y="4721860"/>
                    <a:pt x="415290" y="4453890"/>
                    <a:pt x="267970" y="4116070"/>
                  </a:cubicBezTo>
                  <a:cubicBezTo>
                    <a:pt x="147320" y="3841750"/>
                    <a:pt x="83820" y="3552190"/>
                    <a:pt x="49530" y="3255010"/>
                  </a:cubicBezTo>
                  <a:cubicBezTo>
                    <a:pt x="3810" y="2861310"/>
                    <a:pt x="0" y="2467610"/>
                    <a:pt x="39370" y="2073910"/>
                  </a:cubicBezTo>
                  <a:cubicBezTo>
                    <a:pt x="83820" y="1633220"/>
                    <a:pt x="218440" y="1223010"/>
                    <a:pt x="438150" y="840740"/>
                  </a:cubicBezTo>
                  <a:cubicBezTo>
                    <a:pt x="576580" y="598170"/>
                    <a:pt x="773430" y="415290"/>
                    <a:pt x="1021080" y="285750"/>
                  </a:cubicBezTo>
                  <a:cubicBezTo>
                    <a:pt x="1191260" y="196850"/>
                    <a:pt x="1360170" y="105410"/>
                    <a:pt x="1548130" y="62230"/>
                  </a:cubicBezTo>
                  <a:cubicBezTo>
                    <a:pt x="1642110" y="40640"/>
                    <a:pt x="1737360" y="27940"/>
                    <a:pt x="1832610" y="12700"/>
                  </a:cubicBezTo>
                  <a:cubicBezTo>
                    <a:pt x="1841500" y="11430"/>
                    <a:pt x="1851660" y="13970"/>
                    <a:pt x="1860550" y="19050"/>
                  </a:cubicBezTo>
                  <a:cubicBezTo>
                    <a:pt x="1755140" y="43180"/>
                    <a:pt x="1649730" y="68580"/>
                    <a:pt x="1544320" y="92710"/>
                  </a:cubicBezTo>
                  <a:cubicBezTo>
                    <a:pt x="1545590" y="96520"/>
                    <a:pt x="1545590" y="100330"/>
                    <a:pt x="1546860" y="104140"/>
                  </a:cubicBezTo>
                  <a:cubicBezTo>
                    <a:pt x="1615440" y="92710"/>
                    <a:pt x="1684020" y="80010"/>
                    <a:pt x="1752600" y="69850"/>
                  </a:cubicBezTo>
                  <a:cubicBezTo>
                    <a:pt x="2142490" y="12700"/>
                    <a:pt x="2533650" y="0"/>
                    <a:pt x="2926080" y="13970"/>
                  </a:cubicBezTo>
                  <a:cubicBezTo>
                    <a:pt x="3290570" y="27940"/>
                    <a:pt x="3652520" y="63500"/>
                    <a:pt x="4008120" y="147320"/>
                  </a:cubicBezTo>
                  <a:cubicBezTo>
                    <a:pt x="4284980" y="212090"/>
                    <a:pt x="4547870" y="309880"/>
                    <a:pt x="4786630" y="469900"/>
                  </a:cubicBezTo>
                  <a:cubicBezTo>
                    <a:pt x="5111750" y="687070"/>
                    <a:pt x="5316220" y="991870"/>
                    <a:pt x="5436870" y="1358900"/>
                  </a:cubicBezTo>
                  <a:cubicBezTo>
                    <a:pt x="5534660" y="1654810"/>
                    <a:pt x="5581650" y="1960880"/>
                    <a:pt x="5599430" y="2270760"/>
                  </a:cubicBezTo>
                  <a:cubicBezTo>
                    <a:pt x="5615940" y="2552700"/>
                    <a:pt x="5609590" y="2834640"/>
                    <a:pt x="5574030" y="3116580"/>
                  </a:cubicBezTo>
                  <a:cubicBezTo>
                    <a:pt x="5528310" y="3477260"/>
                    <a:pt x="5445760" y="3827780"/>
                    <a:pt x="5281930" y="4155440"/>
                  </a:cubicBezTo>
                  <a:cubicBezTo>
                    <a:pt x="5280660" y="4159250"/>
                    <a:pt x="5279390" y="4163060"/>
                    <a:pt x="5278120" y="4166870"/>
                  </a:cubicBezTo>
                  <a:cubicBezTo>
                    <a:pt x="5279390" y="4166870"/>
                    <a:pt x="5281930" y="4168140"/>
                    <a:pt x="5283200" y="4169410"/>
                  </a:cubicBezTo>
                  <a:close/>
                  <a:moveTo>
                    <a:pt x="2658110" y="71120"/>
                  </a:moveTo>
                  <a:cubicBezTo>
                    <a:pt x="2479040" y="80010"/>
                    <a:pt x="2299970" y="86360"/>
                    <a:pt x="2122170" y="99060"/>
                  </a:cubicBezTo>
                  <a:cubicBezTo>
                    <a:pt x="1856740" y="119380"/>
                    <a:pt x="1595120" y="156210"/>
                    <a:pt x="1341120" y="241300"/>
                  </a:cubicBezTo>
                  <a:cubicBezTo>
                    <a:pt x="1184910" y="293370"/>
                    <a:pt x="1032510" y="356870"/>
                    <a:pt x="902970" y="462280"/>
                  </a:cubicBezTo>
                  <a:cubicBezTo>
                    <a:pt x="732790" y="599440"/>
                    <a:pt x="591820" y="763270"/>
                    <a:pt x="478790" y="951230"/>
                  </a:cubicBezTo>
                  <a:cubicBezTo>
                    <a:pt x="372110" y="1126490"/>
                    <a:pt x="309880" y="1319530"/>
                    <a:pt x="261620" y="1517650"/>
                  </a:cubicBezTo>
                  <a:cubicBezTo>
                    <a:pt x="162560" y="1920240"/>
                    <a:pt x="138430" y="2330450"/>
                    <a:pt x="157480" y="2743200"/>
                  </a:cubicBezTo>
                  <a:cubicBezTo>
                    <a:pt x="171450" y="3042920"/>
                    <a:pt x="213360" y="3338830"/>
                    <a:pt x="300990" y="3627120"/>
                  </a:cubicBezTo>
                  <a:cubicBezTo>
                    <a:pt x="450850" y="4121150"/>
                    <a:pt x="735330" y="4513580"/>
                    <a:pt x="1183640" y="4779010"/>
                  </a:cubicBezTo>
                  <a:cubicBezTo>
                    <a:pt x="1521460" y="4978400"/>
                    <a:pt x="1889760" y="5085080"/>
                    <a:pt x="2275840" y="5133340"/>
                  </a:cubicBezTo>
                  <a:cubicBezTo>
                    <a:pt x="2708910" y="5186680"/>
                    <a:pt x="3141980" y="5180330"/>
                    <a:pt x="3575050" y="5121910"/>
                  </a:cubicBezTo>
                  <a:cubicBezTo>
                    <a:pt x="3972560" y="5067300"/>
                    <a:pt x="4342130" y="4939030"/>
                    <a:pt x="4672330" y="4709160"/>
                  </a:cubicBezTo>
                  <a:cubicBezTo>
                    <a:pt x="4828540" y="4599940"/>
                    <a:pt x="4977130" y="4483100"/>
                    <a:pt x="5086350" y="4320540"/>
                  </a:cubicBezTo>
                  <a:cubicBezTo>
                    <a:pt x="5246370" y="4080510"/>
                    <a:pt x="5354320" y="3818890"/>
                    <a:pt x="5425440" y="3542030"/>
                  </a:cubicBezTo>
                  <a:cubicBezTo>
                    <a:pt x="5537200" y="3101340"/>
                    <a:pt x="5567680" y="2654300"/>
                    <a:pt x="5530850" y="2202180"/>
                  </a:cubicBezTo>
                  <a:cubicBezTo>
                    <a:pt x="5507990" y="1908810"/>
                    <a:pt x="5454650" y="1621790"/>
                    <a:pt x="5355590" y="1344930"/>
                  </a:cubicBezTo>
                  <a:cubicBezTo>
                    <a:pt x="5215890" y="958850"/>
                    <a:pt x="4974590" y="657860"/>
                    <a:pt x="4613910" y="457200"/>
                  </a:cubicBezTo>
                  <a:cubicBezTo>
                    <a:pt x="4404360" y="340360"/>
                    <a:pt x="4179570" y="262890"/>
                    <a:pt x="3947160" y="209550"/>
                  </a:cubicBezTo>
                  <a:cubicBezTo>
                    <a:pt x="3521710" y="111760"/>
                    <a:pt x="3092450" y="78740"/>
                    <a:pt x="2658110" y="71120"/>
                  </a:cubicBezTo>
                  <a:close/>
                  <a:moveTo>
                    <a:pt x="1960880" y="5157470"/>
                  </a:moveTo>
                  <a:cubicBezTo>
                    <a:pt x="1781810" y="5110480"/>
                    <a:pt x="1605280" y="5059680"/>
                    <a:pt x="1435100" y="4991100"/>
                  </a:cubicBezTo>
                  <a:cubicBezTo>
                    <a:pt x="843280" y="4752340"/>
                    <a:pt x="443230" y="4331970"/>
                    <a:pt x="248920" y="3721100"/>
                  </a:cubicBezTo>
                  <a:cubicBezTo>
                    <a:pt x="168910" y="3470910"/>
                    <a:pt x="128270" y="3211830"/>
                    <a:pt x="100330" y="2951480"/>
                  </a:cubicBezTo>
                  <a:cubicBezTo>
                    <a:pt x="99060" y="2956560"/>
                    <a:pt x="99060" y="2961640"/>
                    <a:pt x="99060" y="2966720"/>
                  </a:cubicBezTo>
                  <a:cubicBezTo>
                    <a:pt x="102870" y="3021330"/>
                    <a:pt x="106680" y="3074670"/>
                    <a:pt x="111760" y="3129280"/>
                  </a:cubicBezTo>
                  <a:cubicBezTo>
                    <a:pt x="142240" y="3432810"/>
                    <a:pt x="201930" y="3729990"/>
                    <a:pt x="321310" y="4013200"/>
                  </a:cubicBezTo>
                  <a:cubicBezTo>
                    <a:pt x="476250" y="4384040"/>
                    <a:pt x="721360" y="4673600"/>
                    <a:pt x="1078230" y="4865370"/>
                  </a:cubicBezTo>
                  <a:cubicBezTo>
                    <a:pt x="1268730" y="4968240"/>
                    <a:pt x="1470660" y="5041900"/>
                    <a:pt x="1681480" y="5093970"/>
                  </a:cubicBezTo>
                  <a:cubicBezTo>
                    <a:pt x="1771650" y="5116830"/>
                    <a:pt x="1866900" y="5135880"/>
                    <a:pt x="1960880" y="5157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5" name="Google Shape;165;p13"/>
          <p:cNvSpPr/>
          <p:nvPr/>
        </p:nvSpPr>
        <p:spPr>
          <a:xfrm>
            <a:off x="6827658" y="524974"/>
            <a:ext cx="4632685" cy="766499"/>
          </a:xfrm>
          <a:custGeom>
            <a:rect b="b" l="l" r="r" t="t"/>
            <a:pathLst>
              <a:path extrusionOk="0" h="766499" w="4632685">
                <a:moveTo>
                  <a:pt x="0" y="0"/>
                </a:moveTo>
                <a:lnTo>
                  <a:pt x="4632684" y="0"/>
                </a:lnTo>
                <a:lnTo>
                  <a:pt x="4632684" y="766499"/>
                </a:lnTo>
                <a:lnTo>
                  <a:pt x="0" y="766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13"/>
          <p:cNvSpPr/>
          <p:nvPr/>
        </p:nvSpPr>
        <p:spPr>
          <a:xfrm>
            <a:off x="929386" y="4882112"/>
            <a:ext cx="3022773" cy="766499"/>
          </a:xfrm>
          <a:custGeom>
            <a:rect b="b" l="l" r="r" t="t"/>
            <a:pathLst>
              <a:path extrusionOk="0" h="766499" w="3022773">
                <a:moveTo>
                  <a:pt x="0" y="0"/>
                </a:moveTo>
                <a:lnTo>
                  <a:pt x="3022773" y="0"/>
                </a:lnTo>
                <a:lnTo>
                  <a:pt x="3022773" y="766499"/>
                </a:lnTo>
                <a:lnTo>
                  <a:pt x="0" y="766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53256" t="0"/>
            </a:stretch>
          </a:blipFill>
          <a:ln>
            <a:noFill/>
          </a:ln>
        </p:spPr>
      </p:sp>
      <p:sp>
        <p:nvSpPr>
          <p:cNvPr id="167" name="Google Shape;167;p13"/>
          <p:cNvSpPr/>
          <p:nvPr/>
        </p:nvSpPr>
        <p:spPr>
          <a:xfrm>
            <a:off x="14485243" y="4882112"/>
            <a:ext cx="3022773" cy="766499"/>
          </a:xfrm>
          <a:custGeom>
            <a:rect b="b" l="l" r="r" t="t"/>
            <a:pathLst>
              <a:path extrusionOk="0" h="766499" w="3022773">
                <a:moveTo>
                  <a:pt x="0" y="0"/>
                </a:moveTo>
                <a:lnTo>
                  <a:pt x="3022772" y="0"/>
                </a:lnTo>
                <a:lnTo>
                  <a:pt x="3022772" y="766499"/>
                </a:lnTo>
                <a:lnTo>
                  <a:pt x="0" y="766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53256" t="0"/>
            </a:stretch>
          </a:blipFill>
          <a:ln>
            <a:noFill/>
          </a:ln>
        </p:spPr>
      </p:sp>
      <p:sp>
        <p:nvSpPr>
          <p:cNvPr id="168" name="Google Shape;168;p13"/>
          <p:cNvSpPr/>
          <p:nvPr/>
        </p:nvSpPr>
        <p:spPr>
          <a:xfrm>
            <a:off x="6827658" y="9094126"/>
            <a:ext cx="4632685" cy="766499"/>
          </a:xfrm>
          <a:custGeom>
            <a:rect b="b" l="l" r="r" t="t"/>
            <a:pathLst>
              <a:path extrusionOk="0" h="766499" w="4632685">
                <a:moveTo>
                  <a:pt x="0" y="0"/>
                </a:moveTo>
                <a:lnTo>
                  <a:pt x="4632684" y="0"/>
                </a:lnTo>
                <a:lnTo>
                  <a:pt x="4632684" y="766498"/>
                </a:lnTo>
                <a:lnTo>
                  <a:pt x="0" y="766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3"/>
          <p:cNvSpPr txBox="1"/>
          <p:nvPr/>
        </p:nvSpPr>
        <p:spPr>
          <a:xfrm>
            <a:off x="6329013" y="3747770"/>
            <a:ext cx="56301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Socratic method.</a:t>
            </a:r>
            <a:endParaRPr/>
          </a:p>
        </p:txBody>
      </p:sp>
      <p:sp>
        <p:nvSpPr>
          <p:cNvPr id="170" name="Google Shape;170;p13"/>
          <p:cNvSpPr txBox="1"/>
          <p:nvPr/>
        </p:nvSpPr>
        <p:spPr>
          <a:xfrm>
            <a:off x="1772460" y="5003221"/>
            <a:ext cx="13365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2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Critical</a:t>
            </a:r>
            <a:endParaRPr/>
          </a:p>
        </p:txBody>
      </p:sp>
      <p:sp>
        <p:nvSpPr>
          <p:cNvPr id="171" name="Google Shape;171;p13"/>
          <p:cNvSpPr txBox="1"/>
          <p:nvPr/>
        </p:nvSpPr>
        <p:spPr>
          <a:xfrm>
            <a:off x="14733958" y="5017575"/>
            <a:ext cx="25254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4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2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Dialogue</a:t>
            </a:r>
            <a:endParaRPr/>
          </a:p>
        </p:txBody>
      </p:sp>
      <p:sp>
        <p:nvSpPr>
          <p:cNvPr id="172" name="Google Shape;172;p13"/>
          <p:cNvSpPr txBox="1"/>
          <p:nvPr/>
        </p:nvSpPr>
        <p:spPr>
          <a:xfrm>
            <a:off x="8168915" y="9243177"/>
            <a:ext cx="19503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2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Reflection</a:t>
            </a:r>
            <a:endParaRPr/>
          </a:p>
        </p:txBody>
      </p:sp>
      <p:sp>
        <p:nvSpPr>
          <p:cNvPr id="173" name="Google Shape;173;p13"/>
          <p:cNvSpPr txBox="1"/>
          <p:nvPr/>
        </p:nvSpPr>
        <p:spPr>
          <a:xfrm>
            <a:off x="7997354" y="689727"/>
            <a:ext cx="22932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2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Questioning</a:t>
            </a:r>
            <a:endParaRPr/>
          </a:p>
        </p:txBody>
      </p:sp>
      <p:sp>
        <p:nvSpPr>
          <p:cNvPr id="174" name="Google Shape;174;p13"/>
          <p:cNvSpPr txBox="1"/>
          <p:nvPr/>
        </p:nvSpPr>
        <p:spPr>
          <a:xfrm>
            <a:off x="929386" y="5979624"/>
            <a:ext cx="3022800" cy="25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75" name="Google Shape;175;p13"/>
          <p:cNvSpPr txBox="1"/>
          <p:nvPr/>
        </p:nvSpPr>
        <p:spPr>
          <a:xfrm>
            <a:off x="1772460" y="914400"/>
            <a:ext cx="4296600" cy="16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76" name="Google Shape;176;p13"/>
          <p:cNvSpPr txBox="1"/>
          <p:nvPr/>
        </p:nvSpPr>
        <p:spPr>
          <a:xfrm>
            <a:off x="12336912" y="7478093"/>
            <a:ext cx="4296600" cy="16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77" name="Google Shape;177;p13"/>
          <p:cNvSpPr txBox="1"/>
          <p:nvPr/>
        </p:nvSpPr>
        <p:spPr>
          <a:xfrm>
            <a:off x="14485243" y="1638179"/>
            <a:ext cx="3022800" cy="25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4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4"/>
          <p:cNvPicPr preferRelativeResize="0"/>
          <p:nvPr/>
        </p:nvPicPr>
        <p:blipFill rotWithShape="1">
          <a:blip r:embed="rId4">
            <a:alphaModFix/>
          </a:blip>
          <a:srcRect b="2797" l="0" r="0" t="0"/>
          <a:stretch/>
        </p:blipFill>
        <p:spPr>
          <a:xfrm flipH="1">
            <a:off x="-1" y="0"/>
            <a:ext cx="1058305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4"/>
          <p:cNvSpPr/>
          <p:nvPr/>
        </p:nvSpPr>
        <p:spPr>
          <a:xfrm rot="10800000">
            <a:off x="-196935" y="8677710"/>
            <a:ext cx="5383688" cy="1101992"/>
          </a:xfrm>
          <a:custGeom>
            <a:rect b="b" l="l" r="r" t="t"/>
            <a:pathLst>
              <a:path extrusionOk="0" h="1101992" w="5383688">
                <a:moveTo>
                  <a:pt x="0" y="0"/>
                </a:moveTo>
                <a:lnTo>
                  <a:pt x="5383688" y="0"/>
                </a:lnTo>
                <a:lnTo>
                  <a:pt x="5383688" y="1101992"/>
                </a:lnTo>
                <a:lnTo>
                  <a:pt x="0" y="1101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97585" l="0" r="0" t="0"/>
            </a:stretch>
          </a:blipFill>
          <a:ln>
            <a:noFill/>
          </a:ln>
        </p:spPr>
      </p:sp>
      <p:sp>
        <p:nvSpPr>
          <p:cNvPr id="185" name="Google Shape;185;p14"/>
          <p:cNvSpPr txBox="1"/>
          <p:nvPr/>
        </p:nvSpPr>
        <p:spPr>
          <a:xfrm>
            <a:off x="322597" y="9052489"/>
            <a:ext cx="3628659" cy="5048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85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The Philosopher King</a:t>
            </a:r>
            <a:endParaRPr/>
          </a:p>
        </p:txBody>
      </p:sp>
      <p:pic>
        <p:nvPicPr>
          <p:cNvPr id="186" name="Google Shape;186;p14"/>
          <p:cNvPicPr preferRelativeResize="0"/>
          <p:nvPr/>
        </p:nvPicPr>
        <p:blipFill rotWithShape="1">
          <a:blip r:embed="rId6">
            <a:alphaModFix/>
          </a:blip>
          <a:srcRect b="6215" l="0" r="6428" t="7331"/>
          <a:stretch/>
        </p:blipFill>
        <p:spPr>
          <a:xfrm>
            <a:off x="8273400" y="0"/>
            <a:ext cx="10014599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4"/>
          <p:cNvSpPr txBox="1"/>
          <p:nvPr/>
        </p:nvSpPr>
        <p:spPr>
          <a:xfrm>
            <a:off x="10770483" y="1840114"/>
            <a:ext cx="6657600" cy="21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17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Plato</a:t>
            </a:r>
            <a:endParaRPr/>
          </a:p>
        </p:txBody>
      </p:sp>
      <p:sp>
        <p:nvSpPr>
          <p:cNvPr id="188" name="Google Shape;188;p14"/>
          <p:cNvSpPr txBox="1"/>
          <p:nvPr/>
        </p:nvSpPr>
        <p:spPr>
          <a:xfrm>
            <a:off x="11256565" y="4461176"/>
            <a:ext cx="5685300" cy="28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Plato (428/427–348/347 BCE), a student of Socrates, founded the Academy in Athens and wrote philosophical dialogues exploring justice, reality, and knowledge.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5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5"/>
          <p:cNvPicPr preferRelativeResize="0"/>
          <p:nvPr/>
        </p:nvPicPr>
        <p:blipFill rotWithShape="1">
          <a:blip r:embed="rId4">
            <a:alphaModFix/>
          </a:blip>
          <a:srcRect b="0" l="0" r="48336" t="27520"/>
          <a:stretch/>
        </p:blipFill>
        <p:spPr>
          <a:xfrm>
            <a:off x="11974150" y="0"/>
            <a:ext cx="6313850" cy="885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5"/>
          <p:cNvPicPr preferRelativeResize="0"/>
          <p:nvPr/>
        </p:nvPicPr>
        <p:blipFill rotWithShape="1">
          <a:blip r:embed="rId5">
            <a:alphaModFix/>
          </a:blip>
          <a:srcRect b="0" l="2263" r="2262" t="0"/>
          <a:stretch/>
        </p:blipFill>
        <p:spPr>
          <a:xfrm rot="-119131">
            <a:off x="-282545" y="-314585"/>
            <a:ext cx="10768023" cy="7716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5"/>
          <p:cNvSpPr/>
          <p:nvPr/>
        </p:nvSpPr>
        <p:spPr>
          <a:xfrm rot="89974">
            <a:off x="3613320" y="3406051"/>
            <a:ext cx="14064447" cy="6210055"/>
          </a:xfrm>
          <a:custGeom>
            <a:rect b="b" l="l" r="r" t="t"/>
            <a:pathLst>
              <a:path extrusionOk="0" h="6210055" w="14064447">
                <a:moveTo>
                  <a:pt x="0" y="0"/>
                </a:moveTo>
                <a:lnTo>
                  <a:pt x="14064447" y="0"/>
                </a:lnTo>
                <a:lnTo>
                  <a:pt x="14064447" y="6210055"/>
                </a:lnTo>
                <a:lnTo>
                  <a:pt x="0" y="6210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80897" l="0" r="0" t="0"/>
            </a:stretch>
          </a:blipFill>
          <a:ln>
            <a:noFill/>
          </a:ln>
        </p:spPr>
      </p:sp>
      <p:sp>
        <p:nvSpPr>
          <p:cNvPr id="197" name="Google Shape;197;p15"/>
          <p:cNvSpPr txBox="1"/>
          <p:nvPr/>
        </p:nvSpPr>
        <p:spPr>
          <a:xfrm>
            <a:off x="5319474" y="4695042"/>
            <a:ext cx="10467300" cy="4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01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"Wise men speak because they have something to say; fools because they have to say something."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CBCB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6"/>
          <p:cNvPicPr preferRelativeResize="0"/>
          <p:nvPr/>
        </p:nvPicPr>
        <p:blipFill rotWithShape="1">
          <a:blip r:embed="rId3">
            <a:alphaModFix amt="32999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6"/>
          <p:cNvPicPr preferRelativeResize="0"/>
          <p:nvPr/>
        </p:nvPicPr>
        <p:blipFill rotWithShape="1">
          <a:blip r:embed="rId4">
            <a:alphaModFix/>
          </a:blip>
          <a:srcRect b="0" l="4257" r="4256" t="0"/>
          <a:stretch/>
        </p:blipFill>
        <p:spPr>
          <a:xfrm>
            <a:off x="8876947" y="0"/>
            <a:ext cx="941105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6"/>
          <p:cNvSpPr/>
          <p:nvPr/>
        </p:nvSpPr>
        <p:spPr>
          <a:xfrm>
            <a:off x="7814193" y="6064"/>
            <a:ext cx="2125509" cy="10280936"/>
          </a:xfrm>
          <a:custGeom>
            <a:rect b="b" l="l" r="r" t="t"/>
            <a:pathLst>
              <a:path extrusionOk="0" h="10280936" w="2125509">
                <a:moveTo>
                  <a:pt x="0" y="0"/>
                </a:moveTo>
                <a:lnTo>
                  <a:pt x="2125508" y="0"/>
                </a:lnTo>
                <a:lnTo>
                  <a:pt x="2125508" y="10280936"/>
                </a:lnTo>
                <a:lnTo>
                  <a:pt x="0" y="102809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656" l="0" r="-758295" t="-15654"/>
            </a:stretch>
          </a:blipFill>
          <a:ln>
            <a:noFill/>
          </a:ln>
        </p:spPr>
      </p:sp>
      <p:sp>
        <p:nvSpPr>
          <p:cNvPr id="205" name="Google Shape;205;p16"/>
          <p:cNvSpPr txBox="1"/>
          <p:nvPr/>
        </p:nvSpPr>
        <p:spPr>
          <a:xfrm>
            <a:off x="-537351" y="1707270"/>
            <a:ext cx="9181612" cy="2287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17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Aristotle</a:t>
            </a:r>
            <a:endParaRPr/>
          </a:p>
        </p:txBody>
      </p:sp>
      <p:sp>
        <p:nvSpPr>
          <p:cNvPr id="206" name="Google Shape;206;p16"/>
          <p:cNvSpPr txBox="1"/>
          <p:nvPr/>
        </p:nvSpPr>
        <p:spPr>
          <a:xfrm>
            <a:off x="1092257" y="4461176"/>
            <a:ext cx="5922396" cy="3389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Aristotle (384–322 BCE), a student of Plato, made significant contributions to many fields, including logic, metaphysics, ethics, and biology. His works formed the foundation of Western science and philosophy.</a:t>
            </a:r>
            <a:endParaRPr/>
          </a:p>
        </p:txBody>
      </p:sp>
      <p:sp>
        <p:nvSpPr>
          <p:cNvPr id="207" name="Google Shape;207;p16"/>
          <p:cNvSpPr/>
          <p:nvPr/>
        </p:nvSpPr>
        <p:spPr>
          <a:xfrm rot="10800000">
            <a:off x="13106386" y="8707304"/>
            <a:ext cx="5383688" cy="1101992"/>
          </a:xfrm>
          <a:custGeom>
            <a:rect b="b" l="l" r="r" t="t"/>
            <a:pathLst>
              <a:path extrusionOk="0" h="1101992" w="5383688">
                <a:moveTo>
                  <a:pt x="0" y="0"/>
                </a:moveTo>
                <a:lnTo>
                  <a:pt x="5383688" y="0"/>
                </a:lnTo>
                <a:lnTo>
                  <a:pt x="5383688" y="1101992"/>
                </a:lnTo>
                <a:lnTo>
                  <a:pt x="0" y="1101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97585" l="0" r="0" t="0"/>
            </a:stretch>
          </a:blipFill>
          <a:ln>
            <a:noFill/>
          </a:ln>
        </p:spPr>
      </p:sp>
      <p:sp>
        <p:nvSpPr>
          <p:cNvPr id="208" name="Google Shape;208;p16"/>
          <p:cNvSpPr txBox="1"/>
          <p:nvPr/>
        </p:nvSpPr>
        <p:spPr>
          <a:xfrm>
            <a:off x="14337160" y="8993945"/>
            <a:ext cx="2922140" cy="6334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72" u="none" cap="none" strike="noStrike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The Polymath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