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Ubuntu"/>
      <p:regular r:id="rId23"/>
      <p:bold r:id="rId24"/>
      <p:italic r:id="rId25"/>
      <p:boldItalic r:id="rId26"/>
    </p:embeddedFont>
    <p:embeddedFont>
      <p:font typeface="Pangolin"/>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Ubuntu-bold.fntdata"/><Relationship Id="rId23" Type="http://schemas.openxmlformats.org/officeDocument/2006/relationships/font" Target="fonts/Ubuntu-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Ubuntu-boldItalic.fntdata"/><Relationship Id="rId25" Type="http://schemas.openxmlformats.org/officeDocument/2006/relationships/font" Target="fonts/Ubuntu-italic.fntdata"/><Relationship Id="rId27" Type="http://schemas.openxmlformats.org/officeDocument/2006/relationships/font" Target="fonts/Pangoli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4f23e489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64f23e4894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64f23e489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64f23e4894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4f23e489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64f23e4894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64f23e489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4f23e4894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4f23e489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4f23e4894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4f23e489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4f23e4894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64f23e4894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4f23e4894_0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64f23e4894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4f23e4894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4f23e48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4f23e489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4f23e489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4f23e4894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12.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8.png"/><Relationship Id="rId10" Type="http://schemas.openxmlformats.org/officeDocument/2006/relationships/image" Target="../media/image58.png"/><Relationship Id="rId9"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16.png"/><Relationship Id="rId7" Type="http://schemas.openxmlformats.org/officeDocument/2006/relationships/image" Target="../media/image55.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62.jpg"/><Relationship Id="rId7"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112.png"/><Relationship Id="rId9" Type="http://schemas.openxmlformats.org/officeDocument/2006/relationships/image" Target="../media/image70.png"/><Relationship Id="rId5" Type="http://schemas.openxmlformats.org/officeDocument/2006/relationships/image" Target="../media/image25.png"/><Relationship Id="rId6" Type="http://schemas.openxmlformats.org/officeDocument/2006/relationships/image" Target="../media/image52.png"/><Relationship Id="rId7" Type="http://schemas.openxmlformats.org/officeDocument/2006/relationships/image" Target="../media/image60.png"/><Relationship Id="rId8"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11.png"/><Relationship Id="rId5" Type="http://schemas.openxmlformats.org/officeDocument/2006/relationships/image" Target="../media/image93.png"/><Relationship Id="rId6"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1.png"/><Relationship Id="rId4" Type="http://schemas.openxmlformats.org/officeDocument/2006/relationships/image" Target="../media/image114.png"/><Relationship Id="rId5" Type="http://schemas.openxmlformats.org/officeDocument/2006/relationships/image" Target="../media/image86.png"/><Relationship Id="rId6" Type="http://schemas.openxmlformats.org/officeDocument/2006/relationships/image" Target="../media/image77.png"/><Relationship Id="rId7" Type="http://schemas.openxmlformats.org/officeDocument/2006/relationships/image" Target="../media/image84.png"/><Relationship Id="rId8" Type="http://schemas.openxmlformats.org/officeDocument/2006/relationships/image" Target="../media/image83.png"/></Relationships>
</file>

<file path=ppt/slides/_rels/slide16.xml.rels><?xml version="1.0" encoding="UTF-8" standalone="yes"?><Relationships xmlns="http://schemas.openxmlformats.org/package/2006/relationships"><Relationship Id="rId20" Type="http://schemas.openxmlformats.org/officeDocument/2006/relationships/image" Target="../media/image74.png"/><Relationship Id="rId22" Type="http://schemas.openxmlformats.org/officeDocument/2006/relationships/image" Target="../media/image76.png"/><Relationship Id="rId21" Type="http://schemas.openxmlformats.org/officeDocument/2006/relationships/image" Target="../media/image93.png"/><Relationship Id="rId24" Type="http://schemas.openxmlformats.org/officeDocument/2006/relationships/image" Target="../media/image104.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30.png"/><Relationship Id="rId9" Type="http://schemas.openxmlformats.org/officeDocument/2006/relationships/image" Target="../media/image5.png"/><Relationship Id="rId26" Type="http://schemas.openxmlformats.org/officeDocument/2006/relationships/image" Target="../media/image101.png"/><Relationship Id="rId25" Type="http://schemas.openxmlformats.org/officeDocument/2006/relationships/image" Target="../media/image83.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1.png"/><Relationship Id="rId8" Type="http://schemas.openxmlformats.org/officeDocument/2006/relationships/image" Target="../media/image2.png"/><Relationship Id="rId11" Type="http://schemas.openxmlformats.org/officeDocument/2006/relationships/image" Target="../media/image9.png"/><Relationship Id="rId10" Type="http://schemas.openxmlformats.org/officeDocument/2006/relationships/image" Target="../media/image7.png"/><Relationship Id="rId13" Type="http://schemas.openxmlformats.org/officeDocument/2006/relationships/image" Target="../media/image13.png"/><Relationship Id="rId12" Type="http://schemas.openxmlformats.org/officeDocument/2006/relationships/image" Target="../media/image21.png"/><Relationship Id="rId15" Type="http://schemas.openxmlformats.org/officeDocument/2006/relationships/image" Target="../media/image45.png"/><Relationship Id="rId14" Type="http://schemas.openxmlformats.org/officeDocument/2006/relationships/image" Target="../media/image32.png"/><Relationship Id="rId17" Type="http://schemas.openxmlformats.org/officeDocument/2006/relationships/image" Target="../media/image58.png"/><Relationship Id="rId16" Type="http://schemas.openxmlformats.org/officeDocument/2006/relationships/image" Target="../media/image27.png"/><Relationship Id="rId19" Type="http://schemas.openxmlformats.org/officeDocument/2006/relationships/image" Target="../media/image71.png"/><Relationship Id="rId18"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1.png"/><Relationship Id="rId4" Type="http://schemas.openxmlformats.org/officeDocument/2006/relationships/image" Target="../media/image113.png"/><Relationship Id="rId5" Type="http://schemas.openxmlformats.org/officeDocument/2006/relationships/image" Target="../media/image107.png"/><Relationship Id="rId6" Type="http://schemas.openxmlformats.org/officeDocument/2006/relationships/image" Target="../media/image1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6.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3.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9.png"/><Relationship Id="rId7" Type="http://schemas.openxmlformats.org/officeDocument/2006/relationships/image" Target="../media/image64.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2.png"/><Relationship Id="rId4" Type="http://schemas.openxmlformats.org/officeDocument/2006/relationships/image" Target="../media/image40.png"/><Relationship Id="rId5"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1110613" y="5709809"/>
            <a:ext cx="5679109" cy="5679109"/>
          </a:xfrm>
          <a:custGeom>
            <a:rect b="b" l="l" r="r" t="t"/>
            <a:pathLst>
              <a:path extrusionOk="0" h="5679109" w="5679109">
                <a:moveTo>
                  <a:pt x="0" y="0"/>
                </a:moveTo>
                <a:lnTo>
                  <a:pt x="5679109" y="0"/>
                </a:lnTo>
                <a:lnTo>
                  <a:pt x="5679109" y="5679108"/>
                </a:lnTo>
                <a:lnTo>
                  <a:pt x="0" y="5679108"/>
                </a:lnTo>
                <a:lnTo>
                  <a:pt x="0" y="0"/>
                </a:lnTo>
                <a:close/>
              </a:path>
            </a:pathLst>
          </a:custGeom>
          <a:blipFill rotWithShape="1">
            <a:blip r:embed="rId3">
              <a:alphaModFix/>
            </a:blip>
            <a:stretch>
              <a:fillRect b="0" l="0" r="0" t="0"/>
            </a:stretch>
          </a:blipFill>
          <a:ln>
            <a:noFill/>
          </a:ln>
        </p:spPr>
      </p:sp>
      <p:sp>
        <p:nvSpPr>
          <p:cNvPr id="85" name="Google Shape;85;p13"/>
          <p:cNvSpPr/>
          <p:nvPr/>
        </p:nvSpPr>
        <p:spPr>
          <a:xfrm>
            <a:off x="1353968" y="1582087"/>
            <a:ext cx="7903026" cy="7922833"/>
          </a:xfrm>
          <a:custGeom>
            <a:rect b="b" l="l" r="r" t="t"/>
            <a:pathLst>
              <a:path extrusionOk="0" h="7922833" w="7903026">
                <a:moveTo>
                  <a:pt x="0" y="0"/>
                </a:moveTo>
                <a:lnTo>
                  <a:pt x="7903026" y="0"/>
                </a:lnTo>
                <a:lnTo>
                  <a:pt x="7903026" y="7922832"/>
                </a:lnTo>
                <a:lnTo>
                  <a:pt x="0" y="7922832"/>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1737883" y="1966964"/>
            <a:ext cx="7135196" cy="7153079"/>
          </a:xfrm>
          <a:custGeom>
            <a:rect b="b" l="l" r="r" t="t"/>
            <a:pathLst>
              <a:path extrusionOk="0" h="7153079" w="7135196">
                <a:moveTo>
                  <a:pt x="0" y="0"/>
                </a:moveTo>
                <a:lnTo>
                  <a:pt x="7135196" y="0"/>
                </a:lnTo>
                <a:lnTo>
                  <a:pt x="7135196" y="7153078"/>
                </a:lnTo>
                <a:lnTo>
                  <a:pt x="0" y="7153078"/>
                </a:lnTo>
                <a:lnTo>
                  <a:pt x="0" y="0"/>
                </a:lnTo>
                <a:close/>
              </a:path>
            </a:pathLst>
          </a:custGeom>
          <a:blipFill rotWithShape="1">
            <a:blip r:embed="rId5">
              <a:alphaModFix/>
            </a:blip>
            <a:stretch>
              <a:fillRect b="0" l="0" r="0" t="0"/>
            </a:stretch>
          </a:blipFill>
          <a:ln>
            <a:noFill/>
          </a:ln>
        </p:spPr>
      </p:sp>
      <p:pic>
        <p:nvPicPr>
          <p:cNvPr id="87" name="Google Shape;87;p13"/>
          <p:cNvPicPr preferRelativeResize="0"/>
          <p:nvPr/>
        </p:nvPicPr>
        <p:blipFill>
          <a:blip r:embed="rId6">
            <a:alphaModFix/>
          </a:blip>
          <a:stretch>
            <a:fillRect/>
          </a:stretch>
        </p:blipFill>
        <p:spPr>
          <a:xfrm>
            <a:off x="1752938" y="1997246"/>
            <a:ext cx="7105200" cy="7092600"/>
          </a:xfrm>
          <a:prstGeom prst="ellipse">
            <a:avLst/>
          </a:prstGeom>
          <a:noFill/>
          <a:ln>
            <a:noFill/>
          </a:ln>
        </p:spPr>
      </p:pic>
      <p:grpSp>
        <p:nvGrpSpPr>
          <p:cNvPr id="88" name="Google Shape;88;p13"/>
          <p:cNvGrpSpPr/>
          <p:nvPr/>
        </p:nvGrpSpPr>
        <p:grpSpPr>
          <a:xfrm>
            <a:off x="-500629" y="-5401052"/>
            <a:ext cx="19289257" cy="6429752"/>
            <a:chOff x="0" y="0"/>
            <a:chExt cx="25719010" cy="8573003"/>
          </a:xfrm>
        </p:grpSpPr>
        <p:sp>
          <p:nvSpPr>
            <p:cNvPr id="89" name="Google Shape;89;p13"/>
            <p:cNvSpPr/>
            <p:nvPr/>
          </p:nvSpPr>
          <p:spPr>
            <a:xfrm>
              <a:off x="17146007" y="0"/>
              <a:ext cx="8573003" cy="8573003"/>
            </a:xfrm>
            <a:custGeom>
              <a:rect b="b" l="l" r="r" t="t"/>
              <a:pathLst>
                <a:path extrusionOk="0" h="8573003" w="8573003">
                  <a:moveTo>
                    <a:pt x="0" y="0"/>
                  </a:moveTo>
                  <a:lnTo>
                    <a:pt x="8573003" y="0"/>
                  </a:lnTo>
                  <a:lnTo>
                    <a:pt x="8573003" y="8573003"/>
                  </a:lnTo>
                  <a:lnTo>
                    <a:pt x="0" y="8573003"/>
                  </a:lnTo>
                  <a:lnTo>
                    <a:pt x="0" y="0"/>
                  </a:lnTo>
                  <a:close/>
                </a:path>
              </a:pathLst>
            </a:custGeom>
            <a:blipFill rotWithShape="1">
              <a:blip r:embed="rId7">
                <a:alphaModFix/>
              </a:blip>
              <a:stretch>
                <a:fillRect b="0" l="0" r="0" t="0"/>
              </a:stretch>
            </a:blipFill>
            <a:ln>
              <a:noFill/>
            </a:ln>
          </p:spPr>
        </p:sp>
        <p:sp>
          <p:nvSpPr>
            <p:cNvPr id="90" name="Google Shape;90;p13"/>
            <p:cNvSpPr/>
            <p:nvPr/>
          </p:nvSpPr>
          <p:spPr>
            <a:xfrm>
              <a:off x="8573003" y="0"/>
              <a:ext cx="8573003" cy="8573003"/>
            </a:xfrm>
            <a:custGeom>
              <a:rect b="b" l="l" r="r" t="t"/>
              <a:pathLst>
                <a:path extrusionOk="0" h="8573003" w="8573003">
                  <a:moveTo>
                    <a:pt x="0" y="0"/>
                  </a:moveTo>
                  <a:lnTo>
                    <a:pt x="8573004" y="0"/>
                  </a:lnTo>
                  <a:lnTo>
                    <a:pt x="8573004" y="8573003"/>
                  </a:lnTo>
                  <a:lnTo>
                    <a:pt x="0" y="8573003"/>
                  </a:lnTo>
                  <a:lnTo>
                    <a:pt x="0" y="0"/>
                  </a:lnTo>
                  <a:close/>
                </a:path>
              </a:pathLst>
            </a:custGeom>
            <a:blipFill rotWithShape="1">
              <a:blip r:embed="rId7">
                <a:alphaModFix/>
              </a:blip>
              <a:stretch>
                <a:fillRect b="0" l="0" r="0" t="0"/>
              </a:stretch>
            </a:blipFill>
            <a:ln>
              <a:noFill/>
            </a:ln>
          </p:spPr>
        </p:sp>
        <p:sp>
          <p:nvSpPr>
            <p:cNvPr id="91" name="Google Shape;91;p13"/>
            <p:cNvSpPr/>
            <p:nvPr/>
          </p:nvSpPr>
          <p:spPr>
            <a:xfrm>
              <a:off x="0" y="0"/>
              <a:ext cx="8573003" cy="8573003"/>
            </a:xfrm>
            <a:custGeom>
              <a:rect b="b" l="l" r="r" t="t"/>
              <a:pathLst>
                <a:path extrusionOk="0" h="8573003" w="8573003">
                  <a:moveTo>
                    <a:pt x="0" y="0"/>
                  </a:moveTo>
                  <a:lnTo>
                    <a:pt x="8573003" y="0"/>
                  </a:lnTo>
                  <a:lnTo>
                    <a:pt x="8573003" y="8573003"/>
                  </a:lnTo>
                  <a:lnTo>
                    <a:pt x="0" y="8573003"/>
                  </a:lnTo>
                  <a:lnTo>
                    <a:pt x="0" y="0"/>
                  </a:lnTo>
                  <a:close/>
                </a:path>
              </a:pathLst>
            </a:custGeom>
            <a:blipFill rotWithShape="1">
              <a:blip r:embed="rId7">
                <a:alphaModFix/>
              </a:blip>
              <a:stretch>
                <a:fillRect b="0" l="0" r="0" t="0"/>
              </a:stretch>
            </a:blipFill>
            <a:ln>
              <a:noFill/>
            </a:ln>
          </p:spPr>
        </p:sp>
      </p:grpSp>
      <p:sp>
        <p:nvSpPr>
          <p:cNvPr id="92" name="Google Shape;92;p13"/>
          <p:cNvSpPr txBox="1"/>
          <p:nvPr/>
        </p:nvSpPr>
        <p:spPr>
          <a:xfrm>
            <a:off x="10141287" y="2533597"/>
            <a:ext cx="5909100" cy="56559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0" i="0" lang="en-US" sz="16331" u="none" cap="none" strike="noStrike">
                <a:solidFill>
                  <a:srgbClr val="DDADBD"/>
                </a:solidFill>
                <a:latin typeface="Pangolin"/>
                <a:ea typeface="Pangolin"/>
                <a:cs typeface="Pangolin"/>
                <a:sym typeface="Pangolin"/>
              </a:rPr>
              <a:t>Family</a:t>
            </a:r>
            <a:endParaRPr/>
          </a:p>
          <a:p>
            <a:pPr indent="0" lvl="0" marL="0" marR="0" rtl="0" algn="ctr">
              <a:lnSpc>
                <a:spcPct val="75000"/>
              </a:lnSpc>
              <a:spcBef>
                <a:spcPts val="0"/>
              </a:spcBef>
              <a:spcAft>
                <a:spcPts val="0"/>
              </a:spcAft>
              <a:buNone/>
            </a:pPr>
            <a:r>
              <a:rPr b="0" i="0" lang="en-US" sz="16331" u="none" cap="none" strike="noStrike">
                <a:solidFill>
                  <a:srgbClr val="DDADBD"/>
                </a:solidFill>
                <a:latin typeface="Pangolin"/>
                <a:ea typeface="Pangolin"/>
                <a:cs typeface="Pangolin"/>
                <a:sym typeface="Pangolin"/>
              </a:rPr>
              <a:t>Photo Album</a:t>
            </a:r>
            <a:endParaRPr/>
          </a:p>
        </p:txBody>
      </p:sp>
      <p:sp>
        <p:nvSpPr>
          <p:cNvPr id="93" name="Google Shape;93;p13"/>
          <p:cNvSpPr txBox="1"/>
          <p:nvPr/>
        </p:nvSpPr>
        <p:spPr>
          <a:xfrm>
            <a:off x="9543342" y="8444588"/>
            <a:ext cx="7105111" cy="531786"/>
          </a:xfrm>
          <a:prstGeom prst="rect">
            <a:avLst/>
          </a:prstGeom>
          <a:noFill/>
          <a:ln>
            <a:noFill/>
          </a:ln>
        </p:spPr>
        <p:txBody>
          <a:bodyPr anchorCtr="0" anchor="t" bIns="0" lIns="0" spcFirstLastPara="1" rIns="0" wrap="square" tIns="0">
            <a:spAutoFit/>
          </a:bodyPr>
          <a:lstStyle/>
          <a:p>
            <a:pPr indent="0" lvl="1" marL="0" marR="0" rtl="0" algn="ctr">
              <a:lnSpc>
                <a:spcPct val="154996"/>
              </a:lnSpc>
              <a:spcBef>
                <a:spcPts val="0"/>
              </a:spcBef>
              <a:spcAft>
                <a:spcPts val="0"/>
              </a:spcAft>
              <a:buNone/>
            </a:pPr>
            <a:r>
              <a:rPr b="0" i="0" lang="en-US" sz="2822" u="none" cap="none" strike="noStrike">
                <a:solidFill>
                  <a:srgbClr val="000000"/>
                </a:solidFill>
                <a:latin typeface="Ubuntu"/>
                <a:ea typeface="Ubuntu"/>
                <a:cs typeface="Ubuntu"/>
                <a:sym typeface="Ubuntu"/>
              </a:rPr>
              <a:t>Write a subtitle for this presentation</a:t>
            </a:r>
            <a:endParaRPr/>
          </a:p>
        </p:txBody>
      </p:sp>
      <p:sp>
        <p:nvSpPr>
          <p:cNvPr id="94" name="Google Shape;94;p13"/>
          <p:cNvSpPr/>
          <p:nvPr/>
        </p:nvSpPr>
        <p:spPr>
          <a:xfrm>
            <a:off x="16553203" y="5143500"/>
            <a:ext cx="6480000" cy="5143500"/>
          </a:xfrm>
          <a:custGeom>
            <a:rect b="b" l="l" r="r" t="t"/>
            <a:pathLst>
              <a:path extrusionOk="0" h="5143500" w="6480000">
                <a:moveTo>
                  <a:pt x="0" y="0"/>
                </a:moveTo>
                <a:lnTo>
                  <a:pt x="6480000" y="0"/>
                </a:lnTo>
                <a:lnTo>
                  <a:pt x="6480000" y="5143500"/>
                </a:lnTo>
                <a:lnTo>
                  <a:pt x="0" y="51435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1692537" y="8395732"/>
            <a:ext cx="5932800" cy="79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These photos capture the unconditional</a:t>
            </a:r>
            <a:endParaRPr/>
          </a:p>
          <a:p>
            <a:pPr indent="0" lvl="1" marL="0" marR="0" rtl="0" algn="l">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love and joy that our pets bring to our lives.</a:t>
            </a:r>
            <a:endParaRPr/>
          </a:p>
        </p:txBody>
      </p:sp>
      <p:sp>
        <p:nvSpPr>
          <p:cNvPr id="194" name="Google Shape;194;p22"/>
          <p:cNvSpPr/>
          <p:nvPr/>
        </p:nvSpPr>
        <p:spPr>
          <a:xfrm>
            <a:off x="-599251" y="910509"/>
            <a:ext cx="7315200" cy="1662545"/>
          </a:xfrm>
          <a:custGeom>
            <a:rect b="b" l="l" r="r" t="t"/>
            <a:pathLst>
              <a:path extrusionOk="0" h="1662545" w="7315200">
                <a:moveTo>
                  <a:pt x="0" y="0"/>
                </a:moveTo>
                <a:lnTo>
                  <a:pt x="7315200" y="0"/>
                </a:lnTo>
                <a:lnTo>
                  <a:pt x="7315200" y="1662545"/>
                </a:lnTo>
                <a:lnTo>
                  <a:pt x="0" y="1662545"/>
                </a:lnTo>
                <a:lnTo>
                  <a:pt x="0" y="0"/>
                </a:lnTo>
                <a:close/>
              </a:path>
            </a:pathLst>
          </a:custGeom>
          <a:blipFill rotWithShape="1">
            <a:blip r:embed="rId3">
              <a:alphaModFix/>
            </a:blip>
            <a:stretch>
              <a:fillRect b="0" l="0" r="0" t="0"/>
            </a:stretch>
          </a:blipFill>
          <a:ln>
            <a:noFill/>
          </a:ln>
        </p:spPr>
      </p:sp>
      <p:sp>
        <p:nvSpPr>
          <p:cNvPr id="195" name="Google Shape;195;p22"/>
          <p:cNvSpPr/>
          <p:nvPr/>
        </p:nvSpPr>
        <p:spPr>
          <a:xfrm>
            <a:off x="13392639" y="7891215"/>
            <a:ext cx="7315200" cy="1103930"/>
          </a:xfrm>
          <a:custGeom>
            <a:rect b="b" l="l" r="r" t="t"/>
            <a:pathLst>
              <a:path extrusionOk="0" h="1103930" w="7315200">
                <a:moveTo>
                  <a:pt x="0" y="0"/>
                </a:moveTo>
                <a:lnTo>
                  <a:pt x="7315200" y="0"/>
                </a:lnTo>
                <a:lnTo>
                  <a:pt x="7315200" y="1103930"/>
                </a:lnTo>
                <a:lnTo>
                  <a:pt x="0" y="1103930"/>
                </a:lnTo>
                <a:lnTo>
                  <a:pt x="0" y="0"/>
                </a:lnTo>
                <a:close/>
              </a:path>
            </a:pathLst>
          </a:custGeom>
          <a:blipFill rotWithShape="1">
            <a:blip r:embed="rId4">
              <a:alphaModFix/>
            </a:blip>
            <a:stretch>
              <a:fillRect b="0" l="0" r="0" t="0"/>
            </a:stretch>
          </a:blipFill>
          <a:ln>
            <a:noFill/>
          </a:ln>
        </p:spPr>
      </p:sp>
      <p:sp>
        <p:nvSpPr>
          <p:cNvPr id="196" name="Google Shape;196;p22"/>
          <p:cNvSpPr/>
          <p:nvPr/>
        </p:nvSpPr>
        <p:spPr>
          <a:xfrm>
            <a:off x="2436829" y="561283"/>
            <a:ext cx="6923176" cy="6940527"/>
          </a:xfrm>
          <a:custGeom>
            <a:rect b="b" l="l" r="r" t="t"/>
            <a:pathLst>
              <a:path extrusionOk="0" h="6940527" w="6923176">
                <a:moveTo>
                  <a:pt x="0" y="0"/>
                </a:moveTo>
                <a:lnTo>
                  <a:pt x="6923175" y="0"/>
                </a:lnTo>
                <a:lnTo>
                  <a:pt x="6923175" y="6940527"/>
                </a:lnTo>
                <a:lnTo>
                  <a:pt x="0" y="6940527"/>
                </a:lnTo>
                <a:lnTo>
                  <a:pt x="0" y="0"/>
                </a:lnTo>
                <a:close/>
              </a:path>
            </a:pathLst>
          </a:custGeom>
          <a:blipFill rotWithShape="1">
            <a:blip r:embed="rId5">
              <a:alphaModFix/>
            </a:blip>
            <a:stretch>
              <a:fillRect b="0" l="0" r="0" t="0"/>
            </a:stretch>
          </a:blipFill>
          <a:ln>
            <a:noFill/>
          </a:ln>
        </p:spPr>
      </p:sp>
      <p:sp>
        <p:nvSpPr>
          <p:cNvPr id="197" name="Google Shape;197;p22"/>
          <p:cNvSpPr/>
          <p:nvPr/>
        </p:nvSpPr>
        <p:spPr>
          <a:xfrm>
            <a:off x="8518116" y="5400675"/>
            <a:ext cx="7170968" cy="7188940"/>
          </a:xfrm>
          <a:custGeom>
            <a:rect b="b" l="l" r="r" t="t"/>
            <a:pathLst>
              <a:path extrusionOk="0" h="7188940" w="7170968">
                <a:moveTo>
                  <a:pt x="0" y="0"/>
                </a:moveTo>
                <a:lnTo>
                  <a:pt x="7170968" y="0"/>
                </a:lnTo>
                <a:lnTo>
                  <a:pt x="7170968" y="7188940"/>
                </a:lnTo>
                <a:lnTo>
                  <a:pt x="0" y="7188940"/>
                </a:lnTo>
                <a:lnTo>
                  <a:pt x="0" y="0"/>
                </a:lnTo>
                <a:close/>
              </a:path>
            </a:pathLst>
          </a:custGeom>
          <a:blipFill rotWithShape="1">
            <a:blip r:embed="rId5">
              <a:alphaModFix/>
            </a:blip>
            <a:stretch>
              <a:fillRect b="0" l="0" r="0" t="0"/>
            </a:stretch>
          </a:blipFill>
          <a:ln>
            <a:noFill/>
          </a:ln>
        </p:spPr>
      </p:sp>
      <p:sp>
        <p:nvSpPr>
          <p:cNvPr id="198" name="Google Shape;198;p22"/>
          <p:cNvSpPr/>
          <p:nvPr/>
        </p:nvSpPr>
        <p:spPr>
          <a:xfrm>
            <a:off x="8866469" y="5749901"/>
            <a:ext cx="6474262" cy="6490488"/>
          </a:xfrm>
          <a:custGeom>
            <a:rect b="b" l="l" r="r" t="t"/>
            <a:pathLst>
              <a:path extrusionOk="0" h="6490488" w="6474262">
                <a:moveTo>
                  <a:pt x="0" y="0"/>
                </a:moveTo>
                <a:lnTo>
                  <a:pt x="6474262" y="0"/>
                </a:lnTo>
                <a:lnTo>
                  <a:pt x="6474262" y="6490488"/>
                </a:lnTo>
                <a:lnTo>
                  <a:pt x="0" y="6490488"/>
                </a:lnTo>
                <a:lnTo>
                  <a:pt x="0" y="0"/>
                </a:lnTo>
                <a:close/>
              </a:path>
            </a:pathLst>
          </a:custGeom>
          <a:blipFill rotWithShape="1">
            <a:blip r:embed="rId6">
              <a:alphaModFix/>
            </a:blip>
            <a:stretch>
              <a:fillRect b="0" l="0" r="0" t="0"/>
            </a:stretch>
          </a:blipFill>
          <a:ln>
            <a:noFill/>
          </a:ln>
        </p:spPr>
      </p:sp>
      <p:sp>
        <p:nvSpPr>
          <p:cNvPr id="199" name="Google Shape;199;p22"/>
          <p:cNvSpPr/>
          <p:nvPr/>
        </p:nvSpPr>
        <p:spPr>
          <a:xfrm>
            <a:off x="2773144" y="898441"/>
            <a:ext cx="6250545" cy="6266211"/>
          </a:xfrm>
          <a:custGeom>
            <a:rect b="b" l="l" r="r" t="t"/>
            <a:pathLst>
              <a:path extrusionOk="0" h="6266211" w="6250545">
                <a:moveTo>
                  <a:pt x="0" y="0"/>
                </a:moveTo>
                <a:lnTo>
                  <a:pt x="6250545" y="0"/>
                </a:lnTo>
                <a:lnTo>
                  <a:pt x="6250545" y="6266211"/>
                </a:lnTo>
                <a:lnTo>
                  <a:pt x="0" y="6266211"/>
                </a:lnTo>
                <a:lnTo>
                  <a:pt x="0" y="0"/>
                </a:lnTo>
                <a:close/>
              </a:path>
            </a:pathLst>
          </a:custGeom>
          <a:blipFill rotWithShape="1">
            <a:blip r:embed="rId6">
              <a:alphaModFix/>
            </a:blip>
            <a:stretch>
              <a:fillRect b="0" l="0" r="0" t="0"/>
            </a:stretch>
          </a:blipFill>
          <a:ln>
            <a:noFill/>
          </a:ln>
        </p:spPr>
      </p:sp>
      <p:pic>
        <p:nvPicPr>
          <p:cNvPr id="200" name="Google Shape;200;p22"/>
          <p:cNvPicPr preferRelativeResize="0"/>
          <p:nvPr/>
        </p:nvPicPr>
        <p:blipFill>
          <a:blip r:embed="rId7">
            <a:alphaModFix/>
          </a:blip>
          <a:stretch>
            <a:fillRect/>
          </a:stretch>
        </p:blipFill>
        <p:spPr>
          <a:xfrm>
            <a:off x="2765062" y="898178"/>
            <a:ext cx="6266700" cy="6266700"/>
          </a:xfrm>
          <a:prstGeom prst="ellipse">
            <a:avLst/>
          </a:prstGeom>
          <a:noFill/>
          <a:ln>
            <a:noFill/>
          </a:ln>
        </p:spPr>
      </p:pic>
      <p:pic>
        <p:nvPicPr>
          <p:cNvPr id="201" name="Google Shape;201;p22"/>
          <p:cNvPicPr preferRelativeResize="0"/>
          <p:nvPr/>
        </p:nvPicPr>
        <p:blipFill>
          <a:blip r:embed="rId8">
            <a:alphaModFix/>
          </a:blip>
          <a:stretch>
            <a:fillRect/>
          </a:stretch>
        </p:blipFill>
        <p:spPr>
          <a:xfrm>
            <a:off x="8845375" y="5737075"/>
            <a:ext cx="6516300" cy="6516300"/>
          </a:xfrm>
          <a:prstGeom prst="ellipse">
            <a:avLst/>
          </a:prstGeom>
          <a:noFill/>
          <a:ln>
            <a:noFill/>
          </a:ln>
        </p:spPr>
      </p:pic>
      <p:sp>
        <p:nvSpPr>
          <p:cNvPr id="202" name="Google Shape;202;p22"/>
          <p:cNvSpPr/>
          <p:nvPr/>
        </p:nvSpPr>
        <p:spPr>
          <a:xfrm>
            <a:off x="11296311" y="561283"/>
            <a:ext cx="2096327" cy="2147326"/>
          </a:xfrm>
          <a:custGeom>
            <a:rect b="b" l="l" r="r" t="t"/>
            <a:pathLst>
              <a:path extrusionOk="0" h="2147326" w="2096327">
                <a:moveTo>
                  <a:pt x="0" y="0"/>
                </a:moveTo>
                <a:lnTo>
                  <a:pt x="2096328" y="0"/>
                </a:lnTo>
                <a:lnTo>
                  <a:pt x="2096328" y="2147326"/>
                </a:lnTo>
                <a:lnTo>
                  <a:pt x="0" y="2147326"/>
                </a:lnTo>
                <a:lnTo>
                  <a:pt x="0" y="0"/>
                </a:lnTo>
                <a:close/>
              </a:path>
            </a:pathLst>
          </a:custGeom>
          <a:blipFill rotWithShape="1">
            <a:blip r:embed="rId9">
              <a:alphaModFix/>
            </a:blip>
            <a:stretch>
              <a:fillRect b="0" l="0" r="0" t="0"/>
            </a:stretch>
          </a:blipFill>
          <a:ln>
            <a:noFill/>
          </a:ln>
        </p:spPr>
      </p:sp>
      <p:sp>
        <p:nvSpPr>
          <p:cNvPr id="203" name="Google Shape;203;p22"/>
          <p:cNvSpPr/>
          <p:nvPr/>
        </p:nvSpPr>
        <p:spPr>
          <a:xfrm rot="-5700787">
            <a:off x="17160812" y="4271174"/>
            <a:ext cx="2099116" cy="2150183"/>
          </a:xfrm>
          <a:custGeom>
            <a:rect b="b" l="l" r="r" t="t"/>
            <a:pathLst>
              <a:path extrusionOk="0" h="2147326" w="2096327">
                <a:moveTo>
                  <a:pt x="0" y="0"/>
                </a:moveTo>
                <a:lnTo>
                  <a:pt x="2096328" y="0"/>
                </a:lnTo>
                <a:lnTo>
                  <a:pt x="2096328" y="2147326"/>
                </a:lnTo>
                <a:lnTo>
                  <a:pt x="0" y="2147326"/>
                </a:lnTo>
                <a:lnTo>
                  <a:pt x="0" y="0"/>
                </a:lnTo>
                <a:close/>
              </a:path>
            </a:pathLst>
          </a:custGeom>
          <a:blipFill rotWithShape="1">
            <a:blip r:embed="rId9">
              <a:alphaModFix/>
            </a:blip>
            <a:stretch>
              <a:fillRect b="0" l="0" r="0" t="0"/>
            </a:stretch>
          </a:blipFill>
          <a:ln>
            <a:noFill/>
          </a:ln>
        </p:spPr>
      </p:sp>
      <p:sp>
        <p:nvSpPr>
          <p:cNvPr id="204" name="Google Shape;204;p22"/>
          <p:cNvSpPr/>
          <p:nvPr/>
        </p:nvSpPr>
        <p:spPr>
          <a:xfrm rot="2408129">
            <a:off x="-173761" y="5321140"/>
            <a:ext cx="2097637" cy="2148668"/>
          </a:xfrm>
          <a:custGeom>
            <a:rect b="b" l="l" r="r" t="t"/>
            <a:pathLst>
              <a:path extrusionOk="0" h="2147326" w="2096327">
                <a:moveTo>
                  <a:pt x="0" y="0"/>
                </a:moveTo>
                <a:lnTo>
                  <a:pt x="2096328" y="0"/>
                </a:lnTo>
                <a:lnTo>
                  <a:pt x="2096328" y="2147327"/>
                </a:lnTo>
                <a:lnTo>
                  <a:pt x="0" y="2147327"/>
                </a:lnTo>
                <a:lnTo>
                  <a:pt x="0" y="0"/>
                </a:lnTo>
                <a:close/>
              </a:path>
            </a:pathLst>
          </a:custGeom>
          <a:blipFill rotWithShape="1">
            <a:blip r:embed="rId9">
              <a:alphaModFix/>
            </a:blip>
            <a:stretch>
              <a:fillRect b="0" l="0" r="0" t="0"/>
            </a:stretch>
          </a:blipFill>
          <a:ln>
            <a:noFill/>
          </a:ln>
        </p:spPr>
      </p:sp>
      <p:sp>
        <p:nvSpPr>
          <p:cNvPr id="205" name="Google Shape;205;p22"/>
          <p:cNvSpPr/>
          <p:nvPr/>
        </p:nvSpPr>
        <p:spPr>
          <a:xfrm flipH="1">
            <a:off x="15348844" y="-433386"/>
            <a:ext cx="3798970" cy="3805889"/>
          </a:xfrm>
          <a:custGeom>
            <a:rect b="b" l="l" r="r" t="t"/>
            <a:pathLst>
              <a:path extrusionOk="0" h="3805889" w="3798970">
                <a:moveTo>
                  <a:pt x="3798970" y="0"/>
                </a:moveTo>
                <a:lnTo>
                  <a:pt x="0" y="0"/>
                </a:lnTo>
                <a:lnTo>
                  <a:pt x="0" y="3805889"/>
                </a:lnTo>
                <a:lnTo>
                  <a:pt x="3798970" y="3805889"/>
                </a:lnTo>
                <a:lnTo>
                  <a:pt x="3798970" y="0"/>
                </a:lnTo>
                <a:close/>
              </a:path>
            </a:pathLst>
          </a:custGeom>
          <a:blipFill rotWithShape="1">
            <a:blip r:embed="rId10">
              <a:alphaModFix/>
            </a:blip>
            <a:stretch>
              <a:fillRect b="0" l="0" r="0" t="0"/>
            </a:stretch>
          </a:blipFill>
          <a:ln>
            <a:noFill/>
          </a:ln>
        </p:spPr>
      </p:sp>
      <p:sp>
        <p:nvSpPr>
          <p:cNvPr id="206" name="Google Shape;206;p22"/>
          <p:cNvSpPr/>
          <p:nvPr/>
        </p:nvSpPr>
        <p:spPr>
          <a:xfrm flipH="1" rot="10800000">
            <a:off x="-1025826" y="8384055"/>
            <a:ext cx="3798970" cy="3805889"/>
          </a:xfrm>
          <a:custGeom>
            <a:rect b="b" l="l" r="r" t="t"/>
            <a:pathLst>
              <a:path extrusionOk="0" h="3805889" w="3798970">
                <a:moveTo>
                  <a:pt x="3798970" y="0"/>
                </a:moveTo>
                <a:lnTo>
                  <a:pt x="0" y="0"/>
                </a:lnTo>
                <a:lnTo>
                  <a:pt x="0" y="3805890"/>
                </a:lnTo>
                <a:lnTo>
                  <a:pt x="3798970" y="3805890"/>
                </a:lnTo>
                <a:lnTo>
                  <a:pt x="3798970" y="0"/>
                </a:lnTo>
                <a:close/>
              </a:path>
            </a:pathLst>
          </a:custGeom>
          <a:blipFill rotWithShape="1">
            <a:blip r:embed="rId10">
              <a:alphaModFix/>
            </a:blip>
            <a:stretch>
              <a:fillRect b="0" l="0" r="0" t="0"/>
            </a:stretch>
          </a:blipFill>
          <a:ln>
            <a:noFill/>
          </a:ln>
        </p:spPr>
      </p:sp>
      <p:sp>
        <p:nvSpPr>
          <p:cNvPr id="207" name="Google Shape;207;p22"/>
          <p:cNvSpPr txBox="1"/>
          <p:nvPr/>
        </p:nvSpPr>
        <p:spPr>
          <a:xfrm>
            <a:off x="10562719" y="3019446"/>
            <a:ext cx="6119400" cy="1231500"/>
          </a:xfrm>
          <a:prstGeom prst="rect">
            <a:avLst/>
          </a:prstGeom>
          <a:noFill/>
          <a:ln>
            <a:noFill/>
          </a:ln>
        </p:spPr>
        <p:txBody>
          <a:bodyPr anchorCtr="0" anchor="t" bIns="0" lIns="0" spcFirstLastPara="1" rIns="0" wrap="square" tIns="0">
            <a:spAutoFit/>
          </a:bodyPr>
          <a:lstStyle/>
          <a:p>
            <a:pPr indent="0" lvl="0" marL="0" marR="0" rtl="0" algn="ctr">
              <a:lnSpc>
                <a:spcPct val="117000"/>
              </a:lnSpc>
              <a:spcBef>
                <a:spcPts val="0"/>
              </a:spcBef>
              <a:spcAft>
                <a:spcPts val="0"/>
              </a:spcAft>
              <a:buNone/>
            </a:pPr>
            <a:r>
              <a:rPr b="0" i="0" lang="en-US" sz="8000" u="none" cap="none" strike="noStrike">
                <a:solidFill>
                  <a:srgbClr val="8BBECF"/>
                </a:solidFill>
                <a:latin typeface="Pangolin"/>
                <a:ea typeface="Pangolin"/>
                <a:cs typeface="Pangolin"/>
                <a:sym typeface="Pangolin"/>
              </a:rPr>
              <a:t>Furry Friends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3"/>
          <p:cNvPicPr preferRelativeResize="0"/>
          <p:nvPr/>
        </p:nvPicPr>
        <p:blipFill>
          <a:blip r:embed="rId3">
            <a:alphaModFix/>
          </a:blip>
          <a:stretch>
            <a:fillRect/>
          </a:stretch>
        </p:blipFill>
        <p:spPr>
          <a:xfrm>
            <a:off x="14988600" y="817790"/>
            <a:ext cx="8664300" cy="8651700"/>
          </a:xfrm>
          <a:prstGeom prst="diamond">
            <a:avLst/>
          </a:prstGeom>
          <a:noFill/>
          <a:ln>
            <a:noFill/>
          </a:ln>
        </p:spPr>
      </p:pic>
      <p:pic>
        <p:nvPicPr>
          <p:cNvPr id="213" name="Google Shape;213;p23"/>
          <p:cNvPicPr preferRelativeResize="0"/>
          <p:nvPr/>
        </p:nvPicPr>
        <p:blipFill>
          <a:blip r:embed="rId4">
            <a:alphaModFix/>
          </a:blip>
          <a:stretch>
            <a:fillRect/>
          </a:stretch>
        </p:blipFill>
        <p:spPr>
          <a:xfrm>
            <a:off x="-5367075" y="817631"/>
            <a:ext cx="8664300" cy="8651700"/>
          </a:xfrm>
          <a:prstGeom prst="diamond">
            <a:avLst/>
          </a:prstGeom>
          <a:noFill/>
          <a:ln>
            <a:noFill/>
          </a:ln>
        </p:spPr>
      </p:pic>
      <p:sp>
        <p:nvSpPr>
          <p:cNvPr id="214" name="Google Shape;214;p23"/>
          <p:cNvSpPr/>
          <p:nvPr/>
        </p:nvSpPr>
        <p:spPr>
          <a:xfrm>
            <a:off x="-1260046" y="0"/>
            <a:ext cx="10404046" cy="10287000"/>
          </a:xfrm>
          <a:custGeom>
            <a:rect b="b" l="l" r="r" t="t"/>
            <a:pathLst>
              <a:path extrusionOk="0" h="10287000" w="10404046">
                <a:moveTo>
                  <a:pt x="0" y="0"/>
                </a:moveTo>
                <a:lnTo>
                  <a:pt x="10404046" y="0"/>
                </a:lnTo>
                <a:lnTo>
                  <a:pt x="10404046" y="10287000"/>
                </a:lnTo>
                <a:lnTo>
                  <a:pt x="0" y="10287000"/>
                </a:lnTo>
                <a:lnTo>
                  <a:pt x="0" y="0"/>
                </a:lnTo>
                <a:close/>
              </a:path>
            </a:pathLst>
          </a:custGeom>
          <a:blipFill rotWithShape="1">
            <a:blip r:embed="rId5">
              <a:alphaModFix/>
            </a:blip>
            <a:stretch>
              <a:fillRect b="0" l="0" r="0" t="0"/>
            </a:stretch>
          </a:blipFill>
          <a:ln>
            <a:noFill/>
          </a:ln>
        </p:spPr>
      </p:sp>
      <p:sp>
        <p:nvSpPr>
          <p:cNvPr id="215" name="Google Shape;215;p23"/>
          <p:cNvSpPr/>
          <p:nvPr/>
        </p:nvSpPr>
        <p:spPr>
          <a:xfrm>
            <a:off x="9144000" y="0"/>
            <a:ext cx="10404046" cy="10287000"/>
          </a:xfrm>
          <a:custGeom>
            <a:rect b="b" l="l" r="r" t="t"/>
            <a:pathLst>
              <a:path extrusionOk="0" h="10287000" w="10404046">
                <a:moveTo>
                  <a:pt x="0" y="0"/>
                </a:moveTo>
                <a:lnTo>
                  <a:pt x="10404046" y="0"/>
                </a:lnTo>
                <a:lnTo>
                  <a:pt x="10404046" y="10287000"/>
                </a:lnTo>
                <a:lnTo>
                  <a:pt x="0" y="10287000"/>
                </a:lnTo>
                <a:lnTo>
                  <a:pt x="0" y="0"/>
                </a:lnTo>
                <a:close/>
              </a:path>
            </a:pathLst>
          </a:custGeom>
          <a:blipFill rotWithShape="1">
            <a:blip r:embed="rId5">
              <a:alphaModFix/>
            </a:blip>
            <a:stretch>
              <a:fillRect b="0" l="0" r="0" t="0"/>
            </a:stretch>
          </a:blipFill>
          <a:ln>
            <a:noFill/>
          </a:ln>
        </p:spPr>
      </p:sp>
      <p:sp>
        <p:nvSpPr>
          <p:cNvPr id="216" name="Google Shape;216;p23"/>
          <p:cNvSpPr/>
          <p:nvPr/>
        </p:nvSpPr>
        <p:spPr>
          <a:xfrm>
            <a:off x="4811855" y="811355"/>
            <a:ext cx="8664448" cy="8664448"/>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6">
              <a:alphaModFix/>
            </a:blip>
            <a:stretch>
              <a:fillRect b="-24658" l="-86989" r="0" t="0"/>
            </a:stretch>
          </a:blipFill>
          <a:ln>
            <a:noFill/>
          </a:ln>
        </p:spPr>
      </p:sp>
      <p:sp>
        <p:nvSpPr>
          <p:cNvPr id="217" name="Google Shape;217;p23"/>
          <p:cNvSpPr txBox="1"/>
          <p:nvPr/>
        </p:nvSpPr>
        <p:spPr>
          <a:xfrm>
            <a:off x="904761" y="642262"/>
            <a:ext cx="60744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Pangolin"/>
                <a:ea typeface="Pangolin"/>
                <a:cs typeface="Pangolin"/>
                <a:sym typeface="Pangolin"/>
              </a:rPr>
              <a:t>Journeys Together</a:t>
            </a:r>
            <a:endParaRPr/>
          </a:p>
        </p:txBody>
      </p:sp>
      <p:sp>
        <p:nvSpPr>
          <p:cNvPr id="218" name="Google Shape;218;p23"/>
          <p:cNvSpPr txBox="1"/>
          <p:nvPr/>
        </p:nvSpPr>
        <p:spPr>
          <a:xfrm>
            <a:off x="12531265" y="7651052"/>
            <a:ext cx="36294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These photos tell stories of shared adventures, new discoveries, and the joy of exploring as one.</a:t>
            </a:r>
            <a:endParaRPr/>
          </a:p>
        </p:txBody>
      </p:sp>
      <p:pic>
        <p:nvPicPr>
          <p:cNvPr id="219" name="Google Shape;219;p23"/>
          <p:cNvPicPr preferRelativeResize="0"/>
          <p:nvPr/>
        </p:nvPicPr>
        <p:blipFill>
          <a:blip r:embed="rId7">
            <a:alphaModFix/>
          </a:blip>
          <a:stretch>
            <a:fillRect/>
          </a:stretch>
        </p:blipFill>
        <p:spPr>
          <a:xfrm>
            <a:off x="4811600" y="811071"/>
            <a:ext cx="8664300" cy="8664900"/>
          </a:xfrm>
          <a:prstGeom prst="diamond">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p:nvPr/>
        </p:nvSpPr>
        <p:spPr>
          <a:xfrm rot="-266558">
            <a:off x="9536566" y="2472916"/>
            <a:ext cx="4501841" cy="4838674"/>
          </a:xfrm>
          <a:custGeom>
            <a:rect b="b" l="l" r="r" t="t"/>
            <a:pathLst>
              <a:path extrusionOk="0" h="4836226" w="4499564">
                <a:moveTo>
                  <a:pt x="0" y="0"/>
                </a:moveTo>
                <a:lnTo>
                  <a:pt x="4499564" y="0"/>
                </a:lnTo>
                <a:lnTo>
                  <a:pt x="4499564" y="4836226"/>
                </a:lnTo>
                <a:lnTo>
                  <a:pt x="0" y="4836226"/>
                </a:lnTo>
                <a:lnTo>
                  <a:pt x="0" y="0"/>
                </a:lnTo>
                <a:close/>
              </a:path>
            </a:pathLst>
          </a:custGeom>
          <a:blipFill rotWithShape="1">
            <a:blip r:embed="rId3">
              <a:alphaModFix/>
            </a:blip>
            <a:stretch>
              <a:fillRect b="0" l="0" r="-7209" t="0"/>
            </a:stretch>
          </a:blipFill>
          <a:ln>
            <a:noFill/>
          </a:ln>
        </p:spPr>
      </p:sp>
      <p:pic>
        <p:nvPicPr>
          <p:cNvPr id="225" name="Google Shape;225;p24"/>
          <p:cNvPicPr preferRelativeResize="0"/>
          <p:nvPr/>
        </p:nvPicPr>
        <p:blipFill rotWithShape="1">
          <a:blip r:embed="rId4">
            <a:alphaModFix/>
          </a:blip>
          <a:srcRect b="25892" l="70184" r="4485" t="26132"/>
          <a:stretch/>
        </p:blipFill>
        <p:spPr>
          <a:xfrm rot="-316015">
            <a:off x="9756805" y="2728848"/>
            <a:ext cx="4061368" cy="4326806"/>
          </a:xfrm>
          <a:prstGeom prst="rect">
            <a:avLst/>
          </a:prstGeom>
          <a:noFill/>
          <a:ln>
            <a:noFill/>
          </a:ln>
        </p:spPr>
      </p:pic>
      <p:sp>
        <p:nvSpPr>
          <p:cNvPr id="226" name="Google Shape;226;p24"/>
          <p:cNvSpPr/>
          <p:nvPr/>
        </p:nvSpPr>
        <p:spPr>
          <a:xfrm>
            <a:off x="1037089" y="2309749"/>
            <a:ext cx="6830022" cy="5777362"/>
          </a:xfrm>
          <a:custGeom>
            <a:rect b="b" l="l" r="r" t="t"/>
            <a:pathLst>
              <a:path extrusionOk="0" h="5777362" w="6830022">
                <a:moveTo>
                  <a:pt x="0" y="0"/>
                </a:moveTo>
                <a:lnTo>
                  <a:pt x="6830021" y="0"/>
                </a:lnTo>
                <a:lnTo>
                  <a:pt x="6830021" y="5777361"/>
                </a:lnTo>
                <a:lnTo>
                  <a:pt x="0" y="5777361"/>
                </a:lnTo>
                <a:lnTo>
                  <a:pt x="0" y="0"/>
                </a:lnTo>
                <a:close/>
              </a:path>
            </a:pathLst>
          </a:custGeom>
          <a:blipFill rotWithShape="1">
            <a:blip r:embed="rId5">
              <a:alphaModFix/>
            </a:blip>
            <a:stretch>
              <a:fillRect b="-18218" l="0" r="0" t="0"/>
            </a:stretch>
          </a:blipFill>
          <a:ln>
            <a:noFill/>
          </a:ln>
        </p:spPr>
      </p:sp>
      <p:pic>
        <p:nvPicPr>
          <p:cNvPr id="227" name="Google Shape;227;p24"/>
          <p:cNvPicPr preferRelativeResize="0"/>
          <p:nvPr/>
        </p:nvPicPr>
        <p:blipFill rotWithShape="1">
          <a:blip r:embed="rId4">
            <a:alphaModFix/>
          </a:blip>
          <a:srcRect b="25048" l="4552" r="56570" t="25262"/>
          <a:stretch/>
        </p:blipFill>
        <p:spPr>
          <a:xfrm>
            <a:off x="1294200" y="2620250"/>
            <a:ext cx="6283061" cy="4516800"/>
          </a:xfrm>
          <a:prstGeom prst="rect">
            <a:avLst/>
          </a:prstGeom>
          <a:noFill/>
          <a:ln>
            <a:noFill/>
          </a:ln>
        </p:spPr>
      </p:pic>
      <p:sp>
        <p:nvSpPr>
          <p:cNvPr id="228" name="Google Shape;228;p24"/>
          <p:cNvSpPr/>
          <p:nvPr/>
        </p:nvSpPr>
        <p:spPr>
          <a:xfrm>
            <a:off x="11533528" y="1028700"/>
            <a:ext cx="9377421" cy="1022991"/>
          </a:xfrm>
          <a:custGeom>
            <a:rect b="b" l="l" r="r" t="t"/>
            <a:pathLst>
              <a:path extrusionOk="0" h="1022991" w="9377421">
                <a:moveTo>
                  <a:pt x="0" y="0"/>
                </a:moveTo>
                <a:lnTo>
                  <a:pt x="9377421" y="0"/>
                </a:lnTo>
                <a:lnTo>
                  <a:pt x="9377421" y="1022991"/>
                </a:lnTo>
                <a:lnTo>
                  <a:pt x="0" y="1022991"/>
                </a:lnTo>
                <a:lnTo>
                  <a:pt x="0" y="0"/>
                </a:lnTo>
                <a:close/>
              </a:path>
            </a:pathLst>
          </a:custGeom>
          <a:blipFill rotWithShape="1">
            <a:blip r:embed="rId6">
              <a:alphaModFix/>
            </a:blip>
            <a:stretch>
              <a:fillRect b="0" l="0" r="0" t="0"/>
            </a:stretch>
          </a:blipFill>
          <a:ln>
            <a:noFill/>
          </a:ln>
        </p:spPr>
      </p:sp>
      <p:sp>
        <p:nvSpPr>
          <p:cNvPr id="229" name="Google Shape;229;p24"/>
          <p:cNvSpPr/>
          <p:nvPr/>
        </p:nvSpPr>
        <p:spPr>
          <a:xfrm>
            <a:off x="15338150" y="4632004"/>
            <a:ext cx="9377421" cy="1022991"/>
          </a:xfrm>
          <a:custGeom>
            <a:rect b="b" l="l" r="r" t="t"/>
            <a:pathLst>
              <a:path extrusionOk="0" h="1022991" w="9377421">
                <a:moveTo>
                  <a:pt x="0" y="0"/>
                </a:moveTo>
                <a:lnTo>
                  <a:pt x="9377421" y="0"/>
                </a:lnTo>
                <a:lnTo>
                  <a:pt x="9377421" y="1022992"/>
                </a:lnTo>
                <a:lnTo>
                  <a:pt x="0" y="1022992"/>
                </a:lnTo>
                <a:lnTo>
                  <a:pt x="0" y="0"/>
                </a:lnTo>
                <a:close/>
              </a:path>
            </a:pathLst>
          </a:custGeom>
          <a:blipFill rotWithShape="1">
            <a:blip r:embed="rId7">
              <a:alphaModFix/>
            </a:blip>
            <a:stretch>
              <a:fillRect b="0" l="0" r="0" t="0"/>
            </a:stretch>
          </a:blipFill>
          <a:ln>
            <a:noFill/>
          </a:ln>
        </p:spPr>
      </p:sp>
      <p:sp>
        <p:nvSpPr>
          <p:cNvPr id="230" name="Google Shape;230;p24"/>
          <p:cNvSpPr/>
          <p:nvPr/>
        </p:nvSpPr>
        <p:spPr>
          <a:xfrm>
            <a:off x="-2440709" y="8478755"/>
            <a:ext cx="9377421" cy="1022991"/>
          </a:xfrm>
          <a:custGeom>
            <a:rect b="b" l="l" r="r" t="t"/>
            <a:pathLst>
              <a:path extrusionOk="0" h="1022991" w="9377421">
                <a:moveTo>
                  <a:pt x="0" y="0"/>
                </a:moveTo>
                <a:lnTo>
                  <a:pt x="9377421" y="0"/>
                </a:lnTo>
                <a:lnTo>
                  <a:pt x="9377421" y="1022992"/>
                </a:lnTo>
                <a:lnTo>
                  <a:pt x="0" y="1022992"/>
                </a:lnTo>
                <a:lnTo>
                  <a:pt x="0" y="0"/>
                </a:lnTo>
                <a:close/>
              </a:path>
            </a:pathLst>
          </a:custGeom>
          <a:blipFill rotWithShape="1">
            <a:blip r:embed="rId8">
              <a:alphaModFix/>
            </a:blip>
            <a:stretch>
              <a:fillRect b="0" l="0" r="0" t="0"/>
            </a:stretch>
          </a:blipFill>
          <a:ln>
            <a:noFill/>
          </a:ln>
        </p:spPr>
      </p:sp>
      <p:sp>
        <p:nvSpPr>
          <p:cNvPr id="231" name="Google Shape;231;p24"/>
          <p:cNvSpPr txBox="1"/>
          <p:nvPr/>
        </p:nvSpPr>
        <p:spPr>
          <a:xfrm>
            <a:off x="840096" y="831158"/>
            <a:ext cx="11560500" cy="1231500"/>
          </a:xfrm>
          <a:prstGeom prst="rect">
            <a:avLst/>
          </a:prstGeom>
          <a:noFill/>
          <a:ln>
            <a:noFill/>
          </a:ln>
        </p:spPr>
        <p:txBody>
          <a:bodyPr anchorCtr="0" anchor="t" bIns="0" lIns="0" spcFirstLastPara="1" rIns="0" wrap="square" tIns="0">
            <a:spAutoFit/>
          </a:bodyPr>
          <a:lstStyle/>
          <a:p>
            <a:pPr indent="0" lvl="0" marL="0" marR="0" rtl="0" algn="l">
              <a:lnSpc>
                <a:spcPct val="117000"/>
              </a:lnSpc>
              <a:spcBef>
                <a:spcPts val="0"/>
              </a:spcBef>
              <a:spcAft>
                <a:spcPts val="0"/>
              </a:spcAft>
              <a:buNone/>
            </a:pPr>
            <a:r>
              <a:rPr b="0" i="0" lang="en-US" sz="8000" u="none" cap="none" strike="noStrike">
                <a:solidFill>
                  <a:srgbClr val="EEC460"/>
                </a:solidFill>
                <a:latin typeface="Pangolin"/>
                <a:ea typeface="Pangolin"/>
                <a:cs typeface="Pangolin"/>
                <a:sym typeface="Pangolin"/>
              </a:rPr>
              <a:t>Keeping Traditions Alive</a:t>
            </a:r>
            <a:endParaRPr/>
          </a:p>
        </p:txBody>
      </p:sp>
      <p:sp>
        <p:nvSpPr>
          <p:cNvPr id="232" name="Google Shape;232;p24"/>
          <p:cNvSpPr txBox="1"/>
          <p:nvPr/>
        </p:nvSpPr>
        <p:spPr>
          <a:xfrm>
            <a:off x="13205144" y="7566459"/>
            <a:ext cx="4266000" cy="2479500"/>
          </a:xfrm>
          <a:prstGeom prst="rect">
            <a:avLst/>
          </a:prstGeom>
          <a:noFill/>
          <a:ln>
            <a:noFill/>
          </a:ln>
        </p:spPr>
        <p:txBody>
          <a:bodyPr anchorCtr="0" anchor="t" bIns="0" lIns="0" spcFirstLastPara="1" rIns="0" wrap="square" tIns="0">
            <a:spAutoFit/>
          </a:bodyPr>
          <a:lstStyle/>
          <a:p>
            <a:pPr indent="0" lvl="1" marL="0" marR="0" rtl="0" algn="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This slide showcases the special customs and rituals that have been passed down through generations, creating a tapestry of continuity and connection.</a:t>
            </a:r>
            <a:endParaRPr/>
          </a:p>
        </p:txBody>
      </p:sp>
      <p:sp>
        <p:nvSpPr>
          <p:cNvPr id="233" name="Google Shape;233;p24"/>
          <p:cNvSpPr/>
          <p:nvPr/>
        </p:nvSpPr>
        <p:spPr>
          <a:xfrm rot="283679">
            <a:off x="6689449" y="4718779"/>
            <a:ext cx="3778446" cy="4840607"/>
          </a:xfrm>
          <a:custGeom>
            <a:rect b="b" l="l" r="r" t="t"/>
            <a:pathLst>
              <a:path extrusionOk="0" h="4836226" w="3775026">
                <a:moveTo>
                  <a:pt x="0" y="0"/>
                </a:moveTo>
                <a:lnTo>
                  <a:pt x="3775026" y="0"/>
                </a:lnTo>
                <a:lnTo>
                  <a:pt x="3775026" y="4836226"/>
                </a:lnTo>
                <a:lnTo>
                  <a:pt x="0" y="4836226"/>
                </a:lnTo>
                <a:lnTo>
                  <a:pt x="0" y="0"/>
                </a:lnTo>
                <a:close/>
              </a:path>
            </a:pathLst>
          </a:custGeom>
          <a:blipFill rotWithShape="1">
            <a:blip r:embed="rId9">
              <a:alphaModFix/>
            </a:blip>
            <a:stretch>
              <a:fillRect b="0" l="0" r="-27788" t="0"/>
            </a:stretch>
          </a:blipFill>
          <a:ln>
            <a:noFill/>
          </a:ln>
        </p:spPr>
      </p:sp>
      <p:pic>
        <p:nvPicPr>
          <p:cNvPr id="234" name="Google Shape;234;p24"/>
          <p:cNvPicPr preferRelativeResize="0"/>
          <p:nvPr/>
        </p:nvPicPr>
        <p:blipFill rotWithShape="1">
          <a:blip r:embed="rId4">
            <a:alphaModFix/>
          </a:blip>
          <a:srcRect b="25913" l="46716" r="32654" t="26124"/>
          <a:stretch/>
        </p:blipFill>
        <p:spPr>
          <a:xfrm rot="280617">
            <a:off x="6931118" y="4973320"/>
            <a:ext cx="3307591" cy="43255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p:nvPr/>
        </p:nvSpPr>
        <p:spPr>
          <a:xfrm>
            <a:off x="-2751000" y="-2531312"/>
            <a:ext cx="7285777" cy="7285777"/>
          </a:xfrm>
          <a:custGeom>
            <a:rect b="b" l="l" r="r" t="t"/>
            <a:pathLst>
              <a:path extrusionOk="0" h="7285777" w="7285777">
                <a:moveTo>
                  <a:pt x="0" y="0"/>
                </a:moveTo>
                <a:lnTo>
                  <a:pt x="7285777" y="0"/>
                </a:lnTo>
                <a:lnTo>
                  <a:pt x="7285777" y="7285777"/>
                </a:lnTo>
                <a:lnTo>
                  <a:pt x="0" y="7285777"/>
                </a:lnTo>
                <a:lnTo>
                  <a:pt x="0" y="0"/>
                </a:lnTo>
                <a:close/>
              </a:path>
            </a:pathLst>
          </a:custGeom>
          <a:blipFill rotWithShape="1">
            <a:blip r:embed="rId3">
              <a:alphaModFix/>
            </a:blip>
            <a:stretch>
              <a:fillRect b="0" l="0" r="0" t="0"/>
            </a:stretch>
          </a:blipFill>
          <a:ln>
            <a:noFill/>
          </a:ln>
        </p:spPr>
      </p:sp>
      <p:sp>
        <p:nvSpPr>
          <p:cNvPr id="240" name="Google Shape;240;p25"/>
          <p:cNvSpPr/>
          <p:nvPr/>
        </p:nvSpPr>
        <p:spPr>
          <a:xfrm>
            <a:off x="9144000" y="7363317"/>
            <a:ext cx="6709645" cy="6709645"/>
          </a:xfrm>
          <a:custGeom>
            <a:rect b="b" l="l" r="r" t="t"/>
            <a:pathLst>
              <a:path extrusionOk="0" h="6709645" w="6709645">
                <a:moveTo>
                  <a:pt x="0" y="0"/>
                </a:moveTo>
                <a:lnTo>
                  <a:pt x="6709645" y="0"/>
                </a:lnTo>
                <a:lnTo>
                  <a:pt x="6709645" y="6709645"/>
                </a:lnTo>
                <a:lnTo>
                  <a:pt x="0" y="6709645"/>
                </a:lnTo>
                <a:lnTo>
                  <a:pt x="0" y="0"/>
                </a:lnTo>
                <a:close/>
              </a:path>
            </a:pathLst>
          </a:custGeom>
          <a:blipFill rotWithShape="1">
            <a:blip r:embed="rId4">
              <a:alphaModFix/>
            </a:blip>
            <a:stretch>
              <a:fillRect b="0" l="0" r="0" t="0"/>
            </a:stretch>
          </a:blipFill>
          <a:ln>
            <a:noFill/>
          </a:ln>
        </p:spPr>
      </p:sp>
      <p:sp>
        <p:nvSpPr>
          <p:cNvPr id="241" name="Google Shape;241;p25"/>
          <p:cNvSpPr/>
          <p:nvPr/>
        </p:nvSpPr>
        <p:spPr>
          <a:xfrm>
            <a:off x="16640361" y="3577355"/>
            <a:ext cx="6709645" cy="6709645"/>
          </a:xfrm>
          <a:custGeom>
            <a:rect b="b" l="l" r="r" t="t"/>
            <a:pathLst>
              <a:path extrusionOk="0" h="6709645" w="6709645">
                <a:moveTo>
                  <a:pt x="0" y="0"/>
                </a:moveTo>
                <a:lnTo>
                  <a:pt x="6709645" y="0"/>
                </a:lnTo>
                <a:lnTo>
                  <a:pt x="6709645" y="6709645"/>
                </a:lnTo>
                <a:lnTo>
                  <a:pt x="0" y="6709645"/>
                </a:lnTo>
                <a:lnTo>
                  <a:pt x="0" y="0"/>
                </a:lnTo>
                <a:close/>
              </a:path>
            </a:pathLst>
          </a:custGeom>
          <a:blipFill rotWithShape="1">
            <a:blip r:embed="rId5">
              <a:alphaModFix/>
            </a:blip>
            <a:stretch>
              <a:fillRect b="0" l="0" r="0" t="0"/>
            </a:stretch>
          </a:blipFill>
          <a:ln>
            <a:noFill/>
          </a:ln>
        </p:spPr>
      </p:sp>
      <p:sp>
        <p:nvSpPr>
          <p:cNvPr id="242" name="Google Shape;242;p25"/>
          <p:cNvSpPr/>
          <p:nvPr/>
        </p:nvSpPr>
        <p:spPr>
          <a:xfrm rot="8797668">
            <a:off x="7333064" y="5235109"/>
            <a:ext cx="3622540" cy="1929002"/>
          </a:xfrm>
          <a:custGeom>
            <a:rect b="b" l="l" r="r" t="t"/>
            <a:pathLst>
              <a:path extrusionOk="0" h="1929267" w="3623038">
                <a:moveTo>
                  <a:pt x="0" y="0"/>
                </a:moveTo>
                <a:lnTo>
                  <a:pt x="3623038" y="0"/>
                </a:lnTo>
                <a:lnTo>
                  <a:pt x="3623038" y="1929267"/>
                </a:lnTo>
                <a:lnTo>
                  <a:pt x="0" y="1929267"/>
                </a:lnTo>
                <a:lnTo>
                  <a:pt x="0" y="0"/>
                </a:lnTo>
                <a:close/>
              </a:path>
            </a:pathLst>
          </a:custGeom>
          <a:blipFill rotWithShape="1">
            <a:blip r:embed="rId6">
              <a:alphaModFix/>
            </a:blip>
            <a:stretch>
              <a:fillRect b="0" l="0" r="0" t="0"/>
            </a:stretch>
          </a:blipFill>
          <a:ln>
            <a:noFill/>
          </a:ln>
        </p:spPr>
      </p:sp>
      <p:pic>
        <p:nvPicPr>
          <p:cNvPr id="243" name="Google Shape;243;p25"/>
          <p:cNvPicPr preferRelativeResize="0"/>
          <p:nvPr/>
        </p:nvPicPr>
        <p:blipFill>
          <a:blip r:embed="rId7">
            <a:alphaModFix/>
          </a:blip>
          <a:stretch>
            <a:fillRect/>
          </a:stretch>
        </p:blipFill>
        <p:spPr>
          <a:xfrm>
            <a:off x="-2" y="1311"/>
            <a:ext cx="10222651" cy="10286226"/>
          </a:xfrm>
          <a:prstGeom prst="rect">
            <a:avLst/>
          </a:prstGeom>
          <a:noFill/>
          <a:ln>
            <a:noFill/>
          </a:ln>
        </p:spPr>
      </p:pic>
      <p:sp>
        <p:nvSpPr>
          <p:cNvPr id="244" name="Google Shape;244;p25"/>
          <p:cNvSpPr txBox="1"/>
          <p:nvPr/>
        </p:nvSpPr>
        <p:spPr>
          <a:xfrm>
            <a:off x="6785388" y="842561"/>
            <a:ext cx="10473900" cy="3694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8000" u="none" cap="none" strike="noStrike">
                <a:solidFill>
                  <a:srgbClr val="DB92B4"/>
                </a:solidFill>
                <a:latin typeface="Pangolin"/>
                <a:ea typeface="Pangolin"/>
                <a:cs typeface="Pangolin"/>
                <a:sym typeface="Pangolin"/>
              </a:rPr>
              <a:t>"Family means putting your arms around each other and being there."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p:nvPr/>
        </p:nvSpPr>
        <p:spPr>
          <a:xfrm rot="-128855">
            <a:off x="12825146" y="1049660"/>
            <a:ext cx="4594969" cy="4594969"/>
          </a:xfrm>
          <a:custGeom>
            <a:rect b="b" l="l" r="r" t="t"/>
            <a:pathLst>
              <a:path extrusionOk="0" h="4591742" w="4591742">
                <a:moveTo>
                  <a:pt x="0" y="0"/>
                </a:moveTo>
                <a:lnTo>
                  <a:pt x="4591742" y="0"/>
                </a:lnTo>
                <a:lnTo>
                  <a:pt x="4591742" y="4591742"/>
                </a:lnTo>
                <a:lnTo>
                  <a:pt x="0" y="4591742"/>
                </a:lnTo>
                <a:lnTo>
                  <a:pt x="0" y="0"/>
                </a:lnTo>
                <a:close/>
              </a:path>
            </a:pathLst>
          </a:custGeom>
          <a:blipFill rotWithShape="1">
            <a:blip r:embed="rId3">
              <a:alphaModFix/>
            </a:blip>
            <a:stretch>
              <a:fillRect b="0" l="0" r="0" t="0"/>
            </a:stretch>
          </a:blipFill>
          <a:ln>
            <a:noFill/>
          </a:ln>
        </p:spPr>
      </p:sp>
      <p:pic>
        <p:nvPicPr>
          <p:cNvPr id="250" name="Google Shape;250;p26"/>
          <p:cNvPicPr preferRelativeResize="0"/>
          <p:nvPr/>
        </p:nvPicPr>
        <p:blipFill rotWithShape="1">
          <a:blip r:embed="rId4">
            <a:alphaModFix/>
          </a:blip>
          <a:srcRect b="45214" l="70001" r="4834" t="10392"/>
          <a:stretch/>
        </p:blipFill>
        <p:spPr>
          <a:xfrm rot="-132364">
            <a:off x="12826235" y="1054411"/>
            <a:ext cx="4592804" cy="4557751"/>
          </a:xfrm>
          <a:prstGeom prst="rect">
            <a:avLst/>
          </a:prstGeom>
          <a:noFill/>
          <a:ln>
            <a:noFill/>
          </a:ln>
        </p:spPr>
      </p:pic>
      <p:sp>
        <p:nvSpPr>
          <p:cNvPr id="251" name="Google Shape;251;p26"/>
          <p:cNvSpPr/>
          <p:nvPr/>
        </p:nvSpPr>
        <p:spPr>
          <a:xfrm rot="344346">
            <a:off x="6930705" y="1053615"/>
            <a:ext cx="4591799" cy="4591799"/>
          </a:xfrm>
          <a:custGeom>
            <a:rect b="b" l="l" r="r" t="t"/>
            <a:pathLst>
              <a:path extrusionOk="0" h="4591742" w="4591742">
                <a:moveTo>
                  <a:pt x="0" y="0"/>
                </a:moveTo>
                <a:lnTo>
                  <a:pt x="4591742" y="0"/>
                </a:lnTo>
                <a:lnTo>
                  <a:pt x="4591742" y="4591742"/>
                </a:lnTo>
                <a:lnTo>
                  <a:pt x="0" y="4591742"/>
                </a:lnTo>
                <a:lnTo>
                  <a:pt x="0" y="0"/>
                </a:lnTo>
                <a:close/>
              </a:path>
            </a:pathLst>
          </a:custGeom>
          <a:blipFill rotWithShape="1">
            <a:blip r:embed="rId3">
              <a:alphaModFix/>
            </a:blip>
            <a:stretch>
              <a:fillRect b="0" l="0" r="0" t="0"/>
            </a:stretch>
          </a:blipFill>
          <a:ln>
            <a:noFill/>
          </a:ln>
        </p:spPr>
      </p:sp>
      <p:pic>
        <p:nvPicPr>
          <p:cNvPr id="252" name="Google Shape;252;p26"/>
          <p:cNvPicPr preferRelativeResize="0"/>
          <p:nvPr/>
        </p:nvPicPr>
        <p:blipFill rotWithShape="1">
          <a:blip r:embed="rId4">
            <a:alphaModFix/>
          </a:blip>
          <a:srcRect b="45565" l="37761" r="37074" t="10041"/>
          <a:stretch/>
        </p:blipFill>
        <p:spPr>
          <a:xfrm rot="344977">
            <a:off x="6933248" y="1060274"/>
            <a:ext cx="4592802" cy="4557752"/>
          </a:xfrm>
          <a:prstGeom prst="rect">
            <a:avLst/>
          </a:prstGeom>
          <a:noFill/>
          <a:ln>
            <a:noFill/>
          </a:ln>
        </p:spPr>
      </p:pic>
      <p:sp>
        <p:nvSpPr>
          <p:cNvPr id="253" name="Google Shape;253;p26"/>
          <p:cNvSpPr/>
          <p:nvPr/>
        </p:nvSpPr>
        <p:spPr>
          <a:xfrm rot="-318674">
            <a:off x="904142" y="1039055"/>
            <a:ext cx="4588484" cy="4588484"/>
          </a:xfrm>
          <a:custGeom>
            <a:rect b="b" l="l" r="r" t="t"/>
            <a:pathLst>
              <a:path extrusionOk="0" h="4591742" w="4591742">
                <a:moveTo>
                  <a:pt x="0" y="0"/>
                </a:moveTo>
                <a:lnTo>
                  <a:pt x="4591742" y="0"/>
                </a:lnTo>
                <a:lnTo>
                  <a:pt x="4591742" y="4591742"/>
                </a:lnTo>
                <a:lnTo>
                  <a:pt x="0" y="4591742"/>
                </a:lnTo>
                <a:lnTo>
                  <a:pt x="0" y="0"/>
                </a:lnTo>
                <a:close/>
              </a:path>
            </a:pathLst>
          </a:custGeom>
          <a:blipFill rotWithShape="1">
            <a:blip r:embed="rId3">
              <a:alphaModFix/>
            </a:blip>
            <a:stretch>
              <a:fillRect b="0" l="0" r="0" t="0"/>
            </a:stretch>
          </a:blipFill>
          <a:ln>
            <a:noFill/>
          </a:ln>
        </p:spPr>
      </p:sp>
      <p:pic>
        <p:nvPicPr>
          <p:cNvPr id="254" name="Google Shape;254;p26"/>
          <p:cNvPicPr preferRelativeResize="0"/>
          <p:nvPr/>
        </p:nvPicPr>
        <p:blipFill rotWithShape="1">
          <a:blip r:embed="rId4">
            <a:alphaModFix/>
          </a:blip>
          <a:srcRect b="45423" l="4851" r="69984" t="10183"/>
          <a:stretch/>
        </p:blipFill>
        <p:spPr>
          <a:xfrm rot="-323213">
            <a:off x="905423" y="1060273"/>
            <a:ext cx="4592803" cy="4557752"/>
          </a:xfrm>
          <a:prstGeom prst="rect">
            <a:avLst/>
          </a:prstGeom>
          <a:noFill/>
          <a:ln>
            <a:noFill/>
          </a:ln>
        </p:spPr>
      </p:pic>
      <p:sp>
        <p:nvSpPr>
          <p:cNvPr id="255" name="Google Shape;255;p26"/>
          <p:cNvSpPr/>
          <p:nvPr/>
        </p:nvSpPr>
        <p:spPr>
          <a:xfrm>
            <a:off x="14496924" y="6668855"/>
            <a:ext cx="4742715" cy="3078453"/>
          </a:xfrm>
          <a:custGeom>
            <a:rect b="b" l="l" r="r" t="t"/>
            <a:pathLst>
              <a:path extrusionOk="0" h="3078453" w="4742715">
                <a:moveTo>
                  <a:pt x="0" y="0"/>
                </a:moveTo>
                <a:lnTo>
                  <a:pt x="4742714" y="0"/>
                </a:lnTo>
                <a:lnTo>
                  <a:pt x="4742714" y="3078453"/>
                </a:lnTo>
                <a:lnTo>
                  <a:pt x="0" y="3078453"/>
                </a:lnTo>
                <a:lnTo>
                  <a:pt x="0" y="0"/>
                </a:lnTo>
                <a:close/>
              </a:path>
            </a:pathLst>
          </a:custGeom>
          <a:blipFill rotWithShape="1">
            <a:blip r:embed="rId5">
              <a:alphaModFix/>
            </a:blip>
            <a:stretch>
              <a:fillRect b="0" l="0" r="0" t="0"/>
            </a:stretch>
          </a:blipFill>
          <a:ln>
            <a:noFill/>
          </a:ln>
        </p:spPr>
      </p:sp>
      <p:sp>
        <p:nvSpPr>
          <p:cNvPr id="256" name="Google Shape;256;p26"/>
          <p:cNvSpPr/>
          <p:nvPr/>
        </p:nvSpPr>
        <p:spPr>
          <a:xfrm rot="1536293">
            <a:off x="-2524445" y="6825367"/>
            <a:ext cx="8599330" cy="3590221"/>
          </a:xfrm>
          <a:custGeom>
            <a:rect b="b" l="l" r="r" t="t"/>
            <a:pathLst>
              <a:path extrusionOk="0" h="3587419" w="8592620">
                <a:moveTo>
                  <a:pt x="0" y="0"/>
                </a:moveTo>
                <a:lnTo>
                  <a:pt x="8592620" y="0"/>
                </a:lnTo>
                <a:lnTo>
                  <a:pt x="8592620" y="3587419"/>
                </a:lnTo>
                <a:lnTo>
                  <a:pt x="0" y="3587419"/>
                </a:lnTo>
                <a:lnTo>
                  <a:pt x="0" y="0"/>
                </a:lnTo>
                <a:close/>
              </a:path>
            </a:pathLst>
          </a:custGeom>
          <a:blipFill rotWithShape="1">
            <a:blip r:embed="rId6">
              <a:alphaModFix/>
            </a:blip>
            <a:stretch>
              <a:fillRect b="0" l="0" r="0" t="0"/>
            </a:stretch>
          </a:blipFill>
          <a:ln>
            <a:noFill/>
          </a:ln>
        </p:spPr>
      </p:sp>
      <p:sp>
        <p:nvSpPr>
          <p:cNvPr id="257" name="Google Shape;257;p26"/>
          <p:cNvSpPr txBox="1"/>
          <p:nvPr/>
        </p:nvSpPr>
        <p:spPr>
          <a:xfrm>
            <a:off x="3253988" y="6687905"/>
            <a:ext cx="11780100" cy="1231500"/>
          </a:xfrm>
          <a:prstGeom prst="rect">
            <a:avLst/>
          </a:prstGeom>
          <a:noFill/>
          <a:ln>
            <a:noFill/>
          </a:ln>
        </p:spPr>
        <p:txBody>
          <a:bodyPr anchorCtr="0" anchor="t" bIns="0" lIns="0" spcFirstLastPara="1" rIns="0" wrap="square" tIns="0">
            <a:spAutoFit/>
          </a:bodyPr>
          <a:lstStyle/>
          <a:p>
            <a:pPr indent="0" lvl="0" marL="0" marR="0" rtl="0" algn="ctr">
              <a:lnSpc>
                <a:spcPct val="117000"/>
              </a:lnSpc>
              <a:spcBef>
                <a:spcPts val="0"/>
              </a:spcBef>
              <a:spcAft>
                <a:spcPts val="0"/>
              </a:spcAft>
              <a:buNone/>
            </a:pPr>
            <a:r>
              <a:rPr b="0" i="0" lang="en-US" sz="8000" u="none" cap="none" strike="noStrike">
                <a:solidFill>
                  <a:srgbClr val="8BBECF"/>
                </a:solidFill>
                <a:latin typeface="Pangolin"/>
                <a:ea typeface="Pangolin"/>
                <a:cs typeface="Pangolin"/>
                <a:sym typeface="Pangolin"/>
              </a:rPr>
              <a:t>Brothers &amp; Sisters Forever</a:t>
            </a:r>
            <a:endParaRPr/>
          </a:p>
        </p:txBody>
      </p:sp>
      <p:sp>
        <p:nvSpPr>
          <p:cNvPr id="258" name="Google Shape;258;p26"/>
          <p:cNvSpPr txBox="1"/>
          <p:nvPr/>
        </p:nvSpPr>
        <p:spPr>
          <a:xfrm>
            <a:off x="6257525" y="8122350"/>
            <a:ext cx="5772900" cy="1239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we celebrate the unique bonds between siblings — the laughter, the squabbles, and the unbreakable ties that define family.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p:nvPr/>
        </p:nvSpPr>
        <p:spPr>
          <a:xfrm rot="335793">
            <a:off x="6383865" y="563462"/>
            <a:ext cx="6546353" cy="5678962"/>
          </a:xfrm>
          <a:custGeom>
            <a:rect b="b" l="l" r="r" t="t"/>
            <a:pathLst>
              <a:path extrusionOk="0" h="5680293" w="6547888">
                <a:moveTo>
                  <a:pt x="0" y="0"/>
                </a:moveTo>
                <a:lnTo>
                  <a:pt x="6547888" y="0"/>
                </a:lnTo>
                <a:lnTo>
                  <a:pt x="6547888" y="5680293"/>
                </a:lnTo>
                <a:lnTo>
                  <a:pt x="0" y="5680293"/>
                </a:lnTo>
                <a:lnTo>
                  <a:pt x="0" y="0"/>
                </a:lnTo>
                <a:close/>
              </a:path>
            </a:pathLst>
          </a:custGeom>
          <a:blipFill rotWithShape="1">
            <a:blip r:embed="rId3">
              <a:alphaModFix/>
            </a:blip>
            <a:stretch>
              <a:fillRect b="0" l="0" r="0" t="0"/>
            </a:stretch>
          </a:blipFill>
          <a:ln>
            <a:noFill/>
          </a:ln>
        </p:spPr>
      </p:sp>
      <p:pic>
        <p:nvPicPr>
          <p:cNvPr id="264" name="Google Shape;264;p27"/>
          <p:cNvPicPr preferRelativeResize="0"/>
          <p:nvPr/>
        </p:nvPicPr>
        <p:blipFill rotWithShape="1">
          <a:blip r:embed="rId4">
            <a:alphaModFix/>
          </a:blip>
          <a:srcRect b="41384" l="38314" r="30864" t="11485"/>
          <a:stretch/>
        </p:blipFill>
        <p:spPr>
          <a:xfrm rot="320374">
            <a:off x="6720521" y="831152"/>
            <a:ext cx="5918884" cy="5090616"/>
          </a:xfrm>
          <a:prstGeom prst="hexagon">
            <a:avLst>
              <a:gd fmla="val 29382" name="adj"/>
              <a:gd fmla="val 115470" name="vf"/>
            </a:avLst>
          </a:prstGeom>
          <a:noFill/>
          <a:ln>
            <a:noFill/>
          </a:ln>
        </p:spPr>
      </p:pic>
      <p:sp>
        <p:nvSpPr>
          <p:cNvPr id="265" name="Google Shape;265;p27"/>
          <p:cNvSpPr/>
          <p:nvPr/>
        </p:nvSpPr>
        <p:spPr>
          <a:xfrm rot="-631368">
            <a:off x="-1707617" y="-1037597"/>
            <a:ext cx="7520398" cy="6523945"/>
          </a:xfrm>
          <a:custGeom>
            <a:rect b="b" l="l" r="r" t="t"/>
            <a:pathLst>
              <a:path extrusionOk="0" h="6528476" w="7525621">
                <a:moveTo>
                  <a:pt x="0" y="0"/>
                </a:moveTo>
                <a:lnTo>
                  <a:pt x="7525621" y="0"/>
                </a:lnTo>
                <a:lnTo>
                  <a:pt x="7525621" y="6528476"/>
                </a:lnTo>
                <a:lnTo>
                  <a:pt x="0" y="6528476"/>
                </a:lnTo>
                <a:lnTo>
                  <a:pt x="0" y="0"/>
                </a:lnTo>
                <a:close/>
              </a:path>
            </a:pathLst>
          </a:custGeom>
          <a:blipFill rotWithShape="1">
            <a:blip r:embed="rId5">
              <a:alphaModFix/>
            </a:blip>
            <a:stretch>
              <a:fillRect b="0" l="0" r="0" t="0"/>
            </a:stretch>
          </a:blipFill>
          <a:ln>
            <a:noFill/>
          </a:ln>
        </p:spPr>
      </p:sp>
      <p:pic>
        <p:nvPicPr>
          <p:cNvPr id="266" name="Google Shape;266;p27"/>
          <p:cNvPicPr preferRelativeResize="0"/>
          <p:nvPr/>
        </p:nvPicPr>
        <p:blipFill rotWithShape="1">
          <a:blip r:embed="rId4">
            <a:alphaModFix/>
          </a:blip>
          <a:srcRect b="39752" l="1523" r="62965" t="5813"/>
          <a:stretch/>
        </p:blipFill>
        <p:spPr>
          <a:xfrm rot="-611539">
            <a:off x="-1278149" y="-689562"/>
            <a:ext cx="6708566" cy="5784040"/>
          </a:xfrm>
          <a:prstGeom prst="hexagon">
            <a:avLst>
              <a:gd fmla="val 29382" name="adj"/>
              <a:gd fmla="val 115470" name="vf"/>
            </a:avLst>
          </a:prstGeom>
          <a:noFill/>
          <a:ln>
            <a:noFill/>
          </a:ln>
        </p:spPr>
      </p:pic>
      <p:sp>
        <p:nvSpPr>
          <p:cNvPr id="267" name="Google Shape;267;p27"/>
          <p:cNvSpPr/>
          <p:nvPr/>
        </p:nvSpPr>
        <p:spPr>
          <a:xfrm rot="-656700">
            <a:off x="12075499" y="4110123"/>
            <a:ext cx="8007698" cy="6946678"/>
          </a:xfrm>
          <a:custGeom>
            <a:rect b="b" l="l" r="r" t="t"/>
            <a:pathLst>
              <a:path extrusionOk="0" h="6941799" w="8002074">
                <a:moveTo>
                  <a:pt x="0" y="0"/>
                </a:moveTo>
                <a:lnTo>
                  <a:pt x="8002074" y="0"/>
                </a:lnTo>
                <a:lnTo>
                  <a:pt x="8002074" y="6941800"/>
                </a:lnTo>
                <a:lnTo>
                  <a:pt x="0" y="6941800"/>
                </a:lnTo>
                <a:lnTo>
                  <a:pt x="0" y="0"/>
                </a:lnTo>
                <a:close/>
              </a:path>
            </a:pathLst>
          </a:custGeom>
          <a:blipFill rotWithShape="1">
            <a:blip r:embed="rId6">
              <a:alphaModFix/>
            </a:blip>
            <a:stretch>
              <a:fillRect b="0" l="0" r="0" t="0"/>
            </a:stretch>
          </a:blipFill>
          <a:ln>
            <a:noFill/>
          </a:ln>
        </p:spPr>
      </p:sp>
      <p:sp>
        <p:nvSpPr>
          <p:cNvPr id="268" name="Google Shape;268;p27"/>
          <p:cNvSpPr/>
          <p:nvPr/>
        </p:nvSpPr>
        <p:spPr>
          <a:xfrm>
            <a:off x="13782892" y="1028700"/>
            <a:ext cx="5090183" cy="1925015"/>
          </a:xfrm>
          <a:custGeom>
            <a:rect b="b" l="l" r="r" t="t"/>
            <a:pathLst>
              <a:path extrusionOk="0" h="1925015" w="5090183">
                <a:moveTo>
                  <a:pt x="0" y="0"/>
                </a:moveTo>
                <a:lnTo>
                  <a:pt x="5090183" y="0"/>
                </a:lnTo>
                <a:lnTo>
                  <a:pt x="5090183" y="1925015"/>
                </a:lnTo>
                <a:lnTo>
                  <a:pt x="0" y="1925015"/>
                </a:lnTo>
                <a:lnTo>
                  <a:pt x="0" y="0"/>
                </a:lnTo>
                <a:close/>
              </a:path>
            </a:pathLst>
          </a:custGeom>
          <a:blipFill rotWithShape="1">
            <a:blip r:embed="rId7">
              <a:alphaModFix/>
            </a:blip>
            <a:stretch>
              <a:fillRect b="0" l="0" r="0" t="0"/>
            </a:stretch>
          </a:blipFill>
          <a:ln>
            <a:noFill/>
          </a:ln>
        </p:spPr>
      </p:sp>
      <p:sp>
        <p:nvSpPr>
          <p:cNvPr id="269" name="Google Shape;269;p27"/>
          <p:cNvSpPr/>
          <p:nvPr/>
        </p:nvSpPr>
        <p:spPr>
          <a:xfrm rot="-4334665">
            <a:off x="8600831" y="8232143"/>
            <a:ext cx="3637855" cy="1514258"/>
          </a:xfrm>
          <a:custGeom>
            <a:rect b="b" l="l" r="r" t="t"/>
            <a:pathLst>
              <a:path extrusionOk="0" h="1514045" w="3637344">
                <a:moveTo>
                  <a:pt x="0" y="0"/>
                </a:moveTo>
                <a:lnTo>
                  <a:pt x="3637344" y="0"/>
                </a:lnTo>
                <a:lnTo>
                  <a:pt x="3637344" y="1514045"/>
                </a:lnTo>
                <a:lnTo>
                  <a:pt x="0" y="1514045"/>
                </a:lnTo>
                <a:lnTo>
                  <a:pt x="0" y="0"/>
                </a:lnTo>
                <a:close/>
              </a:path>
            </a:pathLst>
          </a:custGeom>
          <a:blipFill rotWithShape="1">
            <a:blip r:embed="rId8">
              <a:alphaModFix/>
            </a:blip>
            <a:stretch>
              <a:fillRect b="0" l="0" r="0" t="0"/>
            </a:stretch>
          </a:blipFill>
          <a:ln>
            <a:noFill/>
          </a:ln>
        </p:spPr>
      </p:sp>
      <p:sp>
        <p:nvSpPr>
          <p:cNvPr id="270" name="Google Shape;270;p27"/>
          <p:cNvSpPr txBox="1"/>
          <p:nvPr/>
        </p:nvSpPr>
        <p:spPr>
          <a:xfrm>
            <a:off x="1114168" y="6328182"/>
            <a:ext cx="10289100" cy="1231500"/>
          </a:xfrm>
          <a:prstGeom prst="rect">
            <a:avLst/>
          </a:prstGeom>
          <a:noFill/>
          <a:ln>
            <a:noFill/>
          </a:ln>
        </p:spPr>
        <p:txBody>
          <a:bodyPr anchorCtr="0" anchor="t" bIns="0" lIns="0" spcFirstLastPara="1" rIns="0" wrap="square" tIns="0">
            <a:spAutoFit/>
          </a:bodyPr>
          <a:lstStyle/>
          <a:p>
            <a:pPr indent="0" lvl="0" marL="0" marR="0" rtl="0" algn="l">
              <a:lnSpc>
                <a:spcPct val="117000"/>
              </a:lnSpc>
              <a:spcBef>
                <a:spcPts val="0"/>
              </a:spcBef>
              <a:spcAft>
                <a:spcPts val="0"/>
              </a:spcAft>
              <a:buNone/>
            </a:pPr>
            <a:r>
              <a:rPr b="0" i="0" lang="en-US" sz="8000" u="none" cap="none" strike="noStrike">
                <a:solidFill>
                  <a:srgbClr val="ACBD8B"/>
                </a:solidFill>
                <a:latin typeface="Pangolin"/>
                <a:ea typeface="Pangolin"/>
                <a:cs typeface="Pangolin"/>
                <a:sym typeface="Pangolin"/>
              </a:rPr>
              <a:t>Heartfelt Moments</a:t>
            </a:r>
            <a:endParaRPr/>
          </a:p>
        </p:txBody>
      </p:sp>
      <p:sp>
        <p:nvSpPr>
          <p:cNvPr id="271" name="Google Shape;271;p27"/>
          <p:cNvSpPr txBox="1"/>
          <p:nvPr/>
        </p:nvSpPr>
        <p:spPr>
          <a:xfrm>
            <a:off x="1274197" y="7769657"/>
            <a:ext cx="5908500" cy="1687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These images encapsulate the deep expressions of love within our family. These images reflect the warmth, understanding, and compassion that define our relationships.</a:t>
            </a:r>
            <a:endParaRPr/>
          </a:p>
        </p:txBody>
      </p:sp>
      <p:pic>
        <p:nvPicPr>
          <p:cNvPr id="272" name="Google Shape;272;p27"/>
          <p:cNvPicPr preferRelativeResize="0"/>
          <p:nvPr/>
        </p:nvPicPr>
        <p:blipFill rotWithShape="1">
          <a:blip r:embed="rId4">
            <a:alphaModFix/>
          </a:blip>
          <a:srcRect b="7340" l="60638" r="1637" t="35132"/>
          <a:stretch/>
        </p:blipFill>
        <p:spPr>
          <a:xfrm rot="-635389">
            <a:off x="12540272" y="4535363"/>
            <a:ext cx="7078155" cy="6070594"/>
          </a:xfrm>
          <a:prstGeom prst="hexagon">
            <a:avLst>
              <a:gd fmla="val 29382" name="adj"/>
              <a:gd fmla="val 115470" name="vf"/>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8"/>
          <p:cNvSpPr txBox="1"/>
          <p:nvPr/>
        </p:nvSpPr>
        <p:spPr>
          <a:xfrm>
            <a:off x="952500" y="4188968"/>
            <a:ext cx="3863700" cy="517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This presentation template</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uses the following free fonts:</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Titles: Pangolin</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Headers: Ubuntu</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Body Copy: Ubuntu</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You can find these fonts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online too. Happy designing! </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Don't forget to delete this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Ubuntu"/>
                <a:ea typeface="Ubuntu"/>
                <a:cs typeface="Ubuntu"/>
                <a:sym typeface="Ubuntu"/>
              </a:rPr>
              <a:t>page before presenting. </a:t>
            </a:r>
            <a:endParaRPr/>
          </a:p>
        </p:txBody>
      </p:sp>
      <p:sp>
        <p:nvSpPr>
          <p:cNvPr id="278" name="Google Shape;278;p28"/>
          <p:cNvSpPr txBox="1"/>
          <p:nvPr/>
        </p:nvSpPr>
        <p:spPr>
          <a:xfrm>
            <a:off x="952500" y="3076816"/>
            <a:ext cx="4178100" cy="77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199" u="none" cap="none" strike="noStrike">
                <a:solidFill>
                  <a:srgbClr val="000000"/>
                </a:solidFill>
                <a:latin typeface="Ubuntu"/>
                <a:ea typeface="Ubuntu"/>
                <a:cs typeface="Ubuntu"/>
                <a:sym typeface="Ubuntu"/>
              </a:rPr>
              <a:t>Use these design resources</a:t>
            </a:r>
            <a:endParaRPr/>
          </a:p>
          <a:p>
            <a:pPr indent="0" lvl="1" marL="0" marR="0" rtl="0" algn="l">
              <a:lnSpc>
                <a:spcPct val="130000"/>
              </a:lnSpc>
              <a:spcBef>
                <a:spcPts val="0"/>
              </a:spcBef>
              <a:spcAft>
                <a:spcPts val="0"/>
              </a:spcAft>
              <a:buNone/>
            </a:pPr>
            <a:r>
              <a:rPr b="1" i="0" lang="en-US" sz="2199" u="none" cap="none" strike="noStrike">
                <a:solidFill>
                  <a:srgbClr val="000000"/>
                </a:solidFill>
                <a:latin typeface="Ubuntu"/>
                <a:ea typeface="Ubuntu"/>
                <a:cs typeface="Ubuntu"/>
                <a:sym typeface="Ubuntu"/>
              </a:rPr>
              <a:t>in your Canva Presentation.</a:t>
            </a:r>
            <a:endParaRPr/>
          </a:p>
        </p:txBody>
      </p:sp>
      <p:sp>
        <p:nvSpPr>
          <p:cNvPr id="279" name="Google Shape;279;p28"/>
          <p:cNvSpPr txBox="1"/>
          <p:nvPr/>
        </p:nvSpPr>
        <p:spPr>
          <a:xfrm>
            <a:off x="952500" y="816530"/>
            <a:ext cx="3612300" cy="209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819" u="none" cap="none" strike="noStrike">
                <a:solidFill>
                  <a:srgbClr val="6DA6A6"/>
                </a:solidFill>
                <a:latin typeface="Pangolin"/>
                <a:ea typeface="Pangolin"/>
                <a:cs typeface="Pangolin"/>
                <a:sym typeface="Pangolin"/>
              </a:rPr>
              <a:t>Resource</a:t>
            </a:r>
            <a:endParaRPr/>
          </a:p>
          <a:p>
            <a:pPr indent="0" lvl="0" marL="0" marR="0" rtl="0" algn="l">
              <a:lnSpc>
                <a:spcPct val="100000"/>
              </a:lnSpc>
              <a:spcBef>
                <a:spcPts val="0"/>
              </a:spcBef>
              <a:spcAft>
                <a:spcPts val="0"/>
              </a:spcAft>
              <a:buNone/>
            </a:pPr>
            <a:r>
              <a:rPr b="0" i="0" lang="en-US" sz="6819" u="none" cap="none" strike="noStrike">
                <a:solidFill>
                  <a:srgbClr val="6DA6A6"/>
                </a:solidFill>
                <a:latin typeface="Pangolin"/>
                <a:ea typeface="Pangolin"/>
                <a:cs typeface="Pangolin"/>
                <a:sym typeface="Pangolin"/>
              </a:rPr>
              <a:t>Page</a:t>
            </a:r>
            <a:endParaRPr/>
          </a:p>
        </p:txBody>
      </p:sp>
      <p:sp>
        <p:nvSpPr>
          <p:cNvPr id="280" name="Google Shape;280;p28"/>
          <p:cNvSpPr/>
          <p:nvPr/>
        </p:nvSpPr>
        <p:spPr>
          <a:xfrm>
            <a:off x="13322223" y="3895303"/>
            <a:ext cx="1687875" cy="1668886"/>
          </a:xfrm>
          <a:custGeom>
            <a:rect b="b" l="l" r="r" t="t"/>
            <a:pathLst>
              <a:path extrusionOk="0" h="1668886" w="1687875">
                <a:moveTo>
                  <a:pt x="0" y="0"/>
                </a:moveTo>
                <a:lnTo>
                  <a:pt x="1687875" y="0"/>
                </a:lnTo>
                <a:lnTo>
                  <a:pt x="1687875" y="1668887"/>
                </a:lnTo>
                <a:lnTo>
                  <a:pt x="0" y="1668887"/>
                </a:lnTo>
                <a:lnTo>
                  <a:pt x="0" y="0"/>
                </a:lnTo>
                <a:close/>
              </a:path>
            </a:pathLst>
          </a:custGeom>
          <a:blipFill rotWithShape="1">
            <a:blip r:embed="rId3">
              <a:alphaModFix/>
            </a:blip>
            <a:stretch>
              <a:fillRect b="0" l="0" r="0" t="0"/>
            </a:stretch>
          </a:blipFill>
          <a:ln>
            <a:noFill/>
          </a:ln>
        </p:spPr>
      </p:sp>
      <p:sp>
        <p:nvSpPr>
          <p:cNvPr id="281" name="Google Shape;281;p28"/>
          <p:cNvSpPr/>
          <p:nvPr/>
        </p:nvSpPr>
        <p:spPr>
          <a:xfrm flipH="1">
            <a:off x="15705372" y="3979482"/>
            <a:ext cx="1496778" cy="1500529"/>
          </a:xfrm>
          <a:custGeom>
            <a:rect b="b" l="l" r="r" t="t"/>
            <a:pathLst>
              <a:path extrusionOk="0" h="1500529" w="1496778">
                <a:moveTo>
                  <a:pt x="1496778" y="0"/>
                </a:moveTo>
                <a:lnTo>
                  <a:pt x="0" y="0"/>
                </a:lnTo>
                <a:lnTo>
                  <a:pt x="0" y="1500529"/>
                </a:lnTo>
                <a:lnTo>
                  <a:pt x="1496778" y="1500529"/>
                </a:lnTo>
                <a:lnTo>
                  <a:pt x="1496778" y="0"/>
                </a:lnTo>
                <a:close/>
              </a:path>
            </a:pathLst>
          </a:custGeom>
          <a:blipFill rotWithShape="1">
            <a:blip r:embed="rId4">
              <a:alphaModFix/>
            </a:blip>
            <a:stretch>
              <a:fillRect b="0" l="0" r="0" t="0"/>
            </a:stretch>
          </a:blipFill>
          <a:ln>
            <a:noFill/>
          </a:ln>
        </p:spPr>
      </p:sp>
      <p:sp>
        <p:nvSpPr>
          <p:cNvPr id="282" name="Google Shape;282;p28"/>
          <p:cNvSpPr/>
          <p:nvPr/>
        </p:nvSpPr>
        <p:spPr>
          <a:xfrm>
            <a:off x="6100294" y="3956558"/>
            <a:ext cx="1546377" cy="1546377"/>
          </a:xfrm>
          <a:custGeom>
            <a:rect b="b" l="l" r="r" t="t"/>
            <a:pathLst>
              <a:path extrusionOk="0" h="1546377" w="1546377">
                <a:moveTo>
                  <a:pt x="0" y="0"/>
                </a:moveTo>
                <a:lnTo>
                  <a:pt x="1546377" y="0"/>
                </a:lnTo>
                <a:lnTo>
                  <a:pt x="1546377" y="1546377"/>
                </a:lnTo>
                <a:lnTo>
                  <a:pt x="0" y="1546377"/>
                </a:lnTo>
                <a:lnTo>
                  <a:pt x="0" y="0"/>
                </a:lnTo>
                <a:close/>
              </a:path>
            </a:pathLst>
          </a:custGeom>
          <a:blipFill rotWithShape="1">
            <a:blip r:embed="rId5">
              <a:alphaModFix/>
            </a:blip>
            <a:stretch>
              <a:fillRect b="0" l="0" r="0" t="0"/>
            </a:stretch>
          </a:blipFill>
          <a:ln>
            <a:noFill/>
          </a:ln>
        </p:spPr>
      </p:sp>
      <p:sp>
        <p:nvSpPr>
          <p:cNvPr id="283" name="Google Shape;283;p28"/>
          <p:cNvSpPr/>
          <p:nvPr/>
        </p:nvSpPr>
        <p:spPr>
          <a:xfrm>
            <a:off x="8658304" y="6313160"/>
            <a:ext cx="1267863" cy="1267863"/>
          </a:xfrm>
          <a:custGeom>
            <a:rect b="b" l="l" r="r" t="t"/>
            <a:pathLst>
              <a:path extrusionOk="0" h="1267863" w="1267863">
                <a:moveTo>
                  <a:pt x="0" y="0"/>
                </a:moveTo>
                <a:lnTo>
                  <a:pt x="1267863" y="0"/>
                </a:lnTo>
                <a:lnTo>
                  <a:pt x="1267863" y="1267863"/>
                </a:lnTo>
                <a:lnTo>
                  <a:pt x="0" y="1267863"/>
                </a:lnTo>
                <a:lnTo>
                  <a:pt x="0" y="0"/>
                </a:lnTo>
                <a:close/>
              </a:path>
            </a:pathLst>
          </a:custGeom>
          <a:blipFill rotWithShape="1">
            <a:blip r:embed="rId6">
              <a:alphaModFix/>
            </a:blip>
            <a:stretch>
              <a:fillRect b="0" l="0" r="0" t="0"/>
            </a:stretch>
          </a:blipFill>
          <a:ln>
            <a:noFill/>
          </a:ln>
        </p:spPr>
      </p:sp>
      <p:sp>
        <p:nvSpPr>
          <p:cNvPr id="284" name="Google Shape;284;p28"/>
          <p:cNvSpPr/>
          <p:nvPr/>
        </p:nvSpPr>
        <p:spPr>
          <a:xfrm>
            <a:off x="10186595" y="8333571"/>
            <a:ext cx="2642844" cy="958031"/>
          </a:xfrm>
          <a:custGeom>
            <a:rect b="b" l="l" r="r" t="t"/>
            <a:pathLst>
              <a:path extrusionOk="0" h="958031" w="2642844">
                <a:moveTo>
                  <a:pt x="0" y="0"/>
                </a:moveTo>
                <a:lnTo>
                  <a:pt x="2642844" y="0"/>
                </a:lnTo>
                <a:lnTo>
                  <a:pt x="2642844" y="958031"/>
                </a:lnTo>
                <a:lnTo>
                  <a:pt x="0" y="958031"/>
                </a:lnTo>
                <a:lnTo>
                  <a:pt x="0" y="0"/>
                </a:lnTo>
                <a:close/>
              </a:path>
            </a:pathLst>
          </a:custGeom>
          <a:blipFill rotWithShape="1">
            <a:blip r:embed="rId7">
              <a:alphaModFix/>
            </a:blip>
            <a:stretch>
              <a:fillRect b="0" l="0" r="0" t="0"/>
            </a:stretch>
          </a:blipFill>
          <a:ln>
            <a:noFill/>
          </a:ln>
        </p:spPr>
      </p:sp>
      <p:sp>
        <p:nvSpPr>
          <p:cNvPr id="285" name="Google Shape;285;p28"/>
          <p:cNvSpPr/>
          <p:nvPr/>
        </p:nvSpPr>
        <p:spPr>
          <a:xfrm>
            <a:off x="10903037" y="3867791"/>
            <a:ext cx="1723912" cy="1723912"/>
          </a:xfrm>
          <a:custGeom>
            <a:rect b="b" l="l" r="r" t="t"/>
            <a:pathLst>
              <a:path extrusionOk="0" h="1723912" w="1723912">
                <a:moveTo>
                  <a:pt x="0" y="0"/>
                </a:moveTo>
                <a:lnTo>
                  <a:pt x="1723912" y="0"/>
                </a:lnTo>
                <a:lnTo>
                  <a:pt x="1723912" y="1723912"/>
                </a:lnTo>
                <a:lnTo>
                  <a:pt x="0" y="1723912"/>
                </a:lnTo>
                <a:lnTo>
                  <a:pt x="0" y="0"/>
                </a:lnTo>
                <a:close/>
              </a:path>
            </a:pathLst>
          </a:custGeom>
          <a:blipFill rotWithShape="1">
            <a:blip r:embed="rId8">
              <a:alphaModFix/>
            </a:blip>
            <a:stretch>
              <a:fillRect b="0" l="0" r="0" t="0"/>
            </a:stretch>
          </a:blipFill>
          <a:ln>
            <a:noFill/>
          </a:ln>
        </p:spPr>
      </p:sp>
      <p:sp>
        <p:nvSpPr>
          <p:cNvPr id="286" name="Google Shape;286;p28"/>
          <p:cNvSpPr/>
          <p:nvPr/>
        </p:nvSpPr>
        <p:spPr>
          <a:xfrm>
            <a:off x="7933957" y="7971927"/>
            <a:ext cx="1677116" cy="1681319"/>
          </a:xfrm>
          <a:custGeom>
            <a:rect b="b" l="l" r="r" t="t"/>
            <a:pathLst>
              <a:path extrusionOk="0" h="1681319" w="1677116">
                <a:moveTo>
                  <a:pt x="0" y="0"/>
                </a:moveTo>
                <a:lnTo>
                  <a:pt x="1677116" y="0"/>
                </a:lnTo>
                <a:lnTo>
                  <a:pt x="1677116" y="1681319"/>
                </a:lnTo>
                <a:lnTo>
                  <a:pt x="0" y="1681319"/>
                </a:lnTo>
                <a:lnTo>
                  <a:pt x="0" y="0"/>
                </a:lnTo>
                <a:close/>
              </a:path>
            </a:pathLst>
          </a:custGeom>
          <a:blipFill rotWithShape="1">
            <a:blip r:embed="rId9">
              <a:alphaModFix/>
            </a:blip>
            <a:stretch>
              <a:fillRect b="0" l="0" r="0" t="0"/>
            </a:stretch>
          </a:blipFill>
          <a:ln>
            <a:noFill/>
          </a:ln>
        </p:spPr>
      </p:sp>
      <p:sp>
        <p:nvSpPr>
          <p:cNvPr id="287" name="Google Shape;287;p28"/>
          <p:cNvSpPr/>
          <p:nvPr/>
        </p:nvSpPr>
        <p:spPr>
          <a:xfrm>
            <a:off x="8341945" y="3989250"/>
            <a:ext cx="1865818" cy="1480993"/>
          </a:xfrm>
          <a:custGeom>
            <a:rect b="b" l="l" r="r" t="t"/>
            <a:pathLst>
              <a:path extrusionOk="0" h="1480993" w="1865818">
                <a:moveTo>
                  <a:pt x="0" y="0"/>
                </a:moveTo>
                <a:lnTo>
                  <a:pt x="1865818" y="0"/>
                </a:lnTo>
                <a:lnTo>
                  <a:pt x="1865818" y="1480993"/>
                </a:lnTo>
                <a:lnTo>
                  <a:pt x="0" y="1480993"/>
                </a:lnTo>
                <a:lnTo>
                  <a:pt x="0" y="0"/>
                </a:lnTo>
                <a:close/>
              </a:path>
            </a:pathLst>
          </a:custGeom>
          <a:blipFill rotWithShape="1">
            <a:blip r:embed="rId10">
              <a:alphaModFix/>
            </a:blip>
            <a:stretch>
              <a:fillRect b="0" l="0" r="0" t="0"/>
            </a:stretch>
          </a:blipFill>
          <a:ln>
            <a:noFill/>
          </a:ln>
        </p:spPr>
      </p:sp>
      <p:sp>
        <p:nvSpPr>
          <p:cNvPr id="288" name="Google Shape;288;p28"/>
          <p:cNvSpPr/>
          <p:nvPr/>
        </p:nvSpPr>
        <p:spPr>
          <a:xfrm>
            <a:off x="11004255" y="6212037"/>
            <a:ext cx="1464763" cy="1470109"/>
          </a:xfrm>
          <a:custGeom>
            <a:rect b="b" l="l" r="r" t="t"/>
            <a:pathLst>
              <a:path extrusionOk="0" h="1470109" w="1464763">
                <a:moveTo>
                  <a:pt x="0" y="0"/>
                </a:moveTo>
                <a:lnTo>
                  <a:pt x="1464764" y="0"/>
                </a:lnTo>
                <a:lnTo>
                  <a:pt x="1464764" y="1470109"/>
                </a:lnTo>
                <a:lnTo>
                  <a:pt x="0" y="1470109"/>
                </a:lnTo>
                <a:lnTo>
                  <a:pt x="0" y="0"/>
                </a:lnTo>
                <a:close/>
              </a:path>
            </a:pathLst>
          </a:custGeom>
          <a:blipFill rotWithShape="1">
            <a:blip r:embed="rId11">
              <a:alphaModFix/>
            </a:blip>
            <a:stretch>
              <a:fillRect b="0" l="0" r="0" t="0"/>
            </a:stretch>
          </a:blipFill>
          <a:ln>
            <a:noFill/>
          </a:ln>
        </p:spPr>
      </p:sp>
      <p:sp>
        <p:nvSpPr>
          <p:cNvPr id="289" name="Google Shape;289;p28"/>
          <p:cNvSpPr/>
          <p:nvPr/>
        </p:nvSpPr>
        <p:spPr>
          <a:xfrm>
            <a:off x="5968863" y="2393399"/>
            <a:ext cx="1575279" cy="1079782"/>
          </a:xfrm>
          <a:custGeom>
            <a:rect b="b" l="l" r="r" t="t"/>
            <a:pathLst>
              <a:path extrusionOk="0" h="1079782" w="1575279">
                <a:moveTo>
                  <a:pt x="0" y="0"/>
                </a:moveTo>
                <a:lnTo>
                  <a:pt x="1575279" y="0"/>
                </a:lnTo>
                <a:lnTo>
                  <a:pt x="1575279" y="1079782"/>
                </a:lnTo>
                <a:lnTo>
                  <a:pt x="0" y="1079782"/>
                </a:lnTo>
                <a:lnTo>
                  <a:pt x="0" y="0"/>
                </a:lnTo>
                <a:close/>
              </a:path>
            </a:pathLst>
          </a:custGeom>
          <a:blipFill rotWithShape="1">
            <a:blip r:embed="rId12">
              <a:alphaModFix/>
            </a:blip>
            <a:stretch>
              <a:fillRect b="0" l="0" r="0" t="0"/>
            </a:stretch>
          </a:blipFill>
          <a:ln>
            <a:noFill/>
          </a:ln>
        </p:spPr>
      </p:sp>
      <p:sp>
        <p:nvSpPr>
          <p:cNvPr id="290" name="Google Shape;290;p28"/>
          <p:cNvSpPr/>
          <p:nvPr/>
        </p:nvSpPr>
        <p:spPr>
          <a:xfrm>
            <a:off x="13547107" y="6337645"/>
            <a:ext cx="1215844" cy="1218892"/>
          </a:xfrm>
          <a:custGeom>
            <a:rect b="b" l="l" r="r" t="t"/>
            <a:pathLst>
              <a:path extrusionOk="0" h="1218892" w="1215844">
                <a:moveTo>
                  <a:pt x="0" y="0"/>
                </a:moveTo>
                <a:lnTo>
                  <a:pt x="1215845" y="0"/>
                </a:lnTo>
                <a:lnTo>
                  <a:pt x="1215845" y="1218892"/>
                </a:lnTo>
                <a:lnTo>
                  <a:pt x="0" y="1218892"/>
                </a:lnTo>
                <a:lnTo>
                  <a:pt x="0" y="0"/>
                </a:lnTo>
                <a:close/>
              </a:path>
            </a:pathLst>
          </a:custGeom>
          <a:blipFill rotWithShape="1">
            <a:blip r:embed="rId13">
              <a:alphaModFix/>
            </a:blip>
            <a:stretch>
              <a:fillRect b="0" l="0" r="0" t="0"/>
            </a:stretch>
          </a:blipFill>
          <a:ln>
            <a:noFill/>
          </a:ln>
        </p:spPr>
      </p:sp>
      <p:sp>
        <p:nvSpPr>
          <p:cNvPr id="291" name="Google Shape;291;p28"/>
          <p:cNvSpPr/>
          <p:nvPr/>
        </p:nvSpPr>
        <p:spPr>
          <a:xfrm>
            <a:off x="13404962" y="7952498"/>
            <a:ext cx="1720177" cy="1720177"/>
          </a:xfrm>
          <a:custGeom>
            <a:rect b="b" l="l" r="r" t="t"/>
            <a:pathLst>
              <a:path extrusionOk="0" h="1720177" w="1720177">
                <a:moveTo>
                  <a:pt x="0" y="0"/>
                </a:moveTo>
                <a:lnTo>
                  <a:pt x="1720177" y="0"/>
                </a:lnTo>
                <a:lnTo>
                  <a:pt x="1720177" y="1720177"/>
                </a:lnTo>
                <a:lnTo>
                  <a:pt x="0" y="1720177"/>
                </a:lnTo>
                <a:lnTo>
                  <a:pt x="0" y="0"/>
                </a:lnTo>
                <a:close/>
              </a:path>
            </a:pathLst>
          </a:custGeom>
          <a:blipFill rotWithShape="1">
            <a:blip r:embed="rId14">
              <a:alphaModFix/>
            </a:blip>
            <a:stretch>
              <a:fillRect b="0" l="0" r="0" t="0"/>
            </a:stretch>
          </a:blipFill>
          <a:ln>
            <a:noFill/>
          </a:ln>
        </p:spPr>
      </p:sp>
      <p:sp>
        <p:nvSpPr>
          <p:cNvPr id="292" name="Google Shape;292;p28"/>
          <p:cNvSpPr/>
          <p:nvPr/>
        </p:nvSpPr>
        <p:spPr>
          <a:xfrm>
            <a:off x="12565869" y="886225"/>
            <a:ext cx="1091131" cy="1117676"/>
          </a:xfrm>
          <a:custGeom>
            <a:rect b="b" l="l" r="r" t="t"/>
            <a:pathLst>
              <a:path extrusionOk="0" h="1117676" w="1091131">
                <a:moveTo>
                  <a:pt x="0" y="0"/>
                </a:moveTo>
                <a:lnTo>
                  <a:pt x="1091131" y="0"/>
                </a:lnTo>
                <a:lnTo>
                  <a:pt x="1091131" y="1117676"/>
                </a:lnTo>
                <a:lnTo>
                  <a:pt x="0" y="1117676"/>
                </a:lnTo>
                <a:lnTo>
                  <a:pt x="0" y="0"/>
                </a:lnTo>
                <a:close/>
              </a:path>
            </a:pathLst>
          </a:custGeom>
          <a:blipFill rotWithShape="1">
            <a:blip r:embed="rId15">
              <a:alphaModFix/>
            </a:blip>
            <a:stretch>
              <a:fillRect b="0" l="0" r="0" t="0"/>
            </a:stretch>
          </a:blipFill>
          <a:ln>
            <a:noFill/>
          </a:ln>
        </p:spPr>
      </p:sp>
      <p:sp>
        <p:nvSpPr>
          <p:cNvPr id="293" name="Google Shape;293;p28"/>
          <p:cNvSpPr/>
          <p:nvPr/>
        </p:nvSpPr>
        <p:spPr>
          <a:xfrm>
            <a:off x="14484408" y="1136737"/>
            <a:ext cx="2713264" cy="616651"/>
          </a:xfrm>
          <a:custGeom>
            <a:rect b="b" l="l" r="r" t="t"/>
            <a:pathLst>
              <a:path extrusionOk="0" h="616651" w="2713264">
                <a:moveTo>
                  <a:pt x="0" y="0"/>
                </a:moveTo>
                <a:lnTo>
                  <a:pt x="2713264" y="0"/>
                </a:lnTo>
                <a:lnTo>
                  <a:pt x="2713264" y="616651"/>
                </a:lnTo>
                <a:lnTo>
                  <a:pt x="0" y="616651"/>
                </a:lnTo>
                <a:lnTo>
                  <a:pt x="0" y="0"/>
                </a:lnTo>
                <a:close/>
              </a:path>
            </a:pathLst>
          </a:custGeom>
          <a:blipFill rotWithShape="1">
            <a:blip r:embed="rId16">
              <a:alphaModFix/>
            </a:blip>
            <a:stretch>
              <a:fillRect b="0" l="0" r="0" t="0"/>
            </a:stretch>
          </a:blipFill>
          <a:ln>
            <a:noFill/>
          </a:ln>
        </p:spPr>
      </p:sp>
      <p:sp>
        <p:nvSpPr>
          <p:cNvPr id="294" name="Google Shape;294;p28"/>
          <p:cNvSpPr/>
          <p:nvPr/>
        </p:nvSpPr>
        <p:spPr>
          <a:xfrm flipH="1">
            <a:off x="6081819" y="8173116"/>
            <a:ext cx="1276616" cy="1278941"/>
          </a:xfrm>
          <a:custGeom>
            <a:rect b="b" l="l" r="r" t="t"/>
            <a:pathLst>
              <a:path extrusionOk="0" h="1278941" w="1276616">
                <a:moveTo>
                  <a:pt x="1276616" y="0"/>
                </a:moveTo>
                <a:lnTo>
                  <a:pt x="0" y="0"/>
                </a:lnTo>
                <a:lnTo>
                  <a:pt x="0" y="1278941"/>
                </a:lnTo>
                <a:lnTo>
                  <a:pt x="1276616" y="1278941"/>
                </a:lnTo>
                <a:lnTo>
                  <a:pt x="1276616" y="0"/>
                </a:lnTo>
                <a:close/>
              </a:path>
            </a:pathLst>
          </a:custGeom>
          <a:blipFill rotWithShape="1">
            <a:blip r:embed="rId17">
              <a:alphaModFix/>
            </a:blip>
            <a:stretch>
              <a:fillRect b="0" l="0" r="0" t="0"/>
            </a:stretch>
          </a:blipFill>
          <a:ln>
            <a:noFill/>
          </a:ln>
        </p:spPr>
      </p:sp>
      <p:sp>
        <p:nvSpPr>
          <p:cNvPr id="295" name="Google Shape;295;p28"/>
          <p:cNvSpPr/>
          <p:nvPr/>
        </p:nvSpPr>
        <p:spPr>
          <a:xfrm>
            <a:off x="11593346" y="2771274"/>
            <a:ext cx="2970291" cy="324032"/>
          </a:xfrm>
          <a:custGeom>
            <a:rect b="b" l="l" r="r" t="t"/>
            <a:pathLst>
              <a:path extrusionOk="0" h="324032" w="2970291">
                <a:moveTo>
                  <a:pt x="0" y="0"/>
                </a:moveTo>
                <a:lnTo>
                  <a:pt x="2970292" y="0"/>
                </a:lnTo>
                <a:lnTo>
                  <a:pt x="2970292" y="324032"/>
                </a:lnTo>
                <a:lnTo>
                  <a:pt x="0" y="324032"/>
                </a:lnTo>
                <a:lnTo>
                  <a:pt x="0" y="0"/>
                </a:lnTo>
                <a:close/>
              </a:path>
            </a:pathLst>
          </a:custGeom>
          <a:blipFill rotWithShape="1">
            <a:blip r:embed="rId18">
              <a:alphaModFix/>
            </a:blip>
            <a:stretch>
              <a:fillRect b="0" l="0" r="0" t="0"/>
            </a:stretch>
          </a:blipFill>
          <a:ln>
            <a:noFill/>
          </a:ln>
        </p:spPr>
      </p:sp>
      <p:sp>
        <p:nvSpPr>
          <p:cNvPr id="296" name="Google Shape;296;p28"/>
          <p:cNvSpPr/>
          <p:nvPr/>
        </p:nvSpPr>
        <p:spPr>
          <a:xfrm>
            <a:off x="5860038" y="6087003"/>
            <a:ext cx="1720177" cy="1720177"/>
          </a:xfrm>
          <a:custGeom>
            <a:rect b="b" l="l" r="r" t="t"/>
            <a:pathLst>
              <a:path extrusionOk="0" h="1720177" w="1720177">
                <a:moveTo>
                  <a:pt x="0" y="0"/>
                </a:moveTo>
                <a:lnTo>
                  <a:pt x="1720177" y="0"/>
                </a:lnTo>
                <a:lnTo>
                  <a:pt x="1720177" y="1720177"/>
                </a:lnTo>
                <a:lnTo>
                  <a:pt x="0" y="1720177"/>
                </a:lnTo>
                <a:lnTo>
                  <a:pt x="0" y="0"/>
                </a:lnTo>
                <a:close/>
              </a:path>
            </a:pathLst>
          </a:custGeom>
          <a:blipFill rotWithShape="1">
            <a:blip r:embed="rId19">
              <a:alphaModFix/>
            </a:blip>
            <a:stretch>
              <a:fillRect b="0" l="0" r="0" t="0"/>
            </a:stretch>
          </a:blipFill>
          <a:ln>
            <a:noFill/>
          </a:ln>
        </p:spPr>
      </p:sp>
      <p:sp>
        <p:nvSpPr>
          <p:cNvPr id="297" name="Google Shape;297;p28"/>
          <p:cNvSpPr/>
          <p:nvPr/>
        </p:nvSpPr>
        <p:spPr>
          <a:xfrm>
            <a:off x="9772399" y="2557901"/>
            <a:ext cx="1409913" cy="750778"/>
          </a:xfrm>
          <a:custGeom>
            <a:rect b="b" l="l" r="r" t="t"/>
            <a:pathLst>
              <a:path extrusionOk="0" h="750778" w="1409913">
                <a:moveTo>
                  <a:pt x="0" y="0"/>
                </a:moveTo>
                <a:lnTo>
                  <a:pt x="1409913" y="0"/>
                </a:lnTo>
                <a:lnTo>
                  <a:pt x="1409913" y="750778"/>
                </a:lnTo>
                <a:lnTo>
                  <a:pt x="0" y="750778"/>
                </a:lnTo>
                <a:lnTo>
                  <a:pt x="0" y="0"/>
                </a:lnTo>
                <a:close/>
              </a:path>
            </a:pathLst>
          </a:custGeom>
          <a:blipFill rotWithShape="1">
            <a:blip r:embed="rId20">
              <a:alphaModFix/>
            </a:blip>
            <a:stretch>
              <a:fillRect b="0" l="0" r="0" t="0"/>
            </a:stretch>
          </a:blipFill>
          <a:ln>
            <a:noFill/>
          </a:ln>
        </p:spPr>
      </p:sp>
      <p:sp>
        <p:nvSpPr>
          <p:cNvPr id="298" name="Google Shape;298;p28"/>
          <p:cNvSpPr/>
          <p:nvPr/>
        </p:nvSpPr>
        <p:spPr>
          <a:xfrm>
            <a:off x="7955177" y="2476918"/>
            <a:ext cx="1406187" cy="912743"/>
          </a:xfrm>
          <a:custGeom>
            <a:rect b="b" l="l" r="r" t="t"/>
            <a:pathLst>
              <a:path extrusionOk="0" h="912743" w="1406187">
                <a:moveTo>
                  <a:pt x="0" y="0"/>
                </a:moveTo>
                <a:lnTo>
                  <a:pt x="1406187" y="0"/>
                </a:lnTo>
                <a:lnTo>
                  <a:pt x="1406187" y="912744"/>
                </a:lnTo>
                <a:lnTo>
                  <a:pt x="0" y="912744"/>
                </a:lnTo>
                <a:lnTo>
                  <a:pt x="0" y="0"/>
                </a:lnTo>
                <a:close/>
              </a:path>
            </a:pathLst>
          </a:custGeom>
          <a:blipFill rotWithShape="1">
            <a:blip r:embed="rId21">
              <a:alphaModFix/>
            </a:blip>
            <a:stretch>
              <a:fillRect b="0" l="0" r="0" t="0"/>
            </a:stretch>
          </a:blipFill>
          <a:ln>
            <a:noFill/>
          </a:ln>
        </p:spPr>
      </p:sp>
      <p:sp>
        <p:nvSpPr>
          <p:cNvPr id="299" name="Google Shape;299;p28"/>
          <p:cNvSpPr/>
          <p:nvPr/>
        </p:nvSpPr>
        <p:spPr>
          <a:xfrm>
            <a:off x="14974672" y="2469239"/>
            <a:ext cx="2223000" cy="928102"/>
          </a:xfrm>
          <a:custGeom>
            <a:rect b="b" l="l" r="r" t="t"/>
            <a:pathLst>
              <a:path extrusionOk="0" h="928102" w="2223000">
                <a:moveTo>
                  <a:pt x="0" y="0"/>
                </a:moveTo>
                <a:lnTo>
                  <a:pt x="2223000" y="0"/>
                </a:lnTo>
                <a:lnTo>
                  <a:pt x="2223000" y="928102"/>
                </a:lnTo>
                <a:lnTo>
                  <a:pt x="0" y="928102"/>
                </a:lnTo>
                <a:lnTo>
                  <a:pt x="0" y="0"/>
                </a:lnTo>
                <a:close/>
              </a:path>
            </a:pathLst>
          </a:custGeom>
          <a:blipFill rotWithShape="1">
            <a:blip r:embed="rId22">
              <a:alphaModFix/>
            </a:blip>
            <a:stretch>
              <a:fillRect b="0" l="0" r="0" t="0"/>
            </a:stretch>
          </a:blipFill>
          <a:ln>
            <a:noFill/>
          </a:ln>
        </p:spPr>
      </p:sp>
      <p:sp>
        <p:nvSpPr>
          <p:cNvPr id="300" name="Google Shape;300;p28"/>
          <p:cNvSpPr/>
          <p:nvPr/>
        </p:nvSpPr>
        <p:spPr>
          <a:xfrm>
            <a:off x="15700661" y="8084626"/>
            <a:ext cx="1678295" cy="1455921"/>
          </a:xfrm>
          <a:custGeom>
            <a:rect b="b" l="l" r="r" t="t"/>
            <a:pathLst>
              <a:path extrusionOk="0" h="1455921" w="1678295">
                <a:moveTo>
                  <a:pt x="0" y="0"/>
                </a:moveTo>
                <a:lnTo>
                  <a:pt x="1678295" y="0"/>
                </a:lnTo>
                <a:lnTo>
                  <a:pt x="1678295" y="1455921"/>
                </a:lnTo>
                <a:lnTo>
                  <a:pt x="0" y="1455921"/>
                </a:lnTo>
                <a:lnTo>
                  <a:pt x="0" y="0"/>
                </a:lnTo>
                <a:close/>
              </a:path>
            </a:pathLst>
          </a:custGeom>
          <a:blipFill rotWithShape="1">
            <a:blip r:embed="rId23">
              <a:alphaModFix/>
            </a:blip>
            <a:stretch>
              <a:fillRect b="0" l="0" r="0" t="0"/>
            </a:stretch>
          </a:blipFill>
          <a:ln>
            <a:noFill/>
          </a:ln>
        </p:spPr>
      </p:sp>
      <p:sp>
        <p:nvSpPr>
          <p:cNvPr id="301" name="Google Shape;301;p28"/>
          <p:cNvSpPr/>
          <p:nvPr/>
        </p:nvSpPr>
        <p:spPr>
          <a:xfrm>
            <a:off x="9025947" y="932151"/>
            <a:ext cx="2712514" cy="1025823"/>
          </a:xfrm>
          <a:custGeom>
            <a:rect b="b" l="l" r="r" t="t"/>
            <a:pathLst>
              <a:path extrusionOk="0" h="1025823" w="2712514">
                <a:moveTo>
                  <a:pt x="0" y="0"/>
                </a:moveTo>
                <a:lnTo>
                  <a:pt x="2712514" y="0"/>
                </a:lnTo>
                <a:lnTo>
                  <a:pt x="2712514" y="1025824"/>
                </a:lnTo>
                <a:lnTo>
                  <a:pt x="0" y="1025824"/>
                </a:lnTo>
                <a:lnTo>
                  <a:pt x="0" y="0"/>
                </a:lnTo>
                <a:close/>
              </a:path>
            </a:pathLst>
          </a:custGeom>
          <a:blipFill rotWithShape="1">
            <a:blip r:embed="rId24">
              <a:alphaModFix/>
            </a:blip>
            <a:stretch>
              <a:fillRect b="0" l="0" r="0" t="0"/>
            </a:stretch>
          </a:blipFill>
          <a:ln>
            <a:noFill/>
          </a:ln>
        </p:spPr>
      </p:sp>
      <p:sp>
        <p:nvSpPr>
          <p:cNvPr id="302" name="Google Shape;302;p28"/>
          <p:cNvSpPr/>
          <p:nvPr/>
        </p:nvSpPr>
        <p:spPr>
          <a:xfrm>
            <a:off x="5968863" y="981012"/>
            <a:ext cx="2229675" cy="928102"/>
          </a:xfrm>
          <a:custGeom>
            <a:rect b="b" l="l" r="r" t="t"/>
            <a:pathLst>
              <a:path extrusionOk="0" h="928102" w="2229675">
                <a:moveTo>
                  <a:pt x="0" y="0"/>
                </a:moveTo>
                <a:lnTo>
                  <a:pt x="2229676" y="0"/>
                </a:lnTo>
                <a:lnTo>
                  <a:pt x="2229676" y="928102"/>
                </a:lnTo>
                <a:lnTo>
                  <a:pt x="0" y="928102"/>
                </a:lnTo>
                <a:lnTo>
                  <a:pt x="0" y="0"/>
                </a:lnTo>
                <a:close/>
              </a:path>
            </a:pathLst>
          </a:custGeom>
          <a:blipFill rotWithShape="1">
            <a:blip r:embed="rId25">
              <a:alphaModFix/>
            </a:blip>
            <a:stretch>
              <a:fillRect b="0" l="0" r="0" t="0"/>
            </a:stretch>
          </a:blipFill>
          <a:ln>
            <a:noFill/>
          </a:ln>
        </p:spPr>
      </p:sp>
      <p:sp>
        <p:nvSpPr>
          <p:cNvPr id="303" name="Google Shape;303;p28"/>
          <p:cNvSpPr/>
          <p:nvPr/>
        </p:nvSpPr>
        <p:spPr>
          <a:xfrm>
            <a:off x="15841040" y="6203763"/>
            <a:ext cx="1563405" cy="1486656"/>
          </a:xfrm>
          <a:custGeom>
            <a:rect b="b" l="l" r="r" t="t"/>
            <a:pathLst>
              <a:path extrusionOk="0" h="1486656" w="1563405">
                <a:moveTo>
                  <a:pt x="0" y="0"/>
                </a:moveTo>
                <a:lnTo>
                  <a:pt x="1563405" y="0"/>
                </a:lnTo>
                <a:lnTo>
                  <a:pt x="1563405" y="1486656"/>
                </a:lnTo>
                <a:lnTo>
                  <a:pt x="0" y="1486656"/>
                </a:lnTo>
                <a:lnTo>
                  <a:pt x="0" y="0"/>
                </a:lnTo>
                <a:close/>
              </a:path>
            </a:pathLst>
          </a:custGeom>
          <a:blipFill rotWithShape="1">
            <a:blip r:embed="rId2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9"/>
          <p:cNvSpPr/>
          <p:nvPr/>
        </p:nvSpPr>
        <p:spPr>
          <a:xfrm rot="508449">
            <a:off x="9151411" y="623919"/>
            <a:ext cx="9109505" cy="8662312"/>
          </a:xfrm>
          <a:custGeom>
            <a:rect b="b" l="l" r="r" t="t"/>
            <a:pathLst>
              <a:path extrusionOk="0" h="8654283" w="9101062">
                <a:moveTo>
                  <a:pt x="0" y="0"/>
                </a:moveTo>
                <a:lnTo>
                  <a:pt x="9101063" y="0"/>
                </a:lnTo>
                <a:lnTo>
                  <a:pt x="9101063" y="8654283"/>
                </a:lnTo>
                <a:lnTo>
                  <a:pt x="0" y="8654283"/>
                </a:lnTo>
                <a:lnTo>
                  <a:pt x="0" y="0"/>
                </a:lnTo>
                <a:close/>
              </a:path>
            </a:pathLst>
          </a:custGeom>
          <a:blipFill rotWithShape="1">
            <a:blip r:embed="rId3">
              <a:alphaModFix/>
            </a:blip>
            <a:stretch>
              <a:fillRect b="0" l="0" r="0" t="0"/>
            </a:stretch>
          </a:blipFill>
          <a:ln>
            <a:noFill/>
          </a:ln>
        </p:spPr>
      </p:sp>
      <p:pic>
        <p:nvPicPr>
          <p:cNvPr id="309" name="Google Shape;309;p29"/>
          <p:cNvPicPr preferRelativeResize="0"/>
          <p:nvPr/>
        </p:nvPicPr>
        <p:blipFill rotWithShape="1">
          <a:blip r:embed="rId4">
            <a:alphaModFix/>
          </a:blip>
          <a:srcRect b="16183" l="29962" r="29728" t="16385"/>
          <a:stretch/>
        </p:blipFill>
        <p:spPr>
          <a:xfrm rot="519047">
            <a:off x="10004677" y="1490094"/>
            <a:ext cx="7371765" cy="6936623"/>
          </a:xfrm>
          <a:prstGeom prst="star5">
            <a:avLst>
              <a:gd fmla="val 25429" name="adj"/>
              <a:gd fmla="val 105146" name="hf"/>
              <a:gd fmla="val 110557" name="vf"/>
            </a:avLst>
          </a:prstGeom>
          <a:noFill/>
          <a:ln>
            <a:noFill/>
          </a:ln>
        </p:spPr>
      </p:pic>
      <p:pic>
        <p:nvPicPr>
          <p:cNvPr id="310" name="Google Shape;310;p29"/>
          <p:cNvPicPr preferRelativeResize="0"/>
          <p:nvPr/>
        </p:nvPicPr>
        <p:blipFill>
          <a:blip r:embed="rId5">
            <a:alphaModFix/>
          </a:blip>
          <a:stretch>
            <a:fillRect/>
          </a:stretch>
        </p:blipFill>
        <p:spPr>
          <a:xfrm>
            <a:off x="2655360" y="3090700"/>
            <a:ext cx="4824376" cy="1206100"/>
          </a:xfrm>
          <a:prstGeom prst="rect">
            <a:avLst/>
          </a:prstGeom>
          <a:noFill/>
          <a:ln>
            <a:noFill/>
          </a:ln>
        </p:spPr>
      </p:pic>
      <p:sp>
        <p:nvSpPr>
          <p:cNvPr id="311" name="Google Shape;311;p29"/>
          <p:cNvSpPr txBox="1"/>
          <p:nvPr/>
        </p:nvSpPr>
        <p:spPr>
          <a:xfrm>
            <a:off x="1086248" y="4547725"/>
            <a:ext cx="7962600" cy="1276500"/>
          </a:xfrm>
          <a:prstGeom prst="rect">
            <a:avLst/>
          </a:prstGeom>
          <a:noFill/>
          <a:ln>
            <a:noFill/>
          </a:ln>
        </p:spPr>
        <p:txBody>
          <a:bodyPr anchorCtr="0" anchor="t" bIns="0" lIns="0" spcFirstLastPara="1" rIns="0" wrap="square" tIns="0">
            <a:spAutoFit/>
          </a:bodyPr>
          <a:lstStyle/>
          <a:p>
            <a:pPr indent="0" lvl="1" marL="0" marR="0" rtl="0" algn="ctr">
              <a:lnSpc>
                <a:spcPct val="159025"/>
              </a:lnSpc>
              <a:spcBef>
                <a:spcPts val="0"/>
              </a:spcBef>
              <a:spcAft>
                <a:spcPts val="0"/>
              </a:spcAft>
              <a:buNone/>
            </a:pPr>
            <a:r>
              <a:rPr b="0" i="0" lang="en-US" sz="3202" u="none" cap="none" strike="noStrike">
                <a:solidFill>
                  <a:srgbClr val="000000"/>
                </a:solidFill>
                <a:latin typeface="Ubuntu"/>
                <a:ea typeface="Ubuntu"/>
                <a:cs typeface="Ubuntu"/>
                <a:sym typeface="Ubuntu"/>
              </a:rPr>
              <a:t>This presentation template is free for everyone to use thanks to the following:</a:t>
            </a:r>
            <a:endParaRPr/>
          </a:p>
        </p:txBody>
      </p:sp>
      <p:sp>
        <p:nvSpPr>
          <p:cNvPr id="312" name="Google Shape;312;p29"/>
          <p:cNvSpPr/>
          <p:nvPr/>
        </p:nvSpPr>
        <p:spPr>
          <a:xfrm rot="-1057145">
            <a:off x="9724538" y="447989"/>
            <a:ext cx="2230229" cy="2120745"/>
          </a:xfrm>
          <a:custGeom>
            <a:rect b="b" l="l" r="r" t="t"/>
            <a:pathLst>
              <a:path extrusionOk="0" h="2122058" w="2231610">
                <a:moveTo>
                  <a:pt x="0" y="0"/>
                </a:moveTo>
                <a:lnTo>
                  <a:pt x="2231610" y="0"/>
                </a:lnTo>
                <a:lnTo>
                  <a:pt x="2231610" y="2122058"/>
                </a:lnTo>
                <a:lnTo>
                  <a:pt x="0" y="2122058"/>
                </a:lnTo>
                <a:lnTo>
                  <a:pt x="0" y="0"/>
                </a:lnTo>
                <a:close/>
              </a:path>
            </a:pathLst>
          </a:custGeom>
          <a:blipFill rotWithShape="1">
            <a:blip r:embed="rId3">
              <a:alphaModFix/>
            </a:blip>
            <a:stretch>
              <a:fillRect b="0" l="0" r="0" t="0"/>
            </a:stretch>
          </a:blipFill>
          <a:ln>
            <a:noFill/>
          </a:ln>
        </p:spPr>
      </p:sp>
      <p:sp>
        <p:nvSpPr>
          <p:cNvPr id="313" name="Google Shape;313;p29"/>
          <p:cNvSpPr/>
          <p:nvPr/>
        </p:nvSpPr>
        <p:spPr>
          <a:xfrm rot="595998">
            <a:off x="17172040" y="7009132"/>
            <a:ext cx="2231589" cy="2122038"/>
          </a:xfrm>
          <a:custGeom>
            <a:rect b="b" l="l" r="r" t="t"/>
            <a:pathLst>
              <a:path extrusionOk="0" h="2122058" w="2231610">
                <a:moveTo>
                  <a:pt x="0" y="0"/>
                </a:moveTo>
                <a:lnTo>
                  <a:pt x="2231610" y="0"/>
                </a:lnTo>
                <a:lnTo>
                  <a:pt x="2231610" y="2122058"/>
                </a:lnTo>
                <a:lnTo>
                  <a:pt x="0" y="2122058"/>
                </a:lnTo>
                <a:lnTo>
                  <a:pt x="0" y="0"/>
                </a:lnTo>
                <a:close/>
              </a:path>
            </a:pathLst>
          </a:custGeom>
          <a:blipFill rotWithShape="1">
            <a:blip r:embed="rId3">
              <a:alphaModFix/>
            </a:blip>
            <a:stretch>
              <a:fillRect b="0" l="0" r="0" t="0"/>
            </a:stretch>
          </a:blipFill>
          <a:ln>
            <a:noFill/>
          </a:ln>
        </p:spPr>
      </p:sp>
      <p:sp>
        <p:nvSpPr>
          <p:cNvPr id="314" name="Google Shape;314;p29"/>
          <p:cNvSpPr/>
          <p:nvPr/>
        </p:nvSpPr>
        <p:spPr>
          <a:xfrm rot="-5400000">
            <a:off x="-9841455" y="3424952"/>
            <a:ext cx="16230600" cy="4367507"/>
          </a:xfrm>
          <a:custGeom>
            <a:rect b="b" l="l" r="r" t="t"/>
            <a:pathLst>
              <a:path extrusionOk="0" h="4367507" w="16230600">
                <a:moveTo>
                  <a:pt x="0" y="0"/>
                </a:moveTo>
                <a:lnTo>
                  <a:pt x="16230600" y="0"/>
                </a:lnTo>
                <a:lnTo>
                  <a:pt x="16230600" y="4367507"/>
                </a:lnTo>
                <a:lnTo>
                  <a:pt x="0" y="4367507"/>
                </a:lnTo>
                <a:lnTo>
                  <a:pt x="0" y="0"/>
                </a:lnTo>
                <a:close/>
              </a:path>
            </a:pathLst>
          </a:custGeom>
          <a:blipFill rotWithShape="1">
            <a:blip r:embed="rId6">
              <a:alphaModFix/>
            </a:blip>
            <a:stretch>
              <a:fillRect b="0" l="0" r="0" t="0"/>
            </a:stretch>
          </a:blipFill>
          <a:ln>
            <a:noFill/>
          </a:ln>
        </p:spPr>
      </p:sp>
      <p:sp>
        <p:nvSpPr>
          <p:cNvPr id="315" name="Google Shape;315;p29"/>
          <p:cNvSpPr txBox="1"/>
          <p:nvPr/>
        </p:nvSpPr>
        <p:spPr>
          <a:xfrm>
            <a:off x="1968848" y="549581"/>
            <a:ext cx="6197400" cy="1614000"/>
          </a:xfrm>
          <a:prstGeom prst="rect">
            <a:avLst/>
          </a:prstGeom>
          <a:noFill/>
          <a:ln>
            <a:noFill/>
          </a:ln>
        </p:spPr>
        <p:txBody>
          <a:bodyPr anchorCtr="0" anchor="t" bIns="0" lIns="0" spcFirstLastPara="1" rIns="0" wrap="square" tIns="0">
            <a:spAutoFit/>
          </a:bodyPr>
          <a:lstStyle/>
          <a:p>
            <a:pPr indent="0" lvl="0" marL="0" marR="0" rtl="0" algn="ctr">
              <a:lnSpc>
                <a:spcPct val="136000"/>
              </a:lnSpc>
              <a:spcBef>
                <a:spcPts val="0"/>
              </a:spcBef>
              <a:spcAft>
                <a:spcPts val="0"/>
              </a:spcAft>
              <a:buNone/>
            </a:pPr>
            <a:r>
              <a:rPr b="0" i="0" lang="en-US" sz="10486" u="none" cap="none" strike="noStrike">
                <a:solidFill>
                  <a:srgbClr val="E8BD60"/>
                </a:solidFill>
                <a:latin typeface="Pangolin"/>
                <a:ea typeface="Pangolin"/>
                <a:cs typeface="Pangolin"/>
                <a:sym typeface="Pangolin"/>
              </a:rPr>
              <a:t>Credits</a:t>
            </a:r>
            <a:endParaRPr/>
          </a:p>
        </p:txBody>
      </p:sp>
      <p:sp>
        <p:nvSpPr>
          <p:cNvPr id="316" name="Google Shape;316;p29"/>
          <p:cNvSpPr txBox="1"/>
          <p:nvPr/>
        </p:nvSpPr>
        <p:spPr>
          <a:xfrm>
            <a:off x="2194748" y="6343693"/>
            <a:ext cx="5745600" cy="6927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8BBECF"/>
                </a:solidFill>
                <a:latin typeface="Pangolin"/>
                <a:ea typeface="Pangolin"/>
                <a:cs typeface="Pangolin"/>
                <a:sym typeface="Pangolin"/>
              </a:rPr>
              <a:t>SlidesCarnival</a:t>
            </a:r>
            <a:endParaRPr/>
          </a:p>
        </p:txBody>
      </p:sp>
      <p:sp>
        <p:nvSpPr>
          <p:cNvPr id="317" name="Google Shape;317;p29"/>
          <p:cNvSpPr txBox="1"/>
          <p:nvPr/>
        </p:nvSpPr>
        <p:spPr>
          <a:xfrm>
            <a:off x="2194748" y="8031946"/>
            <a:ext cx="5745600" cy="6927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DB92B4"/>
                </a:solidFill>
                <a:latin typeface="Pangolin"/>
                <a:ea typeface="Pangolin"/>
                <a:cs typeface="Pangolin"/>
                <a:sym typeface="Pangolin"/>
              </a:rPr>
              <a:t>Pexels</a:t>
            </a:r>
            <a:endParaRPr/>
          </a:p>
        </p:txBody>
      </p:sp>
      <p:sp>
        <p:nvSpPr>
          <p:cNvPr id="318" name="Google Shape;318;p29"/>
          <p:cNvSpPr txBox="1"/>
          <p:nvPr/>
        </p:nvSpPr>
        <p:spPr>
          <a:xfrm>
            <a:off x="2818598" y="8724112"/>
            <a:ext cx="4497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Ubuntu"/>
                <a:ea typeface="Ubuntu"/>
                <a:cs typeface="Ubuntu"/>
                <a:sym typeface="Ubuntu"/>
              </a:rPr>
              <a:t>for the photos</a:t>
            </a:r>
            <a:endParaRPr/>
          </a:p>
        </p:txBody>
      </p:sp>
      <p:sp>
        <p:nvSpPr>
          <p:cNvPr id="319" name="Google Shape;319;p29"/>
          <p:cNvSpPr txBox="1"/>
          <p:nvPr/>
        </p:nvSpPr>
        <p:spPr>
          <a:xfrm>
            <a:off x="2454098" y="7065685"/>
            <a:ext cx="5226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Ubuntu"/>
                <a:ea typeface="Ubuntu"/>
                <a:cs typeface="Ubuntu"/>
                <a:sym typeface="Ubuntu"/>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10972800" y="7635240"/>
            <a:ext cx="7315200" cy="2651760"/>
          </a:xfrm>
          <a:custGeom>
            <a:rect b="b" l="l" r="r" t="t"/>
            <a:pathLst>
              <a:path extrusionOk="0" h="2651760" w="7315200">
                <a:moveTo>
                  <a:pt x="0" y="0"/>
                </a:moveTo>
                <a:lnTo>
                  <a:pt x="7315200" y="0"/>
                </a:lnTo>
                <a:lnTo>
                  <a:pt x="7315200" y="2651760"/>
                </a:lnTo>
                <a:lnTo>
                  <a:pt x="0" y="2651760"/>
                </a:lnTo>
                <a:lnTo>
                  <a:pt x="0" y="0"/>
                </a:lnTo>
                <a:close/>
              </a:path>
            </a:pathLst>
          </a:custGeom>
          <a:blipFill rotWithShape="1">
            <a:blip r:embed="rId3">
              <a:alphaModFix/>
            </a:blip>
            <a:stretch>
              <a:fillRect b="0" l="0" r="0" t="0"/>
            </a:stretch>
          </a:blipFill>
          <a:ln>
            <a:noFill/>
          </a:ln>
        </p:spPr>
      </p:sp>
      <p:sp>
        <p:nvSpPr>
          <p:cNvPr id="100" name="Google Shape;100;p14"/>
          <p:cNvSpPr txBox="1"/>
          <p:nvPr/>
        </p:nvSpPr>
        <p:spPr>
          <a:xfrm>
            <a:off x="7515655" y="3855101"/>
            <a:ext cx="4791000" cy="437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Ubuntu"/>
                <a:ea typeface="Ubuntu"/>
                <a:cs typeface="Ubuntu"/>
                <a:sym typeface="Ubuntu"/>
              </a:rPr>
              <a:t>Alternative:</a:t>
            </a:r>
            <a:r>
              <a:rPr b="0" i="0" lang="en-US" sz="2237" u="none" cap="none" strike="noStrike">
                <a:solidFill>
                  <a:srgbClr val="000000"/>
                </a:solidFill>
                <a:latin typeface="Ubuntu"/>
                <a:ea typeface="Ubuntu"/>
                <a:cs typeface="Ubuntu"/>
                <a:sym typeface="Ubuntu"/>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1136086" y="3855101"/>
            <a:ext cx="4804200" cy="5268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Ubuntu"/>
                <a:ea typeface="Ubuntu"/>
                <a:cs typeface="Ubuntu"/>
                <a:sym typeface="Ubuntu"/>
              </a:rPr>
              <a:t>Alternative:</a:t>
            </a:r>
            <a:r>
              <a:rPr b="0" i="0" lang="en-US" sz="2237" u="none" cap="none" strike="noStrike">
                <a:solidFill>
                  <a:srgbClr val="000000"/>
                </a:solidFill>
                <a:latin typeface="Ubuntu"/>
                <a:ea typeface="Ubuntu"/>
                <a:cs typeface="Ubuntu"/>
                <a:sym typeface="Ubuntu"/>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752927" y="3085901"/>
            <a:ext cx="3570546"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Google Slides</a:t>
            </a:r>
            <a:endParaRPr/>
          </a:p>
        </p:txBody>
      </p:sp>
      <p:sp>
        <p:nvSpPr>
          <p:cNvPr id="103" name="Google Shape;103;p14"/>
          <p:cNvSpPr txBox="1"/>
          <p:nvPr/>
        </p:nvSpPr>
        <p:spPr>
          <a:xfrm>
            <a:off x="7340490" y="3085901"/>
            <a:ext cx="5141301"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PowerPoint</a:t>
            </a:r>
            <a:endParaRPr/>
          </a:p>
        </p:txBody>
      </p:sp>
      <p:sp>
        <p:nvSpPr>
          <p:cNvPr id="104" name="Google Shape;104;p14"/>
          <p:cNvSpPr txBox="1"/>
          <p:nvPr/>
        </p:nvSpPr>
        <p:spPr>
          <a:xfrm>
            <a:off x="13212670" y="3855101"/>
            <a:ext cx="4046700" cy="213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"Canva" button under this presentation preview. Start editing your presentation. You need to sign in to your Canva account.</a:t>
            </a:r>
            <a:endParaRPr/>
          </a:p>
        </p:txBody>
      </p:sp>
      <p:sp>
        <p:nvSpPr>
          <p:cNvPr id="105" name="Google Shape;105;p14"/>
          <p:cNvSpPr txBox="1"/>
          <p:nvPr/>
        </p:nvSpPr>
        <p:spPr>
          <a:xfrm>
            <a:off x="13704805" y="3085901"/>
            <a:ext cx="3062361"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Canva</a:t>
            </a:r>
            <a:endParaRPr/>
          </a:p>
        </p:txBody>
      </p:sp>
      <p:sp>
        <p:nvSpPr>
          <p:cNvPr id="106" name="Google Shape;106;p14"/>
          <p:cNvSpPr txBox="1"/>
          <p:nvPr/>
        </p:nvSpPr>
        <p:spPr>
          <a:xfrm>
            <a:off x="328946" y="1068103"/>
            <a:ext cx="17630108" cy="1255791"/>
          </a:xfrm>
          <a:prstGeom prst="rect">
            <a:avLst/>
          </a:prstGeom>
          <a:noFill/>
          <a:ln>
            <a:noFill/>
          </a:ln>
        </p:spPr>
        <p:txBody>
          <a:bodyPr anchorCtr="0" anchor="t" bIns="0" lIns="0" spcFirstLastPara="1" rIns="0" wrap="square" tIns="0">
            <a:spAutoFit/>
          </a:bodyPr>
          <a:lstStyle/>
          <a:p>
            <a:pPr indent="0" lvl="0" marL="0" marR="0" rtl="0" algn="ctr">
              <a:lnSpc>
                <a:spcPct val="94995"/>
              </a:lnSpc>
              <a:spcBef>
                <a:spcPts val="0"/>
              </a:spcBef>
              <a:spcAft>
                <a:spcPts val="0"/>
              </a:spcAft>
              <a:buNone/>
            </a:pPr>
            <a:r>
              <a:rPr b="0" i="0" lang="en-US" sz="9792" u="none" cap="none" strike="noStrike">
                <a:solidFill>
                  <a:srgbClr val="8BBECF"/>
                </a:solidFill>
                <a:latin typeface="Pangolin"/>
                <a:ea typeface="Pangolin"/>
                <a:cs typeface="Pangolin"/>
                <a:sym typeface="Pangolin"/>
              </a:rPr>
              <a:t>How to Use This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5"/>
          <p:cNvSpPr/>
          <p:nvPr/>
        </p:nvSpPr>
        <p:spPr>
          <a:xfrm>
            <a:off x="13188897" y="0"/>
            <a:ext cx="5099103" cy="5099103"/>
          </a:xfrm>
          <a:custGeom>
            <a:rect b="b" l="l" r="r" t="t"/>
            <a:pathLst>
              <a:path extrusionOk="0" h="5099103" w="5099103">
                <a:moveTo>
                  <a:pt x="0" y="0"/>
                </a:moveTo>
                <a:lnTo>
                  <a:pt x="5099103" y="0"/>
                </a:lnTo>
                <a:lnTo>
                  <a:pt x="5099103" y="5099103"/>
                </a:lnTo>
                <a:lnTo>
                  <a:pt x="0" y="5099103"/>
                </a:lnTo>
                <a:lnTo>
                  <a:pt x="0" y="0"/>
                </a:lnTo>
                <a:close/>
              </a:path>
            </a:pathLst>
          </a:custGeom>
          <a:blipFill rotWithShape="1">
            <a:blip r:embed="rId3">
              <a:alphaModFix/>
            </a:blip>
            <a:stretch>
              <a:fillRect b="0" l="0" r="0" t="0"/>
            </a:stretch>
          </a:blipFill>
          <a:ln>
            <a:noFill/>
          </a:ln>
        </p:spPr>
      </p:sp>
      <p:grpSp>
        <p:nvGrpSpPr>
          <p:cNvPr id="112" name="Google Shape;112;p15"/>
          <p:cNvGrpSpPr/>
          <p:nvPr/>
        </p:nvGrpSpPr>
        <p:grpSpPr>
          <a:xfrm>
            <a:off x="3329767" y="1845559"/>
            <a:ext cx="11628466" cy="6270395"/>
            <a:chOff x="0" y="-85725"/>
            <a:chExt cx="3062641" cy="1651462"/>
          </a:xfrm>
        </p:grpSpPr>
        <p:sp>
          <p:nvSpPr>
            <p:cNvPr id="113" name="Google Shape;113;p15"/>
            <p:cNvSpPr/>
            <p:nvPr/>
          </p:nvSpPr>
          <p:spPr>
            <a:xfrm>
              <a:off x="0" y="0"/>
              <a:ext cx="3062641" cy="1565737"/>
            </a:xfrm>
            <a:custGeom>
              <a:rect b="b" l="l" r="r" t="t"/>
              <a:pathLst>
                <a:path extrusionOk="0" h="1565737" w="3062641">
                  <a:moveTo>
                    <a:pt x="0" y="0"/>
                  </a:moveTo>
                  <a:lnTo>
                    <a:pt x="3062641" y="0"/>
                  </a:lnTo>
                  <a:lnTo>
                    <a:pt x="3062641" y="1565737"/>
                  </a:lnTo>
                  <a:lnTo>
                    <a:pt x="0" y="1565737"/>
                  </a:lnTo>
                  <a:close/>
                </a:path>
              </a:pathLst>
            </a:custGeom>
            <a:solidFill>
              <a:srgbClr val="ACBD8B"/>
            </a:solidFill>
            <a:ln>
              <a:noFill/>
            </a:ln>
          </p:spPr>
        </p:sp>
        <p:sp>
          <p:nvSpPr>
            <p:cNvPr id="114" name="Google Shape;114;p15"/>
            <p:cNvSpPr txBox="1"/>
            <p:nvPr/>
          </p:nvSpPr>
          <p:spPr>
            <a:xfrm>
              <a:off x="0" y="-85725"/>
              <a:ext cx="3062641" cy="1651462"/>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5"/>
          <p:cNvGrpSpPr/>
          <p:nvPr/>
        </p:nvGrpSpPr>
        <p:grpSpPr>
          <a:xfrm>
            <a:off x="3655048" y="2177556"/>
            <a:ext cx="10977904" cy="5606401"/>
            <a:chOff x="0" y="-85725"/>
            <a:chExt cx="2891300" cy="1476583"/>
          </a:xfrm>
        </p:grpSpPr>
        <p:sp>
          <p:nvSpPr>
            <p:cNvPr id="116" name="Google Shape;116;p15"/>
            <p:cNvSpPr/>
            <p:nvPr/>
          </p:nvSpPr>
          <p:spPr>
            <a:xfrm>
              <a:off x="0" y="0"/>
              <a:ext cx="2891300" cy="1390858"/>
            </a:xfrm>
            <a:custGeom>
              <a:rect b="b" l="l" r="r" t="t"/>
              <a:pathLst>
                <a:path extrusionOk="0" h="1390858" w="2891300">
                  <a:moveTo>
                    <a:pt x="0" y="0"/>
                  </a:moveTo>
                  <a:lnTo>
                    <a:pt x="2891300" y="0"/>
                  </a:lnTo>
                  <a:lnTo>
                    <a:pt x="2891300" y="1390858"/>
                  </a:lnTo>
                  <a:lnTo>
                    <a:pt x="0" y="1390858"/>
                  </a:lnTo>
                  <a:close/>
                </a:path>
              </a:pathLst>
            </a:custGeom>
            <a:solidFill>
              <a:srgbClr val="FFFFFF"/>
            </a:solidFill>
            <a:ln>
              <a:noFill/>
            </a:ln>
          </p:spPr>
        </p:sp>
        <p:sp>
          <p:nvSpPr>
            <p:cNvPr id="117" name="Google Shape;117;p15"/>
            <p:cNvSpPr txBox="1"/>
            <p:nvPr/>
          </p:nvSpPr>
          <p:spPr>
            <a:xfrm>
              <a:off x="0" y="-85725"/>
              <a:ext cx="2891300" cy="147658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5"/>
          <p:cNvSpPr/>
          <p:nvPr/>
        </p:nvSpPr>
        <p:spPr>
          <a:xfrm rot="10800000">
            <a:off x="0" y="5208005"/>
            <a:ext cx="5099103" cy="5099103"/>
          </a:xfrm>
          <a:custGeom>
            <a:rect b="b" l="l" r="r" t="t"/>
            <a:pathLst>
              <a:path extrusionOk="0" h="5099103" w="5099103">
                <a:moveTo>
                  <a:pt x="5099103" y="5099104"/>
                </a:moveTo>
                <a:lnTo>
                  <a:pt x="0" y="5099104"/>
                </a:lnTo>
                <a:lnTo>
                  <a:pt x="0" y="0"/>
                </a:lnTo>
                <a:lnTo>
                  <a:pt x="5099103" y="0"/>
                </a:lnTo>
                <a:lnTo>
                  <a:pt x="5099103" y="5099104"/>
                </a:lnTo>
                <a:close/>
              </a:path>
            </a:pathLst>
          </a:custGeom>
          <a:blipFill rotWithShape="1">
            <a:blip r:embed="rId3">
              <a:alphaModFix/>
            </a:blip>
            <a:stretch>
              <a:fillRect b="0" l="0" r="0" t="0"/>
            </a:stretch>
          </a:blipFill>
          <a:ln>
            <a:noFill/>
          </a:ln>
        </p:spPr>
      </p:sp>
      <p:pic>
        <p:nvPicPr>
          <p:cNvPr id="119" name="Google Shape;119;p15"/>
          <p:cNvPicPr preferRelativeResize="0"/>
          <p:nvPr/>
        </p:nvPicPr>
        <p:blipFill>
          <a:blip r:embed="rId4">
            <a:alphaModFix/>
          </a:blip>
          <a:stretch>
            <a:fillRect/>
          </a:stretch>
        </p:blipFill>
        <p:spPr>
          <a:xfrm>
            <a:off x="3655060" y="2503043"/>
            <a:ext cx="10967957" cy="5280900"/>
          </a:xfrm>
          <a:prstGeom prst="rect">
            <a:avLst/>
          </a:prstGeom>
          <a:noFill/>
          <a:ln>
            <a:noFill/>
          </a:ln>
        </p:spPr>
      </p:pic>
      <p:sp>
        <p:nvSpPr>
          <p:cNvPr id="120" name="Google Shape;120;p15"/>
          <p:cNvSpPr txBox="1"/>
          <p:nvPr/>
        </p:nvSpPr>
        <p:spPr>
          <a:xfrm>
            <a:off x="840096" y="561954"/>
            <a:ext cx="5994279" cy="1250823"/>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8299" u="none" cap="none" strike="noStrike">
                <a:solidFill>
                  <a:srgbClr val="ACBD8B"/>
                </a:solidFill>
                <a:latin typeface="Pangolin"/>
                <a:ea typeface="Pangolin"/>
                <a:cs typeface="Pangolin"/>
                <a:sym typeface="Pangolin"/>
              </a:rPr>
              <a:t>Introduction</a:t>
            </a:r>
            <a:endParaRPr/>
          </a:p>
        </p:txBody>
      </p:sp>
      <p:sp>
        <p:nvSpPr>
          <p:cNvPr id="121" name="Google Shape;121;p15"/>
          <p:cNvSpPr txBox="1"/>
          <p:nvPr/>
        </p:nvSpPr>
        <p:spPr>
          <a:xfrm>
            <a:off x="7779278" y="8469829"/>
            <a:ext cx="8801400" cy="12396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Each photo is a brushstroke, painting a portrait of the love, resilience, and shared moments that define us. Join us in this visual narrative that celebrates the beauty found in our everyday lives.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a:off x="1028700" y="4355128"/>
            <a:ext cx="5104902" cy="5123533"/>
          </a:xfrm>
          <a:custGeom>
            <a:rect b="b" l="l" r="r" t="t"/>
            <a:pathLst>
              <a:path extrusionOk="0" h="5123533" w="5104902">
                <a:moveTo>
                  <a:pt x="0" y="0"/>
                </a:moveTo>
                <a:lnTo>
                  <a:pt x="5104902" y="0"/>
                </a:lnTo>
                <a:lnTo>
                  <a:pt x="5104902" y="5123534"/>
                </a:lnTo>
                <a:lnTo>
                  <a:pt x="0" y="5123534"/>
                </a:lnTo>
                <a:lnTo>
                  <a:pt x="0" y="0"/>
                </a:lnTo>
                <a:close/>
              </a:path>
            </a:pathLst>
          </a:custGeom>
          <a:blipFill rotWithShape="1">
            <a:blip r:embed="rId3">
              <a:alphaModFix/>
            </a:blip>
            <a:stretch>
              <a:fillRect b="0" l="0" r="0" t="0"/>
            </a:stretch>
          </a:blipFill>
          <a:ln>
            <a:noFill/>
          </a:ln>
        </p:spPr>
      </p:sp>
      <p:sp>
        <p:nvSpPr>
          <p:cNvPr id="127" name="Google Shape;127;p16"/>
          <p:cNvSpPr/>
          <p:nvPr/>
        </p:nvSpPr>
        <p:spPr>
          <a:xfrm>
            <a:off x="12153651" y="4355128"/>
            <a:ext cx="5104902" cy="5123533"/>
          </a:xfrm>
          <a:custGeom>
            <a:rect b="b" l="l" r="r" t="t"/>
            <a:pathLst>
              <a:path extrusionOk="0" h="5123533" w="5104902">
                <a:moveTo>
                  <a:pt x="0" y="0"/>
                </a:moveTo>
                <a:lnTo>
                  <a:pt x="5104903" y="0"/>
                </a:lnTo>
                <a:lnTo>
                  <a:pt x="5104903" y="5123534"/>
                </a:lnTo>
                <a:lnTo>
                  <a:pt x="0" y="5123534"/>
                </a:lnTo>
                <a:lnTo>
                  <a:pt x="0" y="0"/>
                </a:lnTo>
                <a:close/>
              </a:path>
            </a:pathLst>
          </a:custGeom>
          <a:blipFill rotWithShape="1">
            <a:blip r:embed="rId3">
              <a:alphaModFix/>
            </a:blip>
            <a:stretch>
              <a:fillRect b="0" l="0" r="0" t="0"/>
            </a:stretch>
          </a:blipFill>
          <a:ln>
            <a:noFill/>
          </a:ln>
        </p:spPr>
      </p:sp>
      <p:sp>
        <p:nvSpPr>
          <p:cNvPr id="128" name="Google Shape;128;p16"/>
          <p:cNvSpPr/>
          <p:nvPr/>
        </p:nvSpPr>
        <p:spPr>
          <a:xfrm>
            <a:off x="6591549" y="808338"/>
            <a:ext cx="5104902" cy="5123533"/>
          </a:xfrm>
          <a:custGeom>
            <a:rect b="b" l="l" r="r" t="t"/>
            <a:pathLst>
              <a:path extrusionOk="0" h="5123533" w="5104902">
                <a:moveTo>
                  <a:pt x="0" y="0"/>
                </a:moveTo>
                <a:lnTo>
                  <a:pt x="5104902" y="0"/>
                </a:lnTo>
                <a:lnTo>
                  <a:pt x="5104902" y="5123534"/>
                </a:lnTo>
                <a:lnTo>
                  <a:pt x="0" y="5123534"/>
                </a:lnTo>
                <a:lnTo>
                  <a:pt x="0" y="0"/>
                </a:lnTo>
                <a:close/>
              </a:path>
            </a:pathLst>
          </a:custGeom>
          <a:blipFill rotWithShape="1">
            <a:blip r:embed="rId3">
              <a:alphaModFix/>
            </a:blip>
            <a:stretch>
              <a:fillRect b="0" l="0" r="0" t="0"/>
            </a:stretch>
          </a:blipFill>
          <a:ln>
            <a:noFill/>
          </a:ln>
        </p:spPr>
      </p:sp>
      <p:pic>
        <p:nvPicPr>
          <p:cNvPr id="129" name="Google Shape;129;p16"/>
          <p:cNvPicPr preferRelativeResize="0"/>
          <p:nvPr/>
        </p:nvPicPr>
        <p:blipFill>
          <a:blip r:embed="rId4">
            <a:alphaModFix/>
          </a:blip>
          <a:stretch>
            <a:fillRect/>
          </a:stretch>
        </p:blipFill>
        <p:spPr>
          <a:xfrm>
            <a:off x="1556000" y="4898046"/>
            <a:ext cx="4050300" cy="4037700"/>
          </a:xfrm>
          <a:prstGeom prst="roundRect">
            <a:avLst>
              <a:gd fmla="val 19366" name="adj"/>
            </a:avLst>
          </a:prstGeom>
          <a:noFill/>
          <a:ln>
            <a:noFill/>
          </a:ln>
        </p:spPr>
      </p:pic>
      <p:pic>
        <p:nvPicPr>
          <p:cNvPr id="130" name="Google Shape;130;p16"/>
          <p:cNvPicPr preferRelativeResize="0"/>
          <p:nvPr/>
        </p:nvPicPr>
        <p:blipFill>
          <a:blip r:embed="rId5">
            <a:alphaModFix/>
          </a:blip>
          <a:stretch>
            <a:fillRect/>
          </a:stretch>
        </p:blipFill>
        <p:spPr>
          <a:xfrm>
            <a:off x="7118925" y="1351264"/>
            <a:ext cx="4050300" cy="4037700"/>
          </a:xfrm>
          <a:prstGeom prst="roundRect">
            <a:avLst>
              <a:gd fmla="val 19775" name="adj"/>
            </a:avLst>
          </a:prstGeom>
          <a:noFill/>
          <a:ln>
            <a:noFill/>
          </a:ln>
        </p:spPr>
      </p:pic>
      <p:pic>
        <p:nvPicPr>
          <p:cNvPr id="131" name="Google Shape;131;p16"/>
          <p:cNvPicPr preferRelativeResize="0"/>
          <p:nvPr/>
        </p:nvPicPr>
        <p:blipFill>
          <a:blip r:embed="rId6">
            <a:alphaModFix/>
          </a:blip>
          <a:stretch>
            <a:fillRect/>
          </a:stretch>
        </p:blipFill>
        <p:spPr>
          <a:xfrm>
            <a:off x="12677550" y="4891750"/>
            <a:ext cx="4050300" cy="4050300"/>
          </a:xfrm>
          <a:prstGeom prst="roundRect">
            <a:avLst>
              <a:gd fmla="val 19247" name="adj"/>
            </a:avLst>
          </a:prstGeom>
          <a:noFill/>
          <a:ln>
            <a:noFill/>
          </a:ln>
        </p:spPr>
      </p:pic>
      <p:sp>
        <p:nvSpPr>
          <p:cNvPr id="132" name="Google Shape;132;p16"/>
          <p:cNvSpPr/>
          <p:nvPr/>
        </p:nvSpPr>
        <p:spPr>
          <a:xfrm rot="1181853">
            <a:off x="13372339" y="642693"/>
            <a:ext cx="3923572" cy="2689430"/>
          </a:xfrm>
          <a:custGeom>
            <a:rect b="b" l="l" r="r" t="t"/>
            <a:pathLst>
              <a:path extrusionOk="0" h="2689430" w="3923572">
                <a:moveTo>
                  <a:pt x="0" y="0"/>
                </a:moveTo>
                <a:lnTo>
                  <a:pt x="3923571" y="0"/>
                </a:lnTo>
                <a:lnTo>
                  <a:pt x="3923571" y="2689430"/>
                </a:lnTo>
                <a:lnTo>
                  <a:pt x="0" y="2689430"/>
                </a:lnTo>
                <a:lnTo>
                  <a:pt x="0" y="0"/>
                </a:lnTo>
                <a:close/>
              </a:path>
            </a:pathLst>
          </a:custGeom>
          <a:blipFill rotWithShape="1">
            <a:blip r:embed="rId7">
              <a:alphaModFix/>
            </a:blip>
            <a:stretch>
              <a:fillRect b="0" l="0" r="0" t="0"/>
            </a:stretch>
          </a:blipFill>
          <a:ln>
            <a:noFill/>
          </a:ln>
        </p:spPr>
      </p:sp>
      <p:sp>
        <p:nvSpPr>
          <p:cNvPr id="133" name="Google Shape;133;p16"/>
          <p:cNvSpPr txBox="1"/>
          <p:nvPr/>
        </p:nvSpPr>
        <p:spPr>
          <a:xfrm>
            <a:off x="1353815" y="1038225"/>
            <a:ext cx="4454700" cy="2611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427" u="none" cap="none" strike="noStrike">
                <a:solidFill>
                  <a:srgbClr val="EEC460"/>
                </a:solidFill>
                <a:latin typeface="Pangolin"/>
                <a:ea typeface="Pangolin"/>
                <a:cs typeface="Pangolin"/>
                <a:sym typeface="Pangolin"/>
              </a:rPr>
              <a:t>Family Ties</a:t>
            </a:r>
            <a:endParaRPr/>
          </a:p>
        </p:txBody>
      </p:sp>
      <p:sp>
        <p:nvSpPr>
          <p:cNvPr id="134" name="Google Shape;134;p16"/>
          <p:cNvSpPr txBox="1"/>
          <p:nvPr/>
        </p:nvSpPr>
        <p:spPr>
          <a:xfrm>
            <a:off x="7252275" y="6807283"/>
            <a:ext cx="3783600" cy="2134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Welcome to our cherished family moments! 'Family Ties' is a visual journey through the laughter, love, and lasting bonds that define 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p:nvPr/>
        </p:nvSpPr>
        <p:spPr>
          <a:xfrm>
            <a:off x="8026718" y="-28575"/>
            <a:ext cx="10472101" cy="10498347"/>
          </a:xfrm>
          <a:custGeom>
            <a:rect b="b" l="l" r="r" t="t"/>
            <a:pathLst>
              <a:path extrusionOk="0" h="10498347" w="10472101">
                <a:moveTo>
                  <a:pt x="0" y="0"/>
                </a:moveTo>
                <a:lnTo>
                  <a:pt x="10472101" y="0"/>
                </a:lnTo>
                <a:lnTo>
                  <a:pt x="10472101" y="10498347"/>
                </a:lnTo>
                <a:lnTo>
                  <a:pt x="0" y="10498347"/>
                </a:lnTo>
                <a:lnTo>
                  <a:pt x="0" y="0"/>
                </a:lnTo>
                <a:close/>
              </a:path>
            </a:pathLst>
          </a:custGeom>
          <a:blipFill rotWithShape="1">
            <a:blip r:embed="rId3">
              <a:alphaModFix/>
            </a:blip>
            <a:stretch>
              <a:fillRect b="0" l="0" r="0" t="0"/>
            </a:stretch>
          </a:blipFill>
          <a:ln>
            <a:noFill/>
          </a:ln>
        </p:spPr>
      </p:sp>
      <p:sp>
        <p:nvSpPr>
          <p:cNvPr id="140" name="Google Shape;140;p17"/>
          <p:cNvSpPr/>
          <p:nvPr/>
        </p:nvSpPr>
        <p:spPr>
          <a:xfrm>
            <a:off x="13157359" y="5102066"/>
            <a:ext cx="5130641" cy="5130641"/>
          </a:xfrm>
          <a:custGeom>
            <a:rect b="b" l="l" r="r" t="t"/>
            <a:pathLst>
              <a:path extrusionOk="0" h="5130641" w="5130641">
                <a:moveTo>
                  <a:pt x="0" y="0"/>
                </a:moveTo>
                <a:lnTo>
                  <a:pt x="5130641" y="0"/>
                </a:lnTo>
                <a:lnTo>
                  <a:pt x="5130641" y="5130642"/>
                </a:lnTo>
                <a:lnTo>
                  <a:pt x="0" y="5130642"/>
                </a:lnTo>
                <a:lnTo>
                  <a:pt x="0" y="0"/>
                </a:lnTo>
                <a:close/>
              </a:path>
            </a:pathLst>
          </a:custGeom>
          <a:blipFill rotWithShape="1">
            <a:blip r:embed="rId4">
              <a:alphaModFix/>
            </a:blip>
            <a:stretch>
              <a:fillRect b="0" l="0" r="0" t="0"/>
            </a:stretch>
          </a:blipFill>
          <a:ln>
            <a:noFill/>
          </a:ln>
        </p:spPr>
      </p:sp>
      <p:sp>
        <p:nvSpPr>
          <p:cNvPr id="141" name="Google Shape;141;p17"/>
          <p:cNvSpPr/>
          <p:nvPr/>
        </p:nvSpPr>
        <p:spPr>
          <a:xfrm>
            <a:off x="8026718" y="-28575"/>
            <a:ext cx="5130641" cy="5130641"/>
          </a:xfrm>
          <a:custGeom>
            <a:rect b="b" l="l" r="r" t="t"/>
            <a:pathLst>
              <a:path extrusionOk="0" h="5130641" w="5130641">
                <a:moveTo>
                  <a:pt x="0" y="0"/>
                </a:moveTo>
                <a:lnTo>
                  <a:pt x="5130641" y="0"/>
                </a:lnTo>
                <a:lnTo>
                  <a:pt x="5130641" y="5130641"/>
                </a:lnTo>
                <a:lnTo>
                  <a:pt x="0" y="5130641"/>
                </a:lnTo>
                <a:lnTo>
                  <a:pt x="0" y="0"/>
                </a:lnTo>
                <a:close/>
              </a:path>
            </a:pathLst>
          </a:custGeom>
          <a:blipFill rotWithShape="1">
            <a:blip r:embed="rId5">
              <a:alphaModFix/>
            </a:blip>
            <a:stretch>
              <a:fillRect b="0" l="0" r="0" t="0"/>
            </a:stretch>
          </a:blipFill>
          <a:ln>
            <a:noFill/>
          </a:ln>
        </p:spPr>
      </p:sp>
      <p:pic>
        <p:nvPicPr>
          <p:cNvPr id="142" name="Google Shape;142;p17"/>
          <p:cNvPicPr preferRelativeResize="0"/>
          <p:nvPr/>
        </p:nvPicPr>
        <p:blipFill>
          <a:blip r:embed="rId6">
            <a:alphaModFix/>
          </a:blip>
          <a:stretch>
            <a:fillRect/>
          </a:stretch>
        </p:blipFill>
        <p:spPr>
          <a:xfrm>
            <a:off x="8026752" y="-9"/>
            <a:ext cx="10261277" cy="10362849"/>
          </a:xfrm>
          <a:prstGeom prst="rect">
            <a:avLst/>
          </a:prstGeom>
          <a:noFill/>
          <a:ln>
            <a:noFill/>
          </a:ln>
        </p:spPr>
      </p:pic>
      <p:sp>
        <p:nvSpPr>
          <p:cNvPr id="143" name="Google Shape;143;p17"/>
          <p:cNvSpPr txBox="1"/>
          <p:nvPr/>
        </p:nvSpPr>
        <p:spPr>
          <a:xfrm>
            <a:off x="1028700" y="1057275"/>
            <a:ext cx="5734800" cy="24981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9547" u="none" cap="none" strike="noStrike">
                <a:solidFill>
                  <a:srgbClr val="CD6487"/>
                </a:solidFill>
                <a:latin typeface="Pangolin"/>
                <a:ea typeface="Pangolin"/>
                <a:cs typeface="Pangolin"/>
                <a:sym typeface="Pangolin"/>
              </a:rPr>
              <a:t>Our Story Begins...</a:t>
            </a:r>
            <a:endParaRPr/>
          </a:p>
        </p:txBody>
      </p:sp>
      <p:sp>
        <p:nvSpPr>
          <p:cNvPr id="144" name="Google Shape;144;p17"/>
          <p:cNvSpPr txBox="1"/>
          <p:nvPr/>
        </p:nvSpPr>
        <p:spPr>
          <a:xfrm>
            <a:off x="1219690" y="4006215"/>
            <a:ext cx="5543700" cy="2959200"/>
          </a:xfrm>
          <a:prstGeom prst="rect">
            <a:avLst/>
          </a:prstGeom>
          <a:noFill/>
          <a:ln>
            <a:noFill/>
          </a:ln>
        </p:spPr>
        <p:txBody>
          <a:bodyPr anchorCtr="0" anchor="t" bIns="0" lIns="0" spcFirstLastPara="1" rIns="0" wrap="square" tIns="0">
            <a:spAutoFit/>
          </a:bodyPr>
          <a:lstStyle/>
          <a:p>
            <a:pPr indent="0" lvl="1" marL="0" marR="0" rtl="0" algn="l">
              <a:lnSpc>
                <a:spcPct val="155018"/>
              </a:lnSpc>
              <a:spcBef>
                <a:spcPts val="0"/>
              </a:spcBef>
              <a:spcAft>
                <a:spcPts val="0"/>
              </a:spcAft>
              <a:buNone/>
            </a:pPr>
            <a:r>
              <a:rPr b="0" i="0" lang="en-US" sz="2670" u="none" cap="none" strike="noStrike">
                <a:solidFill>
                  <a:srgbClr val="000000"/>
                </a:solidFill>
                <a:latin typeface="Ubuntu"/>
                <a:ea typeface="Ubuntu"/>
                <a:cs typeface="Ubuntu"/>
                <a:sym typeface="Ubuntu"/>
              </a:rPr>
              <a:t>In this opening chapter, 'Our Story Begins,' we revisit the early days and foundation of our family. Each photo tells a tale of beginnings and shared adventures.</a:t>
            </a:r>
            <a:endParaRPr/>
          </a:p>
        </p:txBody>
      </p:sp>
      <p:sp>
        <p:nvSpPr>
          <p:cNvPr id="145" name="Google Shape;145;p17"/>
          <p:cNvSpPr/>
          <p:nvPr/>
        </p:nvSpPr>
        <p:spPr>
          <a:xfrm>
            <a:off x="0" y="7750254"/>
            <a:ext cx="5130641" cy="5130641"/>
          </a:xfrm>
          <a:custGeom>
            <a:rect b="b" l="l" r="r" t="t"/>
            <a:pathLst>
              <a:path extrusionOk="0" h="5130641" w="5130641">
                <a:moveTo>
                  <a:pt x="0" y="0"/>
                </a:moveTo>
                <a:lnTo>
                  <a:pt x="5130641" y="0"/>
                </a:lnTo>
                <a:lnTo>
                  <a:pt x="5130641" y="5130642"/>
                </a:lnTo>
                <a:lnTo>
                  <a:pt x="0" y="513064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8"/>
          <p:cNvSpPr/>
          <p:nvPr/>
        </p:nvSpPr>
        <p:spPr>
          <a:xfrm>
            <a:off x="-289747" y="-28575"/>
            <a:ext cx="10472101" cy="1526861"/>
          </a:xfrm>
          <a:custGeom>
            <a:rect b="b" l="l" r="r" t="t"/>
            <a:pathLst>
              <a:path extrusionOk="0" h="1526861" w="10472101">
                <a:moveTo>
                  <a:pt x="0" y="0"/>
                </a:moveTo>
                <a:lnTo>
                  <a:pt x="10472102" y="0"/>
                </a:lnTo>
                <a:lnTo>
                  <a:pt x="10472102" y="1526861"/>
                </a:lnTo>
                <a:lnTo>
                  <a:pt x="0" y="1526861"/>
                </a:lnTo>
                <a:lnTo>
                  <a:pt x="0" y="0"/>
                </a:lnTo>
                <a:close/>
              </a:path>
            </a:pathLst>
          </a:custGeom>
          <a:blipFill rotWithShape="1">
            <a:blip r:embed="rId3">
              <a:alphaModFix/>
            </a:blip>
            <a:stretch>
              <a:fillRect b="-587568" l="0" r="0" t="0"/>
            </a:stretch>
          </a:blipFill>
          <a:ln>
            <a:noFill/>
          </a:ln>
        </p:spPr>
      </p:sp>
      <p:grpSp>
        <p:nvGrpSpPr>
          <p:cNvPr id="151" name="Google Shape;151;p18"/>
          <p:cNvGrpSpPr/>
          <p:nvPr/>
        </p:nvGrpSpPr>
        <p:grpSpPr>
          <a:xfrm>
            <a:off x="7073007" y="0"/>
            <a:ext cx="5148960" cy="10287000"/>
            <a:chOff x="0" y="0"/>
            <a:chExt cx="6865280" cy="13716000"/>
          </a:xfrm>
        </p:grpSpPr>
        <p:sp>
          <p:nvSpPr>
            <p:cNvPr id="152" name="Google Shape;152;p18"/>
            <p:cNvSpPr/>
            <p:nvPr/>
          </p:nvSpPr>
          <p:spPr>
            <a:xfrm>
              <a:off x="0" y="0"/>
              <a:ext cx="6865280" cy="6865280"/>
            </a:xfrm>
            <a:custGeom>
              <a:rect b="b" l="l" r="r" t="t"/>
              <a:pathLst>
                <a:path extrusionOk="0" h="6865280" w="6865280">
                  <a:moveTo>
                    <a:pt x="0" y="0"/>
                  </a:moveTo>
                  <a:lnTo>
                    <a:pt x="6865280" y="0"/>
                  </a:lnTo>
                  <a:lnTo>
                    <a:pt x="6865280" y="6865280"/>
                  </a:lnTo>
                  <a:lnTo>
                    <a:pt x="0" y="6865280"/>
                  </a:lnTo>
                  <a:lnTo>
                    <a:pt x="0" y="0"/>
                  </a:lnTo>
                  <a:close/>
                </a:path>
              </a:pathLst>
            </a:custGeom>
            <a:blipFill rotWithShape="1">
              <a:blip r:embed="rId4">
                <a:alphaModFix/>
              </a:blip>
              <a:stretch>
                <a:fillRect b="0" l="0" r="0" t="0"/>
              </a:stretch>
            </a:blipFill>
            <a:ln>
              <a:noFill/>
            </a:ln>
          </p:spPr>
        </p:sp>
        <p:sp>
          <p:nvSpPr>
            <p:cNvPr id="153" name="Google Shape;153;p18"/>
            <p:cNvSpPr/>
            <p:nvPr/>
          </p:nvSpPr>
          <p:spPr>
            <a:xfrm rot="10800000">
              <a:off x="0" y="6850720"/>
              <a:ext cx="6865280" cy="6865280"/>
            </a:xfrm>
            <a:custGeom>
              <a:rect b="b" l="l" r="r" t="t"/>
              <a:pathLst>
                <a:path extrusionOk="0" h="6865280" w="6865280">
                  <a:moveTo>
                    <a:pt x="0" y="0"/>
                  </a:moveTo>
                  <a:lnTo>
                    <a:pt x="6865280" y="0"/>
                  </a:lnTo>
                  <a:lnTo>
                    <a:pt x="6865280" y="6865280"/>
                  </a:lnTo>
                  <a:lnTo>
                    <a:pt x="0" y="6865280"/>
                  </a:lnTo>
                  <a:lnTo>
                    <a:pt x="0" y="0"/>
                  </a:lnTo>
                  <a:close/>
                </a:path>
              </a:pathLst>
            </a:custGeom>
            <a:blipFill rotWithShape="1">
              <a:blip r:embed="rId4">
                <a:alphaModFix/>
              </a:blip>
              <a:stretch>
                <a:fillRect b="0" l="0" r="0" t="0"/>
              </a:stretch>
            </a:blipFill>
            <a:ln>
              <a:noFill/>
            </a:ln>
          </p:spPr>
        </p:sp>
      </p:grpSp>
      <p:sp>
        <p:nvSpPr>
          <p:cNvPr id="154" name="Google Shape;154;p18"/>
          <p:cNvSpPr/>
          <p:nvPr/>
        </p:nvSpPr>
        <p:spPr>
          <a:xfrm>
            <a:off x="13796803" y="3221054"/>
            <a:ext cx="10472101" cy="1526861"/>
          </a:xfrm>
          <a:custGeom>
            <a:rect b="b" l="l" r="r" t="t"/>
            <a:pathLst>
              <a:path extrusionOk="0" h="1526861" w="10472101">
                <a:moveTo>
                  <a:pt x="0" y="0"/>
                </a:moveTo>
                <a:lnTo>
                  <a:pt x="10472102" y="0"/>
                </a:lnTo>
                <a:lnTo>
                  <a:pt x="10472102" y="1526860"/>
                </a:lnTo>
                <a:lnTo>
                  <a:pt x="0" y="1526860"/>
                </a:lnTo>
                <a:lnTo>
                  <a:pt x="0" y="0"/>
                </a:lnTo>
                <a:close/>
              </a:path>
            </a:pathLst>
          </a:custGeom>
          <a:blipFill rotWithShape="1">
            <a:blip r:embed="rId3">
              <a:alphaModFix/>
            </a:blip>
            <a:stretch>
              <a:fillRect b="-587568" l="0" r="0" t="0"/>
            </a:stretch>
          </a:blipFill>
          <a:ln>
            <a:noFill/>
          </a:ln>
        </p:spPr>
      </p:sp>
      <p:sp>
        <p:nvSpPr>
          <p:cNvPr id="155" name="Google Shape;155;p18"/>
          <p:cNvSpPr/>
          <p:nvPr/>
        </p:nvSpPr>
        <p:spPr>
          <a:xfrm>
            <a:off x="13796803" y="0"/>
            <a:ext cx="4491197" cy="4491197"/>
          </a:xfrm>
          <a:custGeom>
            <a:rect b="b" l="l" r="r" t="t"/>
            <a:pathLst>
              <a:path extrusionOk="0" h="4491197" w="4491197">
                <a:moveTo>
                  <a:pt x="0" y="0"/>
                </a:moveTo>
                <a:lnTo>
                  <a:pt x="4491197" y="0"/>
                </a:lnTo>
                <a:lnTo>
                  <a:pt x="4491197" y="4491197"/>
                </a:lnTo>
                <a:lnTo>
                  <a:pt x="0" y="4491197"/>
                </a:lnTo>
                <a:lnTo>
                  <a:pt x="0" y="0"/>
                </a:lnTo>
                <a:close/>
              </a:path>
            </a:pathLst>
          </a:custGeom>
          <a:blipFill rotWithShape="1">
            <a:blip r:embed="rId5">
              <a:alphaModFix/>
            </a:blip>
            <a:stretch>
              <a:fillRect b="0" l="0" r="0" t="0"/>
            </a:stretch>
          </a:blipFill>
          <a:ln>
            <a:noFill/>
          </a:ln>
        </p:spPr>
      </p:sp>
      <p:pic>
        <p:nvPicPr>
          <p:cNvPr id="156" name="Google Shape;156;p18"/>
          <p:cNvPicPr preferRelativeResize="0"/>
          <p:nvPr/>
        </p:nvPicPr>
        <p:blipFill>
          <a:blip r:embed="rId6">
            <a:alphaModFix/>
          </a:blip>
          <a:stretch>
            <a:fillRect/>
          </a:stretch>
        </p:blipFill>
        <p:spPr>
          <a:xfrm>
            <a:off x="6" y="3221505"/>
            <a:ext cx="5505225" cy="7065495"/>
          </a:xfrm>
          <a:prstGeom prst="rect">
            <a:avLst/>
          </a:prstGeom>
          <a:noFill/>
          <a:ln>
            <a:noFill/>
          </a:ln>
        </p:spPr>
      </p:pic>
      <p:pic>
        <p:nvPicPr>
          <p:cNvPr id="157" name="Google Shape;157;p18"/>
          <p:cNvPicPr preferRelativeResize="0"/>
          <p:nvPr/>
        </p:nvPicPr>
        <p:blipFill>
          <a:blip r:embed="rId7">
            <a:alphaModFix/>
          </a:blip>
          <a:stretch>
            <a:fillRect/>
          </a:stretch>
        </p:blipFill>
        <p:spPr>
          <a:xfrm>
            <a:off x="7091869" y="0"/>
            <a:ext cx="5118288" cy="10287002"/>
          </a:xfrm>
          <a:prstGeom prst="rect">
            <a:avLst/>
          </a:prstGeom>
          <a:noFill/>
          <a:ln>
            <a:noFill/>
          </a:ln>
        </p:spPr>
      </p:pic>
      <p:pic>
        <p:nvPicPr>
          <p:cNvPr id="158" name="Google Shape;158;p18"/>
          <p:cNvPicPr preferRelativeResize="0"/>
          <p:nvPr/>
        </p:nvPicPr>
        <p:blipFill>
          <a:blip r:embed="rId8">
            <a:alphaModFix/>
          </a:blip>
          <a:stretch>
            <a:fillRect/>
          </a:stretch>
        </p:blipFill>
        <p:spPr>
          <a:xfrm>
            <a:off x="13796800" y="-28575"/>
            <a:ext cx="4491200" cy="4491200"/>
          </a:xfrm>
          <a:prstGeom prst="rect">
            <a:avLst/>
          </a:prstGeom>
          <a:noFill/>
          <a:ln>
            <a:noFill/>
          </a:ln>
        </p:spPr>
      </p:pic>
      <p:sp>
        <p:nvSpPr>
          <p:cNvPr id="159" name="Google Shape;159;p18"/>
          <p:cNvSpPr/>
          <p:nvPr/>
        </p:nvSpPr>
        <p:spPr>
          <a:xfrm>
            <a:off x="3937457" y="1653278"/>
            <a:ext cx="3135551" cy="3135551"/>
          </a:xfrm>
          <a:custGeom>
            <a:rect b="b" l="l" r="r" t="t"/>
            <a:pathLst>
              <a:path extrusionOk="0" h="3135551" w="3135551">
                <a:moveTo>
                  <a:pt x="0" y="0"/>
                </a:moveTo>
                <a:lnTo>
                  <a:pt x="3135550" y="0"/>
                </a:lnTo>
                <a:lnTo>
                  <a:pt x="3135550" y="3135551"/>
                </a:lnTo>
                <a:lnTo>
                  <a:pt x="0" y="3135551"/>
                </a:lnTo>
                <a:lnTo>
                  <a:pt x="0" y="0"/>
                </a:lnTo>
                <a:close/>
              </a:path>
            </a:pathLst>
          </a:custGeom>
          <a:blipFill rotWithShape="1">
            <a:blip r:embed="rId9">
              <a:alphaModFix/>
            </a:blip>
            <a:stretch>
              <a:fillRect b="0" l="0" r="0" t="0"/>
            </a:stretch>
          </a:blipFill>
          <a:ln>
            <a:noFill/>
          </a:ln>
        </p:spPr>
      </p:sp>
      <p:sp>
        <p:nvSpPr>
          <p:cNvPr id="160" name="Google Shape;160;p18"/>
          <p:cNvSpPr txBox="1"/>
          <p:nvPr/>
        </p:nvSpPr>
        <p:spPr>
          <a:xfrm>
            <a:off x="13057505" y="5153025"/>
            <a:ext cx="4433100" cy="2093400"/>
          </a:xfrm>
          <a:prstGeom prst="rect">
            <a:avLst/>
          </a:prstGeom>
          <a:noFill/>
          <a:ln>
            <a:noFill/>
          </a:ln>
        </p:spPr>
        <p:txBody>
          <a:bodyPr anchorCtr="0" anchor="t" bIns="0" lIns="0" spcFirstLastPara="1" rIns="0" wrap="square" tIns="0">
            <a:spAutoFit/>
          </a:bodyPr>
          <a:lstStyle/>
          <a:p>
            <a:pPr indent="0" lvl="0" marL="0" marR="0" rtl="0" algn="r">
              <a:lnSpc>
                <a:spcPct val="85000"/>
              </a:lnSpc>
              <a:spcBef>
                <a:spcPts val="0"/>
              </a:spcBef>
              <a:spcAft>
                <a:spcPts val="0"/>
              </a:spcAft>
              <a:buNone/>
            </a:pPr>
            <a:r>
              <a:rPr b="0" i="0" lang="en-US" sz="8000" u="none" cap="none" strike="noStrike">
                <a:solidFill>
                  <a:srgbClr val="EEC460"/>
                </a:solidFill>
                <a:latin typeface="Pangolin"/>
                <a:ea typeface="Pangolin"/>
                <a:cs typeface="Pangolin"/>
                <a:sym typeface="Pangolin"/>
              </a:rPr>
              <a:t>Memories in Motion</a:t>
            </a:r>
            <a:endParaRPr/>
          </a:p>
        </p:txBody>
      </p:sp>
      <p:sp>
        <p:nvSpPr>
          <p:cNvPr id="161" name="Google Shape;161;p18"/>
          <p:cNvSpPr txBox="1"/>
          <p:nvPr/>
        </p:nvSpPr>
        <p:spPr>
          <a:xfrm>
            <a:off x="12825118" y="7567057"/>
            <a:ext cx="4665600" cy="21348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We highlight the joyous milestones that have marked our journey — birthdays, anniversaries, and achievements. Each photo is a snapshot of happiness.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p:nvPr/>
        </p:nvSpPr>
        <p:spPr>
          <a:xfrm>
            <a:off x="11940683" y="319188"/>
            <a:ext cx="6963477" cy="5527260"/>
          </a:xfrm>
          <a:custGeom>
            <a:rect b="b" l="l" r="r" t="t"/>
            <a:pathLst>
              <a:path extrusionOk="0" h="5527260" w="6963477">
                <a:moveTo>
                  <a:pt x="0" y="0"/>
                </a:moveTo>
                <a:lnTo>
                  <a:pt x="6963476" y="0"/>
                </a:lnTo>
                <a:lnTo>
                  <a:pt x="6963476" y="5527260"/>
                </a:lnTo>
                <a:lnTo>
                  <a:pt x="0" y="5527260"/>
                </a:lnTo>
                <a:lnTo>
                  <a:pt x="0" y="0"/>
                </a:lnTo>
                <a:close/>
              </a:path>
            </a:pathLst>
          </a:custGeom>
          <a:blipFill rotWithShape="1">
            <a:blip r:embed="rId3">
              <a:alphaModFix/>
            </a:blip>
            <a:stretch>
              <a:fillRect b="0" l="0" r="0" t="0"/>
            </a:stretch>
          </a:blipFill>
          <a:ln>
            <a:noFill/>
          </a:ln>
        </p:spPr>
      </p:sp>
      <p:sp>
        <p:nvSpPr>
          <p:cNvPr id="167" name="Google Shape;167;p19"/>
          <p:cNvSpPr/>
          <p:nvPr/>
        </p:nvSpPr>
        <p:spPr>
          <a:xfrm>
            <a:off x="-3814021" y="4940878"/>
            <a:ext cx="6963477" cy="5527260"/>
          </a:xfrm>
          <a:custGeom>
            <a:rect b="b" l="l" r="r" t="t"/>
            <a:pathLst>
              <a:path extrusionOk="0" h="5527260" w="6963477">
                <a:moveTo>
                  <a:pt x="0" y="0"/>
                </a:moveTo>
                <a:lnTo>
                  <a:pt x="6963477" y="0"/>
                </a:lnTo>
                <a:lnTo>
                  <a:pt x="6963477" y="5527259"/>
                </a:lnTo>
                <a:lnTo>
                  <a:pt x="0" y="5527259"/>
                </a:lnTo>
                <a:lnTo>
                  <a:pt x="0" y="0"/>
                </a:lnTo>
                <a:close/>
              </a:path>
            </a:pathLst>
          </a:custGeom>
          <a:blipFill rotWithShape="1">
            <a:blip r:embed="rId3">
              <a:alphaModFix/>
            </a:blip>
            <a:stretch>
              <a:fillRect b="0" l="0" r="0" t="0"/>
            </a:stretch>
          </a:blipFill>
          <a:ln>
            <a:noFill/>
          </a:ln>
        </p:spPr>
      </p:sp>
      <p:pic>
        <p:nvPicPr>
          <p:cNvPr id="168" name="Google Shape;168;p19"/>
          <p:cNvPicPr preferRelativeResize="0"/>
          <p:nvPr/>
        </p:nvPicPr>
        <p:blipFill>
          <a:blip r:embed="rId4">
            <a:alphaModFix/>
          </a:blip>
          <a:stretch>
            <a:fillRect/>
          </a:stretch>
        </p:blipFill>
        <p:spPr>
          <a:xfrm>
            <a:off x="2277984" y="3575239"/>
            <a:ext cx="13731898" cy="13785810"/>
          </a:xfrm>
          <a:prstGeom prst="rect">
            <a:avLst/>
          </a:prstGeom>
          <a:noFill/>
          <a:ln>
            <a:noFill/>
          </a:ln>
        </p:spPr>
      </p:pic>
      <p:pic>
        <p:nvPicPr>
          <p:cNvPr id="169" name="Google Shape;169;p19"/>
          <p:cNvPicPr preferRelativeResize="0"/>
          <p:nvPr/>
        </p:nvPicPr>
        <p:blipFill>
          <a:blip r:embed="rId5">
            <a:alphaModFix/>
          </a:blip>
          <a:stretch>
            <a:fillRect/>
          </a:stretch>
        </p:blipFill>
        <p:spPr>
          <a:xfrm>
            <a:off x="2355688" y="3571622"/>
            <a:ext cx="13576500" cy="6715500"/>
          </a:xfrm>
          <a:prstGeom prst="round2SameRect">
            <a:avLst>
              <a:gd fmla="val 50000" name="adj1"/>
              <a:gd fmla="val 0" name="adj2"/>
            </a:avLst>
          </a:prstGeom>
          <a:noFill/>
          <a:ln>
            <a:noFill/>
          </a:ln>
        </p:spPr>
      </p:pic>
      <p:sp>
        <p:nvSpPr>
          <p:cNvPr id="170" name="Google Shape;170;p19"/>
          <p:cNvSpPr txBox="1"/>
          <p:nvPr/>
        </p:nvSpPr>
        <p:spPr>
          <a:xfrm>
            <a:off x="1028700" y="768355"/>
            <a:ext cx="6203700" cy="1192530"/>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8000" u="none" cap="none" strike="noStrike">
                <a:solidFill>
                  <a:srgbClr val="ACBD8B"/>
                </a:solidFill>
                <a:latin typeface="Pangolin"/>
                <a:ea typeface="Pangolin"/>
                <a:cs typeface="Pangolin"/>
                <a:sym typeface="Pangolin"/>
              </a:rPr>
              <a:t>Daily Delights</a:t>
            </a:r>
            <a:endParaRPr/>
          </a:p>
        </p:txBody>
      </p:sp>
      <p:sp>
        <p:nvSpPr>
          <p:cNvPr id="171" name="Google Shape;171;p19"/>
          <p:cNvSpPr txBox="1"/>
          <p:nvPr/>
        </p:nvSpPr>
        <p:spPr>
          <a:xfrm>
            <a:off x="1028700" y="2124278"/>
            <a:ext cx="7256700" cy="1239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Discover the beauty in the ordinary with 'Daily Delights.' These photos capture the simple yet profound moments that make up the fabric of our everyday lives.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0"/>
          <p:cNvSpPr/>
          <p:nvPr/>
        </p:nvSpPr>
        <p:spPr>
          <a:xfrm flipH="1">
            <a:off x="8026717" y="0"/>
            <a:ext cx="10261282" cy="10287000"/>
          </a:xfrm>
          <a:custGeom>
            <a:rect b="b" l="l" r="r" t="t"/>
            <a:pathLst>
              <a:path extrusionOk="0" h="10287000" w="10261282">
                <a:moveTo>
                  <a:pt x="10261283" y="0"/>
                </a:moveTo>
                <a:lnTo>
                  <a:pt x="0" y="0"/>
                </a:lnTo>
                <a:lnTo>
                  <a:pt x="0" y="10287000"/>
                </a:lnTo>
                <a:lnTo>
                  <a:pt x="10261283" y="10287000"/>
                </a:lnTo>
                <a:lnTo>
                  <a:pt x="10261283" y="0"/>
                </a:lnTo>
                <a:close/>
              </a:path>
            </a:pathLst>
          </a:custGeom>
          <a:blipFill rotWithShape="1">
            <a:blip r:embed="rId3">
              <a:alphaModFix/>
            </a:blip>
            <a:stretch>
              <a:fillRect b="0" l="0" r="0" t="0"/>
            </a:stretch>
          </a:blipFill>
          <a:ln>
            <a:noFill/>
          </a:ln>
        </p:spPr>
      </p:sp>
      <p:sp>
        <p:nvSpPr>
          <p:cNvPr id="177" name="Google Shape;177;p20"/>
          <p:cNvSpPr txBox="1"/>
          <p:nvPr/>
        </p:nvSpPr>
        <p:spPr>
          <a:xfrm>
            <a:off x="9725589" y="1515774"/>
            <a:ext cx="7533600" cy="2672100"/>
          </a:xfrm>
          <a:prstGeom prst="rect">
            <a:avLst/>
          </a:prstGeom>
          <a:noFill/>
          <a:ln>
            <a:noFill/>
          </a:ln>
        </p:spPr>
        <p:txBody>
          <a:bodyPr anchorCtr="0" anchor="t" bIns="0" lIns="0" spcFirstLastPara="1" rIns="0" wrap="square" tIns="0">
            <a:spAutoFit/>
          </a:bodyPr>
          <a:lstStyle/>
          <a:p>
            <a:pPr indent="0" lvl="0" marL="0" marR="0" rtl="0" algn="r">
              <a:lnSpc>
                <a:spcPct val="117000"/>
              </a:lnSpc>
              <a:spcBef>
                <a:spcPts val="0"/>
              </a:spcBef>
              <a:spcAft>
                <a:spcPts val="0"/>
              </a:spcAft>
              <a:buNone/>
            </a:pPr>
            <a:r>
              <a:rPr b="0" i="0" lang="en-US" sz="8000" u="none" cap="none" strike="noStrike">
                <a:solidFill>
                  <a:srgbClr val="FFFFFF"/>
                </a:solidFill>
                <a:latin typeface="Pangolin"/>
                <a:ea typeface="Pangolin"/>
                <a:cs typeface="Pangolin"/>
                <a:sym typeface="Pangolin"/>
              </a:rPr>
              <a:t>Through the Seasons</a:t>
            </a:r>
            <a:endParaRPr/>
          </a:p>
        </p:txBody>
      </p:sp>
      <p:sp>
        <p:nvSpPr>
          <p:cNvPr id="178" name="Google Shape;178;p20"/>
          <p:cNvSpPr txBox="1"/>
          <p:nvPr/>
        </p:nvSpPr>
        <p:spPr>
          <a:xfrm>
            <a:off x="11776243" y="7325382"/>
            <a:ext cx="5483100" cy="1945800"/>
          </a:xfrm>
          <a:prstGeom prst="rect">
            <a:avLst/>
          </a:prstGeom>
          <a:noFill/>
          <a:ln>
            <a:noFill/>
          </a:ln>
        </p:spPr>
        <p:txBody>
          <a:bodyPr anchorCtr="0" anchor="t" bIns="0" lIns="0" spcFirstLastPara="1" rIns="0" wrap="square" tIns="0">
            <a:spAutoFit/>
          </a:bodyPr>
          <a:lstStyle/>
          <a:p>
            <a:pPr indent="0" lvl="1" marL="0" marR="0" rtl="0" algn="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Witness the changing seasons of our lives in 'Through the Seasons.' From cozy winter holidays to vibrant summer picnics, our family gathers in every season.</a:t>
            </a:r>
            <a:endParaRPr/>
          </a:p>
        </p:txBody>
      </p:sp>
      <p:pic>
        <p:nvPicPr>
          <p:cNvPr id="179" name="Google Shape;179;p20"/>
          <p:cNvPicPr preferRelativeResize="0"/>
          <p:nvPr/>
        </p:nvPicPr>
        <p:blipFill>
          <a:blip r:embed="rId4">
            <a:alphaModFix/>
          </a:blip>
          <a:stretch>
            <a:fillRect/>
          </a:stretch>
        </p:blipFill>
        <p:spPr>
          <a:xfrm>
            <a:off x="-525" y="0"/>
            <a:ext cx="12065000"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1"/>
          <p:cNvSpPr/>
          <p:nvPr/>
        </p:nvSpPr>
        <p:spPr>
          <a:xfrm>
            <a:off x="-323592" y="-38100"/>
            <a:ext cx="7556262" cy="3834803"/>
          </a:xfrm>
          <a:custGeom>
            <a:rect b="b" l="l" r="r" t="t"/>
            <a:pathLst>
              <a:path extrusionOk="0" h="3834803" w="7556262">
                <a:moveTo>
                  <a:pt x="0" y="0"/>
                </a:moveTo>
                <a:lnTo>
                  <a:pt x="7556263" y="0"/>
                </a:lnTo>
                <a:lnTo>
                  <a:pt x="7556263" y="3834803"/>
                </a:lnTo>
                <a:lnTo>
                  <a:pt x="0" y="3834803"/>
                </a:lnTo>
                <a:lnTo>
                  <a:pt x="0" y="0"/>
                </a:lnTo>
                <a:close/>
              </a:path>
            </a:pathLst>
          </a:custGeom>
          <a:blipFill rotWithShape="1">
            <a:blip r:embed="rId3">
              <a:alphaModFix/>
            </a:blip>
            <a:stretch>
              <a:fillRect b="0" l="0" r="0" t="0"/>
            </a:stretch>
          </a:blipFill>
          <a:ln>
            <a:noFill/>
          </a:ln>
        </p:spPr>
      </p:sp>
      <p:sp>
        <p:nvSpPr>
          <p:cNvPr id="185" name="Google Shape;185;p21"/>
          <p:cNvSpPr/>
          <p:nvPr/>
        </p:nvSpPr>
        <p:spPr>
          <a:xfrm>
            <a:off x="13344624" y="4985992"/>
            <a:ext cx="8512574" cy="8544617"/>
          </a:xfrm>
          <a:custGeom>
            <a:rect b="b" l="l" r="r" t="t"/>
            <a:pathLst>
              <a:path extrusionOk="0" h="8544617" w="8512574">
                <a:moveTo>
                  <a:pt x="0" y="0"/>
                </a:moveTo>
                <a:lnTo>
                  <a:pt x="8512574" y="0"/>
                </a:lnTo>
                <a:lnTo>
                  <a:pt x="8512574" y="8544616"/>
                </a:lnTo>
                <a:lnTo>
                  <a:pt x="0" y="8544616"/>
                </a:lnTo>
                <a:lnTo>
                  <a:pt x="0" y="0"/>
                </a:lnTo>
                <a:close/>
              </a:path>
            </a:pathLst>
          </a:custGeom>
          <a:blipFill rotWithShape="1">
            <a:blip r:embed="rId4">
              <a:alphaModFix/>
            </a:blip>
            <a:stretch>
              <a:fillRect b="0" l="0" r="0" t="0"/>
            </a:stretch>
          </a:blipFill>
          <a:ln>
            <a:noFill/>
          </a:ln>
        </p:spPr>
      </p:sp>
      <p:sp>
        <p:nvSpPr>
          <p:cNvPr id="186" name="Google Shape;186;p21"/>
          <p:cNvSpPr/>
          <p:nvPr/>
        </p:nvSpPr>
        <p:spPr>
          <a:xfrm>
            <a:off x="-5780878" y="6014692"/>
            <a:ext cx="8512574" cy="8544617"/>
          </a:xfrm>
          <a:custGeom>
            <a:rect b="b" l="l" r="r" t="t"/>
            <a:pathLst>
              <a:path extrusionOk="0" h="8544617" w="8512574">
                <a:moveTo>
                  <a:pt x="0" y="0"/>
                </a:moveTo>
                <a:lnTo>
                  <a:pt x="8512574" y="0"/>
                </a:lnTo>
                <a:lnTo>
                  <a:pt x="8512574" y="8544616"/>
                </a:lnTo>
                <a:lnTo>
                  <a:pt x="0" y="8544616"/>
                </a:lnTo>
                <a:lnTo>
                  <a:pt x="0" y="0"/>
                </a:lnTo>
                <a:close/>
              </a:path>
            </a:pathLst>
          </a:custGeom>
          <a:blipFill rotWithShape="1">
            <a:blip r:embed="rId4">
              <a:alphaModFix/>
            </a:blip>
            <a:stretch>
              <a:fillRect b="0" l="0" r="0" t="0"/>
            </a:stretch>
          </a:blipFill>
          <a:ln>
            <a:noFill/>
          </a:ln>
        </p:spPr>
      </p:sp>
      <p:pic>
        <p:nvPicPr>
          <p:cNvPr id="187" name="Google Shape;187;p21"/>
          <p:cNvPicPr preferRelativeResize="0"/>
          <p:nvPr/>
        </p:nvPicPr>
        <p:blipFill>
          <a:blip r:embed="rId5">
            <a:alphaModFix/>
          </a:blip>
          <a:stretch>
            <a:fillRect/>
          </a:stretch>
        </p:blipFill>
        <p:spPr>
          <a:xfrm>
            <a:off x="0" y="0"/>
            <a:ext cx="18288000" cy="10287000"/>
          </a:xfrm>
          <a:prstGeom prst="rect">
            <a:avLst/>
          </a:prstGeom>
          <a:noFill/>
          <a:ln>
            <a:noFill/>
          </a:ln>
        </p:spPr>
      </p:pic>
      <p:sp>
        <p:nvSpPr>
          <p:cNvPr id="188" name="Google Shape;188;p21"/>
          <p:cNvSpPr txBox="1"/>
          <p:nvPr/>
        </p:nvSpPr>
        <p:spPr>
          <a:xfrm>
            <a:off x="10124725" y="771525"/>
            <a:ext cx="7134600" cy="31575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5698" u="none" cap="none" strike="noStrike">
                <a:solidFill>
                  <a:srgbClr val="CF8CA3"/>
                </a:solidFill>
                <a:latin typeface="Pangolin"/>
                <a:ea typeface="Pangolin"/>
                <a:cs typeface="Pangolin"/>
                <a:sym typeface="Pangolin"/>
              </a:rPr>
              <a:t>Family is the anchor that holds us through life's storms.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