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Josefin Sans"/>
      <p:regular r:id="rId22"/>
      <p:bold r:id="rId23"/>
      <p:italic r:id="rId24"/>
      <p:boldItalic r:id="rId25"/>
    </p:embeddedFont>
    <p:embeddedFont>
      <p:font typeface="Josefin Sans Ligh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JosefinSans-regular.fntdata"/><Relationship Id="rId21" Type="http://schemas.openxmlformats.org/officeDocument/2006/relationships/slide" Target="slides/slide16.xml"/><Relationship Id="rId24" Type="http://schemas.openxmlformats.org/officeDocument/2006/relationships/font" Target="fonts/JosefinSans-italic.fntdata"/><Relationship Id="rId23" Type="http://schemas.openxmlformats.org/officeDocument/2006/relationships/font" Target="fonts/Josefi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Light-regular.fntdata"/><Relationship Id="rId25" Type="http://schemas.openxmlformats.org/officeDocument/2006/relationships/font" Target="fonts/JosefinSans-boldItalic.fntdata"/><Relationship Id="rId28" Type="http://schemas.openxmlformats.org/officeDocument/2006/relationships/font" Target="fonts/JosefinSansLight-italic.fntdata"/><Relationship Id="rId27" Type="http://schemas.openxmlformats.org/officeDocument/2006/relationships/font" Target="fonts/JosefinSansLigh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Ligh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6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6.png"/><Relationship Id="rId4" Type="http://schemas.openxmlformats.org/officeDocument/2006/relationships/image" Target="../media/image8.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7.pn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32.png"/><Relationship Id="rId7"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67.png"/><Relationship Id="rId5" Type="http://schemas.openxmlformats.org/officeDocument/2006/relationships/image" Target="../media/image34.png"/><Relationship Id="rId6" Type="http://schemas.openxmlformats.org/officeDocument/2006/relationships/image" Target="../media/image59.png"/><Relationship Id="rId7"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3.png"/><Relationship Id="rId4" Type="http://schemas.openxmlformats.org/officeDocument/2006/relationships/image" Target="../media/image45.png"/><Relationship Id="rId5" Type="http://schemas.openxmlformats.org/officeDocument/2006/relationships/image" Target="../media/image54.png"/><Relationship Id="rId6" Type="http://schemas.openxmlformats.org/officeDocument/2006/relationships/image" Target="../media/image5.png"/></Relationships>
</file>

<file path=ppt/slides/_rels/slide15.xml.rels><?xml version="1.0" encoding="UTF-8" standalone="yes"?><Relationships xmlns="http://schemas.openxmlformats.org/package/2006/relationships"><Relationship Id="rId20" Type="http://schemas.openxmlformats.org/officeDocument/2006/relationships/image" Target="../media/image45.png"/><Relationship Id="rId11" Type="http://schemas.openxmlformats.org/officeDocument/2006/relationships/image" Target="../media/image60.png"/><Relationship Id="rId10" Type="http://schemas.openxmlformats.org/officeDocument/2006/relationships/image" Target="../media/image15.png"/><Relationship Id="rId13" Type="http://schemas.openxmlformats.org/officeDocument/2006/relationships/image" Target="../media/image27.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6.png"/><Relationship Id="rId9" Type="http://schemas.openxmlformats.org/officeDocument/2006/relationships/image" Target="../media/image5.png"/><Relationship Id="rId15" Type="http://schemas.openxmlformats.org/officeDocument/2006/relationships/image" Target="../media/image26.png"/><Relationship Id="rId14" Type="http://schemas.openxmlformats.org/officeDocument/2006/relationships/image" Target="../media/image25.png"/><Relationship Id="rId17" Type="http://schemas.openxmlformats.org/officeDocument/2006/relationships/image" Target="../media/image61.png"/><Relationship Id="rId16" Type="http://schemas.openxmlformats.org/officeDocument/2006/relationships/image" Target="../media/image8.png"/><Relationship Id="rId5" Type="http://schemas.openxmlformats.org/officeDocument/2006/relationships/image" Target="../media/image7.png"/><Relationship Id="rId19" Type="http://schemas.openxmlformats.org/officeDocument/2006/relationships/image" Target="../media/image35.png"/><Relationship Id="rId6" Type="http://schemas.openxmlformats.org/officeDocument/2006/relationships/image" Target="../media/image10.png"/><Relationship Id="rId18" Type="http://schemas.openxmlformats.org/officeDocument/2006/relationships/image" Target="../media/image38.png"/><Relationship Id="rId7" Type="http://schemas.openxmlformats.org/officeDocument/2006/relationships/image" Target="../media/image2.png"/><Relationship Id="rId8"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6.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9.png"/><Relationship Id="rId4" Type="http://schemas.openxmlformats.org/officeDocument/2006/relationships/image" Target="../media/image4.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0.png"/><Relationship Id="rId4" Type="http://schemas.openxmlformats.org/officeDocument/2006/relationships/image" Target="../media/image20.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14.png"/><Relationship Id="rId5" Type="http://schemas.openxmlformats.org/officeDocument/2006/relationships/image" Target="../media/image27.png"/><Relationship Id="rId6" Type="http://schemas.openxmlformats.org/officeDocument/2006/relationships/image" Target="../media/image29.png"/><Relationship Id="rId7"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2.png"/><Relationship Id="rId4" Type="http://schemas.openxmlformats.org/officeDocument/2006/relationships/image" Target="../media/image25.pn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83" name="Shape 83"/>
        <p:cNvGrpSpPr/>
        <p:nvPr/>
      </p:nvGrpSpPr>
      <p:grpSpPr>
        <a:xfrm>
          <a:off x="0" y="0"/>
          <a:ext cx="0" cy="0"/>
          <a:chOff x="0" y="0"/>
          <a:chExt cx="0" cy="0"/>
        </a:xfrm>
      </p:grpSpPr>
      <p:cxnSp>
        <p:nvCxnSpPr>
          <p:cNvPr id="84" name="Google Shape;84;p13"/>
          <p:cNvCxnSpPr/>
          <p:nvPr/>
        </p:nvCxnSpPr>
        <p:spPr>
          <a:xfrm>
            <a:off x="-10981645" y="77572"/>
            <a:ext cx="25131975" cy="2738438"/>
          </a:xfrm>
          <a:prstGeom prst="straightConnector1">
            <a:avLst/>
          </a:prstGeom>
          <a:noFill/>
          <a:ln cap="flat" cmpd="sng" w="28575">
            <a:solidFill>
              <a:srgbClr val="000000"/>
            </a:solidFill>
            <a:prstDash val="solid"/>
            <a:round/>
            <a:headEnd len="sm" w="sm" type="none"/>
            <a:tailEnd len="sm" w="sm" type="none"/>
          </a:ln>
        </p:spPr>
      </p:cxnSp>
      <p:cxnSp>
        <p:nvCxnSpPr>
          <p:cNvPr id="85" name="Google Shape;85;p13"/>
          <p:cNvCxnSpPr/>
          <p:nvPr/>
        </p:nvCxnSpPr>
        <p:spPr>
          <a:xfrm>
            <a:off x="-10981645" y="-754909"/>
            <a:ext cx="25131975" cy="2738438"/>
          </a:xfrm>
          <a:prstGeom prst="straightConnector1">
            <a:avLst/>
          </a:prstGeom>
          <a:noFill/>
          <a:ln cap="flat" cmpd="sng" w="28575">
            <a:solidFill>
              <a:srgbClr val="000000"/>
            </a:solidFill>
            <a:prstDash val="solid"/>
            <a:round/>
            <a:headEnd len="sm" w="sm" type="none"/>
            <a:tailEnd len="sm" w="sm" type="none"/>
          </a:ln>
        </p:spPr>
      </p:cxnSp>
      <p:cxnSp>
        <p:nvCxnSpPr>
          <p:cNvPr id="86" name="Google Shape;86;p13"/>
          <p:cNvCxnSpPr/>
          <p:nvPr/>
        </p:nvCxnSpPr>
        <p:spPr>
          <a:xfrm>
            <a:off x="1688955" y="7702807"/>
            <a:ext cx="12143657" cy="1368057"/>
          </a:xfrm>
          <a:prstGeom prst="straightConnector1">
            <a:avLst/>
          </a:prstGeom>
          <a:noFill/>
          <a:ln cap="flat" cmpd="sng" w="28575">
            <a:solidFill>
              <a:srgbClr val="000000"/>
            </a:solidFill>
            <a:prstDash val="solid"/>
            <a:round/>
            <a:headEnd len="sm" w="sm" type="none"/>
            <a:tailEnd len="sm" w="sm" type="none"/>
          </a:ln>
        </p:spPr>
      </p:cxnSp>
      <p:cxnSp>
        <p:nvCxnSpPr>
          <p:cNvPr id="87" name="Google Shape;87;p13"/>
          <p:cNvCxnSpPr/>
          <p:nvPr/>
        </p:nvCxnSpPr>
        <p:spPr>
          <a:xfrm>
            <a:off x="-11362606" y="6931420"/>
            <a:ext cx="25131897" cy="2739157"/>
          </a:xfrm>
          <a:prstGeom prst="straightConnector1">
            <a:avLst/>
          </a:prstGeom>
          <a:noFill/>
          <a:ln cap="flat" cmpd="sng" w="28575">
            <a:solidFill>
              <a:srgbClr val="000000"/>
            </a:solidFill>
            <a:prstDash val="solid"/>
            <a:round/>
            <a:headEnd len="sm" w="sm" type="none"/>
            <a:tailEnd len="sm" w="sm" type="none"/>
          </a:ln>
        </p:spPr>
      </p:cxnSp>
      <p:cxnSp>
        <p:nvCxnSpPr>
          <p:cNvPr id="88" name="Google Shape;88;p13"/>
          <p:cNvCxnSpPr/>
          <p:nvPr/>
        </p:nvCxnSpPr>
        <p:spPr>
          <a:xfrm>
            <a:off x="13735669" y="5732071"/>
            <a:ext cx="25153733" cy="2530796"/>
          </a:xfrm>
          <a:prstGeom prst="straightConnector1">
            <a:avLst/>
          </a:prstGeom>
          <a:noFill/>
          <a:ln cap="flat" cmpd="sng" w="28575">
            <a:solidFill>
              <a:srgbClr val="000000"/>
            </a:solidFill>
            <a:prstDash val="solid"/>
            <a:round/>
            <a:headEnd len="sm" w="sm" type="none"/>
            <a:tailEnd len="sm" w="sm" type="none"/>
          </a:ln>
        </p:spPr>
      </p:cxnSp>
      <p:cxnSp>
        <p:nvCxnSpPr>
          <p:cNvPr id="89" name="Google Shape;89;p13"/>
          <p:cNvCxnSpPr/>
          <p:nvPr/>
        </p:nvCxnSpPr>
        <p:spPr>
          <a:xfrm flipH="1" rot="10800000">
            <a:off x="12504376" y="-1573584"/>
            <a:ext cx="2294032" cy="25306206"/>
          </a:xfrm>
          <a:prstGeom prst="straightConnector1">
            <a:avLst/>
          </a:prstGeom>
          <a:noFill/>
          <a:ln cap="flat" cmpd="sng" w="28575">
            <a:solidFill>
              <a:srgbClr val="000000"/>
            </a:solidFill>
            <a:prstDash val="solid"/>
            <a:round/>
            <a:headEnd len="sm" w="sm" type="none"/>
            <a:tailEnd len="sm" w="sm" type="none"/>
          </a:ln>
        </p:spPr>
      </p:cxnSp>
      <p:grpSp>
        <p:nvGrpSpPr>
          <p:cNvPr id="90" name="Google Shape;90;p13"/>
          <p:cNvGrpSpPr/>
          <p:nvPr/>
        </p:nvGrpSpPr>
        <p:grpSpPr>
          <a:xfrm>
            <a:off x="15791881" y="6542661"/>
            <a:ext cx="3626950" cy="4820330"/>
            <a:chOff x="-1" y="1"/>
            <a:chExt cx="4835935" cy="6427107"/>
          </a:xfrm>
        </p:grpSpPr>
        <p:sp>
          <p:nvSpPr>
            <p:cNvPr id="91" name="Google Shape;91;p13"/>
            <p:cNvSpPr/>
            <p:nvPr/>
          </p:nvSpPr>
          <p:spPr>
            <a:xfrm rot="-5071743">
              <a:off x="-1682075" y="2055565"/>
              <a:ext cx="6081047" cy="2146905"/>
            </a:xfrm>
            <a:custGeom>
              <a:rect b="b" l="l" r="r" t="t"/>
              <a:pathLst>
                <a:path extrusionOk="0" h="2146905" w="6081047">
                  <a:moveTo>
                    <a:pt x="0" y="0"/>
                  </a:moveTo>
                  <a:lnTo>
                    <a:pt x="6081048" y="0"/>
                  </a:lnTo>
                  <a:lnTo>
                    <a:pt x="6081048" y="2146904"/>
                  </a:lnTo>
                  <a:lnTo>
                    <a:pt x="0" y="2146904"/>
                  </a:lnTo>
                  <a:lnTo>
                    <a:pt x="0" y="0"/>
                  </a:lnTo>
                  <a:close/>
                </a:path>
              </a:pathLst>
            </a:custGeom>
            <a:blipFill rotWithShape="1">
              <a:blip r:embed="rId3">
                <a:alphaModFix/>
              </a:blip>
              <a:stretch>
                <a:fillRect b="0" l="0" r="-13427" t="0"/>
              </a:stretch>
            </a:blipFill>
            <a:ln>
              <a:noFill/>
            </a:ln>
          </p:spPr>
        </p:sp>
        <p:sp>
          <p:nvSpPr>
            <p:cNvPr id="92" name="Google Shape;92;p13"/>
            <p:cNvSpPr/>
            <p:nvPr/>
          </p:nvSpPr>
          <p:spPr>
            <a:xfrm rot="-5071743">
              <a:off x="436961" y="2224638"/>
              <a:ext cx="6081047" cy="2146905"/>
            </a:xfrm>
            <a:custGeom>
              <a:rect b="b" l="l" r="r" t="t"/>
              <a:pathLst>
                <a:path extrusionOk="0" h="2146905" w="6081047">
                  <a:moveTo>
                    <a:pt x="0" y="0"/>
                  </a:moveTo>
                  <a:lnTo>
                    <a:pt x="6081047" y="0"/>
                  </a:lnTo>
                  <a:lnTo>
                    <a:pt x="6081047" y="2146905"/>
                  </a:lnTo>
                  <a:lnTo>
                    <a:pt x="0" y="2146905"/>
                  </a:lnTo>
                  <a:lnTo>
                    <a:pt x="0" y="0"/>
                  </a:lnTo>
                  <a:close/>
                </a:path>
              </a:pathLst>
            </a:custGeom>
            <a:blipFill rotWithShape="1">
              <a:blip r:embed="rId3">
                <a:alphaModFix/>
              </a:blip>
              <a:stretch>
                <a:fillRect b="0" l="0" r="-13427" t="0"/>
              </a:stretch>
            </a:blipFill>
            <a:ln>
              <a:noFill/>
            </a:ln>
          </p:spPr>
        </p:sp>
      </p:grpSp>
      <p:sp>
        <p:nvSpPr>
          <p:cNvPr id="93" name="Google Shape;93;p13"/>
          <p:cNvSpPr txBox="1"/>
          <p:nvPr/>
        </p:nvSpPr>
        <p:spPr>
          <a:xfrm rot="371574">
            <a:off x="755441" y="2378946"/>
            <a:ext cx="10220041" cy="29171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9476">
                <a:latin typeface="Josefin Sans Light"/>
                <a:ea typeface="Josefin Sans Light"/>
                <a:cs typeface="Josefin Sans Light"/>
                <a:sym typeface="Josefin Sans Light"/>
              </a:rPr>
              <a:t>PHOTOGRAPHER PORTFOLIO</a:t>
            </a:r>
            <a:endParaRPr/>
          </a:p>
        </p:txBody>
      </p:sp>
      <p:sp>
        <p:nvSpPr>
          <p:cNvPr id="94" name="Google Shape;94;p13"/>
          <p:cNvSpPr txBox="1"/>
          <p:nvPr/>
        </p:nvSpPr>
        <p:spPr>
          <a:xfrm rot="373373">
            <a:off x="6692797" y="8788051"/>
            <a:ext cx="7054668" cy="369394"/>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2400" u="none" cap="none" strike="noStrike">
                <a:solidFill>
                  <a:srgbClr val="000000"/>
                </a:solidFill>
                <a:latin typeface="Josefin Sans"/>
                <a:ea typeface="Josefin Sans"/>
                <a:cs typeface="Josefin Sans"/>
                <a:sym typeface="Josefin Sans"/>
              </a:rPr>
              <a:t>A PHOTOGRAPHER BASED IN BERLIN</a:t>
            </a:r>
            <a:endParaRPr/>
          </a:p>
        </p:txBody>
      </p:sp>
      <p:sp>
        <p:nvSpPr>
          <p:cNvPr id="95" name="Google Shape;95;p13"/>
          <p:cNvSpPr txBox="1"/>
          <p:nvPr/>
        </p:nvSpPr>
        <p:spPr>
          <a:xfrm rot="341323">
            <a:off x="14785329" y="345068"/>
            <a:ext cx="2563145" cy="464820"/>
          </a:xfrm>
          <a:prstGeom prst="rect">
            <a:avLst/>
          </a:prstGeom>
          <a:noFill/>
          <a:ln>
            <a:noFill/>
          </a:ln>
        </p:spPr>
        <p:txBody>
          <a:bodyPr anchorCtr="0" anchor="t" bIns="0" lIns="0" spcFirstLastPara="1" rIns="0" wrap="square" tIns="0">
            <a:spAutoFit/>
          </a:bodyPr>
          <a:lstStyle/>
          <a:p>
            <a:pPr indent="0" lvl="1" marL="0" marR="0" rtl="0" algn="r">
              <a:lnSpc>
                <a:spcPct val="155000"/>
              </a:lnSpc>
              <a:spcBef>
                <a:spcPts val="0"/>
              </a:spcBef>
              <a:spcAft>
                <a:spcPts val="0"/>
              </a:spcAft>
              <a:buNone/>
            </a:pPr>
            <a:r>
              <a:rPr b="0" i="0" lang="en-US" sz="2400" u="none" cap="none" strike="noStrike">
                <a:solidFill>
                  <a:srgbClr val="000000"/>
                </a:solidFill>
                <a:latin typeface="Josefin Sans"/>
                <a:ea typeface="Josefin Sans"/>
                <a:cs typeface="Josefin Sans"/>
                <a:sym typeface="Josefin Sans"/>
              </a:rPr>
              <a:t>WEBSITE.COM</a:t>
            </a:r>
            <a:endParaRPr/>
          </a:p>
        </p:txBody>
      </p:sp>
      <p:sp>
        <p:nvSpPr>
          <p:cNvPr id="96" name="Google Shape;96;p13"/>
          <p:cNvSpPr txBox="1"/>
          <p:nvPr/>
        </p:nvSpPr>
        <p:spPr>
          <a:xfrm rot="374473">
            <a:off x="1292557" y="945970"/>
            <a:ext cx="3816420" cy="540806"/>
          </a:xfrm>
          <a:prstGeom prst="rect">
            <a:avLst/>
          </a:prstGeom>
          <a:noFill/>
          <a:ln>
            <a:noFill/>
          </a:ln>
        </p:spPr>
        <p:txBody>
          <a:bodyPr anchorCtr="0" anchor="t" bIns="0" lIns="0" spcFirstLastPara="1" rIns="0" wrap="square" tIns="0">
            <a:spAutoFit/>
          </a:bodyPr>
          <a:lstStyle/>
          <a:p>
            <a:pPr indent="0" lvl="1" marL="0" marR="0" rtl="0" algn="l">
              <a:lnSpc>
                <a:spcPct val="154995"/>
              </a:lnSpc>
              <a:spcBef>
                <a:spcPts val="0"/>
              </a:spcBef>
              <a:spcAft>
                <a:spcPts val="0"/>
              </a:spcAft>
              <a:buNone/>
            </a:pPr>
            <a:r>
              <a:rPr b="1" i="0" lang="en-US" sz="3513" u="none" cap="none" strike="noStrike">
                <a:solidFill>
                  <a:srgbClr val="000000"/>
                </a:solidFill>
                <a:latin typeface="Josefin Sans"/>
                <a:ea typeface="Josefin Sans"/>
                <a:cs typeface="Josefin Sans"/>
                <a:sym typeface="Josefin Sans"/>
              </a:rPr>
              <a:t>Photo Album</a:t>
            </a:r>
            <a:endParaRPr/>
          </a:p>
        </p:txBody>
      </p:sp>
      <p:sp>
        <p:nvSpPr>
          <p:cNvPr id="97" name="Google Shape;97;p13"/>
          <p:cNvSpPr/>
          <p:nvPr/>
        </p:nvSpPr>
        <p:spPr>
          <a:xfrm rot="382213">
            <a:off x="11307381" y="858198"/>
            <a:ext cx="5647796" cy="7821233"/>
          </a:xfrm>
          <a:custGeom>
            <a:rect b="b" l="l" r="r" t="t"/>
            <a:pathLst>
              <a:path extrusionOk="0" h="2059913" w="1487485">
                <a:moveTo>
                  <a:pt x="0" y="0"/>
                </a:moveTo>
                <a:lnTo>
                  <a:pt x="1487485" y="0"/>
                </a:lnTo>
                <a:lnTo>
                  <a:pt x="1487485" y="2059913"/>
                </a:lnTo>
                <a:lnTo>
                  <a:pt x="0" y="2059913"/>
                </a:lnTo>
                <a:close/>
              </a:path>
            </a:pathLst>
          </a:custGeom>
          <a:solidFill>
            <a:srgbClr val="000000"/>
          </a:solidFill>
          <a:ln>
            <a:noFill/>
          </a:ln>
        </p:spPr>
      </p:sp>
      <p:pic>
        <p:nvPicPr>
          <p:cNvPr id="98" name="Google Shape;98;p13"/>
          <p:cNvPicPr preferRelativeResize="0"/>
          <p:nvPr/>
        </p:nvPicPr>
        <p:blipFill rotWithShape="1">
          <a:blip r:embed="rId4">
            <a:alphaModFix/>
          </a:blip>
          <a:srcRect b="8809" l="60053" r="9688" t="16339"/>
          <a:stretch/>
        </p:blipFill>
        <p:spPr>
          <a:xfrm rot="384938">
            <a:off x="11353734" y="899213"/>
            <a:ext cx="5558574" cy="7733612"/>
          </a:xfrm>
          <a:prstGeom prst="rect">
            <a:avLst/>
          </a:prstGeom>
          <a:noFill/>
          <a:ln>
            <a:noFill/>
          </a:ln>
        </p:spPr>
      </p:pic>
      <p:grpSp>
        <p:nvGrpSpPr>
          <p:cNvPr id="99" name="Google Shape;99;p13"/>
          <p:cNvGrpSpPr/>
          <p:nvPr/>
        </p:nvGrpSpPr>
        <p:grpSpPr>
          <a:xfrm rot="382213">
            <a:off x="1140771" y="5185781"/>
            <a:ext cx="5647796" cy="8110555"/>
            <a:chOff x="0" y="-76200"/>
            <a:chExt cx="1487485" cy="2136113"/>
          </a:xfrm>
        </p:grpSpPr>
        <p:sp>
          <p:nvSpPr>
            <p:cNvPr id="100" name="Google Shape;100;p13"/>
            <p:cNvSpPr/>
            <p:nvPr/>
          </p:nvSpPr>
          <p:spPr>
            <a:xfrm>
              <a:off x="0" y="0"/>
              <a:ext cx="1487485" cy="2059913"/>
            </a:xfrm>
            <a:custGeom>
              <a:rect b="b" l="l" r="r" t="t"/>
              <a:pathLst>
                <a:path extrusionOk="0" h="2059913" w="1487485">
                  <a:moveTo>
                    <a:pt x="0" y="0"/>
                  </a:moveTo>
                  <a:lnTo>
                    <a:pt x="1487485" y="0"/>
                  </a:lnTo>
                  <a:lnTo>
                    <a:pt x="1487485" y="2059913"/>
                  </a:lnTo>
                  <a:lnTo>
                    <a:pt x="0" y="2059913"/>
                  </a:lnTo>
                  <a:close/>
                </a:path>
              </a:pathLst>
            </a:custGeom>
            <a:solidFill>
              <a:srgbClr val="000000"/>
            </a:solidFill>
            <a:ln>
              <a:noFill/>
            </a:ln>
          </p:spPr>
        </p:sp>
        <p:sp>
          <p:nvSpPr>
            <p:cNvPr id="101" name="Google Shape;101;p13"/>
            <p:cNvSpPr txBox="1"/>
            <p:nvPr/>
          </p:nvSpPr>
          <p:spPr>
            <a:xfrm>
              <a:off x="0" y="-76200"/>
              <a:ext cx="1487485" cy="2136113"/>
            </a:xfrm>
            <a:prstGeom prst="rect">
              <a:avLst/>
            </a:prstGeom>
            <a:noFill/>
            <a:ln>
              <a:noFill/>
            </a:ln>
          </p:spPr>
          <p:txBody>
            <a:bodyPr anchorCtr="0" anchor="ctr" bIns="50800" lIns="50800" spcFirstLastPara="1" rIns="50800" wrap="square" tIns="508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2" name="Google Shape;102;p13"/>
          <p:cNvPicPr preferRelativeResize="0"/>
          <p:nvPr/>
        </p:nvPicPr>
        <p:blipFill rotWithShape="1">
          <a:blip r:embed="rId4">
            <a:alphaModFix/>
          </a:blip>
          <a:srcRect b="9247" l="12642" r="57617" t="17185"/>
          <a:stretch/>
        </p:blipFill>
        <p:spPr>
          <a:xfrm rot="384938">
            <a:off x="1169346" y="5518013"/>
            <a:ext cx="5558574" cy="77336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67" name="Shape 567"/>
        <p:cNvGrpSpPr/>
        <p:nvPr/>
      </p:nvGrpSpPr>
      <p:grpSpPr>
        <a:xfrm>
          <a:off x="0" y="0"/>
          <a:ext cx="0" cy="0"/>
          <a:chOff x="0" y="0"/>
          <a:chExt cx="0" cy="0"/>
        </a:xfrm>
      </p:grpSpPr>
      <p:pic>
        <p:nvPicPr>
          <p:cNvPr id="568" name="Google Shape;568;p22"/>
          <p:cNvPicPr preferRelativeResize="0"/>
          <p:nvPr/>
        </p:nvPicPr>
        <p:blipFill>
          <a:blip r:embed="rId3">
            <a:alphaModFix/>
          </a:blip>
          <a:stretch>
            <a:fillRect/>
          </a:stretch>
        </p:blipFill>
        <p:spPr>
          <a:xfrm>
            <a:off x="11" y="-127525"/>
            <a:ext cx="7268949" cy="10376915"/>
          </a:xfrm>
          <a:prstGeom prst="rect">
            <a:avLst/>
          </a:prstGeom>
          <a:noFill/>
          <a:ln>
            <a:noFill/>
          </a:ln>
        </p:spPr>
      </p:pic>
      <p:grpSp>
        <p:nvGrpSpPr>
          <p:cNvPr id="569" name="Google Shape;569;p22"/>
          <p:cNvGrpSpPr/>
          <p:nvPr/>
        </p:nvGrpSpPr>
        <p:grpSpPr>
          <a:xfrm>
            <a:off x="14672923" y="2946467"/>
            <a:ext cx="2066366" cy="2943553"/>
            <a:chOff x="1" y="-1"/>
            <a:chExt cx="2755155" cy="3924737"/>
          </a:xfrm>
        </p:grpSpPr>
        <p:sp>
          <p:nvSpPr>
            <p:cNvPr id="570" name="Google Shape;570;p22"/>
            <p:cNvSpPr/>
            <p:nvPr/>
          </p:nvSpPr>
          <p:spPr>
            <a:xfrm rot="-5425868">
              <a:off x="-1241397" y="1292836"/>
              <a:ext cx="3882785" cy="1370811"/>
            </a:xfrm>
            <a:custGeom>
              <a:rect b="b" l="l" r="r" t="t"/>
              <a:pathLst>
                <a:path extrusionOk="0" h="1370811" w="3882785">
                  <a:moveTo>
                    <a:pt x="0" y="0"/>
                  </a:moveTo>
                  <a:lnTo>
                    <a:pt x="3882784" y="0"/>
                  </a:lnTo>
                  <a:lnTo>
                    <a:pt x="3882784" y="1370812"/>
                  </a:lnTo>
                  <a:lnTo>
                    <a:pt x="0" y="1370812"/>
                  </a:lnTo>
                  <a:lnTo>
                    <a:pt x="0" y="0"/>
                  </a:lnTo>
                  <a:close/>
                </a:path>
              </a:pathLst>
            </a:custGeom>
            <a:blipFill rotWithShape="1">
              <a:blip r:embed="rId4">
                <a:alphaModFix/>
              </a:blip>
              <a:stretch>
                <a:fillRect b="0" l="0" r="-13427" t="0"/>
              </a:stretch>
            </a:blipFill>
            <a:ln>
              <a:noFill/>
            </a:ln>
          </p:spPr>
        </p:sp>
        <p:sp>
          <p:nvSpPr>
            <p:cNvPr id="571" name="Google Shape;571;p22"/>
            <p:cNvSpPr/>
            <p:nvPr/>
          </p:nvSpPr>
          <p:spPr>
            <a:xfrm rot="-5425868">
              <a:off x="232846" y="1142905"/>
              <a:ext cx="3646411" cy="1370811"/>
            </a:xfrm>
            <a:custGeom>
              <a:rect b="b" l="l" r="r" t="t"/>
              <a:pathLst>
                <a:path extrusionOk="0" h="1370811" w="3646411">
                  <a:moveTo>
                    <a:pt x="0" y="0"/>
                  </a:moveTo>
                  <a:lnTo>
                    <a:pt x="3646410" y="0"/>
                  </a:lnTo>
                  <a:lnTo>
                    <a:pt x="3646410" y="1370812"/>
                  </a:lnTo>
                  <a:lnTo>
                    <a:pt x="0" y="1370812"/>
                  </a:lnTo>
                  <a:lnTo>
                    <a:pt x="0" y="0"/>
                  </a:lnTo>
                  <a:close/>
                </a:path>
              </a:pathLst>
            </a:custGeom>
            <a:blipFill rotWithShape="1">
              <a:blip r:embed="rId4">
                <a:alphaModFix/>
              </a:blip>
              <a:stretch>
                <a:fillRect b="0" l="-6480" r="-14296" t="0"/>
              </a:stretch>
            </a:blipFill>
            <a:ln>
              <a:noFill/>
            </a:ln>
          </p:spPr>
        </p:sp>
      </p:grpSp>
      <p:sp>
        <p:nvSpPr>
          <p:cNvPr id="572" name="Google Shape;572;p22"/>
          <p:cNvSpPr/>
          <p:nvPr/>
        </p:nvSpPr>
        <p:spPr>
          <a:xfrm>
            <a:off x="476250" y="476250"/>
            <a:ext cx="1056573" cy="2442943"/>
          </a:xfrm>
          <a:custGeom>
            <a:rect b="b" l="l" r="r" t="t"/>
            <a:pathLst>
              <a:path extrusionOk="0" h="2442943" w="1056573">
                <a:moveTo>
                  <a:pt x="0" y="0"/>
                </a:moveTo>
                <a:lnTo>
                  <a:pt x="1056573" y="0"/>
                </a:lnTo>
                <a:lnTo>
                  <a:pt x="1056573" y="2442943"/>
                </a:lnTo>
                <a:lnTo>
                  <a:pt x="0" y="2442943"/>
                </a:lnTo>
                <a:lnTo>
                  <a:pt x="0" y="0"/>
                </a:lnTo>
                <a:close/>
              </a:path>
            </a:pathLst>
          </a:custGeom>
          <a:blipFill rotWithShape="1">
            <a:blip r:embed="rId5">
              <a:alphaModFix/>
            </a:blip>
            <a:stretch>
              <a:fillRect b="0" l="0" r="0" t="0"/>
            </a:stretch>
          </a:blipFill>
          <a:ln>
            <a:noFill/>
          </a:ln>
        </p:spPr>
      </p:sp>
      <p:sp>
        <p:nvSpPr>
          <p:cNvPr id="573" name="Google Shape;573;p22"/>
          <p:cNvSpPr/>
          <p:nvPr/>
        </p:nvSpPr>
        <p:spPr>
          <a:xfrm>
            <a:off x="5522730" y="7768435"/>
            <a:ext cx="1269965" cy="2007849"/>
          </a:xfrm>
          <a:custGeom>
            <a:rect b="b" l="l" r="r" t="t"/>
            <a:pathLst>
              <a:path extrusionOk="0" h="2007849" w="1269965">
                <a:moveTo>
                  <a:pt x="0" y="0"/>
                </a:moveTo>
                <a:lnTo>
                  <a:pt x="1269965" y="0"/>
                </a:lnTo>
                <a:lnTo>
                  <a:pt x="1269965" y="2007849"/>
                </a:lnTo>
                <a:lnTo>
                  <a:pt x="0" y="2007849"/>
                </a:lnTo>
                <a:lnTo>
                  <a:pt x="0" y="0"/>
                </a:lnTo>
                <a:close/>
              </a:path>
            </a:pathLst>
          </a:custGeom>
          <a:blipFill rotWithShape="1">
            <a:blip r:embed="rId6">
              <a:alphaModFix/>
            </a:blip>
            <a:stretch>
              <a:fillRect b="0" l="0" r="0" t="0"/>
            </a:stretch>
          </a:blipFill>
          <a:ln>
            <a:noFill/>
          </a:ln>
        </p:spPr>
      </p:sp>
      <p:sp>
        <p:nvSpPr>
          <p:cNvPr id="574" name="Google Shape;574;p22"/>
          <p:cNvSpPr txBox="1"/>
          <p:nvPr/>
        </p:nvSpPr>
        <p:spPr>
          <a:xfrm>
            <a:off x="10356339" y="8337000"/>
            <a:ext cx="5857679" cy="1143127"/>
          </a:xfrm>
          <a:prstGeom prst="rect">
            <a:avLst/>
          </a:prstGeom>
          <a:noFill/>
          <a:ln>
            <a:noFill/>
          </a:ln>
        </p:spPr>
        <p:txBody>
          <a:bodyPr anchorCtr="0" anchor="t" bIns="0" lIns="0" spcFirstLastPara="1" rIns="0" wrap="square" tIns="0">
            <a:spAutoFit/>
          </a:bodyPr>
          <a:lstStyle/>
          <a:p>
            <a:pPr indent="0" lvl="1" marL="0" marR="0" rtl="0" algn="r">
              <a:lnSpc>
                <a:spcPct val="137016"/>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
        <p:nvSpPr>
          <p:cNvPr id="575" name="Google Shape;575;p22"/>
          <p:cNvSpPr txBox="1"/>
          <p:nvPr/>
        </p:nvSpPr>
        <p:spPr>
          <a:xfrm rot="5400000">
            <a:off x="15307448" y="2565484"/>
            <a:ext cx="3979903" cy="405892"/>
          </a:xfrm>
          <a:prstGeom prst="rect">
            <a:avLst/>
          </a:prstGeom>
          <a:noFill/>
          <a:ln>
            <a:noFill/>
          </a:ln>
        </p:spPr>
        <p:txBody>
          <a:bodyPr anchorCtr="0" anchor="t" bIns="0" lIns="0" spcFirstLastPara="1" rIns="0" wrap="square" tIns="0">
            <a:spAutoFit/>
          </a:bodyPr>
          <a:lstStyle/>
          <a:p>
            <a:pPr indent="0" lvl="1" marL="0" marR="0" rtl="0" algn="l">
              <a:lnSpc>
                <a:spcPct val="152023"/>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576" name="Google Shape;576;p22"/>
          <p:cNvSpPr txBox="1"/>
          <p:nvPr/>
        </p:nvSpPr>
        <p:spPr>
          <a:xfrm>
            <a:off x="9342927" y="1867897"/>
            <a:ext cx="5475055" cy="900533"/>
          </a:xfrm>
          <a:prstGeom prst="rect">
            <a:avLst/>
          </a:prstGeom>
          <a:noFill/>
          <a:ln>
            <a:noFill/>
          </a:ln>
        </p:spPr>
        <p:txBody>
          <a:bodyPr anchorCtr="0" anchor="t" bIns="0" lIns="0" spcFirstLastPara="1" rIns="0" wrap="square" tIns="0">
            <a:spAutoFit/>
          </a:bodyPr>
          <a:lstStyle/>
          <a:p>
            <a:pPr indent="0" lvl="0" marL="0" marR="0" rtl="0" algn="l">
              <a:lnSpc>
                <a:spcPct val="116996"/>
              </a:lnSpc>
              <a:spcBef>
                <a:spcPts val="0"/>
              </a:spcBef>
              <a:spcAft>
                <a:spcPts val="0"/>
              </a:spcAft>
              <a:buNone/>
            </a:pPr>
            <a:r>
              <a:rPr b="0" i="0" lang="en-US" sz="6060" u="none" cap="none" strike="noStrike">
                <a:solidFill>
                  <a:srgbClr val="000000"/>
                </a:solidFill>
                <a:latin typeface="Josefin Sans Light"/>
                <a:ea typeface="Josefin Sans Light"/>
                <a:cs typeface="Josefin Sans Light"/>
                <a:sym typeface="Josefin Sans Light"/>
              </a:rPr>
              <a:t>PROJECT 01</a:t>
            </a:r>
            <a:endParaRPr/>
          </a:p>
        </p:txBody>
      </p:sp>
      <p:cxnSp>
        <p:nvCxnSpPr>
          <p:cNvPr id="577" name="Google Shape;577;p22"/>
          <p:cNvCxnSpPr/>
          <p:nvPr/>
        </p:nvCxnSpPr>
        <p:spPr>
          <a:xfrm>
            <a:off x="10356339" y="8078880"/>
            <a:ext cx="14584904" cy="0"/>
          </a:xfrm>
          <a:prstGeom prst="straightConnector1">
            <a:avLst/>
          </a:prstGeom>
          <a:noFill/>
          <a:ln cap="flat" cmpd="sng" w="28575">
            <a:solidFill>
              <a:srgbClr val="000000"/>
            </a:solidFill>
            <a:prstDash val="solid"/>
            <a:round/>
            <a:headEnd len="sm" w="sm" type="none"/>
            <a:tailEnd len="sm" w="sm" type="none"/>
          </a:ln>
        </p:spPr>
      </p:cxnSp>
      <p:cxnSp>
        <p:nvCxnSpPr>
          <p:cNvPr id="578" name="Google Shape;578;p22"/>
          <p:cNvCxnSpPr/>
          <p:nvPr/>
        </p:nvCxnSpPr>
        <p:spPr>
          <a:xfrm rot="10800000">
            <a:off x="8381743" y="-7776090"/>
            <a:ext cx="0" cy="14584904"/>
          </a:xfrm>
          <a:prstGeom prst="straightConnector1">
            <a:avLst/>
          </a:prstGeom>
          <a:noFill/>
          <a:ln cap="flat" cmpd="sng" w="28575">
            <a:solidFill>
              <a:srgbClr val="000000"/>
            </a:solidFill>
            <a:prstDash val="solid"/>
            <a:round/>
            <a:headEnd len="sm" w="sm" type="none"/>
            <a:tailEnd len="sm" w="sm" type="none"/>
          </a:ln>
        </p:spPr>
      </p:cxnSp>
      <p:pic>
        <p:nvPicPr>
          <p:cNvPr id="579" name="Google Shape;579;p22"/>
          <p:cNvPicPr preferRelativeResize="0"/>
          <p:nvPr/>
        </p:nvPicPr>
        <p:blipFill>
          <a:blip r:embed="rId7">
            <a:alphaModFix/>
          </a:blip>
          <a:stretch>
            <a:fillRect/>
          </a:stretch>
        </p:blipFill>
        <p:spPr>
          <a:xfrm>
            <a:off x="9342925" y="3478175"/>
            <a:ext cx="6870750" cy="33212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3" name="Shape 583"/>
        <p:cNvGrpSpPr/>
        <p:nvPr/>
      </p:nvGrpSpPr>
      <p:grpSpPr>
        <a:xfrm>
          <a:off x="0" y="0"/>
          <a:ext cx="0" cy="0"/>
          <a:chOff x="0" y="0"/>
          <a:chExt cx="0" cy="0"/>
        </a:xfrm>
      </p:grpSpPr>
      <p:pic>
        <p:nvPicPr>
          <p:cNvPr id="584" name="Google Shape;584;p23"/>
          <p:cNvPicPr preferRelativeResize="0"/>
          <p:nvPr/>
        </p:nvPicPr>
        <p:blipFill>
          <a:blip r:embed="rId3">
            <a:alphaModFix/>
          </a:blip>
          <a:stretch>
            <a:fillRect/>
          </a:stretch>
        </p:blipFill>
        <p:spPr>
          <a:xfrm>
            <a:off x="12709052" y="6261075"/>
            <a:ext cx="4677300" cy="6870181"/>
          </a:xfrm>
          <a:prstGeom prst="rect">
            <a:avLst/>
          </a:prstGeom>
          <a:noFill/>
          <a:ln>
            <a:noFill/>
          </a:ln>
        </p:spPr>
      </p:pic>
      <p:pic>
        <p:nvPicPr>
          <p:cNvPr id="585" name="Google Shape;585;p23"/>
          <p:cNvPicPr preferRelativeResize="0"/>
          <p:nvPr/>
        </p:nvPicPr>
        <p:blipFill>
          <a:blip r:embed="rId4">
            <a:alphaModFix/>
          </a:blip>
          <a:stretch>
            <a:fillRect/>
          </a:stretch>
        </p:blipFill>
        <p:spPr>
          <a:xfrm>
            <a:off x="6790476" y="0"/>
            <a:ext cx="4633738" cy="6806211"/>
          </a:xfrm>
          <a:prstGeom prst="rect">
            <a:avLst/>
          </a:prstGeom>
          <a:noFill/>
          <a:ln>
            <a:noFill/>
          </a:ln>
        </p:spPr>
      </p:pic>
      <p:pic>
        <p:nvPicPr>
          <p:cNvPr id="586" name="Google Shape;586;p23"/>
          <p:cNvPicPr preferRelativeResize="0"/>
          <p:nvPr/>
        </p:nvPicPr>
        <p:blipFill>
          <a:blip r:embed="rId5">
            <a:alphaModFix/>
          </a:blip>
          <a:stretch>
            <a:fillRect/>
          </a:stretch>
        </p:blipFill>
        <p:spPr>
          <a:xfrm>
            <a:off x="901650" y="3375775"/>
            <a:ext cx="4677300" cy="6870183"/>
          </a:xfrm>
          <a:prstGeom prst="rect">
            <a:avLst/>
          </a:prstGeom>
          <a:noFill/>
          <a:ln>
            <a:noFill/>
          </a:ln>
        </p:spPr>
      </p:pic>
      <p:sp>
        <p:nvSpPr>
          <p:cNvPr id="587" name="Google Shape;587;p23"/>
          <p:cNvSpPr/>
          <p:nvPr/>
        </p:nvSpPr>
        <p:spPr>
          <a:xfrm flipH="1">
            <a:off x="0" y="0"/>
            <a:ext cx="1360077" cy="1724345"/>
          </a:xfrm>
          <a:custGeom>
            <a:rect b="b" l="l" r="r" t="t"/>
            <a:pathLst>
              <a:path extrusionOk="0" h="1724345" w="1360077">
                <a:moveTo>
                  <a:pt x="1360077" y="0"/>
                </a:moveTo>
                <a:lnTo>
                  <a:pt x="0" y="0"/>
                </a:lnTo>
                <a:lnTo>
                  <a:pt x="0" y="1724345"/>
                </a:lnTo>
                <a:lnTo>
                  <a:pt x="1360077" y="1724345"/>
                </a:lnTo>
                <a:lnTo>
                  <a:pt x="1360077" y="0"/>
                </a:lnTo>
                <a:close/>
              </a:path>
            </a:pathLst>
          </a:custGeom>
          <a:blipFill rotWithShape="1">
            <a:blip r:embed="rId6">
              <a:alphaModFix/>
            </a:blip>
            <a:stretch>
              <a:fillRect b="0" l="0" r="0" t="0"/>
            </a:stretch>
          </a:blipFill>
          <a:ln>
            <a:noFill/>
          </a:ln>
        </p:spPr>
      </p:sp>
      <p:sp>
        <p:nvSpPr>
          <p:cNvPr id="588" name="Google Shape;588;p23"/>
          <p:cNvSpPr/>
          <p:nvPr/>
        </p:nvSpPr>
        <p:spPr>
          <a:xfrm rot="5400000">
            <a:off x="16869605" y="8834139"/>
            <a:ext cx="1777159" cy="1059631"/>
          </a:xfrm>
          <a:custGeom>
            <a:rect b="b" l="l" r="r" t="t"/>
            <a:pathLst>
              <a:path extrusionOk="0" h="1059631" w="1777159">
                <a:moveTo>
                  <a:pt x="0" y="0"/>
                </a:moveTo>
                <a:lnTo>
                  <a:pt x="1777159" y="0"/>
                </a:lnTo>
                <a:lnTo>
                  <a:pt x="1777159" y="1059631"/>
                </a:lnTo>
                <a:lnTo>
                  <a:pt x="0" y="1059631"/>
                </a:lnTo>
                <a:lnTo>
                  <a:pt x="0" y="0"/>
                </a:lnTo>
                <a:close/>
              </a:path>
            </a:pathLst>
          </a:custGeom>
          <a:blipFill rotWithShape="1">
            <a:blip r:embed="rId7">
              <a:alphaModFix/>
            </a:blip>
            <a:stretch>
              <a:fillRect b="0" l="0" r="0" t="0"/>
            </a:stretch>
          </a:blipFill>
          <a:ln>
            <a:noFill/>
          </a:ln>
        </p:spPr>
      </p:sp>
      <p:sp>
        <p:nvSpPr>
          <p:cNvPr id="589" name="Google Shape;589;p23"/>
          <p:cNvSpPr txBox="1"/>
          <p:nvPr/>
        </p:nvSpPr>
        <p:spPr>
          <a:xfrm>
            <a:off x="6248590" y="1335758"/>
            <a:ext cx="10466966" cy="1104175"/>
          </a:xfrm>
          <a:prstGeom prst="rect">
            <a:avLst/>
          </a:prstGeom>
          <a:noFill/>
          <a:ln>
            <a:noFill/>
          </a:ln>
        </p:spPr>
        <p:txBody>
          <a:bodyPr anchorCtr="0" anchor="t" bIns="0" lIns="0" spcFirstLastPara="1" rIns="0" wrap="square" tIns="0">
            <a:spAutoFit/>
          </a:bodyPr>
          <a:lstStyle/>
          <a:p>
            <a:pPr indent="0" lvl="0" marL="0" marR="0" rtl="0" algn="r">
              <a:lnSpc>
                <a:spcPct val="117022"/>
              </a:lnSpc>
              <a:spcBef>
                <a:spcPts val="0"/>
              </a:spcBef>
              <a:spcAft>
                <a:spcPts val="0"/>
              </a:spcAft>
              <a:buNone/>
            </a:pPr>
            <a:r>
              <a:rPr b="0" i="0" lang="en-US" sz="7308" u="none" cap="none" strike="noStrike">
                <a:solidFill>
                  <a:srgbClr val="DDD5A2"/>
                </a:solidFill>
                <a:latin typeface="Josefin Sans Light"/>
                <a:ea typeface="Josefin Sans Light"/>
                <a:cs typeface="Josefin Sans Light"/>
                <a:sym typeface="Josefin Sans Light"/>
              </a:rPr>
              <a:t>PROJECT NAME</a:t>
            </a:r>
            <a:endParaRPr/>
          </a:p>
        </p:txBody>
      </p:sp>
      <p:sp>
        <p:nvSpPr>
          <p:cNvPr id="590" name="Google Shape;590;p23"/>
          <p:cNvSpPr txBox="1"/>
          <p:nvPr/>
        </p:nvSpPr>
        <p:spPr>
          <a:xfrm>
            <a:off x="7154048" y="8113679"/>
            <a:ext cx="3979903" cy="704342"/>
          </a:xfrm>
          <a:prstGeom prst="rect">
            <a:avLst/>
          </a:prstGeom>
          <a:noFill/>
          <a:ln>
            <a:noFill/>
          </a:ln>
        </p:spPr>
        <p:txBody>
          <a:bodyPr anchorCtr="0" anchor="t" bIns="0" lIns="0" spcFirstLastPara="1" rIns="0" wrap="square" tIns="0">
            <a:spAutoFit/>
          </a:bodyPr>
          <a:lstStyle/>
          <a:p>
            <a:pPr indent="0" lvl="1" marL="0" marR="0" rtl="0" algn="ctr">
              <a:lnSpc>
                <a:spcPct val="127012"/>
              </a:lnSpc>
              <a:spcBef>
                <a:spcPts val="0"/>
              </a:spcBef>
              <a:spcAft>
                <a:spcPts val="0"/>
              </a:spcAft>
              <a:buNone/>
            </a:pPr>
            <a:r>
              <a:rPr b="0" i="0" lang="en-US" sz="2199" u="none" cap="none" strike="noStrike">
                <a:solidFill>
                  <a:srgbClr val="FFFFFF"/>
                </a:solidFill>
                <a:latin typeface="Josefin Sans Light"/>
                <a:ea typeface="Josefin Sans Light"/>
                <a:cs typeface="Josefin Sans Light"/>
                <a:sym typeface="Josefin Sans Light"/>
              </a:rPr>
              <a:t>Lorem ipsum dolor sit amet, consectetur adipiscing elit.</a:t>
            </a:r>
            <a:endParaRPr/>
          </a:p>
        </p:txBody>
      </p:sp>
      <p:sp>
        <p:nvSpPr>
          <p:cNvPr id="591" name="Google Shape;591;p23"/>
          <p:cNvSpPr txBox="1"/>
          <p:nvPr/>
        </p:nvSpPr>
        <p:spPr>
          <a:xfrm>
            <a:off x="1250350" y="1521387"/>
            <a:ext cx="3979903" cy="704342"/>
          </a:xfrm>
          <a:prstGeom prst="rect">
            <a:avLst/>
          </a:prstGeom>
          <a:noFill/>
          <a:ln>
            <a:noFill/>
          </a:ln>
        </p:spPr>
        <p:txBody>
          <a:bodyPr anchorCtr="0" anchor="t" bIns="0" lIns="0" spcFirstLastPara="1" rIns="0" wrap="square" tIns="0">
            <a:spAutoFit/>
          </a:bodyPr>
          <a:lstStyle/>
          <a:p>
            <a:pPr indent="0" lvl="1" marL="0" marR="0" rtl="0" algn="ctr">
              <a:lnSpc>
                <a:spcPct val="127012"/>
              </a:lnSpc>
              <a:spcBef>
                <a:spcPts val="0"/>
              </a:spcBef>
              <a:spcAft>
                <a:spcPts val="0"/>
              </a:spcAft>
              <a:buNone/>
            </a:pPr>
            <a:r>
              <a:rPr b="0" i="0" lang="en-US" sz="2199" u="none" cap="none" strike="noStrike">
                <a:solidFill>
                  <a:srgbClr val="FFFFFF"/>
                </a:solidFill>
                <a:latin typeface="Josefin Sans Light"/>
                <a:ea typeface="Josefin Sans Light"/>
                <a:cs typeface="Josefin Sans Light"/>
                <a:sym typeface="Josefin Sans Light"/>
              </a:rPr>
              <a:t>Lorem ipsum dolor sit amet, consectetur adipiscing elit.</a:t>
            </a:r>
            <a:endParaRPr/>
          </a:p>
        </p:txBody>
      </p:sp>
      <p:sp>
        <p:nvSpPr>
          <p:cNvPr id="592" name="Google Shape;592;p23"/>
          <p:cNvSpPr txBox="1"/>
          <p:nvPr/>
        </p:nvSpPr>
        <p:spPr>
          <a:xfrm>
            <a:off x="13028013" y="3988802"/>
            <a:ext cx="3979903" cy="704342"/>
          </a:xfrm>
          <a:prstGeom prst="rect">
            <a:avLst/>
          </a:prstGeom>
          <a:noFill/>
          <a:ln>
            <a:noFill/>
          </a:ln>
        </p:spPr>
        <p:txBody>
          <a:bodyPr anchorCtr="0" anchor="t" bIns="0" lIns="0" spcFirstLastPara="1" rIns="0" wrap="square" tIns="0">
            <a:spAutoFit/>
          </a:bodyPr>
          <a:lstStyle/>
          <a:p>
            <a:pPr indent="0" lvl="1" marL="0" marR="0" rtl="0" algn="ctr">
              <a:lnSpc>
                <a:spcPct val="127012"/>
              </a:lnSpc>
              <a:spcBef>
                <a:spcPts val="0"/>
              </a:spcBef>
              <a:spcAft>
                <a:spcPts val="0"/>
              </a:spcAft>
              <a:buNone/>
            </a:pPr>
            <a:r>
              <a:rPr b="0" i="0" lang="en-US" sz="2199" u="none" cap="none" strike="noStrike">
                <a:solidFill>
                  <a:srgbClr val="FFFFFF"/>
                </a:solidFill>
                <a:latin typeface="Josefin Sans Light"/>
                <a:ea typeface="Josefin Sans Light"/>
                <a:cs typeface="Josefin Sans Light"/>
                <a:sym typeface="Josefin Sans Light"/>
              </a:rPr>
              <a:t>Lorem ipsum dolor sit amet, consectetur adipiscing elit.</a:t>
            </a:r>
            <a:endParaRPr/>
          </a:p>
        </p:txBody>
      </p:sp>
      <p:cxnSp>
        <p:nvCxnSpPr>
          <p:cNvPr id="593" name="Google Shape;593;p23"/>
          <p:cNvCxnSpPr/>
          <p:nvPr/>
        </p:nvCxnSpPr>
        <p:spPr>
          <a:xfrm rot="10800000">
            <a:off x="5593241" y="-15288472"/>
            <a:ext cx="0" cy="18023280"/>
          </a:xfrm>
          <a:prstGeom prst="straightConnector1">
            <a:avLst/>
          </a:prstGeom>
          <a:noFill/>
          <a:ln cap="flat" cmpd="sng" w="28575">
            <a:solidFill>
              <a:srgbClr val="DDD5A2"/>
            </a:solidFill>
            <a:prstDash val="solid"/>
            <a:round/>
            <a:headEnd len="sm" w="sm" type="none"/>
            <a:tailEnd len="sm" w="sm" type="none"/>
          </a:ln>
        </p:spPr>
      </p:cxnSp>
      <p:cxnSp>
        <p:nvCxnSpPr>
          <p:cNvPr id="594" name="Google Shape;594;p23"/>
          <p:cNvCxnSpPr/>
          <p:nvPr/>
        </p:nvCxnSpPr>
        <p:spPr>
          <a:xfrm rot="10800000">
            <a:off x="17370905" y="-13096419"/>
            <a:ext cx="0" cy="18023280"/>
          </a:xfrm>
          <a:prstGeom prst="straightConnector1">
            <a:avLst/>
          </a:prstGeom>
          <a:noFill/>
          <a:ln cap="flat" cmpd="sng" w="28575">
            <a:solidFill>
              <a:srgbClr val="DDD5A2"/>
            </a:solidFill>
            <a:prstDash val="solid"/>
            <a:round/>
            <a:headEnd len="sm" w="sm" type="none"/>
            <a:tailEnd len="sm" w="sm" type="none"/>
          </a:ln>
        </p:spPr>
      </p:cxnSp>
      <p:cxnSp>
        <p:nvCxnSpPr>
          <p:cNvPr id="595" name="Google Shape;595;p23"/>
          <p:cNvCxnSpPr/>
          <p:nvPr/>
        </p:nvCxnSpPr>
        <p:spPr>
          <a:xfrm rot="10800000">
            <a:off x="11482073" y="7804151"/>
            <a:ext cx="0" cy="18023280"/>
          </a:xfrm>
          <a:prstGeom prst="straightConnector1">
            <a:avLst/>
          </a:prstGeom>
          <a:noFill/>
          <a:ln cap="flat" cmpd="sng" w="28575">
            <a:solidFill>
              <a:srgbClr val="DDD5A2"/>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99" name="Shape 599"/>
        <p:cNvGrpSpPr/>
        <p:nvPr/>
      </p:nvGrpSpPr>
      <p:grpSpPr>
        <a:xfrm>
          <a:off x="0" y="0"/>
          <a:ext cx="0" cy="0"/>
          <a:chOff x="0" y="0"/>
          <a:chExt cx="0" cy="0"/>
        </a:xfrm>
      </p:grpSpPr>
      <p:pic>
        <p:nvPicPr>
          <p:cNvPr id="600" name="Google Shape;600;p24"/>
          <p:cNvPicPr preferRelativeResize="0"/>
          <p:nvPr/>
        </p:nvPicPr>
        <p:blipFill>
          <a:blip r:embed="rId3">
            <a:alphaModFix/>
          </a:blip>
          <a:stretch>
            <a:fillRect/>
          </a:stretch>
        </p:blipFill>
        <p:spPr>
          <a:xfrm>
            <a:off x="15893600" y="833175"/>
            <a:ext cx="2950249" cy="5178764"/>
          </a:xfrm>
          <a:prstGeom prst="rect">
            <a:avLst/>
          </a:prstGeom>
          <a:noFill/>
          <a:ln>
            <a:noFill/>
          </a:ln>
        </p:spPr>
      </p:pic>
      <p:pic>
        <p:nvPicPr>
          <p:cNvPr id="601" name="Google Shape;601;p24"/>
          <p:cNvPicPr preferRelativeResize="0"/>
          <p:nvPr/>
        </p:nvPicPr>
        <p:blipFill>
          <a:blip r:embed="rId4">
            <a:alphaModFix/>
          </a:blip>
          <a:stretch>
            <a:fillRect/>
          </a:stretch>
        </p:blipFill>
        <p:spPr>
          <a:xfrm>
            <a:off x="10956782" y="833173"/>
            <a:ext cx="3871074" cy="5174128"/>
          </a:xfrm>
          <a:prstGeom prst="rect">
            <a:avLst/>
          </a:prstGeom>
          <a:noFill/>
          <a:ln>
            <a:noFill/>
          </a:ln>
        </p:spPr>
      </p:pic>
      <p:pic>
        <p:nvPicPr>
          <p:cNvPr id="602" name="Google Shape;602;p24"/>
          <p:cNvPicPr preferRelativeResize="0"/>
          <p:nvPr/>
        </p:nvPicPr>
        <p:blipFill>
          <a:blip r:embed="rId5">
            <a:alphaModFix/>
          </a:blip>
          <a:stretch>
            <a:fillRect/>
          </a:stretch>
        </p:blipFill>
        <p:spPr>
          <a:xfrm>
            <a:off x="6019957" y="833173"/>
            <a:ext cx="3871075" cy="5191081"/>
          </a:xfrm>
          <a:prstGeom prst="rect">
            <a:avLst/>
          </a:prstGeom>
          <a:noFill/>
          <a:ln>
            <a:noFill/>
          </a:ln>
        </p:spPr>
      </p:pic>
      <p:pic>
        <p:nvPicPr>
          <p:cNvPr id="603" name="Google Shape;603;p24"/>
          <p:cNvPicPr preferRelativeResize="0"/>
          <p:nvPr/>
        </p:nvPicPr>
        <p:blipFill>
          <a:blip r:embed="rId6">
            <a:alphaModFix/>
          </a:blip>
          <a:stretch>
            <a:fillRect/>
          </a:stretch>
        </p:blipFill>
        <p:spPr>
          <a:xfrm>
            <a:off x="1083132" y="833172"/>
            <a:ext cx="3871075" cy="5191081"/>
          </a:xfrm>
          <a:prstGeom prst="rect">
            <a:avLst/>
          </a:prstGeom>
          <a:noFill/>
          <a:ln>
            <a:noFill/>
          </a:ln>
        </p:spPr>
      </p:pic>
      <p:cxnSp>
        <p:nvCxnSpPr>
          <p:cNvPr id="604" name="Google Shape;604;p24"/>
          <p:cNvCxnSpPr/>
          <p:nvPr/>
        </p:nvCxnSpPr>
        <p:spPr>
          <a:xfrm>
            <a:off x="-3445080" y="8126231"/>
            <a:ext cx="25280728" cy="0"/>
          </a:xfrm>
          <a:prstGeom prst="straightConnector1">
            <a:avLst/>
          </a:prstGeom>
          <a:noFill/>
          <a:ln cap="flat" cmpd="sng" w="28575">
            <a:solidFill>
              <a:srgbClr val="000000"/>
            </a:solidFill>
            <a:prstDash val="solid"/>
            <a:round/>
            <a:headEnd len="sm" w="sm" type="none"/>
            <a:tailEnd len="sm" w="sm" type="none"/>
          </a:ln>
        </p:spPr>
      </p:cxnSp>
      <p:sp>
        <p:nvSpPr>
          <p:cNvPr id="605" name="Google Shape;605;p24"/>
          <p:cNvSpPr/>
          <p:nvPr/>
        </p:nvSpPr>
        <p:spPr>
          <a:xfrm>
            <a:off x="16883074" y="8866371"/>
            <a:ext cx="2809852" cy="1534881"/>
          </a:xfrm>
          <a:custGeom>
            <a:rect b="b" l="l" r="r" t="t"/>
            <a:pathLst>
              <a:path extrusionOk="0" h="1534881" w="2809852">
                <a:moveTo>
                  <a:pt x="0" y="0"/>
                </a:moveTo>
                <a:lnTo>
                  <a:pt x="2809852" y="0"/>
                </a:lnTo>
                <a:lnTo>
                  <a:pt x="2809852" y="1534881"/>
                </a:lnTo>
                <a:lnTo>
                  <a:pt x="0" y="1534881"/>
                </a:lnTo>
                <a:lnTo>
                  <a:pt x="0" y="0"/>
                </a:lnTo>
                <a:close/>
              </a:path>
            </a:pathLst>
          </a:custGeom>
          <a:blipFill rotWithShape="1">
            <a:blip r:embed="rId7">
              <a:alphaModFix/>
            </a:blip>
            <a:stretch>
              <a:fillRect b="0" l="0" r="0" t="0"/>
            </a:stretch>
          </a:blipFill>
          <a:ln>
            <a:noFill/>
          </a:ln>
        </p:spPr>
      </p:sp>
      <p:sp>
        <p:nvSpPr>
          <p:cNvPr id="606" name="Google Shape;606;p24"/>
          <p:cNvSpPr/>
          <p:nvPr/>
        </p:nvSpPr>
        <p:spPr>
          <a:xfrm>
            <a:off x="-908155" y="-268551"/>
            <a:ext cx="2809852" cy="1534881"/>
          </a:xfrm>
          <a:custGeom>
            <a:rect b="b" l="l" r="r" t="t"/>
            <a:pathLst>
              <a:path extrusionOk="0" h="1534881" w="2809852">
                <a:moveTo>
                  <a:pt x="0" y="0"/>
                </a:moveTo>
                <a:lnTo>
                  <a:pt x="2809852" y="0"/>
                </a:lnTo>
                <a:lnTo>
                  <a:pt x="2809852" y="1534882"/>
                </a:lnTo>
                <a:lnTo>
                  <a:pt x="0" y="1534882"/>
                </a:lnTo>
                <a:lnTo>
                  <a:pt x="0" y="0"/>
                </a:lnTo>
                <a:close/>
              </a:path>
            </a:pathLst>
          </a:custGeom>
          <a:blipFill rotWithShape="1">
            <a:blip r:embed="rId7">
              <a:alphaModFix/>
            </a:blip>
            <a:stretch>
              <a:fillRect b="0" l="0" r="0" t="0"/>
            </a:stretch>
          </a:blipFill>
          <a:ln>
            <a:noFill/>
          </a:ln>
        </p:spPr>
      </p:sp>
      <p:sp>
        <p:nvSpPr>
          <p:cNvPr id="607" name="Google Shape;607;p24"/>
          <p:cNvSpPr txBox="1"/>
          <p:nvPr/>
        </p:nvSpPr>
        <p:spPr>
          <a:xfrm>
            <a:off x="1028700" y="627409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608" name="Google Shape;608;p24"/>
          <p:cNvSpPr txBox="1"/>
          <p:nvPr/>
        </p:nvSpPr>
        <p:spPr>
          <a:xfrm>
            <a:off x="10902390" y="627409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609" name="Google Shape;609;p24"/>
          <p:cNvSpPr txBox="1"/>
          <p:nvPr/>
        </p:nvSpPr>
        <p:spPr>
          <a:xfrm>
            <a:off x="1028700" y="679358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610" name="Google Shape;610;p24"/>
          <p:cNvSpPr txBox="1"/>
          <p:nvPr/>
        </p:nvSpPr>
        <p:spPr>
          <a:xfrm>
            <a:off x="10563919" y="8957919"/>
            <a:ext cx="6111445" cy="541467"/>
          </a:xfrm>
          <a:prstGeom prst="rect">
            <a:avLst/>
          </a:prstGeom>
          <a:noFill/>
          <a:ln>
            <a:noFill/>
          </a:ln>
        </p:spPr>
        <p:txBody>
          <a:bodyPr anchorCtr="0" anchor="t" bIns="0" lIns="0" spcFirstLastPara="1" rIns="0" wrap="square" tIns="0">
            <a:spAutoFit/>
          </a:bodyPr>
          <a:lstStyle/>
          <a:p>
            <a:pPr indent="0" lvl="1" marL="0" marR="0" rtl="0" algn="r">
              <a:lnSpc>
                <a:spcPct val="126998"/>
              </a:lnSpc>
              <a:spcBef>
                <a:spcPts val="0"/>
              </a:spcBef>
              <a:spcAft>
                <a:spcPts val="0"/>
              </a:spcAft>
              <a:buNone/>
            </a:pPr>
            <a:r>
              <a:rPr b="0" i="0" lang="en-US" sz="3378" u="none" cap="none" strike="noStrike">
                <a:solidFill>
                  <a:srgbClr val="000000"/>
                </a:solidFill>
                <a:latin typeface="Josefin Sans Light"/>
                <a:ea typeface="Josefin Sans Light"/>
                <a:cs typeface="Josefin Sans Light"/>
                <a:sym typeface="Josefin Sans Light"/>
              </a:rPr>
              <a:t>September 2023</a:t>
            </a:r>
            <a:endParaRPr/>
          </a:p>
        </p:txBody>
      </p:sp>
      <p:sp>
        <p:nvSpPr>
          <p:cNvPr id="611" name="Google Shape;611;p24"/>
          <p:cNvSpPr txBox="1"/>
          <p:nvPr/>
        </p:nvSpPr>
        <p:spPr>
          <a:xfrm>
            <a:off x="10902390" y="679358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612" name="Google Shape;612;p24"/>
          <p:cNvSpPr txBox="1"/>
          <p:nvPr/>
        </p:nvSpPr>
        <p:spPr>
          <a:xfrm>
            <a:off x="1083115" y="8735702"/>
            <a:ext cx="10466966" cy="1103623"/>
          </a:xfrm>
          <a:prstGeom prst="rect">
            <a:avLst/>
          </a:prstGeom>
          <a:noFill/>
          <a:ln>
            <a:noFill/>
          </a:ln>
        </p:spPr>
        <p:txBody>
          <a:bodyPr anchorCtr="0" anchor="t" bIns="0" lIns="0" spcFirstLastPara="1" rIns="0" wrap="square" tIns="0">
            <a:spAutoFit/>
          </a:bodyPr>
          <a:lstStyle/>
          <a:p>
            <a:pPr indent="0" lvl="0" marL="0" marR="0" rtl="0" algn="l">
              <a:lnSpc>
                <a:spcPct val="117022"/>
              </a:lnSpc>
              <a:spcBef>
                <a:spcPts val="0"/>
              </a:spcBef>
              <a:spcAft>
                <a:spcPts val="0"/>
              </a:spcAft>
              <a:buNone/>
            </a:pPr>
            <a:r>
              <a:rPr b="0" i="0" lang="en-US" sz="7308" u="none" cap="none" strike="noStrike">
                <a:solidFill>
                  <a:srgbClr val="000000"/>
                </a:solidFill>
                <a:latin typeface="Josefin Sans Light"/>
                <a:ea typeface="Josefin Sans Light"/>
                <a:cs typeface="Josefin Sans Light"/>
                <a:sym typeface="Josefin Sans Light"/>
              </a:rPr>
              <a:t>PROJECT GALLERY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16" name="Shape 616"/>
        <p:cNvGrpSpPr/>
        <p:nvPr/>
      </p:nvGrpSpPr>
      <p:grpSpPr>
        <a:xfrm>
          <a:off x="0" y="0"/>
          <a:ext cx="0" cy="0"/>
          <a:chOff x="0" y="0"/>
          <a:chExt cx="0" cy="0"/>
        </a:xfrm>
      </p:grpSpPr>
      <p:pic>
        <p:nvPicPr>
          <p:cNvPr id="617" name="Google Shape;617;p25"/>
          <p:cNvPicPr preferRelativeResize="0"/>
          <p:nvPr/>
        </p:nvPicPr>
        <p:blipFill rotWithShape="1">
          <a:blip r:embed="rId3">
            <a:alphaModFix/>
          </a:blip>
          <a:srcRect b="19141" l="42172" r="33730" t="30016"/>
          <a:stretch/>
        </p:blipFill>
        <p:spPr>
          <a:xfrm rot="363603">
            <a:off x="8723217" y="3935148"/>
            <a:ext cx="4406897" cy="5230414"/>
          </a:xfrm>
          <a:prstGeom prst="rect">
            <a:avLst/>
          </a:prstGeom>
          <a:noFill/>
          <a:ln>
            <a:noFill/>
          </a:ln>
        </p:spPr>
      </p:pic>
      <p:cxnSp>
        <p:nvCxnSpPr>
          <p:cNvPr id="618" name="Google Shape;618;p25"/>
          <p:cNvCxnSpPr/>
          <p:nvPr/>
        </p:nvCxnSpPr>
        <p:spPr>
          <a:xfrm>
            <a:off x="3639247" y="3107531"/>
            <a:ext cx="25131975" cy="2738438"/>
          </a:xfrm>
          <a:prstGeom prst="straightConnector1">
            <a:avLst/>
          </a:prstGeom>
          <a:noFill/>
          <a:ln cap="flat" cmpd="sng" w="28575">
            <a:solidFill>
              <a:srgbClr val="DDD5A2"/>
            </a:solidFill>
            <a:prstDash val="solid"/>
            <a:round/>
            <a:headEnd len="sm" w="sm" type="none"/>
            <a:tailEnd len="sm" w="sm" type="none"/>
          </a:ln>
        </p:spPr>
      </p:cxnSp>
      <p:cxnSp>
        <p:nvCxnSpPr>
          <p:cNvPr id="619" name="Google Shape;619;p25"/>
          <p:cNvCxnSpPr/>
          <p:nvPr/>
        </p:nvCxnSpPr>
        <p:spPr>
          <a:xfrm>
            <a:off x="-17351905" y="-1321594"/>
            <a:ext cx="25131975" cy="2738438"/>
          </a:xfrm>
          <a:prstGeom prst="straightConnector1">
            <a:avLst/>
          </a:prstGeom>
          <a:noFill/>
          <a:ln cap="flat" cmpd="sng" w="28575">
            <a:solidFill>
              <a:srgbClr val="DDD5A2"/>
            </a:solidFill>
            <a:prstDash val="solid"/>
            <a:round/>
            <a:headEnd len="sm" w="sm" type="none"/>
            <a:tailEnd len="sm" w="sm" type="none"/>
          </a:ln>
        </p:spPr>
      </p:cxnSp>
      <p:cxnSp>
        <p:nvCxnSpPr>
          <p:cNvPr id="620" name="Google Shape;620;p25"/>
          <p:cNvCxnSpPr/>
          <p:nvPr/>
        </p:nvCxnSpPr>
        <p:spPr>
          <a:xfrm>
            <a:off x="-6070314" y="8452728"/>
            <a:ext cx="25131975" cy="2738438"/>
          </a:xfrm>
          <a:prstGeom prst="straightConnector1">
            <a:avLst/>
          </a:prstGeom>
          <a:noFill/>
          <a:ln cap="flat" cmpd="sng" w="28575">
            <a:solidFill>
              <a:srgbClr val="DDD5A2"/>
            </a:solidFill>
            <a:prstDash val="solid"/>
            <a:round/>
            <a:headEnd len="sm" w="sm" type="none"/>
            <a:tailEnd len="sm" w="sm" type="none"/>
          </a:ln>
        </p:spPr>
      </p:cxnSp>
      <p:cxnSp>
        <p:nvCxnSpPr>
          <p:cNvPr id="621" name="Google Shape;621;p25"/>
          <p:cNvCxnSpPr/>
          <p:nvPr/>
        </p:nvCxnSpPr>
        <p:spPr>
          <a:xfrm flipH="1" rot="10800000">
            <a:off x="6788098" y="-340519"/>
            <a:ext cx="1173767" cy="11098521"/>
          </a:xfrm>
          <a:prstGeom prst="straightConnector1">
            <a:avLst/>
          </a:prstGeom>
          <a:noFill/>
          <a:ln cap="flat" cmpd="sng" w="28575">
            <a:solidFill>
              <a:srgbClr val="DDD5A2"/>
            </a:solidFill>
            <a:prstDash val="solid"/>
            <a:round/>
            <a:headEnd len="sm" w="sm" type="none"/>
            <a:tailEnd len="sm" w="sm" type="none"/>
          </a:ln>
        </p:spPr>
      </p:cxnSp>
      <p:sp>
        <p:nvSpPr>
          <p:cNvPr id="622" name="Google Shape;622;p25"/>
          <p:cNvSpPr/>
          <p:nvPr/>
        </p:nvSpPr>
        <p:spPr>
          <a:xfrm flipH="1" rot="387073">
            <a:off x="16488230" y="3107090"/>
            <a:ext cx="1996546" cy="1497410"/>
          </a:xfrm>
          <a:custGeom>
            <a:rect b="b" l="l" r="r" t="t"/>
            <a:pathLst>
              <a:path extrusionOk="0" h="1497410" w="1996546">
                <a:moveTo>
                  <a:pt x="1996546" y="0"/>
                </a:moveTo>
                <a:lnTo>
                  <a:pt x="0" y="0"/>
                </a:lnTo>
                <a:lnTo>
                  <a:pt x="0" y="1497410"/>
                </a:lnTo>
                <a:lnTo>
                  <a:pt x="1996546" y="1497410"/>
                </a:lnTo>
                <a:lnTo>
                  <a:pt x="1996546" y="0"/>
                </a:lnTo>
                <a:close/>
              </a:path>
            </a:pathLst>
          </a:custGeom>
          <a:blipFill rotWithShape="1">
            <a:blip r:embed="rId4">
              <a:alphaModFix/>
            </a:blip>
            <a:stretch>
              <a:fillRect b="0" l="0" r="0" t="0"/>
            </a:stretch>
          </a:blipFill>
          <a:ln>
            <a:noFill/>
          </a:ln>
        </p:spPr>
      </p:sp>
      <p:sp>
        <p:nvSpPr>
          <p:cNvPr id="623" name="Google Shape;623;p25"/>
          <p:cNvSpPr txBox="1"/>
          <p:nvPr/>
        </p:nvSpPr>
        <p:spPr>
          <a:xfrm rot="371541">
            <a:off x="9589476" y="1101887"/>
            <a:ext cx="7395248" cy="232175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856" u="none" cap="none" strike="noStrike">
                <a:solidFill>
                  <a:srgbClr val="DDD5A2"/>
                </a:solidFill>
                <a:latin typeface="Josefin Sans Light"/>
                <a:ea typeface="Josefin Sans Light"/>
                <a:cs typeface="Josefin Sans Light"/>
                <a:sym typeface="Josefin Sans Light"/>
              </a:rPr>
              <a:t>PROJECT TITLE GOES HERE</a:t>
            </a:r>
            <a:endParaRPr/>
          </a:p>
        </p:txBody>
      </p:sp>
      <p:sp>
        <p:nvSpPr>
          <p:cNvPr id="624" name="Google Shape;624;p25"/>
          <p:cNvSpPr txBox="1"/>
          <p:nvPr/>
        </p:nvSpPr>
        <p:spPr>
          <a:xfrm rot="381826">
            <a:off x="1591302" y="8338673"/>
            <a:ext cx="4152104" cy="8249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Lorem ipsum dolor sit amet, consectetur adipiscing elit.</a:t>
            </a:r>
            <a:endParaRPr/>
          </a:p>
        </p:txBody>
      </p:sp>
      <p:pic>
        <p:nvPicPr>
          <p:cNvPr id="625" name="Google Shape;625;p25"/>
          <p:cNvPicPr preferRelativeResize="0"/>
          <p:nvPr/>
        </p:nvPicPr>
        <p:blipFill rotWithShape="1">
          <a:blip r:embed="rId3">
            <a:alphaModFix/>
          </a:blip>
          <a:srcRect b="14866" l="3437" r="63536" t="19148"/>
          <a:stretch/>
        </p:blipFill>
        <p:spPr>
          <a:xfrm rot="363606">
            <a:off x="1362106" y="1082739"/>
            <a:ext cx="6039723" cy="6788028"/>
          </a:xfrm>
          <a:prstGeom prst="rect">
            <a:avLst/>
          </a:prstGeom>
          <a:noFill/>
          <a:ln>
            <a:noFill/>
          </a:ln>
        </p:spPr>
      </p:pic>
      <p:pic>
        <p:nvPicPr>
          <p:cNvPr id="626" name="Google Shape;626;p25"/>
          <p:cNvPicPr preferRelativeResize="0"/>
          <p:nvPr/>
        </p:nvPicPr>
        <p:blipFill rotWithShape="1">
          <a:blip r:embed="rId3">
            <a:alphaModFix/>
          </a:blip>
          <a:srcRect b="19147" l="71530" r="5619" t="30571"/>
          <a:stretch/>
        </p:blipFill>
        <p:spPr>
          <a:xfrm rot="363601">
            <a:off x="14371454" y="5923725"/>
            <a:ext cx="4179044" cy="51729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630" name="Shape 630"/>
        <p:cNvGrpSpPr/>
        <p:nvPr/>
      </p:nvGrpSpPr>
      <p:grpSpPr>
        <a:xfrm>
          <a:off x="0" y="0"/>
          <a:ext cx="0" cy="0"/>
          <a:chOff x="0" y="0"/>
          <a:chExt cx="0" cy="0"/>
        </a:xfrm>
      </p:grpSpPr>
      <p:pic>
        <p:nvPicPr>
          <p:cNvPr id="631" name="Google Shape;631;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632" name="Google Shape;632;p26"/>
          <p:cNvSpPr/>
          <p:nvPr/>
        </p:nvSpPr>
        <p:spPr>
          <a:xfrm>
            <a:off x="15957143" y="0"/>
            <a:ext cx="2330857" cy="2955128"/>
          </a:xfrm>
          <a:custGeom>
            <a:rect b="b" l="l" r="r" t="t"/>
            <a:pathLst>
              <a:path extrusionOk="0" h="2955128" w="2330857">
                <a:moveTo>
                  <a:pt x="0" y="0"/>
                </a:moveTo>
                <a:lnTo>
                  <a:pt x="2330857" y="0"/>
                </a:lnTo>
                <a:lnTo>
                  <a:pt x="2330857" y="2955128"/>
                </a:lnTo>
                <a:lnTo>
                  <a:pt x="0" y="2955128"/>
                </a:lnTo>
                <a:lnTo>
                  <a:pt x="0" y="0"/>
                </a:lnTo>
                <a:close/>
              </a:path>
            </a:pathLst>
          </a:custGeom>
          <a:blipFill rotWithShape="1">
            <a:blip r:embed="rId4">
              <a:alphaModFix/>
            </a:blip>
            <a:stretch>
              <a:fillRect b="0" l="0" r="0" t="0"/>
            </a:stretch>
          </a:blipFill>
          <a:ln>
            <a:noFill/>
          </a:ln>
        </p:spPr>
      </p:sp>
      <p:sp>
        <p:nvSpPr>
          <p:cNvPr id="633" name="Google Shape;633;p26"/>
          <p:cNvSpPr/>
          <p:nvPr/>
        </p:nvSpPr>
        <p:spPr>
          <a:xfrm>
            <a:off x="-114300" y="8098474"/>
            <a:ext cx="3142331" cy="2270334"/>
          </a:xfrm>
          <a:custGeom>
            <a:rect b="b" l="l" r="r" t="t"/>
            <a:pathLst>
              <a:path extrusionOk="0" h="2270334" w="3142331">
                <a:moveTo>
                  <a:pt x="0" y="0"/>
                </a:moveTo>
                <a:lnTo>
                  <a:pt x="3142331" y="0"/>
                </a:lnTo>
                <a:lnTo>
                  <a:pt x="3142331" y="2270335"/>
                </a:lnTo>
                <a:lnTo>
                  <a:pt x="0" y="2270335"/>
                </a:lnTo>
                <a:lnTo>
                  <a:pt x="0" y="0"/>
                </a:lnTo>
                <a:close/>
              </a:path>
            </a:pathLst>
          </a:custGeom>
          <a:blipFill rotWithShape="1">
            <a:blip r:embed="rId5">
              <a:alphaModFix/>
            </a:blip>
            <a:stretch>
              <a:fillRect b="0" l="0" r="0" t="0"/>
            </a:stretch>
          </a:blipFill>
          <a:ln>
            <a:noFill/>
          </a:ln>
        </p:spPr>
      </p:sp>
      <p:sp>
        <p:nvSpPr>
          <p:cNvPr id="634" name="Google Shape;634;p26"/>
          <p:cNvSpPr/>
          <p:nvPr/>
        </p:nvSpPr>
        <p:spPr>
          <a:xfrm>
            <a:off x="-165355" y="8147791"/>
            <a:ext cx="3142331" cy="2270334"/>
          </a:xfrm>
          <a:custGeom>
            <a:rect b="b" l="l" r="r" t="t"/>
            <a:pathLst>
              <a:path extrusionOk="0" h="2270334" w="3142331">
                <a:moveTo>
                  <a:pt x="0" y="0"/>
                </a:moveTo>
                <a:lnTo>
                  <a:pt x="3142331" y="0"/>
                </a:lnTo>
                <a:lnTo>
                  <a:pt x="3142331" y="2270335"/>
                </a:lnTo>
                <a:lnTo>
                  <a:pt x="0" y="2270335"/>
                </a:lnTo>
                <a:lnTo>
                  <a:pt x="0" y="0"/>
                </a:lnTo>
                <a:close/>
              </a:path>
            </a:pathLst>
          </a:custGeom>
          <a:blipFill rotWithShape="1">
            <a:blip r:embed="rId6">
              <a:alphaModFix/>
            </a:blip>
            <a:stretch>
              <a:fillRect b="0" l="0" r="0" t="0"/>
            </a:stretch>
          </a:blipFill>
          <a:ln>
            <a:noFill/>
          </a:ln>
        </p:spPr>
      </p:sp>
      <p:sp>
        <p:nvSpPr>
          <p:cNvPr id="635" name="Google Shape;635;p26"/>
          <p:cNvSpPr txBox="1"/>
          <p:nvPr/>
        </p:nvSpPr>
        <p:spPr>
          <a:xfrm>
            <a:off x="7411645" y="6765506"/>
            <a:ext cx="9806100" cy="2475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7308" u="none" cap="none" strike="noStrike">
                <a:solidFill>
                  <a:srgbClr val="DDD5A2"/>
                </a:solidFill>
                <a:latin typeface="Josefin Sans Light"/>
                <a:ea typeface="Josefin Sans Light"/>
                <a:cs typeface="Josefin Sans Light"/>
                <a:sym typeface="Josefin Sans Light"/>
              </a:rPr>
              <a:t>HOPE TO WORK WITH YOU SOON</a:t>
            </a:r>
            <a:endParaRPr/>
          </a:p>
        </p:txBody>
      </p:sp>
      <p:sp>
        <p:nvSpPr>
          <p:cNvPr id="636" name="Google Shape;636;p26"/>
          <p:cNvSpPr txBox="1"/>
          <p:nvPr/>
        </p:nvSpPr>
        <p:spPr>
          <a:xfrm>
            <a:off x="1028700" y="571500"/>
            <a:ext cx="3896552" cy="2694305"/>
          </a:xfrm>
          <a:prstGeom prst="rect">
            <a:avLst/>
          </a:prstGeom>
          <a:noFill/>
          <a:ln>
            <a:noFill/>
          </a:ln>
        </p:spPr>
        <p:txBody>
          <a:bodyPr anchorCtr="0" anchor="t" bIns="0" lIns="0" spcFirstLastPara="1" rIns="0" wrap="square" tIns="0">
            <a:spAutoFit/>
          </a:bodyPr>
          <a:lstStyle/>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+ 123 456 7890</a:t>
            </a:r>
            <a:endParaRPr/>
          </a:p>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hello@reallygreatsite.com</a:t>
            </a:r>
            <a:endParaRPr/>
          </a:p>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www.reallygreatsite.com</a:t>
            </a:r>
            <a:endParaRPr/>
          </a:p>
          <a:p>
            <a:pPr indent="0" lvl="0" marL="0" marR="0" rtl="0" algn="l">
              <a:lnSpc>
                <a:spcPct val="250068"/>
              </a:lnSpc>
              <a:spcBef>
                <a:spcPts val="0"/>
              </a:spcBef>
              <a:spcAft>
                <a:spcPts val="0"/>
              </a:spcAft>
              <a:buNone/>
            </a:pPr>
            <a:r>
              <a:rPr b="0" i="0" lang="en-US" sz="2199" u="none" cap="none" strike="noStrike">
                <a:solidFill>
                  <a:srgbClr val="DDD5A2"/>
                </a:solidFill>
                <a:latin typeface="Josefin Sans"/>
                <a:ea typeface="Josefin Sans"/>
                <a:cs typeface="Josefin Sans"/>
                <a:sym typeface="Josefin Sans"/>
              </a:rPr>
              <a:t>@reallygreatsite</a:t>
            </a:r>
            <a:endParaRPr/>
          </a:p>
        </p:txBody>
      </p:sp>
      <p:cxnSp>
        <p:nvCxnSpPr>
          <p:cNvPr id="637" name="Google Shape;637;p26"/>
          <p:cNvCxnSpPr/>
          <p:nvPr/>
        </p:nvCxnSpPr>
        <p:spPr>
          <a:xfrm>
            <a:off x="12395067" y="6135734"/>
            <a:ext cx="25280728" cy="0"/>
          </a:xfrm>
          <a:prstGeom prst="straightConnector1">
            <a:avLst/>
          </a:prstGeom>
          <a:noFill/>
          <a:ln cap="flat" cmpd="sng" w="28575">
            <a:solidFill>
              <a:srgbClr val="DDD5A2"/>
            </a:solidFill>
            <a:prstDash val="solid"/>
            <a:round/>
            <a:headEnd len="sm" w="sm" type="none"/>
            <a:tailEnd len="sm" w="sm" type="none"/>
          </a:ln>
        </p:spPr>
      </p:cxnSp>
      <p:cxnSp>
        <p:nvCxnSpPr>
          <p:cNvPr id="638" name="Google Shape;638;p26"/>
          <p:cNvCxnSpPr/>
          <p:nvPr/>
        </p:nvCxnSpPr>
        <p:spPr>
          <a:xfrm>
            <a:off x="-8158156" y="3972096"/>
            <a:ext cx="14106768" cy="0"/>
          </a:xfrm>
          <a:prstGeom prst="straightConnector1">
            <a:avLst/>
          </a:prstGeom>
          <a:noFill/>
          <a:ln cap="flat" cmpd="sng" w="28575">
            <a:solidFill>
              <a:srgbClr val="DDD5A2"/>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642" name="Shape 642"/>
        <p:cNvGrpSpPr/>
        <p:nvPr/>
      </p:nvGrpSpPr>
      <p:grpSpPr>
        <a:xfrm>
          <a:off x="0" y="0"/>
          <a:ext cx="0" cy="0"/>
          <a:chOff x="0" y="0"/>
          <a:chExt cx="0" cy="0"/>
        </a:xfrm>
      </p:grpSpPr>
      <p:sp>
        <p:nvSpPr>
          <p:cNvPr id="643" name="Google Shape;643;p27"/>
          <p:cNvSpPr txBox="1"/>
          <p:nvPr/>
        </p:nvSpPr>
        <p:spPr>
          <a:xfrm>
            <a:off x="952500" y="4526915"/>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Titles: Josefin Sans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Headers: Josefin Sans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Body Copy: Josefin Sans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Josefin Sans"/>
              <a:ea typeface="Josefin Sans"/>
              <a:cs typeface="Josefin Sans"/>
              <a:sym typeface="Josefin Sans"/>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page before presenting. </a:t>
            </a:r>
            <a:endParaRPr/>
          </a:p>
        </p:txBody>
      </p:sp>
      <p:sp>
        <p:nvSpPr>
          <p:cNvPr id="644" name="Google Shape;644;p27"/>
          <p:cNvSpPr txBox="1"/>
          <p:nvPr/>
        </p:nvSpPr>
        <p:spPr>
          <a:xfrm>
            <a:off x="952500" y="3076816"/>
            <a:ext cx="4178100" cy="744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in your Canva Presentation.</a:t>
            </a:r>
            <a:endParaRPr/>
          </a:p>
        </p:txBody>
      </p:sp>
      <p:sp>
        <p:nvSpPr>
          <p:cNvPr id="645" name="Google Shape;645;p27"/>
          <p:cNvSpPr txBox="1"/>
          <p:nvPr/>
        </p:nvSpPr>
        <p:spPr>
          <a:xfrm>
            <a:off x="952500" y="849675"/>
            <a:ext cx="3863700" cy="189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154" u="none" cap="none" strike="noStrike">
                <a:solidFill>
                  <a:srgbClr val="000000"/>
                </a:solidFill>
                <a:latin typeface="Josefin Sans"/>
                <a:ea typeface="Josefin Sans"/>
                <a:cs typeface="Josefin Sans"/>
                <a:sym typeface="Josefin Sans"/>
              </a:rPr>
              <a:t>Resource</a:t>
            </a:r>
            <a:endParaRPr/>
          </a:p>
          <a:p>
            <a:pPr indent="0" lvl="0" marL="0" marR="0" rtl="0" algn="l">
              <a:lnSpc>
                <a:spcPct val="100000"/>
              </a:lnSpc>
              <a:spcBef>
                <a:spcPts val="0"/>
              </a:spcBef>
              <a:spcAft>
                <a:spcPts val="0"/>
              </a:spcAft>
              <a:buNone/>
            </a:pPr>
            <a:r>
              <a:rPr b="0" i="0" lang="en-US" sz="6154" u="none" cap="none" strike="noStrike">
                <a:solidFill>
                  <a:srgbClr val="000000"/>
                </a:solidFill>
                <a:latin typeface="Josefin Sans"/>
                <a:ea typeface="Josefin Sans"/>
                <a:cs typeface="Josefin Sans"/>
                <a:sym typeface="Josefin Sans"/>
              </a:rPr>
              <a:t>Page</a:t>
            </a:r>
            <a:endParaRPr/>
          </a:p>
        </p:txBody>
      </p:sp>
      <p:sp>
        <p:nvSpPr>
          <p:cNvPr id="646" name="Google Shape;646;p27"/>
          <p:cNvSpPr/>
          <p:nvPr/>
        </p:nvSpPr>
        <p:spPr>
          <a:xfrm flipH="1">
            <a:off x="9769945" y="3733697"/>
            <a:ext cx="1856208" cy="1392156"/>
          </a:xfrm>
          <a:custGeom>
            <a:rect b="b" l="l" r="r" t="t"/>
            <a:pathLst>
              <a:path extrusionOk="0" h="1392156" w="1856208">
                <a:moveTo>
                  <a:pt x="1856209" y="0"/>
                </a:moveTo>
                <a:lnTo>
                  <a:pt x="0" y="0"/>
                </a:lnTo>
                <a:lnTo>
                  <a:pt x="0" y="1392156"/>
                </a:lnTo>
                <a:lnTo>
                  <a:pt x="1856209" y="1392156"/>
                </a:lnTo>
                <a:lnTo>
                  <a:pt x="1856209" y="0"/>
                </a:lnTo>
                <a:close/>
              </a:path>
            </a:pathLst>
          </a:custGeom>
          <a:blipFill rotWithShape="1">
            <a:blip r:embed="rId3">
              <a:alphaModFix/>
            </a:blip>
            <a:stretch>
              <a:fillRect b="0" l="0" r="0" t="0"/>
            </a:stretch>
          </a:blipFill>
          <a:ln>
            <a:noFill/>
          </a:ln>
        </p:spPr>
      </p:sp>
      <p:sp>
        <p:nvSpPr>
          <p:cNvPr id="647" name="Google Shape;647;p27"/>
          <p:cNvSpPr/>
          <p:nvPr/>
        </p:nvSpPr>
        <p:spPr>
          <a:xfrm flipH="1">
            <a:off x="5889799" y="1155288"/>
            <a:ext cx="1684383" cy="1684383"/>
          </a:xfrm>
          <a:custGeom>
            <a:rect b="b" l="l" r="r" t="t"/>
            <a:pathLst>
              <a:path extrusionOk="0" h="1684383" w="1684383">
                <a:moveTo>
                  <a:pt x="1684383" y="0"/>
                </a:moveTo>
                <a:lnTo>
                  <a:pt x="0" y="0"/>
                </a:lnTo>
                <a:lnTo>
                  <a:pt x="0" y="1684382"/>
                </a:lnTo>
                <a:lnTo>
                  <a:pt x="1684383" y="1684382"/>
                </a:lnTo>
                <a:lnTo>
                  <a:pt x="1684383" y="0"/>
                </a:lnTo>
                <a:close/>
              </a:path>
            </a:pathLst>
          </a:custGeom>
          <a:blipFill rotWithShape="1">
            <a:blip r:embed="rId4">
              <a:alphaModFix/>
            </a:blip>
            <a:stretch>
              <a:fillRect b="0" l="0" r="0" t="0"/>
            </a:stretch>
          </a:blipFill>
          <a:ln>
            <a:noFill/>
          </a:ln>
        </p:spPr>
      </p:sp>
      <p:sp>
        <p:nvSpPr>
          <p:cNvPr id="648" name="Google Shape;648;p27"/>
          <p:cNvSpPr/>
          <p:nvPr/>
        </p:nvSpPr>
        <p:spPr>
          <a:xfrm>
            <a:off x="13606867" y="1312357"/>
            <a:ext cx="3661958" cy="206401"/>
          </a:xfrm>
          <a:custGeom>
            <a:rect b="b" l="l" r="r" t="t"/>
            <a:pathLst>
              <a:path extrusionOk="0" h="206401" w="3661958">
                <a:moveTo>
                  <a:pt x="0" y="0"/>
                </a:moveTo>
                <a:lnTo>
                  <a:pt x="3661958" y="0"/>
                </a:lnTo>
                <a:lnTo>
                  <a:pt x="3661958" y="206401"/>
                </a:lnTo>
                <a:lnTo>
                  <a:pt x="0" y="206401"/>
                </a:lnTo>
                <a:lnTo>
                  <a:pt x="0" y="0"/>
                </a:lnTo>
                <a:close/>
              </a:path>
            </a:pathLst>
          </a:custGeom>
          <a:blipFill rotWithShape="1">
            <a:blip r:embed="rId5">
              <a:alphaModFix/>
            </a:blip>
            <a:stretch>
              <a:fillRect b="0" l="0" r="0" t="0"/>
            </a:stretch>
          </a:blipFill>
          <a:ln>
            <a:noFill/>
          </a:ln>
        </p:spPr>
      </p:sp>
      <p:sp>
        <p:nvSpPr>
          <p:cNvPr id="649" name="Google Shape;649;p27"/>
          <p:cNvSpPr/>
          <p:nvPr/>
        </p:nvSpPr>
        <p:spPr>
          <a:xfrm>
            <a:off x="5424767" y="8280031"/>
            <a:ext cx="2780604" cy="834181"/>
          </a:xfrm>
          <a:custGeom>
            <a:rect b="b" l="l" r="r" t="t"/>
            <a:pathLst>
              <a:path extrusionOk="0" h="834181" w="2780604">
                <a:moveTo>
                  <a:pt x="0" y="0"/>
                </a:moveTo>
                <a:lnTo>
                  <a:pt x="2780603" y="0"/>
                </a:lnTo>
                <a:lnTo>
                  <a:pt x="2780603" y="834181"/>
                </a:lnTo>
                <a:lnTo>
                  <a:pt x="0" y="834181"/>
                </a:lnTo>
                <a:lnTo>
                  <a:pt x="0" y="0"/>
                </a:lnTo>
                <a:close/>
              </a:path>
            </a:pathLst>
          </a:custGeom>
          <a:blipFill rotWithShape="1">
            <a:blip r:embed="rId6">
              <a:alphaModFix/>
            </a:blip>
            <a:stretch>
              <a:fillRect b="0" l="0" r="0" t="0"/>
            </a:stretch>
          </a:blipFill>
          <a:ln>
            <a:noFill/>
          </a:ln>
        </p:spPr>
      </p:sp>
      <p:sp>
        <p:nvSpPr>
          <p:cNvPr id="650" name="Google Shape;650;p27"/>
          <p:cNvSpPr/>
          <p:nvPr/>
        </p:nvSpPr>
        <p:spPr>
          <a:xfrm>
            <a:off x="12598538" y="7899503"/>
            <a:ext cx="1008987" cy="1595237"/>
          </a:xfrm>
          <a:custGeom>
            <a:rect b="b" l="l" r="r" t="t"/>
            <a:pathLst>
              <a:path extrusionOk="0" h="1595237" w="1008987">
                <a:moveTo>
                  <a:pt x="0" y="0"/>
                </a:moveTo>
                <a:lnTo>
                  <a:pt x="1008987" y="0"/>
                </a:lnTo>
                <a:lnTo>
                  <a:pt x="1008987" y="1595237"/>
                </a:lnTo>
                <a:lnTo>
                  <a:pt x="0" y="1595237"/>
                </a:lnTo>
                <a:lnTo>
                  <a:pt x="0" y="0"/>
                </a:lnTo>
                <a:close/>
              </a:path>
            </a:pathLst>
          </a:custGeom>
          <a:blipFill rotWithShape="1">
            <a:blip r:embed="rId7">
              <a:alphaModFix/>
            </a:blip>
            <a:stretch>
              <a:fillRect b="0" l="0" r="0" t="0"/>
            </a:stretch>
          </a:blipFill>
          <a:ln>
            <a:noFill/>
          </a:ln>
        </p:spPr>
      </p:sp>
      <p:sp>
        <p:nvSpPr>
          <p:cNvPr id="651" name="Google Shape;651;p27"/>
          <p:cNvSpPr/>
          <p:nvPr/>
        </p:nvSpPr>
        <p:spPr>
          <a:xfrm>
            <a:off x="12004847" y="6250989"/>
            <a:ext cx="3044984" cy="1100001"/>
          </a:xfrm>
          <a:custGeom>
            <a:rect b="b" l="l" r="r" t="t"/>
            <a:pathLst>
              <a:path extrusionOk="0" h="1100001" w="3044984">
                <a:moveTo>
                  <a:pt x="0" y="0"/>
                </a:moveTo>
                <a:lnTo>
                  <a:pt x="3044985" y="0"/>
                </a:lnTo>
                <a:lnTo>
                  <a:pt x="3044985" y="1100000"/>
                </a:lnTo>
                <a:lnTo>
                  <a:pt x="0" y="1100000"/>
                </a:lnTo>
                <a:lnTo>
                  <a:pt x="0" y="0"/>
                </a:lnTo>
                <a:close/>
              </a:path>
            </a:pathLst>
          </a:custGeom>
          <a:blipFill rotWithShape="1">
            <a:blip r:embed="rId8">
              <a:alphaModFix/>
            </a:blip>
            <a:stretch>
              <a:fillRect b="0" l="0" r="0" t="0"/>
            </a:stretch>
          </a:blipFill>
          <a:ln>
            <a:noFill/>
          </a:ln>
        </p:spPr>
      </p:sp>
      <p:sp>
        <p:nvSpPr>
          <p:cNvPr id="652" name="Google Shape;652;p27"/>
          <p:cNvSpPr/>
          <p:nvPr/>
        </p:nvSpPr>
        <p:spPr>
          <a:xfrm>
            <a:off x="9623719" y="8134847"/>
            <a:ext cx="1556470" cy="1124550"/>
          </a:xfrm>
          <a:custGeom>
            <a:rect b="b" l="l" r="r" t="t"/>
            <a:pathLst>
              <a:path extrusionOk="0" h="1124550" w="1556470">
                <a:moveTo>
                  <a:pt x="0" y="0"/>
                </a:moveTo>
                <a:lnTo>
                  <a:pt x="1556470" y="0"/>
                </a:lnTo>
                <a:lnTo>
                  <a:pt x="1556470" y="1124550"/>
                </a:lnTo>
                <a:lnTo>
                  <a:pt x="0" y="1124550"/>
                </a:lnTo>
                <a:lnTo>
                  <a:pt x="0" y="0"/>
                </a:lnTo>
                <a:close/>
              </a:path>
            </a:pathLst>
          </a:custGeom>
          <a:blipFill rotWithShape="1">
            <a:blip r:embed="rId9">
              <a:alphaModFix/>
            </a:blip>
            <a:stretch>
              <a:fillRect b="0" l="0" r="0" t="0"/>
            </a:stretch>
          </a:blipFill>
          <a:ln>
            <a:noFill/>
          </a:ln>
        </p:spPr>
      </p:sp>
      <p:sp>
        <p:nvSpPr>
          <p:cNvPr id="653" name="Google Shape;653;p27"/>
          <p:cNvSpPr/>
          <p:nvPr/>
        </p:nvSpPr>
        <p:spPr>
          <a:xfrm flipH="1">
            <a:off x="14625927" y="3793828"/>
            <a:ext cx="2642898" cy="1271895"/>
          </a:xfrm>
          <a:custGeom>
            <a:rect b="b" l="l" r="r" t="t"/>
            <a:pathLst>
              <a:path extrusionOk="0" h="1271895" w="2642898">
                <a:moveTo>
                  <a:pt x="2642898" y="0"/>
                </a:moveTo>
                <a:lnTo>
                  <a:pt x="0" y="0"/>
                </a:lnTo>
                <a:lnTo>
                  <a:pt x="0" y="1271895"/>
                </a:lnTo>
                <a:lnTo>
                  <a:pt x="2642898" y="1271895"/>
                </a:lnTo>
                <a:lnTo>
                  <a:pt x="2642898" y="0"/>
                </a:lnTo>
                <a:close/>
              </a:path>
            </a:pathLst>
          </a:custGeom>
          <a:blipFill rotWithShape="1">
            <a:blip r:embed="rId10">
              <a:alphaModFix/>
            </a:blip>
            <a:stretch>
              <a:fillRect b="0" l="0" r="0" t="0"/>
            </a:stretch>
          </a:blipFill>
          <a:ln>
            <a:noFill/>
          </a:ln>
        </p:spPr>
      </p:sp>
      <p:sp>
        <p:nvSpPr>
          <p:cNvPr id="654" name="Google Shape;654;p27"/>
          <p:cNvSpPr/>
          <p:nvPr/>
        </p:nvSpPr>
        <p:spPr>
          <a:xfrm>
            <a:off x="8633995" y="1076325"/>
            <a:ext cx="1578556" cy="1929347"/>
          </a:xfrm>
          <a:custGeom>
            <a:rect b="b" l="l" r="r" t="t"/>
            <a:pathLst>
              <a:path extrusionOk="0" h="1929347" w="1578556">
                <a:moveTo>
                  <a:pt x="0" y="0"/>
                </a:moveTo>
                <a:lnTo>
                  <a:pt x="1578557" y="0"/>
                </a:lnTo>
                <a:lnTo>
                  <a:pt x="1578557" y="1929347"/>
                </a:lnTo>
                <a:lnTo>
                  <a:pt x="0" y="1929347"/>
                </a:lnTo>
                <a:lnTo>
                  <a:pt x="0" y="0"/>
                </a:lnTo>
                <a:close/>
              </a:path>
            </a:pathLst>
          </a:custGeom>
          <a:blipFill rotWithShape="1">
            <a:blip r:embed="rId11">
              <a:alphaModFix/>
            </a:blip>
            <a:stretch>
              <a:fillRect b="0" l="0" r="0" t="0"/>
            </a:stretch>
          </a:blipFill>
          <a:ln>
            <a:noFill/>
          </a:ln>
        </p:spPr>
      </p:sp>
      <p:sp>
        <p:nvSpPr>
          <p:cNvPr id="655" name="Google Shape;655;p27"/>
          <p:cNvSpPr/>
          <p:nvPr/>
        </p:nvSpPr>
        <p:spPr>
          <a:xfrm>
            <a:off x="10966561" y="1111848"/>
            <a:ext cx="2468757" cy="1858301"/>
          </a:xfrm>
          <a:custGeom>
            <a:rect b="b" l="l" r="r" t="t"/>
            <a:pathLst>
              <a:path extrusionOk="0" h="1858301" w="2468757">
                <a:moveTo>
                  <a:pt x="0" y="0"/>
                </a:moveTo>
                <a:lnTo>
                  <a:pt x="2468757" y="0"/>
                </a:lnTo>
                <a:lnTo>
                  <a:pt x="2468757" y="1858301"/>
                </a:lnTo>
                <a:lnTo>
                  <a:pt x="0" y="1858301"/>
                </a:lnTo>
                <a:lnTo>
                  <a:pt x="0" y="0"/>
                </a:lnTo>
                <a:close/>
              </a:path>
            </a:pathLst>
          </a:custGeom>
          <a:blipFill rotWithShape="1">
            <a:blip r:embed="rId12">
              <a:alphaModFix/>
            </a:blip>
            <a:stretch>
              <a:fillRect b="0" l="0" r="0" t="0"/>
            </a:stretch>
          </a:blipFill>
          <a:ln>
            <a:noFill/>
          </a:ln>
        </p:spPr>
      </p:sp>
      <p:sp>
        <p:nvSpPr>
          <p:cNvPr id="656" name="Google Shape;656;p27"/>
          <p:cNvSpPr/>
          <p:nvPr/>
        </p:nvSpPr>
        <p:spPr>
          <a:xfrm rot="10800000">
            <a:off x="8815592" y="6197429"/>
            <a:ext cx="2414239" cy="1207119"/>
          </a:xfrm>
          <a:custGeom>
            <a:rect b="b" l="l" r="r" t="t"/>
            <a:pathLst>
              <a:path extrusionOk="0" h="1207119" w="2414239">
                <a:moveTo>
                  <a:pt x="2414239" y="1207120"/>
                </a:moveTo>
                <a:lnTo>
                  <a:pt x="0" y="1207120"/>
                </a:lnTo>
                <a:lnTo>
                  <a:pt x="0" y="0"/>
                </a:lnTo>
                <a:lnTo>
                  <a:pt x="2414239" y="0"/>
                </a:lnTo>
                <a:lnTo>
                  <a:pt x="2414239" y="1207120"/>
                </a:lnTo>
                <a:close/>
              </a:path>
            </a:pathLst>
          </a:custGeom>
          <a:blipFill rotWithShape="1">
            <a:blip r:embed="rId13">
              <a:alphaModFix/>
            </a:blip>
            <a:stretch>
              <a:fillRect b="0" l="0" r="0" t="0"/>
            </a:stretch>
          </a:blipFill>
          <a:ln>
            <a:noFill/>
          </a:ln>
        </p:spPr>
      </p:sp>
      <p:sp>
        <p:nvSpPr>
          <p:cNvPr id="657" name="Google Shape;657;p27"/>
          <p:cNvSpPr/>
          <p:nvPr/>
        </p:nvSpPr>
        <p:spPr>
          <a:xfrm>
            <a:off x="16017820" y="6175487"/>
            <a:ext cx="1251005" cy="1251005"/>
          </a:xfrm>
          <a:custGeom>
            <a:rect b="b" l="l" r="r" t="t"/>
            <a:pathLst>
              <a:path extrusionOk="0" h="1251005" w="1251005">
                <a:moveTo>
                  <a:pt x="0" y="0"/>
                </a:moveTo>
                <a:lnTo>
                  <a:pt x="1251005" y="0"/>
                </a:lnTo>
                <a:lnTo>
                  <a:pt x="1251005" y="1251005"/>
                </a:lnTo>
                <a:lnTo>
                  <a:pt x="0" y="1251005"/>
                </a:lnTo>
                <a:lnTo>
                  <a:pt x="0" y="0"/>
                </a:lnTo>
                <a:close/>
              </a:path>
            </a:pathLst>
          </a:custGeom>
          <a:blipFill rotWithShape="1">
            <a:blip r:embed="rId14">
              <a:alphaModFix/>
            </a:blip>
            <a:stretch>
              <a:fillRect b="0" l="0" r="0" t="0"/>
            </a:stretch>
          </a:blipFill>
          <a:ln>
            <a:noFill/>
          </a:ln>
        </p:spPr>
      </p:sp>
      <p:sp>
        <p:nvSpPr>
          <p:cNvPr id="658" name="Google Shape;658;p27"/>
          <p:cNvSpPr/>
          <p:nvPr/>
        </p:nvSpPr>
        <p:spPr>
          <a:xfrm flipH="1">
            <a:off x="5589562" y="5995219"/>
            <a:ext cx="2451013" cy="1611541"/>
          </a:xfrm>
          <a:custGeom>
            <a:rect b="b" l="l" r="r" t="t"/>
            <a:pathLst>
              <a:path extrusionOk="0" h="1611541" w="2451013">
                <a:moveTo>
                  <a:pt x="2451013" y="0"/>
                </a:moveTo>
                <a:lnTo>
                  <a:pt x="0" y="0"/>
                </a:lnTo>
                <a:lnTo>
                  <a:pt x="0" y="1611541"/>
                </a:lnTo>
                <a:lnTo>
                  <a:pt x="2451013" y="1611541"/>
                </a:lnTo>
                <a:lnTo>
                  <a:pt x="2451013" y="0"/>
                </a:lnTo>
                <a:close/>
              </a:path>
            </a:pathLst>
          </a:custGeom>
          <a:blipFill rotWithShape="1">
            <a:blip r:embed="rId15">
              <a:alphaModFix/>
            </a:blip>
            <a:stretch>
              <a:fillRect b="0" l="0" r="0" t="0"/>
            </a:stretch>
          </a:blipFill>
          <a:ln>
            <a:noFill/>
          </a:ln>
        </p:spPr>
      </p:sp>
      <p:sp>
        <p:nvSpPr>
          <p:cNvPr id="659" name="Google Shape;659;p27"/>
          <p:cNvSpPr/>
          <p:nvPr/>
        </p:nvSpPr>
        <p:spPr>
          <a:xfrm>
            <a:off x="14077521" y="1920791"/>
            <a:ext cx="3072894" cy="1084881"/>
          </a:xfrm>
          <a:custGeom>
            <a:rect b="b" l="l" r="r" t="t"/>
            <a:pathLst>
              <a:path extrusionOk="0" h="1084881" w="3072894">
                <a:moveTo>
                  <a:pt x="0" y="0"/>
                </a:moveTo>
                <a:lnTo>
                  <a:pt x="3072894" y="0"/>
                </a:lnTo>
                <a:lnTo>
                  <a:pt x="3072894" y="1084881"/>
                </a:lnTo>
                <a:lnTo>
                  <a:pt x="0" y="1084881"/>
                </a:lnTo>
                <a:lnTo>
                  <a:pt x="0" y="0"/>
                </a:lnTo>
                <a:close/>
              </a:path>
            </a:pathLst>
          </a:custGeom>
          <a:blipFill rotWithShape="1">
            <a:blip r:embed="rId16">
              <a:alphaModFix/>
            </a:blip>
            <a:stretch>
              <a:fillRect b="0" l="0" r="-13427" t="0"/>
            </a:stretch>
          </a:blipFill>
          <a:ln>
            <a:noFill/>
          </a:ln>
        </p:spPr>
      </p:sp>
      <p:sp>
        <p:nvSpPr>
          <p:cNvPr id="660" name="Google Shape;660;p27"/>
          <p:cNvSpPr/>
          <p:nvPr/>
        </p:nvSpPr>
        <p:spPr>
          <a:xfrm rot="-5400000">
            <a:off x="15526029" y="7480510"/>
            <a:ext cx="1052369" cy="2433223"/>
          </a:xfrm>
          <a:custGeom>
            <a:rect b="b" l="l" r="r" t="t"/>
            <a:pathLst>
              <a:path extrusionOk="0" h="2433223" w="1052369">
                <a:moveTo>
                  <a:pt x="0" y="0"/>
                </a:moveTo>
                <a:lnTo>
                  <a:pt x="1052369" y="0"/>
                </a:lnTo>
                <a:lnTo>
                  <a:pt x="1052369" y="2433223"/>
                </a:lnTo>
                <a:lnTo>
                  <a:pt x="0" y="2433223"/>
                </a:lnTo>
                <a:lnTo>
                  <a:pt x="0" y="0"/>
                </a:lnTo>
                <a:close/>
              </a:path>
            </a:pathLst>
          </a:custGeom>
          <a:blipFill rotWithShape="1">
            <a:blip r:embed="rId17">
              <a:alphaModFix/>
            </a:blip>
            <a:stretch>
              <a:fillRect b="0" l="0" r="0" t="0"/>
            </a:stretch>
          </a:blipFill>
          <a:ln>
            <a:noFill/>
          </a:ln>
        </p:spPr>
      </p:sp>
      <p:sp>
        <p:nvSpPr>
          <p:cNvPr id="661" name="Google Shape;661;p27"/>
          <p:cNvSpPr/>
          <p:nvPr/>
        </p:nvSpPr>
        <p:spPr>
          <a:xfrm rot="5400000">
            <a:off x="7830163" y="3910052"/>
            <a:ext cx="1743307" cy="1039447"/>
          </a:xfrm>
          <a:custGeom>
            <a:rect b="b" l="l" r="r" t="t"/>
            <a:pathLst>
              <a:path extrusionOk="0" h="1039447" w="1743307">
                <a:moveTo>
                  <a:pt x="0" y="0"/>
                </a:moveTo>
                <a:lnTo>
                  <a:pt x="1743307" y="0"/>
                </a:lnTo>
                <a:lnTo>
                  <a:pt x="1743307" y="1039447"/>
                </a:lnTo>
                <a:lnTo>
                  <a:pt x="0" y="1039447"/>
                </a:lnTo>
                <a:lnTo>
                  <a:pt x="0" y="0"/>
                </a:lnTo>
                <a:close/>
              </a:path>
            </a:pathLst>
          </a:custGeom>
          <a:blipFill rotWithShape="1">
            <a:blip r:embed="rId18">
              <a:alphaModFix/>
            </a:blip>
            <a:stretch>
              <a:fillRect b="0" l="0" r="0" t="0"/>
            </a:stretch>
          </a:blipFill>
          <a:ln>
            <a:noFill/>
          </a:ln>
        </p:spPr>
      </p:sp>
      <p:sp>
        <p:nvSpPr>
          <p:cNvPr id="662" name="Google Shape;662;p27"/>
          <p:cNvSpPr/>
          <p:nvPr/>
        </p:nvSpPr>
        <p:spPr>
          <a:xfrm>
            <a:off x="12174559" y="3910029"/>
            <a:ext cx="1902962" cy="1039493"/>
          </a:xfrm>
          <a:custGeom>
            <a:rect b="b" l="l" r="r" t="t"/>
            <a:pathLst>
              <a:path extrusionOk="0" h="1039493" w="1902962">
                <a:moveTo>
                  <a:pt x="0" y="0"/>
                </a:moveTo>
                <a:lnTo>
                  <a:pt x="1902962" y="0"/>
                </a:lnTo>
                <a:lnTo>
                  <a:pt x="1902962" y="1039493"/>
                </a:lnTo>
                <a:lnTo>
                  <a:pt x="0" y="1039493"/>
                </a:lnTo>
                <a:lnTo>
                  <a:pt x="0" y="0"/>
                </a:lnTo>
                <a:close/>
              </a:path>
            </a:pathLst>
          </a:custGeom>
          <a:blipFill rotWithShape="1">
            <a:blip r:embed="rId19">
              <a:alphaModFix/>
            </a:blip>
            <a:stretch>
              <a:fillRect b="0" l="0" r="0" t="0"/>
            </a:stretch>
          </a:blipFill>
          <a:ln>
            <a:noFill/>
          </a:ln>
        </p:spPr>
      </p:sp>
      <p:sp>
        <p:nvSpPr>
          <p:cNvPr id="663" name="Google Shape;663;p27"/>
          <p:cNvSpPr/>
          <p:nvPr/>
        </p:nvSpPr>
        <p:spPr>
          <a:xfrm>
            <a:off x="5996450" y="3391906"/>
            <a:ext cx="1637238" cy="2075738"/>
          </a:xfrm>
          <a:custGeom>
            <a:rect b="b" l="l" r="r" t="t"/>
            <a:pathLst>
              <a:path extrusionOk="0" h="2075738" w="1637238">
                <a:moveTo>
                  <a:pt x="0" y="0"/>
                </a:moveTo>
                <a:lnTo>
                  <a:pt x="1637238" y="0"/>
                </a:lnTo>
                <a:lnTo>
                  <a:pt x="1637238" y="2075738"/>
                </a:lnTo>
                <a:lnTo>
                  <a:pt x="0" y="2075738"/>
                </a:lnTo>
                <a:lnTo>
                  <a:pt x="0" y="0"/>
                </a:lnTo>
                <a:close/>
              </a:path>
            </a:pathLst>
          </a:custGeom>
          <a:blipFill rotWithShape="1">
            <a:blip r:embed="rId20">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67" name="Shape 667"/>
        <p:cNvGrpSpPr/>
        <p:nvPr/>
      </p:nvGrpSpPr>
      <p:grpSpPr>
        <a:xfrm>
          <a:off x="0" y="0"/>
          <a:ext cx="0" cy="0"/>
          <a:chOff x="0" y="0"/>
          <a:chExt cx="0" cy="0"/>
        </a:xfrm>
      </p:grpSpPr>
      <p:pic>
        <p:nvPicPr>
          <p:cNvPr id="668" name="Google Shape;668;p28"/>
          <p:cNvPicPr preferRelativeResize="0"/>
          <p:nvPr/>
        </p:nvPicPr>
        <p:blipFill>
          <a:blip r:embed="rId3">
            <a:alphaModFix/>
          </a:blip>
          <a:stretch>
            <a:fillRect/>
          </a:stretch>
        </p:blipFill>
        <p:spPr>
          <a:xfrm>
            <a:off x="11160125" y="1684550"/>
            <a:ext cx="4572000" cy="1473200"/>
          </a:xfrm>
          <a:prstGeom prst="rect">
            <a:avLst/>
          </a:prstGeom>
          <a:noFill/>
          <a:ln>
            <a:noFill/>
          </a:ln>
        </p:spPr>
      </p:pic>
      <p:pic>
        <p:nvPicPr>
          <p:cNvPr id="669" name="Google Shape;669;p28"/>
          <p:cNvPicPr preferRelativeResize="0"/>
          <p:nvPr/>
        </p:nvPicPr>
        <p:blipFill rotWithShape="1">
          <a:blip r:embed="rId4">
            <a:alphaModFix/>
          </a:blip>
          <a:srcRect b="12899" l="22770" r="28198" t="13180"/>
          <a:stretch/>
        </p:blipFill>
        <p:spPr>
          <a:xfrm rot="-235170">
            <a:off x="-439962" y="3134976"/>
            <a:ext cx="8966699" cy="7604701"/>
          </a:xfrm>
          <a:prstGeom prst="rect">
            <a:avLst/>
          </a:prstGeom>
          <a:noFill/>
          <a:ln>
            <a:noFill/>
          </a:ln>
        </p:spPr>
      </p:pic>
      <p:cxnSp>
        <p:nvCxnSpPr>
          <p:cNvPr id="670" name="Google Shape;670;p28"/>
          <p:cNvCxnSpPr/>
          <p:nvPr/>
        </p:nvCxnSpPr>
        <p:spPr>
          <a:xfrm flipH="1" rot="10800000">
            <a:off x="-16607706" y="2380310"/>
            <a:ext cx="25220101" cy="1749775"/>
          </a:xfrm>
          <a:prstGeom prst="straightConnector1">
            <a:avLst/>
          </a:prstGeom>
          <a:noFill/>
          <a:ln cap="flat" cmpd="sng" w="28575">
            <a:solidFill>
              <a:srgbClr val="DDD5A2"/>
            </a:solidFill>
            <a:prstDash val="solid"/>
            <a:round/>
            <a:headEnd len="sm" w="sm" type="none"/>
            <a:tailEnd len="sm" w="sm" type="none"/>
          </a:ln>
        </p:spPr>
      </p:cxnSp>
      <p:cxnSp>
        <p:nvCxnSpPr>
          <p:cNvPr id="671" name="Google Shape;671;p28"/>
          <p:cNvCxnSpPr/>
          <p:nvPr/>
        </p:nvCxnSpPr>
        <p:spPr>
          <a:xfrm flipH="1" rot="10800000">
            <a:off x="8501075" y="-585945"/>
            <a:ext cx="25220101" cy="1749775"/>
          </a:xfrm>
          <a:prstGeom prst="straightConnector1">
            <a:avLst/>
          </a:prstGeom>
          <a:noFill/>
          <a:ln cap="flat" cmpd="sng" w="28575">
            <a:solidFill>
              <a:srgbClr val="DDD5A2"/>
            </a:solidFill>
            <a:prstDash val="solid"/>
            <a:round/>
            <a:headEnd len="sm" w="sm" type="none"/>
            <a:tailEnd len="sm" w="sm" type="none"/>
          </a:ln>
        </p:spPr>
      </p:cxnSp>
      <p:cxnSp>
        <p:nvCxnSpPr>
          <p:cNvPr id="672" name="Google Shape;672;p28"/>
          <p:cNvCxnSpPr/>
          <p:nvPr/>
        </p:nvCxnSpPr>
        <p:spPr>
          <a:xfrm flipH="1" rot="10800000">
            <a:off x="9103856" y="7429268"/>
            <a:ext cx="25220151" cy="1749054"/>
          </a:xfrm>
          <a:prstGeom prst="straightConnector1">
            <a:avLst/>
          </a:prstGeom>
          <a:noFill/>
          <a:ln cap="flat" cmpd="sng" w="28575">
            <a:solidFill>
              <a:srgbClr val="DDD5A2"/>
            </a:solidFill>
            <a:prstDash val="solid"/>
            <a:round/>
            <a:headEnd len="sm" w="sm" type="none"/>
            <a:tailEnd len="sm" w="sm" type="none"/>
          </a:ln>
        </p:spPr>
      </p:cxnSp>
      <p:cxnSp>
        <p:nvCxnSpPr>
          <p:cNvPr id="673" name="Google Shape;673;p28"/>
          <p:cNvCxnSpPr/>
          <p:nvPr/>
        </p:nvCxnSpPr>
        <p:spPr>
          <a:xfrm>
            <a:off x="8409761" y="-230176"/>
            <a:ext cx="779837" cy="10510969"/>
          </a:xfrm>
          <a:prstGeom prst="straightConnector1">
            <a:avLst/>
          </a:prstGeom>
          <a:noFill/>
          <a:ln cap="flat" cmpd="sng" w="28575">
            <a:solidFill>
              <a:srgbClr val="DDD5A2"/>
            </a:solidFill>
            <a:prstDash val="solid"/>
            <a:round/>
            <a:headEnd len="sm" w="sm" type="none"/>
            <a:tailEnd len="sm" w="sm" type="none"/>
          </a:ln>
        </p:spPr>
      </p:cxnSp>
      <p:sp>
        <p:nvSpPr>
          <p:cNvPr id="674" name="Google Shape;674;p28"/>
          <p:cNvSpPr txBox="1"/>
          <p:nvPr/>
        </p:nvSpPr>
        <p:spPr>
          <a:xfrm rot="-232326">
            <a:off x="752078" y="636070"/>
            <a:ext cx="6197460" cy="1767345"/>
          </a:xfrm>
          <a:prstGeom prst="rect">
            <a:avLst/>
          </a:prstGeom>
          <a:noFill/>
          <a:ln>
            <a:noFill/>
          </a:ln>
        </p:spPr>
        <p:txBody>
          <a:bodyPr anchorCtr="0" anchor="t" bIns="0" lIns="0" spcFirstLastPara="1" rIns="0" wrap="square" tIns="0">
            <a:spAutoFit/>
          </a:bodyPr>
          <a:lstStyle/>
          <a:p>
            <a:pPr indent="0" lvl="0" marL="0" marR="0" rtl="0" algn="ctr">
              <a:lnSpc>
                <a:spcPct val="136000"/>
              </a:lnSpc>
              <a:spcBef>
                <a:spcPts val="0"/>
              </a:spcBef>
              <a:spcAft>
                <a:spcPts val="0"/>
              </a:spcAft>
              <a:buNone/>
            </a:pPr>
            <a:r>
              <a:rPr b="0" i="0" lang="en-US" sz="10486" u="none" cap="none" strike="noStrike">
                <a:solidFill>
                  <a:srgbClr val="DDD5A2"/>
                </a:solidFill>
                <a:latin typeface="Josefin Sans"/>
                <a:ea typeface="Josefin Sans"/>
                <a:cs typeface="Josefin Sans"/>
                <a:sym typeface="Josefin Sans"/>
              </a:rPr>
              <a:t>Credits</a:t>
            </a:r>
            <a:endParaRPr/>
          </a:p>
        </p:txBody>
      </p:sp>
      <p:sp>
        <p:nvSpPr>
          <p:cNvPr id="675" name="Google Shape;675;p28"/>
          <p:cNvSpPr txBox="1"/>
          <p:nvPr/>
        </p:nvSpPr>
        <p:spPr>
          <a:xfrm rot="-255538">
            <a:off x="9618793" y="3332526"/>
            <a:ext cx="7962087" cy="1276724"/>
          </a:xfrm>
          <a:prstGeom prst="rect">
            <a:avLst/>
          </a:prstGeom>
          <a:noFill/>
          <a:ln>
            <a:noFill/>
          </a:ln>
        </p:spPr>
        <p:txBody>
          <a:bodyPr anchorCtr="0" anchor="t" bIns="0" lIns="0" spcFirstLastPara="1" rIns="0" wrap="square" tIns="0">
            <a:spAutoFit/>
          </a:bodyPr>
          <a:lstStyle/>
          <a:p>
            <a:pPr indent="0" lvl="1" marL="0" marR="0" rtl="0" algn="ctr">
              <a:lnSpc>
                <a:spcPct val="159025"/>
              </a:lnSpc>
              <a:spcBef>
                <a:spcPts val="0"/>
              </a:spcBef>
              <a:spcAft>
                <a:spcPts val="0"/>
              </a:spcAft>
              <a:buNone/>
            </a:pPr>
            <a:r>
              <a:rPr b="0" i="0" lang="en-US" sz="3202" u="none" cap="none" strike="noStrike">
                <a:solidFill>
                  <a:srgbClr val="FFFFFF"/>
                </a:solidFill>
                <a:latin typeface="Josefin Sans"/>
                <a:ea typeface="Josefin Sans"/>
                <a:cs typeface="Josefin Sans"/>
                <a:sym typeface="Josefin Sans"/>
              </a:rPr>
              <a:t>This presentation template is free for everyone to use thanks to the following:</a:t>
            </a:r>
            <a:endParaRPr/>
          </a:p>
        </p:txBody>
      </p:sp>
      <p:sp>
        <p:nvSpPr>
          <p:cNvPr id="676" name="Google Shape;676;p28"/>
          <p:cNvSpPr txBox="1"/>
          <p:nvPr/>
        </p:nvSpPr>
        <p:spPr>
          <a:xfrm rot="-255496">
            <a:off x="10834897" y="5072068"/>
            <a:ext cx="5745260" cy="692503"/>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DDD5A2"/>
                </a:solidFill>
                <a:latin typeface="Josefin Sans"/>
                <a:ea typeface="Josefin Sans"/>
                <a:cs typeface="Josefin Sans"/>
                <a:sym typeface="Josefin Sans"/>
              </a:rPr>
              <a:t>SlidesCarnival</a:t>
            </a:r>
            <a:endParaRPr/>
          </a:p>
        </p:txBody>
      </p:sp>
      <p:sp>
        <p:nvSpPr>
          <p:cNvPr id="677" name="Google Shape;677;p28"/>
          <p:cNvSpPr txBox="1"/>
          <p:nvPr/>
        </p:nvSpPr>
        <p:spPr>
          <a:xfrm rot="-255496">
            <a:off x="10960278" y="6755593"/>
            <a:ext cx="5745260" cy="692503"/>
          </a:xfrm>
          <a:prstGeom prst="rect">
            <a:avLst/>
          </a:prstGeom>
          <a:noFill/>
          <a:ln>
            <a:noFill/>
          </a:ln>
        </p:spPr>
        <p:txBody>
          <a:bodyPr anchorCtr="0" anchor="t" bIns="0" lIns="0" spcFirstLastPara="1" rIns="0" wrap="square" tIns="0">
            <a:spAutoFit/>
          </a:bodyPr>
          <a:lstStyle/>
          <a:p>
            <a:pPr indent="0" lvl="0" marL="0" marR="0" rtl="0" algn="ctr">
              <a:lnSpc>
                <a:spcPct val="131000"/>
              </a:lnSpc>
              <a:spcBef>
                <a:spcPts val="0"/>
              </a:spcBef>
              <a:spcAft>
                <a:spcPts val="0"/>
              </a:spcAft>
              <a:buNone/>
            </a:pPr>
            <a:r>
              <a:rPr b="0" i="0" lang="en-US" sz="4500" u="none" cap="none" strike="noStrike">
                <a:solidFill>
                  <a:srgbClr val="DDD5A2"/>
                </a:solidFill>
                <a:latin typeface="Josefin Sans"/>
                <a:ea typeface="Josefin Sans"/>
                <a:cs typeface="Josefin Sans"/>
                <a:sym typeface="Josefin Sans"/>
              </a:rPr>
              <a:t>Pexels</a:t>
            </a:r>
            <a:endParaRPr/>
          </a:p>
        </p:txBody>
      </p:sp>
      <p:sp>
        <p:nvSpPr>
          <p:cNvPr id="678" name="Google Shape;678;p28"/>
          <p:cNvSpPr txBox="1"/>
          <p:nvPr/>
        </p:nvSpPr>
        <p:spPr>
          <a:xfrm rot="-255446">
            <a:off x="11627115" y="7462815"/>
            <a:ext cx="4497711" cy="42898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FFFFFF"/>
                </a:solidFill>
                <a:latin typeface="Josefin Sans"/>
                <a:ea typeface="Josefin Sans"/>
                <a:cs typeface="Josefin Sans"/>
                <a:sym typeface="Josefin Sans"/>
              </a:rPr>
              <a:t>for the photos</a:t>
            </a:r>
            <a:endParaRPr/>
          </a:p>
        </p:txBody>
      </p:sp>
      <p:sp>
        <p:nvSpPr>
          <p:cNvPr id="679" name="Google Shape;679;p28"/>
          <p:cNvSpPr txBox="1"/>
          <p:nvPr/>
        </p:nvSpPr>
        <p:spPr>
          <a:xfrm rot="-255568">
            <a:off x="11139367" y="5808959"/>
            <a:ext cx="5226636" cy="428980"/>
          </a:xfrm>
          <a:prstGeom prst="rect">
            <a:avLst/>
          </a:prstGeom>
          <a:noFill/>
          <a:ln>
            <a:noFill/>
          </a:ln>
        </p:spPr>
        <p:txBody>
          <a:bodyPr anchorCtr="0" anchor="t" bIns="0" lIns="0" spcFirstLastPara="1" rIns="0" wrap="square" tIns="0">
            <a:spAutoFit/>
          </a:bodyPr>
          <a:lstStyle/>
          <a:p>
            <a:pPr indent="0" lvl="1" marL="0" marR="0" rtl="0" algn="ctr">
              <a:lnSpc>
                <a:spcPct val="130032"/>
              </a:lnSpc>
              <a:spcBef>
                <a:spcPts val="0"/>
              </a:spcBef>
              <a:spcAft>
                <a:spcPts val="0"/>
              </a:spcAft>
              <a:buNone/>
            </a:pPr>
            <a:r>
              <a:rPr b="0" i="0" lang="en-US" sz="2787" u="none" cap="none" strike="noStrike">
                <a:solidFill>
                  <a:srgbClr val="FFFFFF"/>
                </a:solidFill>
                <a:latin typeface="Josefin Sans"/>
                <a:ea typeface="Josefin Sans"/>
                <a:cs typeface="Josefin Sans"/>
                <a:sym typeface="Josefin Sans"/>
              </a:rPr>
              <a:t>for the presentation template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6" name="Shape 106"/>
        <p:cNvGrpSpPr/>
        <p:nvPr/>
      </p:nvGrpSpPr>
      <p:grpSpPr>
        <a:xfrm>
          <a:off x="0" y="0"/>
          <a:ext cx="0" cy="0"/>
          <a:chOff x="0" y="0"/>
          <a:chExt cx="0" cy="0"/>
        </a:xfrm>
      </p:grpSpPr>
      <p:grpSp>
        <p:nvGrpSpPr>
          <p:cNvPr id="107" name="Google Shape;107;p14"/>
          <p:cNvGrpSpPr/>
          <p:nvPr/>
        </p:nvGrpSpPr>
        <p:grpSpPr>
          <a:xfrm>
            <a:off x="603313" y="2870177"/>
            <a:ext cx="5299530" cy="6578627"/>
            <a:chOff x="0" y="-190500"/>
            <a:chExt cx="1395761" cy="1732642"/>
          </a:xfrm>
        </p:grpSpPr>
        <p:sp>
          <p:nvSpPr>
            <p:cNvPr id="108" name="Google Shape;108;p14"/>
            <p:cNvSpPr/>
            <p:nvPr/>
          </p:nvSpPr>
          <p:spPr>
            <a:xfrm>
              <a:off x="0" y="0"/>
              <a:ext cx="1395761" cy="1542142"/>
            </a:xfrm>
            <a:custGeom>
              <a:rect b="b" l="l" r="r" t="t"/>
              <a:pathLst>
                <a:path extrusionOk="0" h="1542142" w="1395761">
                  <a:moveTo>
                    <a:pt x="0" y="0"/>
                  </a:moveTo>
                  <a:lnTo>
                    <a:pt x="1395761" y="0"/>
                  </a:lnTo>
                  <a:lnTo>
                    <a:pt x="1395761" y="1542142"/>
                  </a:lnTo>
                  <a:lnTo>
                    <a:pt x="0" y="1542142"/>
                  </a:lnTo>
                  <a:close/>
                </a:path>
              </a:pathLst>
            </a:custGeom>
            <a:solidFill>
              <a:srgbClr val="DDD5A2"/>
            </a:solidFill>
            <a:ln cap="sq" cmpd="sng" w="19050">
              <a:solidFill>
                <a:srgbClr val="DDD5A2"/>
              </a:solidFill>
              <a:prstDash val="solid"/>
              <a:miter lim="8000"/>
              <a:headEnd len="sm" w="sm" type="none"/>
              <a:tailEnd len="sm" w="sm" type="none"/>
            </a:ln>
          </p:spPr>
        </p:sp>
        <p:sp>
          <p:nvSpPr>
            <p:cNvPr id="109" name="Google Shape;109;p14"/>
            <p:cNvSpPr txBox="1"/>
            <p:nvPr/>
          </p:nvSpPr>
          <p:spPr>
            <a:xfrm>
              <a:off x="0" y="-190500"/>
              <a:ext cx="1395761" cy="1732641"/>
            </a:xfrm>
            <a:prstGeom prst="rect">
              <a:avLst/>
            </a:prstGeom>
            <a:noFill/>
            <a:ln>
              <a:noFill/>
            </a:ln>
          </p:spPr>
          <p:txBody>
            <a:bodyPr anchorCtr="0" anchor="ctr" bIns="50800" lIns="50800" spcFirstLastPara="1" rIns="50800" wrap="square" tIns="50800">
              <a:noAutofit/>
            </a:bodyPr>
            <a:lstStyle/>
            <a:p>
              <a:pPr indent="0" lvl="0" marL="0" marR="0" rtl="0" algn="ctr">
                <a:lnSpc>
                  <a:spcPct val="252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4"/>
          <p:cNvGrpSpPr/>
          <p:nvPr/>
        </p:nvGrpSpPr>
        <p:grpSpPr>
          <a:xfrm>
            <a:off x="6495077" y="2870177"/>
            <a:ext cx="5299530" cy="5602338"/>
            <a:chOff x="0" y="-190500"/>
            <a:chExt cx="1395761" cy="1475513"/>
          </a:xfrm>
        </p:grpSpPr>
        <p:sp>
          <p:nvSpPr>
            <p:cNvPr id="111" name="Google Shape;111;p14"/>
            <p:cNvSpPr/>
            <p:nvPr/>
          </p:nvSpPr>
          <p:spPr>
            <a:xfrm>
              <a:off x="0" y="0"/>
              <a:ext cx="1395761" cy="1285013"/>
            </a:xfrm>
            <a:custGeom>
              <a:rect b="b" l="l" r="r" t="t"/>
              <a:pathLst>
                <a:path extrusionOk="0" h="1285013" w="1395761">
                  <a:moveTo>
                    <a:pt x="0" y="0"/>
                  </a:moveTo>
                  <a:lnTo>
                    <a:pt x="1395761" y="0"/>
                  </a:lnTo>
                  <a:lnTo>
                    <a:pt x="1395761" y="1285013"/>
                  </a:lnTo>
                  <a:lnTo>
                    <a:pt x="0" y="1285013"/>
                  </a:lnTo>
                  <a:close/>
                </a:path>
              </a:pathLst>
            </a:custGeom>
            <a:solidFill>
              <a:srgbClr val="DDD5A2"/>
            </a:solidFill>
            <a:ln cap="sq" cmpd="sng" w="19050">
              <a:solidFill>
                <a:srgbClr val="DDD5A2"/>
              </a:solidFill>
              <a:prstDash val="solid"/>
              <a:miter lim="8000"/>
              <a:headEnd len="sm" w="sm" type="none"/>
              <a:tailEnd len="sm" w="sm" type="none"/>
            </a:ln>
          </p:spPr>
        </p:sp>
        <p:sp>
          <p:nvSpPr>
            <p:cNvPr id="112" name="Google Shape;112;p14"/>
            <p:cNvSpPr txBox="1"/>
            <p:nvPr/>
          </p:nvSpPr>
          <p:spPr>
            <a:xfrm>
              <a:off x="0" y="-190500"/>
              <a:ext cx="1395761" cy="1475513"/>
            </a:xfrm>
            <a:prstGeom prst="rect">
              <a:avLst/>
            </a:prstGeom>
            <a:noFill/>
            <a:ln>
              <a:noFill/>
            </a:ln>
          </p:spPr>
          <p:txBody>
            <a:bodyPr anchorCtr="0" anchor="ctr" bIns="50800" lIns="50800" spcFirstLastPara="1" rIns="50800" wrap="square" tIns="50800">
              <a:noAutofit/>
            </a:bodyPr>
            <a:lstStyle/>
            <a:p>
              <a:pPr indent="0" lvl="0" marL="0" marR="0" rtl="0" algn="ctr">
                <a:lnSpc>
                  <a:spcPct val="252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4"/>
          <p:cNvGrpSpPr/>
          <p:nvPr/>
        </p:nvGrpSpPr>
        <p:grpSpPr>
          <a:xfrm>
            <a:off x="12385157" y="2870178"/>
            <a:ext cx="5299530" cy="3542984"/>
            <a:chOff x="0" y="-190500"/>
            <a:chExt cx="1395761" cy="933132"/>
          </a:xfrm>
        </p:grpSpPr>
        <p:sp>
          <p:nvSpPr>
            <p:cNvPr id="114" name="Google Shape;114;p14"/>
            <p:cNvSpPr/>
            <p:nvPr/>
          </p:nvSpPr>
          <p:spPr>
            <a:xfrm>
              <a:off x="0" y="0"/>
              <a:ext cx="1395761" cy="742632"/>
            </a:xfrm>
            <a:custGeom>
              <a:rect b="b" l="l" r="r" t="t"/>
              <a:pathLst>
                <a:path extrusionOk="0" h="742632" w="1395761">
                  <a:moveTo>
                    <a:pt x="0" y="0"/>
                  </a:moveTo>
                  <a:lnTo>
                    <a:pt x="1395761" y="0"/>
                  </a:lnTo>
                  <a:lnTo>
                    <a:pt x="1395761" y="742632"/>
                  </a:lnTo>
                  <a:lnTo>
                    <a:pt x="0" y="742632"/>
                  </a:lnTo>
                  <a:close/>
                </a:path>
              </a:pathLst>
            </a:custGeom>
            <a:solidFill>
              <a:srgbClr val="DDD5A2"/>
            </a:solidFill>
            <a:ln cap="sq" cmpd="sng" w="19050">
              <a:solidFill>
                <a:srgbClr val="DDD5A2"/>
              </a:solidFill>
              <a:prstDash val="solid"/>
              <a:miter lim="8000"/>
              <a:headEnd len="sm" w="sm" type="none"/>
              <a:tailEnd len="sm" w="sm" type="none"/>
            </a:ln>
          </p:spPr>
        </p:sp>
        <p:sp>
          <p:nvSpPr>
            <p:cNvPr id="115" name="Google Shape;115;p14"/>
            <p:cNvSpPr txBox="1"/>
            <p:nvPr/>
          </p:nvSpPr>
          <p:spPr>
            <a:xfrm>
              <a:off x="0" y="-190500"/>
              <a:ext cx="1395761" cy="933132"/>
            </a:xfrm>
            <a:prstGeom prst="rect">
              <a:avLst/>
            </a:prstGeom>
            <a:noFill/>
            <a:ln>
              <a:noFill/>
            </a:ln>
          </p:spPr>
          <p:txBody>
            <a:bodyPr anchorCtr="0" anchor="ctr" bIns="50800" lIns="50800" spcFirstLastPara="1" rIns="50800" wrap="square" tIns="50800">
              <a:noAutofit/>
            </a:bodyPr>
            <a:lstStyle/>
            <a:p>
              <a:pPr indent="0" lvl="0" marL="0" marR="0" rtl="0" algn="ctr">
                <a:lnSpc>
                  <a:spcPct val="252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6" name="Google Shape;116;p14"/>
          <p:cNvSpPr/>
          <p:nvPr/>
        </p:nvSpPr>
        <p:spPr>
          <a:xfrm>
            <a:off x="12385157" y="8060203"/>
            <a:ext cx="7315200" cy="412311"/>
          </a:xfrm>
          <a:custGeom>
            <a:rect b="b" l="l" r="r" t="t"/>
            <a:pathLst>
              <a:path extrusionOk="0" h="412311" w="7315200">
                <a:moveTo>
                  <a:pt x="0" y="0"/>
                </a:moveTo>
                <a:lnTo>
                  <a:pt x="7315200" y="0"/>
                </a:lnTo>
                <a:lnTo>
                  <a:pt x="7315200" y="412312"/>
                </a:lnTo>
                <a:lnTo>
                  <a:pt x="0" y="412312"/>
                </a:lnTo>
                <a:lnTo>
                  <a:pt x="0" y="0"/>
                </a:lnTo>
                <a:close/>
              </a:path>
            </a:pathLst>
          </a:custGeom>
          <a:blipFill rotWithShape="1">
            <a:blip r:embed="rId3">
              <a:alphaModFix/>
            </a:blip>
            <a:stretch>
              <a:fillRect b="0" l="0" r="0" t="0"/>
            </a:stretch>
          </a:blipFill>
          <a:ln>
            <a:noFill/>
          </a:ln>
        </p:spPr>
      </p:sp>
      <p:sp>
        <p:nvSpPr>
          <p:cNvPr id="117" name="Google Shape;117;p14"/>
          <p:cNvSpPr txBox="1"/>
          <p:nvPr/>
        </p:nvSpPr>
        <p:spPr>
          <a:xfrm>
            <a:off x="6883357" y="3936924"/>
            <a:ext cx="4523100" cy="4177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37" u="none" cap="none" strike="noStrike">
                <a:solidFill>
                  <a:srgbClr val="000000"/>
                </a:solidFill>
                <a:latin typeface="Josefin Sans"/>
                <a:ea typeface="Josefin Sans"/>
                <a:cs typeface="Josefin Sans"/>
                <a:sym typeface="Josefin Sans"/>
              </a:rPr>
              <a:t>Click on the "PowerPoint" button below this presentation preview. Start editing your presentation.</a:t>
            </a:r>
            <a:endParaRPr/>
          </a:p>
          <a:p>
            <a:pPr indent="0" lvl="1" marL="0" marR="0" rtl="0" algn="ctr">
              <a:lnSpc>
                <a:spcPct val="130000"/>
              </a:lnSpc>
              <a:spcBef>
                <a:spcPts val="0"/>
              </a:spcBef>
              <a:spcAft>
                <a:spcPts val="0"/>
              </a:spcAft>
              <a:buNone/>
            </a:pPr>
            <a:r>
              <a:rPr b="0" i="0" lang="en-US" sz="2137" u="sng" cap="none" strike="noStrike">
                <a:solidFill>
                  <a:srgbClr val="000000"/>
                </a:solidFill>
                <a:latin typeface="Josefin Sans"/>
                <a:ea typeface="Josefin Sans"/>
                <a:cs typeface="Josefin Sans"/>
                <a:sym typeface="Josefin Sans"/>
              </a:rPr>
              <a:t>Alternative:</a:t>
            </a:r>
            <a:r>
              <a:rPr b="0" i="0" lang="en-US" sz="2137" u="none" cap="none" strike="noStrike">
                <a:solidFill>
                  <a:srgbClr val="000000"/>
                </a:solidFill>
                <a:latin typeface="Josefin Sans"/>
                <a:ea typeface="Josefin Sans"/>
                <a:cs typeface="Josefin Sans"/>
                <a:sym typeface="Josefin Sans"/>
              </a:rPr>
              <a:t> From Canva template file, Click on the "Share" button on the top right corner in Canva and click on "More" at the bottom of the menu. Enter "PowerPoint" in the search bar and click on the PowerPoint icon to download.</a:t>
            </a:r>
            <a:endParaRPr/>
          </a:p>
        </p:txBody>
      </p:sp>
      <p:sp>
        <p:nvSpPr>
          <p:cNvPr id="118" name="Google Shape;118;p14"/>
          <p:cNvSpPr txBox="1"/>
          <p:nvPr/>
        </p:nvSpPr>
        <p:spPr>
          <a:xfrm>
            <a:off x="1023249" y="3936924"/>
            <a:ext cx="4459800" cy="503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37" u="none" cap="none" strike="noStrike">
                <a:solidFill>
                  <a:srgbClr val="000000"/>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137" u="sng" cap="none" strike="noStrike">
                <a:solidFill>
                  <a:srgbClr val="000000"/>
                </a:solidFill>
                <a:latin typeface="Josefin Sans"/>
                <a:ea typeface="Josefin Sans"/>
                <a:cs typeface="Josefin Sans"/>
                <a:sym typeface="Josefin Sans"/>
              </a:rPr>
              <a:t>Alternative:</a:t>
            </a:r>
            <a:r>
              <a:rPr b="0" i="0" lang="en-US" sz="2137" u="none" cap="none" strike="noStrike">
                <a:solidFill>
                  <a:srgbClr val="000000"/>
                </a:solidFill>
                <a:latin typeface="Josefin Sans"/>
                <a:ea typeface="Josefin Sans"/>
                <a:cs typeface="Josefin Sans"/>
                <a:sym typeface="Josefin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9" name="Google Shape;119;p14"/>
          <p:cNvSpPr txBox="1"/>
          <p:nvPr/>
        </p:nvSpPr>
        <p:spPr>
          <a:xfrm>
            <a:off x="1467805" y="2733381"/>
            <a:ext cx="3570546"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DDD5A2"/>
                </a:solidFill>
                <a:latin typeface="Josefin Sans"/>
                <a:ea typeface="Josefin Sans"/>
                <a:cs typeface="Josefin Sans"/>
                <a:sym typeface="Josefin Sans"/>
              </a:rPr>
              <a:t>Google Slides</a:t>
            </a:r>
            <a:endParaRPr/>
          </a:p>
        </p:txBody>
      </p:sp>
      <p:sp>
        <p:nvSpPr>
          <p:cNvPr id="120" name="Google Shape;120;p14"/>
          <p:cNvSpPr txBox="1"/>
          <p:nvPr/>
        </p:nvSpPr>
        <p:spPr>
          <a:xfrm>
            <a:off x="6574191" y="2733381"/>
            <a:ext cx="5141301"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DDD5A2"/>
                </a:solidFill>
                <a:latin typeface="Josefin Sans"/>
                <a:ea typeface="Josefin Sans"/>
                <a:cs typeface="Josefin Sans"/>
                <a:sym typeface="Josefin Sans"/>
              </a:rPr>
              <a:t>PowerPoint</a:t>
            </a:r>
            <a:endParaRPr/>
          </a:p>
        </p:txBody>
      </p:sp>
      <p:sp>
        <p:nvSpPr>
          <p:cNvPr id="121" name="Google Shape;121;p14"/>
          <p:cNvSpPr txBox="1"/>
          <p:nvPr/>
        </p:nvSpPr>
        <p:spPr>
          <a:xfrm>
            <a:off x="13149418" y="3936924"/>
            <a:ext cx="3771000" cy="2039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37" u="none" cap="none" strike="noStrike">
                <a:solidFill>
                  <a:srgbClr val="000000"/>
                </a:solidFill>
                <a:latin typeface="Josefin Sans"/>
                <a:ea typeface="Josefin Sans"/>
                <a:cs typeface="Josefin Sans"/>
                <a:sym typeface="Josefin Sans"/>
              </a:rPr>
              <a:t>Click on the "Canva" button under this presentation preview. Start editing your presentation. You need to sign in to your Canva account.</a:t>
            </a:r>
            <a:endParaRPr/>
          </a:p>
        </p:txBody>
      </p:sp>
      <p:sp>
        <p:nvSpPr>
          <p:cNvPr id="122" name="Google Shape;122;p14"/>
          <p:cNvSpPr txBox="1"/>
          <p:nvPr/>
        </p:nvSpPr>
        <p:spPr>
          <a:xfrm>
            <a:off x="13503741" y="2733381"/>
            <a:ext cx="3062361" cy="5391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DDD5A2"/>
                </a:solidFill>
                <a:latin typeface="Josefin Sans"/>
                <a:ea typeface="Josefin Sans"/>
                <a:cs typeface="Josefin Sans"/>
                <a:sym typeface="Josefin Sans"/>
              </a:rPr>
              <a:t>Canva</a:t>
            </a:r>
            <a:endParaRPr/>
          </a:p>
        </p:txBody>
      </p:sp>
      <p:sp>
        <p:nvSpPr>
          <p:cNvPr id="123" name="Google Shape;123;p14"/>
          <p:cNvSpPr txBox="1"/>
          <p:nvPr/>
        </p:nvSpPr>
        <p:spPr>
          <a:xfrm>
            <a:off x="401994" y="866775"/>
            <a:ext cx="17484013" cy="124341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7171" u="none" cap="none" strike="noStrike">
                <a:solidFill>
                  <a:srgbClr val="DDD5A2"/>
                </a:solidFill>
                <a:latin typeface="Josefin Sans Light"/>
                <a:ea typeface="Josefin Sans Light"/>
                <a:cs typeface="Josefin Sans Light"/>
                <a:sym typeface="Josefin Sans Light"/>
              </a:rPr>
              <a:t>HOW TO USE THIS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127" name="Shape 127"/>
        <p:cNvGrpSpPr/>
        <p:nvPr/>
      </p:nvGrpSpPr>
      <p:grpSpPr>
        <a:xfrm>
          <a:off x="0" y="0"/>
          <a:ext cx="0" cy="0"/>
          <a:chOff x="0" y="0"/>
          <a:chExt cx="0" cy="0"/>
        </a:xfrm>
      </p:grpSpPr>
      <p:cxnSp>
        <p:nvCxnSpPr>
          <p:cNvPr id="128" name="Google Shape;128;p15"/>
          <p:cNvCxnSpPr/>
          <p:nvPr/>
        </p:nvCxnSpPr>
        <p:spPr>
          <a:xfrm>
            <a:off x="-3463281" y="8723470"/>
            <a:ext cx="25317130" cy="0"/>
          </a:xfrm>
          <a:prstGeom prst="straightConnector1">
            <a:avLst/>
          </a:prstGeom>
          <a:noFill/>
          <a:ln cap="flat" cmpd="sng" w="28575">
            <a:solidFill>
              <a:srgbClr val="000000"/>
            </a:solidFill>
            <a:prstDash val="solid"/>
            <a:round/>
            <a:headEnd len="sm" w="sm" type="none"/>
            <a:tailEnd len="sm" w="sm" type="none"/>
          </a:ln>
        </p:spPr>
      </p:cxnSp>
      <p:cxnSp>
        <p:nvCxnSpPr>
          <p:cNvPr id="129" name="Google Shape;129;p15"/>
          <p:cNvCxnSpPr/>
          <p:nvPr/>
        </p:nvCxnSpPr>
        <p:spPr>
          <a:xfrm>
            <a:off x="-3463281" y="9483197"/>
            <a:ext cx="25317130" cy="0"/>
          </a:xfrm>
          <a:prstGeom prst="straightConnector1">
            <a:avLst/>
          </a:prstGeom>
          <a:noFill/>
          <a:ln cap="flat" cmpd="sng" w="28575">
            <a:solidFill>
              <a:srgbClr val="000000"/>
            </a:solidFill>
            <a:prstDash val="solid"/>
            <a:round/>
            <a:headEnd len="sm" w="sm" type="none"/>
            <a:tailEnd len="sm" w="sm" type="none"/>
          </a:ln>
        </p:spPr>
      </p:cxnSp>
      <p:cxnSp>
        <p:nvCxnSpPr>
          <p:cNvPr id="130" name="Google Shape;130;p15"/>
          <p:cNvCxnSpPr/>
          <p:nvPr/>
        </p:nvCxnSpPr>
        <p:spPr>
          <a:xfrm>
            <a:off x="-3463281" y="2201219"/>
            <a:ext cx="25317130" cy="0"/>
          </a:xfrm>
          <a:prstGeom prst="straightConnector1">
            <a:avLst/>
          </a:prstGeom>
          <a:noFill/>
          <a:ln cap="flat" cmpd="sng" w="28575">
            <a:solidFill>
              <a:srgbClr val="000000"/>
            </a:solidFill>
            <a:prstDash val="solid"/>
            <a:round/>
            <a:headEnd len="sm" w="sm" type="none"/>
            <a:tailEnd len="sm" w="sm" type="none"/>
          </a:ln>
        </p:spPr>
      </p:cxnSp>
      <p:cxnSp>
        <p:nvCxnSpPr>
          <p:cNvPr id="131" name="Google Shape;131;p15"/>
          <p:cNvCxnSpPr/>
          <p:nvPr/>
        </p:nvCxnSpPr>
        <p:spPr>
          <a:xfrm>
            <a:off x="-3463281" y="2960946"/>
            <a:ext cx="25317130" cy="0"/>
          </a:xfrm>
          <a:prstGeom prst="straightConnector1">
            <a:avLst/>
          </a:prstGeom>
          <a:noFill/>
          <a:ln cap="flat" cmpd="sng" w="28575">
            <a:solidFill>
              <a:srgbClr val="000000"/>
            </a:solidFill>
            <a:prstDash val="solid"/>
            <a:round/>
            <a:headEnd len="sm" w="sm" type="none"/>
            <a:tailEnd len="sm" w="sm" type="none"/>
          </a:ln>
        </p:spPr>
      </p:cxnSp>
      <p:grpSp>
        <p:nvGrpSpPr>
          <p:cNvPr id="132" name="Google Shape;132;p15"/>
          <p:cNvGrpSpPr/>
          <p:nvPr/>
        </p:nvGrpSpPr>
        <p:grpSpPr>
          <a:xfrm>
            <a:off x="9620622" y="1897609"/>
            <a:ext cx="6166244" cy="7571301"/>
            <a:chOff x="0" y="-76200"/>
            <a:chExt cx="1624031" cy="1994087"/>
          </a:xfrm>
        </p:grpSpPr>
        <p:sp>
          <p:nvSpPr>
            <p:cNvPr id="133" name="Google Shape;133;p15"/>
            <p:cNvSpPr/>
            <p:nvPr/>
          </p:nvSpPr>
          <p:spPr>
            <a:xfrm>
              <a:off x="0" y="0"/>
              <a:ext cx="1624031" cy="1917887"/>
            </a:xfrm>
            <a:custGeom>
              <a:rect b="b" l="l" r="r" t="t"/>
              <a:pathLst>
                <a:path extrusionOk="0" h="1917887" w="1624031">
                  <a:moveTo>
                    <a:pt x="0" y="0"/>
                  </a:moveTo>
                  <a:lnTo>
                    <a:pt x="1624031" y="0"/>
                  </a:lnTo>
                  <a:lnTo>
                    <a:pt x="1624031" y="1917887"/>
                  </a:lnTo>
                  <a:lnTo>
                    <a:pt x="0" y="1917887"/>
                  </a:lnTo>
                  <a:close/>
                </a:path>
              </a:pathLst>
            </a:custGeom>
            <a:solidFill>
              <a:srgbClr val="000000"/>
            </a:solidFill>
            <a:ln>
              <a:noFill/>
            </a:ln>
          </p:spPr>
        </p:sp>
        <p:sp>
          <p:nvSpPr>
            <p:cNvPr id="134" name="Google Shape;134;p15"/>
            <p:cNvSpPr txBox="1"/>
            <p:nvPr/>
          </p:nvSpPr>
          <p:spPr>
            <a:xfrm>
              <a:off x="0" y="-76200"/>
              <a:ext cx="1624031" cy="1994087"/>
            </a:xfrm>
            <a:prstGeom prst="rect">
              <a:avLst/>
            </a:prstGeom>
            <a:noFill/>
            <a:ln>
              <a:noFill/>
            </a:ln>
          </p:spPr>
          <p:txBody>
            <a:bodyPr anchorCtr="0" anchor="ctr" bIns="50800" lIns="50800" spcFirstLastPara="1" rIns="50800" wrap="square" tIns="508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 name="Google Shape;135;p15"/>
          <p:cNvPicPr preferRelativeResize="0"/>
          <p:nvPr/>
        </p:nvPicPr>
        <p:blipFill>
          <a:blip r:embed="rId3">
            <a:alphaModFix/>
          </a:blip>
          <a:stretch>
            <a:fillRect/>
          </a:stretch>
        </p:blipFill>
        <p:spPr>
          <a:xfrm>
            <a:off x="9657299" y="2223600"/>
            <a:ext cx="6092899" cy="7209902"/>
          </a:xfrm>
          <a:prstGeom prst="rect">
            <a:avLst/>
          </a:prstGeom>
          <a:noFill/>
          <a:ln>
            <a:noFill/>
          </a:ln>
        </p:spPr>
      </p:pic>
      <p:grpSp>
        <p:nvGrpSpPr>
          <p:cNvPr id="136" name="Google Shape;136;p15"/>
          <p:cNvGrpSpPr/>
          <p:nvPr/>
        </p:nvGrpSpPr>
        <p:grpSpPr>
          <a:xfrm>
            <a:off x="1822408" y="4920646"/>
            <a:ext cx="5752035" cy="76764"/>
            <a:chOff x="0" y="0"/>
            <a:chExt cx="7669380" cy="102352"/>
          </a:xfrm>
        </p:grpSpPr>
        <p:grpSp>
          <p:nvGrpSpPr>
            <p:cNvPr id="137" name="Google Shape;137;p15"/>
            <p:cNvGrpSpPr/>
            <p:nvPr/>
          </p:nvGrpSpPr>
          <p:grpSpPr>
            <a:xfrm>
              <a:off x="1677788" y="0"/>
              <a:ext cx="102352" cy="102352"/>
              <a:chOff x="0" y="0"/>
              <a:chExt cx="812800" cy="812800"/>
            </a:xfrm>
          </p:grpSpPr>
          <p:sp>
            <p:nvSpPr>
              <p:cNvPr id="138" name="Google Shape;1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5"/>
            <p:cNvGrpSpPr/>
            <p:nvPr/>
          </p:nvGrpSpPr>
          <p:grpSpPr>
            <a:xfrm>
              <a:off x="186421" y="0"/>
              <a:ext cx="102352" cy="102352"/>
              <a:chOff x="0" y="0"/>
              <a:chExt cx="812800" cy="812800"/>
            </a:xfrm>
          </p:grpSpPr>
          <p:sp>
            <p:nvSpPr>
              <p:cNvPr id="141" name="Google Shape;1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5"/>
            <p:cNvGrpSpPr/>
            <p:nvPr/>
          </p:nvGrpSpPr>
          <p:grpSpPr>
            <a:xfrm>
              <a:off x="2050629" y="0"/>
              <a:ext cx="102352" cy="102352"/>
              <a:chOff x="0" y="0"/>
              <a:chExt cx="812800" cy="812800"/>
            </a:xfrm>
          </p:grpSpPr>
          <p:sp>
            <p:nvSpPr>
              <p:cNvPr id="144" name="Google Shape;1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15"/>
            <p:cNvGrpSpPr/>
            <p:nvPr/>
          </p:nvGrpSpPr>
          <p:grpSpPr>
            <a:xfrm>
              <a:off x="559263" y="0"/>
              <a:ext cx="102352" cy="102352"/>
              <a:chOff x="0" y="0"/>
              <a:chExt cx="812800" cy="812800"/>
            </a:xfrm>
          </p:grpSpPr>
          <p:sp>
            <p:nvSpPr>
              <p:cNvPr id="147" name="Google Shape;1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5"/>
            <p:cNvGrpSpPr/>
            <p:nvPr/>
          </p:nvGrpSpPr>
          <p:grpSpPr>
            <a:xfrm>
              <a:off x="2423471" y="0"/>
              <a:ext cx="102352" cy="102352"/>
              <a:chOff x="0" y="0"/>
              <a:chExt cx="812800" cy="812800"/>
            </a:xfrm>
          </p:grpSpPr>
          <p:sp>
            <p:nvSpPr>
              <p:cNvPr id="150" name="Google Shape;15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5"/>
            <p:cNvGrpSpPr/>
            <p:nvPr/>
          </p:nvGrpSpPr>
          <p:grpSpPr>
            <a:xfrm>
              <a:off x="932104" y="0"/>
              <a:ext cx="102352" cy="102352"/>
              <a:chOff x="0" y="0"/>
              <a:chExt cx="812800" cy="812800"/>
            </a:xfrm>
          </p:grpSpPr>
          <p:sp>
            <p:nvSpPr>
              <p:cNvPr id="153" name="Google Shape;15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15"/>
            <p:cNvGrpSpPr/>
            <p:nvPr/>
          </p:nvGrpSpPr>
          <p:grpSpPr>
            <a:xfrm>
              <a:off x="2796313" y="0"/>
              <a:ext cx="102352" cy="102352"/>
              <a:chOff x="0" y="0"/>
              <a:chExt cx="812800" cy="812800"/>
            </a:xfrm>
          </p:grpSpPr>
          <p:sp>
            <p:nvSpPr>
              <p:cNvPr id="156" name="Google Shape;15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5"/>
            <p:cNvGrpSpPr/>
            <p:nvPr/>
          </p:nvGrpSpPr>
          <p:grpSpPr>
            <a:xfrm>
              <a:off x="2982733" y="0"/>
              <a:ext cx="102352" cy="102352"/>
              <a:chOff x="0" y="0"/>
              <a:chExt cx="812800" cy="812800"/>
            </a:xfrm>
          </p:grpSpPr>
          <p:sp>
            <p:nvSpPr>
              <p:cNvPr id="159" name="Google Shape;15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5"/>
            <p:cNvGrpSpPr/>
            <p:nvPr/>
          </p:nvGrpSpPr>
          <p:grpSpPr>
            <a:xfrm>
              <a:off x="3169154" y="0"/>
              <a:ext cx="102352" cy="102352"/>
              <a:chOff x="0" y="0"/>
              <a:chExt cx="812800" cy="812800"/>
            </a:xfrm>
          </p:grpSpPr>
          <p:sp>
            <p:nvSpPr>
              <p:cNvPr id="162" name="Google Shape;16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5"/>
            <p:cNvGrpSpPr/>
            <p:nvPr/>
          </p:nvGrpSpPr>
          <p:grpSpPr>
            <a:xfrm>
              <a:off x="3355575" y="0"/>
              <a:ext cx="102352" cy="102352"/>
              <a:chOff x="0" y="0"/>
              <a:chExt cx="812800" cy="812800"/>
            </a:xfrm>
          </p:grpSpPr>
          <p:sp>
            <p:nvSpPr>
              <p:cNvPr id="165" name="Google Shape;16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5"/>
            <p:cNvGrpSpPr/>
            <p:nvPr/>
          </p:nvGrpSpPr>
          <p:grpSpPr>
            <a:xfrm>
              <a:off x="1491367" y="0"/>
              <a:ext cx="102352" cy="102352"/>
              <a:chOff x="0" y="0"/>
              <a:chExt cx="812800" cy="812800"/>
            </a:xfrm>
          </p:grpSpPr>
          <p:sp>
            <p:nvSpPr>
              <p:cNvPr id="168" name="Google Shape;16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5"/>
            <p:cNvGrpSpPr/>
            <p:nvPr/>
          </p:nvGrpSpPr>
          <p:grpSpPr>
            <a:xfrm>
              <a:off x="0" y="0"/>
              <a:ext cx="102352" cy="102352"/>
              <a:chOff x="0" y="0"/>
              <a:chExt cx="812800" cy="812800"/>
            </a:xfrm>
          </p:grpSpPr>
          <p:sp>
            <p:nvSpPr>
              <p:cNvPr id="171" name="Google Shape;17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5"/>
            <p:cNvGrpSpPr/>
            <p:nvPr/>
          </p:nvGrpSpPr>
          <p:grpSpPr>
            <a:xfrm>
              <a:off x="1864208" y="0"/>
              <a:ext cx="102352" cy="102352"/>
              <a:chOff x="0" y="0"/>
              <a:chExt cx="812800" cy="812800"/>
            </a:xfrm>
          </p:grpSpPr>
          <p:sp>
            <p:nvSpPr>
              <p:cNvPr id="174" name="Google Shape;17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5"/>
            <p:cNvGrpSpPr/>
            <p:nvPr/>
          </p:nvGrpSpPr>
          <p:grpSpPr>
            <a:xfrm>
              <a:off x="372842" y="0"/>
              <a:ext cx="102352" cy="102352"/>
              <a:chOff x="0" y="0"/>
              <a:chExt cx="812800" cy="812800"/>
            </a:xfrm>
          </p:grpSpPr>
          <p:sp>
            <p:nvSpPr>
              <p:cNvPr id="177" name="Google Shape;17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5"/>
            <p:cNvGrpSpPr/>
            <p:nvPr/>
          </p:nvGrpSpPr>
          <p:grpSpPr>
            <a:xfrm>
              <a:off x="2237050" y="0"/>
              <a:ext cx="102352" cy="102352"/>
              <a:chOff x="0" y="0"/>
              <a:chExt cx="812800" cy="812800"/>
            </a:xfrm>
          </p:grpSpPr>
          <p:sp>
            <p:nvSpPr>
              <p:cNvPr id="180" name="Google Shape;1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5"/>
            <p:cNvGrpSpPr/>
            <p:nvPr/>
          </p:nvGrpSpPr>
          <p:grpSpPr>
            <a:xfrm>
              <a:off x="745683" y="0"/>
              <a:ext cx="102352" cy="102352"/>
              <a:chOff x="0" y="0"/>
              <a:chExt cx="812800" cy="812800"/>
            </a:xfrm>
          </p:grpSpPr>
          <p:sp>
            <p:nvSpPr>
              <p:cNvPr id="183" name="Google Shape;1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5"/>
            <p:cNvGrpSpPr/>
            <p:nvPr/>
          </p:nvGrpSpPr>
          <p:grpSpPr>
            <a:xfrm>
              <a:off x="2609892" y="0"/>
              <a:ext cx="102352" cy="102352"/>
              <a:chOff x="0" y="0"/>
              <a:chExt cx="812800" cy="812800"/>
            </a:xfrm>
          </p:grpSpPr>
          <p:sp>
            <p:nvSpPr>
              <p:cNvPr id="186" name="Google Shape;1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5"/>
            <p:cNvGrpSpPr/>
            <p:nvPr/>
          </p:nvGrpSpPr>
          <p:grpSpPr>
            <a:xfrm>
              <a:off x="1118525" y="0"/>
              <a:ext cx="102352" cy="102352"/>
              <a:chOff x="0" y="0"/>
              <a:chExt cx="812800" cy="812800"/>
            </a:xfrm>
          </p:grpSpPr>
          <p:sp>
            <p:nvSpPr>
              <p:cNvPr id="189" name="Google Shape;1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5"/>
            <p:cNvGrpSpPr/>
            <p:nvPr/>
          </p:nvGrpSpPr>
          <p:grpSpPr>
            <a:xfrm>
              <a:off x="1304946" y="0"/>
              <a:ext cx="102352" cy="102352"/>
              <a:chOff x="0" y="0"/>
              <a:chExt cx="812800" cy="812800"/>
            </a:xfrm>
          </p:grpSpPr>
          <p:sp>
            <p:nvSpPr>
              <p:cNvPr id="192" name="Google Shape;1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5"/>
            <p:cNvGrpSpPr/>
            <p:nvPr/>
          </p:nvGrpSpPr>
          <p:grpSpPr>
            <a:xfrm>
              <a:off x="3547005" y="0"/>
              <a:ext cx="102352" cy="102352"/>
              <a:chOff x="0" y="0"/>
              <a:chExt cx="812800" cy="812800"/>
            </a:xfrm>
          </p:grpSpPr>
          <p:sp>
            <p:nvSpPr>
              <p:cNvPr id="195" name="Google Shape;1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5"/>
            <p:cNvGrpSpPr/>
            <p:nvPr/>
          </p:nvGrpSpPr>
          <p:grpSpPr>
            <a:xfrm>
              <a:off x="3929864" y="0"/>
              <a:ext cx="102352" cy="102352"/>
              <a:chOff x="0" y="0"/>
              <a:chExt cx="812800" cy="812800"/>
            </a:xfrm>
          </p:grpSpPr>
          <p:sp>
            <p:nvSpPr>
              <p:cNvPr id="198" name="Google Shape;1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5"/>
            <p:cNvGrpSpPr/>
            <p:nvPr/>
          </p:nvGrpSpPr>
          <p:grpSpPr>
            <a:xfrm>
              <a:off x="4312724" y="0"/>
              <a:ext cx="102352" cy="102352"/>
              <a:chOff x="0" y="0"/>
              <a:chExt cx="812800" cy="812800"/>
            </a:xfrm>
          </p:grpSpPr>
          <p:sp>
            <p:nvSpPr>
              <p:cNvPr id="201" name="Google Shape;20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5"/>
            <p:cNvGrpSpPr/>
            <p:nvPr/>
          </p:nvGrpSpPr>
          <p:grpSpPr>
            <a:xfrm>
              <a:off x="6227021" y="0"/>
              <a:ext cx="102352" cy="102352"/>
              <a:chOff x="0" y="0"/>
              <a:chExt cx="812800" cy="812800"/>
            </a:xfrm>
          </p:grpSpPr>
          <p:sp>
            <p:nvSpPr>
              <p:cNvPr id="204" name="Google Shape;2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5"/>
            <p:cNvGrpSpPr/>
            <p:nvPr/>
          </p:nvGrpSpPr>
          <p:grpSpPr>
            <a:xfrm>
              <a:off x="4695583" y="0"/>
              <a:ext cx="102352" cy="102352"/>
              <a:chOff x="0" y="0"/>
              <a:chExt cx="812800" cy="812800"/>
            </a:xfrm>
          </p:grpSpPr>
          <p:sp>
            <p:nvSpPr>
              <p:cNvPr id="207" name="Google Shape;2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5"/>
            <p:cNvGrpSpPr/>
            <p:nvPr/>
          </p:nvGrpSpPr>
          <p:grpSpPr>
            <a:xfrm>
              <a:off x="6609880" y="0"/>
              <a:ext cx="102352" cy="102352"/>
              <a:chOff x="0" y="0"/>
              <a:chExt cx="812800" cy="812800"/>
            </a:xfrm>
          </p:grpSpPr>
          <p:sp>
            <p:nvSpPr>
              <p:cNvPr id="210" name="Google Shape;2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5"/>
            <p:cNvGrpSpPr/>
            <p:nvPr/>
          </p:nvGrpSpPr>
          <p:grpSpPr>
            <a:xfrm>
              <a:off x="5078442" y="0"/>
              <a:ext cx="102352" cy="102352"/>
              <a:chOff x="0" y="0"/>
              <a:chExt cx="812800" cy="812800"/>
            </a:xfrm>
          </p:grpSpPr>
          <p:sp>
            <p:nvSpPr>
              <p:cNvPr id="213" name="Google Shape;2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5"/>
            <p:cNvGrpSpPr/>
            <p:nvPr/>
          </p:nvGrpSpPr>
          <p:grpSpPr>
            <a:xfrm>
              <a:off x="6992739" y="0"/>
              <a:ext cx="102352" cy="102352"/>
              <a:chOff x="0" y="0"/>
              <a:chExt cx="812800" cy="812800"/>
            </a:xfrm>
          </p:grpSpPr>
          <p:sp>
            <p:nvSpPr>
              <p:cNvPr id="216" name="Google Shape;2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5"/>
            <p:cNvGrpSpPr/>
            <p:nvPr/>
          </p:nvGrpSpPr>
          <p:grpSpPr>
            <a:xfrm>
              <a:off x="5461302" y="0"/>
              <a:ext cx="102352" cy="102352"/>
              <a:chOff x="0" y="0"/>
              <a:chExt cx="812800" cy="812800"/>
            </a:xfrm>
          </p:grpSpPr>
          <p:sp>
            <p:nvSpPr>
              <p:cNvPr id="219" name="Google Shape;2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5"/>
            <p:cNvGrpSpPr/>
            <p:nvPr/>
          </p:nvGrpSpPr>
          <p:grpSpPr>
            <a:xfrm>
              <a:off x="7375599" y="0"/>
              <a:ext cx="102352" cy="102352"/>
              <a:chOff x="0" y="0"/>
              <a:chExt cx="812800" cy="812800"/>
            </a:xfrm>
          </p:grpSpPr>
          <p:sp>
            <p:nvSpPr>
              <p:cNvPr id="222" name="Google Shape;2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5"/>
            <p:cNvGrpSpPr/>
            <p:nvPr/>
          </p:nvGrpSpPr>
          <p:grpSpPr>
            <a:xfrm>
              <a:off x="7567028" y="0"/>
              <a:ext cx="102352" cy="102352"/>
              <a:chOff x="0" y="0"/>
              <a:chExt cx="812800" cy="812800"/>
            </a:xfrm>
          </p:grpSpPr>
          <p:sp>
            <p:nvSpPr>
              <p:cNvPr id="225" name="Google Shape;2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5"/>
            <p:cNvGrpSpPr/>
            <p:nvPr/>
          </p:nvGrpSpPr>
          <p:grpSpPr>
            <a:xfrm>
              <a:off x="3738434" y="0"/>
              <a:ext cx="102352" cy="102352"/>
              <a:chOff x="0" y="0"/>
              <a:chExt cx="812800" cy="812800"/>
            </a:xfrm>
          </p:grpSpPr>
          <p:sp>
            <p:nvSpPr>
              <p:cNvPr id="228" name="Google Shape;2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5"/>
            <p:cNvGrpSpPr/>
            <p:nvPr/>
          </p:nvGrpSpPr>
          <p:grpSpPr>
            <a:xfrm>
              <a:off x="4121294" y="0"/>
              <a:ext cx="102352" cy="102352"/>
              <a:chOff x="0" y="0"/>
              <a:chExt cx="812800" cy="812800"/>
            </a:xfrm>
          </p:grpSpPr>
          <p:sp>
            <p:nvSpPr>
              <p:cNvPr id="231" name="Google Shape;2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5"/>
            <p:cNvGrpSpPr/>
            <p:nvPr/>
          </p:nvGrpSpPr>
          <p:grpSpPr>
            <a:xfrm>
              <a:off x="6035591" y="0"/>
              <a:ext cx="102352" cy="102352"/>
              <a:chOff x="0" y="0"/>
              <a:chExt cx="812800" cy="812800"/>
            </a:xfrm>
          </p:grpSpPr>
          <p:sp>
            <p:nvSpPr>
              <p:cNvPr id="234" name="Google Shape;2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5"/>
            <p:cNvGrpSpPr/>
            <p:nvPr/>
          </p:nvGrpSpPr>
          <p:grpSpPr>
            <a:xfrm>
              <a:off x="4504153" y="0"/>
              <a:ext cx="102352" cy="102352"/>
              <a:chOff x="0" y="0"/>
              <a:chExt cx="812800" cy="812800"/>
            </a:xfrm>
          </p:grpSpPr>
          <p:sp>
            <p:nvSpPr>
              <p:cNvPr id="237" name="Google Shape;2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a:off x="6418450" y="0"/>
              <a:ext cx="102352" cy="102352"/>
              <a:chOff x="0" y="0"/>
              <a:chExt cx="812800" cy="812800"/>
            </a:xfrm>
          </p:grpSpPr>
          <p:sp>
            <p:nvSpPr>
              <p:cNvPr id="240" name="Google Shape;2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5"/>
            <p:cNvGrpSpPr/>
            <p:nvPr/>
          </p:nvGrpSpPr>
          <p:grpSpPr>
            <a:xfrm>
              <a:off x="4887013" y="0"/>
              <a:ext cx="102352" cy="102352"/>
              <a:chOff x="0" y="0"/>
              <a:chExt cx="812800" cy="812800"/>
            </a:xfrm>
          </p:grpSpPr>
          <p:sp>
            <p:nvSpPr>
              <p:cNvPr id="243" name="Google Shape;2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5"/>
            <p:cNvGrpSpPr/>
            <p:nvPr/>
          </p:nvGrpSpPr>
          <p:grpSpPr>
            <a:xfrm>
              <a:off x="6801310" y="0"/>
              <a:ext cx="102352" cy="102352"/>
              <a:chOff x="0" y="0"/>
              <a:chExt cx="812800" cy="812800"/>
            </a:xfrm>
          </p:grpSpPr>
          <p:sp>
            <p:nvSpPr>
              <p:cNvPr id="246" name="Google Shape;2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5"/>
            <p:cNvGrpSpPr/>
            <p:nvPr/>
          </p:nvGrpSpPr>
          <p:grpSpPr>
            <a:xfrm>
              <a:off x="5269872" y="0"/>
              <a:ext cx="102352" cy="102352"/>
              <a:chOff x="0" y="0"/>
              <a:chExt cx="812800" cy="812800"/>
            </a:xfrm>
          </p:grpSpPr>
          <p:sp>
            <p:nvSpPr>
              <p:cNvPr id="249" name="Google Shape;2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5"/>
            <p:cNvGrpSpPr/>
            <p:nvPr/>
          </p:nvGrpSpPr>
          <p:grpSpPr>
            <a:xfrm>
              <a:off x="7184169" y="0"/>
              <a:ext cx="102352" cy="102352"/>
              <a:chOff x="0" y="0"/>
              <a:chExt cx="812800" cy="812800"/>
            </a:xfrm>
          </p:grpSpPr>
          <p:sp>
            <p:nvSpPr>
              <p:cNvPr id="252" name="Google Shape;2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5"/>
            <p:cNvGrpSpPr/>
            <p:nvPr/>
          </p:nvGrpSpPr>
          <p:grpSpPr>
            <a:xfrm>
              <a:off x="5652731" y="0"/>
              <a:ext cx="102352" cy="102352"/>
              <a:chOff x="0" y="0"/>
              <a:chExt cx="812800" cy="812800"/>
            </a:xfrm>
          </p:grpSpPr>
          <p:sp>
            <p:nvSpPr>
              <p:cNvPr id="255" name="Google Shape;2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5"/>
            <p:cNvGrpSpPr/>
            <p:nvPr/>
          </p:nvGrpSpPr>
          <p:grpSpPr>
            <a:xfrm>
              <a:off x="5844161" y="0"/>
              <a:ext cx="102352" cy="102352"/>
              <a:chOff x="0" y="0"/>
              <a:chExt cx="812800" cy="812800"/>
            </a:xfrm>
          </p:grpSpPr>
          <p:sp>
            <p:nvSpPr>
              <p:cNvPr id="258" name="Google Shape;2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60" name="Google Shape;260;p15"/>
          <p:cNvSpPr/>
          <p:nvPr/>
        </p:nvSpPr>
        <p:spPr>
          <a:xfrm>
            <a:off x="15592783" y="9478435"/>
            <a:ext cx="2695217" cy="808565"/>
          </a:xfrm>
          <a:custGeom>
            <a:rect b="b" l="l" r="r" t="t"/>
            <a:pathLst>
              <a:path extrusionOk="0" h="808565" w="2695217">
                <a:moveTo>
                  <a:pt x="0" y="0"/>
                </a:moveTo>
                <a:lnTo>
                  <a:pt x="2695217" y="0"/>
                </a:lnTo>
                <a:lnTo>
                  <a:pt x="2695217" y="808565"/>
                </a:lnTo>
                <a:lnTo>
                  <a:pt x="0" y="808565"/>
                </a:lnTo>
                <a:lnTo>
                  <a:pt x="0" y="0"/>
                </a:lnTo>
                <a:close/>
              </a:path>
            </a:pathLst>
          </a:custGeom>
          <a:blipFill rotWithShape="1">
            <a:blip r:embed="rId4">
              <a:alphaModFix/>
            </a:blip>
            <a:stretch>
              <a:fillRect b="0" l="0" r="0" t="0"/>
            </a:stretch>
          </a:blipFill>
          <a:ln>
            <a:noFill/>
          </a:ln>
        </p:spPr>
      </p:sp>
      <p:sp>
        <p:nvSpPr>
          <p:cNvPr id="261" name="Google Shape;261;p15"/>
          <p:cNvSpPr/>
          <p:nvPr/>
        </p:nvSpPr>
        <p:spPr>
          <a:xfrm rot="10800000">
            <a:off x="0" y="0"/>
            <a:ext cx="1383234" cy="2186931"/>
          </a:xfrm>
          <a:custGeom>
            <a:rect b="b" l="l" r="r" t="t"/>
            <a:pathLst>
              <a:path extrusionOk="0" h="2186931" w="1383234">
                <a:moveTo>
                  <a:pt x="0" y="0"/>
                </a:moveTo>
                <a:lnTo>
                  <a:pt x="1383234" y="0"/>
                </a:lnTo>
                <a:lnTo>
                  <a:pt x="1383234" y="2186931"/>
                </a:lnTo>
                <a:lnTo>
                  <a:pt x="0" y="2186931"/>
                </a:lnTo>
                <a:lnTo>
                  <a:pt x="0" y="0"/>
                </a:lnTo>
                <a:close/>
              </a:path>
            </a:pathLst>
          </a:custGeom>
          <a:blipFill rotWithShape="1">
            <a:blip r:embed="rId5">
              <a:alphaModFix/>
            </a:blip>
            <a:stretch>
              <a:fillRect b="0" l="0" r="0" t="0"/>
            </a:stretch>
          </a:blipFill>
          <a:ln>
            <a:noFill/>
          </a:ln>
        </p:spPr>
      </p:sp>
      <p:sp>
        <p:nvSpPr>
          <p:cNvPr id="262" name="Google Shape;262;p15"/>
          <p:cNvSpPr txBox="1"/>
          <p:nvPr/>
        </p:nvSpPr>
        <p:spPr>
          <a:xfrm>
            <a:off x="11470657" y="447681"/>
            <a:ext cx="5637317" cy="1396889"/>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8165" u="none" cap="none" strike="noStrike">
                <a:solidFill>
                  <a:srgbClr val="000000"/>
                </a:solidFill>
                <a:latin typeface="Josefin Sans Light"/>
                <a:ea typeface="Josefin Sans Light"/>
                <a:cs typeface="Josefin Sans Light"/>
                <a:sym typeface="Josefin Sans Light"/>
              </a:rPr>
              <a:t>ABOUT ME</a:t>
            </a:r>
            <a:endParaRPr/>
          </a:p>
        </p:txBody>
      </p:sp>
      <p:sp>
        <p:nvSpPr>
          <p:cNvPr id="263" name="Google Shape;263;p15"/>
          <p:cNvSpPr txBox="1"/>
          <p:nvPr/>
        </p:nvSpPr>
        <p:spPr>
          <a:xfrm>
            <a:off x="2265894" y="3685921"/>
            <a:ext cx="4865063" cy="996600"/>
          </a:xfrm>
          <a:prstGeom prst="rect">
            <a:avLst/>
          </a:prstGeom>
          <a:noFill/>
          <a:ln>
            <a:noFill/>
          </a:ln>
        </p:spPr>
        <p:txBody>
          <a:bodyPr anchorCtr="0" anchor="t" bIns="0" lIns="0" spcFirstLastPara="1" rIns="0" wrap="square" tIns="0">
            <a:spAutoFit/>
          </a:bodyPr>
          <a:lstStyle/>
          <a:p>
            <a:pPr indent="0" lvl="0" marL="0" marR="0" rtl="0" algn="ctr">
              <a:lnSpc>
                <a:spcPct val="116993"/>
              </a:lnSpc>
              <a:spcBef>
                <a:spcPts val="0"/>
              </a:spcBef>
              <a:spcAft>
                <a:spcPts val="0"/>
              </a:spcAft>
              <a:buNone/>
            </a:pPr>
            <a:r>
              <a:rPr b="0" i="0" lang="en-US" sz="6632" u="none" cap="none" strike="noStrike">
                <a:solidFill>
                  <a:srgbClr val="000000"/>
                </a:solidFill>
                <a:latin typeface="Josefin Sans"/>
                <a:ea typeface="Josefin Sans"/>
                <a:cs typeface="Josefin Sans"/>
                <a:sym typeface="Josefin Sans"/>
              </a:rPr>
              <a:t>Jane Doe</a:t>
            </a:r>
            <a:endParaRPr/>
          </a:p>
        </p:txBody>
      </p:sp>
      <p:sp>
        <p:nvSpPr>
          <p:cNvPr id="264" name="Google Shape;264;p15"/>
          <p:cNvSpPr txBox="1"/>
          <p:nvPr/>
        </p:nvSpPr>
        <p:spPr>
          <a:xfrm>
            <a:off x="2265894" y="5274218"/>
            <a:ext cx="4865100" cy="277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65" name="Google Shape;265;p15"/>
          <p:cNvSpPr txBox="1"/>
          <p:nvPr/>
        </p:nvSpPr>
        <p:spPr>
          <a:xfrm rot="5400000">
            <a:off x="14822220" y="5624974"/>
            <a:ext cx="5280052" cy="405892"/>
          </a:xfrm>
          <a:prstGeom prst="rect">
            <a:avLst/>
          </a:prstGeom>
          <a:noFill/>
          <a:ln>
            <a:noFill/>
          </a:ln>
        </p:spPr>
        <p:txBody>
          <a:bodyPr anchorCtr="0" anchor="t" bIns="0" lIns="0" spcFirstLastPara="1" rIns="0" wrap="square" tIns="0">
            <a:spAutoFit/>
          </a:bodyPr>
          <a:lstStyle/>
          <a:p>
            <a:pPr indent="0" lvl="0" marL="0" marR="0" rtl="0" algn="ctr">
              <a:lnSpc>
                <a:spcPct val="152023"/>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PHOTOGRAPHER PORTFOLIO</a:t>
            </a:r>
            <a:endParaRPr/>
          </a:p>
        </p:txBody>
      </p:sp>
      <p:grpSp>
        <p:nvGrpSpPr>
          <p:cNvPr id="266" name="Google Shape;266;p15"/>
          <p:cNvGrpSpPr/>
          <p:nvPr/>
        </p:nvGrpSpPr>
        <p:grpSpPr>
          <a:xfrm rot="-5400000">
            <a:off x="3494045" y="9844336"/>
            <a:ext cx="10879314" cy="76764"/>
            <a:chOff x="0" y="0"/>
            <a:chExt cx="14505752" cy="102352"/>
          </a:xfrm>
        </p:grpSpPr>
        <p:grpSp>
          <p:nvGrpSpPr>
            <p:cNvPr id="267" name="Google Shape;267;p15"/>
            <p:cNvGrpSpPr/>
            <p:nvPr/>
          </p:nvGrpSpPr>
          <p:grpSpPr>
            <a:xfrm>
              <a:off x="186421" y="0"/>
              <a:ext cx="102352" cy="102352"/>
              <a:chOff x="0" y="0"/>
              <a:chExt cx="812800" cy="812800"/>
            </a:xfrm>
          </p:grpSpPr>
          <p:sp>
            <p:nvSpPr>
              <p:cNvPr id="268" name="Google Shape;26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5"/>
            <p:cNvGrpSpPr/>
            <p:nvPr/>
          </p:nvGrpSpPr>
          <p:grpSpPr>
            <a:xfrm>
              <a:off x="559263" y="0"/>
              <a:ext cx="102352" cy="102352"/>
              <a:chOff x="0" y="0"/>
              <a:chExt cx="812800" cy="812800"/>
            </a:xfrm>
          </p:grpSpPr>
          <p:sp>
            <p:nvSpPr>
              <p:cNvPr id="271" name="Google Shape;27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5"/>
            <p:cNvGrpSpPr/>
            <p:nvPr/>
          </p:nvGrpSpPr>
          <p:grpSpPr>
            <a:xfrm>
              <a:off x="745683" y="0"/>
              <a:ext cx="102352" cy="102352"/>
              <a:chOff x="0" y="0"/>
              <a:chExt cx="812800" cy="812800"/>
            </a:xfrm>
          </p:grpSpPr>
          <p:sp>
            <p:nvSpPr>
              <p:cNvPr id="274" name="Google Shape;27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5"/>
            <p:cNvGrpSpPr/>
            <p:nvPr/>
          </p:nvGrpSpPr>
          <p:grpSpPr>
            <a:xfrm>
              <a:off x="932104" y="0"/>
              <a:ext cx="102352" cy="102352"/>
              <a:chOff x="0" y="0"/>
              <a:chExt cx="812800" cy="812800"/>
            </a:xfrm>
          </p:grpSpPr>
          <p:sp>
            <p:nvSpPr>
              <p:cNvPr id="277" name="Google Shape;27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5"/>
            <p:cNvGrpSpPr/>
            <p:nvPr/>
          </p:nvGrpSpPr>
          <p:grpSpPr>
            <a:xfrm>
              <a:off x="1118525" y="0"/>
              <a:ext cx="102352" cy="102352"/>
              <a:chOff x="0" y="0"/>
              <a:chExt cx="812800" cy="812800"/>
            </a:xfrm>
          </p:grpSpPr>
          <p:sp>
            <p:nvSpPr>
              <p:cNvPr id="280" name="Google Shape;28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5"/>
            <p:cNvGrpSpPr/>
            <p:nvPr/>
          </p:nvGrpSpPr>
          <p:grpSpPr>
            <a:xfrm>
              <a:off x="0" y="0"/>
              <a:ext cx="102352" cy="102352"/>
              <a:chOff x="0" y="0"/>
              <a:chExt cx="812800" cy="812800"/>
            </a:xfrm>
          </p:grpSpPr>
          <p:sp>
            <p:nvSpPr>
              <p:cNvPr id="283" name="Google Shape;2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5"/>
            <p:cNvGrpSpPr/>
            <p:nvPr/>
          </p:nvGrpSpPr>
          <p:grpSpPr>
            <a:xfrm>
              <a:off x="372842" y="0"/>
              <a:ext cx="102352" cy="102352"/>
              <a:chOff x="0" y="0"/>
              <a:chExt cx="812800" cy="812800"/>
            </a:xfrm>
          </p:grpSpPr>
          <p:sp>
            <p:nvSpPr>
              <p:cNvPr id="286" name="Google Shape;2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5"/>
            <p:cNvGrpSpPr/>
            <p:nvPr/>
          </p:nvGrpSpPr>
          <p:grpSpPr>
            <a:xfrm>
              <a:off x="5904268" y="0"/>
              <a:ext cx="102352" cy="102352"/>
              <a:chOff x="0" y="0"/>
              <a:chExt cx="812800" cy="812800"/>
            </a:xfrm>
          </p:grpSpPr>
          <p:sp>
            <p:nvSpPr>
              <p:cNvPr id="289" name="Google Shape;2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5"/>
            <p:cNvGrpSpPr/>
            <p:nvPr/>
          </p:nvGrpSpPr>
          <p:grpSpPr>
            <a:xfrm>
              <a:off x="6277109" y="0"/>
              <a:ext cx="102352" cy="102352"/>
              <a:chOff x="0" y="0"/>
              <a:chExt cx="812800" cy="812800"/>
            </a:xfrm>
          </p:grpSpPr>
          <p:sp>
            <p:nvSpPr>
              <p:cNvPr id="292" name="Google Shape;29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5"/>
            <p:cNvGrpSpPr/>
            <p:nvPr/>
          </p:nvGrpSpPr>
          <p:grpSpPr>
            <a:xfrm>
              <a:off x="6649951" y="0"/>
              <a:ext cx="102352" cy="102352"/>
              <a:chOff x="0" y="0"/>
              <a:chExt cx="812800" cy="812800"/>
            </a:xfrm>
          </p:grpSpPr>
          <p:sp>
            <p:nvSpPr>
              <p:cNvPr id="295" name="Google Shape;29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5"/>
            <p:cNvGrpSpPr/>
            <p:nvPr/>
          </p:nvGrpSpPr>
          <p:grpSpPr>
            <a:xfrm>
              <a:off x="8514159" y="0"/>
              <a:ext cx="102352" cy="102352"/>
              <a:chOff x="0" y="0"/>
              <a:chExt cx="812800" cy="812800"/>
            </a:xfrm>
          </p:grpSpPr>
          <p:sp>
            <p:nvSpPr>
              <p:cNvPr id="298" name="Google Shape;29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5"/>
            <p:cNvGrpSpPr/>
            <p:nvPr/>
          </p:nvGrpSpPr>
          <p:grpSpPr>
            <a:xfrm>
              <a:off x="7022793" y="0"/>
              <a:ext cx="102352" cy="102352"/>
              <a:chOff x="0" y="0"/>
              <a:chExt cx="812800" cy="812800"/>
            </a:xfrm>
          </p:grpSpPr>
          <p:sp>
            <p:nvSpPr>
              <p:cNvPr id="301" name="Google Shape;30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5"/>
            <p:cNvGrpSpPr/>
            <p:nvPr/>
          </p:nvGrpSpPr>
          <p:grpSpPr>
            <a:xfrm>
              <a:off x="8887001" y="0"/>
              <a:ext cx="102352" cy="102352"/>
              <a:chOff x="0" y="0"/>
              <a:chExt cx="812800" cy="812800"/>
            </a:xfrm>
          </p:grpSpPr>
          <p:sp>
            <p:nvSpPr>
              <p:cNvPr id="304" name="Google Shape;30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5"/>
            <p:cNvGrpSpPr/>
            <p:nvPr/>
          </p:nvGrpSpPr>
          <p:grpSpPr>
            <a:xfrm>
              <a:off x="7395634" y="0"/>
              <a:ext cx="102352" cy="102352"/>
              <a:chOff x="0" y="0"/>
              <a:chExt cx="812800" cy="812800"/>
            </a:xfrm>
          </p:grpSpPr>
          <p:sp>
            <p:nvSpPr>
              <p:cNvPr id="307" name="Google Shape;30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5"/>
            <p:cNvGrpSpPr/>
            <p:nvPr/>
          </p:nvGrpSpPr>
          <p:grpSpPr>
            <a:xfrm>
              <a:off x="9259843" y="0"/>
              <a:ext cx="102352" cy="102352"/>
              <a:chOff x="0" y="0"/>
              <a:chExt cx="812800" cy="812800"/>
            </a:xfrm>
          </p:grpSpPr>
          <p:sp>
            <p:nvSpPr>
              <p:cNvPr id="310" name="Google Shape;31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5"/>
            <p:cNvGrpSpPr/>
            <p:nvPr/>
          </p:nvGrpSpPr>
          <p:grpSpPr>
            <a:xfrm>
              <a:off x="7768476" y="0"/>
              <a:ext cx="102352" cy="102352"/>
              <a:chOff x="0" y="0"/>
              <a:chExt cx="812800" cy="812800"/>
            </a:xfrm>
          </p:grpSpPr>
          <p:sp>
            <p:nvSpPr>
              <p:cNvPr id="313" name="Google Shape;3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5"/>
            <p:cNvGrpSpPr/>
            <p:nvPr/>
          </p:nvGrpSpPr>
          <p:grpSpPr>
            <a:xfrm>
              <a:off x="9632684" y="0"/>
              <a:ext cx="102352" cy="102352"/>
              <a:chOff x="0" y="0"/>
              <a:chExt cx="812800" cy="812800"/>
            </a:xfrm>
          </p:grpSpPr>
          <p:sp>
            <p:nvSpPr>
              <p:cNvPr id="316" name="Google Shape;31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5"/>
            <p:cNvGrpSpPr/>
            <p:nvPr/>
          </p:nvGrpSpPr>
          <p:grpSpPr>
            <a:xfrm>
              <a:off x="9819105" y="0"/>
              <a:ext cx="102352" cy="102352"/>
              <a:chOff x="0" y="0"/>
              <a:chExt cx="812800" cy="812800"/>
            </a:xfrm>
          </p:grpSpPr>
          <p:sp>
            <p:nvSpPr>
              <p:cNvPr id="319" name="Google Shape;31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5"/>
            <p:cNvGrpSpPr/>
            <p:nvPr/>
          </p:nvGrpSpPr>
          <p:grpSpPr>
            <a:xfrm>
              <a:off x="10005526" y="0"/>
              <a:ext cx="102352" cy="102352"/>
              <a:chOff x="0" y="0"/>
              <a:chExt cx="812800" cy="812800"/>
            </a:xfrm>
          </p:grpSpPr>
          <p:sp>
            <p:nvSpPr>
              <p:cNvPr id="322" name="Google Shape;3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5"/>
            <p:cNvGrpSpPr/>
            <p:nvPr/>
          </p:nvGrpSpPr>
          <p:grpSpPr>
            <a:xfrm>
              <a:off x="10191947" y="0"/>
              <a:ext cx="102352" cy="102352"/>
              <a:chOff x="0" y="0"/>
              <a:chExt cx="812800" cy="812800"/>
            </a:xfrm>
          </p:grpSpPr>
          <p:sp>
            <p:nvSpPr>
              <p:cNvPr id="325" name="Google Shape;32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5"/>
            <p:cNvGrpSpPr/>
            <p:nvPr/>
          </p:nvGrpSpPr>
          <p:grpSpPr>
            <a:xfrm>
              <a:off x="6090688" y="0"/>
              <a:ext cx="102352" cy="102352"/>
              <a:chOff x="0" y="0"/>
              <a:chExt cx="812800" cy="812800"/>
            </a:xfrm>
          </p:grpSpPr>
          <p:sp>
            <p:nvSpPr>
              <p:cNvPr id="328" name="Google Shape;32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5"/>
            <p:cNvGrpSpPr/>
            <p:nvPr/>
          </p:nvGrpSpPr>
          <p:grpSpPr>
            <a:xfrm>
              <a:off x="6463530" y="0"/>
              <a:ext cx="102352" cy="102352"/>
              <a:chOff x="0" y="0"/>
              <a:chExt cx="812800" cy="812800"/>
            </a:xfrm>
          </p:grpSpPr>
          <p:sp>
            <p:nvSpPr>
              <p:cNvPr id="331" name="Google Shape;33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5"/>
            <p:cNvGrpSpPr/>
            <p:nvPr/>
          </p:nvGrpSpPr>
          <p:grpSpPr>
            <a:xfrm>
              <a:off x="8327738" y="0"/>
              <a:ext cx="102352" cy="102352"/>
              <a:chOff x="0" y="0"/>
              <a:chExt cx="812800" cy="812800"/>
            </a:xfrm>
          </p:grpSpPr>
          <p:sp>
            <p:nvSpPr>
              <p:cNvPr id="334" name="Google Shape;33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5"/>
            <p:cNvGrpSpPr/>
            <p:nvPr/>
          </p:nvGrpSpPr>
          <p:grpSpPr>
            <a:xfrm>
              <a:off x="6836372" y="0"/>
              <a:ext cx="102352" cy="102352"/>
              <a:chOff x="0" y="0"/>
              <a:chExt cx="812800" cy="812800"/>
            </a:xfrm>
          </p:grpSpPr>
          <p:sp>
            <p:nvSpPr>
              <p:cNvPr id="337" name="Google Shape;3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5"/>
            <p:cNvGrpSpPr/>
            <p:nvPr/>
          </p:nvGrpSpPr>
          <p:grpSpPr>
            <a:xfrm>
              <a:off x="8700580" y="0"/>
              <a:ext cx="102352" cy="102352"/>
              <a:chOff x="0" y="0"/>
              <a:chExt cx="812800" cy="812800"/>
            </a:xfrm>
          </p:grpSpPr>
          <p:sp>
            <p:nvSpPr>
              <p:cNvPr id="340" name="Google Shape;3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5"/>
            <p:cNvGrpSpPr/>
            <p:nvPr/>
          </p:nvGrpSpPr>
          <p:grpSpPr>
            <a:xfrm>
              <a:off x="7209213" y="0"/>
              <a:ext cx="102352" cy="102352"/>
              <a:chOff x="0" y="0"/>
              <a:chExt cx="812800" cy="812800"/>
            </a:xfrm>
          </p:grpSpPr>
          <p:sp>
            <p:nvSpPr>
              <p:cNvPr id="343" name="Google Shape;3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5"/>
            <p:cNvGrpSpPr/>
            <p:nvPr/>
          </p:nvGrpSpPr>
          <p:grpSpPr>
            <a:xfrm>
              <a:off x="9073422" y="0"/>
              <a:ext cx="102352" cy="102352"/>
              <a:chOff x="0" y="0"/>
              <a:chExt cx="812800" cy="812800"/>
            </a:xfrm>
          </p:grpSpPr>
          <p:sp>
            <p:nvSpPr>
              <p:cNvPr id="346" name="Google Shape;3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5"/>
            <p:cNvGrpSpPr/>
            <p:nvPr/>
          </p:nvGrpSpPr>
          <p:grpSpPr>
            <a:xfrm>
              <a:off x="7582055" y="0"/>
              <a:ext cx="102352" cy="102352"/>
              <a:chOff x="0" y="0"/>
              <a:chExt cx="812800" cy="812800"/>
            </a:xfrm>
          </p:grpSpPr>
          <p:sp>
            <p:nvSpPr>
              <p:cNvPr id="349" name="Google Shape;3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5"/>
            <p:cNvGrpSpPr/>
            <p:nvPr/>
          </p:nvGrpSpPr>
          <p:grpSpPr>
            <a:xfrm>
              <a:off x="9446263" y="0"/>
              <a:ext cx="102352" cy="102352"/>
              <a:chOff x="0" y="0"/>
              <a:chExt cx="812800" cy="812800"/>
            </a:xfrm>
          </p:grpSpPr>
          <p:sp>
            <p:nvSpPr>
              <p:cNvPr id="352" name="Google Shape;3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5"/>
            <p:cNvGrpSpPr/>
            <p:nvPr/>
          </p:nvGrpSpPr>
          <p:grpSpPr>
            <a:xfrm>
              <a:off x="7954897" y="0"/>
              <a:ext cx="102352" cy="102352"/>
              <a:chOff x="0" y="0"/>
              <a:chExt cx="812800" cy="812800"/>
            </a:xfrm>
          </p:grpSpPr>
          <p:sp>
            <p:nvSpPr>
              <p:cNvPr id="355" name="Google Shape;3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5"/>
            <p:cNvGrpSpPr/>
            <p:nvPr/>
          </p:nvGrpSpPr>
          <p:grpSpPr>
            <a:xfrm>
              <a:off x="8141318" y="0"/>
              <a:ext cx="102352" cy="102352"/>
              <a:chOff x="0" y="0"/>
              <a:chExt cx="812800" cy="812800"/>
            </a:xfrm>
          </p:grpSpPr>
          <p:sp>
            <p:nvSpPr>
              <p:cNvPr id="358" name="Google Shape;3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5"/>
            <p:cNvGrpSpPr/>
            <p:nvPr/>
          </p:nvGrpSpPr>
          <p:grpSpPr>
            <a:xfrm>
              <a:off x="1309955" y="0"/>
              <a:ext cx="102352" cy="102352"/>
              <a:chOff x="0" y="0"/>
              <a:chExt cx="812800" cy="812800"/>
            </a:xfrm>
          </p:grpSpPr>
          <p:sp>
            <p:nvSpPr>
              <p:cNvPr id="361" name="Google Shape;3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5"/>
            <p:cNvGrpSpPr/>
            <p:nvPr/>
          </p:nvGrpSpPr>
          <p:grpSpPr>
            <a:xfrm>
              <a:off x="10383376" y="0"/>
              <a:ext cx="102352" cy="102352"/>
              <a:chOff x="0" y="0"/>
              <a:chExt cx="812800" cy="812800"/>
            </a:xfrm>
          </p:grpSpPr>
          <p:sp>
            <p:nvSpPr>
              <p:cNvPr id="364" name="Google Shape;3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5"/>
            <p:cNvGrpSpPr/>
            <p:nvPr/>
          </p:nvGrpSpPr>
          <p:grpSpPr>
            <a:xfrm>
              <a:off x="1692814" y="0"/>
              <a:ext cx="102352" cy="102352"/>
              <a:chOff x="0" y="0"/>
              <a:chExt cx="812800" cy="812800"/>
            </a:xfrm>
          </p:grpSpPr>
          <p:sp>
            <p:nvSpPr>
              <p:cNvPr id="367" name="Google Shape;36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5"/>
            <p:cNvGrpSpPr/>
            <p:nvPr/>
          </p:nvGrpSpPr>
          <p:grpSpPr>
            <a:xfrm>
              <a:off x="10766236" y="0"/>
              <a:ext cx="102352" cy="102352"/>
              <a:chOff x="0" y="0"/>
              <a:chExt cx="812800" cy="812800"/>
            </a:xfrm>
          </p:grpSpPr>
          <p:sp>
            <p:nvSpPr>
              <p:cNvPr id="370" name="Google Shape;3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5"/>
            <p:cNvGrpSpPr/>
            <p:nvPr/>
          </p:nvGrpSpPr>
          <p:grpSpPr>
            <a:xfrm>
              <a:off x="2075674" y="0"/>
              <a:ext cx="102352" cy="102352"/>
              <a:chOff x="0" y="0"/>
              <a:chExt cx="812800" cy="812800"/>
            </a:xfrm>
          </p:grpSpPr>
          <p:sp>
            <p:nvSpPr>
              <p:cNvPr id="373" name="Google Shape;37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5"/>
            <p:cNvGrpSpPr/>
            <p:nvPr/>
          </p:nvGrpSpPr>
          <p:grpSpPr>
            <a:xfrm>
              <a:off x="11149095" y="0"/>
              <a:ext cx="102352" cy="102352"/>
              <a:chOff x="0" y="0"/>
              <a:chExt cx="812800" cy="812800"/>
            </a:xfrm>
          </p:grpSpPr>
          <p:sp>
            <p:nvSpPr>
              <p:cNvPr id="376" name="Google Shape;3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5"/>
            <p:cNvGrpSpPr/>
            <p:nvPr/>
          </p:nvGrpSpPr>
          <p:grpSpPr>
            <a:xfrm>
              <a:off x="3989971" y="0"/>
              <a:ext cx="102352" cy="102352"/>
              <a:chOff x="0" y="0"/>
              <a:chExt cx="812800" cy="812800"/>
            </a:xfrm>
          </p:grpSpPr>
          <p:sp>
            <p:nvSpPr>
              <p:cNvPr id="379" name="Google Shape;3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5"/>
            <p:cNvGrpSpPr/>
            <p:nvPr/>
          </p:nvGrpSpPr>
          <p:grpSpPr>
            <a:xfrm>
              <a:off x="13063392" y="0"/>
              <a:ext cx="102352" cy="102352"/>
              <a:chOff x="0" y="0"/>
              <a:chExt cx="812800" cy="812800"/>
            </a:xfrm>
          </p:grpSpPr>
          <p:sp>
            <p:nvSpPr>
              <p:cNvPr id="382" name="Google Shape;3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15"/>
            <p:cNvGrpSpPr/>
            <p:nvPr/>
          </p:nvGrpSpPr>
          <p:grpSpPr>
            <a:xfrm>
              <a:off x="2458533" y="0"/>
              <a:ext cx="102352" cy="102352"/>
              <a:chOff x="0" y="0"/>
              <a:chExt cx="812800" cy="812800"/>
            </a:xfrm>
          </p:grpSpPr>
          <p:sp>
            <p:nvSpPr>
              <p:cNvPr id="385" name="Google Shape;3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5"/>
            <p:cNvGrpSpPr/>
            <p:nvPr/>
          </p:nvGrpSpPr>
          <p:grpSpPr>
            <a:xfrm>
              <a:off x="11531955" y="0"/>
              <a:ext cx="102352" cy="102352"/>
              <a:chOff x="0" y="0"/>
              <a:chExt cx="812800" cy="812800"/>
            </a:xfrm>
          </p:grpSpPr>
          <p:sp>
            <p:nvSpPr>
              <p:cNvPr id="388" name="Google Shape;3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15"/>
            <p:cNvGrpSpPr/>
            <p:nvPr/>
          </p:nvGrpSpPr>
          <p:grpSpPr>
            <a:xfrm>
              <a:off x="4372830" y="0"/>
              <a:ext cx="102352" cy="102352"/>
              <a:chOff x="0" y="0"/>
              <a:chExt cx="812800" cy="812800"/>
            </a:xfrm>
          </p:grpSpPr>
          <p:sp>
            <p:nvSpPr>
              <p:cNvPr id="391" name="Google Shape;39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5"/>
            <p:cNvGrpSpPr/>
            <p:nvPr/>
          </p:nvGrpSpPr>
          <p:grpSpPr>
            <a:xfrm>
              <a:off x="13446252" y="0"/>
              <a:ext cx="102352" cy="102352"/>
              <a:chOff x="0" y="0"/>
              <a:chExt cx="812800" cy="812800"/>
            </a:xfrm>
          </p:grpSpPr>
          <p:sp>
            <p:nvSpPr>
              <p:cNvPr id="394" name="Google Shape;39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5"/>
            <p:cNvGrpSpPr/>
            <p:nvPr/>
          </p:nvGrpSpPr>
          <p:grpSpPr>
            <a:xfrm>
              <a:off x="2841392" y="0"/>
              <a:ext cx="102352" cy="102352"/>
              <a:chOff x="0" y="0"/>
              <a:chExt cx="812800" cy="812800"/>
            </a:xfrm>
          </p:grpSpPr>
          <p:sp>
            <p:nvSpPr>
              <p:cNvPr id="397" name="Google Shape;39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15"/>
            <p:cNvGrpSpPr/>
            <p:nvPr/>
          </p:nvGrpSpPr>
          <p:grpSpPr>
            <a:xfrm>
              <a:off x="11914814" y="0"/>
              <a:ext cx="102352" cy="102352"/>
              <a:chOff x="0" y="0"/>
              <a:chExt cx="812800" cy="812800"/>
            </a:xfrm>
          </p:grpSpPr>
          <p:sp>
            <p:nvSpPr>
              <p:cNvPr id="400" name="Google Shape;40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5"/>
            <p:cNvGrpSpPr/>
            <p:nvPr/>
          </p:nvGrpSpPr>
          <p:grpSpPr>
            <a:xfrm>
              <a:off x="4755689" y="0"/>
              <a:ext cx="102352" cy="102352"/>
              <a:chOff x="0" y="0"/>
              <a:chExt cx="812800" cy="812800"/>
            </a:xfrm>
          </p:grpSpPr>
          <p:sp>
            <p:nvSpPr>
              <p:cNvPr id="403" name="Google Shape;40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15"/>
            <p:cNvGrpSpPr/>
            <p:nvPr/>
          </p:nvGrpSpPr>
          <p:grpSpPr>
            <a:xfrm>
              <a:off x="13829111" y="0"/>
              <a:ext cx="102352" cy="102352"/>
              <a:chOff x="0" y="0"/>
              <a:chExt cx="812800" cy="812800"/>
            </a:xfrm>
          </p:grpSpPr>
          <p:sp>
            <p:nvSpPr>
              <p:cNvPr id="406" name="Google Shape;4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15"/>
            <p:cNvGrpSpPr/>
            <p:nvPr/>
          </p:nvGrpSpPr>
          <p:grpSpPr>
            <a:xfrm>
              <a:off x="3224252" y="0"/>
              <a:ext cx="102352" cy="102352"/>
              <a:chOff x="0" y="0"/>
              <a:chExt cx="812800" cy="812800"/>
            </a:xfrm>
          </p:grpSpPr>
          <p:sp>
            <p:nvSpPr>
              <p:cNvPr id="409" name="Google Shape;4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15"/>
            <p:cNvGrpSpPr/>
            <p:nvPr/>
          </p:nvGrpSpPr>
          <p:grpSpPr>
            <a:xfrm>
              <a:off x="12297673" y="0"/>
              <a:ext cx="102352" cy="102352"/>
              <a:chOff x="0" y="0"/>
              <a:chExt cx="812800" cy="812800"/>
            </a:xfrm>
          </p:grpSpPr>
          <p:sp>
            <p:nvSpPr>
              <p:cNvPr id="412" name="Google Shape;4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15"/>
            <p:cNvGrpSpPr/>
            <p:nvPr/>
          </p:nvGrpSpPr>
          <p:grpSpPr>
            <a:xfrm>
              <a:off x="5138549" y="0"/>
              <a:ext cx="102352" cy="102352"/>
              <a:chOff x="0" y="0"/>
              <a:chExt cx="812800" cy="812800"/>
            </a:xfrm>
          </p:grpSpPr>
          <p:sp>
            <p:nvSpPr>
              <p:cNvPr id="415" name="Google Shape;41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5"/>
            <p:cNvGrpSpPr/>
            <p:nvPr/>
          </p:nvGrpSpPr>
          <p:grpSpPr>
            <a:xfrm>
              <a:off x="14211970" y="0"/>
              <a:ext cx="102352" cy="102352"/>
              <a:chOff x="0" y="0"/>
              <a:chExt cx="812800" cy="812800"/>
            </a:xfrm>
          </p:grpSpPr>
          <p:sp>
            <p:nvSpPr>
              <p:cNvPr id="418" name="Google Shape;41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5"/>
            <p:cNvGrpSpPr/>
            <p:nvPr/>
          </p:nvGrpSpPr>
          <p:grpSpPr>
            <a:xfrm>
              <a:off x="5329978" y="0"/>
              <a:ext cx="102352" cy="102352"/>
              <a:chOff x="0" y="0"/>
              <a:chExt cx="812800" cy="812800"/>
            </a:xfrm>
          </p:grpSpPr>
          <p:sp>
            <p:nvSpPr>
              <p:cNvPr id="421" name="Google Shape;42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15"/>
            <p:cNvGrpSpPr/>
            <p:nvPr/>
          </p:nvGrpSpPr>
          <p:grpSpPr>
            <a:xfrm>
              <a:off x="14403400" y="0"/>
              <a:ext cx="102352" cy="102352"/>
              <a:chOff x="0" y="0"/>
              <a:chExt cx="812800" cy="812800"/>
            </a:xfrm>
          </p:grpSpPr>
          <p:sp>
            <p:nvSpPr>
              <p:cNvPr id="424" name="Google Shape;4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15"/>
            <p:cNvGrpSpPr/>
            <p:nvPr/>
          </p:nvGrpSpPr>
          <p:grpSpPr>
            <a:xfrm>
              <a:off x="5521408" y="0"/>
              <a:ext cx="102352" cy="102352"/>
              <a:chOff x="0" y="0"/>
              <a:chExt cx="812800" cy="812800"/>
            </a:xfrm>
          </p:grpSpPr>
          <p:sp>
            <p:nvSpPr>
              <p:cNvPr id="427" name="Google Shape;4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15"/>
            <p:cNvGrpSpPr/>
            <p:nvPr/>
          </p:nvGrpSpPr>
          <p:grpSpPr>
            <a:xfrm>
              <a:off x="5712838" y="0"/>
              <a:ext cx="102352" cy="102352"/>
              <a:chOff x="0" y="0"/>
              <a:chExt cx="812800" cy="812800"/>
            </a:xfrm>
          </p:grpSpPr>
          <p:sp>
            <p:nvSpPr>
              <p:cNvPr id="430" name="Google Shape;43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15"/>
            <p:cNvGrpSpPr/>
            <p:nvPr/>
          </p:nvGrpSpPr>
          <p:grpSpPr>
            <a:xfrm>
              <a:off x="1501384" y="0"/>
              <a:ext cx="102352" cy="102352"/>
              <a:chOff x="0" y="0"/>
              <a:chExt cx="812800" cy="812800"/>
            </a:xfrm>
          </p:grpSpPr>
          <p:sp>
            <p:nvSpPr>
              <p:cNvPr id="433" name="Google Shape;43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5"/>
            <p:cNvGrpSpPr/>
            <p:nvPr/>
          </p:nvGrpSpPr>
          <p:grpSpPr>
            <a:xfrm>
              <a:off x="10574806" y="0"/>
              <a:ext cx="102352" cy="102352"/>
              <a:chOff x="0" y="0"/>
              <a:chExt cx="812800" cy="812800"/>
            </a:xfrm>
          </p:grpSpPr>
          <p:sp>
            <p:nvSpPr>
              <p:cNvPr id="436" name="Google Shape;43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5"/>
            <p:cNvGrpSpPr/>
            <p:nvPr/>
          </p:nvGrpSpPr>
          <p:grpSpPr>
            <a:xfrm>
              <a:off x="1884244" y="0"/>
              <a:ext cx="102352" cy="102352"/>
              <a:chOff x="0" y="0"/>
              <a:chExt cx="812800" cy="812800"/>
            </a:xfrm>
          </p:grpSpPr>
          <p:sp>
            <p:nvSpPr>
              <p:cNvPr id="439" name="Google Shape;4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5"/>
            <p:cNvGrpSpPr/>
            <p:nvPr/>
          </p:nvGrpSpPr>
          <p:grpSpPr>
            <a:xfrm>
              <a:off x="10957666" y="0"/>
              <a:ext cx="102352" cy="102352"/>
              <a:chOff x="0" y="0"/>
              <a:chExt cx="812800" cy="812800"/>
            </a:xfrm>
          </p:grpSpPr>
          <p:sp>
            <p:nvSpPr>
              <p:cNvPr id="442" name="Google Shape;4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5"/>
            <p:cNvGrpSpPr/>
            <p:nvPr/>
          </p:nvGrpSpPr>
          <p:grpSpPr>
            <a:xfrm>
              <a:off x="3798541" y="0"/>
              <a:ext cx="102352" cy="102352"/>
              <a:chOff x="0" y="0"/>
              <a:chExt cx="812800" cy="812800"/>
            </a:xfrm>
          </p:grpSpPr>
          <p:sp>
            <p:nvSpPr>
              <p:cNvPr id="445" name="Google Shape;4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5"/>
            <p:cNvGrpSpPr/>
            <p:nvPr/>
          </p:nvGrpSpPr>
          <p:grpSpPr>
            <a:xfrm>
              <a:off x="12871963" y="0"/>
              <a:ext cx="102352" cy="102352"/>
              <a:chOff x="0" y="0"/>
              <a:chExt cx="812800" cy="812800"/>
            </a:xfrm>
          </p:grpSpPr>
          <p:sp>
            <p:nvSpPr>
              <p:cNvPr id="448" name="Google Shape;4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15"/>
            <p:cNvGrpSpPr/>
            <p:nvPr/>
          </p:nvGrpSpPr>
          <p:grpSpPr>
            <a:xfrm>
              <a:off x="2267103" y="0"/>
              <a:ext cx="102352" cy="102352"/>
              <a:chOff x="0" y="0"/>
              <a:chExt cx="812800" cy="812800"/>
            </a:xfrm>
          </p:grpSpPr>
          <p:sp>
            <p:nvSpPr>
              <p:cNvPr id="451" name="Google Shape;4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15"/>
            <p:cNvGrpSpPr/>
            <p:nvPr/>
          </p:nvGrpSpPr>
          <p:grpSpPr>
            <a:xfrm>
              <a:off x="11340525" y="0"/>
              <a:ext cx="102352" cy="102352"/>
              <a:chOff x="0" y="0"/>
              <a:chExt cx="812800" cy="812800"/>
            </a:xfrm>
          </p:grpSpPr>
          <p:sp>
            <p:nvSpPr>
              <p:cNvPr id="454" name="Google Shape;4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5"/>
            <p:cNvGrpSpPr/>
            <p:nvPr/>
          </p:nvGrpSpPr>
          <p:grpSpPr>
            <a:xfrm>
              <a:off x="4181400" y="0"/>
              <a:ext cx="102352" cy="102352"/>
              <a:chOff x="0" y="0"/>
              <a:chExt cx="812800" cy="812800"/>
            </a:xfrm>
          </p:grpSpPr>
          <p:sp>
            <p:nvSpPr>
              <p:cNvPr id="457" name="Google Shape;4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9" name="Google Shape;459;p15"/>
            <p:cNvGrpSpPr/>
            <p:nvPr/>
          </p:nvGrpSpPr>
          <p:grpSpPr>
            <a:xfrm>
              <a:off x="13254822" y="0"/>
              <a:ext cx="102352" cy="102352"/>
              <a:chOff x="0" y="0"/>
              <a:chExt cx="812800" cy="812800"/>
            </a:xfrm>
          </p:grpSpPr>
          <p:sp>
            <p:nvSpPr>
              <p:cNvPr id="460" name="Google Shape;4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15"/>
            <p:cNvGrpSpPr/>
            <p:nvPr/>
          </p:nvGrpSpPr>
          <p:grpSpPr>
            <a:xfrm>
              <a:off x="2649963" y="0"/>
              <a:ext cx="102352" cy="102352"/>
              <a:chOff x="0" y="0"/>
              <a:chExt cx="812800" cy="812800"/>
            </a:xfrm>
          </p:grpSpPr>
          <p:sp>
            <p:nvSpPr>
              <p:cNvPr id="463" name="Google Shape;4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5" name="Google Shape;465;p15"/>
            <p:cNvGrpSpPr/>
            <p:nvPr/>
          </p:nvGrpSpPr>
          <p:grpSpPr>
            <a:xfrm>
              <a:off x="11723384" y="0"/>
              <a:ext cx="102352" cy="102352"/>
              <a:chOff x="0" y="0"/>
              <a:chExt cx="812800" cy="812800"/>
            </a:xfrm>
          </p:grpSpPr>
          <p:sp>
            <p:nvSpPr>
              <p:cNvPr id="466" name="Google Shape;4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15"/>
            <p:cNvGrpSpPr/>
            <p:nvPr/>
          </p:nvGrpSpPr>
          <p:grpSpPr>
            <a:xfrm>
              <a:off x="4564260" y="0"/>
              <a:ext cx="102352" cy="102352"/>
              <a:chOff x="0" y="0"/>
              <a:chExt cx="812800" cy="812800"/>
            </a:xfrm>
          </p:grpSpPr>
          <p:sp>
            <p:nvSpPr>
              <p:cNvPr id="469" name="Google Shape;4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5"/>
            <p:cNvGrpSpPr/>
            <p:nvPr/>
          </p:nvGrpSpPr>
          <p:grpSpPr>
            <a:xfrm>
              <a:off x="13637681" y="0"/>
              <a:ext cx="102352" cy="102352"/>
              <a:chOff x="0" y="0"/>
              <a:chExt cx="812800" cy="812800"/>
            </a:xfrm>
          </p:grpSpPr>
          <p:sp>
            <p:nvSpPr>
              <p:cNvPr id="472" name="Google Shape;4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4" name="Google Shape;474;p15"/>
            <p:cNvGrpSpPr/>
            <p:nvPr/>
          </p:nvGrpSpPr>
          <p:grpSpPr>
            <a:xfrm>
              <a:off x="3032822" y="0"/>
              <a:ext cx="102352" cy="102352"/>
              <a:chOff x="0" y="0"/>
              <a:chExt cx="812800" cy="812800"/>
            </a:xfrm>
          </p:grpSpPr>
          <p:sp>
            <p:nvSpPr>
              <p:cNvPr id="475" name="Google Shape;4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15"/>
            <p:cNvGrpSpPr/>
            <p:nvPr/>
          </p:nvGrpSpPr>
          <p:grpSpPr>
            <a:xfrm>
              <a:off x="12106244" y="0"/>
              <a:ext cx="102352" cy="102352"/>
              <a:chOff x="0" y="0"/>
              <a:chExt cx="812800" cy="812800"/>
            </a:xfrm>
          </p:grpSpPr>
          <p:sp>
            <p:nvSpPr>
              <p:cNvPr id="478" name="Google Shape;4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15"/>
            <p:cNvGrpSpPr/>
            <p:nvPr/>
          </p:nvGrpSpPr>
          <p:grpSpPr>
            <a:xfrm>
              <a:off x="4947119" y="0"/>
              <a:ext cx="102352" cy="102352"/>
              <a:chOff x="0" y="0"/>
              <a:chExt cx="812800" cy="812800"/>
            </a:xfrm>
          </p:grpSpPr>
          <p:sp>
            <p:nvSpPr>
              <p:cNvPr id="481" name="Google Shape;4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15"/>
            <p:cNvGrpSpPr/>
            <p:nvPr/>
          </p:nvGrpSpPr>
          <p:grpSpPr>
            <a:xfrm>
              <a:off x="14020541" y="0"/>
              <a:ext cx="102352" cy="102352"/>
              <a:chOff x="0" y="0"/>
              <a:chExt cx="812800" cy="812800"/>
            </a:xfrm>
          </p:grpSpPr>
          <p:sp>
            <p:nvSpPr>
              <p:cNvPr id="484" name="Google Shape;4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15"/>
            <p:cNvGrpSpPr/>
            <p:nvPr/>
          </p:nvGrpSpPr>
          <p:grpSpPr>
            <a:xfrm>
              <a:off x="3415681" y="0"/>
              <a:ext cx="102352" cy="102352"/>
              <a:chOff x="0" y="0"/>
              <a:chExt cx="812800" cy="812800"/>
            </a:xfrm>
          </p:grpSpPr>
          <p:sp>
            <p:nvSpPr>
              <p:cNvPr id="487" name="Google Shape;4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15"/>
            <p:cNvGrpSpPr/>
            <p:nvPr/>
          </p:nvGrpSpPr>
          <p:grpSpPr>
            <a:xfrm>
              <a:off x="12489103" y="0"/>
              <a:ext cx="102352" cy="102352"/>
              <a:chOff x="0" y="0"/>
              <a:chExt cx="812800" cy="812800"/>
            </a:xfrm>
          </p:grpSpPr>
          <p:sp>
            <p:nvSpPr>
              <p:cNvPr id="490" name="Google Shape;4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15"/>
            <p:cNvGrpSpPr/>
            <p:nvPr/>
          </p:nvGrpSpPr>
          <p:grpSpPr>
            <a:xfrm>
              <a:off x="3607111" y="0"/>
              <a:ext cx="102352" cy="102352"/>
              <a:chOff x="0" y="0"/>
              <a:chExt cx="812800" cy="812800"/>
            </a:xfrm>
          </p:grpSpPr>
          <p:sp>
            <p:nvSpPr>
              <p:cNvPr id="493" name="Google Shape;4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15"/>
            <p:cNvGrpSpPr/>
            <p:nvPr/>
          </p:nvGrpSpPr>
          <p:grpSpPr>
            <a:xfrm>
              <a:off x="12680533" y="0"/>
              <a:ext cx="102352" cy="102352"/>
              <a:chOff x="0" y="0"/>
              <a:chExt cx="812800" cy="812800"/>
            </a:xfrm>
          </p:grpSpPr>
          <p:sp>
            <p:nvSpPr>
              <p:cNvPr id="496" name="Google Shape;4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
              <p:cNvSpPr txBox="1"/>
              <p:nvPr/>
            </p:nvSpPr>
            <p:spPr>
              <a:xfrm>
                <a:off x="76200" y="0"/>
                <a:ext cx="660400" cy="736600"/>
              </a:xfrm>
              <a:prstGeom prst="rect">
                <a:avLst/>
              </a:prstGeom>
              <a:noFill/>
              <a:ln>
                <a:noFill/>
              </a:ln>
            </p:spPr>
            <p:txBody>
              <a:bodyPr anchorCtr="0" anchor="ctr" bIns="61600" lIns="61600" spcFirstLastPara="1" rIns="61600" wrap="square" tIns="61600">
                <a:noAutofit/>
              </a:bodyPr>
              <a:lstStyle/>
              <a:p>
                <a:pPr indent="0" lvl="0" marL="0" marR="0" rtl="0" algn="ctr">
                  <a:lnSpc>
                    <a:spcPct val="185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01" name="Shape 501"/>
        <p:cNvGrpSpPr/>
        <p:nvPr/>
      </p:nvGrpSpPr>
      <p:grpSpPr>
        <a:xfrm>
          <a:off x="0" y="0"/>
          <a:ext cx="0" cy="0"/>
          <a:chOff x="0" y="0"/>
          <a:chExt cx="0" cy="0"/>
        </a:xfrm>
      </p:grpSpPr>
      <p:pic>
        <p:nvPicPr>
          <p:cNvPr id="502" name="Google Shape;502;p16"/>
          <p:cNvPicPr preferRelativeResize="0"/>
          <p:nvPr/>
        </p:nvPicPr>
        <p:blipFill>
          <a:blip r:embed="rId3">
            <a:alphaModFix/>
          </a:blip>
          <a:stretch>
            <a:fillRect/>
          </a:stretch>
        </p:blipFill>
        <p:spPr>
          <a:xfrm>
            <a:off x="782533" y="1832375"/>
            <a:ext cx="16722934" cy="6622251"/>
          </a:xfrm>
          <a:prstGeom prst="rect">
            <a:avLst/>
          </a:prstGeom>
          <a:noFill/>
          <a:ln>
            <a:noFill/>
          </a:ln>
        </p:spPr>
      </p:pic>
      <p:sp>
        <p:nvSpPr>
          <p:cNvPr id="503" name="Google Shape;503;p16"/>
          <p:cNvSpPr/>
          <p:nvPr/>
        </p:nvSpPr>
        <p:spPr>
          <a:xfrm>
            <a:off x="13636911" y="1822857"/>
            <a:ext cx="3884721" cy="1403355"/>
          </a:xfrm>
          <a:custGeom>
            <a:rect b="b" l="l" r="r" t="t"/>
            <a:pathLst>
              <a:path extrusionOk="0" h="1403355" w="3884721">
                <a:moveTo>
                  <a:pt x="0" y="0"/>
                </a:moveTo>
                <a:lnTo>
                  <a:pt x="3884721" y="0"/>
                </a:lnTo>
                <a:lnTo>
                  <a:pt x="3884721" y="1403355"/>
                </a:lnTo>
                <a:lnTo>
                  <a:pt x="0" y="1403355"/>
                </a:lnTo>
                <a:lnTo>
                  <a:pt x="0" y="0"/>
                </a:lnTo>
                <a:close/>
              </a:path>
            </a:pathLst>
          </a:custGeom>
          <a:blipFill rotWithShape="1">
            <a:blip r:embed="rId4">
              <a:alphaModFix/>
            </a:blip>
            <a:stretch>
              <a:fillRect b="0" l="0" r="0" t="0"/>
            </a:stretch>
          </a:blipFill>
          <a:ln>
            <a:noFill/>
          </a:ln>
        </p:spPr>
      </p:sp>
      <p:sp>
        <p:nvSpPr>
          <p:cNvPr id="504" name="Google Shape;504;p16"/>
          <p:cNvSpPr txBox="1"/>
          <p:nvPr/>
        </p:nvSpPr>
        <p:spPr>
          <a:xfrm>
            <a:off x="1201471" y="542925"/>
            <a:ext cx="5606676" cy="996819"/>
          </a:xfrm>
          <a:prstGeom prst="rect">
            <a:avLst/>
          </a:prstGeom>
          <a:noFill/>
          <a:ln>
            <a:noFill/>
          </a:ln>
        </p:spPr>
        <p:txBody>
          <a:bodyPr anchorCtr="0" anchor="t" bIns="0" lIns="0" spcFirstLastPara="1" rIns="0" wrap="square" tIns="0">
            <a:spAutoFit/>
          </a:bodyPr>
          <a:lstStyle/>
          <a:p>
            <a:pPr indent="0" lvl="0" marL="0" marR="0" rtl="0" algn="l">
              <a:lnSpc>
                <a:spcPct val="116993"/>
              </a:lnSpc>
              <a:spcBef>
                <a:spcPts val="0"/>
              </a:spcBef>
              <a:spcAft>
                <a:spcPts val="0"/>
              </a:spcAft>
              <a:buNone/>
            </a:pPr>
            <a:r>
              <a:rPr b="0" i="0" lang="en-US" sz="6632" u="none" cap="none" strike="noStrike">
                <a:solidFill>
                  <a:srgbClr val="FFFFFF"/>
                </a:solidFill>
                <a:latin typeface="Josefin Sans Light"/>
                <a:ea typeface="Josefin Sans Light"/>
                <a:cs typeface="Josefin Sans Light"/>
                <a:sym typeface="Josefin Sans Light"/>
              </a:rPr>
              <a:t>PROJECT 01</a:t>
            </a:r>
            <a:endParaRPr/>
          </a:p>
        </p:txBody>
      </p:sp>
      <p:sp>
        <p:nvSpPr>
          <p:cNvPr id="505" name="Google Shape;505;p16"/>
          <p:cNvSpPr txBox="1"/>
          <p:nvPr/>
        </p:nvSpPr>
        <p:spPr>
          <a:xfrm>
            <a:off x="3603467" y="8901044"/>
            <a:ext cx="13483061" cy="996819"/>
          </a:xfrm>
          <a:prstGeom prst="rect">
            <a:avLst/>
          </a:prstGeom>
          <a:noFill/>
          <a:ln>
            <a:noFill/>
          </a:ln>
        </p:spPr>
        <p:txBody>
          <a:bodyPr anchorCtr="0" anchor="t" bIns="0" lIns="0" spcFirstLastPara="1" rIns="0" wrap="square" tIns="0">
            <a:spAutoFit/>
          </a:bodyPr>
          <a:lstStyle/>
          <a:p>
            <a:pPr indent="0" lvl="0" marL="0" marR="0" rtl="0" algn="r">
              <a:lnSpc>
                <a:spcPct val="116993"/>
              </a:lnSpc>
              <a:spcBef>
                <a:spcPts val="0"/>
              </a:spcBef>
              <a:spcAft>
                <a:spcPts val="0"/>
              </a:spcAft>
              <a:buNone/>
            </a:pPr>
            <a:r>
              <a:rPr b="0" i="0" lang="en-US" sz="6632" u="none" cap="none" strike="noStrike">
                <a:solidFill>
                  <a:srgbClr val="DDD5A2"/>
                </a:solidFill>
                <a:latin typeface="Josefin Sans Light"/>
                <a:ea typeface="Josefin Sans Light"/>
                <a:cs typeface="Josefin Sans Light"/>
                <a:sym typeface="Josefin Sans Light"/>
              </a:rPr>
              <a:t>FASHION PHOTOGRAPHY</a:t>
            </a:r>
            <a:endParaRPr/>
          </a:p>
        </p:txBody>
      </p:sp>
      <p:sp>
        <p:nvSpPr>
          <p:cNvPr id="506" name="Google Shape;506;p16"/>
          <p:cNvSpPr/>
          <p:nvPr/>
        </p:nvSpPr>
        <p:spPr>
          <a:xfrm>
            <a:off x="766368" y="6406743"/>
            <a:ext cx="2847612" cy="2057400"/>
          </a:xfrm>
          <a:custGeom>
            <a:rect b="b" l="l" r="r" t="t"/>
            <a:pathLst>
              <a:path extrusionOk="0" h="2057400" w="2847612">
                <a:moveTo>
                  <a:pt x="0" y="0"/>
                </a:moveTo>
                <a:lnTo>
                  <a:pt x="2847613" y="0"/>
                </a:lnTo>
                <a:lnTo>
                  <a:pt x="2847613" y="2057400"/>
                </a:lnTo>
                <a:lnTo>
                  <a:pt x="0" y="20574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10" name="Shape 510"/>
        <p:cNvGrpSpPr/>
        <p:nvPr/>
      </p:nvGrpSpPr>
      <p:grpSpPr>
        <a:xfrm>
          <a:off x="0" y="0"/>
          <a:ext cx="0" cy="0"/>
          <a:chOff x="0" y="0"/>
          <a:chExt cx="0" cy="0"/>
        </a:xfrm>
      </p:grpSpPr>
      <p:pic>
        <p:nvPicPr>
          <p:cNvPr id="511" name="Google Shape;511;p17"/>
          <p:cNvPicPr preferRelativeResize="0"/>
          <p:nvPr/>
        </p:nvPicPr>
        <p:blipFill>
          <a:blip r:embed="rId3">
            <a:alphaModFix/>
          </a:blip>
          <a:stretch>
            <a:fillRect/>
          </a:stretch>
        </p:blipFill>
        <p:spPr>
          <a:xfrm>
            <a:off x="12340775" y="1431975"/>
            <a:ext cx="5947225" cy="6061346"/>
          </a:xfrm>
          <a:prstGeom prst="rect">
            <a:avLst/>
          </a:prstGeom>
          <a:noFill/>
          <a:ln>
            <a:noFill/>
          </a:ln>
        </p:spPr>
      </p:pic>
      <p:pic>
        <p:nvPicPr>
          <p:cNvPr id="512" name="Google Shape;512;p17"/>
          <p:cNvPicPr preferRelativeResize="0"/>
          <p:nvPr/>
        </p:nvPicPr>
        <p:blipFill>
          <a:blip r:embed="rId4">
            <a:alphaModFix/>
          </a:blip>
          <a:stretch>
            <a:fillRect/>
          </a:stretch>
        </p:blipFill>
        <p:spPr>
          <a:xfrm>
            <a:off x="0" y="1431975"/>
            <a:ext cx="11378573" cy="6070268"/>
          </a:xfrm>
          <a:prstGeom prst="rect">
            <a:avLst/>
          </a:prstGeom>
          <a:noFill/>
          <a:ln>
            <a:noFill/>
          </a:ln>
        </p:spPr>
      </p:pic>
      <p:sp>
        <p:nvSpPr>
          <p:cNvPr id="513" name="Google Shape;513;p17"/>
          <p:cNvSpPr/>
          <p:nvPr/>
        </p:nvSpPr>
        <p:spPr>
          <a:xfrm>
            <a:off x="15314383" y="72306"/>
            <a:ext cx="2825271" cy="1359662"/>
          </a:xfrm>
          <a:custGeom>
            <a:rect b="b" l="l" r="r" t="t"/>
            <a:pathLst>
              <a:path extrusionOk="0" h="1359662" w="2825271">
                <a:moveTo>
                  <a:pt x="0" y="0"/>
                </a:moveTo>
                <a:lnTo>
                  <a:pt x="2825271" y="0"/>
                </a:lnTo>
                <a:lnTo>
                  <a:pt x="2825271" y="1359662"/>
                </a:lnTo>
                <a:lnTo>
                  <a:pt x="0" y="1359662"/>
                </a:lnTo>
                <a:lnTo>
                  <a:pt x="0" y="0"/>
                </a:lnTo>
                <a:close/>
              </a:path>
            </a:pathLst>
          </a:custGeom>
          <a:blipFill rotWithShape="1">
            <a:blip r:embed="rId5">
              <a:alphaModFix/>
            </a:blip>
            <a:stretch>
              <a:fillRect b="0" l="0" r="0" t="0"/>
            </a:stretch>
          </a:blipFill>
          <a:ln>
            <a:noFill/>
          </a:ln>
        </p:spPr>
      </p:sp>
      <p:sp>
        <p:nvSpPr>
          <p:cNvPr id="514" name="Google Shape;514;p17"/>
          <p:cNvSpPr/>
          <p:nvPr/>
        </p:nvSpPr>
        <p:spPr>
          <a:xfrm flipH="1">
            <a:off x="0" y="6348837"/>
            <a:ext cx="2402297" cy="1156106"/>
          </a:xfrm>
          <a:custGeom>
            <a:rect b="b" l="l" r="r" t="t"/>
            <a:pathLst>
              <a:path extrusionOk="0" h="1156106" w="2402297">
                <a:moveTo>
                  <a:pt x="2402297" y="0"/>
                </a:moveTo>
                <a:lnTo>
                  <a:pt x="0" y="0"/>
                </a:lnTo>
                <a:lnTo>
                  <a:pt x="0" y="1156105"/>
                </a:lnTo>
                <a:lnTo>
                  <a:pt x="2402297" y="1156105"/>
                </a:lnTo>
                <a:lnTo>
                  <a:pt x="2402297" y="0"/>
                </a:lnTo>
                <a:close/>
              </a:path>
            </a:pathLst>
          </a:custGeom>
          <a:blipFill rotWithShape="1">
            <a:blip r:embed="rId5">
              <a:alphaModFix/>
            </a:blip>
            <a:stretch>
              <a:fillRect b="0" l="0" r="0" t="0"/>
            </a:stretch>
          </a:blipFill>
          <a:ln>
            <a:noFill/>
          </a:ln>
        </p:spPr>
      </p:sp>
      <p:cxnSp>
        <p:nvCxnSpPr>
          <p:cNvPr id="515" name="Google Shape;515;p17"/>
          <p:cNvCxnSpPr/>
          <p:nvPr/>
        </p:nvCxnSpPr>
        <p:spPr>
          <a:xfrm>
            <a:off x="-3463281" y="8180895"/>
            <a:ext cx="25317130" cy="0"/>
          </a:xfrm>
          <a:prstGeom prst="straightConnector1">
            <a:avLst/>
          </a:prstGeom>
          <a:noFill/>
          <a:ln cap="flat" cmpd="sng" w="28575">
            <a:solidFill>
              <a:srgbClr val="000000"/>
            </a:solidFill>
            <a:prstDash val="solid"/>
            <a:round/>
            <a:headEnd len="sm" w="sm" type="none"/>
            <a:tailEnd len="sm" w="sm" type="none"/>
          </a:ln>
        </p:spPr>
      </p:cxnSp>
      <p:sp>
        <p:nvSpPr>
          <p:cNvPr id="516" name="Google Shape;516;p17"/>
          <p:cNvSpPr txBox="1"/>
          <p:nvPr/>
        </p:nvSpPr>
        <p:spPr>
          <a:xfrm>
            <a:off x="8238457" y="8927342"/>
            <a:ext cx="9020843" cy="781554"/>
          </a:xfrm>
          <a:prstGeom prst="rect">
            <a:avLst/>
          </a:prstGeom>
          <a:noFill/>
          <a:ln>
            <a:noFill/>
          </a:ln>
        </p:spPr>
        <p:txBody>
          <a:bodyPr anchorCtr="0" anchor="t" bIns="0" lIns="0" spcFirstLastPara="1" rIns="0" wrap="square" tIns="0">
            <a:spAutoFit/>
          </a:bodyPr>
          <a:lstStyle/>
          <a:p>
            <a:pPr indent="0" lvl="0" marL="0" marR="0" rtl="0" algn="r">
              <a:lnSpc>
                <a:spcPct val="116991"/>
              </a:lnSpc>
              <a:spcBef>
                <a:spcPts val="0"/>
              </a:spcBef>
              <a:spcAft>
                <a:spcPts val="0"/>
              </a:spcAft>
              <a:buNone/>
            </a:pPr>
            <a:r>
              <a:rPr b="0" i="0" lang="en-US" sz="5132" u="none" cap="none" strike="noStrike">
                <a:solidFill>
                  <a:srgbClr val="000000"/>
                </a:solidFill>
                <a:latin typeface="Josefin Sans Light"/>
                <a:ea typeface="Josefin Sans Light"/>
                <a:cs typeface="Josefin Sans Light"/>
                <a:sym typeface="Josefin Sans Light"/>
              </a:rPr>
              <a:t>PROJECT TITLE GOES HERE</a:t>
            </a:r>
            <a:endParaRPr/>
          </a:p>
        </p:txBody>
      </p:sp>
      <p:sp>
        <p:nvSpPr>
          <p:cNvPr id="517" name="Google Shape;517;p17"/>
          <p:cNvSpPr txBox="1"/>
          <p:nvPr/>
        </p:nvSpPr>
        <p:spPr>
          <a:xfrm>
            <a:off x="1028700" y="8569579"/>
            <a:ext cx="5855100" cy="1218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 sed do eiusmod tempor incididunt ut labore et dolore magna aliqua.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21" name="Shape 521"/>
        <p:cNvGrpSpPr/>
        <p:nvPr/>
      </p:nvGrpSpPr>
      <p:grpSpPr>
        <a:xfrm>
          <a:off x="0" y="0"/>
          <a:ext cx="0" cy="0"/>
          <a:chOff x="0" y="0"/>
          <a:chExt cx="0" cy="0"/>
        </a:xfrm>
      </p:grpSpPr>
      <p:pic>
        <p:nvPicPr>
          <p:cNvPr id="522" name="Google Shape;522;p18"/>
          <p:cNvPicPr preferRelativeResize="0"/>
          <p:nvPr/>
        </p:nvPicPr>
        <p:blipFill>
          <a:blip r:embed="rId3">
            <a:alphaModFix/>
          </a:blip>
          <a:stretch>
            <a:fillRect/>
          </a:stretch>
        </p:blipFill>
        <p:spPr>
          <a:xfrm>
            <a:off x="4089980" y="0"/>
            <a:ext cx="14196613" cy="10286999"/>
          </a:xfrm>
          <a:prstGeom prst="rect">
            <a:avLst/>
          </a:prstGeom>
          <a:noFill/>
          <a:ln>
            <a:noFill/>
          </a:ln>
        </p:spPr>
      </p:pic>
      <p:sp>
        <p:nvSpPr>
          <p:cNvPr id="523" name="Google Shape;523;p18"/>
          <p:cNvSpPr/>
          <p:nvPr/>
        </p:nvSpPr>
        <p:spPr>
          <a:xfrm>
            <a:off x="15740819" y="8229600"/>
            <a:ext cx="3366655" cy="4114800"/>
          </a:xfrm>
          <a:custGeom>
            <a:rect b="b" l="l" r="r" t="t"/>
            <a:pathLst>
              <a:path extrusionOk="0" h="4114800" w="3366655">
                <a:moveTo>
                  <a:pt x="0" y="0"/>
                </a:moveTo>
                <a:lnTo>
                  <a:pt x="3366654" y="0"/>
                </a:lnTo>
                <a:lnTo>
                  <a:pt x="3366654" y="4114800"/>
                </a:lnTo>
                <a:lnTo>
                  <a:pt x="0" y="4114800"/>
                </a:lnTo>
                <a:lnTo>
                  <a:pt x="0" y="0"/>
                </a:lnTo>
                <a:close/>
              </a:path>
            </a:pathLst>
          </a:custGeom>
          <a:blipFill rotWithShape="1">
            <a:blip r:embed="rId4">
              <a:alphaModFix/>
            </a:blip>
            <a:stretch>
              <a:fillRect b="0" l="0" r="0" t="0"/>
            </a:stretch>
          </a:blipFill>
          <a:ln>
            <a:noFill/>
          </a:ln>
        </p:spPr>
      </p:sp>
      <p:sp>
        <p:nvSpPr>
          <p:cNvPr id="524" name="Google Shape;524;p18"/>
          <p:cNvSpPr/>
          <p:nvPr/>
        </p:nvSpPr>
        <p:spPr>
          <a:xfrm>
            <a:off x="-3235907" y="-1028700"/>
            <a:ext cx="5466522" cy="4114800"/>
          </a:xfrm>
          <a:custGeom>
            <a:rect b="b" l="l" r="r" t="t"/>
            <a:pathLst>
              <a:path extrusionOk="0" h="4114800" w="5466522">
                <a:moveTo>
                  <a:pt x="0" y="0"/>
                </a:moveTo>
                <a:lnTo>
                  <a:pt x="5466522" y="0"/>
                </a:lnTo>
                <a:lnTo>
                  <a:pt x="5466522" y="4114800"/>
                </a:lnTo>
                <a:lnTo>
                  <a:pt x="0" y="4114800"/>
                </a:lnTo>
                <a:lnTo>
                  <a:pt x="0" y="0"/>
                </a:lnTo>
                <a:close/>
              </a:path>
            </a:pathLst>
          </a:custGeom>
          <a:blipFill rotWithShape="1">
            <a:blip r:embed="rId5">
              <a:alphaModFix/>
            </a:blip>
            <a:stretch>
              <a:fillRect b="0" l="0" r="0" t="0"/>
            </a:stretch>
          </a:blipFill>
          <a:ln>
            <a:noFill/>
          </a:ln>
        </p:spPr>
      </p:sp>
      <p:sp>
        <p:nvSpPr>
          <p:cNvPr id="525" name="Google Shape;525;p18"/>
          <p:cNvSpPr txBox="1"/>
          <p:nvPr/>
        </p:nvSpPr>
        <p:spPr>
          <a:xfrm>
            <a:off x="1299195" y="1694740"/>
            <a:ext cx="7850100" cy="7094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4115" u="none" cap="none" strike="noStrike">
                <a:solidFill>
                  <a:srgbClr val="FFFFFF"/>
                </a:solidFill>
                <a:latin typeface="Josefin Sans Light"/>
                <a:ea typeface="Josefin Sans Light"/>
                <a:cs typeface="Josefin Sans Light"/>
                <a:sym typeface="Josefin Sans Light"/>
              </a:rPr>
              <a:t>"PHOTOGRAPHY IS MY LANGUAGE, AND EVERY IMAGE IS A WORD IN THE STORY I TELL. JOIN ME ON THIS VISUAL JOURNEY THROUGH THE CHAPTERS OF LIGHT AND SHADOW."</a:t>
            </a:r>
            <a:endParaRPr/>
          </a:p>
        </p:txBody>
      </p:sp>
      <p:sp>
        <p:nvSpPr>
          <p:cNvPr id="526" name="Google Shape;526;p18"/>
          <p:cNvSpPr txBox="1"/>
          <p:nvPr/>
        </p:nvSpPr>
        <p:spPr>
          <a:xfrm rot="5400000">
            <a:off x="14822220" y="3193054"/>
            <a:ext cx="5280052" cy="405892"/>
          </a:xfrm>
          <a:prstGeom prst="rect">
            <a:avLst/>
          </a:prstGeom>
          <a:noFill/>
          <a:ln>
            <a:noFill/>
          </a:ln>
        </p:spPr>
        <p:txBody>
          <a:bodyPr anchorCtr="0" anchor="t" bIns="0" lIns="0" spcFirstLastPara="1" rIns="0" wrap="square" tIns="0">
            <a:spAutoFit/>
          </a:bodyPr>
          <a:lstStyle/>
          <a:p>
            <a:pPr indent="0" lvl="0" marL="0" marR="0" rtl="0" algn="l">
              <a:lnSpc>
                <a:spcPct val="152023"/>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FASHION | PORTRAIT | STREET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D5A2"/>
        </a:solidFill>
      </p:bgPr>
    </p:bg>
    <p:spTree>
      <p:nvGrpSpPr>
        <p:cNvPr id="530" name="Shape 530"/>
        <p:cNvGrpSpPr/>
        <p:nvPr/>
      </p:nvGrpSpPr>
      <p:grpSpPr>
        <a:xfrm>
          <a:off x="0" y="0"/>
          <a:ext cx="0" cy="0"/>
          <a:chOff x="0" y="0"/>
          <a:chExt cx="0" cy="0"/>
        </a:xfrm>
      </p:grpSpPr>
      <p:pic>
        <p:nvPicPr>
          <p:cNvPr id="531" name="Google Shape;531;p19"/>
          <p:cNvPicPr preferRelativeResize="0"/>
          <p:nvPr/>
        </p:nvPicPr>
        <p:blipFill>
          <a:blip r:embed="rId3">
            <a:alphaModFix/>
          </a:blip>
          <a:stretch>
            <a:fillRect/>
          </a:stretch>
        </p:blipFill>
        <p:spPr>
          <a:xfrm>
            <a:off x="12594875" y="1329226"/>
            <a:ext cx="4775500" cy="6624899"/>
          </a:xfrm>
          <a:prstGeom prst="rect">
            <a:avLst/>
          </a:prstGeom>
          <a:noFill/>
          <a:ln>
            <a:noFill/>
          </a:ln>
        </p:spPr>
      </p:pic>
      <p:pic>
        <p:nvPicPr>
          <p:cNvPr id="532" name="Google Shape;532;p19"/>
          <p:cNvPicPr preferRelativeResize="0"/>
          <p:nvPr/>
        </p:nvPicPr>
        <p:blipFill>
          <a:blip r:embed="rId4">
            <a:alphaModFix/>
          </a:blip>
          <a:stretch>
            <a:fillRect/>
          </a:stretch>
        </p:blipFill>
        <p:spPr>
          <a:xfrm>
            <a:off x="6756250" y="1320427"/>
            <a:ext cx="4775501" cy="6642492"/>
          </a:xfrm>
          <a:prstGeom prst="rect">
            <a:avLst/>
          </a:prstGeom>
          <a:noFill/>
          <a:ln>
            <a:noFill/>
          </a:ln>
        </p:spPr>
      </p:pic>
      <p:pic>
        <p:nvPicPr>
          <p:cNvPr id="533" name="Google Shape;533;p19"/>
          <p:cNvPicPr preferRelativeResize="0"/>
          <p:nvPr/>
        </p:nvPicPr>
        <p:blipFill>
          <a:blip r:embed="rId5">
            <a:alphaModFix/>
          </a:blip>
          <a:stretch>
            <a:fillRect/>
          </a:stretch>
        </p:blipFill>
        <p:spPr>
          <a:xfrm>
            <a:off x="917625" y="1318975"/>
            <a:ext cx="4775500" cy="6624899"/>
          </a:xfrm>
          <a:prstGeom prst="rect">
            <a:avLst/>
          </a:prstGeom>
          <a:noFill/>
          <a:ln>
            <a:noFill/>
          </a:ln>
        </p:spPr>
      </p:pic>
      <p:sp>
        <p:nvSpPr>
          <p:cNvPr id="534" name="Google Shape;534;p19"/>
          <p:cNvSpPr/>
          <p:nvPr/>
        </p:nvSpPr>
        <p:spPr>
          <a:xfrm flipH="1">
            <a:off x="538899" y="933450"/>
            <a:ext cx="1114893" cy="1114893"/>
          </a:xfrm>
          <a:custGeom>
            <a:rect b="b" l="l" r="r" t="t"/>
            <a:pathLst>
              <a:path extrusionOk="0" h="1114893" w="1114893">
                <a:moveTo>
                  <a:pt x="1114893" y="0"/>
                </a:moveTo>
                <a:lnTo>
                  <a:pt x="0" y="0"/>
                </a:lnTo>
                <a:lnTo>
                  <a:pt x="0" y="1114893"/>
                </a:lnTo>
                <a:lnTo>
                  <a:pt x="1114893" y="1114893"/>
                </a:lnTo>
                <a:lnTo>
                  <a:pt x="1114893" y="0"/>
                </a:lnTo>
                <a:close/>
              </a:path>
            </a:pathLst>
          </a:custGeom>
          <a:blipFill rotWithShape="1">
            <a:blip r:embed="rId6">
              <a:alphaModFix/>
            </a:blip>
            <a:stretch>
              <a:fillRect b="0" l="0" r="0" t="0"/>
            </a:stretch>
          </a:blipFill>
          <a:ln>
            <a:noFill/>
          </a:ln>
        </p:spPr>
      </p:sp>
      <p:sp>
        <p:nvSpPr>
          <p:cNvPr id="535" name="Google Shape;535;p19"/>
          <p:cNvSpPr/>
          <p:nvPr/>
        </p:nvSpPr>
        <p:spPr>
          <a:xfrm flipH="1">
            <a:off x="6382399" y="933450"/>
            <a:ext cx="1114893" cy="1114893"/>
          </a:xfrm>
          <a:custGeom>
            <a:rect b="b" l="l" r="r" t="t"/>
            <a:pathLst>
              <a:path extrusionOk="0" h="1114893" w="1114893">
                <a:moveTo>
                  <a:pt x="1114893" y="0"/>
                </a:moveTo>
                <a:lnTo>
                  <a:pt x="0" y="0"/>
                </a:lnTo>
                <a:lnTo>
                  <a:pt x="0" y="1114893"/>
                </a:lnTo>
                <a:lnTo>
                  <a:pt x="1114893" y="1114893"/>
                </a:lnTo>
                <a:lnTo>
                  <a:pt x="1114893" y="0"/>
                </a:lnTo>
                <a:close/>
              </a:path>
            </a:pathLst>
          </a:custGeom>
          <a:blipFill rotWithShape="1">
            <a:blip r:embed="rId6">
              <a:alphaModFix/>
            </a:blip>
            <a:stretch>
              <a:fillRect b="0" l="0" r="0" t="0"/>
            </a:stretch>
          </a:blipFill>
          <a:ln>
            <a:noFill/>
          </a:ln>
        </p:spPr>
      </p:sp>
      <p:sp>
        <p:nvSpPr>
          <p:cNvPr id="536" name="Google Shape;536;p19"/>
          <p:cNvSpPr/>
          <p:nvPr/>
        </p:nvSpPr>
        <p:spPr>
          <a:xfrm flipH="1">
            <a:off x="12217544" y="933450"/>
            <a:ext cx="1114893" cy="1114893"/>
          </a:xfrm>
          <a:custGeom>
            <a:rect b="b" l="l" r="r" t="t"/>
            <a:pathLst>
              <a:path extrusionOk="0" h="1114893" w="1114893">
                <a:moveTo>
                  <a:pt x="1114894" y="0"/>
                </a:moveTo>
                <a:lnTo>
                  <a:pt x="0" y="0"/>
                </a:lnTo>
                <a:lnTo>
                  <a:pt x="0" y="1114893"/>
                </a:lnTo>
                <a:lnTo>
                  <a:pt x="1114894" y="1114893"/>
                </a:lnTo>
                <a:lnTo>
                  <a:pt x="1114894" y="0"/>
                </a:lnTo>
                <a:close/>
              </a:path>
            </a:pathLst>
          </a:custGeom>
          <a:blipFill rotWithShape="1">
            <a:blip r:embed="rId6">
              <a:alphaModFix/>
            </a:blip>
            <a:stretch>
              <a:fillRect b="0" l="0" r="0" t="0"/>
            </a:stretch>
          </a:blipFill>
          <a:ln>
            <a:noFill/>
          </a:ln>
        </p:spPr>
      </p:sp>
      <p:sp>
        <p:nvSpPr>
          <p:cNvPr id="537" name="Google Shape;537;p19"/>
          <p:cNvSpPr txBox="1"/>
          <p:nvPr/>
        </p:nvSpPr>
        <p:spPr>
          <a:xfrm>
            <a:off x="1315420" y="820778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538" name="Google Shape;538;p19"/>
          <p:cNvSpPr txBox="1"/>
          <p:nvPr/>
        </p:nvSpPr>
        <p:spPr>
          <a:xfrm>
            <a:off x="1315420" y="872727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539" name="Google Shape;539;p19"/>
          <p:cNvSpPr txBox="1"/>
          <p:nvPr/>
        </p:nvSpPr>
        <p:spPr>
          <a:xfrm>
            <a:off x="7154048" y="872727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540" name="Google Shape;540;p19"/>
          <p:cNvSpPr txBox="1"/>
          <p:nvPr/>
        </p:nvSpPr>
        <p:spPr>
          <a:xfrm>
            <a:off x="12992676" y="8727274"/>
            <a:ext cx="3979800" cy="7446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Josefin Sans"/>
                <a:ea typeface="Josefin Sans"/>
                <a:cs typeface="Josefin Sans"/>
                <a:sym typeface="Josefin Sans"/>
              </a:rPr>
              <a:t>Lorem ipsum dolor sit amet, consectetur adipiscing elit.</a:t>
            </a:r>
            <a:endParaRPr/>
          </a:p>
        </p:txBody>
      </p:sp>
      <p:sp>
        <p:nvSpPr>
          <p:cNvPr id="541" name="Google Shape;541;p19"/>
          <p:cNvSpPr txBox="1"/>
          <p:nvPr/>
        </p:nvSpPr>
        <p:spPr>
          <a:xfrm>
            <a:off x="7154048" y="820778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
        <p:nvSpPr>
          <p:cNvPr id="542" name="Google Shape;542;p19"/>
          <p:cNvSpPr txBox="1"/>
          <p:nvPr/>
        </p:nvSpPr>
        <p:spPr>
          <a:xfrm>
            <a:off x="12992676" y="8207780"/>
            <a:ext cx="3979903" cy="405892"/>
          </a:xfrm>
          <a:prstGeom prst="rect">
            <a:avLst/>
          </a:prstGeom>
          <a:noFill/>
          <a:ln>
            <a:noFill/>
          </a:ln>
        </p:spPr>
        <p:txBody>
          <a:bodyPr anchorCtr="0" anchor="t" bIns="0" lIns="0" spcFirstLastPara="1" rIns="0" wrap="square" tIns="0">
            <a:spAutoFit/>
          </a:bodyPr>
          <a:lstStyle/>
          <a:p>
            <a:pPr indent="0" lvl="1" marL="0" marR="0" rtl="0" algn="ctr">
              <a:lnSpc>
                <a:spcPct val="152023"/>
              </a:lnSpc>
              <a:spcBef>
                <a:spcPts val="0"/>
              </a:spcBef>
              <a:spcAft>
                <a:spcPts val="0"/>
              </a:spcAft>
              <a:buNone/>
            </a:pPr>
            <a:r>
              <a:rPr b="1" i="0" lang="en-US" sz="2199" u="none" cap="none" strike="noStrike">
                <a:solidFill>
                  <a:srgbClr val="000000"/>
                </a:solidFill>
                <a:latin typeface="Josefin Sans"/>
                <a:ea typeface="Josefin Sans"/>
                <a:cs typeface="Josefin Sans"/>
                <a:sym typeface="Josefin Sans"/>
              </a:rPr>
              <a:t>Write your project title here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46" name="Shape 546"/>
        <p:cNvGrpSpPr/>
        <p:nvPr/>
      </p:nvGrpSpPr>
      <p:grpSpPr>
        <a:xfrm>
          <a:off x="0" y="0"/>
          <a:ext cx="0" cy="0"/>
          <a:chOff x="0" y="0"/>
          <a:chExt cx="0" cy="0"/>
        </a:xfrm>
      </p:grpSpPr>
      <p:pic>
        <p:nvPicPr>
          <p:cNvPr id="547" name="Google Shape;547;p20"/>
          <p:cNvPicPr preferRelativeResize="0"/>
          <p:nvPr/>
        </p:nvPicPr>
        <p:blipFill>
          <a:blip r:embed="rId3">
            <a:alphaModFix/>
          </a:blip>
          <a:stretch>
            <a:fillRect/>
          </a:stretch>
        </p:blipFill>
        <p:spPr>
          <a:xfrm>
            <a:off x="8681531" y="1028700"/>
            <a:ext cx="8625426" cy="8219520"/>
          </a:xfrm>
          <a:prstGeom prst="rect">
            <a:avLst/>
          </a:prstGeom>
          <a:noFill/>
          <a:ln>
            <a:noFill/>
          </a:ln>
        </p:spPr>
      </p:pic>
      <p:sp>
        <p:nvSpPr>
          <p:cNvPr id="548" name="Google Shape;548;p20"/>
          <p:cNvSpPr/>
          <p:nvPr/>
        </p:nvSpPr>
        <p:spPr>
          <a:xfrm>
            <a:off x="854487" y="4510049"/>
            <a:ext cx="1063257" cy="1063257"/>
          </a:xfrm>
          <a:custGeom>
            <a:rect b="b" l="l" r="r" t="t"/>
            <a:pathLst>
              <a:path extrusionOk="0" h="1063257" w="1063257">
                <a:moveTo>
                  <a:pt x="0" y="0"/>
                </a:moveTo>
                <a:lnTo>
                  <a:pt x="1063257" y="0"/>
                </a:lnTo>
                <a:lnTo>
                  <a:pt x="1063257" y="1063257"/>
                </a:lnTo>
                <a:lnTo>
                  <a:pt x="0" y="1063257"/>
                </a:lnTo>
                <a:lnTo>
                  <a:pt x="0" y="0"/>
                </a:lnTo>
                <a:close/>
              </a:path>
            </a:pathLst>
          </a:custGeom>
          <a:blipFill rotWithShape="1">
            <a:blip r:embed="rId4">
              <a:alphaModFix/>
            </a:blip>
            <a:stretch>
              <a:fillRect b="0" l="0" r="0" t="0"/>
            </a:stretch>
          </a:blipFill>
          <a:ln>
            <a:noFill/>
          </a:ln>
        </p:spPr>
      </p:sp>
      <p:sp>
        <p:nvSpPr>
          <p:cNvPr id="549" name="Google Shape;549;p20"/>
          <p:cNvSpPr/>
          <p:nvPr/>
        </p:nvSpPr>
        <p:spPr>
          <a:xfrm rot="10800000">
            <a:off x="6828924" y="914400"/>
            <a:ext cx="1063257" cy="1063257"/>
          </a:xfrm>
          <a:custGeom>
            <a:rect b="b" l="l" r="r" t="t"/>
            <a:pathLst>
              <a:path extrusionOk="0" h="1063257" w="1063257">
                <a:moveTo>
                  <a:pt x="0" y="0"/>
                </a:moveTo>
                <a:lnTo>
                  <a:pt x="1063257" y="0"/>
                </a:lnTo>
                <a:lnTo>
                  <a:pt x="1063257" y="1063257"/>
                </a:lnTo>
                <a:lnTo>
                  <a:pt x="0" y="1063257"/>
                </a:lnTo>
                <a:lnTo>
                  <a:pt x="0" y="0"/>
                </a:lnTo>
                <a:close/>
              </a:path>
            </a:pathLst>
          </a:custGeom>
          <a:blipFill rotWithShape="1">
            <a:blip r:embed="rId4">
              <a:alphaModFix/>
            </a:blip>
            <a:stretch>
              <a:fillRect b="0" l="0" r="0" t="0"/>
            </a:stretch>
          </a:blipFill>
          <a:ln>
            <a:noFill/>
          </a:ln>
        </p:spPr>
      </p:sp>
      <p:sp>
        <p:nvSpPr>
          <p:cNvPr id="550" name="Google Shape;550;p20"/>
          <p:cNvSpPr/>
          <p:nvPr/>
        </p:nvSpPr>
        <p:spPr>
          <a:xfrm rot="10800000">
            <a:off x="14468417" y="1019175"/>
            <a:ext cx="2848033" cy="1424016"/>
          </a:xfrm>
          <a:custGeom>
            <a:rect b="b" l="l" r="r" t="t"/>
            <a:pathLst>
              <a:path extrusionOk="0" h="1424016" w="2848033">
                <a:moveTo>
                  <a:pt x="2848033" y="1424016"/>
                </a:moveTo>
                <a:lnTo>
                  <a:pt x="0" y="1424016"/>
                </a:lnTo>
                <a:lnTo>
                  <a:pt x="0" y="0"/>
                </a:lnTo>
                <a:lnTo>
                  <a:pt x="2848033" y="0"/>
                </a:lnTo>
                <a:lnTo>
                  <a:pt x="2848033" y="1424016"/>
                </a:lnTo>
                <a:close/>
              </a:path>
            </a:pathLst>
          </a:custGeom>
          <a:blipFill rotWithShape="1">
            <a:blip r:embed="rId5">
              <a:alphaModFix/>
            </a:blip>
            <a:stretch>
              <a:fillRect b="0" l="0" r="0" t="0"/>
            </a:stretch>
          </a:blipFill>
          <a:ln>
            <a:noFill/>
          </a:ln>
        </p:spPr>
      </p:sp>
      <p:sp>
        <p:nvSpPr>
          <p:cNvPr id="551" name="Google Shape;551;p20"/>
          <p:cNvSpPr txBox="1"/>
          <p:nvPr/>
        </p:nvSpPr>
        <p:spPr>
          <a:xfrm>
            <a:off x="1028700" y="6159462"/>
            <a:ext cx="5955900" cy="1737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132" u="none" cap="none" strike="noStrike">
                <a:solidFill>
                  <a:srgbClr val="DDD5A2"/>
                </a:solidFill>
                <a:latin typeface="Josefin Sans Light"/>
                <a:ea typeface="Josefin Sans Light"/>
                <a:cs typeface="Josefin Sans Light"/>
                <a:sym typeface="Josefin Sans Light"/>
              </a:rPr>
              <a:t>PROJECT TITLE GOES HERE</a:t>
            </a:r>
            <a:endParaRPr/>
          </a:p>
        </p:txBody>
      </p:sp>
      <p:sp>
        <p:nvSpPr>
          <p:cNvPr id="552" name="Google Shape;552;p20"/>
          <p:cNvSpPr txBox="1"/>
          <p:nvPr/>
        </p:nvSpPr>
        <p:spPr>
          <a:xfrm>
            <a:off x="1028700" y="8248491"/>
            <a:ext cx="6730131" cy="824992"/>
          </a:xfrm>
          <a:prstGeom prst="rect">
            <a:avLst/>
          </a:prstGeom>
          <a:noFill/>
          <a:ln>
            <a:noFill/>
          </a:ln>
        </p:spPr>
        <p:txBody>
          <a:bodyPr anchorCtr="0" anchor="t" bIns="0" lIns="0" spcFirstLastPara="1" rIns="0" wrap="square" tIns="0">
            <a:spAutoFit/>
          </a:bodyPr>
          <a:lstStyle/>
          <a:p>
            <a:pPr indent="0" lvl="1" marL="0" marR="0" rtl="0" algn="l">
              <a:lnSpc>
                <a:spcPct val="152023"/>
              </a:lnSpc>
              <a:spcBef>
                <a:spcPts val="0"/>
              </a:spcBef>
              <a:spcAft>
                <a:spcPts val="0"/>
              </a:spcAft>
              <a:buNone/>
            </a:pPr>
            <a:r>
              <a:rPr b="0" i="0" lang="en-US" sz="2199" u="none" cap="none" strike="noStrike">
                <a:solidFill>
                  <a:srgbClr val="FFFFFF"/>
                </a:solidFill>
                <a:latin typeface="Josefin Sans"/>
                <a:ea typeface="Josefin Sans"/>
                <a:cs typeface="Josefin Sans"/>
                <a:sym typeface="Josefin Sans"/>
              </a:rPr>
              <a:t>Lorem ipsum dolor sit amet, consectetur adipiscing elit, sed do eiusmod tempor incididunt ut labore et.</a:t>
            </a:r>
            <a:endParaRPr/>
          </a:p>
        </p:txBody>
      </p:sp>
      <p:pic>
        <p:nvPicPr>
          <p:cNvPr id="553" name="Google Shape;553;p20"/>
          <p:cNvPicPr preferRelativeResize="0"/>
          <p:nvPr/>
        </p:nvPicPr>
        <p:blipFill>
          <a:blip r:embed="rId6">
            <a:alphaModFix/>
          </a:blip>
          <a:stretch>
            <a:fillRect/>
          </a:stretch>
        </p:blipFill>
        <p:spPr>
          <a:xfrm>
            <a:off x="981075" y="1028700"/>
            <a:ext cx="2927525" cy="4410310"/>
          </a:xfrm>
          <a:prstGeom prst="rect">
            <a:avLst/>
          </a:prstGeom>
          <a:noFill/>
          <a:ln>
            <a:noFill/>
          </a:ln>
        </p:spPr>
      </p:pic>
      <p:pic>
        <p:nvPicPr>
          <p:cNvPr id="554" name="Google Shape;554;p20"/>
          <p:cNvPicPr preferRelativeResize="0"/>
          <p:nvPr/>
        </p:nvPicPr>
        <p:blipFill>
          <a:blip r:embed="rId7">
            <a:alphaModFix/>
          </a:blip>
          <a:stretch>
            <a:fillRect/>
          </a:stretch>
        </p:blipFill>
        <p:spPr>
          <a:xfrm>
            <a:off x="4831300" y="1019175"/>
            <a:ext cx="2927525" cy="44102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58" name="Shape 558"/>
        <p:cNvGrpSpPr/>
        <p:nvPr/>
      </p:nvGrpSpPr>
      <p:grpSpPr>
        <a:xfrm>
          <a:off x="0" y="0"/>
          <a:ext cx="0" cy="0"/>
          <a:chOff x="0" y="0"/>
          <a:chExt cx="0" cy="0"/>
        </a:xfrm>
      </p:grpSpPr>
      <p:pic>
        <p:nvPicPr>
          <p:cNvPr id="559" name="Google Shape;559;p21"/>
          <p:cNvPicPr preferRelativeResize="0"/>
          <p:nvPr/>
        </p:nvPicPr>
        <p:blipFill>
          <a:blip r:embed="rId3">
            <a:alphaModFix/>
          </a:blip>
          <a:stretch>
            <a:fillRect/>
          </a:stretch>
        </p:blipFill>
        <p:spPr>
          <a:xfrm>
            <a:off x="782511" y="1832375"/>
            <a:ext cx="16722980" cy="6622251"/>
          </a:xfrm>
          <a:prstGeom prst="rect">
            <a:avLst/>
          </a:prstGeom>
          <a:noFill/>
          <a:ln>
            <a:noFill/>
          </a:ln>
        </p:spPr>
      </p:pic>
      <p:sp>
        <p:nvSpPr>
          <p:cNvPr id="560" name="Google Shape;560;p21"/>
          <p:cNvSpPr/>
          <p:nvPr/>
        </p:nvSpPr>
        <p:spPr>
          <a:xfrm>
            <a:off x="615939" y="6339041"/>
            <a:ext cx="2288551" cy="2288551"/>
          </a:xfrm>
          <a:custGeom>
            <a:rect b="b" l="l" r="r" t="t"/>
            <a:pathLst>
              <a:path extrusionOk="0" h="2288551" w="2288551">
                <a:moveTo>
                  <a:pt x="0" y="0"/>
                </a:moveTo>
                <a:lnTo>
                  <a:pt x="2288551" y="0"/>
                </a:lnTo>
                <a:lnTo>
                  <a:pt x="2288551" y="2288551"/>
                </a:lnTo>
                <a:lnTo>
                  <a:pt x="0" y="2288551"/>
                </a:lnTo>
                <a:lnTo>
                  <a:pt x="0" y="0"/>
                </a:lnTo>
                <a:close/>
              </a:path>
            </a:pathLst>
          </a:custGeom>
          <a:blipFill rotWithShape="1">
            <a:blip r:embed="rId4">
              <a:alphaModFix/>
            </a:blip>
            <a:stretch>
              <a:fillRect b="0" l="0" r="0" t="0"/>
            </a:stretch>
          </a:blipFill>
          <a:ln>
            <a:noFill/>
          </a:ln>
        </p:spPr>
      </p:sp>
      <p:sp>
        <p:nvSpPr>
          <p:cNvPr id="561" name="Google Shape;561;p21"/>
          <p:cNvSpPr/>
          <p:nvPr/>
        </p:nvSpPr>
        <p:spPr>
          <a:xfrm flipH="1">
            <a:off x="14667234" y="1832382"/>
            <a:ext cx="2844872" cy="1870504"/>
          </a:xfrm>
          <a:custGeom>
            <a:rect b="b" l="l" r="r" t="t"/>
            <a:pathLst>
              <a:path extrusionOk="0" h="1870504" w="2844872">
                <a:moveTo>
                  <a:pt x="2844873" y="0"/>
                </a:moveTo>
                <a:lnTo>
                  <a:pt x="0" y="0"/>
                </a:lnTo>
                <a:lnTo>
                  <a:pt x="0" y="1870503"/>
                </a:lnTo>
                <a:lnTo>
                  <a:pt x="2844873" y="1870503"/>
                </a:lnTo>
                <a:lnTo>
                  <a:pt x="2844873" y="0"/>
                </a:lnTo>
                <a:close/>
              </a:path>
            </a:pathLst>
          </a:custGeom>
          <a:blipFill rotWithShape="1">
            <a:blip r:embed="rId5">
              <a:alphaModFix/>
            </a:blip>
            <a:stretch>
              <a:fillRect b="0" l="0" r="0" t="0"/>
            </a:stretch>
          </a:blipFill>
          <a:ln>
            <a:noFill/>
          </a:ln>
        </p:spPr>
      </p:sp>
      <p:sp>
        <p:nvSpPr>
          <p:cNvPr id="562" name="Google Shape;562;p21"/>
          <p:cNvSpPr txBox="1"/>
          <p:nvPr/>
        </p:nvSpPr>
        <p:spPr>
          <a:xfrm>
            <a:off x="1201471" y="542925"/>
            <a:ext cx="5606676" cy="996819"/>
          </a:xfrm>
          <a:prstGeom prst="rect">
            <a:avLst/>
          </a:prstGeom>
          <a:noFill/>
          <a:ln>
            <a:noFill/>
          </a:ln>
        </p:spPr>
        <p:txBody>
          <a:bodyPr anchorCtr="0" anchor="t" bIns="0" lIns="0" spcFirstLastPara="1" rIns="0" wrap="square" tIns="0">
            <a:spAutoFit/>
          </a:bodyPr>
          <a:lstStyle/>
          <a:p>
            <a:pPr indent="0" lvl="0" marL="0" marR="0" rtl="0" algn="l">
              <a:lnSpc>
                <a:spcPct val="116993"/>
              </a:lnSpc>
              <a:spcBef>
                <a:spcPts val="0"/>
              </a:spcBef>
              <a:spcAft>
                <a:spcPts val="0"/>
              </a:spcAft>
              <a:buNone/>
            </a:pPr>
            <a:r>
              <a:rPr b="0" i="0" lang="en-US" sz="6632" u="none" cap="none" strike="noStrike">
                <a:solidFill>
                  <a:srgbClr val="FFFFFF"/>
                </a:solidFill>
                <a:latin typeface="Josefin Sans Light"/>
                <a:ea typeface="Josefin Sans Light"/>
                <a:cs typeface="Josefin Sans Light"/>
                <a:sym typeface="Josefin Sans Light"/>
              </a:rPr>
              <a:t>PROJECT 02</a:t>
            </a:r>
            <a:endParaRPr/>
          </a:p>
        </p:txBody>
      </p:sp>
      <p:sp>
        <p:nvSpPr>
          <p:cNvPr id="563" name="Google Shape;563;p21"/>
          <p:cNvSpPr txBox="1"/>
          <p:nvPr/>
        </p:nvSpPr>
        <p:spPr>
          <a:xfrm>
            <a:off x="3603467" y="8901044"/>
            <a:ext cx="13483061" cy="996819"/>
          </a:xfrm>
          <a:prstGeom prst="rect">
            <a:avLst/>
          </a:prstGeom>
          <a:noFill/>
          <a:ln>
            <a:noFill/>
          </a:ln>
        </p:spPr>
        <p:txBody>
          <a:bodyPr anchorCtr="0" anchor="t" bIns="0" lIns="0" spcFirstLastPara="1" rIns="0" wrap="square" tIns="0">
            <a:spAutoFit/>
          </a:bodyPr>
          <a:lstStyle/>
          <a:p>
            <a:pPr indent="0" lvl="0" marL="0" marR="0" rtl="0" algn="r">
              <a:lnSpc>
                <a:spcPct val="116993"/>
              </a:lnSpc>
              <a:spcBef>
                <a:spcPts val="0"/>
              </a:spcBef>
              <a:spcAft>
                <a:spcPts val="0"/>
              </a:spcAft>
              <a:buNone/>
            </a:pPr>
            <a:r>
              <a:rPr b="0" i="0" lang="en-US" sz="6632" u="none" cap="none" strike="noStrike">
                <a:solidFill>
                  <a:srgbClr val="DDD5A2"/>
                </a:solidFill>
                <a:latin typeface="Josefin Sans Light"/>
                <a:ea typeface="Josefin Sans Light"/>
                <a:cs typeface="Josefin Sans Light"/>
                <a:sym typeface="Josefin Sans Light"/>
              </a:rPr>
              <a:t>PORTRAIT PHOTOGRAPHY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