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10287000" cx="18288000"/>
  <p:notesSz cx="6858000" cy="9144000"/>
  <p:embeddedFontLst>
    <p:embeddedFont>
      <p:font typeface="Sansita"/>
      <p:regular r:id="rId39"/>
      <p:bold r:id="rId40"/>
      <p:italic r:id="rId41"/>
      <p:boldItalic r:id="rId42"/>
    </p:embeddedFont>
    <p:embeddedFont>
      <p:font typeface="DM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5C99E7-1F28-4BA4-A6A6-6550FA78030D}">
  <a:tblStyle styleId="{CC5C99E7-1F28-4BA4-A6A6-6550FA78030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ansita-bold.fntdata"/><Relationship Id="rId20" Type="http://schemas.openxmlformats.org/officeDocument/2006/relationships/slide" Target="slides/slide14.xml"/><Relationship Id="rId42" Type="http://schemas.openxmlformats.org/officeDocument/2006/relationships/font" Target="fonts/Sansita-boldItalic.fntdata"/><Relationship Id="rId41" Type="http://schemas.openxmlformats.org/officeDocument/2006/relationships/font" Target="fonts/Sansita-italic.fntdata"/><Relationship Id="rId22" Type="http://schemas.openxmlformats.org/officeDocument/2006/relationships/slide" Target="slides/slide16.xml"/><Relationship Id="rId44" Type="http://schemas.openxmlformats.org/officeDocument/2006/relationships/font" Target="fonts/DMSans-bold.fntdata"/><Relationship Id="rId21" Type="http://schemas.openxmlformats.org/officeDocument/2006/relationships/slide" Target="slides/slide15.xml"/><Relationship Id="rId43" Type="http://schemas.openxmlformats.org/officeDocument/2006/relationships/font" Target="fonts/DMSans-regular.fntdata"/><Relationship Id="rId24" Type="http://schemas.openxmlformats.org/officeDocument/2006/relationships/slide" Target="slides/slide18.xml"/><Relationship Id="rId46" Type="http://schemas.openxmlformats.org/officeDocument/2006/relationships/font" Target="fonts/DMSans-boldItalic.fntdata"/><Relationship Id="rId23" Type="http://schemas.openxmlformats.org/officeDocument/2006/relationships/slide" Target="slides/slide17.xml"/><Relationship Id="rId45" Type="http://schemas.openxmlformats.org/officeDocument/2006/relationships/font" Target="fonts/DM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Sansita-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11" name="Shape 11"/>
        <p:cNvGrpSpPr/>
        <p:nvPr/>
      </p:nvGrpSpPr>
      <p:grpSpPr>
        <a:xfrm>
          <a:off x="0" y="0"/>
          <a:ext cx="0" cy="0"/>
          <a:chOff x="0" y="0"/>
          <a:chExt cx="0" cy="0"/>
        </a:xfrm>
      </p:grpSpPr>
      <p:sp>
        <p:nvSpPr>
          <p:cNvPr id="12" name="Google Shape;12;p3"/>
          <p:cNvSpPr txBox="1"/>
          <p:nvPr>
            <p:ph idx="1" type="subTitle"/>
          </p:nvPr>
        </p:nvSpPr>
        <p:spPr>
          <a:xfrm>
            <a:off x="1241750" y="2305750"/>
            <a:ext cx="6400800" cy="770400"/>
          </a:xfrm>
          <a:prstGeom prst="rect">
            <a:avLst/>
          </a:prstGeom>
          <a:noFill/>
          <a:ln>
            <a:noFill/>
          </a:ln>
        </p:spPr>
        <p:txBody>
          <a:bodyPr anchorCtr="0" anchor="t" bIns="45700" lIns="91425" spcFirstLastPara="1" rIns="91425" wrap="square" tIns="45700">
            <a:normAutofit/>
          </a:bodyPr>
          <a:lstStyle>
            <a:lvl1pPr lvl="0">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3" name="Google Shape;13;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3"/>
          <p:cNvSpPr txBox="1"/>
          <p:nvPr>
            <p:ph type="title"/>
          </p:nvPr>
        </p:nvSpPr>
        <p:spPr>
          <a:xfrm>
            <a:off x="988375" y="862750"/>
            <a:ext cx="129174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8000"/>
              <a:buNone/>
              <a:defRPr i="0" sz="8000" u="none" cap="none" strike="noStrike">
                <a:solidFill>
                  <a:schemeClr val="dk1"/>
                </a:solidFill>
              </a:defRPr>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accent1"/>
        </a:solid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988375" y="862750"/>
            <a:ext cx="129174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17" name="Google Shape;17;p4"/>
          <p:cNvSpPr txBox="1"/>
          <p:nvPr>
            <p:ph idx="1" type="body"/>
          </p:nvPr>
        </p:nvSpPr>
        <p:spPr>
          <a:xfrm>
            <a:off x="1433500" y="31909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7D2AE7"/>
        </a:solidFill>
      </p:bgPr>
    </p:bg>
    <p:spTree>
      <p:nvGrpSpPr>
        <p:cNvPr id="19" name="Shape 19"/>
        <p:cNvGrpSpPr/>
        <p:nvPr/>
      </p:nvGrpSpPr>
      <p:grpSpPr>
        <a:xfrm>
          <a:off x="0" y="0"/>
          <a:ext cx="0" cy="0"/>
          <a:chOff x="0" y="0"/>
          <a:chExt cx="0" cy="0"/>
        </a:xfrm>
      </p:grpSpPr>
      <p:sp>
        <p:nvSpPr>
          <p:cNvPr id="20" name="Google Shape;20;p5"/>
          <p:cNvSpPr txBox="1"/>
          <p:nvPr>
            <p:ph idx="1" type="body"/>
          </p:nvPr>
        </p:nvSpPr>
        <p:spPr>
          <a:xfrm>
            <a:off x="2004363" y="672146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4000"/>
              <a:buNone/>
              <a:defRPr sz="4000"/>
            </a:lvl1pPr>
            <a:lvl2pPr indent="-228600" lvl="1" marL="914400" algn="l">
              <a:spcBef>
                <a:spcPts val="360"/>
              </a:spcBef>
              <a:spcAft>
                <a:spcPts val="0"/>
              </a:spcAft>
              <a:buSzPts val="4000"/>
              <a:buNone/>
              <a:defRPr sz="4000"/>
            </a:lvl2pPr>
            <a:lvl3pPr indent="-228600" lvl="2" marL="1371600" algn="l">
              <a:spcBef>
                <a:spcPts val="320"/>
              </a:spcBef>
              <a:spcAft>
                <a:spcPts val="0"/>
              </a:spcAft>
              <a:buSzPts val="4000"/>
              <a:buNone/>
              <a:defRPr sz="4000"/>
            </a:lvl3pPr>
            <a:lvl4pPr indent="-228600" lvl="3" marL="1828800" algn="l">
              <a:spcBef>
                <a:spcPts val="280"/>
              </a:spcBef>
              <a:spcAft>
                <a:spcPts val="0"/>
              </a:spcAft>
              <a:buSzPts val="4000"/>
              <a:buNone/>
              <a:defRPr sz="4000"/>
            </a:lvl4pPr>
            <a:lvl5pPr indent="-228600" lvl="4" marL="2286000" algn="l">
              <a:spcBef>
                <a:spcPts val="280"/>
              </a:spcBef>
              <a:spcAft>
                <a:spcPts val="0"/>
              </a:spcAft>
              <a:buSzPts val="4000"/>
              <a:buNone/>
              <a:defRPr sz="4000"/>
            </a:lvl5pPr>
            <a:lvl6pPr indent="-228600" lvl="5" marL="2743200" algn="l">
              <a:spcBef>
                <a:spcPts val="280"/>
              </a:spcBef>
              <a:spcAft>
                <a:spcPts val="0"/>
              </a:spcAft>
              <a:buSzPts val="4000"/>
              <a:buNone/>
              <a:defRPr sz="4000"/>
            </a:lvl6pPr>
            <a:lvl7pPr indent="-228600" lvl="6" marL="3200400" algn="l">
              <a:spcBef>
                <a:spcPts val="280"/>
              </a:spcBef>
              <a:spcAft>
                <a:spcPts val="0"/>
              </a:spcAft>
              <a:buSzPts val="4000"/>
              <a:buNone/>
              <a:defRPr sz="4000"/>
            </a:lvl7pPr>
            <a:lvl8pPr indent="-228600" lvl="7" marL="3657600" algn="l">
              <a:spcBef>
                <a:spcPts val="280"/>
              </a:spcBef>
              <a:spcAft>
                <a:spcPts val="0"/>
              </a:spcAft>
              <a:buSzPts val="4000"/>
              <a:buNone/>
              <a:defRPr sz="4000"/>
            </a:lvl8pPr>
            <a:lvl9pPr indent="-228600" lvl="8" marL="4114800" algn="l">
              <a:spcBef>
                <a:spcPts val="280"/>
              </a:spcBef>
              <a:spcAft>
                <a:spcPts val="0"/>
              </a:spcAft>
              <a:buSzPts val="4000"/>
              <a:buNone/>
              <a:defRPr sz="4000"/>
            </a:lvl9pPr>
          </a:lstStyle>
          <a:p/>
        </p:txBody>
      </p:sp>
      <p:sp>
        <p:nvSpPr>
          <p:cNvPr id="21" name="Google Shape;2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5"/>
          <p:cNvSpPr txBox="1"/>
          <p:nvPr>
            <p:ph type="title"/>
          </p:nvPr>
        </p:nvSpPr>
        <p:spPr>
          <a:xfrm>
            <a:off x="988375" y="862750"/>
            <a:ext cx="129174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2"/>
              </a:buClr>
              <a:buSzPts val="8000"/>
              <a:buNone/>
              <a:defRPr i="0" sz="8000" u="none" cap="none" strike="noStrike">
                <a:solidFill>
                  <a:schemeClr val="dk2"/>
                </a:solidFill>
              </a:defRPr>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lt2"/>
        </a:solidFill>
      </p:bgPr>
    </p:bg>
    <p:spTree>
      <p:nvGrpSpPr>
        <p:cNvPr id="23" name="Shape 23"/>
        <p:cNvGrpSpPr/>
        <p:nvPr/>
      </p:nvGrpSpPr>
      <p:grpSpPr>
        <a:xfrm>
          <a:off x="0" y="0"/>
          <a:ext cx="0" cy="0"/>
          <a:chOff x="0" y="0"/>
          <a:chExt cx="0" cy="0"/>
        </a:xfrm>
      </p:grpSpPr>
      <p:sp>
        <p:nvSpPr>
          <p:cNvPr id="24" name="Google Shape;24;p6"/>
          <p:cNvSpPr txBox="1"/>
          <p:nvPr>
            <p:ph type="title"/>
          </p:nvPr>
        </p:nvSpPr>
        <p:spPr>
          <a:xfrm>
            <a:off x="988375" y="862750"/>
            <a:ext cx="129174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25" name="Google Shape;25;p6"/>
          <p:cNvSpPr txBox="1"/>
          <p:nvPr>
            <p:ph idx="1" type="body"/>
          </p:nvPr>
        </p:nvSpPr>
        <p:spPr>
          <a:xfrm>
            <a:off x="2997200" y="37733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 name="Google Shape;26;p6"/>
          <p:cNvSpPr txBox="1"/>
          <p:nvPr>
            <p:ph idx="2" type="body"/>
          </p:nvPr>
        </p:nvSpPr>
        <p:spPr>
          <a:xfrm>
            <a:off x="7188200" y="37733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 name="Google Shape;27;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solidFill>
          <a:schemeClr val="accent6"/>
        </a:solidFill>
      </p:bgPr>
    </p:bg>
    <p:spTree>
      <p:nvGrpSpPr>
        <p:cNvPr id="28" name="Shape 28"/>
        <p:cNvGrpSpPr/>
        <p:nvPr/>
      </p:nvGrpSpPr>
      <p:grpSpPr>
        <a:xfrm>
          <a:off x="0" y="0"/>
          <a:ext cx="0" cy="0"/>
          <a:chOff x="0" y="0"/>
          <a:chExt cx="0" cy="0"/>
        </a:xfrm>
      </p:grpSpPr>
      <p:sp>
        <p:nvSpPr>
          <p:cNvPr id="29" name="Google Shape;29;p7"/>
          <p:cNvSpPr txBox="1"/>
          <p:nvPr>
            <p:ph type="title"/>
          </p:nvPr>
        </p:nvSpPr>
        <p:spPr>
          <a:xfrm>
            <a:off x="988375" y="862750"/>
            <a:ext cx="129174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30" name="Google Shape;30;p7"/>
          <p:cNvSpPr txBox="1"/>
          <p:nvPr>
            <p:ph idx="1" type="body"/>
          </p:nvPr>
        </p:nvSpPr>
        <p:spPr>
          <a:xfrm>
            <a:off x="1868300" y="2795750"/>
            <a:ext cx="40401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1" name="Google Shape;31;p7"/>
          <p:cNvSpPr txBox="1"/>
          <p:nvPr>
            <p:ph idx="2" type="body"/>
          </p:nvPr>
        </p:nvSpPr>
        <p:spPr>
          <a:xfrm>
            <a:off x="6056125" y="2795750"/>
            <a:ext cx="4041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2" name="Google Shape;32;p7"/>
          <p:cNvSpPr txBox="1"/>
          <p:nvPr>
            <p:ph idx="12" type="sldNum"/>
          </p:nvPr>
        </p:nvSpPr>
        <p:spPr>
          <a:xfrm>
            <a:off x="5734750" y="37034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988375" y="862750"/>
            <a:ext cx="129174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35" name="Google Shape;3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accent2"/>
        </a:solidFill>
      </p:bgPr>
    </p:bg>
    <p:spTree>
      <p:nvGrpSpPr>
        <p:cNvPr id="36" name="Shape 36"/>
        <p:cNvGrpSpPr/>
        <p:nvPr/>
      </p:nvGrpSpPr>
      <p:grpSpPr>
        <a:xfrm>
          <a:off x="0" y="0"/>
          <a:ext cx="0" cy="0"/>
          <a:chOff x="0" y="0"/>
          <a:chExt cx="0" cy="0"/>
        </a:xfrm>
      </p:grpSpPr>
      <p:sp>
        <p:nvSpPr>
          <p:cNvPr id="37" name="Google Shape;37;p9"/>
          <p:cNvSpPr/>
          <p:nvPr>
            <p:ph idx="2" type="pic"/>
          </p:nvPr>
        </p:nvSpPr>
        <p:spPr>
          <a:xfrm>
            <a:off x="11190288" y="3435000"/>
            <a:ext cx="5486400" cy="4114800"/>
          </a:xfrm>
          <a:prstGeom prst="rect">
            <a:avLst/>
          </a:prstGeom>
          <a:noFill/>
          <a:ln>
            <a:noFill/>
          </a:ln>
        </p:spPr>
      </p:sp>
      <p:sp>
        <p:nvSpPr>
          <p:cNvPr id="38" name="Google Shape;38;p9"/>
          <p:cNvSpPr txBox="1"/>
          <p:nvPr>
            <p:ph idx="1" type="body"/>
          </p:nvPr>
        </p:nvSpPr>
        <p:spPr>
          <a:xfrm>
            <a:off x="1764063" y="343498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lt1"/>
              </a:buClr>
              <a:buSzPts val="4000"/>
              <a:buNone/>
              <a:defRPr sz="4000">
                <a:solidFill>
                  <a:schemeClr val="lt1"/>
                </a:solidFill>
              </a:defRPr>
            </a:lvl1pPr>
            <a:lvl2pPr indent="-228600" lvl="1" marL="914400" algn="l">
              <a:spcBef>
                <a:spcPts val="240"/>
              </a:spcBef>
              <a:spcAft>
                <a:spcPts val="0"/>
              </a:spcAft>
              <a:buClr>
                <a:schemeClr val="lt1"/>
              </a:buClr>
              <a:buSzPts val="4000"/>
              <a:buNone/>
              <a:defRPr sz="4000">
                <a:solidFill>
                  <a:schemeClr val="lt1"/>
                </a:solidFill>
              </a:defRPr>
            </a:lvl2pPr>
            <a:lvl3pPr indent="-228600" lvl="2" marL="1371600" algn="l">
              <a:spcBef>
                <a:spcPts val="200"/>
              </a:spcBef>
              <a:spcAft>
                <a:spcPts val="0"/>
              </a:spcAft>
              <a:buClr>
                <a:schemeClr val="lt1"/>
              </a:buClr>
              <a:buSzPts val="4000"/>
              <a:buNone/>
              <a:defRPr sz="4000">
                <a:solidFill>
                  <a:schemeClr val="lt1"/>
                </a:solidFill>
              </a:defRPr>
            </a:lvl3pPr>
            <a:lvl4pPr indent="-228600" lvl="3" marL="1828800" algn="l">
              <a:spcBef>
                <a:spcPts val="180"/>
              </a:spcBef>
              <a:spcAft>
                <a:spcPts val="0"/>
              </a:spcAft>
              <a:buClr>
                <a:schemeClr val="lt1"/>
              </a:buClr>
              <a:buSzPts val="4000"/>
              <a:buNone/>
              <a:defRPr sz="4000">
                <a:solidFill>
                  <a:schemeClr val="lt1"/>
                </a:solidFill>
              </a:defRPr>
            </a:lvl4pPr>
            <a:lvl5pPr indent="-228600" lvl="4" marL="2286000" algn="l">
              <a:spcBef>
                <a:spcPts val="180"/>
              </a:spcBef>
              <a:spcAft>
                <a:spcPts val="0"/>
              </a:spcAft>
              <a:buClr>
                <a:schemeClr val="lt1"/>
              </a:buClr>
              <a:buSzPts val="4000"/>
              <a:buNone/>
              <a:defRPr sz="4000">
                <a:solidFill>
                  <a:schemeClr val="lt1"/>
                </a:solidFill>
              </a:defRPr>
            </a:lvl5pPr>
            <a:lvl6pPr indent="-228600" lvl="5" marL="2743200" algn="l">
              <a:spcBef>
                <a:spcPts val="180"/>
              </a:spcBef>
              <a:spcAft>
                <a:spcPts val="0"/>
              </a:spcAft>
              <a:buClr>
                <a:schemeClr val="lt1"/>
              </a:buClr>
              <a:buSzPts val="4000"/>
              <a:buNone/>
              <a:defRPr sz="4000">
                <a:solidFill>
                  <a:schemeClr val="lt1"/>
                </a:solidFill>
              </a:defRPr>
            </a:lvl6pPr>
            <a:lvl7pPr indent="-228600" lvl="6" marL="3200400" algn="l">
              <a:spcBef>
                <a:spcPts val="180"/>
              </a:spcBef>
              <a:spcAft>
                <a:spcPts val="0"/>
              </a:spcAft>
              <a:buClr>
                <a:schemeClr val="lt1"/>
              </a:buClr>
              <a:buSzPts val="4000"/>
              <a:buNone/>
              <a:defRPr sz="4000">
                <a:solidFill>
                  <a:schemeClr val="lt1"/>
                </a:solidFill>
              </a:defRPr>
            </a:lvl7pPr>
            <a:lvl8pPr indent="-228600" lvl="7" marL="3657600" algn="l">
              <a:spcBef>
                <a:spcPts val="180"/>
              </a:spcBef>
              <a:spcAft>
                <a:spcPts val="0"/>
              </a:spcAft>
              <a:buClr>
                <a:schemeClr val="lt1"/>
              </a:buClr>
              <a:buSzPts val="4000"/>
              <a:buNone/>
              <a:defRPr sz="4000">
                <a:solidFill>
                  <a:schemeClr val="lt1"/>
                </a:solidFill>
              </a:defRPr>
            </a:lvl8pPr>
            <a:lvl9pPr indent="-228600" lvl="8" marL="4114800" algn="l">
              <a:spcBef>
                <a:spcPts val="180"/>
              </a:spcBef>
              <a:spcAft>
                <a:spcPts val="0"/>
              </a:spcAft>
              <a:buClr>
                <a:schemeClr val="lt1"/>
              </a:buClr>
              <a:buSzPts val="4000"/>
              <a:buNone/>
              <a:defRPr sz="4000">
                <a:solidFill>
                  <a:schemeClr val="lt1"/>
                </a:solidFill>
              </a:defRPr>
            </a:lvl9pPr>
          </a:lstStyle>
          <a:p/>
        </p:txBody>
      </p:sp>
      <p:sp>
        <p:nvSpPr>
          <p:cNvPr id="39" name="Google Shape;3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9"/>
          <p:cNvSpPr txBox="1"/>
          <p:nvPr>
            <p:ph type="title"/>
          </p:nvPr>
        </p:nvSpPr>
        <p:spPr>
          <a:xfrm>
            <a:off x="988375" y="862750"/>
            <a:ext cx="129174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2"/>
              </a:buClr>
              <a:buSzPts val="8000"/>
              <a:buNone/>
              <a:defRPr i="0" sz="8000" u="none" cap="none" strike="noStrike">
                <a:solidFill>
                  <a:schemeClr val="dk2"/>
                </a:solidFill>
              </a:defRPr>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88375" y="862750"/>
            <a:ext cx="129174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8000"/>
              <a:buNone/>
              <a:defRPr i="0" sz="8000" u="none" cap="none" strike="noStrike">
                <a:solidFill>
                  <a:schemeClr val="dk1"/>
                </a:solidFill>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p:txBody>
      </p:sp>
      <p:sp>
        <p:nvSpPr>
          <p:cNvPr id="7" name="Google Shape;7;p1"/>
          <p:cNvSpPr txBox="1"/>
          <p:nvPr>
            <p:ph idx="1" type="body"/>
          </p:nvPr>
        </p:nvSpPr>
        <p:spPr>
          <a:xfrm>
            <a:off x="1348850" y="288045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5.jpg"/><Relationship Id="rId5" Type="http://schemas.openxmlformats.org/officeDocument/2006/relationships/image" Target="../media/image28.jpg"/><Relationship Id="rId6" Type="http://schemas.openxmlformats.org/officeDocument/2006/relationships/image" Target="../media/image15.jpg"/><Relationship Id="rId7"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jpg"/><Relationship Id="rId4" Type="http://schemas.openxmlformats.org/officeDocument/2006/relationships/image" Target="../media/image26.jpg"/><Relationship Id="rId5" Type="http://schemas.openxmlformats.org/officeDocument/2006/relationships/image" Target="../media/image14.jpg"/><Relationship Id="rId6"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grpSp>
        <p:nvGrpSpPr>
          <p:cNvPr id="45" name="Google Shape;45;p10"/>
          <p:cNvGrpSpPr/>
          <p:nvPr/>
        </p:nvGrpSpPr>
        <p:grpSpPr>
          <a:xfrm>
            <a:off x="-11672737" y="-5778209"/>
            <a:ext cx="18275200" cy="18275200"/>
            <a:chOff x="866" y="866"/>
            <a:chExt cx="811067" cy="811067"/>
          </a:xfrm>
        </p:grpSpPr>
        <p:sp>
          <p:nvSpPr>
            <p:cNvPr id="46" name="Google Shape;46;p10"/>
            <p:cNvSpPr/>
            <p:nvPr/>
          </p:nvSpPr>
          <p:spPr>
            <a:xfrm>
              <a:off x="866" y="866"/>
              <a:ext cx="811067" cy="811067"/>
            </a:xfrm>
            <a:custGeom>
              <a:rect b="b" l="l" r="r" t="t"/>
              <a:pathLst>
                <a:path extrusionOk="0" h="811067" w="811067">
                  <a:moveTo>
                    <a:pt x="408189" y="1229"/>
                  </a:moveTo>
                  <a:lnTo>
                    <a:pt x="460096" y="42182"/>
                  </a:lnTo>
                  <a:cubicBezTo>
                    <a:pt x="461746" y="43484"/>
                    <a:pt x="463953" y="43833"/>
                    <a:pt x="465924" y="43105"/>
                  </a:cubicBezTo>
                  <a:lnTo>
                    <a:pt x="527946" y="20196"/>
                  </a:lnTo>
                  <a:cubicBezTo>
                    <a:pt x="529806" y="19509"/>
                    <a:pt x="531895" y="20188"/>
                    <a:pt x="532996" y="21837"/>
                  </a:cubicBezTo>
                  <a:lnTo>
                    <a:pt x="569708" y="76827"/>
                  </a:lnTo>
                  <a:cubicBezTo>
                    <a:pt x="570874" y="78574"/>
                    <a:pt x="572865" y="79589"/>
                    <a:pt x="574964" y="79505"/>
                  </a:cubicBezTo>
                  <a:lnTo>
                    <a:pt x="641030" y="76884"/>
                  </a:lnTo>
                  <a:cubicBezTo>
                    <a:pt x="643012" y="76805"/>
                    <a:pt x="644789" y="78096"/>
                    <a:pt x="645326" y="80005"/>
                  </a:cubicBezTo>
                  <a:lnTo>
                    <a:pt x="663249" y="143647"/>
                  </a:lnTo>
                  <a:cubicBezTo>
                    <a:pt x="663818" y="145669"/>
                    <a:pt x="665399" y="147250"/>
                    <a:pt x="667421" y="147819"/>
                  </a:cubicBezTo>
                  <a:lnTo>
                    <a:pt x="731063" y="165742"/>
                  </a:lnTo>
                  <a:cubicBezTo>
                    <a:pt x="732972" y="166279"/>
                    <a:pt x="734262" y="168056"/>
                    <a:pt x="734184" y="170038"/>
                  </a:cubicBezTo>
                  <a:lnTo>
                    <a:pt x="731563" y="236104"/>
                  </a:lnTo>
                  <a:cubicBezTo>
                    <a:pt x="731479" y="238203"/>
                    <a:pt x="732494" y="240194"/>
                    <a:pt x="734241" y="241361"/>
                  </a:cubicBezTo>
                  <a:lnTo>
                    <a:pt x="789231" y="278072"/>
                  </a:lnTo>
                  <a:cubicBezTo>
                    <a:pt x="790880" y="279173"/>
                    <a:pt x="791559" y="281262"/>
                    <a:pt x="790871" y="283122"/>
                  </a:cubicBezTo>
                  <a:lnTo>
                    <a:pt x="767962" y="345144"/>
                  </a:lnTo>
                  <a:cubicBezTo>
                    <a:pt x="767234" y="347115"/>
                    <a:pt x="767584" y="349322"/>
                    <a:pt x="768885" y="350972"/>
                  </a:cubicBezTo>
                  <a:lnTo>
                    <a:pt x="809839" y="402879"/>
                  </a:lnTo>
                  <a:cubicBezTo>
                    <a:pt x="811068" y="404436"/>
                    <a:pt x="811068" y="406632"/>
                    <a:pt x="809839" y="408189"/>
                  </a:cubicBezTo>
                  <a:lnTo>
                    <a:pt x="768885" y="460096"/>
                  </a:lnTo>
                  <a:cubicBezTo>
                    <a:pt x="767584" y="461746"/>
                    <a:pt x="767234" y="463953"/>
                    <a:pt x="767962" y="465924"/>
                  </a:cubicBezTo>
                  <a:lnTo>
                    <a:pt x="790871" y="527946"/>
                  </a:lnTo>
                  <a:cubicBezTo>
                    <a:pt x="791559" y="529806"/>
                    <a:pt x="790880" y="531895"/>
                    <a:pt x="789231" y="532996"/>
                  </a:cubicBezTo>
                  <a:lnTo>
                    <a:pt x="734241" y="569708"/>
                  </a:lnTo>
                  <a:cubicBezTo>
                    <a:pt x="732494" y="570874"/>
                    <a:pt x="731479" y="572865"/>
                    <a:pt x="731563" y="574964"/>
                  </a:cubicBezTo>
                  <a:lnTo>
                    <a:pt x="734184" y="641030"/>
                  </a:lnTo>
                  <a:cubicBezTo>
                    <a:pt x="734262" y="643012"/>
                    <a:pt x="732972" y="644789"/>
                    <a:pt x="731063" y="645326"/>
                  </a:cubicBezTo>
                  <a:lnTo>
                    <a:pt x="667421" y="663249"/>
                  </a:lnTo>
                  <a:cubicBezTo>
                    <a:pt x="665399" y="663818"/>
                    <a:pt x="663818" y="665399"/>
                    <a:pt x="663249" y="667421"/>
                  </a:cubicBezTo>
                  <a:lnTo>
                    <a:pt x="645326" y="731063"/>
                  </a:lnTo>
                  <a:cubicBezTo>
                    <a:pt x="644789" y="732972"/>
                    <a:pt x="643012" y="734262"/>
                    <a:pt x="641030" y="734184"/>
                  </a:cubicBezTo>
                  <a:lnTo>
                    <a:pt x="574964" y="731563"/>
                  </a:lnTo>
                  <a:cubicBezTo>
                    <a:pt x="572865" y="731479"/>
                    <a:pt x="570874" y="732494"/>
                    <a:pt x="569708" y="734241"/>
                  </a:cubicBezTo>
                  <a:lnTo>
                    <a:pt x="532996" y="789231"/>
                  </a:lnTo>
                  <a:cubicBezTo>
                    <a:pt x="531895" y="790880"/>
                    <a:pt x="529806" y="791559"/>
                    <a:pt x="527946" y="790871"/>
                  </a:cubicBezTo>
                  <a:lnTo>
                    <a:pt x="465924" y="767962"/>
                  </a:lnTo>
                  <a:cubicBezTo>
                    <a:pt x="463953" y="767234"/>
                    <a:pt x="461746" y="767584"/>
                    <a:pt x="460096" y="768885"/>
                  </a:cubicBezTo>
                  <a:lnTo>
                    <a:pt x="408189" y="809839"/>
                  </a:lnTo>
                  <a:cubicBezTo>
                    <a:pt x="406632" y="811068"/>
                    <a:pt x="404436" y="811068"/>
                    <a:pt x="402879" y="809839"/>
                  </a:cubicBezTo>
                  <a:lnTo>
                    <a:pt x="350972" y="768885"/>
                  </a:lnTo>
                  <a:cubicBezTo>
                    <a:pt x="349322" y="767584"/>
                    <a:pt x="347115" y="767234"/>
                    <a:pt x="345144" y="767962"/>
                  </a:cubicBezTo>
                  <a:lnTo>
                    <a:pt x="283122" y="790871"/>
                  </a:lnTo>
                  <a:cubicBezTo>
                    <a:pt x="281262" y="791559"/>
                    <a:pt x="279173" y="790880"/>
                    <a:pt x="278072" y="789231"/>
                  </a:cubicBezTo>
                  <a:lnTo>
                    <a:pt x="241361" y="734241"/>
                  </a:lnTo>
                  <a:cubicBezTo>
                    <a:pt x="240194" y="732494"/>
                    <a:pt x="238203" y="731479"/>
                    <a:pt x="236104" y="731563"/>
                  </a:cubicBezTo>
                  <a:lnTo>
                    <a:pt x="170038" y="734184"/>
                  </a:lnTo>
                  <a:cubicBezTo>
                    <a:pt x="168056" y="734262"/>
                    <a:pt x="166279" y="732972"/>
                    <a:pt x="165742" y="731063"/>
                  </a:cubicBezTo>
                  <a:lnTo>
                    <a:pt x="147819" y="667421"/>
                  </a:lnTo>
                  <a:cubicBezTo>
                    <a:pt x="147250" y="665399"/>
                    <a:pt x="145669" y="663818"/>
                    <a:pt x="143647" y="663249"/>
                  </a:cubicBezTo>
                  <a:lnTo>
                    <a:pt x="80005" y="645326"/>
                  </a:lnTo>
                  <a:cubicBezTo>
                    <a:pt x="78096" y="644789"/>
                    <a:pt x="76805" y="643012"/>
                    <a:pt x="76884" y="641030"/>
                  </a:cubicBezTo>
                  <a:lnTo>
                    <a:pt x="79505" y="574964"/>
                  </a:lnTo>
                  <a:cubicBezTo>
                    <a:pt x="79589" y="572865"/>
                    <a:pt x="78574" y="570874"/>
                    <a:pt x="76827" y="569708"/>
                  </a:cubicBezTo>
                  <a:lnTo>
                    <a:pt x="21837" y="532996"/>
                  </a:lnTo>
                  <a:cubicBezTo>
                    <a:pt x="20188" y="531895"/>
                    <a:pt x="19509" y="529806"/>
                    <a:pt x="20196" y="527946"/>
                  </a:cubicBezTo>
                  <a:lnTo>
                    <a:pt x="43105" y="465924"/>
                  </a:lnTo>
                  <a:cubicBezTo>
                    <a:pt x="43833" y="463953"/>
                    <a:pt x="43484" y="461746"/>
                    <a:pt x="42182" y="460096"/>
                  </a:cubicBezTo>
                  <a:lnTo>
                    <a:pt x="1229" y="408189"/>
                  </a:lnTo>
                  <a:cubicBezTo>
                    <a:pt x="0" y="406632"/>
                    <a:pt x="0" y="404436"/>
                    <a:pt x="1229" y="402879"/>
                  </a:cubicBezTo>
                  <a:lnTo>
                    <a:pt x="42182" y="350972"/>
                  </a:lnTo>
                  <a:cubicBezTo>
                    <a:pt x="43484" y="349322"/>
                    <a:pt x="43833" y="347115"/>
                    <a:pt x="43105" y="345144"/>
                  </a:cubicBezTo>
                  <a:lnTo>
                    <a:pt x="20196" y="283122"/>
                  </a:lnTo>
                  <a:cubicBezTo>
                    <a:pt x="19509" y="281262"/>
                    <a:pt x="20188" y="279173"/>
                    <a:pt x="21837" y="278072"/>
                  </a:cubicBezTo>
                  <a:lnTo>
                    <a:pt x="76827" y="241361"/>
                  </a:lnTo>
                  <a:cubicBezTo>
                    <a:pt x="78574" y="240194"/>
                    <a:pt x="79589" y="238203"/>
                    <a:pt x="79505" y="236104"/>
                  </a:cubicBezTo>
                  <a:lnTo>
                    <a:pt x="76884" y="170038"/>
                  </a:lnTo>
                  <a:cubicBezTo>
                    <a:pt x="76805" y="168056"/>
                    <a:pt x="78096" y="166279"/>
                    <a:pt x="80005" y="165742"/>
                  </a:cubicBezTo>
                  <a:lnTo>
                    <a:pt x="143647" y="147819"/>
                  </a:lnTo>
                  <a:cubicBezTo>
                    <a:pt x="145669" y="147250"/>
                    <a:pt x="147250" y="145669"/>
                    <a:pt x="147819" y="143647"/>
                  </a:cubicBezTo>
                  <a:lnTo>
                    <a:pt x="165742" y="80005"/>
                  </a:lnTo>
                  <a:cubicBezTo>
                    <a:pt x="166279" y="78096"/>
                    <a:pt x="168056" y="76805"/>
                    <a:pt x="170038" y="76884"/>
                  </a:cubicBezTo>
                  <a:lnTo>
                    <a:pt x="236104" y="79505"/>
                  </a:lnTo>
                  <a:cubicBezTo>
                    <a:pt x="238203" y="79589"/>
                    <a:pt x="240194" y="78574"/>
                    <a:pt x="241361" y="76827"/>
                  </a:cubicBezTo>
                  <a:lnTo>
                    <a:pt x="278072" y="21837"/>
                  </a:lnTo>
                  <a:cubicBezTo>
                    <a:pt x="279173" y="20188"/>
                    <a:pt x="281262" y="19509"/>
                    <a:pt x="283122" y="20196"/>
                  </a:cubicBezTo>
                  <a:lnTo>
                    <a:pt x="345144" y="43105"/>
                  </a:lnTo>
                  <a:cubicBezTo>
                    <a:pt x="347115" y="43833"/>
                    <a:pt x="349322" y="43484"/>
                    <a:pt x="350972" y="42182"/>
                  </a:cubicBezTo>
                  <a:lnTo>
                    <a:pt x="402879" y="1229"/>
                  </a:lnTo>
                  <a:cubicBezTo>
                    <a:pt x="404436" y="0"/>
                    <a:pt x="406632" y="0"/>
                    <a:pt x="408189" y="1229"/>
                  </a:cubicBezTo>
                  <a:close/>
                </a:path>
              </a:pathLst>
            </a:custGeom>
            <a:solidFill>
              <a:srgbClr val="5CFF86"/>
            </a:solidFill>
            <a:ln cap="flat" cmpd="sng" w="57150">
              <a:solidFill>
                <a:srgbClr val="0F21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10"/>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 name="Google Shape;48;p10"/>
          <p:cNvSpPr/>
          <p:nvPr/>
        </p:nvSpPr>
        <p:spPr>
          <a:xfrm rot="796591">
            <a:off x="13106674" y="12209868"/>
            <a:ext cx="3397489" cy="2337382"/>
          </a:xfrm>
          <a:custGeom>
            <a:rect b="b" l="l" r="r" t="t"/>
            <a:pathLst>
              <a:path extrusionOk="0" h="2337382" w="3397489">
                <a:moveTo>
                  <a:pt x="0" y="1405623"/>
                </a:moveTo>
                <a:cubicBezTo>
                  <a:pt x="0" y="1405623"/>
                  <a:pt x="386514" y="1761660"/>
                  <a:pt x="366302" y="1892974"/>
                </a:cubicBezTo>
                <a:cubicBezTo>
                  <a:pt x="346090" y="2024288"/>
                  <a:pt x="287049" y="2337382"/>
                  <a:pt x="367099" y="2337382"/>
                </a:cubicBezTo>
                <a:lnTo>
                  <a:pt x="3164032" y="2337382"/>
                </a:lnTo>
                <a:cubicBezTo>
                  <a:pt x="3199093" y="2337436"/>
                  <a:pt x="3227599" y="2309130"/>
                  <a:pt x="3227792" y="2274069"/>
                </a:cubicBezTo>
                <a:cubicBezTo>
                  <a:pt x="3228429" y="2147982"/>
                  <a:pt x="3201650" y="1870913"/>
                  <a:pt x="2962230" y="1792935"/>
                </a:cubicBezTo>
                <a:lnTo>
                  <a:pt x="3333697" y="1792935"/>
                </a:lnTo>
                <a:cubicBezTo>
                  <a:pt x="3368893" y="1792971"/>
                  <a:pt x="3397454" y="1764467"/>
                  <a:pt x="3397490" y="1729271"/>
                </a:cubicBezTo>
                <a:cubicBezTo>
                  <a:pt x="3397501" y="1718906"/>
                  <a:pt x="3394984" y="1708697"/>
                  <a:pt x="3390156" y="1699525"/>
                </a:cubicBezTo>
                <a:cubicBezTo>
                  <a:pt x="3300733" y="1530753"/>
                  <a:pt x="3096127" y="1190975"/>
                  <a:pt x="2891489" y="1175832"/>
                </a:cubicBezTo>
                <a:cubicBezTo>
                  <a:pt x="2891489" y="1175832"/>
                  <a:pt x="2507717" y="1067982"/>
                  <a:pt x="2232274" y="872876"/>
                </a:cubicBezTo>
                <a:cubicBezTo>
                  <a:pt x="1956830" y="677770"/>
                  <a:pt x="1213738" y="0"/>
                  <a:pt x="1213738" y="0"/>
                </a:cubicBezTo>
                <a:lnTo>
                  <a:pt x="891558" y="281916"/>
                </a:lnTo>
                <a:lnTo>
                  <a:pt x="993064" y="387981"/>
                </a:ln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10"/>
          <p:cNvSpPr/>
          <p:nvPr/>
        </p:nvSpPr>
        <p:spPr>
          <a:xfrm rot="796591">
            <a:off x="7157426" y="9485654"/>
            <a:ext cx="7674299" cy="3585874"/>
          </a:xfrm>
          <a:custGeom>
            <a:rect b="b" l="l" r="r" t="t"/>
            <a:pathLst>
              <a:path extrusionOk="0" h="3585874" w="7674299">
                <a:moveTo>
                  <a:pt x="1880477" y="1332450"/>
                </a:moveTo>
                <a:cubicBezTo>
                  <a:pt x="4084982" y="-622051"/>
                  <a:pt x="4645529" y="150658"/>
                  <a:pt x="4645529" y="150658"/>
                </a:cubicBezTo>
                <a:cubicBezTo>
                  <a:pt x="5335254" y="-442503"/>
                  <a:pt x="7306014" y="1287786"/>
                  <a:pt x="7653411" y="1602411"/>
                </a:cubicBezTo>
                <a:cubicBezTo>
                  <a:pt x="7679437" y="1626000"/>
                  <a:pt x="7681412" y="1666222"/>
                  <a:pt x="7657823" y="1692248"/>
                </a:cubicBezTo>
                <a:cubicBezTo>
                  <a:pt x="7656139" y="1694106"/>
                  <a:pt x="7654346" y="1695863"/>
                  <a:pt x="7652455" y="1697509"/>
                </a:cubicBezTo>
                <a:lnTo>
                  <a:pt x="7246144" y="2053035"/>
                </a:lnTo>
                <a:lnTo>
                  <a:pt x="7327534" y="2135254"/>
                </a:lnTo>
                <a:cubicBezTo>
                  <a:pt x="7352318" y="2160270"/>
                  <a:pt x="7352129" y="2200640"/>
                  <a:pt x="7327113" y="2225424"/>
                </a:cubicBezTo>
                <a:cubicBezTo>
                  <a:pt x="7326999" y="2225536"/>
                  <a:pt x="7326884" y="2225649"/>
                  <a:pt x="7326769" y="2225761"/>
                </a:cubicBezTo>
                <a:lnTo>
                  <a:pt x="6172584" y="3351765"/>
                </a:lnTo>
                <a:cubicBezTo>
                  <a:pt x="6148742" y="3375016"/>
                  <a:pt x="6111021" y="3376002"/>
                  <a:pt x="6085997" y="3354029"/>
                </a:cubicBezTo>
                <a:lnTo>
                  <a:pt x="4619643" y="2066202"/>
                </a:lnTo>
                <a:cubicBezTo>
                  <a:pt x="4486411" y="1949035"/>
                  <a:pt x="4289130" y="1941787"/>
                  <a:pt x="4147659" y="2048859"/>
                </a:cubicBezTo>
                <a:cubicBezTo>
                  <a:pt x="3586314" y="2474075"/>
                  <a:pt x="2174124" y="3487095"/>
                  <a:pt x="1350184" y="3576455"/>
                </a:cubicBezTo>
                <a:cubicBezTo>
                  <a:pt x="304773" y="3689789"/>
                  <a:pt x="0" y="2743015"/>
                  <a:pt x="0" y="2743015"/>
                </a:cubicBezTo>
              </a:path>
            </a:pathLst>
          </a:custGeom>
          <a:solidFill>
            <a:srgbClr val="FFE7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10"/>
          <p:cNvSpPr/>
          <p:nvPr/>
        </p:nvSpPr>
        <p:spPr>
          <a:xfrm rot="796591">
            <a:off x="4551754" y="11361934"/>
            <a:ext cx="1160395" cy="191068"/>
          </a:xfrm>
          <a:custGeom>
            <a:rect b="b" l="l" r="r" t="t"/>
            <a:pathLst>
              <a:path extrusionOk="0" h="191068" w="1160395">
                <a:moveTo>
                  <a:pt x="15783" y="179688"/>
                </a:moveTo>
                <a:cubicBezTo>
                  <a:pt x="6980" y="179601"/>
                  <a:pt x="-86" y="172395"/>
                  <a:pt x="1" y="163592"/>
                </a:cubicBezTo>
                <a:cubicBezTo>
                  <a:pt x="70" y="156565"/>
                  <a:pt x="4733" y="150412"/>
                  <a:pt x="11480" y="148446"/>
                </a:cubicBezTo>
                <a:lnTo>
                  <a:pt x="534153" y="714"/>
                </a:lnTo>
                <a:cubicBezTo>
                  <a:pt x="542565" y="-1883"/>
                  <a:pt x="551489" y="2830"/>
                  <a:pt x="554086" y="11241"/>
                </a:cubicBezTo>
                <a:cubicBezTo>
                  <a:pt x="556683" y="19653"/>
                  <a:pt x="551969" y="28577"/>
                  <a:pt x="543558" y="31174"/>
                </a:cubicBezTo>
                <a:cubicBezTo>
                  <a:pt x="543315" y="31249"/>
                  <a:pt x="543070" y="31318"/>
                  <a:pt x="542824" y="31381"/>
                </a:cubicBezTo>
                <a:lnTo>
                  <a:pt x="20119" y="179081"/>
                </a:lnTo>
                <a:cubicBezTo>
                  <a:pt x="18712" y="179500"/>
                  <a:pt x="17252" y="179715"/>
                  <a:pt x="15783" y="179719"/>
                </a:cubicBezTo>
                <a:close/>
                <a:moveTo>
                  <a:pt x="861688" y="191069"/>
                </a:moveTo>
                <a:cubicBezTo>
                  <a:pt x="852885" y="191079"/>
                  <a:pt x="845740" y="183952"/>
                  <a:pt x="845729" y="175148"/>
                </a:cubicBezTo>
                <a:cubicBezTo>
                  <a:pt x="845720" y="168098"/>
                  <a:pt x="850344" y="161880"/>
                  <a:pt x="857097" y="159858"/>
                </a:cubicBezTo>
                <a:lnTo>
                  <a:pt x="1139938" y="74643"/>
                </a:lnTo>
                <a:cubicBezTo>
                  <a:pt x="1148381" y="72151"/>
                  <a:pt x="1157246" y="76974"/>
                  <a:pt x="1159739" y="85417"/>
                </a:cubicBezTo>
                <a:cubicBezTo>
                  <a:pt x="1162207" y="93776"/>
                  <a:pt x="1157504" y="102566"/>
                  <a:pt x="1149183" y="105153"/>
                </a:cubicBezTo>
                <a:lnTo>
                  <a:pt x="866311" y="190367"/>
                </a:lnTo>
                <a:cubicBezTo>
                  <a:pt x="864823" y="190824"/>
                  <a:pt x="863277" y="191061"/>
                  <a:pt x="861720" y="19106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10"/>
          <p:cNvSpPr/>
          <p:nvPr/>
        </p:nvSpPr>
        <p:spPr>
          <a:xfrm rot="796591">
            <a:off x="14890169" y="4002894"/>
            <a:ext cx="539091" cy="582097"/>
          </a:xfrm>
          <a:custGeom>
            <a:rect b="b" l="l" r="r" t="t"/>
            <a:pathLst>
              <a:path extrusionOk="0" h="582097" w="539091">
                <a:moveTo>
                  <a:pt x="0" y="582098"/>
                </a:moveTo>
                <a:lnTo>
                  <a:pt x="539092" y="143269"/>
                </a:lnTo>
                <a:lnTo>
                  <a:pt x="431497" y="0"/>
                </a:lnTo>
                <a:lnTo>
                  <a:pt x="0" y="582098"/>
                </a:ln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10"/>
          <p:cNvSpPr/>
          <p:nvPr/>
        </p:nvSpPr>
        <p:spPr>
          <a:xfrm rot="796591">
            <a:off x="8469024" y="5810109"/>
            <a:ext cx="2657522" cy="5527166"/>
          </a:xfrm>
          <a:custGeom>
            <a:rect b="b" l="l" r="r" t="t"/>
            <a:pathLst>
              <a:path extrusionOk="0" h="5527166" w="2657522">
                <a:moveTo>
                  <a:pt x="1257094" y="4015256"/>
                </a:moveTo>
                <a:cubicBezTo>
                  <a:pt x="1257094" y="4015256"/>
                  <a:pt x="994657" y="4800303"/>
                  <a:pt x="0" y="5527167"/>
                </a:cubicBezTo>
                <a:lnTo>
                  <a:pt x="1158075" y="4660858"/>
                </a:lnTo>
                <a:close/>
                <a:moveTo>
                  <a:pt x="662882" y="2545681"/>
                </a:moveTo>
                <a:cubicBezTo>
                  <a:pt x="247581" y="2637942"/>
                  <a:pt x="57990" y="2121358"/>
                  <a:pt x="57990" y="2121358"/>
                </a:cubicBezTo>
                <a:cubicBezTo>
                  <a:pt x="180499" y="2219302"/>
                  <a:pt x="326355" y="2283732"/>
                  <a:pt x="481261" y="2308334"/>
                </a:cubicBezTo>
                <a:cubicBezTo>
                  <a:pt x="487000" y="2434675"/>
                  <a:pt x="523247" y="2484376"/>
                  <a:pt x="558315" y="2505257"/>
                </a:cubicBezTo>
                <a:cubicBezTo>
                  <a:pt x="558315" y="2505257"/>
                  <a:pt x="567051" y="2510453"/>
                  <a:pt x="662882" y="2545681"/>
                </a:cubicBezTo>
                <a:close/>
                <a:moveTo>
                  <a:pt x="2136123" y="1411867"/>
                </a:moveTo>
                <a:cubicBezTo>
                  <a:pt x="2130225" y="1411875"/>
                  <a:pt x="2124804" y="1408625"/>
                  <a:pt x="2122032" y="1403419"/>
                </a:cubicBezTo>
                <a:lnTo>
                  <a:pt x="1586989" y="400409"/>
                </a:lnTo>
                <a:cubicBezTo>
                  <a:pt x="1566268" y="361574"/>
                  <a:pt x="1580954" y="313295"/>
                  <a:pt x="1619789" y="292574"/>
                </a:cubicBezTo>
                <a:cubicBezTo>
                  <a:pt x="1619939" y="292494"/>
                  <a:pt x="1620089" y="292415"/>
                  <a:pt x="1620240" y="292336"/>
                </a:cubicBezTo>
                <a:lnTo>
                  <a:pt x="2158694" y="9177"/>
                </a:lnTo>
                <a:cubicBezTo>
                  <a:pt x="2197651" y="-11312"/>
                  <a:pt x="2245843" y="3659"/>
                  <a:pt x="2266332" y="42617"/>
                </a:cubicBezTo>
                <a:cubicBezTo>
                  <a:pt x="2266989" y="43866"/>
                  <a:pt x="2267612" y="45131"/>
                  <a:pt x="2268202" y="46413"/>
                </a:cubicBezTo>
                <a:lnTo>
                  <a:pt x="2655863" y="888620"/>
                </a:lnTo>
                <a:cubicBezTo>
                  <a:pt x="2659771" y="896509"/>
                  <a:pt x="2656544" y="906072"/>
                  <a:pt x="2648655" y="909979"/>
                </a:cubicBezTo>
                <a:cubicBezTo>
                  <a:pt x="2640766" y="913887"/>
                  <a:pt x="2631203" y="910660"/>
                  <a:pt x="2627296" y="902771"/>
                </a:cubicBezTo>
                <a:cubicBezTo>
                  <a:pt x="2627161" y="902500"/>
                  <a:pt x="2627034" y="902224"/>
                  <a:pt x="2626916" y="901946"/>
                </a:cubicBezTo>
                <a:lnTo>
                  <a:pt x="2239255" y="59739"/>
                </a:lnTo>
                <a:cubicBezTo>
                  <a:pt x="2228205" y="35732"/>
                  <a:pt x="2199786" y="25228"/>
                  <a:pt x="2175779" y="36277"/>
                </a:cubicBezTo>
                <a:cubicBezTo>
                  <a:pt x="2175016" y="36629"/>
                  <a:pt x="2174262" y="37000"/>
                  <a:pt x="2173518" y="37391"/>
                </a:cubicBezTo>
                <a:lnTo>
                  <a:pt x="1635064" y="320550"/>
                </a:lnTo>
                <a:cubicBezTo>
                  <a:pt x="1611689" y="332843"/>
                  <a:pt x="1602706" y="361758"/>
                  <a:pt x="1615001" y="385133"/>
                </a:cubicBezTo>
                <a:cubicBezTo>
                  <a:pt x="1615046" y="385220"/>
                  <a:pt x="1615092" y="385307"/>
                  <a:pt x="1615139" y="385393"/>
                </a:cubicBezTo>
                <a:lnTo>
                  <a:pt x="2150182" y="1388404"/>
                </a:lnTo>
                <a:cubicBezTo>
                  <a:pt x="2154337" y="1396165"/>
                  <a:pt x="2151414" y="1405825"/>
                  <a:pt x="2143653" y="1409980"/>
                </a:cubicBezTo>
                <a:cubicBezTo>
                  <a:pt x="2141337" y="1411220"/>
                  <a:pt x="2138750" y="1411869"/>
                  <a:pt x="2136122" y="141186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10"/>
          <p:cNvSpPr/>
          <p:nvPr/>
        </p:nvSpPr>
        <p:spPr>
          <a:xfrm rot="796591">
            <a:off x="10527369" y="4917890"/>
            <a:ext cx="3145240" cy="2590987"/>
          </a:xfrm>
          <a:custGeom>
            <a:rect b="b" l="l" r="r" t="t"/>
            <a:pathLst>
              <a:path extrusionOk="0" h="2590987" w="3145240">
                <a:moveTo>
                  <a:pt x="1244420" y="2306169"/>
                </a:moveTo>
                <a:cubicBezTo>
                  <a:pt x="1213331" y="2306204"/>
                  <a:pt x="1185084" y="2288086"/>
                  <a:pt x="1172148" y="2259816"/>
                </a:cubicBezTo>
                <a:lnTo>
                  <a:pt x="839958" y="1538115"/>
                </a:lnTo>
                <a:cubicBezTo>
                  <a:pt x="826524" y="1509024"/>
                  <a:pt x="831866" y="1474713"/>
                  <a:pt x="853507" y="1451083"/>
                </a:cubicBezTo>
                <a:lnTo>
                  <a:pt x="2209972" y="5577"/>
                </a:lnTo>
                <a:cubicBezTo>
                  <a:pt x="2215695" y="-1112"/>
                  <a:pt x="2225757" y="-1895"/>
                  <a:pt x="2232447" y="3829"/>
                </a:cubicBezTo>
                <a:cubicBezTo>
                  <a:pt x="2239135" y="9553"/>
                  <a:pt x="2239918" y="19615"/>
                  <a:pt x="2234195" y="26303"/>
                </a:cubicBezTo>
                <a:cubicBezTo>
                  <a:pt x="2233874" y="26679"/>
                  <a:pt x="2233535" y="27039"/>
                  <a:pt x="2233180" y="27383"/>
                </a:cubicBezTo>
                <a:lnTo>
                  <a:pt x="876875" y="1472729"/>
                </a:lnTo>
                <a:cubicBezTo>
                  <a:pt x="864001" y="1486905"/>
                  <a:pt x="860862" y="1507410"/>
                  <a:pt x="868905" y="1524789"/>
                </a:cubicBezTo>
                <a:lnTo>
                  <a:pt x="1201095" y="2246458"/>
                </a:lnTo>
                <a:cubicBezTo>
                  <a:pt x="1209697" y="2265456"/>
                  <a:pt x="1229698" y="2276608"/>
                  <a:pt x="1250382" y="2273938"/>
                </a:cubicBezTo>
                <a:lnTo>
                  <a:pt x="3127288" y="2036177"/>
                </a:lnTo>
                <a:cubicBezTo>
                  <a:pt x="3135957" y="2035296"/>
                  <a:pt x="3143794" y="2041367"/>
                  <a:pt x="3145108" y="2049981"/>
                </a:cubicBezTo>
                <a:cubicBezTo>
                  <a:pt x="3146232" y="2058712"/>
                  <a:pt x="3140066" y="2066702"/>
                  <a:pt x="3131334" y="2067826"/>
                </a:cubicBezTo>
                <a:cubicBezTo>
                  <a:pt x="3131313" y="2067829"/>
                  <a:pt x="3131293" y="2067831"/>
                  <a:pt x="3131272" y="2067834"/>
                </a:cubicBezTo>
                <a:lnTo>
                  <a:pt x="1254335" y="2305563"/>
                </a:lnTo>
                <a:cubicBezTo>
                  <a:pt x="1251045" y="2305964"/>
                  <a:pt x="1247734" y="2306167"/>
                  <a:pt x="1244420" y="2306169"/>
                </a:cubicBezTo>
                <a:close/>
                <a:moveTo>
                  <a:pt x="219987" y="2009685"/>
                </a:moveTo>
                <a:lnTo>
                  <a:pt x="40056" y="2081893"/>
                </a:lnTo>
                <a:cubicBezTo>
                  <a:pt x="7370" y="2094993"/>
                  <a:pt x="-8507" y="2132111"/>
                  <a:pt x="4594" y="2164797"/>
                </a:cubicBezTo>
                <a:cubicBezTo>
                  <a:pt x="5136" y="2166151"/>
                  <a:pt x="5725" y="2167485"/>
                  <a:pt x="6359" y="2168798"/>
                </a:cubicBezTo>
                <a:lnTo>
                  <a:pt x="192665" y="2554929"/>
                </a:lnTo>
                <a:cubicBezTo>
                  <a:pt x="207583" y="2585836"/>
                  <a:pt x="244288" y="2599391"/>
                  <a:pt x="275713" y="2585598"/>
                </a:cubicBezTo>
                <a:lnTo>
                  <a:pt x="468683" y="2500924"/>
                </a:lnTo>
                <a:cubicBezTo>
                  <a:pt x="500923" y="2486762"/>
                  <a:pt x="515579" y="2449146"/>
                  <a:pt x="501417" y="2416905"/>
                </a:cubicBezTo>
                <a:cubicBezTo>
                  <a:pt x="500763" y="2415417"/>
                  <a:pt x="500053" y="2413954"/>
                  <a:pt x="499288" y="2412521"/>
                </a:cubicBezTo>
                <a:lnTo>
                  <a:pt x="299974" y="2038887"/>
                </a:lnTo>
                <a:cubicBezTo>
                  <a:pt x="284671" y="2010167"/>
                  <a:pt x="250194" y="1997580"/>
                  <a:pt x="219987" y="20096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10"/>
          <p:cNvSpPr/>
          <p:nvPr/>
        </p:nvSpPr>
        <p:spPr>
          <a:xfrm rot="-645449">
            <a:off x="12894750" y="5097984"/>
            <a:ext cx="677132" cy="2228734"/>
          </a:xfrm>
          <a:custGeom>
            <a:rect b="b" l="l" r="r" t="t"/>
            <a:pathLst>
              <a:path extrusionOk="0" h="2228734" w="677132">
                <a:moveTo>
                  <a:pt x="677133" y="1114367"/>
                </a:moveTo>
                <a:cubicBezTo>
                  <a:pt x="677133" y="1729815"/>
                  <a:pt x="525552" y="2228734"/>
                  <a:pt x="338567" y="2228734"/>
                </a:cubicBezTo>
                <a:cubicBezTo>
                  <a:pt x="151582" y="2228734"/>
                  <a:pt x="1" y="1729815"/>
                  <a:pt x="1" y="1114367"/>
                </a:cubicBezTo>
                <a:cubicBezTo>
                  <a:pt x="1" y="498919"/>
                  <a:pt x="151582" y="0"/>
                  <a:pt x="338567" y="0"/>
                </a:cubicBezTo>
                <a:cubicBezTo>
                  <a:pt x="525552" y="0"/>
                  <a:pt x="677133" y="498919"/>
                  <a:pt x="677133" y="1114367"/>
                </a:cubicBezTo>
                <a:close/>
              </a:path>
            </a:pathLst>
          </a:custGeom>
          <a:solidFill>
            <a:srgbClr val="FE54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10"/>
          <p:cNvSpPr/>
          <p:nvPr/>
        </p:nvSpPr>
        <p:spPr>
          <a:xfrm rot="796591">
            <a:off x="6766771" y="5348624"/>
            <a:ext cx="6056475" cy="5198871"/>
          </a:xfrm>
          <a:custGeom>
            <a:rect b="b" l="l" r="r" t="t"/>
            <a:pathLst>
              <a:path extrusionOk="0" h="5198871" w="6056475">
                <a:moveTo>
                  <a:pt x="5760885" y="0"/>
                </a:moveTo>
                <a:cubicBezTo>
                  <a:pt x="5697390" y="0"/>
                  <a:pt x="5635604" y="20569"/>
                  <a:pt x="5584780" y="58628"/>
                </a:cubicBezTo>
                <a:cubicBezTo>
                  <a:pt x="5609423" y="124141"/>
                  <a:pt x="5636745" y="190930"/>
                  <a:pt x="5666839" y="258420"/>
                </a:cubicBezTo>
                <a:cubicBezTo>
                  <a:pt x="5716068" y="369129"/>
                  <a:pt x="5771007" y="477209"/>
                  <a:pt x="5831436" y="582225"/>
                </a:cubicBezTo>
                <a:cubicBezTo>
                  <a:pt x="5989862" y="543346"/>
                  <a:pt x="6086774" y="383397"/>
                  <a:pt x="6047895" y="224971"/>
                </a:cubicBezTo>
                <a:cubicBezTo>
                  <a:pt x="6015464" y="92824"/>
                  <a:pt x="5896954" y="-70"/>
                  <a:pt x="5760886" y="0"/>
                </a:cubicBezTo>
                <a:close/>
                <a:moveTo>
                  <a:pt x="351925" y="5198871"/>
                </a:moveTo>
                <a:cubicBezTo>
                  <a:pt x="346782" y="5198887"/>
                  <a:pt x="341949" y="5196417"/>
                  <a:pt x="338950" y="5192240"/>
                </a:cubicBezTo>
                <a:cubicBezTo>
                  <a:pt x="62135" y="4806683"/>
                  <a:pt x="-50720" y="4392784"/>
                  <a:pt x="21106" y="4026737"/>
                </a:cubicBezTo>
                <a:cubicBezTo>
                  <a:pt x="86683" y="3692316"/>
                  <a:pt x="303977" y="3400900"/>
                  <a:pt x="649461" y="3183988"/>
                </a:cubicBezTo>
                <a:cubicBezTo>
                  <a:pt x="1017453" y="2952858"/>
                  <a:pt x="1017102" y="2713438"/>
                  <a:pt x="1016688" y="2436178"/>
                </a:cubicBezTo>
                <a:cubicBezTo>
                  <a:pt x="1016209" y="2131564"/>
                  <a:pt x="1015700" y="1786303"/>
                  <a:pt x="1477769" y="1361979"/>
                </a:cubicBezTo>
                <a:cubicBezTo>
                  <a:pt x="1772978" y="1090840"/>
                  <a:pt x="2046828" y="979419"/>
                  <a:pt x="2291794" y="1030746"/>
                </a:cubicBezTo>
                <a:cubicBezTo>
                  <a:pt x="2624558" y="1100499"/>
                  <a:pt x="2778730" y="1442955"/>
                  <a:pt x="2785201" y="1457556"/>
                </a:cubicBezTo>
                <a:lnTo>
                  <a:pt x="2785201" y="1457588"/>
                </a:lnTo>
                <a:cubicBezTo>
                  <a:pt x="2981232" y="1904992"/>
                  <a:pt x="3011996" y="2287808"/>
                  <a:pt x="2871788" y="2535453"/>
                </a:cubicBezTo>
                <a:cubicBezTo>
                  <a:pt x="2802149" y="2664657"/>
                  <a:pt x="2674452" y="2752325"/>
                  <a:pt x="2528854" y="2770887"/>
                </a:cubicBezTo>
                <a:cubicBezTo>
                  <a:pt x="2198704" y="2813128"/>
                  <a:pt x="1935120" y="2611391"/>
                  <a:pt x="1897916" y="2581201"/>
                </a:cubicBezTo>
                <a:cubicBezTo>
                  <a:pt x="1670165" y="2573134"/>
                  <a:pt x="1544813" y="2458685"/>
                  <a:pt x="1544813" y="2258511"/>
                </a:cubicBezTo>
                <a:cubicBezTo>
                  <a:pt x="1543723" y="2241391"/>
                  <a:pt x="1550565" y="2224722"/>
                  <a:pt x="1563367" y="2213305"/>
                </a:cubicBezTo>
                <a:cubicBezTo>
                  <a:pt x="1592059" y="2189330"/>
                  <a:pt x="1644119" y="2198703"/>
                  <a:pt x="1710079" y="2210595"/>
                </a:cubicBezTo>
                <a:cubicBezTo>
                  <a:pt x="1741705" y="2216846"/>
                  <a:pt x="1773625" y="2221506"/>
                  <a:pt x="1805719" y="2224558"/>
                </a:cubicBezTo>
                <a:cubicBezTo>
                  <a:pt x="1813580" y="2224770"/>
                  <a:pt x="1821176" y="2221711"/>
                  <a:pt x="1826696" y="2216109"/>
                </a:cubicBezTo>
                <a:cubicBezTo>
                  <a:pt x="1897725" y="2154678"/>
                  <a:pt x="1934068" y="1834060"/>
                  <a:pt x="1942102" y="1715721"/>
                </a:cubicBezTo>
                <a:cubicBezTo>
                  <a:pt x="1942628" y="1708013"/>
                  <a:pt x="1948607" y="1701792"/>
                  <a:pt x="1956288" y="1700960"/>
                </a:cubicBezTo>
                <a:cubicBezTo>
                  <a:pt x="2234242" y="1672864"/>
                  <a:pt x="2503922" y="1590204"/>
                  <a:pt x="2749879" y="1457715"/>
                </a:cubicBezTo>
                <a:cubicBezTo>
                  <a:pt x="2718572" y="1395167"/>
                  <a:pt x="2566568" y="1120744"/>
                  <a:pt x="2285067" y="1061861"/>
                </a:cubicBezTo>
                <a:cubicBezTo>
                  <a:pt x="2050685" y="1012861"/>
                  <a:pt x="1786463" y="1121795"/>
                  <a:pt x="1499320" y="1385443"/>
                </a:cubicBezTo>
                <a:cubicBezTo>
                  <a:pt x="1047580" y="1800298"/>
                  <a:pt x="1048089" y="2138131"/>
                  <a:pt x="1048536" y="2436146"/>
                </a:cubicBezTo>
                <a:cubicBezTo>
                  <a:pt x="1049014" y="2722876"/>
                  <a:pt x="1049365" y="2970488"/>
                  <a:pt x="666390" y="3210959"/>
                </a:cubicBezTo>
                <a:cubicBezTo>
                  <a:pt x="328557" y="3423089"/>
                  <a:pt x="116268" y="3707331"/>
                  <a:pt x="52380" y="4032859"/>
                </a:cubicBezTo>
                <a:cubicBezTo>
                  <a:pt x="-17756" y="4390202"/>
                  <a:pt x="93250" y="4795334"/>
                  <a:pt x="364868" y="5173654"/>
                </a:cubicBezTo>
                <a:cubicBezTo>
                  <a:pt x="369992" y="5180813"/>
                  <a:pt x="368342" y="5190770"/>
                  <a:pt x="361183" y="5195894"/>
                </a:cubicBezTo>
                <a:cubicBezTo>
                  <a:pt x="358474" y="5197833"/>
                  <a:pt x="355225" y="5198874"/>
                  <a:pt x="351893" y="5198872"/>
                </a:cubicBezTo>
                <a:close/>
                <a:moveTo>
                  <a:pt x="1615809" y="2230361"/>
                </a:moveTo>
                <a:cubicBezTo>
                  <a:pt x="1604630" y="2229284"/>
                  <a:pt x="1593404" y="2231880"/>
                  <a:pt x="1583833" y="2237757"/>
                </a:cubicBezTo>
                <a:cubicBezTo>
                  <a:pt x="1578282" y="2243128"/>
                  <a:pt x="1575628" y="2250827"/>
                  <a:pt x="1576692" y="2258478"/>
                </a:cubicBezTo>
                <a:cubicBezTo>
                  <a:pt x="1576693" y="2442937"/>
                  <a:pt x="1689994" y="2543581"/>
                  <a:pt x="1904292" y="2549543"/>
                </a:cubicBezTo>
                <a:cubicBezTo>
                  <a:pt x="1907967" y="2549650"/>
                  <a:pt x="1911493" y="2551024"/>
                  <a:pt x="1914271" y="2553433"/>
                </a:cubicBezTo>
                <a:cubicBezTo>
                  <a:pt x="1916917" y="2555728"/>
                  <a:pt x="2184231" y="2782873"/>
                  <a:pt x="2524773" y="2739261"/>
                </a:cubicBezTo>
                <a:cubicBezTo>
                  <a:pt x="2660379" y="2721894"/>
                  <a:pt x="2779272" y="2640158"/>
                  <a:pt x="2844052" y="2519767"/>
                </a:cubicBezTo>
                <a:cubicBezTo>
                  <a:pt x="2921584" y="2382810"/>
                  <a:pt x="3013208" y="2067293"/>
                  <a:pt x="2763140" y="1486854"/>
                </a:cubicBezTo>
                <a:cubicBezTo>
                  <a:pt x="2517932" y="1618425"/>
                  <a:pt x="2249610" y="1701378"/>
                  <a:pt x="1972929" y="1731150"/>
                </a:cubicBezTo>
                <a:cubicBezTo>
                  <a:pt x="1967064" y="1806387"/>
                  <a:pt x="1934801" y="2164751"/>
                  <a:pt x="1847545" y="2240211"/>
                </a:cubicBezTo>
                <a:cubicBezTo>
                  <a:pt x="1835642" y="2251426"/>
                  <a:pt x="1819656" y="2257257"/>
                  <a:pt x="1803328" y="2256343"/>
                </a:cubicBezTo>
                <a:cubicBezTo>
                  <a:pt x="1770131" y="2253239"/>
                  <a:pt x="1737115" y="2248452"/>
                  <a:pt x="1704404" y="2241996"/>
                </a:cubicBezTo>
                <a:cubicBezTo>
                  <a:pt x="1675214" y="2235790"/>
                  <a:pt x="1645580" y="2231900"/>
                  <a:pt x="1615778" y="223036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10"/>
          <p:cNvSpPr/>
          <p:nvPr/>
        </p:nvSpPr>
        <p:spPr>
          <a:xfrm rot="796591">
            <a:off x="8428018" y="7690996"/>
            <a:ext cx="835892" cy="1323479"/>
          </a:xfrm>
          <a:custGeom>
            <a:rect b="b" l="l" r="r" t="t"/>
            <a:pathLst>
              <a:path extrusionOk="0" h="1323479" w="835892">
                <a:moveTo>
                  <a:pt x="597399" y="1323252"/>
                </a:moveTo>
                <a:cubicBezTo>
                  <a:pt x="593000" y="1323252"/>
                  <a:pt x="588569" y="1323156"/>
                  <a:pt x="584074" y="1322965"/>
                </a:cubicBezTo>
                <a:cubicBezTo>
                  <a:pt x="152099" y="1304602"/>
                  <a:pt x="6311" y="566961"/>
                  <a:pt x="286" y="535560"/>
                </a:cubicBezTo>
                <a:cubicBezTo>
                  <a:pt x="-1284" y="527350"/>
                  <a:pt x="3752" y="519323"/>
                  <a:pt x="11827" y="517165"/>
                </a:cubicBezTo>
                <a:cubicBezTo>
                  <a:pt x="94970" y="494721"/>
                  <a:pt x="115182" y="198205"/>
                  <a:pt x="108360" y="16553"/>
                </a:cubicBezTo>
                <a:cubicBezTo>
                  <a:pt x="108037" y="7759"/>
                  <a:pt x="114900" y="367"/>
                  <a:pt x="123694" y="39"/>
                </a:cubicBezTo>
                <a:cubicBezTo>
                  <a:pt x="132212" y="-560"/>
                  <a:pt x="139603" y="5860"/>
                  <a:pt x="140202" y="14378"/>
                </a:cubicBezTo>
                <a:cubicBezTo>
                  <a:pt x="140225" y="14709"/>
                  <a:pt x="140238" y="15041"/>
                  <a:pt x="140240" y="15373"/>
                </a:cubicBezTo>
                <a:cubicBezTo>
                  <a:pt x="142057" y="64213"/>
                  <a:pt x="153948" y="479546"/>
                  <a:pt x="34302" y="542350"/>
                </a:cubicBezTo>
                <a:cubicBezTo>
                  <a:pt x="55758" y="641083"/>
                  <a:pt x="208367" y="1275081"/>
                  <a:pt x="585444" y="1291116"/>
                </a:cubicBezTo>
                <a:cubicBezTo>
                  <a:pt x="645624" y="1297707"/>
                  <a:pt x="704935" y="1272724"/>
                  <a:pt x="742263" y="1225061"/>
                </a:cubicBezTo>
                <a:cubicBezTo>
                  <a:pt x="883300" y="1040890"/>
                  <a:pt x="741434" y="537058"/>
                  <a:pt x="717364" y="456115"/>
                </a:cubicBezTo>
                <a:cubicBezTo>
                  <a:pt x="680093" y="453470"/>
                  <a:pt x="644701" y="438741"/>
                  <a:pt x="616559" y="414160"/>
                </a:cubicBezTo>
                <a:cubicBezTo>
                  <a:pt x="566795" y="371154"/>
                  <a:pt x="538230" y="300477"/>
                  <a:pt x="531663" y="204071"/>
                </a:cubicBezTo>
                <a:cubicBezTo>
                  <a:pt x="531064" y="195284"/>
                  <a:pt x="537701" y="187677"/>
                  <a:pt x="546487" y="187079"/>
                </a:cubicBezTo>
                <a:cubicBezTo>
                  <a:pt x="555273" y="186481"/>
                  <a:pt x="562880" y="193118"/>
                  <a:pt x="563479" y="201903"/>
                </a:cubicBezTo>
                <a:cubicBezTo>
                  <a:pt x="570015" y="298022"/>
                  <a:pt x="600588" y="366914"/>
                  <a:pt x="651978" y="401121"/>
                </a:cubicBezTo>
                <a:cubicBezTo>
                  <a:pt x="674432" y="416318"/>
                  <a:pt x="700931" y="424425"/>
                  <a:pt x="728044" y="424394"/>
                </a:cubicBezTo>
                <a:cubicBezTo>
                  <a:pt x="735360" y="424030"/>
                  <a:pt x="742032" y="428556"/>
                  <a:pt x="744399" y="435488"/>
                </a:cubicBezTo>
                <a:cubicBezTo>
                  <a:pt x="752082" y="459749"/>
                  <a:pt x="930387" y="1031805"/>
                  <a:pt x="767575" y="1244444"/>
                </a:cubicBezTo>
                <a:cubicBezTo>
                  <a:pt x="727151" y="1296963"/>
                  <a:pt x="663599" y="1326393"/>
                  <a:pt x="597399" y="13232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10"/>
          <p:cNvSpPr/>
          <p:nvPr/>
        </p:nvSpPr>
        <p:spPr>
          <a:xfrm rot="796591">
            <a:off x="7428093" y="7997666"/>
            <a:ext cx="929445" cy="1379955"/>
          </a:xfrm>
          <a:custGeom>
            <a:rect b="b" l="l" r="r" t="t"/>
            <a:pathLst>
              <a:path extrusionOk="0" h="1379955" w="929445">
                <a:moveTo>
                  <a:pt x="657034" y="1379399"/>
                </a:moveTo>
                <a:cubicBezTo>
                  <a:pt x="449240" y="1379399"/>
                  <a:pt x="60718" y="1172274"/>
                  <a:pt x="8339" y="1143805"/>
                </a:cubicBezTo>
                <a:cubicBezTo>
                  <a:pt x="2056" y="1140405"/>
                  <a:pt x="-1190" y="1133235"/>
                  <a:pt x="401" y="1126271"/>
                </a:cubicBezTo>
                <a:cubicBezTo>
                  <a:pt x="2569" y="1116643"/>
                  <a:pt x="226239" y="161580"/>
                  <a:pt x="909843" y="427"/>
                </a:cubicBezTo>
                <a:cubicBezTo>
                  <a:pt x="918417" y="-1589"/>
                  <a:pt x="927003" y="3728"/>
                  <a:pt x="929019" y="12302"/>
                </a:cubicBezTo>
                <a:cubicBezTo>
                  <a:pt x="931035" y="20876"/>
                  <a:pt x="925718" y="29462"/>
                  <a:pt x="917143" y="31478"/>
                </a:cubicBezTo>
                <a:cubicBezTo>
                  <a:pt x="293570" y="178477"/>
                  <a:pt x="62089" y="1012554"/>
                  <a:pt x="34385" y="1121616"/>
                </a:cubicBezTo>
                <a:cubicBezTo>
                  <a:pt x="209948" y="1215662"/>
                  <a:pt x="648586" y="1419694"/>
                  <a:pt x="739157" y="1323417"/>
                </a:cubicBezTo>
                <a:cubicBezTo>
                  <a:pt x="812948" y="1237862"/>
                  <a:pt x="861346" y="1133379"/>
                  <a:pt x="878887" y="1021768"/>
                </a:cubicBezTo>
                <a:cubicBezTo>
                  <a:pt x="879772" y="1013009"/>
                  <a:pt x="887590" y="1006625"/>
                  <a:pt x="896349" y="1007511"/>
                </a:cubicBezTo>
                <a:cubicBezTo>
                  <a:pt x="905108" y="1008396"/>
                  <a:pt x="911490" y="1016213"/>
                  <a:pt x="910606" y="1024972"/>
                </a:cubicBezTo>
                <a:cubicBezTo>
                  <a:pt x="910580" y="1025222"/>
                  <a:pt x="910549" y="1025472"/>
                  <a:pt x="910512" y="1025720"/>
                </a:cubicBezTo>
                <a:cubicBezTo>
                  <a:pt x="892577" y="1144169"/>
                  <a:pt x="841178" y="1255031"/>
                  <a:pt x="762365" y="1345255"/>
                </a:cubicBezTo>
                <a:cubicBezTo>
                  <a:pt x="733398" y="1370554"/>
                  <a:pt x="695332" y="1382882"/>
                  <a:pt x="657034" y="137936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10"/>
          <p:cNvSpPr/>
          <p:nvPr/>
        </p:nvSpPr>
        <p:spPr>
          <a:xfrm rot="796591">
            <a:off x="4696290" y="8769419"/>
            <a:ext cx="3024921" cy="3165058"/>
          </a:xfrm>
          <a:custGeom>
            <a:rect b="b" l="l" r="r" t="t"/>
            <a:pathLst>
              <a:path extrusionOk="0" h="3165058" w="3024921">
                <a:moveTo>
                  <a:pt x="1226482" y="3164774"/>
                </a:moveTo>
                <a:cubicBezTo>
                  <a:pt x="1185981" y="3166249"/>
                  <a:pt x="1145475" y="3161989"/>
                  <a:pt x="1106167" y="3152118"/>
                </a:cubicBezTo>
                <a:cubicBezTo>
                  <a:pt x="1042439" y="3132193"/>
                  <a:pt x="1001601" y="3101971"/>
                  <a:pt x="984704" y="3062311"/>
                </a:cubicBezTo>
                <a:cubicBezTo>
                  <a:pt x="977382" y="3045023"/>
                  <a:pt x="974849" y="3026082"/>
                  <a:pt x="977372" y="3007478"/>
                </a:cubicBezTo>
                <a:cubicBezTo>
                  <a:pt x="819629" y="3047042"/>
                  <a:pt x="166981" y="3204688"/>
                  <a:pt x="80267" y="3128686"/>
                </a:cubicBezTo>
                <a:cubicBezTo>
                  <a:pt x="56188" y="3111697"/>
                  <a:pt x="43244" y="3082964"/>
                  <a:pt x="46475" y="3053672"/>
                </a:cubicBezTo>
                <a:cubicBezTo>
                  <a:pt x="55417" y="3022899"/>
                  <a:pt x="76346" y="2997008"/>
                  <a:pt x="104560" y="2981814"/>
                </a:cubicBezTo>
                <a:cubicBezTo>
                  <a:pt x="63690" y="2972314"/>
                  <a:pt x="10737" y="2952772"/>
                  <a:pt x="1460" y="2914388"/>
                </a:cubicBezTo>
                <a:cubicBezTo>
                  <a:pt x="-6510" y="2881329"/>
                  <a:pt x="18101" y="2845655"/>
                  <a:pt x="76633" y="2805582"/>
                </a:cubicBezTo>
                <a:cubicBezTo>
                  <a:pt x="67810" y="2784176"/>
                  <a:pt x="68064" y="2760105"/>
                  <a:pt x="77334" y="2738889"/>
                </a:cubicBezTo>
                <a:cubicBezTo>
                  <a:pt x="96335" y="2696647"/>
                  <a:pt x="150977" y="2667318"/>
                  <a:pt x="239891" y="2651633"/>
                </a:cubicBezTo>
                <a:cubicBezTo>
                  <a:pt x="235301" y="2640865"/>
                  <a:pt x="234285" y="2628910"/>
                  <a:pt x="236989" y="2617521"/>
                </a:cubicBezTo>
                <a:cubicBezTo>
                  <a:pt x="248753" y="2568171"/>
                  <a:pt x="325744" y="2528576"/>
                  <a:pt x="472456" y="2496345"/>
                </a:cubicBezTo>
                <a:cubicBezTo>
                  <a:pt x="799864" y="2424455"/>
                  <a:pt x="1023598" y="2339177"/>
                  <a:pt x="1056275" y="2273727"/>
                </a:cubicBezTo>
                <a:cubicBezTo>
                  <a:pt x="1093893" y="2198553"/>
                  <a:pt x="2257069" y="97467"/>
                  <a:pt x="2306578" y="8076"/>
                </a:cubicBezTo>
                <a:cubicBezTo>
                  <a:pt x="2310923" y="419"/>
                  <a:pt x="2320652" y="-2265"/>
                  <a:pt x="2328309" y="2080"/>
                </a:cubicBezTo>
                <a:cubicBezTo>
                  <a:pt x="2335847" y="6357"/>
                  <a:pt x="2338586" y="15875"/>
                  <a:pt x="2334473" y="23506"/>
                </a:cubicBezTo>
                <a:cubicBezTo>
                  <a:pt x="2322359" y="45376"/>
                  <a:pt x="1122076" y="2213410"/>
                  <a:pt x="1084776" y="2287977"/>
                </a:cubicBezTo>
                <a:cubicBezTo>
                  <a:pt x="1030803" y="2396051"/>
                  <a:pt x="643364" y="2491468"/>
                  <a:pt x="479278" y="2527460"/>
                </a:cubicBezTo>
                <a:cubicBezTo>
                  <a:pt x="300144" y="2566800"/>
                  <a:pt x="271866" y="2608691"/>
                  <a:pt x="267977" y="2624886"/>
                </a:cubicBezTo>
                <a:cubicBezTo>
                  <a:pt x="266469" y="2634676"/>
                  <a:pt x="270107" y="2644554"/>
                  <a:pt x="277605" y="2651028"/>
                </a:cubicBezTo>
                <a:cubicBezTo>
                  <a:pt x="284447" y="2656567"/>
                  <a:pt x="285502" y="2666605"/>
                  <a:pt x="279963" y="2673446"/>
                </a:cubicBezTo>
                <a:cubicBezTo>
                  <a:pt x="277410" y="2676599"/>
                  <a:pt x="273750" y="2678660"/>
                  <a:pt x="269731" y="2679210"/>
                </a:cubicBezTo>
                <a:cubicBezTo>
                  <a:pt x="154612" y="2695149"/>
                  <a:pt x="117344" y="2727571"/>
                  <a:pt x="106409" y="2751959"/>
                </a:cubicBezTo>
                <a:cubicBezTo>
                  <a:pt x="99813" y="2768438"/>
                  <a:pt x="101274" y="2787051"/>
                  <a:pt x="110362" y="2802298"/>
                </a:cubicBezTo>
                <a:cubicBezTo>
                  <a:pt x="115247" y="2809622"/>
                  <a:pt x="113270" y="2819520"/>
                  <a:pt x="105946" y="2824404"/>
                </a:cubicBezTo>
                <a:cubicBezTo>
                  <a:pt x="105888" y="2824443"/>
                  <a:pt x="105830" y="2824481"/>
                  <a:pt x="105771" y="2824518"/>
                </a:cubicBezTo>
                <a:cubicBezTo>
                  <a:pt x="54508" y="2857610"/>
                  <a:pt x="27793" y="2887641"/>
                  <a:pt x="32447" y="2906865"/>
                </a:cubicBezTo>
                <a:cubicBezTo>
                  <a:pt x="39780" y="2937150"/>
                  <a:pt x="118491" y="2954493"/>
                  <a:pt x="155504" y="2958159"/>
                </a:cubicBezTo>
                <a:cubicBezTo>
                  <a:pt x="164264" y="2959040"/>
                  <a:pt x="170650" y="2966855"/>
                  <a:pt x="169770" y="2975614"/>
                </a:cubicBezTo>
                <a:cubicBezTo>
                  <a:pt x="169175" y="2981532"/>
                  <a:pt x="165334" y="2986627"/>
                  <a:pt x="159808" y="2988828"/>
                </a:cubicBezTo>
                <a:cubicBezTo>
                  <a:pt x="138958" y="2997117"/>
                  <a:pt x="83615" y="3025936"/>
                  <a:pt x="77876" y="3059155"/>
                </a:cubicBezTo>
                <a:cubicBezTo>
                  <a:pt x="77126" y="3077406"/>
                  <a:pt x="86025" y="3094708"/>
                  <a:pt x="101308" y="3104711"/>
                </a:cubicBezTo>
                <a:cubicBezTo>
                  <a:pt x="161785" y="3157920"/>
                  <a:pt x="682163" y="3050198"/>
                  <a:pt x="995862" y="2969924"/>
                </a:cubicBezTo>
                <a:cubicBezTo>
                  <a:pt x="1004387" y="2967724"/>
                  <a:pt x="1013080" y="2972852"/>
                  <a:pt x="1015279" y="2981376"/>
                </a:cubicBezTo>
                <a:cubicBezTo>
                  <a:pt x="1016241" y="2985103"/>
                  <a:pt x="1015821" y="2989052"/>
                  <a:pt x="1014098" y="2992494"/>
                </a:cubicBezTo>
                <a:cubicBezTo>
                  <a:pt x="1006267" y="3010987"/>
                  <a:pt x="1006324" y="3031875"/>
                  <a:pt x="1014257" y="3050324"/>
                </a:cubicBezTo>
                <a:cubicBezTo>
                  <a:pt x="1027455" y="3080738"/>
                  <a:pt x="1061567" y="3104775"/>
                  <a:pt x="1115699" y="3121704"/>
                </a:cubicBezTo>
                <a:cubicBezTo>
                  <a:pt x="1181149" y="3142140"/>
                  <a:pt x="1342622" y="3134552"/>
                  <a:pt x="1582646" y="3099771"/>
                </a:cubicBezTo>
                <a:cubicBezTo>
                  <a:pt x="1774108" y="3072543"/>
                  <a:pt x="1937546" y="2947513"/>
                  <a:pt x="2013920" y="2769844"/>
                </a:cubicBezTo>
                <a:cubicBezTo>
                  <a:pt x="2647376" y="1313564"/>
                  <a:pt x="3013168" y="370743"/>
                  <a:pt x="2992414" y="247813"/>
                </a:cubicBezTo>
                <a:cubicBezTo>
                  <a:pt x="2990961" y="239124"/>
                  <a:pt x="2996827" y="230903"/>
                  <a:pt x="3005516" y="229451"/>
                </a:cubicBezTo>
                <a:cubicBezTo>
                  <a:pt x="3014205" y="227998"/>
                  <a:pt x="3022427" y="233865"/>
                  <a:pt x="3023879" y="242554"/>
                </a:cubicBezTo>
                <a:cubicBezTo>
                  <a:pt x="3054038" y="421432"/>
                  <a:pt x="2422399" y="1910741"/>
                  <a:pt x="2043186" y="2782564"/>
                </a:cubicBezTo>
                <a:cubicBezTo>
                  <a:pt x="1962422" y="2970384"/>
                  <a:pt x="1789621" y="3102544"/>
                  <a:pt x="1587205" y="3131300"/>
                </a:cubicBezTo>
                <a:cubicBezTo>
                  <a:pt x="1467856" y="3150573"/>
                  <a:pt x="1347340" y="3161756"/>
                  <a:pt x="1226482" y="31647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10"/>
          <p:cNvSpPr/>
          <p:nvPr/>
        </p:nvSpPr>
        <p:spPr>
          <a:xfrm rot="796591">
            <a:off x="4883161" y="8199196"/>
            <a:ext cx="8534591" cy="4069738"/>
          </a:xfrm>
          <a:custGeom>
            <a:rect b="b" l="l" r="r" t="t"/>
            <a:pathLst>
              <a:path extrusionOk="0" h="4069738" w="8534591">
                <a:moveTo>
                  <a:pt x="15893" y="4069707"/>
                </a:moveTo>
                <a:cubicBezTo>
                  <a:pt x="7089" y="4069681"/>
                  <a:pt x="-26" y="4062523"/>
                  <a:pt x="0" y="4053719"/>
                </a:cubicBezTo>
                <a:cubicBezTo>
                  <a:pt x="23" y="4046156"/>
                  <a:pt x="5357" y="4039650"/>
                  <a:pt x="12768" y="4038145"/>
                </a:cubicBezTo>
                <a:lnTo>
                  <a:pt x="387741" y="3962399"/>
                </a:lnTo>
                <a:cubicBezTo>
                  <a:pt x="396320" y="3960422"/>
                  <a:pt x="404877" y="3965774"/>
                  <a:pt x="406854" y="3974352"/>
                </a:cubicBezTo>
                <a:cubicBezTo>
                  <a:pt x="408831" y="3982931"/>
                  <a:pt x="403479" y="3991488"/>
                  <a:pt x="394901" y="3993464"/>
                </a:cubicBezTo>
                <a:cubicBezTo>
                  <a:pt x="394610" y="3993532"/>
                  <a:pt x="394316" y="3993591"/>
                  <a:pt x="394022" y="3993642"/>
                </a:cubicBezTo>
                <a:lnTo>
                  <a:pt x="19081" y="4069420"/>
                </a:lnTo>
                <a:cubicBezTo>
                  <a:pt x="18032" y="4069635"/>
                  <a:pt x="16963" y="4069742"/>
                  <a:pt x="15893" y="4069739"/>
                </a:cubicBezTo>
                <a:close/>
                <a:moveTo>
                  <a:pt x="186355" y="3922007"/>
                </a:moveTo>
                <a:cubicBezTo>
                  <a:pt x="177552" y="3922019"/>
                  <a:pt x="170405" y="3914894"/>
                  <a:pt x="170392" y="3906090"/>
                </a:cubicBezTo>
                <a:cubicBezTo>
                  <a:pt x="170381" y="3898865"/>
                  <a:pt x="175232" y="3892537"/>
                  <a:pt x="182211" y="3890669"/>
                </a:cubicBezTo>
                <a:lnTo>
                  <a:pt x="477675" y="3811128"/>
                </a:lnTo>
                <a:cubicBezTo>
                  <a:pt x="486179" y="3808839"/>
                  <a:pt x="494929" y="3813877"/>
                  <a:pt x="497218" y="3822382"/>
                </a:cubicBezTo>
                <a:cubicBezTo>
                  <a:pt x="499507" y="3830886"/>
                  <a:pt x="494468" y="3839635"/>
                  <a:pt x="485964" y="3841924"/>
                </a:cubicBezTo>
                <a:lnTo>
                  <a:pt x="190531" y="3921433"/>
                </a:lnTo>
                <a:cubicBezTo>
                  <a:pt x="189182" y="3921807"/>
                  <a:pt x="187788" y="3922000"/>
                  <a:pt x="186387" y="3922007"/>
                </a:cubicBezTo>
                <a:close/>
                <a:moveTo>
                  <a:pt x="2357482" y="3654629"/>
                </a:moveTo>
                <a:cubicBezTo>
                  <a:pt x="2346062" y="3654574"/>
                  <a:pt x="2335004" y="3650614"/>
                  <a:pt x="2326144" y="3643408"/>
                </a:cubicBezTo>
                <a:cubicBezTo>
                  <a:pt x="2251545" y="3584844"/>
                  <a:pt x="2261077" y="3280612"/>
                  <a:pt x="2262384" y="3246118"/>
                </a:cubicBezTo>
                <a:cubicBezTo>
                  <a:pt x="2262081" y="3237919"/>
                  <a:pt x="2268483" y="3231027"/>
                  <a:pt x="2276682" y="3230725"/>
                </a:cubicBezTo>
                <a:cubicBezTo>
                  <a:pt x="2277443" y="3230697"/>
                  <a:pt x="2278205" y="3230727"/>
                  <a:pt x="2278961" y="3230816"/>
                </a:cubicBezTo>
                <a:cubicBezTo>
                  <a:pt x="2287742" y="3231162"/>
                  <a:pt x="2294587" y="3238549"/>
                  <a:pt x="2294263" y="3247330"/>
                </a:cubicBezTo>
                <a:cubicBezTo>
                  <a:pt x="2289482" y="3371374"/>
                  <a:pt x="2299237" y="3581751"/>
                  <a:pt x="2345814" y="3618317"/>
                </a:cubicBezTo>
                <a:cubicBezTo>
                  <a:pt x="2350729" y="3622608"/>
                  <a:pt x="2357568" y="3623935"/>
                  <a:pt x="2363731" y="3621793"/>
                </a:cubicBezTo>
                <a:cubicBezTo>
                  <a:pt x="2448021" y="3597723"/>
                  <a:pt x="3805155" y="2562833"/>
                  <a:pt x="4329455" y="2159582"/>
                </a:cubicBezTo>
                <a:cubicBezTo>
                  <a:pt x="4330921" y="2041403"/>
                  <a:pt x="4364778" y="1861727"/>
                  <a:pt x="4397582" y="1687821"/>
                </a:cubicBezTo>
                <a:cubicBezTo>
                  <a:pt x="4418942" y="1574520"/>
                  <a:pt x="4439122" y="1467530"/>
                  <a:pt x="4450726" y="1377565"/>
                </a:cubicBezTo>
                <a:cubicBezTo>
                  <a:pt x="4480120" y="1149813"/>
                  <a:pt x="4302261" y="746212"/>
                  <a:pt x="4300476" y="742196"/>
                </a:cubicBezTo>
                <a:cubicBezTo>
                  <a:pt x="4296890" y="734156"/>
                  <a:pt x="4300501" y="724731"/>
                  <a:pt x="4308542" y="721146"/>
                </a:cubicBezTo>
                <a:cubicBezTo>
                  <a:pt x="4309284" y="720814"/>
                  <a:pt x="4310052" y="720541"/>
                  <a:pt x="4310837" y="720327"/>
                </a:cubicBezTo>
                <a:cubicBezTo>
                  <a:pt x="4603049" y="640626"/>
                  <a:pt x="4673887" y="203199"/>
                  <a:pt x="4684120" y="126146"/>
                </a:cubicBezTo>
                <a:cubicBezTo>
                  <a:pt x="4280614" y="-43106"/>
                  <a:pt x="3858522" y="66561"/>
                  <a:pt x="3854282" y="67709"/>
                </a:cubicBezTo>
                <a:cubicBezTo>
                  <a:pt x="3845816" y="70123"/>
                  <a:pt x="3836996" y="65217"/>
                  <a:pt x="3834583" y="56750"/>
                </a:cubicBezTo>
                <a:cubicBezTo>
                  <a:pt x="3832169" y="48284"/>
                  <a:pt x="3837076" y="39465"/>
                  <a:pt x="3845542" y="37051"/>
                </a:cubicBezTo>
                <a:cubicBezTo>
                  <a:pt x="3845714" y="37002"/>
                  <a:pt x="3845885" y="36957"/>
                  <a:pt x="3846057" y="36914"/>
                </a:cubicBezTo>
                <a:cubicBezTo>
                  <a:pt x="3850393" y="35734"/>
                  <a:pt x="4290784" y="-78748"/>
                  <a:pt x="4707711" y="101534"/>
                </a:cubicBezTo>
                <a:cubicBezTo>
                  <a:pt x="4714090" y="104282"/>
                  <a:pt x="4717949" y="110852"/>
                  <a:pt x="4717243" y="117761"/>
                </a:cubicBezTo>
                <a:cubicBezTo>
                  <a:pt x="4715075" y="139439"/>
                  <a:pt x="4661134" y="640402"/>
                  <a:pt x="4336787" y="745830"/>
                </a:cubicBezTo>
                <a:cubicBezTo>
                  <a:pt x="4370899" y="826072"/>
                  <a:pt x="4509736" y="1169324"/>
                  <a:pt x="4482351" y="1381645"/>
                </a:cubicBezTo>
                <a:cubicBezTo>
                  <a:pt x="4470619" y="1472504"/>
                  <a:pt x="4450376" y="1579939"/>
                  <a:pt x="4428920" y="1693719"/>
                </a:cubicBezTo>
                <a:cubicBezTo>
                  <a:pt x="4395669" y="1870111"/>
                  <a:pt x="4361271" y="2052465"/>
                  <a:pt x="4361271" y="2167457"/>
                </a:cubicBezTo>
                <a:cubicBezTo>
                  <a:pt x="4361279" y="2172413"/>
                  <a:pt x="4358981" y="2177091"/>
                  <a:pt x="4355054" y="2180114"/>
                </a:cubicBezTo>
                <a:cubicBezTo>
                  <a:pt x="4278542" y="2238963"/>
                  <a:pt x="2480252" y="3621665"/>
                  <a:pt x="2372497" y="3652461"/>
                </a:cubicBezTo>
                <a:cubicBezTo>
                  <a:pt x="2367628" y="3653875"/>
                  <a:pt x="2362585" y="3654604"/>
                  <a:pt x="2357514" y="3654629"/>
                </a:cubicBezTo>
                <a:close/>
                <a:moveTo>
                  <a:pt x="7700355" y="888238"/>
                </a:moveTo>
                <a:cubicBezTo>
                  <a:pt x="7464219" y="839207"/>
                  <a:pt x="7257860" y="858908"/>
                  <a:pt x="7110383" y="985696"/>
                </a:cubicBezTo>
                <a:lnTo>
                  <a:pt x="8534592" y="192504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10"/>
          <p:cNvSpPr/>
          <p:nvPr/>
        </p:nvSpPr>
        <p:spPr>
          <a:xfrm rot="796591">
            <a:off x="10095501" y="7277035"/>
            <a:ext cx="1603351" cy="1568338"/>
          </a:xfrm>
          <a:custGeom>
            <a:rect b="b" l="l" r="r" t="t"/>
            <a:pathLst>
              <a:path extrusionOk="0" h="1568338" w="1603351">
                <a:moveTo>
                  <a:pt x="271228" y="1567983"/>
                </a:moveTo>
                <a:cubicBezTo>
                  <a:pt x="206512" y="1567983"/>
                  <a:pt x="87089" y="1530939"/>
                  <a:pt x="10768" y="1504766"/>
                </a:cubicBezTo>
                <a:cubicBezTo>
                  <a:pt x="2440" y="1501905"/>
                  <a:pt x="-1992" y="1492834"/>
                  <a:pt x="869" y="1484506"/>
                </a:cubicBezTo>
                <a:cubicBezTo>
                  <a:pt x="3731" y="1476178"/>
                  <a:pt x="12801" y="1471747"/>
                  <a:pt x="21129" y="1474608"/>
                </a:cubicBezTo>
                <a:cubicBezTo>
                  <a:pt x="134750" y="1513628"/>
                  <a:pt x="269507" y="1547230"/>
                  <a:pt x="289017" y="1534765"/>
                </a:cubicBezTo>
                <a:cubicBezTo>
                  <a:pt x="322173" y="1500494"/>
                  <a:pt x="700812" y="836209"/>
                  <a:pt x="673077" y="775127"/>
                </a:cubicBezTo>
                <a:cubicBezTo>
                  <a:pt x="273077" y="227428"/>
                  <a:pt x="250251" y="94935"/>
                  <a:pt x="275054" y="40738"/>
                </a:cubicBezTo>
                <a:cubicBezTo>
                  <a:pt x="290374" y="14270"/>
                  <a:pt x="319242" y="-1371"/>
                  <a:pt x="349781" y="250"/>
                </a:cubicBezTo>
                <a:cubicBezTo>
                  <a:pt x="446059" y="-7464"/>
                  <a:pt x="670717" y="165612"/>
                  <a:pt x="695998" y="185410"/>
                </a:cubicBezTo>
                <a:cubicBezTo>
                  <a:pt x="700193" y="188690"/>
                  <a:pt x="702487" y="193838"/>
                  <a:pt x="702119" y="199150"/>
                </a:cubicBezTo>
                <a:cubicBezTo>
                  <a:pt x="702023" y="200202"/>
                  <a:pt x="694787" y="304673"/>
                  <a:pt x="743818" y="346436"/>
                </a:cubicBezTo>
                <a:cubicBezTo>
                  <a:pt x="767067" y="364081"/>
                  <a:pt x="797592" y="368950"/>
                  <a:pt x="825176" y="359411"/>
                </a:cubicBezTo>
                <a:cubicBezTo>
                  <a:pt x="833741" y="357377"/>
                  <a:pt x="842334" y="362671"/>
                  <a:pt x="844369" y="371236"/>
                </a:cubicBezTo>
                <a:cubicBezTo>
                  <a:pt x="844509" y="371825"/>
                  <a:pt x="844615" y="372422"/>
                  <a:pt x="844687" y="373023"/>
                </a:cubicBezTo>
                <a:cubicBezTo>
                  <a:pt x="844814" y="373980"/>
                  <a:pt x="857279" y="471884"/>
                  <a:pt x="914599" y="511384"/>
                </a:cubicBezTo>
                <a:cubicBezTo>
                  <a:pt x="939973" y="528140"/>
                  <a:pt x="971552" y="532556"/>
                  <a:pt x="1000548" y="523403"/>
                </a:cubicBezTo>
                <a:cubicBezTo>
                  <a:pt x="1005132" y="522223"/>
                  <a:pt x="1010004" y="523171"/>
                  <a:pt x="1013810" y="525985"/>
                </a:cubicBezTo>
                <a:cubicBezTo>
                  <a:pt x="1017631" y="528777"/>
                  <a:pt x="1020013" y="533122"/>
                  <a:pt x="1020313" y="537845"/>
                </a:cubicBezTo>
                <a:cubicBezTo>
                  <a:pt x="1020378" y="539055"/>
                  <a:pt x="1028794" y="659052"/>
                  <a:pt x="1095997" y="712355"/>
                </a:cubicBezTo>
                <a:cubicBezTo>
                  <a:pt x="1125235" y="734652"/>
                  <a:pt x="1162776" y="743017"/>
                  <a:pt x="1198715" y="735245"/>
                </a:cubicBezTo>
                <a:cubicBezTo>
                  <a:pt x="1207397" y="733790"/>
                  <a:pt x="1215614" y="739651"/>
                  <a:pt x="1217068" y="748333"/>
                </a:cubicBezTo>
                <a:cubicBezTo>
                  <a:pt x="1217357" y="750058"/>
                  <a:pt x="1217360" y="751818"/>
                  <a:pt x="1217078" y="753544"/>
                </a:cubicBezTo>
                <a:cubicBezTo>
                  <a:pt x="1216918" y="754500"/>
                  <a:pt x="1202732" y="847399"/>
                  <a:pt x="1271242" y="897897"/>
                </a:cubicBezTo>
                <a:cubicBezTo>
                  <a:pt x="1330887" y="938044"/>
                  <a:pt x="1410524" y="930802"/>
                  <a:pt x="1461948" y="880554"/>
                </a:cubicBezTo>
                <a:lnTo>
                  <a:pt x="1576812" y="772736"/>
                </a:lnTo>
                <a:cubicBezTo>
                  <a:pt x="1583387" y="766882"/>
                  <a:pt x="1593463" y="767467"/>
                  <a:pt x="1599317" y="774042"/>
                </a:cubicBezTo>
                <a:cubicBezTo>
                  <a:pt x="1604968" y="780388"/>
                  <a:pt x="1604646" y="790051"/>
                  <a:pt x="1598586" y="796008"/>
                </a:cubicBezTo>
                <a:lnTo>
                  <a:pt x="1483754" y="903795"/>
                </a:lnTo>
                <a:cubicBezTo>
                  <a:pt x="1418006" y="973784"/>
                  <a:pt x="1307968" y="977223"/>
                  <a:pt x="1237979" y="911475"/>
                </a:cubicBezTo>
                <a:cubicBezTo>
                  <a:pt x="1199007" y="874864"/>
                  <a:pt x="1179047" y="822357"/>
                  <a:pt x="1183858" y="769102"/>
                </a:cubicBezTo>
                <a:cubicBezTo>
                  <a:pt x="1145179" y="772712"/>
                  <a:pt x="1106591" y="761322"/>
                  <a:pt x="1076072" y="737287"/>
                </a:cubicBezTo>
                <a:cubicBezTo>
                  <a:pt x="1014161" y="688063"/>
                  <a:pt x="995607" y="596695"/>
                  <a:pt x="990378" y="557864"/>
                </a:cubicBezTo>
                <a:cubicBezTo>
                  <a:pt x="957611" y="563639"/>
                  <a:pt x="923885" y="556349"/>
                  <a:pt x="896428" y="537557"/>
                </a:cubicBezTo>
                <a:cubicBezTo>
                  <a:pt x="842710" y="500512"/>
                  <a:pt x="822466" y="426933"/>
                  <a:pt x="815867" y="393650"/>
                </a:cubicBezTo>
                <a:cubicBezTo>
                  <a:pt x="783061" y="400295"/>
                  <a:pt x="749005" y="391857"/>
                  <a:pt x="723096" y="370665"/>
                </a:cubicBezTo>
                <a:cubicBezTo>
                  <a:pt x="670717" y="325937"/>
                  <a:pt x="669028" y="234314"/>
                  <a:pt x="669920" y="205462"/>
                </a:cubicBezTo>
                <a:cubicBezTo>
                  <a:pt x="598828" y="150788"/>
                  <a:pt x="420714" y="26169"/>
                  <a:pt x="352395" y="32035"/>
                </a:cubicBezTo>
                <a:cubicBezTo>
                  <a:pt x="324118" y="34331"/>
                  <a:pt x="310090" y="40706"/>
                  <a:pt x="304033" y="54032"/>
                </a:cubicBezTo>
                <a:cubicBezTo>
                  <a:pt x="273842" y="119960"/>
                  <a:pt x="406782" y="356382"/>
                  <a:pt x="699091" y="756700"/>
                </a:cubicBezTo>
                <a:cubicBezTo>
                  <a:pt x="758642" y="838282"/>
                  <a:pt x="316753" y="1552043"/>
                  <a:pt x="311110" y="1557655"/>
                </a:cubicBezTo>
                <a:cubicBezTo>
                  <a:pt x="299535" y="1565877"/>
                  <a:pt x="285340" y="1569554"/>
                  <a:pt x="271228" y="15679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10"/>
          <p:cNvSpPr/>
          <p:nvPr/>
        </p:nvSpPr>
        <p:spPr>
          <a:xfrm rot="796591">
            <a:off x="9676855" y="6939301"/>
            <a:ext cx="2213523" cy="2665230"/>
          </a:xfrm>
          <a:custGeom>
            <a:rect b="b" l="l" r="r" t="t"/>
            <a:pathLst>
              <a:path extrusionOk="0" h="2665230" w="2213523">
                <a:moveTo>
                  <a:pt x="1049670" y="2665151"/>
                </a:moveTo>
                <a:cubicBezTo>
                  <a:pt x="764280" y="2665215"/>
                  <a:pt x="42229" y="2347402"/>
                  <a:pt x="9137" y="2332770"/>
                </a:cubicBezTo>
                <a:cubicBezTo>
                  <a:pt x="1177" y="2329010"/>
                  <a:pt x="-2229" y="2319510"/>
                  <a:pt x="1530" y="2311550"/>
                </a:cubicBezTo>
                <a:cubicBezTo>
                  <a:pt x="5162" y="2303859"/>
                  <a:pt x="14192" y="2300374"/>
                  <a:pt x="22049" y="2303631"/>
                </a:cubicBezTo>
                <a:cubicBezTo>
                  <a:pt x="30688" y="2307457"/>
                  <a:pt x="890142" y="2686192"/>
                  <a:pt x="1102368" y="2627596"/>
                </a:cubicBezTo>
                <a:cubicBezTo>
                  <a:pt x="1234415" y="2591158"/>
                  <a:pt x="1503993" y="2252815"/>
                  <a:pt x="1903546" y="1621972"/>
                </a:cubicBezTo>
                <a:cubicBezTo>
                  <a:pt x="2130053" y="1264501"/>
                  <a:pt x="2174876" y="860230"/>
                  <a:pt x="2181412" y="651097"/>
                </a:cubicBezTo>
                <a:cubicBezTo>
                  <a:pt x="2183835" y="573373"/>
                  <a:pt x="2166014" y="514937"/>
                  <a:pt x="2128332" y="477415"/>
                </a:cubicBezTo>
                <a:cubicBezTo>
                  <a:pt x="2098746" y="449395"/>
                  <a:pt x="2059757" y="433443"/>
                  <a:pt x="2019015" y="432687"/>
                </a:cubicBezTo>
                <a:cubicBezTo>
                  <a:pt x="2014324" y="433243"/>
                  <a:pt x="2009682" y="431309"/>
                  <a:pt x="2006773" y="427586"/>
                </a:cubicBezTo>
                <a:cubicBezTo>
                  <a:pt x="2003612" y="424185"/>
                  <a:pt x="2002088" y="419577"/>
                  <a:pt x="2002597" y="414962"/>
                </a:cubicBezTo>
                <a:cubicBezTo>
                  <a:pt x="2008164" y="384492"/>
                  <a:pt x="1999418" y="353154"/>
                  <a:pt x="1978878" y="329969"/>
                </a:cubicBezTo>
                <a:cubicBezTo>
                  <a:pt x="1931441" y="278961"/>
                  <a:pt x="1831337" y="282532"/>
                  <a:pt x="1830380" y="282500"/>
                </a:cubicBezTo>
                <a:cubicBezTo>
                  <a:pt x="1825392" y="282791"/>
                  <a:pt x="1820571" y="280653"/>
                  <a:pt x="1817437" y="276762"/>
                </a:cubicBezTo>
                <a:cubicBezTo>
                  <a:pt x="1814264" y="272942"/>
                  <a:pt x="1813061" y="267858"/>
                  <a:pt x="1814186" y="263022"/>
                </a:cubicBezTo>
                <a:cubicBezTo>
                  <a:pt x="1826056" y="230945"/>
                  <a:pt x="1820498" y="195010"/>
                  <a:pt x="1799489" y="168019"/>
                </a:cubicBezTo>
                <a:cubicBezTo>
                  <a:pt x="1756483" y="124120"/>
                  <a:pt x="1656188" y="144236"/>
                  <a:pt x="1655136" y="144491"/>
                </a:cubicBezTo>
                <a:cubicBezTo>
                  <a:pt x="1646515" y="146272"/>
                  <a:pt x="1638082" y="140727"/>
                  <a:pt x="1636301" y="132105"/>
                </a:cubicBezTo>
                <a:cubicBezTo>
                  <a:pt x="1635575" y="128591"/>
                  <a:pt x="1636056" y="124936"/>
                  <a:pt x="1637666" y="121729"/>
                </a:cubicBezTo>
                <a:cubicBezTo>
                  <a:pt x="1640757" y="112724"/>
                  <a:pt x="1640371" y="102888"/>
                  <a:pt x="1636582" y="94153"/>
                </a:cubicBezTo>
                <a:cubicBezTo>
                  <a:pt x="1630620" y="78659"/>
                  <a:pt x="1612895" y="55546"/>
                  <a:pt x="1562174" y="33325"/>
                </a:cubicBezTo>
                <a:cubicBezTo>
                  <a:pt x="1487702" y="776"/>
                  <a:pt x="1218571" y="317504"/>
                  <a:pt x="1066312" y="524661"/>
                </a:cubicBezTo>
                <a:cubicBezTo>
                  <a:pt x="1061109" y="531765"/>
                  <a:pt x="1051132" y="533306"/>
                  <a:pt x="1044027" y="528104"/>
                </a:cubicBezTo>
                <a:cubicBezTo>
                  <a:pt x="1036923" y="522901"/>
                  <a:pt x="1035382" y="512924"/>
                  <a:pt x="1040584" y="505819"/>
                </a:cubicBezTo>
                <a:cubicBezTo>
                  <a:pt x="1108903" y="412889"/>
                  <a:pt x="1455854" y="-48192"/>
                  <a:pt x="1574958" y="4123"/>
                </a:cubicBezTo>
                <a:cubicBezTo>
                  <a:pt x="1615223" y="17249"/>
                  <a:pt x="1648422" y="46179"/>
                  <a:pt x="1666932" y="84270"/>
                </a:cubicBezTo>
                <a:cubicBezTo>
                  <a:pt x="1669937" y="92461"/>
                  <a:pt x="1671491" y="101113"/>
                  <a:pt x="1671522" y="109838"/>
                </a:cubicBezTo>
                <a:cubicBezTo>
                  <a:pt x="1708663" y="105693"/>
                  <a:pt x="1781349" y="104004"/>
                  <a:pt x="1822220" y="145671"/>
                </a:cubicBezTo>
                <a:cubicBezTo>
                  <a:pt x="1847649" y="174324"/>
                  <a:pt x="1857595" y="213532"/>
                  <a:pt x="1848904" y="250843"/>
                </a:cubicBezTo>
                <a:cubicBezTo>
                  <a:pt x="1884353" y="252373"/>
                  <a:pt x="1958539" y="261363"/>
                  <a:pt x="2002118" y="308132"/>
                </a:cubicBezTo>
                <a:cubicBezTo>
                  <a:pt x="2025403" y="333506"/>
                  <a:pt x="2037431" y="367221"/>
                  <a:pt x="2035464" y="401604"/>
                </a:cubicBezTo>
                <a:cubicBezTo>
                  <a:pt x="2078683" y="405639"/>
                  <a:pt x="2119239" y="424270"/>
                  <a:pt x="2150456" y="454429"/>
                </a:cubicBezTo>
                <a:cubicBezTo>
                  <a:pt x="2194866" y="498423"/>
                  <a:pt x="2216002" y="564925"/>
                  <a:pt x="2213292" y="652085"/>
                </a:cubicBezTo>
                <a:cubicBezTo>
                  <a:pt x="2206629" y="864502"/>
                  <a:pt x="2161073" y="1275149"/>
                  <a:pt x="1930515" y="1639059"/>
                </a:cubicBezTo>
                <a:cubicBezTo>
                  <a:pt x="1520857" y="2285746"/>
                  <a:pt x="1252746" y="2619148"/>
                  <a:pt x="1110816" y="2658329"/>
                </a:cubicBezTo>
                <a:cubicBezTo>
                  <a:pt x="1090825" y="2663295"/>
                  <a:pt x="1070265" y="2665600"/>
                  <a:pt x="1049670" y="26651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10"/>
          <p:cNvSpPr/>
          <p:nvPr/>
        </p:nvSpPr>
        <p:spPr>
          <a:xfrm rot="796591">
            <a:off x="8345891" y="7709849"/>
            <a:ext cx="8742341" cy="5738540"/>
          </a:xfrm>
          <a:custGeom>
            <a:rect b="b" l="l" r="r" t="t"/>
            <a:pathLst>
              <a:path extrusionOk="0" h="5738540" w="8742341">
                <a:moveTo>
                  <a:pt x="2048883" y="443265"/>
                </a:moveTo>
                <a:cubicBezTo>
                  <a:pt x="2040080" y="443268"/>
                  <a:pt x="2032941" y="436133"/>
                  <a:pt x="2032938" y="427330"/>
                </a:cubicBezTo>
                <a:cubicBezTo>
                  <a:pt x="2032937" y="423629"/>
                  <a:pt x="2034224" y="420043"/>
                  <a:pt x="2036577" y="417187"/>
                </a:cubicBezTo>
                <a:lnTo>
                  <a:pt x="2363603" y="20567"/>
                </a:lnTo>
                <a:cubicBezTo>
                  <a:pt x="2368865" y="13509"/>
                  <a:pt x="2378852" y="12053"/>
                  <a:pt x="2385910" y="17315"/>
                </a:cubicBezTo>
                <a:cubicBezTo>
                  <a:pt x="2392967" y="22577"/>
                  <a:pt x="2394423" y="32564"/>
                  <a:pt x="2389161" y="39622"/>
                </a:cubicBezTo>
                <a:cubicBezTo>
                  <a:pt x="2388855" y="40034"/>
                  <a:pt x="2388528" y="40431"/>
                  <a:pt x="2388182" y="40811"/>
                </a:cubicBezTo>
                <a:lnTo>
                  <a:pt x="2061189" y="437463"/>
                </a:lnTo>
                <a:cubicBezTo>
                  <a:pt x="2058166" y="441145"/>
                  <a:pt x="2053648" y="443276"/>
                  <a:pt x="2048883" y="443265"/>
                </a:cubicBezTo>
                <a:close/>
                <a:moveTo>
                  <a:pt x="2224415" y="607192"/>
                </a:moveTo>
                <a:cubicBezTo>
                  <a:pt x="2215611" y="607193"/>
                  <a:pt x="2208474" y="600057"/>
                  <a:pt x="2208474" y="591253"/>
                </a:cubicBezTo>
                <a:cubicBezTo>
                  <a:pt x="2208474" y="587749"/>
                  <a:pt x="2209628" y="584343"/>
                  <a:pt x="2211758" y="581560"/>
                </a:cubicBezTo>
                <a:lnTo>
                  <a:pt x="2537509" y="157333"/>
                </a:lnTo>
                <a:cubicBezTo>
                  <a:pt x="2542985" y="150440"/>
                  <a:pt x="2553012" y="149291"/>
                  <a:pt x="2559905" y="154767"/>
                </a:cubicBezTo>
                <a:cubicBezTo>
                  <a:pt x="2566638" y="160116"/>
                  <a:pt x="2567915" y="169842"/>
                  <a:pt x="2562789" y="176748"/>
                </a:cubicBezTo>
                <a:lnTo>
                  <a:pt x="2237040" y="600975"/>
                </a:lnTo>
                <a:cubicBezTo>
                  <a:pt x="2234024" y="604893"/>
                  <a:pt x="2229359" y="607190"/>
                  <a:pt x="2224415" y="607192"/>
                </a:cubicBezTo>
                <a:close/>
                <a:moveTo>
                  <a:pt x="2421370" y="819354"/>
                </a:moveTo>
                <a:cubicBezTo>
                  <a:pt x="2417779" y="819366"/>
                  <a:pt x="2414292" y="818151"/>
                  <a:pt x="2411487" y="815911"/>
                </a:cubicBezTo>
                <a:cubicBezTo>
                  <a:pt x="2404569" y="810469"/>
                  <a:pt x="2403370" y="800450"/>
                  <a:pt x="2408809" y="793531"/>
                </a:cubicBezTo>
                <a:lnTo>
                  <a:pt x="2742147" y="369303"/>
                </a:lnTo>
                <a:cubicBezTo>
                  <a:pt x="2747587" y="362375"/>
                  <a:pt x="2757614" y="361169"/>
                  <a:pt x="2764543" y="366609"/>
                </a:cubicBezTo>
                <a:cubicBezTo>
                  <a:pt x="2771471" y="372050"/>
                  <a:pt x="2772677" y="382076"/>
                  <a:pt x="2767237" y="389005"/>
                </a:cubicBezTo>
                <a:lnTo>
                  <a:pt x="2433898" y="813233"/>
                </a:lnTo>
                <a:cubicBezTo>
                  <a:pt x="2430877" y="817077"/>
                  <a:pt x="2426259" y="819322"/>
                  <a:pt x="2421369" y="819323"/>
                </a:cubicBezTo>
                <a:close/>
                <a:moveTo>
                  <a:pt x="8310061" y="5738541"/>
                </a:moveTo>
                <a:cubicBezTo>
                  <a:pt x="8310061" y="5738541"/>
                  <a:pt x="8085116" y="5679244"/>
                  <a:pt x="7660473" y="5472662"/>
                </a:cubicBezTo>
                <a:cubicBezTo>
                  <a:pt x="7235831" y="5266079"/>
                  <a:pt x="6363179" y="4321473"/>
                  <a:pt x="6363179" y="4321473"/>
                </a:cubicBezTo>
                <a:cubicBezTo>
                  <a:pt x="6363179" y="4321473"/>
                  <a:pt x="7339123" y="5151310"/>
                  <a:pt x="7671949" y="5266079"/>
                </a:cubicBezTo>
                <a:cubicBezTo>
                  <a:pt x="8004777" y="5380847"/>
                  <a:pt x="8678402" y="5539004"/>
                  <a:pt x="8678402" y="5539004"/>
                </a:cubicBezTo>
                <a:lnTo>
                  <a:pt x="8734831" y="5644782"/>
                </a:lnTo>
                <a:cubicBezTo>
                  <a:pt x="8751399" y="5675854"/>
                  <a:pt x="8739641" y="5714475"/>
                  <a:pt x="8708568" y="5731043"/>
                </a:cubicBezTo>
                <a:cubicBezTo>
                  <a:pt x="8699324" y="5735972"/>
                  <a:pt x="8689007" y="5738547"/>
                  <a:pt x="8678531" y="5738541"/>
                </a:cubicBezTo>
                <a:close/>
                <a:moveTo>
                  <a:pt x="453095" y="634003"/>
                </a:moveTo>
                <a:cubicBezTo>
                  <a:pt x="440865" y="634035"/>
                  <a:pt x="428715" y="632041"/>
                  <a:pt x="417135" y="628106"/>
                </a:cubicBezTo>
                <a:cubicBezTo>
                  <a:pt x="387188" y="616776"/>
                  <a:pt x="362740" y="594372"/>
                  <a:pt x="348848" y="565525"/>
                </a:cubicBezTo>
                <a:cubicBezTo>
                  <a:pt x="344453" y="557897"/>
                  <a:pt x="347074" y="548151"/>
                  <a:pt x="354702" y="543755"/>
                </a:cubicBezTo>
                <a:cubicBezTo>
                  <a:pt x="362330" y="539360"/>
                  <a:pt x="372076" y="541981"/>
                  <a:pt x="376471" y="549609"/>
                </a:cubicBezTo>
                <a:cubicBezTo>
                  <a:pt x="376746" y="550087"/>
                  <a:pt x="376997" y="550579"/>
                  <a:pt x="377221" y="551083"/>
                </a:cubicBezTo>
                <a:cubicBezTo>
                  <a:pt x="387398" y="572537"/>
                  <a:pt x="405380" y="589300"/>
                  <a:pt x="427496" y="597947"/>
                </a:cubicBezTo>
                <a:cubicBezTo>
                  <a:pt x="471432" y="609279"/>
                  <a:pt x="517551" y="590065"/>
                  <a:pt x="540447" y="550891"/>
                </a:cubicBezTo>
                <a:cubicBezTo>
                  <a:pt x="556706" y="519969"/>
                  <a:pt x="538343" y="471255"/>
                  <a:pt x="498716" y="372746"/>
                </a:cubicBezTo>
                <a:cubicBezTo>
                  <a:pt x="488082" y="346333"/>
                  <a:pt x="476567" y="320283"/>
                  <a:pt x="464190" y="294640"/>
                </a:cubicBezTo>
                <a:cubicBezTo>
                  <a:pt x="449993" y="266604"/>
                  <a:pt x="438465" y="237294"/>
                  <a:pt x="429759" y="207097"/>
                </a:cubicBezTo>
                <a:cubicBezTo>
                  <a:pt x="407124" y="128672"/>
                  <a:pt x="390706" y="72022"/>
                  <a:pt x="423798" y="32809"/>
                </a:cubicBezTo>
                <a:cubicBezTo>
                  <a:pt x="455933" y="-5288"/>
                  <a:pt x="527408" y="-10675"/>
                  <a:pt x="605769" y="19101"/>
                </a:cubicBezTo>
                <a:cubicBezTo>
                  <a:pt x="614118" y="21895"/>
                  <a:pt x="618620" y="30927"/>
                  <a:pt x="615826" y="39276"/>
                </a:cubicBezTo>
                <a:cubicBezTo>
                  <a:pt x="613032" y="47624"/>
                  <a:pt x="603999" y="52126"/>
                  <a:pt x="595651" y="49333"/>
                </a:cubicBezTo>
                <a:cubicBezTo>
                  <a:pt x="595245" y="49197"/>
                  <a:pt x="594845" y="49045"/>
                  <a:pt x="594452" y="48877"/>
                </a:cubicBezTo>
                <a:cubicBezTo>
                  <a:pt x="529894" y="24393"/>
                  <a:pt x="471139" y="26178"/>
                  <a:pt x="448154" y="53340"/>
                </a:cubicBezTo>
                <a:cubicBezTo>
                  <a:pt x="426093" y="79546"/>
                  <a:pt x="440503" y="129342"/>
                  <a:pt x="460428" y="198235"/>
                </a:cubicBezTo>
                <a:cubicBezTo>
                  <a:pt x="468642" y="226782"/>
                  <a:pt x="479529" y="254492"/>
                  <a:pt x="492946" y="280995"/>
                </a:cubicBezTo>
                <a:cubicBezTo>
                  <a:pt x="502127" y="300315"/>
                  <a:pt x="513604" y="324352"/>
                  <a:pt x="528301" y="360855"/>
                </a:cubicBezTo>
                <a:cubicBezTo>
                  <a:pt x="569713" y="463700"/>
                  <a:pt x="592507" y="520383"/>
                  <a:pt x="568629" y="565748"/>
                </a:cubicBezTo>
                <a:cubicBezTo>
                  <a:pt x="544786" y="607219"/>
                  <a:pt x="500924" y="633132"/>
                  <a:pt x="453096" y="634003"/>
                </a:cubicBezTo>
                <a:close/>
                <a:moveTo>
                  <a:pt x="351111" y="871573"/>
                </a:moveTo>
                <a:cubicBezTo>
                  <a:pt x="319793" y="872664"/>
                  <a:pt x="288986" y="863421"/>
                  <a:pt x="263441" y="845272"/>
                </a:cubicBezTo>
                <a:cubicBezTo>
                  <a:pt x="224934" y="811157"/>
                  <a:pt x="203757" y="761571"/>
                  <a:pt x="205738" y="710164"/>
                </a:cubicBezTo>
                <a:cubicBezTo>
                  <a:pt x="205644" y="701819"/>
                  <a:pt x="212333" y="694978"/>
                  <a:pt x="220678" y="694884"/>
                </a:cubicBezTo>
                <a:cubicBezTo>
                  <a:pt x="221235" y="694878"/>
                  <a:pt x="221793" y="694902"/>
                  <a:pt x="222347" y="694958"/>
                </a:cubicBezTo>
                <a:cubicBezTo>
                  <a:pt x="231138" y="695337"/>
                  <a:pt x="237974" y="702743"/>
                  <a:pt x="237650" y="711535"/>
                </a:cubicBezTo>
                <a:cubicBezTo>
                  <a:pt x="236299" y="752443"/>
                  <a:pt x="252714" y="791935"/>
                  <a:pt x="282664" y="819832"/>
                </a:cubicBezTo>
                <a:cubicBezTo>
                  <a:pt x="317733" y="845878"/>
                  <a:pt x="372088" y="846420"/>
                  <a:pt x="444456" y="821362"/>
                </a:cubicBezTo>
                <a:cubicBezTo>
                  <a:pt x="452700" y="818272"/>
                  <a:pt x="461887" y="822450"/>
                  <a:pt x="464977" y="830693"/>
                </a:cubicBezTo>
                <a:cubicBezTo>
                  <a:pt x="468067" y="838936"/>
                  <a:pt x="463889" y="848124"/>
                  <a:pt x="455646" y="851213"/>
                </a:cubicBezTo>
                <a:cubicBezTo>
                  <a:pt x="455383" y="851312"/>
                  <a:pt x="455117" y="851404"/>
                  <a:pt x="454849" y="851489"/>
                </a:cubicBezTo>
                <a:cubicBezTo>
                  <a:pt x="421612" y="863852"/>
                  <a:pt x="386561" y="870639"/>
                  <a:pt x="351112" y="871573"/>
                </a:cubicBezTo>
                <a:close/>
                <a:moveTo>
                  <a:pt x="15924" y="278604"/>
                </a:moveTo>
                <a:cubicBezTo>
                  <a:pt x="7121" y="278596"/>
                  <a:pt x="-9" y="271452"/>
                  <a:pt x="0" y="262649"/>
                </a:cubicBezTo>
                <a:cubicBezTo>
                  <a:pt x="2" y="260412"/>
                  <a:pt x="475" y="258202"/>
                  <a:pt x="1387" y="256161"/>
                </a:cubicBezTo>
                <a:cubicBezTo>
                  <a:pt x="24340" y="208691"/>
                  <a:pt x="64426" y="171681"/>
                  <a:pt x="113573" y="152583"/>
                </a:cubicBezTo>
                <a:cubicBezTo>
                  <a:pt x="169475" y="136095"/>
                  <a:pt x="229751" y="144162"/>
                  <a:pt x="279349" y="174771"/>
                </a:cubicBezTo>
                <a:cubicBezTo>
                  <a:pt x="287122" y="178909"/>
                  <a:pt x="290070" y="188565"/>
                  <a:pt x="285932" y="196338"/>
                </a:cubicBezTo>
                <a:cubicBezTo>
                  <a:pt x="281794" y="204112"/>
                  <a:pt x="272139" y="207059"/>
                  <a:pt x="264365" y="202921"/>
                </a:cubicBezTo>
                <a:cubicBezTo>
                  <a:pt x="222572" y="176744"/>
                  <a:pt x="171681" y="169394"/>
                  <a:pt x="124188" y="182678"/>
                </a:cubicBezTo>
                <a:cubicBezTo>
                  <a:pt x="83359" y="199029"/>
                  <a:pt x="49990" y="229856"/>
                  <a:pt x="30461" y="269264"/>
                </a:cubicBezTo>
                <a:cubicBezTo>
                  <a:pt x="27870" y="274962"/>
                  <a:pt x="22183" y="278615"/>
                  <a:pt x="15924" y="27860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10"/>
          <p:cNvSpPr/>
          <p:nvPr/>
        </p:nvSpPr>
        <p:spPr>
          <a:xfrm rot="796591">
            <a:off x="9184890" y="7136460"/>
            <a:ext cx="100358" cy="100358"/>
          </a:xfrm>
          <a:custGeom>
            <a:rect b="b" l="l" r="r" t="t"/>
            <a:pathLst>
              <a:path extrusionOk="0" h="100358" w="100358">
                <a:moveTo>
                  <a:pt x="100359" y="50179"/>
                </a:moveTo>
                <a:cubicBezTo>
                  <a:pt x="100359" y="77892"/>
                  <a:pt x="77893" y="100358"/>
                  <a:pt x="50179" y="100358"/>
                </a:cubicBezTo>
                <a:cubicBezTo>
                  <a:pt x="22466" y="100358"/>
                  <a:pt x="0" y="77893"/>
                  <a:pt x="0" y="50179"/>
                </a:cubicBezTo>
                <a:cubicBezTo>
                  <a:pt x="0" y="22466"/>
                  <a:pt x="22466" y="0"/>
                  <a:pt x="50179" y="0"/>
                </a:cubicBezTo>
                <a:cubicBezTo>
                  <a:pt x="77892" y="0"/>
                  <a:pt x="100359" y="22465"/>
                  <a:pt x="100359" y="50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10"/>
          <p:cNvSpPr/>
          <p:nvPr/>
        </p:nvSpPr>
        <p:spPr>
          <a:xfrm rot="796591">
            <a:off x="9601619" y="7098921"/>
            <a:ext cx="100358" cy="100358"/>
          </a:xfrm>
          <a:custGeom>
            <a:rect b="b" l="l" r="r" t="t"/>
            <a:pathLst>
              <a:path extrusionOk="0" h="100358" w="100358">
                <a:moveTo>
                  <a:pt x="100359" y="50179"/>
                </a:moveTo>
                <a:cubicBezTo>
                  <a:pt x="100359" y="77892"/>
                  <a:pt x="77893" y="100359"/>
                  <a:pt x="50179" y="100359"/>
                </a:cubicBezTo>
                <a:cubicBezTo>
                  <a:pt x="22466" y="100359"/>
                  <a:pt x="0" y="77893"/>
                  <a:pt x="0" y="50179"/>
                </a:cubicBezTo>
                <a:cubicBezTo>
                  <a:pt x="0" y="22466"/>
                  <a:pt x="22466" y="0"/>
                  <a:pt x="50179" y="0"/>
                </a:cubicBezTo>
                <a:cubicBezTo>
                  <a:pt x="77892" y="0"/>
                  <a:pt x="100359" y="22466"/>
                  <a:pt x="100359" y="501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10"/>
          <p:cNvSpPr/>
          <p:nvPr/>
        </p:nvSpPr>
        <p:spPr>
          <a:xfrm rot="796591">
            <a:off x="14130447" y="2706647"/>
            <a:ext cx="2441950" cy="1921566"/>
          </a:xfrm>
          <a:custGeom>
            <a:rect b="b" l="l" r="r" t="t"/>
            <a:pathLst>
              <a:path extrusionOk="0" h="1921566" w="2441950">
                <a:moveTo>
                  <a:pt x="908693" y="1921567"/>
                </a:moveTo>
                <a:cubicBezTo>
                  <a:pt x="907337" y="1921566"/>
                  <a:pt x="905988" y="1921394"/>
                  <a:pt x="904675" y="1921056"/>
                </a:cubicBezTo>
                <a:cubicBezTo>
                  <a:pt x="898380" y="1919418"/>
                  <a:pt x="893711" y="1914118"/>
                  <a:pt x="892880" y="1907667"/>
                </a:cubicBezTo>
                <a:lnTo>
                  <a:pt x="802915" y="1203500"/>
                </a:lnTo>
                <a:lnTo>
                  <a:pt x="14011" y="1106489"/>
                </a:lnTo>
                <a:cubicBezTo>
                  <a:pt x="5272" y="1105423"/>
                  <a:pt x="-947" y="1097474"/>
                  <a:pt x="119" y="1088736"/>
                </a:cubicBezTo>
                <a:cubicBezTo>
                  <a:pt x="797" y="1083180"/>
                  <a:pt x="4339" y="1078386"/>
                  <a:pt x="9452" y="1076108"/>
                </a:cubicBezTo>
                <a:lnTo>
                  <a:pt x="2419489" y="1399"/>
                </a:lnTo>
                <a:cubicBezTo>
                  <a:pt x="2427522" y="-2203"/>
                  <a:pt x="2436953" y="1389"/>
                  <a:pt x="2440555" y="9422"/>
                </a:cubicBezTo>
                <a:cubicBezTo>
                  <a:pt x="2442217" y="13128"/>
                  <a:pt x="2442401" y="17328"/>
                  <a:pt x="2441070" y="21165"/>
                </a:cubicBezTo>
                <a:lnTo>
                  <a:pt x="1789603" y="1906997"/>
                </a:lnTo>
                <a:cubicBezTo>
                  <a:pt x="1786734" y="1915320"/>
                  <a:pt x="1777661" y="1919741"/>
                  <a:pt x="1769338" y="1916873"/>
                </a:cubicBezTo>
                <a:cubicBezTo>
                  <a:pt x="1766338" y="1915839"/>
                  <a:pt x="1763714" y="1913932"/>
                  <a:pt x="1761803" y="1911397"/>
                </a:cubicBezTo>
                <a:lnTo>
                  <a:pt x="1340349" y="1350212"/>
                </a:lnTo>
                <a:lnTo>
                  <a:pt x="921509" y="1915126"/>
                </a:lnTo>
                <a:cubicBezTo>
                  <a:pt x="918498" y="1919182"/>
                  <a:pt x="913744" y="1921571"/>
                  <a:pt x="908693" y="1921566"/>
                </a:cubicBezTo>
                <a:close/>
                <a:moveTo>
                  <a:pt x="1340253" y="1307620"/>
                </a:moveTo>
                <a:cubicBezTo>
                  <a:pt x="1345262" y="1307620"/>
                  <a:pt x="1349977" y="1309984"/>
                  <a:pt x="1352973" y="1313996"/>
                </a:cubicBezTo>
                <a:lnTo>
                  <a:pt x="1769294" y="1868231"/>
                </a:lnTo>
                <a:lnTo>
                  <a:pt x="2398925" y="45457"/>
                </a:lnTo>
                <a:lnTo>
                  <a:pt x="74870" y="1081878"/>
                </a:lnTo>
                <a:lnTo>
                  <a:pt x="819110" y="1173374"/>
                </a:lnTo>
                <a:cubicBezTo>
                  <a:pt x="826345" y="1174263"/>
                  <a:pt x="832055" y="1179947"/>
                  <a:pt x="832977" y="1187178"/>
                </a:cubicBezTo>
                <a:lnTo>
                  <a:pt x="919500" y="1864310"/>
                </a:lnTo>
                <a:lnTo>
                  <a:pt x="1327437" y="1314060"/>
                </a:lnTo>
                <a:cubicBezTo>
                  <a:pt x="1330434" y="1310022"/>
                  <a:pt x="1335161" y="1307635"/>
                  <a:pt x="1340189" y="13076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10"/>
          <p:cNvSpPr/>
          <p:nvPr/>
        </p:nvSpPr>
        <p:spPr>
          <a:xfrm rot="796591">
            <a:off x="5213561" y="1682972"/>
            <a:ext cx="10539057" cy="9836110"/>
          </a:xfrm>
          <a:custGeom>
            <a:rect b="b" l="l" r="r" t="t"/>
            <a:pathLst>
              <a:path extrusionOk="0" h="9836110" w="10539057">
                <a:moveTo>
                  <a:pt x="8930232" y="1173281"/>
                </a:moveTo>
                <a:lnTo>
                  <a:pt x="10539058" y="0"/>
                </a:lnTo>
                <a:lnTo>
                  <a:pt x="9453288" y="1307592"/>
                </a:lnTo>
                <a:lnTo>
                  <a:pt x="9021791" y="1889690"/>
                </a:lnTo>
                <a:lnTo>
                  <a:pt x="8930232" y="1173281"/>
                </a:lnTo>
                <a:close/>
                <a:moveTo>
                  <a:pt x="5350549" y="7657715"/>
                </a:moveTo>
                <a:cubicBezTo>
                  <a:pt x="5350549" y="7657715"/>
                  <a:pt x="5150597" y="7555507"/>
                  <a:pt x="5123467" y="7224561"/>
                </a:cubicBezTo>
                <a:cubicBezTo>
                  <a:pt x="5054606" y="7387946"/>
                  <a:pt x="4854559" y="7460856"/>
                  <a:pt x="4854559" y="7460856"/>
                </a:cubicBezTo>
                <a:cubicBezTo>
                  <a:pt x="4854559" y="7460856"/>
                  <a:pt x="5092161" y="7565932"/>
                  <a:pt x="5350485" y="7657715"/>
                </a:cubicBezTo>
                <a:close/>
                <a:moveTo>
                  <a:pt x="7937488" y="3371857"/>
                </a:moveTo>
                <a:cubicBezTo>
                  <a:pt x="7928684" y="3371841"/>
                  <a:pt x="7921560" y="3364692"/>
                  <a:pt x="7921576" y="3355889"/>
                </a:cubicBezTo>
                <a:cubicBezTo>
                  <a:pt x="7921582" y="3352558"/>
                  <a:pt x="7922631" y="3349312"/>
                  <a:pt x="7924576" y="3346608"/>
                </a:cubicBezTo>
                <a:cubicBezTo>
                  <a:pt x="7955564" y="3303633"/>
                  <a:pt x="7985938" y="3260219"/>
                  <a:pt x="8015689" y="3216378"/>
                </a:cubicBezTo>
                <a:cubicBezTo>
                  <a:pt x="8020628" y="3209088"/>
                  <a:pt x="8030541" y="3207183"/>
                  <a:pt x="8037830" y="3212122"/>
                </a:cubicBezTo>
                <a:cubicBezTo>
                  <a:pt x="8045119" y="3217061"/>
                  <a:pt x="8047025" y="3226973"/>
                  <a:pt x="8042086" y="3234263"/>
                </a:cubicBezTo>
                <a:cubicBezTo>
                  <a:pt x="8012154" y="3278347"/>
                  <a:pt x="7981599" y="3322006"/>
                  <a:pt x="7950431" y="3365226"/>
                </a:cubicBezTo>
                <a:cubicBezTo>
                  <a:pt x="7947452" y="3369393"/>
                  <a:pt x="7942642" y="3371864"/>
                  <a:pt x="7937520" y="3371857"/>
                </a:cubicBezTo>
                <a:close/>
                <a:moveTo>
                  <a:pt x="8116494" y="3108113"/>
                </a:moveTo>
                <a:cubicBezTo>
                  <a:pt x="8107690" y="3108087"/>
                  <a:pt x="8100575" y="3100930"/>
                  <a:pt x="8100600" y="3092127"/>
                </a:cubicBezTo>
                <a:cubicBezTo>
                  <a:pt x="8100609" y="3089104"/>
                  <a:pt x="8101478" y="3086146"/>
                  <a:pt x="8103104" y="3083598"/>
                </a:cubicBezTo>
                <a:cubicBezTo>
                  <a:pt x="8131612" y="3038938"/>
                  <a:pt x="8159520" y="2993898"/>
                  <a:pt x="8186821" y="2948490"/>
                </a:cubicBezTo>
                <a:cubicBezTo>
                  <a:pt x="8191355" y="2940937"/>
                  <a:pt x="8201154" y="2938488"/>
                  <a:pt x="8208706" y="2943023"/>
                </a:cubicBezTo>
                <a:cubicBezTo>
                  <a:pt x="8216260" y="2947556"/>
                  <a:pt x="8218708" y="2957355"/>
                  <a:pt x="8214174" y="2964908"/>
                </a:cubicBezTo>
                <a:cubicBezTo>
                  <a:pt x="8186693" y="3010561"/>
                  <a:pt x="8158605" y="3055846"/>
                  <a:pt x="8129915" y="3100749"/>
                </a:cubicBezTo>
                <a:cubicBezTo>
                  <a:pt x="8126998" y="3105341"/>
                  <a:pt x="8121933" y="3108120"/>
                  <a:pt x="8116494" y="3108113"/>
                </a:cubicBezTo>
                <a:close/>
                <a:moveTo>
                  <a:pt x="8280931" y="2835029"/>
                </a:moveTo>
                <a:cubicBezTo>
                  <a:pt x="8272127" y="2835016"/>
                  <a:pt x="8265001" y="2827869"/>
                  <a:pt x="8265014" y="2819066"/>
                </a:cubicBezTo>
                <a:cubicBezTo>
                  <a:pt x="8265018" y="2816313"/>
                  <a:pt x="8265735" y="2813608"/>
                  <a:pt x="8267095" y="2811214"/>
                </a:cubicBezTo>
                <a:cubicBezTo>
                  <a:pt x="8292875" y="2765860"/>
                  <a:pt x="8318475" y="2719453"/>
                  <a:pt x="8343894" y="2671994"/>
                </a:cubicBezTo>
                <a:cubicBezTo>
                  <a:pt x="8347638" y="2664026"/>
                  <a:pt x="8357131" y="2660602"/>
                  <a:pt x="8365099" y="2664346"/>
                </a:cubicBezTo>
                <a:cubicBezTo>
                  <a:pt x="8373067" y="2668089"/>
                  <a:pt x="8376492" y="2677583"/>
                  <a:pt x="8372748" y="2685551"/>
                </a:cubicBezTo>
                <a:cubicBezTo>
                  <a:pt x="8372508" y="2686062"/>
                  <a:pt x="8372241" y="2686559"/>
                  <a:pt x="8371949" y="2687042"/>
                </a:cubicBezTo>
                <a:cubicBezTo>
                  <a:pt x="8346445" y="2734734"/>
                  <a:pt x="8320728" y="2781385"/>
                  <a:pt x="8294798" y="2826995"/>
                </a:cubicBezTo>
                <a:cubicBezTo>
                  <a:pt x="8291960" y="2831976"/>
                  <a:pt x="8286663" y="2835046"/>
                  <a:pt x="8280931" y="2835029"/>
                </a:cubicBezTo>
                <a:close/>
                <a:moveTo>
                  <a:pt x="4644438" y="5225204"/>
                </a:moveTo>
                <a:cubicBezTo>
                  <a:pt x="4635634" y="5225162"/>
                  <a:pt x="4628531" y="5217993"/>
                  <a:pt x="4628573" y="5209189"/>
                </a:cubicBezTo>
                <a:cubicBezTo>
                  <a:pt x="4628609" y="5201439"/>
                  <a:pt x="4634214" y="5194838"/>
                  <a:pt x="4641856" y="5193547"/>
                </a:cubicBezTo>
                <a:lnTo>
                  <a:pt x="4799088" y="5167405"/>
                </a:lnTo>
                <a:cubicBezTo>
                  <a:pt x="4807777" y="5165961"/>
                  <a:pt x="4815991" y="5171835"/>
                  <a:pt x="4817435" y="5180524"/>
                </a:cubicBezTo>
                <a:cubicBezTo>
                  <a:pt x="4818879" y="5189213"/>
                  <a:pt x="4813005" y="5197427"/>
                  <a:pt x="4804316" y="5198871"/>
                </a:cubicBezTo>
                <a:lnTo>
                  <a:pt x="4647084" y="5224980"/>
                </a:lnTo>
                <a:cubicBezTo>
                  <a:pt x="4646210" y="5225132"/>
                  <a:pt x="4645325" y="5225207"/>
                  <a:pt x="4644438" y="5225204"/>
                </a:cubicBezTo>
                <a:close/>
                <a:moveTo>
                  <a:pt x="4958807" y="5172346"/>
                </a:moveTo>
                <a:cubicBezTo>
                  <a:pt x="4950004" y="5172375"/>
                  <a:pt x="4942844" y="5165262"/>
                  <a:pt x="4942815" y="5156459"/>
                </a:cubicBezTo>
                <a:cubicBezTo>
                  <a:pt x="4942789" y="5148661"/>
                  <a:pt x="4948408" y="5141989"/>
                  <a:pt x="4956097" y="5140690"/>
                </a:cubicBezTo>
                <a:cubicBezTo>
                  <a:pt x="5008402" y="5131572"/>
                  <a:pt x="5060621" y="5122146"/>
                  <a:pt x="5112756" y="5112412"/>
                </a:cubicBezTo>
                <a:cubicBezTo>
                  <a:pt x="5121454" y="5111058"/>
                  <a:pt x="5129603" y="5117014"/>
                  <a:pt x="5130956" y="5125712"/>
                </a:cubicBezTo>
                <a:cubicBezTo>
                  <a:pt x="5132247" y="5134010"/>
                  <a:pt x="5126880" y="5141885"/>
                  <a:pt x="5118685" y="5143718"/>
                </a:cubicBezTo>
                <a:cubicBezTo>
                  <a:pt x="5066338" y="5153559"/>
                  <a:pt x="5013970" y="5163016"/>
                  <a:pt x="4961580" y="5172092"/>
                </a:cubicBezTo>
                <a:cubicBezTo>
                  <a:pt x="4960664" y="5172254"/>
                  <a:pt x="4959737" y="5172339"/>
                  <a:pt x="4958807" y="5172346"/>
                </a:cubicBezTo>
                <a:close/>
                <a:moveTo>
                  <a:pt x="5272028" y="5113113"/>
                </a:moveTo>
                <a:cubicBezTo>
                  <a:pt x="5263225" y="5113122"/>
                  <a:pt x="5256081" y="5105993"/>
                  <a:pt x="5256072" y="5097189"/>
                </a:cubicBezTo>
                <a:cubicBezTo>
                  <a:pt x="5256065" y="5089603"/>
                  <a:pt x="5261405" y="5083062"/>
                  <a:pt x="5268840" y="5081552"/>
                </a:cubicBezTo>
                <a:cubicBezTo>
                  <a:pt x="5320571" y="5070798"/>
                  <a:pt x="5372323" y="5059395"/>
                  <a:pt x="5424096" y="5047345"/>
                </a:cubicBezTo>
                <a:cubicBezTo>
                  <a:pt x="5432590" y="5045030"/>
                  <a:pt x="5441352" y="5050039"/>
                  <a:pt x="5443667" y="5058532"/>
                </a:cubicBezTo>
                <a:cubicBezTo>
                  <a:pt x="5445981" y="5067026"/>
                  <a:pt x="5440972" y="5075788"/>
                  <a:pt x="5432479" y="5078103"/>
                </a:cubicBezTo>
                <a:cubicBezTo>
                  <a:pt x="5432111" y="5078203"/>
                  <a:pt x="5431740" y="5078290"/>
                  <a:pt x="5431365" y="5078364"/>
                </a:cubicBezTo>
                <a:cubicBezTo>
                  <a:pt x="5379316" y="5090563"/>
                  <a:pt x="5327298" y="5102040"/>
                  <a:pt x="5275312" y="5112795"/>
                </a:cubicBezTo>
                <a:cubicBezTo>
                  <a:pt x="5274231" y="5113009"/>
                  <a:pt x="5273131" y="5113116"/>
                  <a:pt x="5272028" y="5113113"/>
                </a:cubicBezTo>
                <a:close/>
                <a:moveTo>
                  <a:pt x="15965" y="9836111"/>
                </a:moveTo>
                <a:cubicBezTo>
                  <a:pt x="15507" y="9836113"/>
                  <a:pt x="15050" y="9836091"/>
                  <a:pt x="14594" y="9836046"/>
                </a:cubicBezTo>
                <a:cubicBezTo>
                  <a:pt x="5828" y="9835303"/>
                  <a:pt x="-679" y="9827598"/>
                  <a:pt x="57" y="9818831"/>
                </a:cubicBezTo>
                <a:cubicBezTo>
                  <a:pt x="4584" y="9765177"/>
                  <a:pt x="9844" y="9711619"/>
                  <a:pt x="15678" y="9659654"/>
                </a:cubicBezTo>
                <a:cubicBezTo>
                  <a:pt x="16664" y="9650904"/>
                  <a:pt x="24557" y="9644609"/>
                  <a:pt x="33308" y="9645595"/>
                </a:cubicBezTo>
                <a:cubicBezTo>
                  <a:pt x="42058" y="9646581"/>
                  <a:pt x="48353" y="9654474"/>
                  <a:pt x="47367" y="9663225"/>
                </a:cubicBezTo>
                <a:cubicBezTo>
                  <a:pt x="41437" y="9715911"/>
                  <a:pt x="36251" y="9768678"/>
                  <a:pt x="31809" y="9821509"/>
                </a:cubicBezTo>
                <a:cubicBezTo>
                  <a:pt x="31115" y="9829750"/>
                  <a:pt x="24234" y="9836090"/>
                  <a:pt x="15965" y="9836111"/>
                </a:cubicBezTo>
                <a:close/>
                <a:moveTo>
                  <a:pt x="51607" y="9519191"/>
                </a:moveTo>
                <a:cubicBezTo>
                  <a:pt x="50860" y="9519189"/>
                  <a:pt x="50114" y="9519135"/>
                  <a:pt x="49375" y="9519031"/>
                </a:cubicBezTo>
                <a:cubicBezTo>
                  <a:pt x="40656" y="9517817"/>
                  <a:pt x="34572" y="9509764"/>
                  <a:pt x="35786" y="9501045"/>
                </a:cubicBezTo>
                <a:cubicBezTo>
                  <a:pt x="35789" y="9501026"/>
                  <a:pt x="35791" y="9501006"/>
                  <a:pt x="35794" y="9500988"/>
                </a:cubicBezTo>
                <a:cubicBezTo>
                  <a:pt x="43318" y="9448066"/>
                  <a:pt x="51607" y="9394922"/>
                  <a:pt x="60533" y="9343022"/>
                </a:cubicBezTo>
                <a:cubicBezTo>
                  <a:pt x="61942" y="9334403"/>
                  <a:pt x="70072" y="9328558"/>
                  <a:pt x="78690" y="9329968"/>
                </a:cubicBezTo>
                <a:cubicBezTo>
                  <a:pt x="78780" y="9329983"/>
                  <a:pt x="78870" y="9329998"/>
                  <a:pt x="78960" y="9330015"/>
                </a:cubicBezTo>
                <a:cubicBezTo>
                  <a:pt x="87628" y="9331507"/>
                  <a:pt x="93449" y="9339740"/>
                  <a:pt x="91967" y="9348410"/>
                </a:cubicBezTo>
                <a:cubicBezTo>
                  <a:pt x="82997" y="9400643"/>
                  <a:pt x="74803" y="9453006"/>
                  <a:pt x="67387" y="9505483"/>
                </a:cubicBezTo>
                <a:cubicBezTo>
                  <a:pt x="66276" y="9513345"/>
                  <a:pt x="59547" y="9519190"/>
                  <a:pt x="51607" y="9519191"/>
                </a:cubicBezTo>
                <a:close/>
                <a:moveTo>
                  <a:pt x="105612" y="9204917"/>
                </a:moveTo>
                <a:cubicBezTo>
                  <a:pt x="104541" y="9204920"/>
                  <a:pt x="103472" y="9204813"/>
                  <a:pt x="102424" y="9204598"/>
                </a:cubicBezTo>
                <a:cubicBezTo>
                  <a:pt x="93794" y="9202857"/>
                  <a:pt x="88211" y="9194449"/>
                  <a:pt x="89952" y="9185819"/>
                </a:cubicBezTo>
                <a:cubicBezTo>
                  <a:pt x="89954" y="9185808"/>
                  <a:pt x="89956" y="9185799"/>
                  <a:pt x="89959" y="9185788"/>
                </a:cubicBezTo>
                <a:cubicBezTo>
                  <a:pt x="100575" y="9133250"/>
                  <a:pt x="112019" y="9080681"/>
                  <a:pt x="124038" y="9029545"/>
                </a:cubicBezTo>
                <a:cubicBezTo>
                  <a:pt x="125738" y="9020907"/>
                  <a:pt x="134118" y="9015283"/>
                  <a:pt x="142756" y="9016983"/>
                </a:cubicBezTo>
                <a:cubicBezTo>
                  <a:pt x="151394" y="9018682"/>
                  <a:pt x="157018" y="9027063"/>
                  <a:pt x="155319" y="9035700"/>
                </a:cubicBezTo>
                <a:cubicBezTo>
                  <a:pt x="155245" y="9036075"/>
                  <a:pt x="155158" y="9036446"/>
                  <a:pt x="155058" y="9036814"/>
                </a:cubicBezTo>
                <a:cubicBezTo>
                  <a:pt x="143166" y="9087662"/>
                  <a:pt x="131785" y="9139882"/>
                  <a:pt x="121201" y="9192133"/>
                </a:cubicBezTo>
                <a:cubicBezTo>
                  <a:pt x="119686" y="9199556"/>
                  <a:pt x="113156" y="9204887"/>
                  <a:pt x="105580" y="9204885"/>
                </a:cubicBezTo>
                <a:close/>
                <a:moveTo>
                  <a:pt x="178139" y="8894469"/>
                </a:moveTo>
                <a:cubicBezTo>
                  <a:pt x="176750" y="8894461"/>
                  <a:pt x="175369" y="8894279"/>
                  <a:pt x="174026" y="8893927"/>
                </a:cubicBezTo>
                <a:cubicBezTo>
                  <a:pt x="165534" y="8891640"/>
                  <a:pt x="160489" y="8882918"/>
                  <a:pt x="162741" y="8874417"/>
                </a:cubicBezTo>
                <a:cubicBezTo>
                  <a:pt x="176577" y="8822292"/>
                  <a:pt x="191241" y="8770487"/>
                  <a:pt x="206289" y="8720500"/>
                </a:cubicBezTo>
                <a:cubicBezTo>
                  <a:pt x="208531" y="8711987"/>
                  <a:pt x="217250" y="8706903"/>
                  <a:pt x="225763" y="8709146"/>
                </a:cubicBezTo>
                <a:cubicBezTo>
                  <a:pt x="234276" y="8711388"/>
                  <a:pt x="239360" y="8720108"/>
                  <a:pt x="237117" y="8728620"/>
                </a:cubicBezTo>
                <a:cubicBezTo>
                  <a:pt x="237023" y="8728978"/>
                  <a:pt x="236917" y="8729332"/>
                  <a:pt x="236798" y="8729681"/>
                </a:cubicBezTo>
                <a:cubicBezTo>
                  <a:pt x="221578" y="8780425"/>
                  <a:pt x="207167" y="8831408"/>
                  <a:pt x="193569" y="8882609"/>
                </a:cubicBezTo>
                <a:cubicBezTo>
                  <a:pt x="191715" y="8889608"/>
                  <a:pt x="185378" y="8894479"/>
                  <a:pt x="178139" y="8894469"/>
                </a:cubicBezTo>
                <a:close/>
                <a:moveTo>
                  <a:pt x="269634" y="8589059"/>
                </a:moveTo>
                <a:cubicBezTo>
                  <a:pt x="260831" y="8589075"/>
                  <a:pt x="253681" y="8581953"/>
                  <a:pt x="253664" y="8573149"/>
                </a:cubicBezTo>
                <a:cubicBezTo>
                  <a:pt x="253661" y="8571415"/>
                  <a:pt x="253940" y="8569693"/>
                  <a:pt x="254491" y="8568050"/>
                </a:cubicBezTo>
                <a:cubicBezTo>
                  <a:pt x="271391" y="8517488"/>
                  <a:pt x="289086" y="8467197"/>
                  <a:pt x="307572" y="8417194"/>
                </a:cubicBezTo>
                <a:cubicBezTo>
                  <a:pt x="310294" y="8408822"/>
                  <a:pt x="319288" y="8404241"/>
                  <a:pt x="327660" y="8406965"/>
                </a:cubicBezTo>
                <a:cubicBezTo>
                  <a:pt x="336032" y="8409687"/>
                  <a:pt x="340611" y="8418680"/>
                  <a:pt x="337889" y="8427052"/>
                </a:cubicBezTo>
                <a:cubicBezTo>
                  <a:pt x="337757" y="8427460"/>
                  <a:pt x="337608" y="8427861"/>
                  <a:pt x="337443" y="8428257"/>
                </a:cubicBezTo>
                <a:cubicBezTo>
                  <a:pt x="319087" y="8477942"/>
                  <a:pt x="301519" y="8527915"/>
                  <a:pt x="284746" y="8578156"/>
                </a:cubicBezTo>
                <a:cubicBezTo>
                  <a:pt x="282555" y="8584655"/>
                  <a:pt x="276461" y="8589030"/>
                  <a:pt x="269603" y="8589028"/>
                </a:cubicBezTo>
                <a:close/>
                <a:moveTo>
                  <a:pt x="380226" y="8290087"/>
                </a:moveTo>
                <a:cubicBezTo>
                  <a:pt x="378168" y="8290081"/>
                  <a:pt x="376132" y="8289670"/>
                  <a:pt x="374233" y="8288876"/>
                </a:cubicBezTo>
                <a:cubicBezTo>
                  <a:pt x="366085" y="8285562"/>
                  <a:pt x="362161" y="8276274"/>
                  <a:pt x="365466" y="8268122"/>
                </a:cubicBezTo>
                <a:cubicBezTo>
                  <a:pt x="385585" y="8218746"/>
                  <a:pt x="406523" y="8169708"/>
                  <a:pt x="428270" y="8121027"/>
                </a:cubicBezTo>
                <a:cubicBezTo>
                  <a:pt x="431521" y="8112846"/>
                  <a:pt x="440789" y="8108850"/>
                  <a:pt x="448970" y="8112102"/>
                </a:cubicBezTo>
                <a:cubicBezTo>
                  <a:pt x="457151" y="8115353"/>
                  <a:pt x="461147" y="8124621"/>
                  <a:pt x="457895" y="8132802"/>
                </a:cubicBezTo>
                <a:cubicBezTo>
                  <a:pt x="457729" y="8133220"/>
                  <a:pt x="457545" y="8133631"/>
                  <a:pt x="457344" y="8134034"/>
                </a:cubicBezTo>
                <a:cubicBezTo>
                  <a:pt x="435757" y="8182390"/>
                  <a:pt x="414968" y="8231098"/>
                  <a:pt x="394987" y="8280140"/>
                </a:cubicBezTo>
                <a:cubicBezTo>
                  <a:pt x="392548" y="8286150"/>
                  <a:pt x="386712" y="8290082"/>
                  <a:pt x="380226" y="8290087"/>
                </a:cubicBezTo>
                <a:close/>
                <a:moveTo>
                  <a:pt x="510201" y="7999023"/>
                </a:moveTo>
                <a:cubicBezTo>
                  <a:pt x="501398" y="7999041"/>
                  <a:pt x="494247" y="7991918"/>
                  <a:pt x="494229" y="7983115"/>
                </a:cubicBezTo>
                <a:cubicBezTo>
                  <a:pt x="494224" y="7980673"/>
                  <a:pt x="494781" y="7978262"/>
                  <a:pt x="495855" y="7976069"/>
                </a:cubicBezTo>
                <a:cubicBezTo>
                  <a:pt x="519222" y="7928145"/>
                  <a:pt x="543390" y="7880616"/>
                  <a:pt x="568351" y="7833502"/>
                </a:cubicBezTo>
                <a:cubicBezTo>
                  <a:pt x="572192" y="7825581"/>
                  <a:pt x="581727" y="7822273"/>
                  <a:pt x="589648" y="7826114"/>
                </a:cubicBezTo>
                <a:cubicBezTo>
                  <a:pt x="597569" y="7829955"/>
                  <a:pt x="600877" y="7839491"/>
                  <a:pt x="597036" y="7847412"/>
                </a:cubicBezTo>
                <a:cubicBezTo>
                  <a:pt x="596870" y="7847755"/>
                  <a:pt x="596691" y="7848092"/>
                  <a:pt x="596501" y="7848423"/>
                </a:cubicBezTo>
                <a:cubicBezTo>
                  <a:pt x="571727" y="7895226"/>
                  <a:pt x="547728" y="7942436"/>
                  <a:pt x="524515" y="7990034"/>
                </a:cubicBezTo>
                <a:cubicBezTo>
                  <a:pt x="521853" y="7995515"/>
                  <a:pt x="516295" y="7998994"/>
                  <a:pt x="510201" y="7998992"/>
                </a:cubicBezTo>
                <a:close/>
                <a:moveTo>
                  <a:pt x="659464" y="7717362"/>
                </a:moveTo>
                <a:cubicBezTo>
                  <a:pt x="650660" y="7717380"/>
                  <a:pt x="643510" y="7710257"/>
                  <a:pt x="643492" y="7701453"/>
                </a:cubicBezTo>
                <a:cubicBezTo>
                  <a:pt x="643487" y="7698645"/>
                  <a:pt x="644224" y="7695884"/>
                  <a:pt x="645628" y="7693452"/>
                </a:cubicBezTo>
                <a:cubicBezTo>
                  <a:pt x="672088" y="7647450"/>
                  <a:pt x="699696" y="7601255"/>
                  <a:pt x="727655" y="7556209"/>
                </a:cubicBezTo>
                <a:cubicBezTo>
                  <a:pt x="732295" y="7548726"/>
                  <a:pt x="742122" y="7546420"/>
                  <a:pt x="749605" y="7551060"/>
                </a:cubicBezTo>
                <a:cubicBezTo>
                  <a:pt x="757087" y="7555700"/>
                  <a:pt x="759393" y="7565526"/>
                  <a:pt x="754753" y="7573010"/>
                </a:cubicBezTo>
                <a:cubicBezTo>
                  <a:pt x="726814" y="7617991"/>
                  <a:pt x="699649" y="7663448"/>
                  <a:pt x="673268" y="7709361"/>
                </a:cubicBezTo>
                <a:cubicBezTo>
                  <a:pt x="670420" y="7714293"/>
                  <a:pt x="665158" y="7717331"/>
                  <a:pt x="659464" y="7717331"/>
                </a:cubicBezTo>
                <a:close/>
                <a:moveTo>
                  <a:pt x="827663" y="7446637"/>
                </a:moveTo>
                <a:cubicBezTo>
                  <a:pt x="824503" y="7446645"/>
                  <a:pt x="821415" y="7445701"/>
                  <a:pt x="818800" y="7443927"/>
                </a:cubicBezTo>
                <a:cubicBezTo>
                  <a:pt x="811496" y="7439045"/>
                  <a:pt x="809532" y="7429165"/>
                  <a:pt x="814414" y="7421861"/>
                </a:cubicBezTo>
                <a:cubicBezTo>
                  <a:pt x="814421" y="7421852"/>
                  <a:pt x="814426" y="7421843"/>
                  <a:pt x="814432" y="7421834"/>
                </a:cubicBezTo>
                <a:cubicBezTo>
                  <a:pt x="844124" y="7377556"/>
                  <a:pt x="874585" y="7333800"/>
                  <a:pt x="905801" y="7290583"/>
                </a:cubicBezTo>
                <a:cubicBezTo>
                  <a:pt x="910799" y="7283337"/>
                  <a:pt x="920726" y="7281514"/>
                  <a:pt x="927973" y="7286513"/>
                </a:cubicBezTo>
                <a:cubicBezTo>
                  <a:pt x="935219" y="7291511"/>
                  <a:pt x="937042" y="7301438"/>
                  <a:pt x="932043" y="7308685"/>
                </a:cubicBezTo>
                <a:cubicBezTo>
                  <a:pt x="931907" y="7308882"/>
                  <a:pt x="931768" y="7309075"/>
                  <a:pt x="931623" y="7309265"/>
                </a:cubicBezTo>
                <a:cubicBezTo>
                  <a:pt x="900634" y="7352183"/>
                  <a:pt x="870386" y="7395631"/>
                  <a:pt x="840893" y="7439591"/>
                </a:cubicBezTo>
                <a:cubicBezTo>
                  <a:pt x="837931" y="7443996"/>
                  <a:pt x="832971" y="7446638"/>
                  <a:pt x="827662" y="7446637"/>
                </a:cubicBezTo>
                <a:close/>
                <a:moveTo>
                  <a:pt x="1014352" y="7188313"/>
                </a:moveTo>
                <a:cubicBezTo>
                  <a:pt x="1005549" y="7188319"/>
                  <a:pt x="998407" y="7181187"/>
                  <a:pt x="998401" y="7172384"/>
                </a:cubicBezTo>
                <a:cubicBezTo>
                  <a:pt x="998399" y="7168834"/>
                  <a:pt x="999581" y="7165386"/>
                  <a:pt x="1001760" y="7162585"/>
                </a:cubicBezTo>
                <a:lnTo>
                  <a:pt x="1013332" y="7147730"/>
                </a:lnTo>
                <a:cubicBezTo>
                  <a:pt x="1031950" y="7124011"/>
                  <a:pt x="1061407" y="7086839"/>
                  <a:pt x="1102724" y="7038253"/>
                </a:cubicBezTo>
                <a:cubicBezTo>
                  <a:pt x="1108603" y="7031701"/>
                  <a:pt x="1118681" y="7031155"/>
                  <a:pt x="1125233" y="7037034"/>
                </a:cubicBezTo>
                <a:cubicBezTo>
                  <a:pt x="1131534" y="7042688"/>
                  <a:pt x="1132317" y="7052280"/>
                  <a:pt x="1127017" y="7058880"/>
                </a:cubicBezTo>
                <a:cubicBezTo>
                  <a:pt x="1096767" y="7094441"/>
                  <a:pt x="1067240" y="7130612"/>
                  <a:pt x="1038454" y="7167368"/>
                </a:cubicBezTo>
                <a:lnTo>
                  <a:pt x="1026913" y="7182192"/>
                </a:lnTo>
                <a:cubicBezTo>
                  <a:pt x="1023891" y="7186057"/>
                  <a:pt x="1019258" y="7188315"/>
                  <a:pt x="1014352" y="7188313"/>
                </a:cubicBezTo>
                <a:close/>
                <a:moveTo>
                  <a:pt x="1220489" y="6945068"/>
                </a:moveTo>
                <a:cubicBezTo>
                  <a:pt x="1211685" y="6945060"/>
                  <a:pt x="1204555" y="6937917"/>
                  <a:pt x="1204563" y="6929113"/>
                </a:cubicBezTo>
                <a:cubicBezTo>
                  <a:pt x="1204567" y="6925128"/>
                  <a:pt x="1206063" y="6921289"/>
                  <a:pt x="1208757" y="6918352"/>
                </a:cubicBezTo>
                <a:cubicBezTo>
                  <a:pt x="1244859" y="6879085"/>
                  <a:pt x="1281633" y="6840441"/>
                  <a:pt x="1319062" y="6802437"/>
                </a:cubicBezTo>
                <a:cubicBezTo>
                  <a:pt x="1325142" y="6796071"/>
                  <a:pt x="1335232" y="6795838"/>
                  <a:pt x="1341598" y="6801919"/>
                </a:cubicBezTo>
                <a:cubicBezTo>
                  <a:pt x="1347965" y="6808000"/>
                  <a:pt x="1348196" y="6818090"/>
                  <a:pt x="1342116" y="6824455"/>
                </a:cubicBezTo>
                <a:cubicBezTo>
                  <a:pt x="1341999" y="6824577"/>
                  <a:pt x="1341881" y="6824698"/>
                  <a:pt x="1341760" y="6824815"/>
                </a:cubicBezTo>
                <a:cubicBezTo>
                  <a:pt x="1304142" y="6863073"/>
                  <a:pt x="1267257" y="6901776"/>
                  <a:pt x="1232252" y="6939904"/>
                </a:cubicBezTo>
                <a:cubicBezTo>
                  <a:pt x="1229240" y="6943217"/>
                  <a:pt x="1224967" y="6945105"/>
                  <a:pt x="1220489" y="6945100"/>
                </a:cubicBezTo>
                <a:close/>
                <a:moveTo>
                  <a:pt x="1444095" y="6717764"/>
                </a:moveTo>
                <a:cubicBezTo>
                  <a:pt x="1435292" y="6717747"/>
                  <a:pt x="1428169" y="6710598"/>
                  <a:pt x="1428186" y="6701794"/>
                </a:cubicBezTo>
                <a:cubicBezTo>
                  <a:pt x="1428194" y="6697459"/>
                  <a:pt x="1429967" y="6693314"/>
                  <a:pt x="1433097" y="6690316"/>
                </a:cubicBezTo>
                <a:cubicBezTo>
                  <a:pt x="1471681" y="6653537"/>
                  <a:pt x="1510824" y="6617349"/>
                  <a:pt x="1550511" y="6581764"/>
                </a:cubicBezTo>
                <a:cubicBezTo>
                  <a:pt x="1557152" y="6575985"/>
                  <a:pt x="1567220" y="6576684"/>
                  <a:pt x="1573000" y="6583325"/>
                </a:cubicBezTo>
                <a:cubicBezTo>
                  <a:pt x="1578653" y="6589821"/>
                  <a:pt x="1578125" y="6599631"/>
                  <a:pt x="1571807" y="6605483"/>
                </a:cubicBezTo>
                <a:cubicBezTo>
                  <a:pt x="1532368" y="6640873"/>
                  <a:pt x="1493460" y="6676848"/>
                  <a:pt x="1455094" y="6713398"/>
                </a:cubicBezTo>
                <a:cubicBezTo>
                  <a:pt x="1452133" y="6716228"/>
                  <a:pt x="1448192" y="6717805"/>
                  <a:pt x="1444095" y="6717797"/>
                </a:cubicBezTo>
                <a:close/>
                <a:moveTo>
                  <a:pt x="1681379" y="6504869"/>
                </a:moveTo>
                <a:cubicBezTo>
                  <a:pt x="1672575" y="6504855"/>
                  <a:pt x="1665450" y="6497707"/>
                  <a:pt x="1665464" y="6488903"/>
                </a:cubicBezTo>
                <a:cubicBezTo>
                  <a:pt x="1665471" y="6484235"/>
                  <a:pt x="1667524" y="6479805"/>
                  <a:pt x="1671081" y="6476782"/>
                </a:cubicBezTo>
                <a:cubicBezTo>
                  <a:pt x="1711794" y="6442369"/>
                  <a:pt x="1752998" y="6408540"/>
                  <a:pt x="1794680" y="6375307"/>
                </a:cubicBezTo>
                <a:cubicBezTo>
                  <a:pt x="1801667" y="6369952"/>
                  <a:pt x="1811672" y="6371273"/>
                  <a:pt x="1817029" y="6378259"/>
                </a:cubicBezTo>
                <a:cubicBezTo>
                  <a:pt x="1822244" y="6385063"/>
                  <a:pt x="1821146" y="6394772"/>
                  <a:pt x="1814541" y="6400238"/>
                </a:cubicBezTo>
                <a:cubicBezTo>
                  <a:pt x="1773110" y="6433264"/>
                  <a:pt x="1732162" y="6466891"/>
                  <a:pt x="1691708" y="6501107"/>
                </a:cubicBezTo>
                <a:cubicBezTo>
                  <a:pt x="1688820" y="6503546"/>
                  <a:pt x="1685159" y="6504878"/>
                  <a:pt x="1681379" y="6504869"/>
                </a:cubicBezTo>
                <a:close/>
                <a:moveTo>
                  <a:pt x="1930585" y="6306033"/>
                </a:moveTo>
                <a:cubicBezTo>
                  <a:pt x="1921781" y="6306033"/>
                  <a:pt x="1914645" y="6298897"/>
                  <a:pt x="1914645" y="6290093"/>
                </a:cubicBezTo>
                <a:cubicBezTo>
                  <a:pt x="1914645" y="6285076"/>
                  <a:pt x="1917007" y="6280351"/>
                  <a:pt x="1921021" y="6277341"/>
                </a:cubicBezTo>
                <a:cubicBezTo>
                  <a:pt x="1963580" y="6245308"/>
                  <a:pt x="2006569" y="6213850"/>
                  <a:pt x="2049975" y="6182976"/>
                </a:cubicBezTo>
                <a:cubicBezTo>
                  <a:pt x="2057303" y="6178097"/>
                  <a:pt x="2067199" y="6180083"/>
                  <a:pt x="2072078" y="6187411"/>
                </a:cubicBezTo>
                <a:cubicBezTo>
                  <a:pt x="2076739" y="6194413"/>
                  <a:pt x="2075158" y="6203832"/>
                  <a:pt x="2068466" y="6208927"/>
                </a:cubicBezTo>
                <a:cubicBezTo>
                  <a:pt x="2025286" y="6239657"/>
                  <a:pt x="1982520" y="6270967"/>
                  <a:pt x="1940181" y="6302846"/>
                </a:cubicBezTo>
                <a:cubicBezTo>
                  <a:pt x="1937416" y="6304928"/>
                  <a:pt x="1934046" y="6306048"/>
                  <a:pt x="1930585" y="6306034"/>
                </a:cubicBezTo>
                <a:close/>
                <a:moveTo>
                  <a:pt x="2190344" y="6121288"/>
                </a:moveTo>
                <a:cubicBezTo>
                  <a:pt x="2181540" y="6121272"/>
                  <a:pt x="2174416" y="6114123"/>
                  <a:pt x="2174432" y="6105319"/>
                </a:cubicBezTo>
                <a:cubicBezTo>
                  <a:pt x="2174441" y="6100021"/>
                  <a:pt x="2177083" y="6095073"/>
                  <a:pt x="2181481" y="6092117"/>
                </a:cubicBezTo>
                <a:cubicBezTo>
                  <a:pt x="2206177" y="6075540"/>
                  <a:pt x="2231256" y="6058963"/>
                  <a:pt x="2256718" y="6042385"/>
                </a:cubicBezTo>
                <a:cubicBezTo>
                  <a:pt x="2276335" y="6029654"/>
                  <a:pt x="2295888" y="6017125"/>
                  <a:pt x="2315377" y="6004798"/>
                </a:cubicBezTo>
                <a:cubicBezTo>
                  <a:pt x="2322825" y="6000097"/>
                  <a:pt x="2332673" y="6002324"/>
                  <a:pt x="2337374" y="6009772"/>
                </a:cubicBezTo>
                <a:cubicBezTo>
                  <a:pt x="2342075" y="6017219"/>
                  <a:pt x="2339849" y="6027068"/>
                  <a:pt x="2332401" y="6031769"/>
                </a:cubicBezTo>
                <a:cubicBezTo>
                  <a:pt x="2313018" y="6043990"/>
                  <a:pt x="2293582" y="6056444"/>
                  <a:pt x="2274092" y="6069132"/>
                </a:cubicBezTo>
                <a:cubicBezTo>
                  <a:pt x="2248759" y="6085604"/>
                  <a:pt x="2223807" y="6102075"/>
                  <a:pt x="2199238" y="6118546"/>
                </a:cubicBezTo>
                <a:cubicBezTo>
                  <a:pt x="2196618" y="6120337"/>
                  <a:pt x="2193517" y="6121292"/>
                  <a:pt x="2190344" y="6121288"/>
                </a:cubicBezTo>
                <a:close/>
                <a:moveTo>
                  <a:pt x="2459730" y="5950826"/>
                </a:moveTo>
                <a:cubicBezTo>
                  <a:pt x="2450926" y="5950823"/>
                  <a:pt x="2443792" y="5943684"/>
                  <a:pt x="2443794" y="5934881"/>
                </a:cubicBezTo>
                <a:cubicBezTo>
                  <a:pt x="2443796" y="5929255"/>
                  <a:pt x="2446763" y="5924047"/>
                  <a:pt x="2451600" y="5921177"/>
                </a:cubicBezTo>
                <a:cubicBezTo>
                  <a:pt x="2497731" y="5893760"/>
                  <a:pt x="2544372" y="5866981"/>
                  <a:pt x="2590183" y="5841477"/>
                </a:cubicBezTo>
                <a:cubicBezTo>
                  <a:pt x="2597886" y="5837190"/>
                  <a:pt x="2607606" y="5839958"/>
                  <a:pt x="2611893" y="5847661"/>
                </a:cubicBezTo>
                <a:cubicBezTo>
                  <a:pt x="2616181" y="5855364"/>
                  <a:pt x="2613412" y="5865084"/>
                  <a:pt x="2605709" y="5869371"/>
                </a:cubicBezTo>
                <a:cubicBezTo>
                  <a:pt x="2560120" y="5894653"/>
                  <a:pt x="2513767" y="5921336"/>
                  <a:pt x="2467891" y="5948594"/>
                </a:cubicBezTo>
                <a:cubicBezTo>
                  <a:pt x="2465432" y="5950057"/>
                  <a:pt x="2462623" y="5950827"/>
                  <a:pt x="2459762" y="5950826"/>
                </a:cubicBezTo>
                <a:close/>
                <a:moveTo>
                  <a:pt x="2738361" y="5796111"/>
                </a:moveTo>
                <a:cubicBezTo>
                  <a:pt x="2729558" y="5796095"/>
                  <a:pt x="2722435" y="5788945"/>
                  <a:pt x="2722451" y="5780142"/>
                </a:cubicBezTo>
                <a:cubicBezTo>
                  <a:pt x="2722461" y="5774196"/>
                  <a:pt x="2725781" y="5768751"/>
                  <a:pt x="2731061" y="5766016"/>
                </a:cubicBezTo>
                <a:cubicBezTo>
                  <a:pt x="2778443" y="5741572"/>
                  <a:pt x="2826205" y="5717872"/>
                  <a:pt x="2874330" y="5694924"/>
                </a:cubicBezTo>
                <a:cubicBezTo>
                  <a:pt x="2882124" y="5690831"/>
                  <a:pt x="2891760" y="5693832"/>
                  <a:pt x="2895853" y="5701626"/>
                </a:cubicBezTo>
                <a:cubicBezTo>
                  <a:pt x="2899946" y="5709420"/>
                  <a:pt x="2896945" y="5719056"/>
                  <a:pt x="2889151" y="5723149"/>
                </a:cubicBezTo>
                <a:cubicBezTo>
                  <a:pt x="2888788" y="5723341"/>
                  <a:pt x="2888416" y="5723518"/>
                  <a:pt x="2888038" y="5723680"/>
                </a:cubicBezTo>
                <a:cubicBezTo>
                  <a:pt x="2840225" y="5746485"/>
                  <a:pt x="2792771" y="5770037"/>
                  <a:pt x="2745694" y="5794326"/>
                </a:cubicBezTo>
                <a:cubicBezTo>
                  <a:pt x="2743427" y="5795496"/>
                  <a:pt x="2740913" y="5796108"/>
                  <a:pt x="2738362" y="579611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10"/>
          <p:cNvSpPr/>
          <p:nvPr/>
        </p:nvSpPr>
        <p:spPr>
          <a:xfrm rot="796591">
            <a:off x="9146394" y="2495650"/>
            <a:ext cx="1789650" cy="204159"/>
          </a:xfrm>
          <a:custGeom>
            <a:rect b="b" l="l" r="r" t="t"/>
            <a:pathLst>
              <a:path extrusionOk="0" h="204159" w="1789650">
                <a:moveTo>
                  <a:pt x="0" y="0"/>
                </a:moveTo>
                <a:lnTo>
                  <a:pt x="1789651" y="0"/>
                </a:lnTo>
                <a:lnTo>
                  <a:pt x="1789651" y="204160"/>
                </a:lnTo>
                <a:lnTo>
                  <a:pt x="0" y="204160"/>
                </a:lnTo>
                <a:close/>
              </a:path>
            </a:pathLst>
          </a:custGeom>
          <a:solidFill>
            <a:srgbClr val="FE54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 name="Google Shape;68;p10"/>
          <p:cNvSpPr/>
          <p:nvPr/>
        </p:nvSpPr>
        <p:spPr>
          <a:xfrm rot="796591">
            <a:off x="12857430" y="5867878"/>
            <a:ext cx="3285844" cy="2899204"/>
          </a:xfrm>
          <a:custGeom>
            <a:rect b="b" l="l" r="r" t="t"/>
            <a:pathLst>
              <a:path extrusionOk="0" h="2899204" w="3285844">
                <a:moveTo>
                  <a:pt x="146457" y="2899203"/>
                </a:moveTo>
                <a:cubicBezTo>
                  <a:pt x="65588" y="2899221"/>
                  <a:pt x="18" y="2833678"/>
                  <a:pt x="0" y="2752810"/>
                </a:cubicBezTo>
                <a:cubicBezTo>
                  <a:pt x="-18" y="2671941"/>
                  <a:pt x="65525" y="2606371"/>
                  <a:pt x="146394" y="2606353"/>
                </a:cubicBezTo>
                <a:cubicBezTo>
                  <a:pt x="227262" y="2606336"/>
                  <a:pt x="292833" y="2671878"/>
                  <a:pt x="292850" y="2752747"/>
                </a:cubicBezTo>
                <a:cubicBezTo>
                  <a:pt x="292850" y="2752768"/>
                  <a:pt x="292850" y="2752789"/>
                  <a:pt x="292850" y="2752811"/>
                </a:cubicBezTo>
                <a:cubicBezTo>
                  <a:pt x="292745" y="2833618"/>
                  <a:pt x="227264" y="2899098"/>
                  <a:pt x="146457" y="2899204"/>
                </a:cubicBezTo>
                <a:close/>
                <a:moveTo>
                  <a:pt x="146457" y="2638265"/>
                </a:moveTo>
                <a:cubicBezTo>
                  <a:pt x="83196" y="2638248"/>
                  <a:pt x="31898" y="2689517"/>
                  <a:pt x="31880" y="2752779"/>
                </a:cubicBezTo>
                <a:cubicBezTo>
                  <a:pt x="31863" y="2816040"/>
                  <a:pt x="83132" y="2867338"/>
                  <a:pt x="146394" y="2867355"/>
                </a:cubicBezTo>
                <a:cubicBezTo>
                  <a:pt x="209655" y="2867373"/>
                  <a:pt x="260953" y="2816104"/>
                  <a:pt x="260970" y="2752842"/>
                </a:cubicBezTo>
                <a:cubicBezTo>
                  <a:pt x="260970" y="2752831"/>
                  <a:pt x="260970" y="2752820"/>
                  <a:pt x="260970" y="2752810"/>
                </a:cubicBezTo>
                <a:cubicBezTo>
                  <a:pt x="260900" y="2689590"/>
                  <a:pt x="209677" y="2638353"/>
                  <a:pt x="146457" y="2638265"/>
                </a:cubicBezTo>
                <a:close/>
                <a:moveTo>
                  <a:pt x="3139451" y="292786"/>
                </a:moveTo>
                <a:cubicBezTo>
                  <a:pt x="3058600" y="292786"/>
                  <a:pt x="2993058" y="227244"/>
                  <a:pt x="2993058" y="146393"/>
                </a:cubicBezTo>
                <a:cubicBezTo>
                  <a:pt x="2993058" y="65542"/>
                  <a:pt x="3058600" y="0"/>
                  <a:pt x="3139451" y="0"/>
                </a:cubicBezTo>
                <a:cubicBezTo>
                  <a:pt x="3220290" y="0"/>
                  <a:pt x="3285827" y="65523"/>
                  <a:pt x="3285845" y="146361"/>
                </a:cubicBezTo>
                <a:cubicBezTo>
                  <a:pt x="3285757" y="227194"/>
                  <a:pt x="3220252" y="292699"/>
                  <a:pt x="3139420" y="292787"/>
                </a:cubicBezTo>
                <a:close/>
                <a:moveTo>
                  <a:pt x="3139451" y="31848"/>
                </a:moveTo>
                <a:cubicBezTo>
                  <a:pt x="3076208" y="31848"/>
                  <a:pt x="3024938" y="83117"/>
                  <a:pt x="3024938" y="146361"/>
                </a:cubicBezTo>
                <a:cubicBezTo>
                  <a:pt x="3024938" y="209605"/>
                  <a:pt x="3076207" y="260874"/>
                  <a:pt x="3139451" y="260874"/>
                </a:cubicBezTo>
                <a:cubicBezTo>
                  <a:pt x="3202695" y="260874"/>
                  <a:pt x="3253965" y="209604"/>
                  <a:pt x="3253965" y="146361"/>
                </a:cubicBezTo>
                <a:cubicBezTo>
                  <a:pt x="3253895" y="83134"/>
                  <a:pt x="3202647" y="31900"/>
                  <a:pt x="3139420" y="318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10"/>
          <p:cNvSpPr/>
          <p:nvPr/>
        </p:nvSpPr>
        <p:spPr>
          <a:xfrm rot="796591">
            <a:off x="6366306" y="5471047"/>
            <a:ext cx="233361" cy="265242"/>
          </a:xfrm>
          <a:custGeom>
            <a:rect b="b" l="l" r="r" t="t"/>
            <a:pathLst>
              <a:path extrusionOk="0" h="265242" w="233361">
                <a:moveTo>
                  <a:pt x="233362" y="265242"/>
                </a:moveTo>
                <a:lnTo>
                  <a:pt x="0" y="201482"/>
                </a:lnTo>
                <a:lnTo>
                  <a:pt x="169602" y="0"/>
                </a:lnTo>
                <a:lnTo>
                  <a:pt x="233362" y="265242"/>
                </a:lnTo>
                <a:close/>
              </a:path>
            </a:pathLst>
          </a:custGeom>
          <a:solidFill>
            <a:srgbClr val="FE54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10"/>
          <p:cNvSpPr/>
          <p:nvPr/>
        </p:nvSpPr>
        <p:spPr>
          <a:xfrm rot="796591">
            <a:off x="10050372" y="5942560"/>
            <a:ext cx="8329172" cy="2450364"/>
          </a:xfrm>
          <a:custGeom>
            <a:rect b="b" l="l" r="r" t="t"/>
            <a:pathLst>
              <a:path extrusionOk="0" h="2450364" w="8329172">
                <a:moveTo>
                  <a:pt x="8329172" y="2450364"/>
                </a:moveTo>
                <a:lnTo>
                  <a:pt x="8095810" y="2386604"/>
                </a:lnTo>
                <a:lnTo>
                  <a:pt x="8265412" y="2185123"/>
                </a:lnTo>
                <a:lnTo>
                  <a:pt x="8329172" y="2450364"/>
                </a:lnTo>
                <a:close/>
                <a:moveTo>
                  <a:pt x="233362" y="265242"/>
                </a:moveTo>
                <a:lnTo>
                  <a:pt x="0" y="201482"/>
                </a:lnTo>
                <a:lnTo>
                  <a:pt x="169602" y="0"/>
                </a:lnTo>
                <a:lnTo>
                  <a:pt x="233362" y="265242"/>
                </a:lnTo>
                <a:close/>
              </a:path>
            </a:pathLst>
          </a:custGeom>
          <a:solidFill>
            <a:srgbClr val="FFE7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10"/>
          <p:cNvSpPr/>
          <p:nvPr/>
        </p:nvSpPr>
        <p:spPr>
          <a:xfrm rot="796591">
            <a:off x="17351000" y="4713486"/>
            <a:ext cx="233362" cy="265241"/>
          </a:xfrm>
          <a:custGeom>
            <a:rect b="b" l="l" r="r" t="t"/>
            <a:pathLst>
              <a:path extrusionOk="0" h="265241" w="233362">
                <a:moveTo>
                  <a:pt x="233362" y="265242"/>
                </a:moveTo>
                <a:lnTo>
                  <a:pt x="0" y="201482"/>
                </a:lnTo>
                <a:lnTo>
                  <a:pt x="169602" y="0"/>
                </a:lnTo>
                <a:lnTo>
                  <a:pt x="233362" y="265242"/>
                </a:ln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Google Shape;72;p10"/>
          <p:cNvSpPr/>
          <p:nvPr/>
        </p:nvSpPr>
        <p:spPr>
          <a:xfrm rot="796591">
            <a:off x="11955373" y="2698698"/>
            <a:ext cx="233362" cy="265241"/>
          </a:xfrm>
          <a:custGeom>
            <a:rect b="b" l="l" r="r" t="t"/>
            <a:pathLst>
              <a:path extrusionOk="0" h="265241" w="233362">
                <a:moveTo>
                  <a:pt x="233362" y="265242"/>
                </a:moveTo>
                <a:lnTo>
                  <a:pt x="0" y="201482"/>
                </a:lnTo>
                <a:lnTo>
                  <a:pt x="169602" y="0"/>
                </a:lnTo>
                <a:lnTo>
                  <a:pt x="233362" y="265242"/>
                </a:ln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3" name="Google Shape;73;p10"/>
          <p:cNvGrpSpPr/>
          <p:nvPr/>
        </p:nvGrpSpPr>
        <p:grpSpPr>
          <a:xfrm rot="-4426062">
            <a:off x="13523580" y="6961380"/>
            <a:ext cx="8903215" cy="10272309"/>
            <a:chOff x="0" y="3444"/>
            <a:chExt cx="698500" cy="805912"/>
          </a:xfrm>
        </p:grpSpPr>
        <p:sp>
          <p:nvSpPr>
            <p:cNvPr id="74" name="Google Shape;74;p10"/>
            <p:cNvSpPr/>
            <p:nvPr/>
          </p:nvSpPr>
          <p:spPr>
            <a:xfrm>
              <a:off x="0" y="3444"/>
              <a:ext cx="698500" cy="805912"/>
            </a:xfrm>
            <a:custGeom>
              <a:rect b="b" l="l" r="r" t="t"/>
              <a:pathLst>
                <a:path extrusionOk="0" h="805912" w="698500">
                  <a:moveTo>
                    <a:pt x="364752" y="5575"/>
                  </a:moveTo>
                  <a:lnTo>
                    <a:pt x="682998" y="190737"/>
                  </a:lnTo>
                  <a:cubicBezTo>
                    <a:pt x="692596" y="196321"/>
                    <a:pt x="698500" y="206587"/>
                    <a:pt x="698500" y="217691"/>
                  </a:cubicBezTo>
                  <a:lnTo>
                    <a:pt x="698500" y="588221"/>
                  </a:lnTo>
                  <a:cubicBezTo>
                    <a:pt x="698500" y="599325"/>
                    <a:pt x="692596" y="609591"/>
                    <a:pt x="682998" y="615175"/>
                  </a:cubicBezTo>
                  <a:lnTo>
                    <a:pt x="364752" y="800337"/>
                  </a:lnTo>
                  <a:cubicBezTo>
                    <a:pt x="355169" y="805912"/>
                    <a:pt x="343331" y="805912"/>
                    <a:pt x="333748" y="800337"/>
                  </a:cubicBezTo>
                  <a:lnTo>
                    <a:pt x="15502" y="615175"/>
                  </a:lnTo>
                  <a:cubicBezTo>
                    <a:pt x="5904" y="609591"/>
                    <a:pt x="0" y="599325"/>
                    <a:pt x="0" y="588221"/>
                  </a:cubicBezTo>
                  <a:lnTo>
                    <a:pt x="0" y="217691"/>
                  </a:lnTo>
                  <a:cubicBezTo>
                    <a:pt x="0" y="206587"/>
                    <a:pt x="5904" y="196321"/>
                    <a:pt x="15502" y="190737"/>
                  </a:cubicBezTo>
                  <a:lnTo>
                    <a:pt x="333748" y="5575"/>
                  </a:lnTo>
                  <a:cubicBezTo>
                    <a:pt x="343331" y="0"/>
                    <a:pt x="355169" y="0"/>
                    <a:pt x="364752" y="5575"/>
                  </a:cubicBezTo>
                  <a:close/>
                </a:path>
              </a:pathLst>
            </a:custGeom>
            <a:solidFill>
              <a:srgbClr val="6420FF"/>
            </a:solidFill>
            <a:ln cap="flat" cmpd="sng" w="57150">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nvSpPr>
          <p:spPr>
            <a:xfrm>
              <a:off x="0" y="92075"/>
              <a:ext cx="6985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6" name="Google Shape;76;p10"/>
          <p:cNvGrpSpPr/>
          <p:nvPr/>
        </p:nvGrpSpPr>
        <p:grpSpPr>
          <a:xfrm rot="1559416">
            <a:off x="13843859" y="127966"/>
            <a:ext cx="2860081" cy="2856424"/>
            <a:chOff x="-110911" y="-602455"/>
            <a:chExt cx="3813442" cy="3808565"/>
          </a:xfrm>
        </p:grpSpPr>
        <p:grpSp>
          <p:nvGrpSpPr>
            <p:cNvPr id="77" name="Google Shape;77;p10"/>
            <p:cNvGrpSpPr/>
            <p:nvPr/>
          </p:nvGrpSpPr>
          <p:grpSpPr>
            <a:xfrm rot="-2777283">
              <a:off x="486436" y="-84266"/>
              <a:ext cx="2618748" cy="2772187"/>
              <a:chOff x="0" y="-47625"/>
              <a:chExt cx="812800" cy="860425"/>
            </a:xfrm>
          </p:grpSpPr>
          <p:sp>
            <p:nvSpPr>
              <p:cNvPr id="78" name="Google Shape;78;p10"/>
              <p:cNvSpPr/>
              <p:nvPr/>
            </p:nvSpPr>
            <p:spPr>
              <a:xfrm>
                <a:off x="0" y="0"/>
                <a:ext cx="599639" cy="580726"/>
              </a:xfrm>
              <a:custGeom>
                <a:rect b="b" l="l" r="r" t="t"/>
                <a:pathLst>
                  <a:path extrusionOk="0" h="580726" w="599639">
                    <a:moveTo>
                      <a:pt x="216939" y="0"/>
                    </a:moveTo>
                    <a:lnTo>
                      <a:pt x="382700" y="0"/>
                    </a:lnTo>
                    <a:cubicBezTo>
                      <a:pt x="502512" y="0"/>
                      <a:pt x="599639" y="97127"/>
                      <a:pt x="599639" y="216939"/>
                    </a:cubicBezTo>
                    <a:lnTo>
                      <a:pt x="599639" y="363786"/>
                    </a:lnTo>
                    <a:cubicBezTo>
                      <a:pt x="599639" y="421322"/>
                      <a:pt x="576783" y="476502"/>
                      <a:pt x="536099" y="517186"/>
                    </a:cubicBezTo>
                    <a:cubicBezTo>
                      <a:pt x="495415" y="557869"/>
                      <a:pt x="440236" y="580726"/>
                      <a:pt x="382700" y="580726"/>
                    </a:cubicBezTo>
                    <a:lnTo>
                      <a:pt x="216939" y="580726"/>
                    </a:lnTo>
                    <a:cubicBezTo>
                      <a:pt x="159403" y="580726"/>
                      <a:pt x="104224" y="557869"/>
                      <a:pt x="63540" y="517186"/>
                    </a:cubicBezTo>
                    <a:cubicBezTo>
                      <a:pt x="22856" y="476502"/>
                      <a:pt x="0" y="421322"/>
                      <a:pt x="0" y="363786"/>
                    </a:cubicBezTo>
                    <a:lnTo>
                      <a:pt x="0" y="216939"/>
                    </a:lnTo>
                    <a:cubicBezTo>
                      <a:pt x="0" y="159403"/>
                      <a:pt x="22856" y="104224"/>
                      <a:pt x="63540" y="63540"/>
                    </a:cubicBezTo>
                    <a:cubicBezTo>
                      <a:pt x="104224" y="22856"/>
                      <a:pt x="159403" y="0"/>
                      <a:pt x="216939" y="0"/>
                    </a:cubicBezTo>
                    <a:close/>
                  </a:path>
                </a:pathLst>
              </a:custGeom>
              <a:solidFill>
                <a:srgbClr val="FF4F63"/>
              </a:solidFill>
              <a:ln cap="flat" cmpd="sng" w="476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0" name="Google Shape;80;p10"/>
            <p:cNvSpPr/>
            <p:nvPr/>
          </p:nvSpPr>
          <p:spPr>
            <a:xfrm>
              <a:off x="869225" y="817470"/>
              <a:ext cx="949027" cy="1054475"/>
            </a:xfrm>
            <a:custGeom>
              <a:rect b="b" l="l" r="r" t="t"/>
              <a:pathLst>
                <a:path extrusionOk="0" h="1054475" w="949027">
                  <a:moveTo>
                    <a:pt x="610541" y="490331"/>
                  </a:moveTo>
                  <a:cubicBezTo>
                    <a:pt x="634503" y="460381"/>
                    <a:pt x="647689" y="423238"/>
                    <a:pt x="647975" y="384883"/>
                  </a:cubicBezTo>
                  <a:cubicBezTo>
                    <a:pt x="647975" y="289083"/>
                    <a:pt x="570314" y="211422"/>
                    <a:pt x="474514" y="211422"/>
                  </a:cubicBezTo>
                  <a:cubicBezTo>
                    <a:pt x="378714" y="211422"/>
                    <a:pt x="301053" y="289083"/>
                    <a:pt x="301053" y="384883"/>
                  </a:cubicBezTo>
                  <a:cubicBezTo>
                    <a:pt x="301338" y="423238"/>
                    <a:pt x="314524" y="460381"/>
                    <a:pt x="338486" y="490331"/>
                  </a:cubicBezTo>
                  <a:cubicBezTo>
                    <a:pt x="291490" y="518931"/>
                    <a:pt x="254619" y="561517"/>
                    <a:pt x="233039" y="612123"/>
                  </a:cubicBezTo>
                  <a:cubicBezTo>
                    <a:pt x="220644" y="638472"/>
                    <a:pt x="231957" y="669879"/>
                    <a:pt x="258306" y="682274"/>
                  </a:cubicBezTo>
                  <a:cubicBezTo>
                    <a:pt x="284654" y="694669"/>
                    <a:pt x="316062" y="683356"/>
                    <a:pt x="328457" y="657007"/>
                  </a:cubicBezTo>
                  <a:cubicBezTo>
                    <a:pt x="329036" y="655775"/>
                    <a:pt x="329568" y="654521"/>
                    <a:pt x="330051" y="653247"/>
                  </a:cubicBezTo>
                  <a:cubicBezTo>
                    <a:pt x="354815" y="595360"/>
                    <a:pt x="411553" y="557672"/>
                    <a:pt x="474514" y="557290"/>
                  </a:cubicBezTo>
                  <a:lnTo>
                    <a:pt x="474514" y="557290"/>
                  </a:lnTo>
                  <a:cubicBezTo>
                    <a:pt x="537666" y="557463"/>
                    <a:pt x="594664" y="595185"/>
                    <a:pt x="619504" y="653247"/>
                  </a:cubicBezTo>
                  <a:cubicBezTo>
                    <a:pt x="627755" y="672729"/>
                    <a:pt x="646853" y="685391"/>
                    <a:pt x="668010" y="685409"/>
                  </a:cubicBezTo>
                  <a:cubicBezTo>
                    <a:pt x="675065" y="685277"/>
                    <a:pt x="682035" y="683847"/>
                    <a:pt x="688572" y="681191"/>
                  </a:cubicBezTo>
                  <a:cubicBezTo>
                    <a:pt x="715344" y="669818"/>
                    <a:pt x="727848" y="638912"/>
                    <a:pt x="716516" y="612123"/>
                  </a:cubicBezTo>
                  <a:cubicBezTo>
                    <a:pt x="694797" y="561442"/>
                    <a:pt x="657734" y="518846"/>
                    <a:pt x="610541" y="490331"/>
                  </a:cubicBezTo>
                  <a:close/>
                  <a:moveTo>
                    <a:pt x="474514" y="451843"/>
                  </a:moveTo>
                  <a:lnTo>
                    <a:pt x="474514" y="451843"/>
                  </a:lnTo>
                  <a:cubicBezTo>
                    <a:pt x="436951" y="451841"/>
                    <a:pt x="406501" y="421390"/>
                    <a:pt x="406502" y="383827"/>
                  </a:cubicBezTo>
                  <a:cubicBezTo>
                    <a:pt x="406503" y="346264"/>
                    <a:pt x="436955" y="315814"/>
                    <a:pt x="474518" y="315815"/>
                  </a:cubicBezTo>
                  <a:cubicBezTo>
                    <a:pt x="512081" y="315816"/>
                    <a:pt x="542531" y="346268"/>
                    <a:pt x="542529" y="383831"/>
                  </a:cubicBezTo>
                  <a:cubicBezTo>
                    <a:pt x="542529" y="384006"/>
                    <a:pt x="542529" y="384181"/>
                    <a:pt x="542527" y="384356"/>
                  </a:cubicBezTo>
                  <a:cubicBezTo>
                    <a:pt x="542238" y="421713"/>
                    <a:pt x="511872" y="451844"/>
                    <a:pt x="474514" y="451842"/>
                  </a:cubicBezTo>
                  <a:close/>
                  <a:moveTo>
                    <a:pt x="790856" y="0"/>
                  </a:moveTo>
                  <a:lnTo>
                    <a:pt x="158171" y="0"/>
                  </a:lnTo>
                  <a:cubicBezTo>
                    <a:pt x="70816" y="0"/>
                    <a:pt x="0" y="70816"/>
                    <a:pt x="0" y="158171"/>
                  </a:cubicBezTo>
                  <a:lnTo>
                    <a:pt x="0" y="738133"/>
                  </a:lnTo>
                  <a:cubicBezTo>
                    <a:pt x="0" y="825488"/>
                    <a:pt x="70816" y="896304"/>
                    <a:pt x="158171" y="896304"/>
                  </a:cubicBezTo>
                  <a:lnTo>
                    <a:pt x="294726" y="896304"/>
                  </a:lnTo>
                  <a:lnTo>
                    <a:pt x="437080" y="1039185"/>
                  </a:lnTo>
                  <a:cubicBezTo>
                    <a:pt x="447030" y="1049054"/>
                    <a:pt x="460500" y="1054556"/>
                    <a:pt x="474514" y="1054475"/>
                  </a:cubicBezTo>
                  <a:cubicBezTo>
                    <a:pt x="487080" y="1054476"/>
                    <a:pt x="499234" y="1049989"/>
                    <a:pt x="508784" y="1041821"/>
                  </a:cubicBezTo>
                  <a:lnTo>
                    <a:pt x="678555" y="896304"/>
                  </a:lnTo>
                  <a:lnTo>
                    <a:pt x="790856" y="896304"/>
                  </a:lnTo>
                  <a:cubicBezTo>
                    <a:pt x="878212" y="896304"/>
                    <a:pt x="949028" y="825488"/>
                    <a:pt x="949028" y="738133"/>
                  </a:cubicBezTo>
                  <a:lnTo>
                    <a:pt x="949028" y="158171"/>
                  </a:lnTo>
                  <a:cubicBezTo>
                    <a:pt x="949028" y="70816"/>
                    <a:pt x="878212" y="0"/>
                    <a:pt x="790856" y="0"/>
                  </a:cubicBezTo>
                  <a:close/>
                  <a:moveTo>
                    <a:pt x="843580" y="738133"/>
                  </a:moveTo>
                  <a:cubicBezTo>
                    <a:pt x="843580" y="767251"/>
                    <a:pt x="819975" y="790856"/>
                    <a:pt x="790856" y="790856"/>
                  </a:cubicBezTo>
                  <a:lnTo>
                    <a:pt x="659047" y="790856"/>
                  </a:lnTo>
                  <a:cubicBezTo>
                    <a:pt x="646481" y="790855"/>
                    <a:pt x="634327" y="795343"/>
                    <a:pt x="624776" y="803510"/>
                  </a:cubicBezTo>
                  <a:lnTo>
                    <a:pt x="477150" y="930047"/>
                  </a:lnTo>
                  <a:lnTo>
                    <a:pt x="353776" y="806146"/>
                  </a:lnTo>
                  <a:cubicBezTo>
                    <a:pt x="343826" y="796277"/>
                    <a:pt x="330357" y="790775"/>
                    <a:pt x="316343" y="790856"/>
                  </a:cubicBezTo>
                  <a:lnTo>
                    <a:pt x="158171" y="790856"/>
                  </a:lnTo>
                  <a:cubicBezTo>
                    <a:pt x="129053" y="790856"/>
                    <a:pt x="105448" y="767251"/>
                    <a:pt x="105448" y="738133"/>
                  </a:cubicBezTo>
                  <a:lnTo>
                    <a:pt x="105448" y="158171"/>
                  </a:lnTo>
                  <a:cubicBezTo>
                    <a:pt x="105448" y="129053"/>
                    <a:pt x="129053" y="105448"/>
                    <a:pt x="158171" y="105448"/>
                  </a:cubicBezTo>
                  <a:lnTo>
                    <a:pt x="790856" y="105448"/>
                  </a:lnTo>
                  <a:cubicBezTo>
                    <a:pt x="819975" y="105448"/>
                    <a:pt x="843580" y="129053"/>
                    <a:pt x="843580" y="15817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 name="Google Shape;81;p10"/>
          <p:cNvGrpSpPr/>
          <p:nvPr/>
        </p:nvGrpSpPr>
        <p:grpSpPr>
          <a:xfrm rot="803337">
            <a:off x="959241" y="5998583"/>
            <a:ext cx="1588847" cy="1813778"/>
            <a:chOff x="0" y="23374"/>
            <a:chExt cx="2118463" cy="2418371"/>
          </a:xfrm>
        </p:grpSpPr>
        <p:grpSp>
          <p:nvGrpSpPr>
            <p:cNvPr id="82" name="Google Shape;82;p10"/>
            <p:cNvGrpSpPr/>
            <p:nvPr/>
          </p:nvGrpSpPr>
          <p:grpSpPr>
            <a:xfrm>
              <a:off x="0" y="23374"/>
              <a:ext cx="2118463" cy="2418371"/>
              <a:chOff x="0" y="7707"/>
              <a:chExt cx="698500" cy="797386"/>
            </a:xfrm>
          </p:grpSpPr>
          <p:sp>
            <p:nvSpPr>
              <p:cNvPr id="83" name="Google Shape;83;p10"/>
              <p:cNvSpPr/>
              <p:nvPr/>
            </p:nvSpPr>
            <p:spPr>
              <a:xfrm>
                <a:off x="0" y="7707"/>
                <a:ext cx="698500" cy="797386"/>
              </a:xfrm>
              <a:custGeom>
                <a:rect b="b" l="l" r="r" t="t"/>
                <a:pathLst>
                  <a:path extrusionOk="0" h="797386" w="698500">
                    <a:moveTo>
                      <a:pt x="383942" y="12477"/>
                    </a:moveTo>
                    <a:lnTo>
                      <a:pt x="663808" y="175309"/>
                    </a:lnTo>
                    <a:cubicBezTo>
                      <a:pt x="685287" y="187805"/>
                      <a:pt x="698500" y="210780"/>
                      <a:pt x="698500" y="235630"/>
                    </a:cubicBezTo>
                    <a:lnTo>
                      <a:pt x="698500" y="561756"/>
                    </a:lnTo>
                    <a:cubicBezTo>
                      <a:pt x="698500" y="586606"/>
                      <a:pt x="685287" y="609581"/>
                      <a:pt x="663808" y="622077"/>
                    </a:cubicBezTo>
                    <a:lnTo>
                      <a:pt x="383942" y="784909"/>
                    </a:lnTo>
                    <a:cubicBezTo>
                      <a:pt x="362497" y="797386"/>
                      <a:pt x="336003" y="797386"/>
                      <a:pt x="314558" y="784909"/>
                    </a:cubicBezTo>
                    <a:lnTo>
                      <a:pt x="34692" y="622077"/>
                    </a:lnTo>
                    <a:cubicBezTo>
                      <a:pt x="13213" y="609581"/>
                      <a:pt x="0" y="586606"/>
                      <a:pt x="0" y="561756"/>
                    </a:cubicBezTo>
                    <a:lnTo>
                      <a:pt x="0" y="235630"/>
                    </a:lnTo>
                    <a:cubicBezTo>
                      <a:pt x="0" y="210780"/>
                      <a:pt x="13213" y="187805"/>
                      <a:pt x="34692" y="175309"/>
                    </a:cubicBezTo>
                    <a:lnTo>
                      <a:pt x="314558" y="12477"/>
                    </a:lnTo>
                    <a:cubicBezTo>
                      <a:pt x="336003" y="0"/>
                      <a:pt x="362497" y="0"/>
                      <a:pt x="383942" y="12477"/>
                    </a:cubicBezTo>
                    <a:close/>
                  </a:path>
                </a:pathLst>
              </a:custGeom>
              <a:solidFill>
                <a:srgbClr val="0042FF"/>
              </a:solidFill>
              <a:ln cap="flat" cmpd="sng" w="10477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txBox="1"/>
              <p:nvPr/>
            </p:nvSpPr>
            <p:spPr>
              <a:xfrm>
                <a:off x="0" y="92075"/>
                <a:ext cx="6985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5" name="Google Shape;85;p10"/>
            <p:cNvSpPr/>
            <p:nvPr/>
          </p:nvSpPr>
          <p:spPr>
            <a:xfrm>
              <a:off x="476285" y="652490"/>
              <a:ext cx="1164010" cy="1160140"/>
            </a:xfrm>
            <a:custGeom>
              <a:rect b="b" l="l" r="r" t="t"/>
              <a:pathLst>
                <a:path extrusionOk="0" h="1160140" w="1164010">
                  <a:moveTo>
                    <a:pt x="1164008" y="521964"/>
                  </a:moveTo>
                  <a:cubicBezTo>
                    <a:pt x="1164339" y="438597"/>
                    <a:pt x="1119995" y="361438"/>
                    <a:pt x="1047796" y="319754"/>
                  </a:cubicBezTo>
                  <a:cubicBezTo>
                    <a:pt x="1048670" y="309702"/>
                    <a:pt x="1048670" y="299592"/>
                    <a:pt x="1047796" y="289539"/>
                  </a:cubicBezTo>
                  <a:cubicBezTo>
                    <a:pt x="1047796" y="193266"/>
                    <a:pt x="969751" y="115220"/>
                    <a:pt x="873477" y="115220"/>
                  </a:cubicBezTo>
                  <a:lnTo>
                    <a:pt x="863018" y="115220"/>
                  </a:lnTo>
                  <a:cubicBezTo>
                    <a:pt x="830353" y="24658"/>
                    <a:pt x="730457" y="-22277"/>
                    <a:pt x="639894" y="10388"/>
                  </a:cubicBezTo>
                  <a:cubicBezTo>
                    <a:pt x="618915" y="17955"/>
                    <a:pt x="599583" y="29478"/>
                    <a:pt x="582946" y="44331"/>
                  </a:cubicBezTo>
                  <a:cubicBezTo>
                    <a:pt x="511130" y="-19786"/>
                    <a:pt x="400934" y="-13544"/>
                    <a:pt x="336817" y="58272"/>
                  </a:cubicBezTo>
                  <a:cubicBezTo>
                    <a:pt x="321964" y="74909"/>
                    <a:pt x="310441" y="94241"/>
                    <a:pt x="302874" y="115220"/>
                  </a:cubicBezTo>
                  <a:lnTo>
                    <a:pt x="292415" y="115220"/>
                  </a:lnTo>
                  <a:cubicBezTo>
                    <a:pt x="196142" y="115220"/>
                    <a:pt x="118096" y="193266"/>
                    <a:pt x="118096" y="289539"/>
                  </a:cubicBezTo>
                  <a:cubicBezTo>
                    <a:pt x="117222" y="299592"/>
                    <a:pt x="117222" y="309702"/>
                    <a:pt x="118096" y="319754"/>
                  </a:cubicBezTo>
                  <a:cubicBezTo>
                    <a:pt x="6348" y="382919"/>
                    <a:pt x="-33038" y="524714"/>
                    <a:pt x="30127" y="636462"/>
                  </a:cubicBezTo>
                  <a:cubicBezTo>
                    <a:pt x="44478" y="661852"/>
                    <a:pt x="63479" y="684313"/>
                    <a:pt x="86138" y="702674"/>
                  </a:cubicBezTo>
                  <a:cubicBezTo>
                    <a:pt x="25483" y="815805"/>
                    <a:pt x="68023" y="956685"/>
                    <a:pt x="181154" y="1017340"/>
                  </a:cubicBezTo>
                  <a:cubicBezTo>
                    <a:pt x="215357" y="1035678"/>
                    <a:pt x="253607" y="1045160"/>
                    <a:pt x="292415" y="1044920"/>
                  </a:cubicBezTo>
                  <a:lnTo>
                    <a:pt x="302874" y="1044920"/>
                  </a:lnTo>
                  <a:cubicBezTo>
                    <a:pt x="335539" y="1135482"/>
                    <a:pt x="435435" y="1182417"/>
                    <a:pt x="525998" y="1149752"/>
                  </a:cubicBezTo>
                  <a:cubicBezTo>
                    <a:pt x="546977" y="1142185"/>
                    <a:pt x="566309" y="1130662"/>
                    <a:pt x="582946" y="1115809"/>
                  </a:cubicBezTo>
                  <a:cubicBezTo>
                    <a:pt x="654763" y="1179926"/>
                    <a:pt x="764958" y="1173685"/>
                    <a:pt x="829075" y="1101868"/>
                  </a:cubicBezTo>
                  <a:cubicBezTo>
                    <a:pt x="843928" y="1085232"/>
                    <a:pt x="855451" y="1065899"/>
                    <a:pt x="863018" y="1044920"/>
                  </a:cubicBezTo>
                  <a:lnTo>
                    <a:pt x="873477" y="1044920"/>
                  </a:lnTo>
                  <a:cubicBezTo>
                    <a:pt x="1001839" y="1044108"/>
                    <a:pt x="1105240" y="939393"/>
                    <a:pt x="1104428" y="811031"/>
                  </a:cubicBezTo>
                  <a:cubicBezTo>
                    <a:pt x="1104189" y="773206"/>
                    <a:pt x="1094722" y="736011"/>
                    <a:pt x="1076849" y="702674"/>
                  </a:cubicBezTo>
                  <a:cubicBezTo>
                    <a:pt x="1131743" y="658724"/>
                    <a:pt x="1163788" y="592284"/>
                    <a:pt x="1164008" y="521964"/>
                  </a:cubicBezTo>
                  <a:close/>
                  <a:moveTo>
                    <a:pt x="524840" y="379604"/>
                  </a:moveTo>
                  <a:cubicBezTo>
                    <a:pt x="512184" y="372365"/>
                    <a:pt x="498972" y="366148"/>
                    <a:pt x="485328" y="361010"/>
                  </a:cubicBezTo>
                  <a:cubicBezTo>
                    <a:pt x="454841" y="350741"/>
                    <a:pt x="421802" y="367130"/>
                    <a:pt x="411533" y="397617"/>
                  </a:cubicBezTo>
                  <a:cubicBezTo>
                    <a:pt x="401264" y="428103"/>
                    <a:pt x="417653" y="461142"/>
                    <a:pt x="448140" y="471412"/>
                  </a:cubicBezTo>
                  <a:cubicBezTo>
                    <a:pt x="493954" y="487974"/>
                    <a:pt x="524575" y="531354"/>
                    <a:pt x="524840" y="580070"/>
                  </a:cubicBezTo>
                  <a:lnTo>
                    <a:pt x="524840" y="670135"/>
                  </a:lnTo>
                  <a:cubicBezTo>
                    <a:pt x="512184" y="662896"/>
                    <a:pt x="498972" y="656679"/>
                    <a:pt x="485328" y="651541"/>
                  </a:cubicBezTo>
                  <a:cubicBezTo>
                    <a:pt x="454841" y="641272"/>
                    <a:pt x="421802" y="657661"/>
                    <a:pt x="411533" y="688148"/>
                  </a:cubicBezTo>
                  <a:cubicBezTo>
                    <a:pt x="401264" y="718634"/>
                    <a:pt x="417653" y="751673"/>
                    <a:pt x="448140" y="761943"/>
                  </a:cubicBezTo>
                  <a:cubicBezTo>
                    <a:pt x="493954" y="778505"/>
                    <a:pt x="524575" y="821885"/>
                    <a:pt x="524840" y="870601"/>
                  </a:cubicBezTo>
                  <a:lnTo>
                    <a:pt x="524840" y="986814"/>
                  </a:lnTo>
                  <a:cubicBezTo>
                    <a:pt x="524840" y="1018905"/>
                    <a:pt x="498825" y="1044920"/>
                    <a:pt x="466734" y="1044920"/>
                  </a:cubicBezTo>
                  <a:cubicBezTo>
                    <a:pt x="443767" y="1044770"/>
                    <a:pt x="423043" y="1031106"/>
                    <a:pt x="413857" y="1010056"/>
                  </a:cubicBezTo>
                  <a:cubicBezTo>
                    <a:pt x="423600" y="1004339"/>
                    <a:pt x="432921" y="997931"/>
                    <a:pt x="441748" y="990881"/>
                  </a:cubicBezTo>
                  <a:cubicBezTo>
                    <a:pt x="466458" y="970343"/>
                    <a:pt x="469840" y="933661"/>
                    <a:pt x="449302" y="908951"/>
                  </a:cubicBezTo>
                  <a:cubicBezTo>
                    <a:pt x="428763" y="884241"/>
                    <a:pt x="392082" y="880859"/>
                    <a:pt x="367372" y="901397"/>
                  </a:cubicBezTo>
                  <a:cubicBezTo>
                    <a:pt x="346392" y="919060"/>
                    <a:pt x="319840" y="928734"/>
                    <a:pt x="292415" y="928707"/>
                  </a:cubicBezTo>
                  <a:cubicBezTo>
                    <a:pt x="228233" y="928707"/>
                    <a:pt x="176203" y="876677"/>
                    <a:pt x="176203" y="812495"/>
                  </a:cubicBezTo>
                  <a:cubicBezTo>
                    <a:pt x="176481" y="790623"/>
                    <a:pt x="182926" y="769274"/>
                    <a:pt x="194797" y="750902"/>
                  </a:cubicBezTo>
                  <a:cubicBezTo>
                    <a:pt x="207837" y="753241"/>
                    <a:pt x="221060" y="754408"/>
                    <a:pt x="234309" y="754389"/>
                  </a:cubicBezTo>
                  <a:cubicBezTo>
                    <a:pt x="266400" y="754389"/>
                    <a:pt x="292415" y="728374"/>
                    <a:pt x="292415" y="696283"/>
                  </a:cubicBezTo>
                  <a:cubicBezTo>
                    <a:pt x="292415" y="664191"/>
                    <a:pt x="266400" y="638176"/>
                    <a:pt x="234309" y="638176"/>
                  </a:cubicBezTo>
                  <a:cubicBezTo>
                    <a:pt x="220583" y="638255"/>
                    <a:pt x="206971" y="635691"/>
                    <a:pt x="194216" y="630622"/>
                  </a:cubicBezTo>
                  <a:cubicBezTo>
                    <a:pt x="133840" y="608848"/>
                    <a:pt x="102548" y="542251"/>
                    <a:pt x="124323" y="481876"/>
                  </a:cubicBezTo>
                  <a:cubicBezTo>
                    <a:pt x="133721" y="455816"/>
                    <a:pt x="152120" y="433971"/>
                    <a:pt x="176203" y="420278"/>
                  </a:cubicBezTo>
                  <a:cubicBezTo>
                    <a:pt x="184459" y="427875"/>
                    <a:pt x="193408" y="434683"/>
                    <a:pt x="202931" y="440615"/>
                  </a:cubicBezTo>
                  <a:cubicBezTo>
                    <a:pt x="230851" y="456661"/>
                    <a:pt x="266491" y="447035"/>
                    <a:pt x="282537" y="419116"/>
                  </a:cubicBezTo>
                  <a:cubicBezTo>
                    <a:pt x="298583" y="391197"/>
                    <a:pt x="288957" y="355556"/>
                    <a:pt x="261038" y="339510"/>
                  </a:cubicBezTo>
                  <a:cubicBezTo>
                    <a:pt x="252858" y="334998"/>
                    <a:pt x="246036" y="328377"/>
                    <a:pt x="241282" y="320335"/>
                  </a:cubicBezTo>
                  <a:cubicBezTo>
                    <a:pt x="235909" y="311006"/>
                    <a:pt x="233479" y="300272"/>
                    <a:pt x="234309" y="289539"/>
                  </a:cubicBezTo>
                  <a:cubicBezTo>
                    <a:pt x="234309" y="257448"/>
                    <a:pt x="260324" y="231433"/>
                    <a:pt x="292415" y="231433"/>
                  </a:cubicBezTo>
                  <a:cubicBezTo>
                    <a:pt x="296463" y="230868"/>
                    <a:pt x="300570" y="230868"/>
                    <a:pt x="304617" y="231433"/>
                  </a:cubicBezTo>
                  <a:cubicBezTo>
                    <a:pt x="307693" y="240769"/>
                    <a:pt x="311382" y="249892"/>
                    <a:pt x="315658" y="258743"/>
                  </a:cubicBezTo>
                  <a:cubicBezTo>
                    <a:pt x="331552" y="286621"/>
                    <a:pt x="367037" y="296336"/>
                    <a:pt x="394915" y="280442"/>
                  </a:cubicBezTo>
                  <a:cubicBezTo>
                    <a:pt x="395032" y="280376"/>
                    <a:pt x="395147" y="280309"/>
                    <a:pt x="395263" y="280242"/>
                  </a:cubicBezTo>
                  <a:cubicBezTo>
                    <a:pt x="422036" y="264134"/>
                    <a:pt x="431277" y="229737"/>
                    <a:pt x="416181" y="202380"/>
                  </a:cubicBezTo>
                  <a:cubicBezTo>
                    <a:pt x="411306" y="193467"/>
                    <a:pt x="408711" y="183486"/>
                    <a:pt x="408627" y="173327"/>
                  </a:cubicBezTo>
                  <a:cubicBezTo>
                    <a:pt x="408627" y="141235"/>
                    <a:pt x="434642" y="115220"/>
                    <a:pt x="466734" y="115220"/>
                  </a:cubicBezTo>
                  <a:cubicBezTo>
                    <a:pt x="498825" y="115220"/>
                    <a:pt x="524840" y="141235"/>
                    <a:pt x="524840" y="173327"/>
                  </a:cubicBezTo>
                  <a:close/>
                  <a:moveTo>
                    <a:pt x="971677" y="630622"/>
                  </a:moveTo>
                  <a:cubicBezTo>
                    <a:pt x="958921" y="635691"/>
                    <a:pt x="945309" y="638255"/>
                    <a:pt x="931583" y="638176"/>
                  </a:cubicBezTo>
                  <a:cubicBezTo>
                    <a:pt x="899492" y="638176"/>
                    <a:pt x="873477" y="664191"/>
                    <a:pt x="873477" y="696283"/>
                  </a:cubicBezTo>
                  <a:cubicBezTo>
                    <a:pt x="873477" y="728374"/>
                    <a:pt x="899492" y="754389"/>
                    <a:pt x="931583" y="754389"/>
                  </a:cubicBezTo>
                  <a:cubicBezTo>
                    <a:pt x="944832" y="754408"/>
                    <a:pt x="958055" y="753241"/>
                    <a:pt x="971096" y="750902"/>
                  </a:cubicBezTo>
                  <a:cubicBezTo>
                    <a:pt x="982967" y="769274"/>
                    <a:pt x="989412" y="790623"/>
                    <a:pt x="989690" y="812495"/>
                  </a:cubicBezTo>
                  <a:cubicBezTo>
                    <a:pt x="989690" y="876677"/>
                    <a:pt x="937660" y="928707"/>
                    <a:pt x="873477" y="928707"/>
                  </a:cubicBezTo>
                  <a:cubicBezTo>
                    <a:pt x="846052" y="928734"/>
                    <a:pt x="819501" y="919060"/>
                    <a:pt x="798520" y="901397"/>
                  </a:cubicBezTo>
                  <a:cubicBezTo>
                    <a:pt x="773810" y="880859"/>
                    <a:pt x="737129" y="884241"/>
                    <a:pt x="716590" y="908951"/>
                  </a:cubicBezTo>
                  <a:cubicBezTo>
                    <a:pt x="696052" y="933661"/>
                    <a:pt x="699434" y="970343"/>
                    <a:pt x="724144" y="990881"/>
                  </a:cubicBezTo>
                  <a:cubicBezTo>
                    <a:pt x="732971" y="997931"/>
                    <a:pt x="742292" y="1004339"/>
                    <a:pt x="752035" y="1010056"/>
                  </a:cubicBezTo>
                  <a:cubicBezTo>
                    <a:pt x="742849" y="1031106"/>
                    <a:pt x="722125" y="1044770"/>
                    <a:pt x="699159" y="1044920"/>
                  </a:cubicBezTo>
                  <a:cubicBezTo>
                    <a:pt x="667067" y="1044920"/>
                    <a:pt x="641052" y="1018905"/>
                    <a:pt x="641052" y="986814"/>
                  </a:cubicBezTo>
                  <a:lnTo>
                    <a:pt x="641052" y="870601"/>
                  </a:lnTo>
                  <a:cubicBezTo>
                    <a:pt x="641317" y="821885"/>
                    <a:pt x="671938" y="778505"/>
                    <a:pt x="717753" y="761943"/>
                  </a:cubicBezTo>
                  <a:cubicBezTo>
                    <a:pt x="748239" y="751673"/>
                    <a:pt x="764629" y="718634"/>
                    <a:pt x="754359" y="688148"/>
                  </a:cubicBezTo>
                  <a:cubicBezTo>
                    <a:pt x="744090" y="657661"/>
                    <a:pt x="711051" y="641272"/>
                    <a:pt x="680565" y="651541"/>
                  </a:cubicBezTo>
                  <a:cubicBezTo>
                    <a:pt x="666920" y="656679"/>
                    <a:pt x="653708" y="662896"/>
                    <a:pt x="641052" y="670135"/>
                  </a:cubicBezTo>
                  <a:lnTo>
                    <a:pt x="641052" y="580070"/>
                  </a:lnTo>
                  <a:cubicBezTo>
                    <a:pt x="641317" y="531354"/>
                    <a:pt x="671938" y="487974"/>
                    <a:pt x="717753" y="471411"/>
                  </a:cubicBezTo>
                  <a:cubicBezTo>
                    <a:pt x="748239" y="461142"/>
                    <a:pt x="764629" y="428103"/>
                    <a:pt x="754359" y="397617"/>
                  </a:cubicBezTo>
                  <a:cubicBezTo>
                    <a:pt x="744090" y="367130"/>
                    <a:pt x="711051" y="350740"/>
                    <a:pt x="680565" y="361010"/>
                  </a:cubicBezTo>
                  <a:cubicBezTo>
                    <a:pt x="666920" y="366148"/>
                    <a:pt x="653708" y="372365"/>
                    <a:pt x="641052" y="379604"/>
                  </a:cubicBezTo>
                  <a:lnTo>
                    <a:pt x="641052" y="173327"/>
                  </a:lnTo>
                  <a:cubicBezTo>
                    <a:pt x="641052" y="141235"/>
                    <a:pt x="667067" y="115220"/>
                    <a:pt x="699159" y="115220"/>
                  </a:cubicBezTo>
                  <a:cubicBezTo>
                    <a:pt x="731250" y="115220"/>
                    <a:pt x="757265" y="141235"/>
                    <a:pt x="757265" y="173327"/>
                  </a:cubicBezTo>
                  <a:cubicBezTo>
                    <a:pt x="757181" y="183486"/>
                    <a:pt x="754586" y="193467"/>
                    <a:pt x="749711" y="202380"/>
                  </a:cubicBezTo>
                  <a:cubicBezTo>
                    <a:pt x="733486" y="230067"/>
                    <a:pt x="742779" y="265665"/>
                    <a:pt x="770466" y="281890"/>
                  </a:cubicBezTo>
                  <a:cubicBezTo>
                    <a:pt x="770520" y="281922"/>
                    <a:pt x="770575" y="281954"/>
                    <a:pt x="770629" y="281985"/>
                  </a:cubicBezTo>
                  <a:cubicBezTo>
                    <a:pt x="798397" y="298072"/>
                    <a:pt x="833948" y="288602"/>
                    <a:pt x="850035" y="260834"/>
                  </a:cubicBezTo>
                  <a:cubicBezTo>
                    <a:pt x="850102" y="260718"/>
                    <a:pt x="850168" y="260602"/>
                    <a:pt x="850235" y="260486"/>
                  </a:cubicBezTo>
                  <a:cubicBezTo>
                    <a:pt x="854584" y="251069"/>
                    <a:pt x="858273" y="241361"/>
                    <a:pt x="861275" y="231433"/>
                  </a:cubicBezTo>
                  <a:cubicBezTo>
                    <a:pt x="865323" y="230868"/>
                    <a:pt x="869429" y="230868"/>
                    <a:pt x="873477" y="231433"/>
                  </a:cubicBezTo>
                  <a:cubicBezTo>
                    <a:pt x="905568" y="231433"/>
                    <a:pt x="931583" y="257448"/>
                    <a:pt x="931583" y="289539"/>
                  </a:cubicBezTo>
                  <a:cubicBezTo>
                    <a:pt x="931494" y="300930"/>
                    <a:pt x="928059" y="312043"/>
                    <a:pt x="921705" y="321497"/>
                  </a:cubicBezTo>
                  <a:cubicBezTo>
                    <a:pt x="916953" y="329038"/>
                    <a:pt x="910352" y="335238"/>
                    <a:pt x="902530" y="339510"/>
                  </a:cubicBezTo>
                  <a:cubicBezTo>
                    <a:pt x="874611" y="355556"/>
                    <a:pt x="864985" y="391197"/>
                    <a:pt x="881031" y="419116"/>
                  </a:cubicBezTo>
                  <a:cubicBezTo>
                    <a:pt x="897076" y="447035"/>
                    <a:pt x="932717" y="456661"/>
                    <a:pt x="960636" y="440615"/>
                  </a:cubicBezTo>
                  <a:cubicBezTo>
                    <a:pt x="971069" y="434973"/>
                    <a:pt x="980818" y="428149"/>
                    <a:pt x="989690" y="420278"/>
                  </a:cubicBezTo>
                  <a:cubicBezTo>
                    <a:pt x="1045770" y="451494"/>
                    <a:pt x="1065926" y="522261"/>
                    <a:pt x="1034710" y="578341"/>
                  </a:cubicBezTo>
                  <a:cubicBezTo>
                    <a:pt x="1021311" y="602413"/>
                    <a:pt x="999795" y="620942"/>
                    <a:pt x="974001" y="63062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6" name="Google Shape;86;p10"/>
          <p:cNvGrpSpPr/>
          <p:nvPr/>
        </p:nvGrpSpPr>
        <p:grpSpPr>
          <a:xfrm rot="-1601844">
            <a:off x="5398152" y="8658879"/>
            <a:ext cx="1198841" cy="1198841"/>
            <a:chOff x="18792" y="18792"/>
            <a:chExt cx="1598455" cy="1598455"/>
          </a:xfrm>
        </p:grpSpPr>
        <p:grpSp>
          <p:nvGrpSpPr>
            <p:cNvPr id="87" name="Google Shape;87;p10"/>
            <p:cNvGrpSpPr/>
            <p:nvPr/>
          </p:nvGrpSpPr>
          <p:grpSpPr>
            <a:xfrm>
              <a:off x="18792" y="18792"/>
              <a:ext cx="1598455" cy="1598455"/>
              <a:chOff x="9336" y="9336"/>
              <a:chExt cx="794129" cy="794129"/>
            </a:xfrm>
          </p:grpSpPr>
          <p:sp>
            <p:nvSpPr>
              <p:cNvPr id="88" name="Google Shape;88;p10"/>
              <p:cNvSpPr/>
              <p:nvPr/>
            </p:nvSpPr>
            <p:spPr>
              <a:xfrm>
                <a:off x="9336" y="9336"/>
                <a:ext cx="794129" cy="794129"/>
              </a:xfrm>
              <a:custGeom>
                <a:rect b="b" l="l" r="r" t="t"/>
                <a:pathLst>
                  <a:path extrusionOk="0" h="794129" w="794129">
                    <a:moveTo>
                      <a:pt x="425673" y="13236"/>
                    </a:moveTo>
                    <a:lnTo>
                      <a:pt x="425673" y="13236"/>
                    </a:lnTo>
                    <a:cubicBezTo>
                      <a:pt x="443444" y="27257"/>
                      <a:pt x="467230" y="31024"/>
                      <a:pt x="488465" y="23181"/>
                    </a:cubicBezTo>
                    <a:lnTo>
                      <a:pt x="488465" y="23181"/>
                    </a:lnTo>
                    <a:cubicBezTo>
                      <a:pt x="508510" y="15777"/>
                      <a:pt x="531017" y="23090"/>
                      <a:pt x="542881" y="40862"/>
                    </a:cubicBezTo>
                    <a:lnTo>
                      <a:pt x="542882" y="40862"/>
                    </a:lnTo>
                    <a:cubicBezTo>
                      <a:pt x="555451" y="59689"/>
                      <a:pt x="576908" y="70622"/>
                      <a:pt x="599527" y="69724"/>
                    </a:cubicBezTo>
                    <a:lnTo>
                      <a:pt x="599528" y="69724"/>
                    </a:lnTo>
                    <a:cubicBezTo>
                      <a:pt x="620880" y="68877"/>
                      <a:pt x="640025" y="82787"/>
                      <a:pt x="645818" y="103356"/>
                    </a:cubicBezTo>
                    <a:lnTo>
                      <a:pt x="645818" y="103356"/>
                    </a:lnTo>
                    <a:cubicBezTo>
                      <a:pt x="651954" y="125145"/>
                      <a:pt x="668983" y="142174"/>
                      <a:pt x="690772" y="148310"/>
                    </a:cubicBezTo>
                    <a:lnTo>
                      <a:pt x="690772" y="148310"/>
                    </a:lnTo>
                    <a:cubicBezTo>
                      <a:pt x="711341" y="154103"/>
                      <a:pt x="725250" y="173248"/>
                      <a:pt x="724403" y="194600"/>
                    </a:cubicBezTo>
                    <a:lnTo>
                      <a:pt x="724403" y="194601"/>
                    </a:lnTo>
                    <a:cubicBezTo>
                      <a:pt x="723506" y="217220"/>
                      <a:pt x="734439" y="238677"/>
                      <a:pt x="753266" y="251246"/>
                    </a:cubicBezTo>
                    <a:lnTo>
                      <a:pt x="753266" y="251246"/>
                    </a:lnTo>
                    <a:cubicBezTo>
                      <a:pt x="771038" y="263111"/>
                      <a:pt x="778351" y="285618"/>
                      <a:pt x="770947" y="305663"/>
                    </a:cubicBezTo>
                    <a:lnTo>
                      <a:pt x="770947" y="305663"/>
                    </a:lnTo>
                    <a:cubicBezTo>
                      <a:pt x="763103" y="326898"/>
                      <a:pt x="766871" y="350684"/>
                      <a:pt x="780892" y="368455"/>
                    </a:cubicBezTo>
                    <a:lnTo>
                      <a:pt x="780892" y="368455"/>
                    </a:lnTo>
                    <a:cubicBezTo>
                      <a:pt x="794128" y="385231"/>
                      <a:pt x="794128" y="408897"/>
                      <a:pt x="780892" y="425673"/>
                    </a:cubicBezTo>
                    <a:lnTo>
                      <a:pt x="780892" y="425673"/>
                    </a:lnTo>
                    <a:cubicBezTo>
                      <a:pt x="766871" y="443444"/>
                      <a:pt x="763103" y="467230"/>
                      <a:pt x="770947" y="488465"/>
                    </a:cubicBezTo>
                    <a:lnTo>
                      <a:pt x="770947" y="488465"/>
                    </a:lnTo>
                    <a:cubicBezTo>
                      <a:pt x="778351" y="508510"/>
                      <a:pt x="771038" y="531017"/>
                      <a:pt x="753266" y="542882"/>
                    </a:cubicBezTo>
                    <a:lnTo>
                      <a:pt x="753266" y="542882"/>
                    </a:lnTo>
                    <a:cubicBezTo>
                      <a:pt x="734439" y="555451"/>
                      <a:pt x="723506" y="576908"/>
                      <a:pt x="724403" y="599527"/>
                    </a:cubicBezTo>
                    <a:lnTo>
                      <a:pt x="724403" y="599528"/>
                    </a:lnTo>
                    <a:cubicBezTo>
                      <a:pt x="725250" y="620880"/>
                      <a:pt x="711341" y="640025"/>
                      <a:pt x="690772" y="645818"/>
                    </a:cubicBezTo>
                    <a:lnTo>
                      <a:pt x="690772" y="645818"/>
                    </a:lnTo>
                    <a:cubicBezTo>
                      <a:pt x="668983" y="651954"/>
                      <a:pt x="651954" y="668983"/>
                      <a:pt x="645818" y="690772"/>
                    </a:cubicBezTo>
                    <a:lnTo>
                      <a:pt x="645818" y="690772"/>
                    </a:lnTo>
                    <a:cubicBezTo>
                      <a:pt x="640025" y="711341"/>
                      <a:pt x="620880" y="725250"/>
                      <a:pt x="599528" y="724403"/>
                    </a:cubicBezTo>
                    <a:lnTo>
                      <a:pt x="599527" y="724403"/>
                    </a:lnTo>
                    <a:cubicBezTo>
                      <a:pt x="576908" y="723506"/>
                      <a:pt x="555451" y="734439"/>
                      <a:pt x="542882" y="753266"/>
                    </a:cubicBezTo>
                    <a:lnTo>
                      <a:pt x="542882" y="753266"/>
                    </a:lnTo>
                    <a:cubicBezTo>
                      <a:pt x="531017" y="771038"/>
                      <a:pt x="508510" y="778351"/>
                      <a:pt x="488465" y="770947"/>
                    </a:cubicBezTo>
                    <a:lnTo>
                      <a:pt x="488465" y="770947"/>
                    </a:lnTo>
                    <a:cubicBezTo>
                      <a:pt x="467230" y="763103"/>
                      <a:pt x="443444" y="766871"/>
                      <a:pt x="425673" y="780892"/>
                    </a:cubicBezTo>
                    <a:lnTo>
                      <a:pt x="425673" y="780892"/>
                    </a:lnTo>
                    <a:cubicBezTo>
                      <a:pt x="408897" y="794128"/>
                      <a:pt x="385231" y="794128"/>
                      <a:pt x="368455" y="780892"/>
                    </a:cubicBezTo>
                    <a:lnTo>
                      <a:pt x="368455" y="780892"/>
                    </a:lnTo>
                    <a:cubicBezTo>
                      <a:pt x="350684" y="766871"/>
                      <a:pt x="326898" y="763103"/>
                      <a:pt x="305663" y="770947"/>
                    </a:cubicBezTo>
                    <a:lnTo>
                      <a:pt x="305663" y="770947"/>
                    </a:lnTo>
                    <a:cubicBezTo>
                      <a:pt x="285618" y="778351"/>
                      <a:pt x="263111" y="771038"/>
                      <a:pt x="251246" y="753266"/>
                    </a:cubicBezTo>
                    <a:lnTo>
                      <a:pt x="251246" y="753266"/>
                    </a:lnTo>
                    <a:cubicBezTo>
                      <a:pt x="238677" y="734439"/>
                      <a:pt x="217220" y="723506"/>
                      <a:pt x="194601" y="724403"/>
                    </a:cubicBezTo>
                    <a:lnTo>
                      <a:pt x="194600" y="724403"/>
                    </a:lnTo>
                    <a:cubicBezTo>
                      <a:pt x="173248" y="725250"/>
                      <a:pt x="154103" y="711341"/>
                      <a:pt x="148310" y="690772"/>
                    </a:cubicBezTo>
                    <a:lnTo>
                      <a:pt x="148310" y="690772"/>
                    </a:lnTo>
                    <a:cubicBezTo>
                      <a:pt x="142174" y="668983"/>
                      <a:pt x="125145" y="651954"/>
                      <a:pt x="103356" y="645818"/>
                    </a:cubicBezTo>
                    <a:lnTo>
                      <a:pt x="103356" y="645818"/>
                    </a:lnTo>
                    <a:cubicBezTo>
                      <a:pt x="82787" y="640025"/>
                      <a:pt x="68877" y="620880"/>
                      <a:pt x="69724" y="599528"/>
                    </a:cubicBezTo>
                    <a:lnTo>
                      <a:pt x="69724" y="599527"/>
                    </a:lnTo>
                    <a:cubicBezTo>
                      <a:pt x="70622" y="576908"/>
                      <a:pt x="59689" y="555451"/>
                      <a:pt x="40862" y="542882"/>
                    </a:cubicBezTo>
                    <a:lnTo>
                      <a:pt x="40862" y="542881"/>
                    </a:lnTo>
                    <a:cubicBezTo>
                      <a:pt x="23090" y="531017"/>
                      <a:pt x="15777" y="508510"/>
                      <a:pt x="23181" y="488465"/>
                    </a:cubicBezTo>
                    <a:lnTo>
                      <a:pt x="23181" y="488465"/>
                    </a:lnTo>
                    <a:cubicBezTo>
                      <a:pt x="31024" y="467230"/>
                      <a:pt x="27257" y="443444"/>
                      <a:pt x="13236" y="425673"/>
                    </a:cubicBezTo>
                    <a:lnTo>
                      <a:pt x="13236" y="425673"/>
                    </a:lnTo>
                    <a:cubicBezTo>
                      <a:pt x="0" y="408897"/>
                      <a:pt x="0" y="385231"/>
                      <a:pt x="13236" y="368455"/>
                    </a:cubicBezTo>
                    <a:lnTo>
                      <a:pt x="13236" y="368455"/>
                    </a:lnTo>
                    <a:cubicBezTo>
                      <a:pt x="27257" y="350684"/>
                      <a:pt x="31024" y="326898"/>
                      <a:pt x="23181" y="305663"/>
                    </a:cubicBezTo>
                    <a:lnTo>
                      <a:pt x="23181" y="305663"/>
                    </a:lnTo>
                    <a:cubicBezTo>
                      <a:pt x="15777" y="285618"/>
                      <a:pt x="23090" y="263111"/>
                      <a:pt x="40862" y="251247"/>
                    </a:cubicBezTo>
                    <a:lnTo>
                      <a:pt x="40862" y="251246"/>
                    </a:lnTo>
                    <a:cubicBezTo>
                      <a:pt x="59689" y="238677"/>
                      <a:pt x="70622" y="217220"/>
                      <a:pt x="69724" y="194601"/>
                    </a:cubicBezTo>
                    <a:lnTo>
                      <a:pt x="69724" y="194601"/>
                    </a:lnTo>
                    <a:cubicBezTo>
                      <a:pt x="68877" y="173248"/>
                      <a:pt x="82787" y="154103"/>
                      <a:pt x="103356" y="148310"/>
                    </a:cubicBezTo>
                    <a:lnTo>
                      <a:pt x="103356" y="148310"/>
                    </a:lnTo>
                    <a:cubicBezTo>
                      <a:pt x="125145" y="142174"/>
                      <a:pt x="142174" y="125145"/>
                      <a:pt x="148310" y="103356"/>
                    </a:cubicBezTo>
                    <a:lnTo>
                      <a:pt x="148310" y="103356"/>
                    </a:lnTo>
                    <a:cubicBezTo>
                      <a:pt x="154103" y="82787"/>
                      <a:pt x="173248" y="68877"/>
                      <a:pt x="194601" y="69724"/>
                    </a:cubicBezTo>
                    <a:lnTo>
                      <a:pt x="194601" y="69724"/>
                    </a:lnTo>
                    <a:cubicBezTo>
                      <a:pt x="217220" y="70622"/>
                      <a:pt x="238677" y="59689"/>
                      <a:pt x="251246" y="40862"/>
                    </a:cubicBezTo>
                    <a:lnTo>
                      <a:pt x="251247" y="40862"/>
                    </a:lnTo>
                    <a:cubicBezTo>
                      <a:pt x="263111" y="23090"/>
                      <a:pt x="285618" y="15777"/>
                      <a:pt x="305663" y="23181"/>
                    </a:cubicBezTo>
                    <a:lnTo>
                      <a:pt x="305663" y="23181"/>
                    </a:lnTo>
                    <a:cubicBezTo>
                      <a:pt x="326898" y="31024"/>
                      <a:pt x="350684" y="27257"/>
                      <a:pt x="368455" y="13236"/>
                    </a:cubicBezTo>
                    <a:lnTo>
                      <a:pt x="368455" y="13236"/>
                    </a:lnTo>
                    <a:cubicBezTo>
                      <a:pt x="385231" y="0"/>
                      <a:pt x="408897" y="0"/>
                      <a:pt x="425673" y="13236"/>
                    </a:cubicBezTo>
                    <a:close/>
                  </a:path>
                </a:pathLst>
              </a:custGeom>
              <a:solidFill>
                <a:srgbClr val="FF4F63"/>
              </a:solidFill>
              <a:ln cap="flat" cmpd="sng" w="95250">
                <a:solidFill>
                  <a:srgbClr val="FE54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0"/>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0" name="Google Shape;90;p10"/>
            <p:cNvSpPr/>
            <p:nvPr/>
          </p:nvSpPr>
          <p:spPr>
            <a:xfrm>
              <a:off x="520643" y="409077"/>
              <a:ext cx="594706" cy="817831"/>
            </a:xfrm>
            <a:custGeom>
              <a:rect b="b" l="l" r="r" t="t"/>
              <a:pathLst>
                <a:path extrusionOk="0" h="817831" w="594706">
                  <a:moveTo>
                    <a:pt x="486580" y="67703"/>
                  </a:moveTo>
                  <a:cubicBezTo>
                    <a:pt x="417343" y="10759"/>
                    <a:pt x="326111" y="-11912"/>
                    <a:pt x="238272" y="5998"/>
                  </a:cubicBezTo>
                  <a:cubicBezTo>
                    <a:pt x="120162" y="29856"/>
                    <a:pt x="28123" y="122629"/>
                    <a:pt x="5204" y="240924"/>
                  </a:cubicBezTo>
                  <a:cubicBezTo>
                    <a:pt x="-11364" y="328732"/>
                    <a:pt x="12075" y="419355"/>
                    <a:pt x="69140" y="488117"/>
                  </a:cubicBezTo>
                  <a:cubicBezTo>
                    <a:pt x="95297" y="517634"/>
                    <a:pt x="110291" y="555380"/>
                    <a:pt x="111516" y="594801"/>
                  </a:cubicBezTo>
                  <a:lnTo>
                    <a:pt x="111516" y="706316"/>
                  </a:lnTo>
                  <a:cubicBezTo>
                    <a:pt x="111516" y="767905"/>
                    <a:pt x="161443" y="817832"/>
                    <a:pt x="223032" y="817832"/>
                  </a:cubicBezTo>
                  <a:lnTo>
                    <a:pt x="371719" y="817832"/>
                  </a:lnTo>
                  <a:cubicBezTo>
                    <a:pt x="433307" y="817832"/>
                    <a:pt x="483235" y="767905"/>
                    <a:pt x="483235" y="706316"/>
                  </a:cubicBezTo>
                  <a:lnTo>
                    <a:pt x="483235" y="601863"/>
                  </a:lnTo>
                  <a:cubicBezTo>
                    <a:pt x="484482" y="558341"/>
                    <a:pt x="500472" y="516533"/>
                    <a:pt x="528584" y="483285"/>
                  </a:cubicBezTo>
                  <a:cubicBezTo>
                    <a:pt x="631102" y="356467"/>
                    <a:pt x="612364" y="170744"/>
                    <a:pt x="486580" y="66960"/>
                  </a:cubicBezTo>
                  <a:close/>
                  <a:moveTo>
                    <a:pt x="408891" y="706316"/>
                  </a:moveTo>
                  <a:cubicBezTo>
                    <a:pt x="408891" y="726846"/>
                    <a:pt x="392249" y="743488"/>
                    <a:pt x="371719" y="743488"/>
                  </a:cubicBezTo>
                  <a:lnTo>
                    <a:pt x="223032" y="743488"/>
                  </a:lnTo>
                  <a:cubicBezTo>
                    <a:pt x="202502" y="743488"/>
                    <a:pt x="185860" y="726846"/>
                    <a:pt x="185860" y="706316"/>
                  </a:cubicBezTo>
                  <a:lnTo>
                    <a:pt x="185860" y="669144"/>
                  </a:lnTo>
                  <a:lnTo>
                    <a:pt x="408891" y="669144"/>
                  </a:lnTo>
                  <a:close/>
                  <a:moveTo>
                    <a:pt x="470968" y="437192"/>
                  </a:moveTo>
                  <a:cubicBezTo>
                    <a:pt x="433592" y="481523"/>
                    <a:pt x="411785" y="536888"/>
                    <a:pt x="408891" y="594801"/>
                  </a:cubicBezTo>
                  <a:lnTo>
                    <a:pt x="334547" y="594801"/>
                  </a:lnTo>
                  <a:lnTo>
                    <a:pt x="334547" y="483285"/>
                  </a:lnTo>
                  <a:cubicBezTo>
                    <a:pt x="334547" y="462755"/>
                    <a:pt x="317905" y="446113"/>
                    <a:pt x="297375" y="446113"/>
                  </a:cubicBezTo>
                  <a:cubicBezTo>
                    <a:pt x="276846" y="446113"/>
                    <a:pt x="260203" y="462755"/>
                    <a:pt x="260203" y="483285"/>
                  </a:cubicBezTo>
                  <a:lnTo>
                    <a:pt x="260203" y="594801"/>
                  </a:lnTo>
                  <a:lnTo>
                    <a:pt x="185860" y="594801"/>
                  </a:lnTo>
                  <a:cubicBezTo>
                    <a:pt x="184879" y="537857"/>
                    <a:pt x="163815" y="483090"/>
                    <a:pt x="126385" y="440166"/>
                  </a:cubicBezTo>
                  <a:cubicBezTo>
                    <a:pt x="47457" y="345598"/>
                    <a:pt x="60136" y="204953"/>
                    <a:pt x="154703" y="126026"/>
                  </a:cubicBezTo>
                  <a:cubicBezTo>
                    <a:pt x="182889" y="102501"/>
                    <a:pt x="216447" y="86298"/>
                    <a:pt x="252397" y="78855"/>
                  </a:cubicBezTo>
                  <a:cubicBezTo>
                    <a:pt x="373043" y="54014"/>
                    <a:pt x="490984" y="131680"/>
                    <a:pt x="515824" y="252326"/>
                  </a:cubicBezTo>
                  <a:cubicBezTo>
                    <a:pt x="518879" y="267164"/>
                    <a:pt x="520415" y="282276"/>
                    <a:pt x="520407" y="297426"/>
                  </a:cubicBezTo>
                  <a:cubicBezTo>
                    <a:pt x="520682" y="348346"/>
                    <a:pt x="503199" y="397770"/>
                    <a:pt x="470968" y="437192"/>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1" name="Google Shape;91;p10"/>
          <p:cNvGrpSpPr/>
          <p:nvPr/>
        </p:nvGrpSpPr>
        <p:grpSpPr>
          <a:xfrm>
            <a:off x="4563868" y="3462876"/>
            <a:ext cx="11094167" cy="3266922"/>
            <a:chOff x="0" y="-47625"/>
            <a:chExt cx="2921921" cy="860425"/>
          </a:xfrm>
        </p:grpSpPr>
        <p:sp>
          <p:nvSpPr>
            <p:cNvPr id="92" name="Google Shape;92;p10"/>
            <p:cNvSpPr/>
            <p:nvPr/>
          </p:nvSpPr>
          <p:spPr>
            <a:xfrm>
              <a:off x="0" y="0"/>
              <a:ext cx="2921921" cy="395009"/>
            </a:xfrm>
            <a:custGeom>
              <a:rect b="b" l="l" r="r" t="t"/>
              <a:pathLst>
                <a:path extrusionOk="0" h="395009" w="2921921">
                  <a:moveTo>
                    <a:pt x="0" y="0"/>
                  </a:moveTo>
                  <a:lnTo>
                    <a:pt x="2921921" y="0"/>
                  </a:lnTo>
                  <a:lnTo>
                    <a:pt x="2921921" y="395009"/>
                  </a:lnTo>
                  <a:lnTo>
                    <a:pt x="0" y="395009"/>
                  </a:lnTo>
                  <a:close/>
                </a:path>
              </a:pathLst>
            </a:custGeom>
            <a:solidFill>
              <a:srgbClr val="6420FF"/>
            </a:solidFill>
            <a:ln>
              <a:noFill/>
            </a:ln>
          </p:spPr>
        </p:sp>
        <p:sp>
          <p:nvSpPr>
            <p:cNvPr id="93" name="Google Shape;93;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4" name="Google Shape;94;p10"/>
          <p:cNvGrpSpPr/>
          <p:nvPr/>
        </p:nvGrpSpPr>
        <p:grpSpPr>
          <a:xfrm rot="-71671">
            <a:off x="3123456" y="2101819"/>
            <a:ext cx="9268661" cy="3266922"/>
            <a:chOff x="0" y="-47625"/>
            <a:chExt cx="2441129" cy="860425"/>
          </a:xfrm>
        </p:grpSpPr>
        <p:sp>
          <p:nvSpPr>
            <p:cNvPr id="95" name="Google Shape;95;p10"/>
            <p:cNvSpPr/>
            <p:nvPr/>
          </p:nvSpPr>
          <p:spPr>
            <a:xfrm>
              <a:off x="0" y="0"/>
              <a:ext cx="2441129" cy="395009"/>
            </a:xfrm>
            <a:custGeom>
              <a:rect b="b" l="l" r="r" t="t"/>
              <a:pathLst>
                <a:path extrusionOk="0" h="395009" w="2441129">
                  <a:moveTo>
                    <a:pt x="0" y="0"/>
                  </a:moveTo>
                  <a:lnTo>
                    <a:pt x="2441129" y="0"/>
                  </a:lnTo>
                  <a:lnTo>
                    <a:pt x="2441129" y="395009"/>
                  </a:lnTo>
                  <a:lnTo>
                    <a:pt x="0" y="395009"/>
                  </a:lnTo>
                  <a:close/>
                </a:path>
              </a:pathLst>
            </a:custGeom>
            <a:solidFill>
              <a:srgbClr val="FFE70F"/>
            </a:solidFill>
            <a:ln>
              <a:noFill/>
            </a:ln>
          </p:spPr>
        </p:sp>
        <p:sp>
          <p:nvSpPr>
            <p:cNvPr id="96" name="Google Shape;96;p1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 name="Google Shape;97;p10"/>
          <p:cNvGrpSpPr/>
          <p:nvPr/>
        </p:nvGrpSpPr>
        <p:grpSpPr>
          <a:xfrm>
            <a:off x="17031720" y="6253586"/>
            <a:ext cx="455160" cy="457200"/>
            <a:chOff x="1813" y="0"/>
            <a:chExt cx="809173" cy="812800"/>
          </a:xfrm>
        </p:grpSpPr>
        <p:sp>
          <p:nvSpPr>
            <p:cNvPr id="98" name="Google Shape;98;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CFF86"/>
            </a:solidFill>
            <a:ln cap="flat" cmpd="sng" w="38100">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 name="Google Shape;100;p10"/>
          <p:cNvGrpSpPr/>
          <p:nvPr/>
        </p:nvGrpSpPr>
        <p:grpSpPr>
          <a:xfrm>
            <a:off x="3466940" y="1207906"/>
            <a:ext cx="455160" cy="457200"/>
            <a:chOff x="1813" y="0"/>
            <a:chExt cx="809173" cy="812800"/>
          </a:xfrm>
        </p:grpSpPr>
        <p:sp>
          <p:nvSpPr>
            <p:cNvPr id="101" name="Google Shape;101;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2FF"/>
            </a:solidFill>
            <a:ln cap="flat" cmpd="sng" w="38100">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 name="Google Shape;103;p10"/>
          <p:cNvGrpSpPr/>
          <p:nvPr/>
        </p:nvGrpSpPr>
        <p:grpSpPr>
          <a:xfrm>
            <a:off x="1030565" y="491062"/>
            <a:ext cx="832166" cy="835896"/>
            <a:chOff x="1813" y="0"/>
            <a:chExt cx="809173" cy="812800"/>
          </a:xfrm>
        </p:grpSpPr>
        <p:sp>
          <p:nvSpPr>
            <p:cNvPr id="104" name="Google Shape;104;p1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8100">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 name="Google Shape;106;p10"/>
          <p:cNvSpPr txBox="1"/>
          <p:nvPr/>
        </p:nvSpPr>
        <p:spPr>
          <a:xfrm>
            <a:off x="4198906" y="3029729"/>
            <a:ext cx="11320500" cy="2322600"/>
          </a:xfrm>
          <a:prstGeom prst="rect">
            <a:avLst/>
          </a:prstGeom>
          <a:noFill/>
          <a:ln>
            <a:noFill/>
          </a:ln>
        </p:spPr>
        <p:txBody>
          <a:bodyPr anchorCtr="0" anchor="t" bIns="0" lIns="0" spcFirstLastPara="1" rIns="0" wrap="square" tIns="0">
            <a:spAutoFit/>
          </a:bodyPr>
          <a:lstStyle/>
          <a:p>
            <a:pPr indent="0" lvl="0" marL="0" marR="0" rtl="0" algn="r">
              <a:lnSpc>
                <a:spcPct val="240722"/>
              </a:lnSpc>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r">
              <a:lnSpc>
                <a:spcPct val="103997"/>
              </a:lnSpc>
              <a:spcBef>
                <a:spcPts val="0"/>
              </a:spcBef>
              <a:spcAft>
                <a:spcPts val="0"/>
              </a:spcAft>
              <a:buNone/>
            </a:pPr>
            <a:r>
              <a:rPr b="1" lang="en-US" sz="10756">
                <a:solidFill>
                  <a:srgbClr val="FFFFFF"/>
                </a:solidFill>
              </a:rPr>
              <a:t>PRESENTATION</a:t>
            </a:r>
            <a:endParaRPr b="1"/>
          </a:p>
        </p:txBody>
      </p:sp>
      <p:sp>
        <p:nvSpPr>
          <p:cNvPr id="107" name="Google Shape;107;p10"/>
          <p:cNvSpPr txBox="1"/>
          <p:nvPr/>
        </p:nvSpPr>
        <p:spPr>
          <a:xfrm>
            <a:off x="5997014" y="1534593"/>
            <a:ext cx="1708800" cy="641400"/>
          </a:xfrm>
          <a:prstGeom prst="rect">
            <a:avLst/>
          </a:prstGeom>
          <a:noFill/>
          <a:ln>
            <a:noFill/>
          </a:ln>
        </p:spPr>
        <p:txBody>
          <a:bodyPr anchorCtr="0" anchor="t" bIns="0" lIns="0" spcFirstLastPara="1" rIns="0" wrap="square" tIns="0">
            <a:spAutoFit/>
          </a:bodyPr>
          <a:lstStyle/>
          <a:p>
            <a:pPr indent="0" lvl="0" marL="0" marR="0" rtl="0" algn="just">
              <a:lnSpc>
                <a:spcPct val="103983"/>
              </a:lnSpc>
              <a:spcBef>
                <a:spcPts val="0"/>
              </a:spcBef>
              <a:spcAft>
                <a:spcPts val="0"/>
              </a:spcAft>
              <a:buNone/>
            </a:pPr>
            <a:r>
              <a:rPr lang="en-US" sz="4167"/>
              <a:t>YOUR</a:t>
            </a:r>
            <a:endParaRPr/>
          </a:p>
        </p:txBody>
      </p:sp>
      <p:sp>
        <p:nvSpPr>
          <p:cNvPr id="108" name="Google Shape;108;p10"/>
          <p:cNvSpPr txBox="1"/>
          <p:nvPr/>
        </p:nvSpPr>
        <p:spPr>
          <a:xfrm rot="-118091">
            <a:off x="3383617" y="2236751"/>
            <a:ext cx="11320579" cy="1655482"/>
          </a:xfrm>
          <a:prstGeom prst="rect">
            <a:avLst/>
          </a:prstGeom>
          <a:noFill/>
          <a:ln>
            <a:noFill/>
          </a:ln>
        </p:spPr>
        <p:txBody>
          <a:bodyPr anchorCtr="0" anchor="t" bIns="0" lIns="0" spcFirstLastPara="1" rIns="0" wrap="square" tIns="0">
            <a:spAutoFit/>
          </a:bodyPr>
          <a:lstStyle/>
          <a:p>
            <a:pPr indent="0" lvl="0" marL="0" marR="0" rtl="0" algn="l">
              <a:lnSpc>
                <a:spcPct val="103997"/>
              </a:lnSpc>
              <a:spcBef>
                <a:spcPts val="0"/>
              </a:spcBef>
              <a:spcAft>
                <a:spcPts val="0"/>
              </a:spcAft>
              <a:buNone/>
            </a:pPr>
            <a:r>
              <a:rPr b="1" lang="en-US" sz="10756">
                <a:solidFill>
                  <a:srgbClr val="7D2AE7"/>
                </a:solidFill>
              </a:rPr>
              <a:t>CONSULTING</a:t>
            </a:r>
            <a:endParaRPr b="1"/>
          </a:p>
        </p:txBody>
      </p:sp>
      <p:grpSp>
        <p:nvGrpSpPr>
          <p:cNvPr id="109" name="Google Shape;109;p10"/>
          <p:cNvGrpSpPr/>
          <p:nvPr/>
        </p:nvGrpSpPr>
        <p:grpSpPr>
          <a:xfrm rot="-1770289">
            <a:off x="16739537" y="972751"/>
            <a:ext cx="650397" cy="569098"/>
            <a:chOff x="0" y="0"/>
            <a:chExt cx="812800" cy="711200"/>
          </a:xfrm>
        </p:grpSpPr>
        <p:sp>
          <p:nvSpPr>
            <p:cNvPr id="110" name="Google Shape;110;p1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CFF86"/>
            </a:solidFill>
            <a:ln>
              <a:noFill/>
            </a:ln>
          </p:spPr>
        </p:sp>
        <p:sp>
          <p:nvSpPr>
            <p:cNvPr id="111" name="Google Shape;111;p10"/>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 name="Google Shape;112;p10"/>
          <p:cNvGrpSpPr/>
          <p:nvPr/>
        </p:nvGrpSpPr>
        <p:grpSpPr>
          <a:xfrm rot="-1770289">
            <a:off x="-510929" y="3250344"/>
            <a:ext cx="1437030" cy="1257401"/>
            <a:chOff x="0" y="0"/>
            <a:chExt cx="812800" cy="711200"/>
          </a:xfrm>
        </p:grpSpPr>
        <p:sp>
          <p:nvSpPr>
            <p:cNvPr id="113" name="Google Shape;113;p1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F4F63"/>
            </a:solidFill>
            <a:ln>
              <a:noFill/>
            </a:ln>
          </p:spPr>
        </p:sp>
        <p:sp>
          <p:nvSpPr>
            <p:cNvPr id="114" name="Google Shape;114;p10"/>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5" name="Google Shape;115;p10"/>
          <p:cNvGrpSpPr/>
          <p:nvPr/>
        </p:nvGrpSpPr>
        <p:grpSpPr>
          <a:xfrm rot="-1770289">
            <a:off x="3217775" y="7771597"/>
            <a:ext cx="496291" cy="434254"/>
            <a:chOff x="0" y="0"/>
            <a:chExt cx="812800" cy="711200"/>
          </a:xfrm>
        </p:grpSpPr>
        <p:sp>
          <p:nvSpPr>
            <p:cNvPr id="116" name="Google Shape;116;p1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FE70F"/>
            </a:solidFill>
            <a:ln>
              <a:noFill/>
            </a:ln>
          </p:spPr>
        </p:sp>
        <p:sp>
          <p:nvSpPr>
            <p:cNvPr id="117" name="Google Shape;117;p10"/>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8" name="Google Shape;118;p10"/>
          <p:cNvGrpSpPr/>
          <p:nvPr/>
        </p:nvGrpSpPr>
        <p:grpSpPr>
          <a:xfrm rot="-5094428">
            <a:off x="703501" y="1501132"/>
            <a:ext cx="650397" cy="569098"/>
            <a:chOff x="0" y="0"/>
            <a:chExt cx="812800" cy="711200"/>
          </a:xfrm>
        </p:grpSpPr>
        <p:sp>
          <p:nvSpPr>
            <p:cNvPr id="119" name="Google Shape;119;p1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5CFF86"/>
            </a:solidFill>
            <a:ln>
              <a:noFill/>
            </a:ln>
          </p:spPr>
        </p:sp>
        <p:sp>
          <p:nvSpPr>
            <p:cNvPr id="120" name="Google Shape;120;p10"/>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1" name="Google Shape;121;p10"/>
          <p:cNvSpPr/>
          <p:nvPr/>
        </p:nvSpPr>
        <p:spPr>
          <a:xfrm>
            <a:off x="13587382" y="7746942"/>
            <a:ext cx="3605975" cy="1206558"/>
          </a:xfrm>
          <a:prstGeom prst="roundRect">
            <a:avLst>
              <a:gd fmla="val 16667" name="adj"/>
            </a:avLst>
          </a:prstGeom>
          <a:solidFill>
            <a:srgbClr val="FFE70F"/>
          </a:solidFill>
          <a:ln cap="flat" cmpd="sng" w="25400">
            <a:solidFill>
              <a:srgbClr val="395E89">
                <a:alpha val="83529"/>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0"/>
          <p:cNvSpPr txBox="1"/>
          <p:nvPr/>
        </p:nvSpPr>
        <p:spPr>
          <a:xfrm>
            <a:off x="13332520" y="8032115"/>
            <a:ext cx="3888680" cy="52149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400">
                <a:solidFill>
                  <a:srgbClr val="0F2133"/>
                </a:solidFill>
                <a:latin typeface="Arial"/>
                <a:ea typeface="Arial"/>
                <a:cs typeface="Arial"/>
                <a:sym typeface="Arial"/>
              </a:rPr>
              <a:t>Let's go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9"/>
          <p:cNvSpPr/>
          <p:nvPr/>
        </p:nvSpPr>
        <p:spPr>
          <a:xfrm>
            <a:off x="6267929" y="6851894"/>
            <a:ext cx="771570" cy="771570"/>
          </a:xfrm>
          <a:prstGeom prst="ellipse">
            <a:avLst/>
          </a:prstGeom>
          <a:solidFill>
            <a:srgbClr val="5CFF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684042" y="6783774"/>
            <a:ext cx="771570" cy="771570"/>
          </a:xfrm>
          <a:prstGeom prst="ellipse">
            <a:avLst/>
          </a:prstGeom>
          <a:solidFill>
            <a:srgbClr val="5CFF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6241404" y="3238500"/>
            <a:ext cx="771570" cy="771570"/>
          </a:xfrm>
          <a:prstGeom prst="ellipse">
            <a:avLst/>
          </a:prstGeom>
          <a:solidFill>
            <a:srgbClr val="5CFF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629519" y="3162300"/>
            <a:ext cx="771570" cy="771570"/>
          </a:xfrm>
          <a:prstGeom prst="ellipse">
            <a:avLst/>
          </a:prstGeom>
          <a:solidFill>
            <a:srgbClr val="5CFF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0898232" y="1306482"/>
            <a:ext cx="10956504" cy="9628218"/>
          </a:xfrm>
          <a:custGeom>
            <a:rect b="b" l="l" r="r" t="t"/>
            <a:pathLst>
              <a:path extrusionOk="0" h="695235" w="791148">
                <a:moveTo>
                  <a:pt x="409223" y="7921"/>
                </a:moveTo>
                <a:lnTo>
                  <a:pt x="788325" y="671349"/>
                </a:lnTo>
                <a:cubicBezTo>
                  <a:pt x="791148" y="676290"/>
                  <a:pt x="791128" y="682361"/>
                  <a:pt x="788271" y="687283"/>
                </a:cubicBezTo>
                <a:cubicBezTo>
                  <a:pt x="785415" y="692205"/>
                  <a:pt x="780154" y="695235"/>
                  <a:pt x="774463" y="695235"/>
                </a:cubicBezTo>
                <a:lnTo>
                  <a:pt x="16685" y="695235"/>
                </a:lnTo>
                <a:cubicBezTo>
                  <a:pt x="10994" y="695235"/>
                  <a:pt x="5733" y="692205"/>
                  <a:pt x="2877" y="687283"/>
                </a:cubicBezTo>
                <a:cubicBezTo>
                  <a:pt x="20" y="682361"/>
                  <a:pt x="0" y="676290"/>
                  <a:pt x="2823" y="671349"/>
                </a:cubicBezTo>
                <a:lnTo>
                  <a:pt x="381925" y="7921"/>
                </a:lnTo>
                <a:cubicBezTo>
                  <a:pt x="384724" y="3023"/>
                  <a:pt x="389933" y="0"/>
                  <a:pt x="395574" y="0"/>
                </a:cubicBezTo>
                <a:cubicBezTo>
                  <a:pt x="401215" y="0"/>
                  <a:pt x="406424" y="3023"/>
                  <a:pt x="409223" y="7921"/>
                </a:cubicBezTo>
                <a:close/>
              </a:path>
            </a:pathLst>
          </a:custGeom>
          <a:solidFill>
            <a:srgbClr val="6420FF"/>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
          <p:cNvSpPr txBox="1"/>
          <p:nvPr/>
        </p:nvSpPr>
        <p:spPr>
          <a:xfrm>
            <a:off x="12507110" y="4998729"/>
            <a:ext cx="7738748" cy="523244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9"/>
          <p:cNvSpPr txBox="1"/>
          <p:nvPr/>
        </p:nvSpPr>
        <p:spPr>
          <a:xfrm>
            <a:off x="1028700" y="1009650"/>
            <a:ext cx="7332885"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Timeline</a:t>
            </a:r>
            <a:endParaRPr/>
          </a:p>
        </p:txBody>
      </p:sp>
      <p:sp>
        <p:nvSpPr>
          <p:cNvPr id="281" name="Google Shape;281;p19"/>
          <p:cNvSpPr txBox="1"/>
          <p:nvPr/>
        </p:nvSpPr>
        <p:spPr>
          <a:xfrm>
            <a:off x="1938891" y="3261855"/>
            <a:ext cx="3666442"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0F2133"/>
                </a:solidFill>
                <a:latin typeface="Arial"/>
                <a:ea typeface="Arial"/>
                <a:cs typeface="Arial"/>
                <a:sym typeface="Arial"/>
              </a:rPr>
              <a:t>Launch of Consulting Services</a:t>
            </a:r>
            <a:endParaRPr/>
          </a:p>
        </p:txBody>
      </p:sp>
      <p:sp>
        <p:nvSpPr>
          <p:cNvPr id="282" name="Google Shape;282;p19"/>
          <p:cNvSpPr txBox="1"/>
          <p:nvPr/>
        </p:nvSpPr>
        <p:spPr>
          <a:xfrm>
            <a:off x="7458153" y="3261855"/>
            <a:ext cx="3666442"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0F2133"/>
                </a:solidFill>
                <a:latin typeface="Arial"/>
                <a:ea typeface="Arial"/>
                <a:cs typeface="Arial"/>
                <a:sym typeface="Arial"/>
              </a:rPr>
              <a:t>First Client Engagement</a:t>
            </a:r>
            <a:endParaRPr/>
          </a:p>
        </p:txBody>
      </p:sp>
      <p:sp>
        <p:nvSpPr>
          <p:cNvPr id="283" name="Google Shape;283;p19"/>
          <p:cNvSpPr txBox="1"/>
          <p:nvPr/>
        </p:nvSpPr>
        <p:spPr>
          <a:xfrm>
            <a:off x="1938891" y="6851894"/>
            <a:ext cx="3666442"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0F2133"/>
                </a:solidFill>
                <a:latin typeface="Arial"/>
                <a:ea typeface="Arial"/>
                <a:cs typeface="Arial"/>
                <a:sym typeface="Arial"/>
              </a:rPr>
              <a:t>Expansion of Service Offerings</a:t>
            </a:r>
            <a:endParaRPr/>
          </a:p>
        </p:txBody>
      </p:sp>
      <p:sp>
        <p:nvSpPr>
          <p:cNvPr id="284" name="Google Shape;284;p19"/>
          <p:cNvSpPr txBox="1"/>
          <p:nvPr/>
        </p:nvSpPr>
        <p:spPr>
          <a:xfrm>
            <a:off x="7458153" y="6851894"/>
            <a:ext cx="3666442"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0F2133"/>
                </a:solidFill>
                <a:latin typeface="Arial"/>
                <a:ea typeface="Arial"/>
                <a:cs typeface="Arial"/>
                <a:sym typeface="Arial"/>
              </a:rPr>
              <a:t>Acquisition or Merger:</a:t>
            </a:r>
            <a:endParaRPr/>
          </a:p>
        </p:txBody>
      </p:sp>
      <p:sp>
        <p:nvSpPr>
          <p:cNvPr id="285" name="Google Shape;285;p19"/>
          <p:cNvSpPr txBox="1"/>
          <p:nvPr/>
        </p:nvSpPr>
        <p:spPr>
          <a:xfrm>
            <a:off x="1938891" y="4332784"/>
            <a:ext cx="3666442" cy="110235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a:solidFill>
                  <a:srgbClr val="0F2133"/>
                </a:solidFill>
                <a:latin typeface="DM Sans"/>
                <a:ea typeface="DM Sans"/>
                <a:cs typeface="DM Sans"/>
                <a:sym typeface="DM Sans"/>
              </a:rPr>
              <a:t>The company officially launched its consulting services, establishing its brand and promoting its unique value proposition to potential clients.</a:t>
            </a:r>
            <a:endParaRPr/>
          </a:p>
        </p:txBody>
      </p:sp>
      <p:sp>
        <p:nvSpPr>
          <p:cNvPr id="286" name="Google Shape;286;p19"/>
          <p:cNvSpPr txBox="1"/>
          <p:nvPr/>
        </p:nvSpPr>
        <p:spPr>
          <a:xfrm>
            <a:off x="7458153" y="4332784"/>
            <a:ext cx="3666442" cy="110235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a:solidFill>
                  <a:srgbClr val="0F2133"/>
                </a:solidFill>
                <a:latin typeface="DM Sans"/>
                <a:ea typeface="DM Sans"/>
                <a:cs typeface="DM Sans"/>
                <a:sym typeface="DM Sans"/>
              </a:rPr>
              <a:t>The company secured its first consulting engagement with a major client, demonstrating its expertise and building its reputation in the industry.</a:t>
            </a:r>
            <a:endParaRPr/>
          </a:p>
        </p:txBody>
      </p:sp>
      <p:sp>
        <p:nvSpPr>
          <p:cNvPr id="287" name="Google Shape;287;p19"/>
          <p:cNvSpPr txBox="1"/>
          <p:nvPr/>
        </p:nvSpPr>
        <p:spPr>
          <a:xfrm>
            <a:off x="1938891" y="7922822"/>
            <a:ext cx="3666442" cy="137858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a:solidFill>
                  <a:srgbClr val="0F2133"/>
                </a:solidFill>
                <a:latin typeface="DM Sans"/>
                <a:ea typeface="DM Sans"/>
                <a:cs typeface="DM Sans"/>
                <a:sym typeface="DM Sans"/>
              </a:rPr>
              <a:t>The company will expand its consulting services to include new areas of expertise or specialized offerings, further differentiating itself from competitors.</a:t>
            </a:r>
            <a:endParaRPr/>
          </a:p>
        </p:txBody>
      </p:sp>
      <p:sp>
        <p:nvSpPr>
          <p:cNvPr id="288" name="Google Shape;288;p19"/>
          <p:cNvSpPr txBox="1"/>
          <p:nvPr/>
        </p:nvSpPr>
        <p:spPr>
          <a:xfrm>
            <a:off x="7458153" y="7922822"/>
            <a:ext cx="3666442" cy="110235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600">
                <a:solidFill>
                  <a:srgbClr val="0F2133"/>
                </a:solidFill>
                <a:latin typeface="DM Sans"/>
                <a:ea typeface="DM Sans"/>
                <a:cs typeface="DM Sans"/>
                <a:sym typeface="DM Sans"/>
              </a:rPr>
              <a:t>The company will acquire another consulting firm or merge with a complementary business, increasing its scale and capabilities in the market.</a:t>
            </a:r>
            <a:endParaRPr/>
          </a:p>
        </p:txBody>
      </p:sp>
      <p:sp>
        <p:nvSpPr>
          <p:cNvPr id="289" name="Google Shape;289;p19"/>
          <p:cNvSpPr txBox="1"/>
          <p:nvPr/>
        </p:nvSpPr>
        <p:spPr>
          <a:xfrm>
            <a:off x="629519" y="3467100"/>
            <a:ext cx="771570" cy="264319"/>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lang="en-US" sz="1699">
                <a:solidFill>
                  <a:srgbClr val="0F2133"/>
                </a:solidFill>
                <a:latin typeface="Arial"/>
                <a:ea typeface="Arial"/>
                <a:cs typeface="Arial"/>
                <a:sym typeface="Arial"/>
              </a:rPr>
              <a:t>10.21</a:t>
            </a:r>
            <a:endParaRPr/>
          </a:p>
        </p:txBody>
      </p:sp>
      <p:sp>
        <p:nvSpPr>
          <p:cNvPr id="290" name="Google Shape;290;p19"/>
          <p:cNvSpPr txBox="1"/>
          <p:nvPr/>
        </p:nvSpPr>
        <p:spPr>
          <a:xfrm>
            <a:off x="673467" y="7073806"/>
            <a:ext cx="771570" cy="264319"/>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lang="en-US" sz="1699">
                <a:solidFill>
                  <a:srgbClr val="0F2133"/>
                </a:solidFill>
                <a:latin typeface="Arial"/>
                <a:ea typeface="Arial"/>
                <a:cs typeface="Arial"/>
                <a:sym typeface="Arial"/>
              </a:rPr>
              <a:t>07.24</a:t>
            </a:r>
            <a:endParaRPr/>
          </a:p>
        </p:txBody>
      </p:sp>
      <p:sp>
        <p:nvSpPr>
          <p:cNvPr id="291" name="Google Shape;291;p19"/>
          <p:cNvSpPr txBox="1"/>
          <p:nvPr/>
        </p:nvSpPr>
        <p:spPr>
          <a:xfrm>
            <a:off x="6241404" y="3527417"/>
            <a:ext cx="771570" cy="26431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1700">
                <a:solidFill>
                  <a:srgbClr val="0F2133"/>
                </a:solidFill>
                <a:latin typeface="Arial"/>
                <a:ea typeface="Arial"/>
                <a:cs typeface="Arial"/>
                <a:sym typeface="Arial"/>
              </a:rPr>
              <a:t>03.22</a:t>
            </a:r>
            <a:endParaRPr/>
          </a:p>
        </p:txBody>
      </p:sp>
      <p:sp>
        <p:nvSpPr>
          <p:cNvPr id="292" name="Google Shape;292;p19"/>
          <p:cNvSpPr txBox="1"/>
          <p:nvPr/>
        </p:nvSpPr>
        <p:spPr>
          <a:xfrm>
            <a:off x="6203304" y="7073806"/>
            <a:ext cx="771570" cy="264319"/>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lang="en-US" sz="1699">
                <a:solidFill>
                  <a:srgbClr val="0F2133"/>
                </a:solidFill>
                <a:latin typeface="Arial"/>
                <a:ea typeface="Arial"/>
                <a:cs typeface="Arial"/>
                <a:sym typeface="Arial"/>
              </a:rPr>
              <a:t>03.25</a:t>
            </a:r>
            <a:endParaRPr/>
          </a:p>
        </p:txBody>
      </p:sp>
      <p:sp>
        <p:nvSpPr>
          <p:cNvPr id="293" name="Google Shape;293;p19"/>
          <p:cNvSpPr/>
          <p:nvPr/>
        </p:nvSpPr>
        <p:spPr>
          <a:xfrm>
            <a:off x="16064128" y="4286583"/>
            <a:ext cx="625618" cy="628317"/>
          </a:xfrm>
          <a:custGeom>
            <a:rect b="b" l="l" r="r" t="t"/>
            <a:pathLst>
              <a:path extrusionOk="0" h="628317" w="625618">
                <a:moveTo>
                  <a:pt x="615150" y="30651"/>
                </a:moveTo>
                <a:cubicBezTo>
                  <a:pt x="612535" y="20700"/>
                  <a:pt x="604764" y="12929"/>
                  <a:pt x="594814" y="10314"/>
                </a:cubicBezTo>
                <a:cubicBezTo>
                  <a:pt x="475419" y="-20690"/>
                  <a:pt x="348820" y="19480"/>
                  <a:pt x="269144" y="113651"/>
                </a:cubicBezTo>
                <a:lnTo>
                  <a:pt x="237312" y="151415"/>
                </a:lnTo>
                <a:lnTo>
                  <a:pt x="163040" y="133503"/>
                </a:lnTo>
                <a:cubicBezTo>
                  <a:pt x="125691" y="120471"/>
                  <a:pt x="84453" y="136993"/>
                  <a:pt x="66434" y="172208"/>
                </a:cubicBezTo>
                <a:lnTo>
                  <a:pt x="3685" y="283445"/>
                </a:lnTo>
                <a:cubicBezTo>
                  <a:pt x="-4055" y="297166"/>
                  <a:pt x="794" y="314562"/>
                  <a:pt x="14515" y="322301"/>
                </a:cubicBezTo>
                <a:cubicBezTo>
                  <a:pt x="17020" y="323715"/>
                  <a:pt x="19725" y="324741"/>
                  <a:pt x="22538" y="325345"/>
                </a:cubicBezTo>
                <a:lnTo>
                  <a:pt x="110188" y="344141"/>
                </a:lnTo>
                <a:cubicBezTo>
                  <a:pt x="102765" y="366740"/>
                  <a:pt x="97466" y="389982"/>
                  <a:pt x="94358" y="413565"/>
                </a:cubicBezTo>
                <a:cubicBezTo>
                  <a:pt x="93213" y="422340"/>
                  <a:pt x="96205" y="431149"/>
                  <a:pt x="102458" y="437410"/>
                </a:cubicBezTo>
                <a:lnTo>
                  <a:pt x="190878" y="525830"/>
                </a:lnTo>
                <a:cubicBezTo>
                  <a:pt x="196233" y="531186"/>
                  <a:pt x="203498" y="534193"/>
                  <a:pt x="211072" y="534187"/>
                </a:cubicBezTo>
                <a:cubicBezTo>
                  <a:pt x="211870" y="534187"/>
                  <a:pt x="212698" y="534158"/>
                  <a:pt x="213525" y="534073"/>
                </a:cubicBezTo>
                <a:cubicBezTo>
                  <a:pt x="237640" y="531906"/>
                  <a:pt x="261462" y="527222"/>
                  <a:pt x="284603" y="520097"/>
                </a:cubicBezTo>
                <a:lnTo>
                  <a:pt x="302971" y="605778"/>
                </a:lnTo>
                <a:cubicBezTo>
                  <a:pt x="306279" y="621180"/>
                  <a:pt x="321446" y="630983"/>
                  <a:pt x="336847" y="627675"/>
                </a:cubicBezTo>
                <a:cubicBezTo>
                  <a:pt x="339660" y="627071"/>
                  <a:pt x="342365" y="626045"/>
                  <a:pt x="344871" y="624632"/>
                </a:cubicBezTo>
                <a:lnTo>
                  <a:pt x="456251" y="561825"/>
                </a:lnTo>
                <a:cubicBezTo>
                  <a:pt x="488423" y="542281"/>
                  <a:pt x="504277" y="504185"/>
                  <a:pt x="495470" y="467587"/>
                </a:cubicBezTo>
                <a:lnTo>
                  <a:pt x="476417" y="388865"/>
                </a:lnTo>
                <a:lnTo>
                  <a:pt x="511699" y="356435"/>
                </a:lnTo>
                <a:cubicBezTo>
                  <a:pt x="606232" y="276950"/>
                  <a:pt x="646500" y="150107"/>
                  <a:pt x="615122" y="30651"/>
                </a:cubicBezTo>
                <a:close/>
                <a:moveTo>
                  <a:pt x="72395" y="277684"/>
                </a:moveTo>
                <a:lnTo>
                  <a:pt x="116776" y="198962"/>
                </a:lnTo>
                <a:cubicBezTo>
                  <a:pt x="122510" y="187875"/>
                  <a:pt x="135895" y="183184"/>
                  <a:pt x="147295" y="188266"/>
                </a:cubicBezTo>
                <a:lnTo>
                  <a:pt x="196297" y="200131"/>
                </a:lnTo>
                <a:lnTo>
                  <a:pt x="177757" y="222151"/>
                </a:lnTo>
                <a:cubicBezTo>
                  <a:pt x="160174" y="243215"/>
                  <a:pt x="144965" y="266152"/>
                  <a:pt x="132407" y="290548"/>
                </a:cubicBezTo>
                <a:close/>
                <a:moveTo>
                  <a:pt x="428071" y="512196"/>
                </a:moveTo>
                <a:lnTo>
                  <a:pt x="350632" y="555892"/>
                </a:lnTo>
                <a:lnTo>
                  <a:pt x="338368" y="498705"/>
                </a:lnTo>
                <a:cubicBezTo>
                  <a:pt x="363206" y="486321"/>
                  <a:pt x="386347" y="470791"/>
                  <a:pt x="407221" y="452498"/>
                </a:cubicBezTo>
                <a:lnTo>
                  <a:pt x="428413" y="433017"/>
                </a:lnTo>
                <a:lnTo>
                  <a:pt x="439936" y="480479"/>
                </a:lnTo>
                <a:cubicBezTo>
                  <a:pt x="442989" y="492491"/>
                  <a:pt x="438258" y="505136"/>
                  <a:pt x="428071" y="512196"/>
                </a:cubicBezTo>
                <a:close/>
                <a:moveTo>
                  <a:pt x="474135" y="313537"/>
                </a:moveTo>
                <a:lnTo>
                  <a:pt x="369029" y="410114"/>
                </a:lnTo>
                <a:cubicBezTo>
                  <a:pt x="327434" y="446085"/>
                  <a:pt x="276128" y="468950"/>
                  <a:pt x="221568" y="475830"/>
                </a:cubicBezTo>
                <a:lnTo>
                  <a:pt x="152971" y="407262"/>
                </a:lnTo>
                <a:cubicBezTo>
                  <a:pt x="162183" y="352555"/>
                  <a:pt x="185823" y="301296"/>
                  <a:pt x="221454" y="258773"/>
                </a:cubicBezTo>
                <a:lnTo>
                  <a:pt x="269343" y="201928"/>
                </a:lnTo>
                <a:cubicBezTo>
                  <a:pt x="270139" y="201101"/>
                  <a:pt x="270882" y="200224"/>
                  <a:pt x="271568" y="199304"/>
                </a:cubicBezTo>
                <a:lnTo>
                  <a:pt x="312498" y="150673"/>
                </a:lnTo>
                <a:cubicBezTo>
                  <a:pt x="374111" y="77907"/>
                  <a:pt x="470105" y="43912"/>
                  <a:pt x="563781" y="61683"/>
                </a:cubicBezTo>
                <a:cubicBezTo>
                  <a:pt x="581982" y="155686"/>
                  <a:pt x="547642" y="252152"/>
                  <a:pt x="474135" y="313508"/>
                </a:cubicBezTo>
                <a:close/>
                <a:moveTo>
                  <a:pt x="447808" y="137724"/>
                </a:moveTo>
                <a:cubicBezTo>
                  <a:pt x="424180" y="137724"/>
                  <a:pt x="405025" y="156879"/>
                  <a:pt x="405025" y="180508"/>
                </a:cubicBezTo>
                <a:cubicBezTo>
                  <a:pt x="405025" y="204137"/>
                  <a:pt x="424180" y="223292"/>
                  <a:pt x="447808" y="223292"/>
                </a:cubicBezTo>
                <a:cubicBezTo>
                  <a:pt x="471437" y="223292"/>
                  <a:pt x="490592" y="204137"/>
                  <a:pt x="490592" y="180508"/>
                </a:cubicBezTo>
                <a:cubicBezTo>
                  <a:pt x="490592" y="156879"/>
                  <a:pt x="471437" y="137724"/>
                  <a:pt x="447808" y="137724"/>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9"/>
          <p:cNvSpPr/>
          <p:nvPr/>
        </p:nvSpPr>
        <p:spPr>
          <a:xfrm>
            <a:off x="16063163" y="5665772"/>
            <a:ext cx="626642" cy="484882"/>
          </a:xfrm>
          <a:custGeom>
            <a:rect b="b" l="l" r="r" t="t"/>
            <a:pathLst>
              <a:path extrusionOk="0" h="484882" w="626642">
                <a:moveTo>
                  <a:pt x="322304" y="248716"/>
                </a:moveTo>
                <a:cubicBezTo>
                  <a:pt x="353099" y="222061"/>
                  <a:pt x="370793" y="183341"/>
                  <a:pt x="370793" y="142613"/>
                </a:cubicBezTo>
                <a:cubicBezTo>
                  <a:pt x="370793" y="63850"/>
                  <a:pt x="306943" y="0"/>
                  <a:pt x="228180" y="0"/>
                </a:cubicBezTo>
                <a:cubicBezTo>
                  <a:pt x="149417" y="0"/>
                  <a:pt x="85568" y="63850"/>
                  <a:pt x="85568" y="142613"/>
                </a:cubicBezTo>
                <a:cubicBezTo>
                  <a:pt x="85567" y="183341"/>
                  <a:pt x="103261" y="222061"/>
                  <a:pt x="134056" y="248716"/>
                </a:cubicBezTo>
                <a:cubicBezTo>
                  <a:pt x="52508" y="285643"/>
                  <a:pt x="86" y="366842"/>
                  <a:pt x="0" y="456360"/>
                </a:cubicBezTo>
                <a:cubicBezTo>
                  <a:pt x="0" y="472113"/>
                  <a:pt x="12770" y="484883"/>
                  <a:pt x="28522" y="484883"/>
                </a:cubicBezTo>
                <a:cubicBezTo>
                  <a:pt x="44275" y="484883"/>
                  <a:pt x="57045" y="472113"/>
                  <a:pt x="57045" y="456360"/>
                </a:cubicBezTo>
                <a:cubicBezTo>
                  <a:pt x="57045" y="361845"/>
                  <a:pt x="133665" y="285225"/>
                  <a:pt x="228180" y="285225"/>
                </a:cubicBezTo>
                <a:cubicBezTo>
                  <a:pt x="322695" y="285225"/>
                  <a:pt x="399315" y="361845"/>
                  <a:pt x="399315" y="456360"/>
                </a:cubicBezTo>
                <a:cubicBezTo>
                  <a:pt x="399315" y="472113"/>
                  <a:pt x="412085" y="484883"/>
                  <a:pt x="427838" y="484883"/>
                </a:cubicBezTo>
                <a:cubicBezTo>
                  <a:pt x="443590" y="484883"/>
                  <a:pt x="456360" y="472113"/>
                  <a:pt x="456360" y="456360"/>
                </a:cubicBezTo>
                <a:cubicBezTo>
                  <a:pt x="456274" y="366842"/>
                  <a:pt x="403852" y="285643"/>
                  <a:pt x="322304" y="248716"/>
                </a:cubicBezTo>
                <a:close/>
                <a:moveTo>
                  <a:pt x="228180" y="228180"/>
                </a:moveTo>
                <a:cubicBezTo>
                  <a:pt x="180922" y="228180"/>
                  <a:pt x="142613" y="189870"/>
                  <a:pt x="142613" y="142613"/>
                </a:cubicBezTo>
                <a:cubicBezTo>
                  <a:pt x="142613" y="95355"/>
                  <a:pt x="180922" y="57045"/>
                  <a:pt x="228180" y="57045"/>
                </a:cubicBezTo>
                <a:cubicBezTo>
                  <a:pt x="275438" y="57045"/>
                  <a:pt x="313748" y="95355"/>
                  <a:pt x="313748" y="142613"/>
                </a:cubicBezTo>
                <a:cubicBezTo>
                  <a:pt x="313748" y="189870"/>
                  <a:pt x="275438" y="228180"/>
                  <a:pt x="228180" y="228180"/>
                </a:cubicBezTo>
                <a:close/>
                <a:moveTo>
                  <a:pt x="505989" y="237307"/>
                </a:moveTo>
                <a:cubicBezTo>
                  <a:pt x="558288" y="178414"/>
                  <a:pt x="552941" y="88275"/>
                  <a:pt x="494048" y="35976"/>
                </a:cubicBezTo>
                <a:cubicBezTo>
                  <a:pt x="467939" y="12792"/>
                  <a:pt x="434232" y="-9"/>
                  <a:pt x="399315" y="0"/>
                </a:cubicBezTo>
                <a:cubicBezTo>
                  <a:pt x="383562" y="0"/>
                  <a:pt x="370792" y="12770"/>
                  <a:pt x="370792" y="28523"/>
                </a:cubicBezTo>
                <a:cubicBezTo>
                  <a:pt x="370792" y="44275"/>
                  <a:pt x="383562" y="57045"/>
                  <a:pt x="399315" y="57045"/>
                </a:cubicBezTo>
                <a:cubicBezTo>
                  <a:pt x="446573" y="57045"/>
                  <a:pt x="484883" y="95355"/>
                  <a:pt x="484883" y="142613"/>
                </a:cubicBezTo>
                <a:cubicBezTo>
                  <a:pt x="484800" y="173101"/>
                  <a:pt x="468502" y="201242"/>
                  <a:pt x="442099" y="216486"/>
                </a:cubicBezTo>
                <a:cubicBezTo>
                  <a:pt x="433499" y="221446"/>
                  <a:pt x="428098" y="230521"/>
                  <a:pt x="427838" y="240445"/>
                </a:cubicBezTo>
                <a:cubicBezTo>
                  <a:pt x="427595" y="250289"/>
                  <a:pt x="432447" y="259561"/>
                  <a:pt x="440673" y="264974"/>
                </a:cubicBezTo>
                <a:lnTo>
                  <a:pt x="451796" y="272390"/>
                </a:lnTo>
                <a:lnTo>
                  <a:pt x="455504" y="274386"/>
                </a:lnTo>
                <a:cubicBezTo>
                  <a:pt x="525700" y="307680"/>
                  <a:pt x="570209" y="378671"/>
                  <a:pt x="569594" y="456360"/>
                </a:cubicBezTo>
                <a:cubicBezTo>
                  <a:pt x="569594" y="472113"/>
                  <a:pt x="582364" y="484883"/>
                  <a:pt x="598117" y="484883"/>
                </a:cubicBezTo>
                <a:cubicBezTo>
                  <a:pt x="613869" y="484883"/>
                  <a:pt x="626639" y="472113"/>
                  <a:pt x="626639" y="456360"/>
                </a:cubicBezTo>
                <a:cubicBezTo>
                  <a:pt x="627113" y="367365"/>
                  <a:pt x="581459" y="284474"/>
                  <a:pt x="505989" y="237307"/>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9"/>
          <p:cNvSpPr/>
          <p:nvPr/>
        </p:nvSpPr>
        <p:spPr>
          <a:xfrm>
            <a:off x="16107866" y="6631469"/>
            <a:ext cx="538090" cy="538090"/>
          </a:xfrm>
          <a:custGeom>
            <a:rect b="b" l="l" r="r" t="t"/>
            <a:pathLst>
              <a:path extrusionOk="0" h="538090" w="538090">
                <a:moveTo>
                  <a:pt x="322855" y="161427"/>
                </a:moveTo>
                <a:lnTo>
                  <a:pt x="349759" y="161427"/>
                </a:lnTo>
                <a:cubicBezTo>
                  <a:pt x="364618" y="161427"/>
                  <a:pt x="376664" y="149382"/>
                  <a:pt x="376664" y="134523"/>
                </a:cubicBezTo>
                <a:cubicBezTo>
                  <a:pt x="376664" y="119664"/>
                  <a:pt x="364618" y="107618"/>
                  <a:pt x="349759" y="107618"/>
                </a:cubicBezTo>
                <a:lnTo>
                  <a:pt x="322855" y="107618"/>
                </a:lnTo>
                <a:cubicBezTo>
                  <a:pt x="307996" y="107618"/>
                  <a:pt x="295950" y="119664"/>
                  <a:pt x="295950" y="134523"/>
                </a:cubicBezTo>
                <a:cubicBezTo>
                  <a:pt x="295950" y="149382"/>
                  <a:pt x="307996" y="161427"/>
                  <a:pt x="322855" y="161427"/>
                </a:cubicBezTo>
                <a:close/>
                <a:moveTo>
                  <a:pt x="322855" y="269045"/>
                </a:moveTo>
                <a:lnTo>
                  <a:pt x="349759" y="269045"/>
                </a:lnTo>
                <a:cubicBezTo>
                  <a:pt x="364618" y="269045"/>
                  <a:pt x="376664" y="257000"/>
                  <a:pt x="376664" y="242141"/>
                </a:cubicBezTo>
                <a:cubicBezTo>
                  <a:pt x="376664" y="227282"/>
                  <a:pt x="364618" y="215236"/>
                  <a:pt x="349759" y="215236"/>
                </a:cubicBezTo>
                <a:lnTo>
                  <a:pt x="322855" y="215236"/>
                </a:lnTo>
                <a:cubicBezTo>
                  <a:pt x="307996" y="215236"/>
                  <a:pt x="295950" y="227282"/>
                  <a:pt x="295950" y="242141"/>
                </a:cubicBezTo>
                <a:cubicBezTo>
                  <a:pt x="295950" y="257000"/>
                  <a:pt x="307996" y="269045"/>
                  <a:pt x="322855" y="269045"/>
                </a:cubicBezTo>
                <a:close/>
                <a:moveTo>
                  <a:pt x="188332" y="161427"/>
                </a:moveTo>
                <a:lnTo>
                  <a:pt x="215236" y="161427"/>
                </a:lnTo>
                <a:cubicBezTo>
                  <a:pt x="230095" y="161427"/>
                  <a:pt x="242141" y="149382"/>
                  <a:pt x="242141" y="134523"/>
                </a:cubicBezTo>
                <a:cubicBezTo>
                  <a:pt x="242141" y="119664"/>
                  <a:pt x="230095" y="107618"/>
                  <a:pt x="215236" y="107618"/>
                </a:cubicBezTo>
                <a:lnTo>
                  <a:pt x="188332" y="107618"/>
                </a:lnTo>
                <a:cubicBezTo>
                  <a:pt x="173473" y="107618"/>
                  <a:pt x="161427" y="119664"/>
                  <a:pt x="161427" y="134523"/>
                </a:cubicBezTo>
                <a:cubicBezTo>
                  <a:pt x="161427" y="149382"/>
                  <a:pt x="173473" y="161427"/>
                  <a:pt x="188332" y="161427"/>
                </a:cubicBezTo>
                <a:close/>
                <a:moveTo>
                  <a:pt x="188332" y="269045"/>
                </a:moveTo>
                <a:lnTo>
                  <a:pt x="215236" y="269045"/>
                </a:lnTo>
                <a:cubicBezTo>
                  <a:pt x="230095" y="269045"/>
                  <a:pt x="242141" y="257000"/>
                  <a:pt x="242141" y="242141"/>
                </a:cubicBezTo>
                <a:cubicBezTo>
                  <a:pt x="242141" y="227282"/>
                  <a:pt x="230095" y="215236"/>
                  <a:pt x="215236" y="215236"/>
                </a:cubicBezTo>
                <a:lnTo>
                  <a:pt x="188332" y="215236"/>
                </a:lnTo>
                <a:cubicBezTo>
                  <a:pt x="173473" y="215236"/>
                  <a:pt x="161427" y="227282"/>
                  <a:pt x="161427" y="242141"/>
                </a:cubicBezTo>
                <a:cubicBezTo>
                  <a:pt x="161427" y="257000"/>
                  <a:pt x="173473" y="269045"/>
                  <a:pt x="188332" y="269045"/>
                </a:cubicBezTo>
                <a:close/>
                <a:moveTo>
                  <a:pt x="511186" y="484282"/>
                </a:moveTo>
                <a:lnTo>
                  <a:pt x="484282" y="484282"/>
                </a:lnTo>
                <a:lnTo>
                  <a:pt x="484282" y="26905"/>
                </a:lnTo>
                <a:cubicBezTo>
                  <a:pt x="484282" y="12046"/>
                  <a:pt x="472236" y="0"/>
                  <a:pt x="457377" y="0"/>
                </a:cubicBezTo>
                <a:lnTo>
                  <a:pt x="80714" y="0"/>
                </a:lnTo>
                <a:cubicBezTo>
                  <a:pt x="65855" y="0"/>
                  <a:pt x="53809" y="12046"/>
                  <a:pt x="53809" y="26905"/>
                </a:cubicBezTo>
                <a:lnTo>
                  <a:pt x="53809" y="484282"/>
                </a:lnTo>
                <a:lnTo>
                  <a:pt x="26905" y="484282"/>
                </a:lnTo>
                <a:cubicBezTo>
                  <a:pt x="12046" y="484282"/>
                  <a:pt x="0" y="496327"/>
                  <a:pt x="0" y="511186"/>
                </a:cubicBezTo>
                <a:cubicBezTo>
                  <a:pt x="0" y="526045"/>
                  <a:pt x="12046" y="538091"/>
                  <a:pt x="26905" y="538091"/>
                </a:cubicBezTo>
                <a:lnTo>
                  <a:pt x="511186" y="538091"/>
                </a:lnTo>
                <a:cubicBezTo>
                  <a:pt x="526045" y="538091"/>
                  <a:pt x="538091" y="526045"/>
                  <a:pt x="538091" y="511186"/>
                </a:cubicBezTo>
                <a:cubicBezTo>
                  <a:pt x="538091" y="496327"/>
                  <a:pt x="526045" y="484282"/>
                  <a:pt x="511186" y="484282"/>
                </a:cubicBezTo>
                <a:close/>
                <a:moveTo>
                  <a:pt x="295950" y="484282"/>
                </a:moveTo>
                <a:lnTo>
                  <a:pt x="242141" y="484282"/>
                </a:lnTo>
                <a:lnTo>
                  <a:pt x="242141" y="376664"/>
                </a:lnTo>
                <a:lnTo>
                  <a:pt x="295950" y="376664"/>
                </a:lnTo>
                <a:close/>
                <a:moveTo>
                  <a:pt x="430473" y="484282"/>
                </a:moveTo>
                <a:lnTo>
                  <a:pt x="349759" y="484282"/>
                </a:lnTo>
                <a:lnTo>
                  <a:pt x="349759" y="349759"/>
                </a:lnTo>
                <a:cubicBezTo>
                  <a:pt x="349759" y="334900"/>
                  <a:pt x="337713" y="322855"/>
                  <a:pt x="322855" y="322855"/>
                </a:cubicBezTo>
                <a:lnTo>
                  <a:pt x="215236" y="322855"/>
                </a:lnTo>
                <a:cubicBezTo>
                  <a:pt x="200377" y="322855"/>
                  <a:pt x="188332" y="334900"/>
                  <a:pt x="188332" y="349759"/>
                </a:cubicBezTo>
                <a:lnTo>
                  <a:pt x="188332" y="484282"/>
                </a:lnTo>
                <a:lnTo>
                  <a:pt x="107618" y="484282"/>
                </a:lnTo>
                <a:lnTo>
                  <a:pt x="107618" y="53809"/>
                </a:lnTo>
                <a:lnTo>
                  <a:pt x="430473" y="53809"/>
                </a:ln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9"/>
          <p:cNvSpPr/>
          <p:nvPr/>
        </p:nvSpPr>
        <p:spPr>
          <a:xfrm>
            <a:off x="16092043" y="8115300"/>
            <a:ext cx="569686" cy="569737"/>
          </a:xfrm>
          <a:custGeom>
            <a:rect b="b" l="l" r="r" t="t"/>
            <a:pathLst>
              <a:path extrusionOk="0" h="569737" w="569686">
                <a:moveTo>
                  <a:pt x="549795" y="230175"/>
                </a:moveTo>
                <a:cubicBezTo>
                  <a:pt x="533592" y="210720"/>
                  <a:pt x="509595" y="199452"/>
                  <a:pt x="484275" y="199409"/>
                </a:cubicBezTo>
                <a:lnTo>
                  <a:pt x="354376" y="199409"/>
                </a:lnTo>
                <a:lnTo>
                  <a:pt x="370328" y="158673"/>
                </a:lnTo>
                <a:cubicBezTo>
                  <a:pt x="392984" y="97774"/>
                  <a:pt x="361982" y="30039"/>
                  <a:pt x="301083" y="7384"/>
                </a:cubicBezTo>
                <a:cubicBezTo>
                  <a:pt x="287785" y="2436"/>
                  <a:pt x="273704" y="-65"/>
                  <a:pt x="259515" y="1"/>
                </a:cubicBezTo>
                <a:cubicBezTo>
                  <a:pt x="248322" y="25"/>
                  <a:pt x="238181" y="6600"/>
                  <a:pt x="233592" y="16808"/>
                </a:cubicBezTo>
                <a:lnTo>
                  <a:pt x="152404" y="199409"/>
                </a:lnTo>
                <a:lnTo>
                  <a:pt x="85460" y="199409"/>
                </a:lnTo>
                <a:cubicBezTo>
                  <a:pt x="38262" y="199409"/>
                  <a:pt x="0" y="237669"/>
                  <a:pt x="0" y="284869"/>
                </a:cubicBezTo>
                <a:lnTo>
                  <a:pt x="0" y="484277"/>
                </a:lnTo>
                <a:cubicBezTo>
                  <a:pt x="0" y="531477"/>
                  <a:pt x="38262" y="569737"/>
                  <a:pt x="85460" y="569737"/>
                </a:cubicBezTo>
                <a:lnTo>
                  <a:pt x="448097" y="569737"/>
                </a:lnTo>
                <a:cubicBezTo>
                  <a:pt x="489352" y="569723"/>
                  <a:pt x="524707" y="540239"/>
                  <a:pt x="532133" y="499660"/>
                </a:cubicBezTo>
                <a:lnTo>
                  <a:pt x="568312" y="300252"/>
                </a:lnTo>
                <a:cubicBezTo>
                  <a:pt x="572841" y="275303"/>
                  <a:pt x="566058" y="249631"/>
                  <a:pt x="549795" y="230175"/>
                </a:cubicBezTo>
                <a:close/>
                <a:moveTo>
                  <a:pt x="142434" y="512764"/>
                </a:moveTo>
                <a:lnTo>
                  <a:pt x="85460" y="512764"/>
                </a:lnTo>
                <a:cubicBezTo>
                  <a:pt x="69728" y="512764"/>
                  <a:pt x="56974" y="500010"/>
                  <a:pt x="56974" y="484277"/>
                </a:cubicBezTo>
                <a:lnTo>
                  <a:pt x="56974" y="284869"/>
                </a:lnTo>
                <a:cubicBezTo>
                  <a:pt x="56974" y="269136"/>
                  <a:pt x="69728" y="256382"/>
                  <a:pt x="85460" y="256382"/>
                </a:cubicBezTo>
                <a:lnTo>
                  <a:pt x="142434" y="256382"/>
                </a:lnTo>
                <a:close/>
                <a:moveTo>
                  <a:pt x="512762" y="289997"/>
                </a:moveTo>
                <a:lnTo>
                  <a:pt x="476584" y="489404"/>
                </a:lnTo>
                <a:cubicBezTo>
                  <a:pt x="474077" y="503109"/>
                  <a:pt x="462027" y="512991"/>
                  <a:pt x="448097" y="512764"/>
                </a:cubicBezTo>
                <a:lnTo>
                  <a:pt x="199408" y="512764"/>
                </a:lnTo>
                <a:lnTo>
                  <a:pt x="199408" y="233878"/>
                </a:lnTo>
                <a:lnTo>
                  <a:pt x="276892" y="59539"/>
                </a:lnTo>
                <a:cubicBezTo>
                  <a:pt x="308760" y="68830"/>
                  <a:pt x="327065" y="102197"/>
                  <a:pt x="317773" y="134067"/>
                </a:cubicBezTo>
                <a:cubicBezTo>
                  <a:pt x="317314" y="135643"/>
                  <a:pt x="316790" y="137199"/>
                  <a:pt x="316203" y="138732"/>
                </a:cubicBezTo>
                <a:lnTo>
                  <a:pt x="301105" y="179468"/>
                </a:lnTo>
                <a:cubicBezTo>
                  <a:pt x="290092" y="208943"/>
                  <a:pt x="305059" y="241766"/>
                  <a:pt x="334535" y="252779"/>
                </a:cubicBezTo>
                <a:cubicBezTo>
                  <a:pt x="340882" y="255149"/>
                  <a:pt x="347602" y="256371"/>
                  <a:pt x="354376" y="256382"/>
                </a:cubicBezTo>
                <a:lnTo>
                  <a:pt x="484275" y="256382"/>
                </a:lnTo>
                <a:cubicBezTo>
                  <a:pt x="492747" y="256368"/>
                  <a:pt x="500786" y="260128"/>
                  <a:pt x="506210" y="266638"/>
                </a:cubicBezTo>
                <a:cubicBezTo>
                  <a:pt x="511765" y="273059"/>
                  <a:pt x="514170" y="281622"/>
                  <a:pt x="512762" y="289997"/>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F63"/>
        </a:solidFill>
      </p:bgPr>
    </p:bg>
    <p:spTree>
      <p:nvGrpSpPr>
        <p:cNvPr id="300" name="Shape 300"/>
        <p:cNvGrpSpPr/>
        <p:nvPr/>
      </p:nvGrpSpPr>
      <p:grpSpPr>
        <a:xfrm>
          <a:off x="0" y="0"/>
          <a:ext cx="0" cy="0"/>
          <a:chOff x="0" y="0"/>
          <a:chExt cx="0" cy="0"/>
        </a:xfrm>
      </p:grpSpPr>
      <p:sp>
        <p:nvSpPr>
          <p:cNvPr id="301" name="Google Shape;301;p20"/>
          <p:cNvSpPr txBox="1"/>
          <p:nvPr/>
        </p:nvSpPr>
        <p:spPr>
          <a:xfrm>
            <a:off x="16199959" y="309731"/>
            <a:ext cx="1710854" cy="219075"/>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1" lang="en-US" sz="1457">
                <a:solidFill>
                  <a:srgbClr val="C85103"/>
                </a:solidFill>
                <a:latin typeface="DM Sans"/>
                <a:ea typeface="DM Sans"/>
                <a:cs typeface="DM Sans"/>
                <a:sym typeface="DM Sans"/>
              </a:rPr>
              <a:t>MANDATORY PAGE</a:t>
            </a:r>
            <a:endParaRPr/>
          </a:p>
        </p:txBody>
      </p:sp>
      <p:grpSp>
        <p:nvGrpSpPr>
          <p:cNvPr id="302" name="Google Shape;302;p20"/>
          <p:cNvGrpSpPr/>
          <p:nvPr/>
        </p:nvGrpSpPr>
        <p:grpSpPr>
          <a:xfrm>
            <a:off x="1915126" y="1353332"/>
            <a:ext cx="14457746" cy="7484094"/>
            <a:chOff x="0" y="-128323"/>
            <a:chExt cx="19276996" cy="9978792"/>
          </a:xfrm>
        </p:grpSpPr>
        <p:grpSp>
          <p:nvGrpSpPr>
            <p:cNvPr id="303" name="Google Shape;303;p20"/>
            <p:cNvGrpSpPr/>
            <p:nvPr/>
          </p:nvGrpSpPr>
          <p:grpSpPr>
            <a:xfrm>
              <a:off x="2363803" y="1129539"/>
              <a:ext cx="16913193" cy="8720930"/>
              <a:chOff x="0" y="-47625"/>
              <a:chExt cx="1668691" cy="860425"/>
            </a:xfrm>
          </p:grpSpPr>
          <p:sp>
            <p:nvSpPr>
              <p:cNvPr id="304" name="Google Shape;304;p20"/>
              <p:cNvSpPr/>
              <p:nvPr/>
            </p:nvSpPr>
            <p:spPr>
              <a:xfrm>
                <a:off x="0" y="0"/>
                <a:ext cx="1668691" cy="812800"/>
              </a:xfrm>
              <a:custGeom>
                <a:rect b="b" l="l" r="r" t="t"/>
                <a:pathLst>
                  <a:path extrusionOk="0" h="812800" w="1668691">
                    <a:moveTo>
                      <a:pt x="31127" y="0"/>
                    </a:moveTo>
                    <a:lnTo>
                      <a:pt x="1637564" y="0"/>
                    </a:lnTo>
                    <a:cubicBezTo>
                      <a:pt x="1654755" y="0"/>
                      <a:pt x="1668691" y="13936"/>
                      <a:pt x="1668691" y="31127"/>
                    </a:cubicBezTo>
                    <a:lnTo>
                      <a:pt x="1668691" y="781673"/>
                    </a:lnTo>
                    <a:cubicBezTo>
                      <a:pt x="1668691" y="798864"/>
                      <a:pt x="1654755" y="812800"/>
                      <a:pt x="1637564" y="812800"/>
                    </a:cubicBezTo>
                    <a:lnTo>
                      <a:pt x="31127" y="812800"/>
                    </a:lnTo>
                    <a:cubicBezTo>
                      <a:pt x="13936" y="812800"/>
                      <a:pt x="0" y="798864"/>
                      <a:pt x="0" y="781673"/>
                    </a:cubicBezTo>
                    <a:lnTo>
                      <a:pt x="0" y="31127"/>
                    </a:lnTo>
                    <a:cubicBezTo>
                      <a:pt x="0" y="13936"/>
                      <a:pt x="13936" y="0"/>
                      <a:pt x="31127" y="0"/>
                    </a:cubicBezTo>
                    <a:close/>
                  </a:path>
                </a:pathLst>
              </a:custGeom>
              <a:solidFill>
                <a:srgbClr val="6420FF"/>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6" name="Google Shape;306;p20"/>
            <p:cNvGrpSpPr/>
            <p:nvPr/>
          </p:nvGrpSpPr>
          <p:grpSpPr>
            <a:xfrm>
              <a:off x="0" y="-128323"/>
              <a:ext cx="4574264" cy="4842287"/>
              <a:chOff x="0" y="-47625"/>
              <a:chExt cx="812800" cy="860425"/>
            </a:xfrm>
          </p:grpSpPr>
          <p:sp>
            <p:nvSpPr>
              <p:cNvPr id="307" name="Google Shape;307;p20"/>
              <p:cNvSpPr/>
              <p:nvPr/>
            </p:nvSpPr>
            <p:spPr>
              <a:xfrm>
                <a:off x="0" y="0"/>
                <a:ext cx="812800" cy="812800"/>
              </a:xfrm>
              <a:custGeom>
                <a:rect b="b" l="l" r="r" t="t"/>
                <a:pathLst>
                  <a:path extrusionOk="0" h="812800" w="812800">
                    <a:moveTo>
                      <a:pt x="115090" y="0"/>
                    </a:moveTo>
                    <a:lnTo>
                      <a:pt x="697710" y="0"/>
                    </a:lnTo>
                    <a:cubicBezTo>
                      <a:pt x="761273" y="0"/>
                      <a:pt x="812800" y="51527"/>
                      <a:pt x="812800" y="115090"/>
                    </a:cubicBezTo>
                    <a:lnTo>
                      <a:pt x="812800" y="697710"/>
                    </a:lnTo>
                    <a:cubicBezTo>
                      <a:pt x="812800" y="761273"/>
                      <a:pt x="761273" y="812800"/>
                      <a:pt x="697710" y="812800"/>
                    </a:cubicBezTo>
                    <a:lnTo>
                      <a:pt x="115090" y="812800"/>
                    </a:lnTo>
                    <a:cubicBezTo>
                      <a:pt x="51527" y="812800"/>
                      <a:pt x="0" y="761273"/>
                      <a:pt x="0" y="697710"/>
                    </a:cubicBezTo>
                    <a:lnTo>
                      <a:pt x="0" y="115090"/>
                    </a:lnTo>
                    <a:cubicBezTo>
                      <a:pt x="0" y="51527"/>
                      <a:pt x="51527" y="0"/>
                      <a:pt x="115090" y="0"/>
                    </a:cubicBezTo>
                    <a:close/>
                  </a:path>
                </a:pathLst>
              </a:custGeom>
              <a:solidFill>
                <a:srgbClr val="5CFF86"/>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9" name="Google Shape;309;p20"/>
            <p:cNvSpPr txBox="1"/>
            <p:nvPr/>
          </p:nvSpPr>
          <p:spPr>
            <a:xfrm>
              <a:off x="896219" y="0"/>
              <a:ext cx="2845813" cy="4574264"/>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lang="en-US" sz="22512">
                  <a:solidFill>
                    <a:srgbClr val="0F2133"/>
                  </a:solidFill>
                  <a:latin typeface="Arial"/>
                  <a:ea typeface="Arial"/>
                  <a:cs typeface="Arial"/>
                  <a:sym typeface="Arial"/>
                </a:rPr>
                <a:t>2</a:t>
              </a:r>
              <a:endParaRPr/>
            </a:p>
          </p:txBody>
        </p:sp>
        <p:sp>
          <p:nvSpPr>
            <p:cNvPr id="310" name="Google Shape;310;p20"/>
            <p:cNvSpPr txBox="1"/>
            <p:nvPr/>
          </p:nvSpPr>
          <p:spPr>
            <a:xfrm>
              <a:off x="5327189" y="6817023"/>
              <a:ext cx="10986421" cy="5086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u="none">
                  <a:solidFill>
                    <a:srgbClr val="FFFFFF"/>
                  </a:solidFill>
                  <a:latin typeface="DM Sans"/>
                  <a:ea typeface="DM Sans"/>
                  <a:cs typeface="DM Sans"/>
                  <a:sym typeface="DM Sans"/>
                </a:rPr>
                <a:t>Elaborate on what you want to discuss. </a:t>
              </a:r>
              <a:endParaRPr/>
            </a:p>
          </p:txBody>
        </p:sp>
        <p:sp>
          <p:nvSpPr>
            <p:cNvPr id="311" name="Google Shape;311;p20"/>
            <p:cNvSpPr txBox="1"/>
            <p:nvPr/>
          </p:nvSpPr>
          <p:spPr>
            <a:xfrm>
              <a:off x="5327189" y="3929695"/>
              <a:ext cx="11231929" cy="1847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9000">
                  <a:solidFill>
                    <a:srgbClr val="FFFFFF"/>
                  </a:solidFill>
                  <a:latin typeface="Arial"/>
                  <a:ea typeface="Arial"/>
                  <a:cs typeface="Arial"/>
                  <a:sym typeface="Arial"/>
                </a:rPr>
                <a:t>Our Process</a:t>
              </a:r>
              <a:endParaRPr/>
            </a:p>
          </p:txBody>
        </p:sp>
      </p:grpSp>
      <p:grpSp>
        <p:nvGrpSpPr>
          <p:cNvPr id="312" name="Google Shape;312;p20"/>
          <p:cNvGrpSpPr/>
          <p:nvPr/>
        </p:nvGrpSpPr>
        <p:grpSpPr>
          <a:xfrm>
            <a:off x="15163685" y="6842888"/>
            <a:ext cx="2095615" cy="2392289"/>
            <a:chOff x="0" y="30830"/>
            <a:chExt cx="2794154" cy="3189720"/>
          </a:xfrm>
        </p:grpSpPr>
        <p:grpSp>
          <p:nvGrpSpPr>
            <p:cNvPr id="313" name="Google Shape;313;p20"/>
            <p:cNvGrpSpPr/>
            <p:nvPr/>
          </p:nvGrpSpPr>
          <p:grpSpPr>
            <a:xfrm>
              <a:off x="0" y="30830"/>
              <a:ext cx="2794154" cy="3189720"/>
              <a:chOff x="0" y="7707"/>
              <a:chExt cx="698500" cy="797386"/>
            </a:xfrm>
          </p:grpSpPr>
          <p:sp>
            <p:nvSpPr>
              <p:cNvPr id="314" name="Google Shape;314;p20"/>
              <p:cNvSpPr/>
              <p:nvPr/>
            </p:nvSpPr>
            <p:spPr>
              <a:xfrm>
                <a:off x="0" y="7707"/>
                <a:ext cx="698500" cy="797386"/>
              </a:xfrm>
              <a:custGeom>
                <a:rect b="b" l="l" r="r" t="t"/>
                <a:pathLst>
                  <a:path extrusionOk="0" h="797386" w="698500">
                    <a:moveTo>
                      <a:pt x="383942" y="12477"/>
                    </a:moveTo>
                    <a:lnTo>
                      <a:pt x="663808" y="175309"/>
                    </a:lnTo>
                    <a:cubicBezTo>
                      <a:pt x="685287" y="187805"/>
                      <a:pt x="698500" y="210780"/>
                      <a:pt x="698500" y="235630"/>
                    </a:cubicBezTo>
                    <a:lnTo>
                      <a:pt x="698500" y="561756"/>
                    </a:lnTo>
                    <a:cubicBezTo>
                      <a:pt x="698500" y="586606"/>
                      <a:pt x="685287" y="609581"/>
                      <a:pt x="663808" y="622077"/>
                    </a:cubicBezTo>
                    <a:lnTo>
                      <a:pt x="383942" y="784909"/>
                    </a:lnTo>
                    <a:cubicBezTo>
                      <a:pt x="362497" y="797386"/>
                      <a:pt x="336003" y="797386"/>
                      <a:pt x="314558" y="784909"/>
                    </a:cubicBezTo>
                    <a:lnTo>
                      <a:pt x="34692" y="622077"/>
                    </a:lnTo>
                    <a:cubicBezTo>
                      <a:pt x="13213" y="609581"/>
                      <a:pt x="0" y="586606"/>
                      <a:pt x="0" y="561756"/>
                    </a:cubicBezTo>
                    <a:lnTo>
                      <a:pt x="0" y="235630"/>
                    </a:lnTo>
                    <a:cubicBezTo>
                      <a:pt x="0" y="210780"/>
                      <a:pt x="13213" y="187805"/>
                      <a:pt x="34692" y="175309"/>
                    </a:cubicBezTo>
                    <a:lnTo>
                      <a:pt x="314558" y="12477"/>
                    </a:lnTo>
                    <a:cubicBezTo>
                      <a:pt x="336003" y="0"/>
                      <a:pt x="362497" y="0"/>
                      <a:pt x="383942" y="12477"/>
                    </a:cubicBezTo>
                    <a:close/>
                  </a:path>
                </a:pathLst>
              </a:custGeom>
              <a:solidFill>
                <a:srgbClr val="5CFF86"/>
              </a:solidFill>
              <a:ln cap="flat" cmpd="sng" w="123825">
                <a:solidFill>
                  <a:srgbClr val="0042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0"/>
              <p:cNvSpPr txBox="1"/>
              <p:nvPr/>
            </p:nvSpPr>
            <p:spPr>
              <a:xfrm>
                <a:off x="0" y="92075"/>
                <a:ext cx="6985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6" name="Google Shape;316;p20"/>
            <p:cNvSpPr/>
            <p:nvPr/>
          </p:nvSpPr>
          <p:spPr>
            <a:xfrm>
              <a:off x="628197" y="860604"/>
              <a:ext cx="1535274" cy="1530170"/>
            </a:xfrm>
            <a:custGeom>
              <a:rect b="b" l="l" r="r" t="t"/>
              <a:pathLst>
                <a:path extrusionOk="0" h="1530170" w="1535274">
                  <a:moveTo>
                    <a:pt x="1535272" y="688446"/>
                  </a:moveTo>
                  <a:cubicBezTo>
                    <a:pt x="1535709" y="578488"/>
                    <a:pt x="1477221" y="476719"/>
                    <a:pt x="1381994" y="421741"/>
                  </a:cubicBezTo>
                  <a:cubicBezTo>
                    <a:pt x="1383147" y="408482"/>
                    <a:pt x="1383147" y="395148"/>
                    <a:pt x="1381994" y="381888"/>
                  </a:cubicBezTo>
                  <a:cubicBezTo>
                    <a:pt x="1381994" y="254908"/>
                    <a:pt x="1279056" y="151970"/>
                    <a:pt x="1152076" y="151970"/>
                  </a:cubicBezTo>
                  <a:lnTo>
                    <a:pt x="1138280" y="151970"/>
                  </a:lnTo>
                  <a:cubicBezTo>
                    <a:pt x="1095197" y="32523"/>
                    <a:pt x="963439" y="-29382"/>
                    <a:pt x="843991" y="13701"/>
                  </a:cubicBezTo>
                  <a:cubicBezTo>
                    <a:pt x="816320" y="23682"/>
                    <a:pt x="790822" y="38880"/>
                    <a:pt x="768879" y="58470"/>
                  </a:cubicBezTo>
                  <a:cubicBezTo>
                    <a:pt x="674156" y="-26097"/>
                    <a:pt x="528813" y="-17864"/>
                    <a:pt x="444246" y="76858"/>
                  </a:cubicBezTo>
                  <a:cubicBezTo>
                    <a:pt x="424655" y="98801"/>
                    <a:pt x="409458" y="124300"/>
                    <a:pt x="399477" y="151970"/>
                  </a:cubicBezTo>
                  <a:lnTo>
                    <a:pt x="385682" y="151970"/>
                  </a:lnTo>
                  <a:cubicBezTo>
                    <a:pt x="258702" y="151970"/>
                    <a:pt x="155764" y="254908"/>
                    <a:pt x="155764" y="381888"/>
                  </a:cubicBezTo>
                  <a:cubicBezTo>
                    <a:pt x="154610" y="395148"/>
                    <a:pt x="154610" y="408482"/>
                    <a:pt x="155764" y="421741"/>
                  </a:cubicBezTo>
                  <a:cubicBezTo>
                    <a:pt x="8372" y="505052"/>
                    <a:pt x="-43575" y="692073"/>
                    <a:pt x="39736" y="839464"/>
                  </a:cubicBezTo>
                  <a:cubicBezTo>
                    <a:pt x="58664" y="872951"/>
                    <a:pt x="83726" y="902577"/>
                    <a:pt x="113612" y="926794"/>
                  </a:cubicBezTo>
                  <a:cubicBezTo>
                    <a:pt x="33611" y="1076008"/>
                    <a:pt x="89719" y="1261823"/>
                    <a:pt x="238933" y="1341824"/>
                  </a:cubicBezTo>
                  <a:cubicBezTo>
                    <a:pt x="284045" y="1366011"/>
                    <a:pt x="334496" y="1378517"/>
                    <a:pt x="385682" y="1378200"/>
                  </a:cubicBezTo>
                  <a:lnTo>
                    <a:pt x="399477" y="1378200"/>
                  </a:lnTo>
                  <a:cubicBezTo>
                    <a:pt x="442561" y="1497648"/>
                    <a:pt x="574319" y="1559553"/>
                    <a:pt x="693767" y="1516469"/>
                  </a:cubicBezTo>
                  <a:cubicBezTo>
                    <a:pt x="721437" y="1506489"/>
                    <a:pt x="746936" y="1491291"/>
                    <a:pt x="768879" y="1471701"/>
                  </a:cubicBezTo>
                  <a:cubicBezTo>
                    <a:pt x="863601" y="1556268"/>
                    <a:pt x="1008944" y="1548035"/>
                    <a:pt x="1093512" y="1453313"/>
                  </a:cubicBezTo>
                  <a:cubicBezTo>
                    <a:pt x="1113102" y="1431370"/>
                    <a:pt x="1128300" y="1405871"/>
                    <a:pt x="1138280" y="1378201"/>
                  </a:cubicBezTo>
                  <a:lnTo>
                    <a:pt x="1152076" y="1378200"/>
                  </a:lnTo>
                  <a:cubicBezTo>
                    <a:pt x="1321379" y="1377130"/>
                    <a:pt x="1457760" y="1239015"/>
                    <a:pt x="1456690" y="1069712"/>
                  </a:cubicBezTo>
                  <a:cubicBezTo>
                    <a:pt x="1456374" y="1019822"/>
                    <a:pt x="1443888" y="970764"/>
                    <a:pt x="1420313" y="926794"/>
                  </a:cubicBezTo>
                  <a:cubicBezTo>
                    <a:pt x="1492716" y="868826"/>
                    <a:pt x="1534982" y="781195"/>
                    <a:pt x="1535272" y="688446"/>
                  </a:cubicBezTo>
                  <a:close/>
                  <a:moveTo>
                    <a:pt x="692239" y="500680"/>
                  </a:moveTo>
                  <a:cubicBezTo>
                    <a:pt x="675547" y="491132"/>
                    <a:pt x="658120" y="482932"/>
                    <a:pt x="640125" y="476155"/>
                  </a:cubicBezTo>
                  <a:cubicBezTo>
                    <a:pt x="599914" y="462610"/>
                    <a:pt x="556337" y="484227"/>
                    <a:pt x="542792" y="524438"/>
                  </a:cubicBezTo>
                  <a:cubicBezTo>
                    <a:pt x="529248" y="564648"/>
                    <a:pt x="550865" y="608225"/>
                    <a:pt x="591075" y="621770"/>
                  </a:cubicBezTo>
                  <a:cubicBezTo>
                    <a:pt x="651502" y="643615"/>
                    <a:pt x="691890" y="700832"/>
                    <a:pt x="692239" y="765085"/>
                  </a:cubicBezTo>
                  <a:lnTo>
                    <a:pt x="692239" y="883876"/>
                  </a:lnTo>
                  <a:cubicBezTo>
                    <a:pt x="675547" y="874329"/>
                    <a:pt x="658120" y="866128"/>
                    <a:pt x="640125" y="859352"/>
                  </a:cubicBezTo>
                  <a:cubicBezTo>
                    <a:pt x="599914" y="845807"/>
                    <a:pt x="556337" y="867424"/>
                    <a:pt x="542792" y="907635"/>
                  </a:cubicBezTo>
                  <a:cubicBezTo>
                    <a:pt x="529248" y="947845"/>
                    <a:pt x="550865" y="991422"/>
                    <a:pt x="591075" y="1004967"/>
                  </a:cubicBezTo>
                  <a:cubicBezTo>
                    <a:pt x="651502" y="1026812"/>
                    <a:pt x="691890" y="1084029"/>
                    <a:pt x="692239" y="1148282"/>
                  </a:cubicBezTo>
                  <a:lnTo>
                    <a:pt x="692239" y="1301561"/>
                  </a:lnTo>
                  <a:cubicBezTo>
                    <a:pt x="692239" y="1343888"/>
                    <a:pt x="657927" y="1378200"/>
                    <a:pt x="615600" y="1378200"/>
                  </a:cubicBezTo>
                  <a:cubicBezTo>
                    <a:pt x="585308" y="1378003"/>
                    <a:pt x="557975" y="1359981"/>
                    <a:pt x="545858" y="1332217"/>
                  </a:cubicBezTo>
                  <a:cubicBezTo>
                    <a:pt x="558709" y="1324676"/>
                    <a:pt x="571003" y="1316224"/>
                    <a:pt x="582645" y="1306926"/>
                  </a:cubicBezTo>
                  <a:cubicBezTo>
                    <a:pt x="615237" y="1279837"/>
                    <a:pt x="619697" y="1231456"/>
                    <a:pt x="592608" y="1198864"/>
                  </a:cubicBezTo>
                  <a:cubicBezTo>
                    <a:pt x="565519" y="1166273"/>
                    <a:pt x="517138" y="1161812"/>
                    <a:pt x="484547" y="1188901"/>
                  </a:cubicBezTo>
                  <a:cubicBezTo>
                    <a:pt x="456874" y="1212198"/>
                    <a:pt x="421855" y="1224957"/>
                    <a:pt x="385682" y="1224922"/>
                  </a:cubicBezTo>
                  <a:cubicBezTo>
                    <a:pt x="301028" y="1224922"/>
                    <a:pt x="232403" y="1156296"/>
                    <a:pt x="232403" y="1071643"/>
                  </a:cubicBezTo>
                  <a:cubicBezTo>
                    <a:pt x="232770" y="1042795"/>
                    <a:pt x="241270" y="1014637"/>
                    <a:pt x="256928" y="990405"/>
                  </a:cubicBezTo>
                  <a:cubicBezTo>
                    <a:pt x="274127" y="993490"/>
                    <a:pt x="291568" y="995029"/>
                    <a:pt x="309042" y="995003"/>
                  </a:cubicBezTo>
                  <a:cubicBezTo>
                    <a:pt x="351369" y="995003"/>
                    <a:pt x="385682" y="960691"/>
                    <a:pt x="385682" y="918364"/>
                  </a:cubicBezTo>
                  <a:cubicBezTo>
                    <a:pt x="385682" y="876037"/>
                    <a:pt x="351369" y="841725"/>
                    <a:pt x="309042" y="841725"/>
                  </a:cubicBezTo>
                  <a:cubicBezTo>
                    <a:pt x="290939" y="841829"/>
                    <a:pt x="272985" y="838446"/>
                    <a:pt x="256161" y="831762"/>
                  </a:cubicBezTo>
                  <a:cubicBezTo>
                    <a:pt x="176529" y="803041"/>
                    <a:pt x="135256" y="715204"/>
                    <a:pt x="163976" y="635571"/>
                  </a:cubicBezTo>
                  <a:cubicBezTo>
                    <a:pt x="176372" y="601200"/>
                    <a:pt x="200640" y="572387"/>
                    <a:pt x="232403" y="554327"/>
                  </a:cubicBezTo>
                  <a:cubicBezTo>
                    <a:pt x="243293" y="564347"/>
                    <a:pt x="255096" y="573327"/>
                    <a:pt x="267657" y="581151"/>
                  </a:cubicBezTo>
                  <a:cubicBezTo>
                    <a:pt x="304481" y="602314"/>
                    <a:pt x="351490" y="589619"/>
                    <a:pt x="372653" y="552794"/>
                  </a:cubicBezTo>
                  <a:cubicBezTo>
                    <a:pt x="393817" y="515970"/>
                    <a:pt x="381121" y="468962"/>
                    <a:pt x="344297" y="447798"/>
                  </a:cubicBezTo>
                  <a:cubicBezTo>
                    <a:pt x="333508" y="441847"/>
                    <a:pt x="324510" y="433114"/>
                    <a:pt x="318239" y="422507"/>
                  </a:cubicBezTo>
                  <a:cubicBezTo>
                    <a:pt x="311154" y="410203"/>
                    <a:pt x="307948" y="396045"/>
                    <a:pt x="309042" y="381889"/>
                  </a:cubicBezTo>
                  <a:cubicBezTo>
                    <a:pt x="309042" y="339562"/>
                    <a:pt x="343355" y="305249"/>
                    <a:pt x="385682" y="305249"/>
                  </a:cubicBezTo>
                  <a:cubicBezTo>
                    <a:pt x="391021" y="304504"/>
                    <a:pt x="396437" y="304504"/>
                    <a:pt x="401776" y="305249"/>
                  </a:cubicBezTo>
                  <a:cubicBezTo>
                    <a:pt x="405833" y="317563"/>
                    <a:pt x="410698" y="329596"/>
                    <a:pt x="416338" y="341270"/>
                  </a:cubicBezTo>
                  <a:cubicBezTo>
                    <a:pt x="437302" y="378040"/>
                    <a:pt x="484105" y="390854"/>
                    <a:pt x="520875" y="369890"/>
                  </a:cubicBezTo>
                  <a:cubicBezTo>
                    <a:pt x="521028" y="369802"/>
                    <a:pt x="521181" y="369715"/>
                    <a:pt x="521334" y="369626"/>
                  </a:cubicBezTo>
                  <a:cubicBezTo>
                    <a:pt x="556646" y="348380"/>
                    <a:pt x="568835" y="303012"/>
                    <a:pt x="548924" y="266929"/>
                  </a:cubicBezTo>
                  <a:cubicBezTo>
                    <a:pt x="542493" y="255173"/>
                    <a:pt x="539070" y="242009"/>
                    <a:pt x="538961" y="228610"/>
                  </a:cubicBezTo>
                  <a:cubicBezTo>
                    <a:pt x="538961" y="186283"/>
                    <a:pt x="573273" y="151970"/>
                    <a:pt x="615600" y="151970"/>
                  </a:cubicBezTo>
                  <a:cubicBezTo>
                    <a:pt x="657927" y="151970"/>
                    <a:pt x="692239" y="186283"/>
                    <a:pt x="692239" y="228610"/>
                  </a:cubicBezTo>
                  <a:close/>
                  <a:moveTo>
                    <a:pt x="1281596" y="831762"/>
                  </a:moveTo>
                  <a:cubicBezTo>
                    <a:pt x="1264772" y="838446"/>
                    <a:pt x="1246818" y="841829"/>
                    <a:pt x="1228715" y="841725"/>
                  </a:cubicBezTo>
                  <a:cubicBezTo>
                    <a:pt x="1186388" y="841725"/>
                    <a:pt x="1152076" y="876037"/>
                    <a:pt x="1152076" y="918364"/>
                  </a:cubicBezTo>
                  <a:cubicBezTo>
                    <a:pt x="1152076" y="960691"/>
                    <a:pt x="1186388" y="995003"/>
                    <a:pt x="1228715" y="995003"/>
                  </a:cubicBezTo>
                  <a:cubicBezTo>
                    <a:pt x="1246189" y="995029"/>
                    <a:pt x="1263630" y="993490"/>
                    <a:pt x="1280830" y="990405"/>
                  </a:cubicBezTo>
                  <a:cubicBezTo>
                    <a:pt x="1296487" y="1014637"/>
                    <a:pt x="1304988" y="1042795"/>
                    <a:pt x="1305354" y="1071643"/>
                  </a:cubicBezTo>
                  <a:cubicBezTo>
                    <a:pt x="1305354" y="1156296"/>
                    <a:pt x="1236729" y="1224922"/>
                    <a:pt x="1152076" y="1224922"/>
                  </a:cubicBezTo>
                  <a:cubicBezTo>
                    <a:pt x="1115903" y="1224957"/>
                    <a:pt x="1080883" y="1212198"/>
                    <a:pt x="1053211" y="1188901"/>
                  </a:cubicBezTo>
                  <a:cubicBezTo>
                    <a:pt x="1020619" y="1161812"/>
                    <a:pt x="972238" y="1166273"/>
                    <a:pt x="945149" y="1198864"/>
                  </a:cubicBezTo>
                  <a:cubicBezTo>
                    <a:pt x="918060" y="1231456"/>
                    <a:pt x="922521" y="1279837"/>
                    <a:pt x="955112" y="1306926"/>
                  </a:cubicBezTo>
                  <a:cubicBezTo>
                    <a:pt x="966755" y="1316224"/>
                    <a:pt x="979049" y="1324676"/>
                    <a:pt x="991899" y="1332217"/>
                  </a:cubicBezTo>
                  <a:cubicBezTo>
                    <a:pt x="979783" y="1359981"/>
                    <a:pt x="952450" y="1378003"/>
                    <a:pt x="922157" y="1378200"/>
                  </a:cubicBezTo>
                  <a:cubicBezTo>
                    <a:pt x="879831" y="1378200"/>
                    <a:pt x="845518" y="1343888"/>
                    <a:pt x="845518" y="1301561"/>
                  </a:cubicBezTo>
                  <a:lnTo>
                    <a:pt x="845518" y="1148282"/>
                  </a:lnTo>
                  <a:cubicBezTo>
                    <a:pt x="845867" y="1084029"/>
                    <a:pt x="886255" y="1026812"/>
                    <a:pt x="946682" y="1004967"/>
                  </a:cubicBezTo>
                  <a:cubicBezTo>
                    <a:pt x="986892" y="991422"/>
                    <a:pt x="1008509" y="947845"/>
                    <a:pt x="994965" y="907635"/>
                  </a:cubicBezTo>
                  <a:cubicBezTo>
                    <a:pt x="981420" y="867424"/>
                    <a:pt x="937843" y="845807"/>
                    <a:pt x="897633" y="859352"/>
                  </a:cubicBezTo>
                  <a:cubicBezTo>
                    <a:pt x="879637" y="866128"/>
                    <a:pt x="862210" y="874329"/>
                    <a:pt x="845518" y="883876"/>
                  </a:cubicBezTo>
                  <a:lnTo>
                    <a:pt x="845518" y="765085"/>
                  </a:lnTo>
                  <a:cubicBezTo>
                    <a:pt x="845867" y="700832"/>
                    <a:pt x="886255" y="643615"/>
                    <a:pt x="946682" y="621770"/>
                  </a:cubicBezTo>
                  <a:cubicBezTo>
                    <a:pt x="986892" y="608225"/>
                    <a:pt x="1008509" y="564648"/>
                    <a:pt x="994965" y="524438"/>
                  </a:cubicBezTo>
                  <a:cubicBezTo>
                    <a:pt x="981420" y="484227"/>
                    <a:pt x="937843" y="462610"/>
                    <a:pt x="897633" y="476155"/>
                  </a:cubicBezTo>
                  <a:cubicBezTo>
                    <a:pt x="879637" y="482932"/>
                    <a:pt x="862210" y="491132"/>
                    <a:pt x="845518" y="500679"/>
                  </a:cubicBezTo>
                  <a:lnTo>
                    <a:pt x="845518" y="228610"/>
                  </a:lnTo>
                  <a:cubicBezTo>
                    <a:pt x="845518" y="186283"/>
                    <a:pt x="879831" y="151970"/>
                    <a:pt x="922157" y="151970"/>
                  </a:cubicBezTo>
                  <a:cubicBezTo>
                    <a:pt x="964484" y="151970"/>
                    <a:pt x="998797" y="186283"/>
                    <a:pt x="998797" y="228610"/>
                  </a:cubicBezTo>
                  <a:cubicBezTo>
                    <a:pt x="998687" y="242009"/>
                    <a:pt x="995264" y="255173"/>
                    <a:pt x="988834" y="266929"/>
                  </a:cubicBezTo>
                  <a:cubicBezTo>
                    <a:pt x="967434" y="303448"/>
                    <a:pt x="979690" y="350400"/>
                    <a:pt x="1016209" y="371800"/>
                  </a:cubicBezTo>
                  <a:cubicBezTo>
                    <a:pt x="1016280" y="371842"/>
                    <a:pt x="1016352" y="371884"/>
                    <a:pt x="1016424" y="371925"/>
                  </a:cubicBezTo>
                  <a:cubicBezTo>
                    <a:pt x="1053049" y="393143"/>
                    <a:pt x="1099939" y="380652"/>
                    <a:pt x="1121156" y="344027"/>
                  </a:cubicBezTo>
                  <a:cubicBezTo>
                    <a:pt x="1121245" y="343875"/>
                    <a:pt x="1121332" y="343722"/>
                    <a:pt x="1121420" y="343569"/>
                  </a:cubicBezTo>
                  <a:cubicBezTo>
                    <a:pt x="1127156" y="331149"/>
                    <a:pt x="1132022" y="318344"/>
                    <a:pt x="1135981" y="305249"/>
                  </a:cubicBezTo>
                  <a:cubicBezTo>
                    <a:pt x="1141320" y="304504"/>
                    <a:pt x="1146737" y="304504"/>
                    <a:pt x="1152076" y="305249"/>
                  </a:cubicBezTo>
                  <a:cubicBezTo>
                    <a:pt x="1194402" y="305249"/>
                    <a:pt x="1228715" y="339562"/>
                    <a:pt x="1228715" y="381888"/>
                  </a:cubicBezTo>
                  <a:cubicBezTo>
                    <a:pt x="1228598" y="396912"/>
                    <a:pt x="1224067" y="411570"/>
                    <a:pt x="1215686" y="424040"/>
                  </a:cubicBezTo>
                  <a:cubicBezTo>
                    <a:pt x="1209418" y="433985"/>
                    <a:pt x="1200712" y="442164"/>
                    <a:pt x="1190395" y="447798"/>
                  </a:cubicBezTo>
                  <a:cubicBezTo>
                    <a:pt x="1153571" y="468962"/>
                    <a:pt x="1140875" y="515970"/>
                    <a:pt x="1162039" y="552794"/>
                  </a:cubicBezTo>
                  <a:cubicBezTo>
                    <a:pt x="1183202" y="589619"/>
                    <a:pt x="1230210" y="602314"/>
                    <a:pt x="1267035" y="581151"/>
                  </a:cubicBezTo>
                  <a:cubicBezTo>
                    <a:pt x="1280795" y="573709"/>
                    <a:pt x="1293653" y="564709"/>
                    <a:pt x="1305354" y="554327"/>
                  </a:cubicBezTo>
                  <a:cubicBezTo>
                    <a:pt x="1379321" y="595499"/>
                    <a:pt x="1405907" y="688837"/>
                    <a:pt x="1364735" y="762804"/>
                  </a:cubicBezTo>
                  <a:cubicBezTo>
                    <a:pt x="1347061" y="794555"/>
                    <a:pt x="1318683" y="818994"/>
                    <a:pt x="1284662" y="831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21"/>
          <p:cNvGrpSpPr/>
          <p:nvPr/>
        </p:nvGrpSpPr>
        <p:grpSpPr>
          <a:xfrm>
            <a:off x="10590956" y="666669"/>
            <a:ext cx="10024500" cy="8591631"/>
            <a:chOff x="0" y="-47625"/>
            <a:chExt cx="1318717" cy="1130224"/>
          </a:xfrm>
        </p:grpSpPr>
        <p:sp>
          <p:nvSpPr>
            <p:cNvPr id="322" name="Google Shape;322;p21"/>
            <p:cNvSpPr/>
            <p:nvPr/>
          </p:nvSpPr>
          <p:spPr>
            <a:xfrm>
              <a:off x="0" y="0"/>
              <a:ext cx="1318717" cy="1082599"/>
            </a:xfrm>
            <a:custGeom>
              <a:rect b="b" l="l" r="r" t="t"/>
              <a:pathLst>
                <a:path extrusionOk="0" h="1082599" w="1318717">
                  <a:moveTo>
                    <a:pt x="39387" y="0"/>
                  </a:moveTo>
                  <a:lnTo>
                    <a:pt x="1279330" y="0"/>
                  </a:lnTo>
                  <a:cubicBezTo>
                    <a:pt x="1289776" y="0"/>
                    <a:pt x="1299794" y="4150"/>
                    <a:pt x="1307181" y="11536"/>
                  </a:cubicBezTo>
                  <a:cubicBezTo>
                    <a:pt x="1314567" y="18923"/>
                    <a:pt x="1318717" y="28941"/>
                    <a:pt x="1318717" y="39387"/>
                  </a:cubicBezTo>
                  <a:lnTo>
                    <a:pt x="1318717" y="1043212"/>
                  </a:lnTo>
                  <a:cubicBezTo>
                    <a:pt x="1318717" y="1064965"/>
                    <a:pt x="1301083" y="1082599"/>
                    <a:pt x="1279330" y="1082599"/>
                  </a:cubicBezTo>
                  <a:lnTo>
                    <a:pt x="39387" y="1082599"/>
                  </a:lnTo>
                  <a:cubicBezTo>
                    <a:pt x="28941" y="1082599"/>
                    <a:pt x="18923" y="1078449"/>
                    <a:pt x="11536" y="1071063"/>
                  </a:cubicBezTo>
                  <a:cubicBezTo>
                    <a:pt x="4150" y="1063676"/>
                    <a:pt x="0" y="1053658"/>
                    <a:pt x="0" y="1043212"/>
                  </a:cubicBezTo>
                  <a:lnTo>
                    <a:pt x="0" y="39387"/>
                  </a:lnTo>
                  <a:cubicBezTo>
                    <a:pt x="0" y="17634"/>
                    <a:pt x="17634" y="0"/>
                    <a:pt x="39387" y="0"/>
                  </a:cubicBezTo>
                  <a:close/>
                </a:path>
              </a:pathLst>
            </a:custGeom>
            <a:solidFill>
              <a:srgbClr val="FF4F63"/>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24" name="Google Shape;324;p21"/>
          <p:cNvPicPr preferRelativeResize="0"/>
          <p:nvPr/>
        </p:nvPicPr>
        <p:blipFill rotWithShape="1">
          <a:blip r:embed="rId3">
            <a:alphaModFix/>
          </a:blip>
          <a:srcRect b="0" l="0" r="0" t="0"/>
          <a:stretch/>
        </p:blipFill>
        <p:spPr>
          <a:xfrm>
            <a:off x="11605703" y="2262066"/>
            <a:ext cx="5762867" cy="5762867"/>
          </a:xfrm>
          <a:prstGeom prst="rect">
            <a:avLst/>
          </a:prstGeom>
          <a:noFill/>
          <a:ln>
            <a:noFill/>
          </a:ln>
        </p:spPr>
      </p:pic>
      <p:sp>
        <p:nvSpPr>
          <p:cNvPr id="325" name="Google Shape;325;p21"/>
          <p:cNvSpPr txBox="1"/>
          <p:nvPr/>
        </p:nvSpPr>
        <p:spPr>
          <a:xfrm>
            <a:off x="1028700" y="1009650"/>
            <a:ext cx="7810444"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Our Services</a:t>
            </a:r>
            <a:endParaRPr/>
          </a:p>
        </p:txBody>
      </p:sp>
      <p:sp>
        <p:nvSpPr>
          <p:cNvPr id="326" name="Google Shape;326;p21"/>
          <p:cNvSpPr txBox="1"/>
          <p:nvPr/>
        </p:nvSpPr>
        <p:spPr>
          <a:xfrm>
            <a:off x="1028700" y="2959090"/>
            <a:ext cx="3870752" cy="98107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3199">
                <a:solidFill>
                  <a:srgbClr val="0F2133"/>
                </a:solidFill>
                <a:latin typeface="Arial"/>
                <a:ea typeface="Arial"/>
                <a:cs typeface="Arial"/>
                <a:sym typeface="Arial"/>
              </a:rPr>
              <a:t>Strategy Consulting</a:t>
            </a:r>
            <a:endParaRPr/>
          </a:p>
        </p:txBody>
      </p:sp>
      <p:sp>
        <p:nvSpPr>
          <p:cNvPr id="327" name="Google Shape;327;p21"/>
          <p:cNvSpPr txBox="1"/>
          <p:nvPr/>
        </p:nvSpPr>
        <p:spPr>
          <a:xfrm>
            <a:off x="6064443" y="2959090"/>
            <a:ext cx="4032753" cy="98107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3199">
                <a:solidFill>
                  <a:srgbClr val="0F2133"/>
                </a:solidFill>
                <a:latin typeface="Arial"/>
                <a:ea typeface="Arial"/>
                <a:cs typeface="Arial"/>
                <a:sym typeface="Arial"/>
              </a:rPr>
              <a:t>Financial Consulting</a:t>
            </a:r>
            <a:endParaRPr/>
          </a:p>
        </p:txBody>
      </p:sp>
      <p:sp>
        <p:nvSpPr>
          <p:cNvPr id="328" name="Google Shape;328;p21"/>
          <p:cNvSpPr txBox="1"/>
          <p:nvPr/>
        </p:nvSpPr>
        <p:spPr>
          <a:xfrm>
            <a:off x="1028700" y="6318155"/>
            <a:ext cx="4541983" cy="98107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3199">
                <a:solidFill>
                  <a:srgbClr val="0F2133"/>
                </a:solidFill>
                <a:latin typeface="Arial"/>
                <a:ea typeface="Arial"/>
                <a:cs typeface="Arial"/>
                <a:sym typeface="Arial"/>
              </a:rPr>
              <a:t>Human Resources Consulting</a:t>
            </a:r>
            <a:endParaRPr/>
          </a:p>
        </p:txBody>
      </p:sp>
      <p:sp>
        <p:nvSpPr>
          <p:cNvPr id="329" name="Google Shape;329;p21"/>
          <p:cNvSpPr txBox="1"/>
          <p:nvPr/>
        </p:nvSpPr>
        <p:spPr>
          <a:xfrm>
            <a:off x="6064443" y="6318155"/>
            <a:ext cx="4032753" cy="98107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3199">
                <a:solidFill>
                  <a:srgbClr val="0F2133"/>
                </a:solidFill>
                <a:latin typeface="Arial"/>
                <a:ea typeface="Arial"/>
                <a:cs typeface="Arial"/>
                <a:sym typeface="Arial"/>
              </a:rPr>
              <a:t>Technology Consulting</a:t>
            </a:r>
            <a:endParaRPr/>
          </a:p>
        </p:txBody>
      </p:sp>
      <p:sp>
        <p:nvSpPr>
          <p:cNvPr id="330" name="Google Shape;330;p21"/>
          <p:cNvSpPr txBox="1"/>
          <p:nvPr/>
        </p:nvSpPr>
        <p:spPr>
          <a:xfrm>
            <a:off x="1028700" y="4197255"/>
            <a:ext cx="3870752" cy="17589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0F2133"/>
                </a:solidFill>
                <a:latin typeface="DM Sans"/>
                <a:ea typeface="DM Sans"/>
                <a:cs typeface="DM Sans"/>
                <a:sym typeface="DM Sans"/>
              </a:rPr>
              <a:t>We help businesses develop and implement effective strategies to achieve their goals and gain a competitive advantage in the market.</a:t>
            </a:r>
            <a:endParaRPr/>
          </a:p>
        </p:txBody>
      </p:sp>
      <p:sp>
        <p:nvSpPr>
          <p:cNvPr id="331" name="Google Shape;331;p21"/>
          <p:cNvSpPr txBox="1"/>
          <p:nvPr/>
        </p:nvSpPr>
        <p:spPr>
          <a:xfrm>
            <a:off x="6064443" y="4197255"/>
            <a:ext cx="3870752" cy="17589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0F2133"/>
                </a:solidFill>
                <a:latin typeface="DM Sans"/>
                <a:ea typeface="DM Sans"/>
                <a:cs typeface="DM Sans"/>
                <a:sym typeface="DM Sans"/>
              </a:rPr>
              <a:t>We provide financial advice and analysis to help businesses improve their financial performance, manage risks, and make informed decisions.</a:t>
            </a:r>
            <a:endParaRPr/>
          </a:p>
        </p:txBody>
      </p:sp>
      <p:sp>
        <p:nvSpPr>
          <p:cNvPr id="332" name="Google Shape;332;p21"/>
          <p:cNvSpPr txBox="1"/>
          <p:nvPr/>
        </p:nvSpPr>
        <p:spPr>
          <a:xfrm>
            <a:off x="1028700" y="7517466"/>
            <a:ext cx="3980117" cy="17589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0F2133"/>
                </a:solidFill>
                <a:latin typeface="DM Sans"/>
                <a:ea typeface="DM Sans"/>
                <a:cs typeface="DM Sans"/>
                <a:sym typeface="DM Sans"/>
              </a:rPr>
              <a:t>We assist companies with their human resources needs, from talent acquisition and management to employee engagement and retention.</a:t>
            </a:r>
            <a:endParaRPr/>
          </a:p>
        </p:txBody>
      </p:sp>
      <p:sp>
        <p:nvSpPr>
          <p:cNvPr id="333" name="Google Shape;333;p21"/>
          <p:cNvSpPr txBox="1"/>
          <p:nvPr/>
        </p:nvSpPr>
        <p:spPr>
          <a:xfrm>
            <a:off x="6064443" y="7517466"/>
            <a:ext cx="4183047" cy="17589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0F2133"/>
                </a:solidFill>
                <a:latin typeface="DM Sans"/>
                <a:ea typeface="DM Sans"/>
                <a:cs typeface="DM Sans"/>
                <a:sym typeface="DM Sans"/>
              </a:rPr>
              <a:t>We offer technology expertise to help businesses leverage technology to streamline operations, improve productivity, and enhance customer experience.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FF86"/>
        </a:solidFill>
      </p:bgPr>
    </p:bg>
    <p:spTree>
      <p:nvGrpSpPr>
        <p:cNvPr id="337" name="Shape 337"/>
        <p:cNvGrpSpPr/>
        <p:nvPr/>
      </p:nvGrpSpPr>
      <p:grpSpPr>
        <a:xfrm>
          <a:off x="0" y="0"/>
          <a:ext cx="0" cy="0"/>
          <a:chOff x="0" y="0"/>
          <a:chExt cx="0" cy="0"/>
        </a:xfrm>
      </p:grpSpPr>
      <p:grpSp>
        <p:nvGrpSpPr>
          <p:cNvPr id="338" name="Google Shape;338;p22"/>
          <p:cNvGrpSpPr/>
          <p:nvPr/>
        </p:nvGrpSpPr>
        <p:grpSpPr>
          <a:xfrm>
            <a:off x="8888308" y="1048221"/>
            <a:ext cx="8351472" cy="8351472"/>
            <a:chOff x="1891" y="1891"/>
            <a:chExt cx="809018" cy="809018"/>
          </a:xfrm>
        </p:grpSpPr>
        <p:sp>
          <p:nvSpPr>
            <p:cNvPr id="339" name="Google Shape;339;p22"/>
            <p:cNvSpPr/>
            <p:nvPr/>
          </p:nvSpPr>
          <p:spPr>
            <a:xfrm>
              <a:off x="1891" y="1891"/>
              <a:ext cx="809018" cy="809018"/>
            </a:xfrm>
            <a:custGeom>
              <a:rect b="b" l="l" r="r" t="t"/>
              <a:pathLst>
                <a:path extrusionOk="0" h="809018" w="809018">
                  <a:moveTo>
                    <a:pt x="410304" y="2681"/>
                  </a:moveTo>
                  <a:lnTo>
                    <a:pt x="455931" y="38680"/>
                  </a:lnTo>
                  <a:cubicBezTo>
                    <a:pt x="459531" y="41520"/>
                    <a:pt x="464349" y="42283"/>
                    <a:pt x="468651" y="40695"/>
                  </a:cubicBezTo>
                  <a:lnTo>
                    <a:pt x="523169" y="20557"/>
                  </a:lnTo>
                  <a:cubicBezTo>
                    <a:pt x="527229" y="19057"/>
                    <a:pt x="531788" y="20539"/>
                    <a:pt x="534192" y="24139"/>
                  </a:cubicBezTo>
                  <a:lnTo>
                    <a:pt x="566462" y="72475"/>
                  </a:lnTo>
                  <a:cubicBezTo>
                    <a:pt x="569008" y="76289"/>
                    <a:pt x="573354" y="78504"/>
                    <a:pt x="577936" y="78322"/>
                  </a:cubicBezTo>
                  <a:lnTo>
                    <a:pt x="636009" y="76017"/>
                  </a:lnTo>
                  <a:cubicBezTo>
                    <a:pt x="640334" y="75846"/>
                    <a:pt x="644212" y="78663"/>
                    <a:pt x="645386" y="82830"/>
                  </a:cubicBezTo>
                  <a:lnTo>
                    <a:pt x="661140" y="138772"/>
                  </a:lnTo>
                  <a:cubicBezTo>
                    <a:pt x="662383" y="143186"/>
                    <a:pt x="665832" y="146635"/>
                    <a:pt x="670246" y="147878"/>
                  </a:cubicBezTo>
                  <a:lnTo>
                    <a:pt x="726188" y="163632"/>
                  </a:lnTo>
                  <a:cubicBezTo>
                    <a:pt x="730354" y="164806"/>
                    <a:pt x="733172" y="168684"/>
                    <a:pt x="733000" y="173009"/>
                  </a:cubicBezTo>
                  <a:lnTo>
                    <a:pt x="730696" y="231082"/>
                  </a:lnTo>
                  <a:cubicBezTo>
                    <a:pt x="730515" y="235664"/>
                    <a:pt x="732729" y="240010"/>
                    <a:pt x="736543" y="242556"/>
                  </a:cubicBezTo>
                  <a:lnTo>
                    <a:pt x="784879" y="274826"/>
                  </a:lnTo>
                  <a:cubicBezTo>
                    <a:pt x="788479" y="277230"/>
                    <a:pt x="789960" y="281789"/>
                    <a:pt x="788461" y="285849"/>
                  </a:cubicBezTo>
                  <a:lnTo>
                    <a:pt x="768323" y="340367"/>
                  </a:lnTo>
                  <a:cubicBezTo>
                    <a:pt x="766734" y="344669"/>
                    <a:pt x="767498" y="349487"/>
                    <a:pt x="770338" y="353087"/>
                  </a:cubicBezTo>
                  <a:lnTo>
                    <a:pt x="806337" y="398714"/>
                  </a:lnTo>
                  <a:cubicBezTo>
                    <a:pt x="809018" y="402112"/>
                    <a:pt x="809018" y="406906"/>
                    <a:pt x="806337" y="410304"/>
                  </a:cubicBezTo>
                  <a:lnTo>
                    <a:pt x="770338" y="455931"/>
                  </a:lnTo>
                  <a:cubicBezTo>
                    <a:pt x="767498" y="459531"/>
                    <a:pt x="766734" y="464349"/>
                    <a:pt x="768323" y="468651"/>
                  </a:cubicBezTo>
                  <a:lnTo>
                    <a:pt x="788461" y="523169"/>
                  </a:lnTo>
                  <a:cubicBezTo>
                    <a:pt x="789960" y="527229"/>
                    <a:pt x="788479" y="531788"/>
                    <a:pt x="784879" y="534192"/>
                  </a:cubicBezTo>
                  <a:lnTo>
                    <a:pt x="736543" y="566462"/>
                  </a:lnTo>
                  <a:cubicBezTo>
                    <a:pt x="732729" y="569008"/>
                    <a:pt x="730515" y="573354"/>
                    <a:pt x="730696" y="577936"/>
                  </a:cubicBezTo>
                  <a:lnTo>
                    <a:pt x="733000" y="636009"/>
                  </a:lnTo>
                  <a:cubicBezTo>
                    <a:pt x="733172" y="640334"/>
                    <a:pt x="730354" y="644212"/>
                    <a:pt x="726188" y="645386"/>
                  </a:cubicBezTo>
                  <a:lnTo>
                    <a:pt x="670246" y="661140"/>
                  </a:lnTo>
                  <a:cubicBezTo>
                    <a:pt x="665832" y="662383"/>
                    <a:pt x="662383" y="665832"/>
                    <a:pt x="661140" y="670246"/>
                  </a:cubicBezTo>
                  <a:lnTo>
                    <a:pt x="645386" y="726188"/>
                  </a:lnTo>
                  <a:cubicBezTo>
                    <a:pt x="644212" y="730354"/>
                    <a:pt x="640334" y="733172"/>
                    <a:pt x="636009" y="733000"/>
                  </a:cubicBezTo>
                  <a:lnTo>
                    <a:pt x="577936" y="730696"/>
                  </a:lnTo>
                  <a:cubicBezTo>
                    <a:pt x="573354" y="730515"/>
                    <a:pt x="569008" y="732729"/>
                    <a:pt x="566462" y="736543"/>
                  </a:cubicBezTo>
                  <a:lnTo>
                    <a:pt x="534192" y="784879"/>
                  </a:lnTo>
                  <a:cubicBezTo>
                    <a:pt x="531788" y="788479"/>
                    <a:pt x="527229" y="789960"/>
                    <a:pt x="523169" y="788461"/>
                  </a:cubicBezTo>
                  <a:lnTo>
                    <a:pt x="468651" y="768323"/>
                  </a:lnTo>
                  <a:cubicBezTo>
                    <a:pt x="464349" y="766734"/>
                    <a:pt x="459531" y="767498"/>
                    <a:pt x="455931" y="770338"/>
                  </a:cubicBezTo>
                  <a:lnTo>
                    <a:pt x="410304" y="806337"/>
                  </a:lnTo>
                  <a:cubicBezTo>
                    <a:pt x="406906" y="809018"/>
                    <a:pt x="402112" y="809018"/>
                    <a:pt x="398714" y="806337"/>
                  </a:cubicBezTo>
                  <a:lnTo>
                    <a:pt x="353087" y="770338"/>
                  </a:lnTo>
                  <a:cubicBezTo>
                    <a:pt x="349487" y="767498"/>
                    <a:pt x="344669" y="766734"/>
                    <a:pt x="340367" y="768323"/>
                  </a:cubicBezTo>
                  <a:lnTo>
                    <a:pt x="285849" y="788461"/>
                  </a:lnTo>
                  <a:cubicBezTo>
                    <a:pt x="281789" y="789960"/>
                    <a:pt x="277230" y="788479"/>
                    <a:pt x="274826" y="784879"/>
                  </a:cubicBezTo>
                  <a:lnTo>
                    <a:pt x="242556" y="736543"/>
                  </a:lnTo>
                  <a:cubicBezTo>
                    <a:pt x="240010" y="732729"/>
                    <a:pt x="235664" y="730515"/>
                    <a:pt x="231082" y="730696"/>
                  </a:cubicBezTo>
                  <a:lnTo>
                    <a:pt x="173009" y="733000"/>
                  </a:lnTo>
                  <a:cubicBezTo>
                    <a:pt x="168684" y="733172"/>
                    <a:pt x="164806" y="730354"/>
                    <a:pt x="163632" y="726188"/>
                  </a:cubicBezTo>
                  <a:lnTo>
                    <a:pt x="147878" y="670246"/>
                  </a:lnTo>
                  <a:cubicBezTo>
                    <a:pt x="146635" y="665832"/>
                    <a:pt x="143186" y="662383"/>
                    <a:pt x="138772" y="661140"/>
                  </a:cubicBezTo>
                  <a:lnTo>
                    <a:pt x="82830" y="645386"/>
                  </a:lnTo>
                  <a:cubicBezTo>
                    <a:pt x="78663" y="644212"/>
                    <a:pt x="75846" y="640334"/>
                    <a:pt x="76017" y="636009"/>
                  </a:cubicBezTo>
                  <a:lnTo>
                    <a:pt x="78322" y="577936"/>
                  </a:lnTo>
                  <a:cubicBezTo>
                    <a:pt x="78504" y="573354"/>
                    <a:pt x="76289" y="569008"/>
                    <a:pt x="72475" y="566462"/>
                  </a:cubicBezTo>
                  <a:lnTo>
                    <a:pt x="24139" y="534192"/>
                  </a:lnTo>
                  <a:cubicBezTo>
                    <a:pt x="20539" y="531788"/>
                    <a:pt x="19057" y="527229"/>
                    <a:pt x="20557" y="523169"/>
                  </a:cubicBezTo>
                  <a:lnTo>
                    <a:pt x="40695" y="468651"/>
                  </a:lnTo>
                  <a:cubicBezTo>
                    <a:pt x="42283" y="464349"/>
                    <a:pt x="41520" y="459531"/>
                    <a:pt x="38680" y="455931"/>
                  </a:cubicBezTo>
                  <a:lnTo>
                    <a:pt x="2681" y="410304"/>
                  </a:lnTo>
                  <a:cubicBezTo>
                    <a:pt x="0" y="406906"/>
                    <a:pt x="0" y="402112"/>
                    <a:pt x="2681" y="398714"/>
                  </a:cubicBezTo>
                  <a:lnTo>
                    <a:pt x="38680" y="353087"/>
                  </a:lnTo>
                  <a:cubicBezTo>
                    <a:pt x="41520" y="349487"/>
                    <a:pt x="42283" y="344669"/>
                    <a:pt x="40695" y="340367"/>
                  </a:cubicBezTo>
                  <a:lnTo>
                    <a:pt x="20557" y="285849"/>
                  </a:lnTo>
                  <a:cubicBezTo>
                    <a:pt x="19057" y="281789"/>
                    <a:pt x="20539" y="277230"/>
                    <a:pt x="24139" y="274826"/>
                  </a:cubicBezTo>
                  <a:lnTo>
                    <a:pt x="72475" y="242556"/>
                  </a:lnTo>
                  <a:cubicBezTo>
                    <a:pt x="76289" y="240010"/>
                    <a:pt x="78504" y="235664"/>
                    <a:pt x="78322" y="231082"/>
                  </a:cubicBezTo>
                  <a:lnTo>
                    <a:pt x="76017" y="173009"/>
                  </a:lnTo>
                  <a:cubicBezTo>
                    <a:pt x="75846" y="168684"/>
                    <a:pt x="78663" y="164806"/>
                    <a:pt x="82830" y="163632"/>
                  </a:cubicBezTo>
                  <a:lnTo>
                    <a:pt x="138772" y="147878"/>
                  </a:lnTo>
                  <a:cubicBezTo>
                    <a:pt x="143186" y="146635"/>
                    <a:pt x="146635" y="143186"/>
                    <a:pt x="147878" y="138772"/>
                  </a:cubicBezTo>
                  <a:lnTo>
                    <a:pt x="163632" y="82830"/>
                  </a:lnTo>
                  <a:cubicBezTo>
                    <a:pt x="164806" y="78663"/>
                    <a:pt x="168684" y="75846"/>
                    <a:pt x="173009" y="76017"/>
                  </a:cubicBezTo>
                  <a:lnTo>
                    <a:pt x="231082" y="78322"/>
                  </a:lnTo>
                  <a:cubicBezTo>
                    <a:pt x="235664" y="78504"/>
                    <a:pt x="240010" y="76289"/>
                    <a:pt x="242556" y="72475"/>
                  </a:cubicBezTo>
                  <a:lnTo>
                    <a:pt x="274826" y="24139"/>
                  </a:lnTo>
                  <a:cubicBezTo>
                    <a:pt x="277230" y="20539"/>
                    <a:pt x="281789" y="19057"/>
                    <a:pt x="285849" y="20557"/>
                  </a:cubicBezTo>
                  <a:lnTo>
                    <a:pt x="340367" y="40695"/>
                  </a:lnTo>
                  <a:cubicBezTo>
                    <a:pt x="344669" y="42283"/>
                    <a:pt x="349487" y="41520"/>
                    <a:pt x="353087" y="38680"/>
                  </a:cubicBezTo>
                  <a:lnTo>
                    <a:pt x="398714" y="2681"/>
                  </a:lnTo>
                  <a:cubicBezTo>
                    <a:pt x="402112" y="0"/>
                    <a:pt x="406906" y="0"/>
                    <a:pt x="410304" y="2681"/>
                  </a:cubicBezTo>
                  <a:close/>
                </a:path>
              </a:pathLst>
            </a:custGeom>
            <a:solidFill>
              <a:srgbClr val="FFFFFF"/>
            </a:solidFill>
            <a:ln cap="flat" cmpd="sng" w="123825">
              <a:solidFill>
                <a:srgbClr val="FF4F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txBox="1"/>
            <p:nvPr/>
          </p:nvSpPr>
          <p:spPr>
            <a:xfrm>
              <a:off x="88900" y="41275"/>
              <a:ext cx="635000" cy="6826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41" name="Google Shape;341;p22"/>
          <p:cNvPicPr preferRelativeResize="0"/>
          <p:nvPr/>
        </p:nvPicPr>
        <p:blipFill rotWithShape="1">
          <a:blip r:embed="rId3">
            <a:alphaModFix/>
          </a:blip>
          <a:srcRect b="0" l="0" r="0" t="0"/>
          <a:stretch/>
        </p:blipFill>
        <p:spPr>
          <a:xfrm>
            <a:off x="10138360" y="2609994"/>
            <a:ext cx="5543117" cy="5543117"/>
          </a:xfrm>
          <a:prstGeom prst="rect">
            <a:avLst/>
          </a:prstGeom>
          <a:noFill/>
          <a:ln>
            <a:noFill/>
          </a:ln>
        </p:spPr>
      </p:pic>
      <p:sp>
        <p:nvSpPr>
          <p:cNvPr id="342" name="Google Shape;342;p22"/>
          <p:cNvSpPr/>
          <p:nvPr/>
        </p:nvSpPr>
        <p:spPr>
          <a:xfrm>
            <a:off x="9058233" y="6867978"/>
            <a:ext cx="2064692" cy="2064692"/>
          </a:xfrm>
          <a:prstGeom prst="ellipse">
            <a:avLst/>
          </a:prstGeom>
          <a:solidFill>
            <a:srgbClr val="006E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txBox="1"/>
          <p:nvPr/>
        </p:nvSpPr>
        <p:spPr>
          <a:xfrm>
            <a:off x="1028700" y="1009650"/>
            <a:ext cx="6906076" cy="2457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Your Project</a:t>
            </a:r>
            <a:endParaRPr/>
          </a:p>
        </p:txBody>
      </p:sp>
      <p:sp>
        <p:nvSpPr>
          <p:cNvPr id="344" name="Google Shape;344;p22"/>
          <p:cNvSpPr txBox="1"/>
          <p:nvPr/>
        </p:nvSpPr>
        <p:spPr>
          <a:xfrm>
            <a:off x="1028700" y="8843010"/>
            <a:ext cx="5492628"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a:solidFill>
                  <a:srgbClr val="0F2133"/>
                </a:solidFill>
                <a:latin typeface="Arial"/>
                <a:ea typeface="Arial"/>
                <a:cs typeface="Arial"/>
                <a:sym typeface="Arial"/>
              </a:rPr>
              <a:t>Write your role</a:t>
            </a:r>
            <a:endParaRPr/>
          </a:p>
        </p:txBody>
      </p:sp>
      <p:sp>
        <p:nvSpPr>
          <p:cNvPr id="345" name="Google Shape;345;p22"/>
          <p:cNvSpPr txBox="1"/>
          <p:nvPr/>
        </p:nvSpPr>
        <p:spPr>
          <a:xfrm>
            <a:off x="1028700" y="4293049"/>
            <a:ext cx="7360084" cy="28162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0F2133"/>
                </a:solidFill>
                <a:latin typeface="DM Sans"/>
                <a:ea typeface="DM Sans"/>
                <a:cs typeface="DM Sans"/>
                <a:sym typeface="DM Sans"/>
              </a:rPr>
              <a:t>Our Digital Transformation Accelerator project helps businesses embrace digital transformation by developing a roadmap and implementing solutions that enhance operations, drive growth, and improve customer experience. Our team uses agile methodologies and best practices to ensure on-time delivery, within budget, and measurable results. The project is designed to help businesses stay ahead of the competition and drive long-term success.</a:t>
            </a:r>
            <a:endParaRPr/>
          </a:p>
        </p:txBody>
      </p:sp>
      <p:sp>
        <p:nvSpPr>
          <p:cNvPr id="346" name="Google Shape;346;p22"/>
          <p:cNvSpPr txBox="1"/>
          <p:nvPr/>
        </p:nvSpPr>
        <p:spPr>
          <a:xfrm>
            <a:off x="9406766" y="7635338"/>
            <a:ext cx="1546234" cy="514350"/>
          </a:xfrm>
          <a:prstGeom prst="rect">
            <a:avLst/>
          </a:prstGeom>
          <a:noFill/>
          <a:ln>
            <a:noFill/>
          </a:ln>
        </p:spPr>
        <p:txBody>
          <a:bodyPr anchorCtr="0" anchor="t" bIns="0" lIns="0" spcFirstLastPara="1" rIns="0" wrap="square" tIns="0">
            <a:spAutoFit/>
          </a:bodyPr>
          <a:lstStyle/>
          <a:p>
            <a:pPr indent="0" lvl="0" marL="0" marR="0" rtl="0" algn="ctr">
              <a:lnSpc>
                <a:spcPct val="120023"/>
              </a:lnSpc>
              <a:spcBef>
                <a:spcPts val="0"/>
              </a:spcBef>
              <a:spcAft>
                <a:spcPts val="0"/>
              </a:spcAft>
              <a:buNone/>
            </a:pPr>
            <a:r>
              <a:rPr lang="en-US" sz="3406">
                <a:solidFill>
                  <a:srgbClr val="FFFFFF"/>
                </a:solidFill>
                <a:latin typeface="Arial"/>
                <a:ea typeface="Arial"/>
                <a:cs typeface="Arial"/>
                <a:sym typeface="Arial"/>
              </a:rPr>
              <a:t>2024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420FF"/>
        </a:solidFill>
      </p:bgPr>
    </p:bg>
    <p:spTree>
      <p:nvGrpSpPr>
        <p:cNvPr id="350" name="Shape 350"/>
        <p:cNvGrpSpPr/>
        <p:nvPr/>
      </p:nvGrpSpPr>
      <p:grpSpPr>
        <a:xfrm>
          <a:off x="0" y="0"/>
          <a:ext cx="0" cy="0"/>
          <a:chOff x="0" y="0"/>
          <a:chExt cx="0" cy="0"/>
        </a:xfrm>
      </p:grpSpPr>
      <p:sp>
        <p:nvSpPr>
          <p:cNvPr id="351" name="Google Shape;351;p23"/>
          <p:cNvSpPr/>
          <p:nvPr/>
        </p:nvSpPr>
        <p:spPr>
          <a:xfrm>
            <a:off x="13937268" y="5941796"/>
            <a:ext cx="3309131" cy="3309131"/>
          </a:xfrm>
          <a:custGeom>
            <a:rect b="b" l="l" r="r" t="t"/>
            <a:pathLst>
              <a:path extrusionOk="0"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rotWithShape="1">
            <a:blip r:embed="rId3">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
          <p:cNvSpPr/>
          <p:nvPr/>
        </p:nvSpPr>
        <p:spPr>
          <a:xfrm>
            <a:off x="9659299" y="5949169"/>
            <a:ext cx="3309131" cy="3309131"/>
          </a:xfrm>
          <a:custGeom>
            <a:rect b="b" l="l" r="r" t="t"/>
            <a:pathLst>
              <a:path extrusionOk="0"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rotWithShape="1">
            <a:blip r:embed="rId4">
              <a:alphaModFix/>
            </a:blip>
            <a:stretch>
              <a:fillRect b="0" l="-24901" r="-2490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3"/>
          <p:cNvSpPr/>
          <p:nvPr/>
        </p:nvSpPr>
        <p:spPr>
          <a:xfrm>
            <a:off x="5679253" y="1226573"/>
            <a:ext cx="3309131" cy="3309131"/>
          </a:xfrm>
          <a:custGeom>
            <a:rect b="b" l="l" r="r" t="t"/>
            <a:pathLst>
              <a:path extrusionOk="0"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rotWithShape="1">
            <a:blip r:embed="rId5">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3"/>
          <p:cNvSpPr/>
          <p:nvPr/>
        </p:nvSpPr>
        <p:spPr>
          <a:xfrm>
            <a:off x="9659299" y="1219200"/>
            <a:ext cx="7599147" cy="4274947"/>
          </a:xfrm>
          <a:custGeom>
            <a:rect b="b" l="l" r="r" t="t"/>
            <a:pathLst>
              <a:path extrusionOk="0"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6">
              <a:alphaModFix/>
            </a:blip>
            <a:stretch>
              <a:fillRect b="-83333" l="0" r="0" t="-8333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3"/>
          <p:cNvSpPr/>
          <p:nvPr/>
        </p:nvSpPr>
        <p:spPr>
          <a:xfrm>
            <a:off x="1404660" y="4983353"/>
            <a:ext cx="7599147" cy="4274947"/>
          </a:xfrm>
          <a:custGeom>
            <a:rect b="b" l="l" r="r" t="t"/>
            <a:pathLst>
              <a:path extrusionOk="0"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7">
              <a:alphaModFix/>
            </a:blip>
            <a:stretch>
              <a:fillRect b="-9338" l="0" r="0" t="-933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6" name="Google Shape;356;p23"/>
          <p:cNvGrpSpPr/>
          <p:nvPr/>
        </p:nvGrpSpPr>
        <p:grpSpPr>
          <a:xfrm>
            <a:off x="5679253" y="893713"/>
            <a:ext cx="3309131" cy="3649363"/>
            <a:chOff x="0" y="-85725"/>
            <a:chExt cx="871541" cy="961149"/>
          </a:xfrm>
        </p:grpSpPr>
        <p:sp>
          <p:nvSpPr>
            <p:cNvPr id="357" name="Google Shape;357;p23"/>
            <p:cNvSpPr/>
            <p:nvPr/>
          </p:nvSpPr>
          <p:spPr>
            <a:xfrm>
              <a:off x="0" y="0"/>
              <a:ext cx="871541" cy="875424"/>
            </a:xfrm>
            <a:custGeom>
              <a:rect b="b" l="l" r="r" t="t"/>
              <a:pathLst>
                <a:path extrusionOk="0" h="875424" w="871541">
                  <a:moveTo>
                    <a:pt x="84224" y="0"/>
                  </a:moveTo>
                  <a:lnTo>
                    <a:pt x="787316" y="0"/>
                  </a:lnTo>
                  <a:cubicBezTo>
                    <a:pt x="833832" y="0"/>
                    <a:pt x="871541" y="37708"/>
                    <a:pt x="871541" y="84224"/>
                  </a:cubicBezTo>
                  <a:lnTo>
                    <a:pt x="871541" y="791200"/>
                  </a:lnTo>
                  <a:cubicBezTo>
                    <a:pt x="871541" y="837716"/>
                    <a:pt x="833832" y="875424"/>
                    <a:pt x="787316" y="875424"/>
                  </a:cubicBezTo>
                  <a:lnTo>
                    <a:pt x="84224" y="875424"/>
                  </a:lnTo>
                  <a:cubicBezTo>
                    <a:pt x="61887" y="875424"/>
                    <a:pt x="40464" y="866551"/>
                    <a:pt x="24669" y="850756"/>
                  </a:cubicBezTo>
                  <a:cubicBezTo>
                    <a:pt x="8874" y="834960"/>
                    <a:pt x="0" y="813538"/>
                    <a:pt x="0" y="791200"/>
                  </a:cubicBezTo>
                  <a:lnTo>
                    <a:pt x="0" y="84224"/>
                  </a:lnTo>
                  <a:cubicBezTo>
                    <a:pt x="0" y="37708"/>
                    <a:pt x="37708" y="0"/>
                    <a:pt x="84224" y="0"/>
                  </a:cubicBezTo>
                  <a:close/>
                </a:path>
              </a:pathLst>
            </a:custGeom>
            <a:solidFill>
              <a:srgbClr val="000000">
                <a:alpha val="0"/>
              </a:srgbClr>
            </a:solidFill>
            <a:ln cap="flat" cmpd="sng" w="1238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3"/>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9" name="Google Shape;359;p23"/>
          <p:cNvGrpSpPr/>
          <p:nvPr/>
        </p:nvGrpSpPr>
        <p:grpSpPr>
          <a:xfrm>
            <a:off x="9633498" y="5608937"/>
            <a:ext cx="3309131" cy="3649363"/>
            <a:chOff x="0" y="-85725"/>
            <a:chExt cx="871541" cy="961149"/>
          </a:xfrm>
        </p:grpSpPr>
        <p:sp>
          <p:nvSpPr>
            <p:cNvPr id="360" name="Google Shape;360;p23"/>
            <p:cNvSpPr/>
            <p:nvPr/>
          </p:nvSpPr>
          <p:spPr>
            <a:xfrm>
              <a:off x="0" y="0"/>
              <a:ext cx="871541" cy="875424"/>
            </a:xfrm>
            <a:custGeom>
              <a:rect b="b" l="l" r="r" t="t"/>
              <a:pathLst>
                <a:path extrusionOk="0" h="875424" w="871541">
                  <a:moveTo>
                    <a:pt x="84224" y="0"/>
                  </a:moveTo>
                  <a:lnTo>
                    <a:pt x="787316" y="0"/>
                  </a:lnTo>
                  <a:cubicBezTo>
                    <a:pt x="833832" y="0"/>
                    <a:pt x="871541" y="37708"/>
                    <a:pt x="871541" y="84224"/>
                  </a:cubicBezTo>
                  <a:lnTo>
                    <a:pt x="871541" y="791200"/>
                  </a:lnTo>
                  <a:cubicBezTo>
                    <a:pt x="871541" y="837716"/>
                    <a:pt x="833832" y="875424"/>
                    <a:pt x="787316" y="875424"/>
                  </a:cubicBezTo>
                  <a:lnTo>
                    <a:pt x="84224" y="875424"/>
                  </a:lnTo>
                  <a:cubicBezTo>
                    <a:pt x="61887" y="875424"/>
                    <a:pt x="40464" y="866551"/>
                    <a:pt x="24669" y="850756"/>
                  </a:cubicBezTo>
                  <a:cubicBezTo>
                    <a:pt x="8874" y="834960"/>
                    <a:pt x="0" y="813538"/>
                    <a:pt x="0" y="791200"/>
                  </a:cubicBezTo>
                  <a:lnTo>
                    <a:pt x="0" y="84224"/>
                  </a:lnTo>
                  <a:cubicBezTo>
                    <a:pt x="0" y="37708"/>
                    <a:pt x="37708" y="0"/>
                    <a:pt x="84224" y="0"/>
                  </a:cubicBezTo>
                  <a:close/>
                </a:path>
              </a:pathLst>
            </a:custGeom>
            <a:solidFill>
              <a:srgbClr val="000000">
                <a:alpha val="0"/>
              </a:srgbClr>
            </a:solidFill>
            <a:ln cap="flat" cmpd="sng" w="1238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3"/>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2" name="Google Shape;362;p23"/>
          <p:cNvGrpSpPr/>
          <p:nvPr/>
        </p:nvGrpSpPr>
        <p:grpSpPr>
          <a:xfrm>
            <a:off x="13924367" y="5608937"/>
            <a:ext cx="3334933" cy="3649363"/>
            <a:chOff x="0" y="-85725"/>
            <a:chExt cx="878336" cy="961149"/>
          </a:xfrm>
        </p:grpSpPr>
        <p:sp>
          <p:nvSpPr>
            <p:cNvPr id="363" name="Google Shape;363;p23"/>
            <p:cNvSpPr/>
            <p:nvPr/>
          </p:nvSpPr>
          <p:spPr>
            <a:xfrm>
              <a:off x="0" y="0"/>
              <a:ext cx="878336" cy="875424"/>
            </a:xfrm>
            <a:custGeom>
              <a:rect b="b" l="l" r="r" t="t"/>
              <a:pathLst>
                <a:path extrusionOk="0" h="875424" w="878336">
                  <a:moveTo>
                    <a:pt x="83573" y="0"/>
                  </a:moveTo>
                  <a:lnTo>
                    <a:pt x="794764" y="0"/>
                  </a:lnTo>
                  <a:cubicBezTo>
                    <a:pt x="816928" y="0"/>
                    <a:pt x="838185" y="8805"/>
                    <a:pt x="853858" y="24478"/>
                  </a:cubicBezTo>
                  <a:cubicBezTo>
                    <a:pt x="869531" y="40151"/>
                    <a:pt x="878336" y="61408"/>
                    <a:pt x="878336" y="83573"/>
                  </a:cubicBezTo>
                  <a:lnTo>
                    <a:pt x="878336" y="791852"/>
                  </a:lnTo>
                  <a:cubicBezTo>
                    <a:pt x="878336" y="814016"/>
                    <a:pt x="869531" y="835274"/>
                    <a:pt x="853858" y="850946"/>
                  </a:cubicBezTo>
                  <a:cubicBezTo>
                    <a:pt x="838185" y="866619"/>
                    <a:pt x="816928" y="875424"/>
                    <a:pt x="794764" y="875424"/>
                  </a:cubicBezTo>
                  <a:lnTo>
                    <a:pt x="83573" y="875424"/>
                  </a:lnTo>
                  <a:cubicBezTo>
                    <a:pt x="61408" y="875424"/>
                    <a:pt x="40151" y="866619"/>
                    <a:pt x="24478" y="850946"/>
                  </a:cubicBezTo>
                  <a:cubicBezTo>
                    <a:pt x="8805" y="835274"/>
                    <a:pt x="0" y="814016"/>
                    <a:pt x="0" y="791852"/>
                  </a:cubicBezTo>
                  <a:lnTo>
                    <a:pt x="0" y="83573"/>
                  </a:lnTo>
                  <a:cubicBezTo>
                    <a:pt x="0" y="61408"/>
                    <a:pt x="8805" y="40151"/>
                    <a:pt x="24478" y="24478"/>
                  </a:cubicBezTo>
                  <a:cubicBezTo>
                    <a:pt x="40151" y="8805"/>
                    <a:pt x="61408" y="0"/>
                    <a:pt x="83573" y="0"/>
                  </a:cubicBezTo>
                  <a:close/>
                </a:path>
              </a:pathLst>
            </a:custGeom>
            <a:solidFill>
              <a:srgbClr val="000000">
                <a:alpha val="0"/>
              </a:srgbClr>
            </a:solidFill>
            <a:ln cap="flat" cmpd="sng" w="1238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3"/>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5" name="Google Shape;365;p23"/>
          <p:cNvGrpSpPr/>
          <p:nvPr/>
        </p:nvGrpSpPr>
        <p:grpSpPr>
          <a:xfrm>
            <a:off x="1404660" y="4657866"/>
            <a:ext cx="7638821" cy="4600434"/>
            <a:chOff x="0" y="-85725"/>
            <a:chExt cx="2011871" cy="1211637"/>
          </a:xfrm>
        </p:grpSpPr>
        <p:sp>
          <p:nvSpPr>
            <p:cNvPr id="366" name="Google Shape;366;p23"/>
            <p:cNvSpPr/>
            <p:nvPr/>
          </p:nvSpPr>
          <p:spPr>
            <a:xfrm>
              <a:off x="0" y="0"/>
              <a:ext cx="2011871" cy="1125912"/>
            </a:xfrm>
            <a:custGeom>
              <a:rect b="b" l="l" r="r" t="t"/>
              <a:pathLst>
                <a:path extrusionOk="0" h="1125912" w="2011871">
                  <a:moveTo>
                    <a:pt x="36486" y="0"/>
                  </a:moveTo>
                  <a:lnTo>
                    <a:pt x="1975385" y="0"/>
                  </a:lnTo>
                  <a:cubicBezTo>
                    <a:pt x="1995535" y="0"/>
                    <a:pt x="2011871" y="16335"/>
                    <a:pt x="2011871" y="36486"/>
                  </a:cubicBezTo>
                  <a:lnTo>
                    <a:pt x="2011871" y="1089426"/>
                  </a:lnTo>
                  <a:cubicBezTo>
                    <a:pt x="2011871" y="1109577"/>
                    <a:pt x="1995535" y="1125912"/>
                    <a:pt x="1975385" y="1125912"/>
                  </a:cubicBezTo>
                  <a:lnTo>
                    <a:pt x="36486" y="1125912"/>
                  </a:lnTo>
                  <a:cubicBezTo>
                    <a:pt x="16335" y="1125912"/>
                    <a:pt x="0" y="1109577"/>
                    <a:pt x="0" y="1089426"/>
                  </a:cubicBezTo>
                  <a:lnTo>
                    <a:pt x="0" y="36486"/>
                  </a:lnTo>
                  <a:cubicBezTo>
                    <a:pt x="0" y="16335"/>
                    <a:pt x="16335" y="0"/>
                    <a:pt x="36486" y="0"/>
                  </a:cubicBezTo>
                  <a:close/>
                </a:path>
              </a:pathLst>
            </a:custGeom>
            <a:solidFill>
              <a:srgbClr val="000000">
                <a:alpha val="0"/>
              </a:srgbClr>
            </a:solidFill>
            <a:ln cap="flat" cmpd="sng" w="123825">
              <a:solidFill>
                <a:srgbClr val="5CFF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3"/>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8" name="Google Shape;368;p23"/>
          <p:cNvGrpSpPr/>
          <p:nvPr/>
        </p:nvGrpSpPr>
        <p:grpSpPr>
          <a:xfrm>
            <a:off x="9633498" y="893713"/>
            <a:ext cx="7625802" cy="4600434"/>
            <a:chOff x="0" y="-85725"/>
            <a:chExt cx="2008442" cy="1211637"/>
          </a:xfrm>
        </p:grpSpPr>
        <p:sp>
          <p:nvSpPr>
            <p:cNvPr id="369" name="Google Shape;369;p23"/>
            <p:cNvSpPr/>
            <p:nvPr/>
          </p:nvSpPr>
          <p:spPr>
            <a:xfrm>
              <a:off x="0" y="0"/>
              <a:ext cx="2008442" cy="1125912"/>
            </a:xfrm>
            <a:custGeom>
              <a:rect b="b" l="l" r="r" t="t"/>
              <a:pathLst>
                <a:path extrusionOk="0" h="1125912" w="2008442">
                  <a:moveTo>
                    <a:pt x="36548" y="0"/>
                  </a:moveTo>
                  <a:lnTo>
                    <a:pt x="1971894" y="0"/>
                  </a:lnTo>
                  <a:cubicBezTo>
                    <a:pt x="1992079" y="0"/>
                    <a:pt x="2008442" y="16363"/>
                    <a:pt x="2008442" y="36548"/>
                  </a:cubicBezTo>
                  <a:lnTo>
                    <a:pt x="2008442" y="1089364"/>
                  </a:lnTo>
                  <a:cubicBezTo>
                    <a:pt x="2008442" y="1109549"/>
                    <a:pt x="1992079" y="1125912"/>
                    <a:pt x="1971894" y="1125912"/>
                  </a:cubicBezTo>
                  <a:lnTo>
                    <a:pt x="36548" y="1125912"/>
                  </a:lnTo>
                  <a:cubicBezTo>
                    <a:pt x="16363" y="1125912"/>
                    <a:pt x="0" y="1109549"/>
                    <a:pt x="0" y="1089364"/>
                  </a:cubicBezTo>
                  <a:lnTo>
                    <a:pt x="0" y="36548"/>
                  </a:lnTo>
                  <a:cubicBezTo>
                    <a:pt x="0" y="16363"/>
                    <a:pt x="16363" y="0"/>
                    <a:pt x="36548" y="0"/>
                  </a:cubicBezTo>
                  <a:close/>
                </a:path>
              </a:pathLst>
            </a:custGeom>
            <a:solidFill>
              <a:srgbClr val="000000">
                <a:alpha val="0"/>
              </a:srgbClr>
            </a:solidFill>
            <a:ln cap="flat" cmpd="sng" w="123825">
              <a:solidFill>
                <a:srgbClr val="FE54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3"/>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1" name="Google Shape;371;p23"/>
          <p:cNvSpPr txBox="1"/>
          <p:nvPr/>
        </p:nvSpPr>
        <p:spPr>
          <a:xfrm>
            <a:off x="1028700" y="1009650"/>
            <a:ext cx="7729031" cy="12382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en-US" sz="8000">
                <a:solidFill>
                  <a:srgbClr val="5CFF86"/>
                </a:solidFill>
                <a:latin typeface="Arial"/>
                <a:ea typeface="Arial"/>
                <a:cs typeface="Arial"/>
                <a:sym typeface="Arial"/>
              </a:rPr>
              <a:t>Gallery </a:t>
            </a:r>
            <a:endParaRPr/>
          </a:p>
        </p:txBody>
      </p:sp>
      <p:sp>
        <p:nvSpPr>
          <p:cNvPr id="372" name="Google Shape;372;p23"/>
          <p:cNvSpPr txBox="1"/>
          <p:nvPr/>
        </p:nvSpPr>
        <p:spPr>
          <a:xfrm>
            <a:off x="1028700" y="2515299"/>
            <a:ext cx="3864516" cy="6508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000">
                <a:solidFill>
                  <a:srgbClr val="FFFFFF"/>
                </a:solidFill>
                <a:latin typeface="DM Sans"/>
                <a:ea typeface="DM Sans"/>
                <a:cs typeface="DM Sans"/>
                <a:sym typeface="DM Sans"/>
              </a:rPr>
              <a:t>What can you say about your projects? Share it here!</a:t>
            </a:r>
            <a:endParaRPr/>
          </a:p>
        </p:txBody>
      </p:sp>
      <p:grpSp>
        <p:nvGrpSpPr>
          <p:cNvPr id="373" name="Google Shape;373;p23"/>
          <p:cNvGrpSpPr/>
          <p:nvPr/>
        </p:nvGrpSpPr>
        <p:grpSpPr>
          <a:xfrm rot="-800304">
            <a:off x="12120483" y="4540584"/>
            <a:ext cx="2651828" cy="2651828"/>
            <a:chOff x="1490" y="1490"/>
            <a:chExt cx="809819" cy="809819"/>
          </a:xfrm>
        </p:grpSpPr>
        <p:sp>
          <p:nvSpPr>
            <p:cNvPr id="374" name="Google Shape;374;p23"/>
            <p:cNvSpPr/>
            <p:nvPr/>
          </p:nvSpPr>
          <p:spPr>
            <a:xfrm>
              <a:off x="1490" y="1490"/>
              <a:ext cx="809819" cy="809819"/>
            </a:xfrm>
            <a:custGeom>
              <a:rect b="b" l="l" r="r" t="t"/>
              <a:pathLst>
                <a:path extrusionOk="0" h="809819" w="809819">
                  <a:moveTo>
                    <a:pt x="409477" y="2113"/>
                  </a:moveTo>
                  <a:lnTo>
                    <a:pt x="457560" y="40050"/>
                  </a:lnTo>
                  <a:cubicBezTo>
                    <a:pt x="460397" y="42288"/>
                    <a:pt x="464194" y="42890"/>
                    <a:pt x="467584" y="41637"/>
                  </a:cubicBezTo>
                  <a:lnTo>
                    <a:pt x="525037" y="20416"/>
                  </a:lnTo>
                  <a:cubicBezTo>
                    <a:pt x="528237" y="19234"/>
                    <a:pt x="531830" y="20402"/>
                    <a:pt x="533724" y="23239"/>
                  </a:cubicBezTo>
                  <a:lnTo>
                    <a:pt x="567731" y="74177"/>
                  </a:lnTo>
                  <a:cubicBezTo>
                    <a:pt x="569738" y="77183"/>
                    <a:pt x="573163" y="78928"/>
                    <a:pt x="576774" y="78785"/>
                  </a:cubicBezTo>
                  <a:lnTo>
                    <a:pt x="637973" y="76356"/>
                  </a:lnTo>
                  <a:cubicBezTo>
                    <a:pt x="641381" y="76221"/>
                    <a:pt x="644438" y="78442"/>
                    <a:pt x="645363" y="81725"/>
                  </a:cubicBezTo>
                  <a:lnTo>
                    <a:pt x="661965" y="140679"/>
                  </a:lnTo>
                  <a:cubicBezTo>
                    <a:pt x="662944" y="144157"/>
                    <a:pt x="665663" y="146876"/>
                    <a:pt x="669141" y="147855"/>
                  </a:cubicBezTo>
                  <a:lnTo>
                    <a:pt x="728094" y="164457"/>
                  </a:lnTo>
                  <a:cubicBezTo>
                    <a:pt x="731378" y="165382"/>
                    <a:pt x="733599" y="168439"/>
                    <a:pt x="733463" y="171847"/>
                  </a:cubicBezTo>
                  <a:lnTo>
                    <a:pt x="731035" y="233046"/>
                  </a:lnTo>
                  <a:cubicBezTo>
                    <a:pt x="730892" y="236657"/>
                    <a:pt x="732637" y="240082"/>
                    <a:pt x="735643" y="242089"/>
                  </a:cubicBezTo>
                  <a:lnTo>
                    <a:pt x="786581" y="276096"/>
                  </a:lnTo>
                  <a:cubicBezTo>
                    <a:pt x="789418" y="277990"/>
                    <a:pt x="790586" y="281583"/>
                    <a:pt x="789404" y="284783"/>
                  </a:cubicBezTo>
                  <a:lnTo>
                    <a:pt x="768182" y="342236"/>
                  </a:lnTo>
                  <a:cubicBezTo>
                    <a:pt x="766930" y="345626"/>
                    <a:pt x="767532" y="349423"/>
                    <a:pt x="769770" y="352260"/>
                  </a:cubicBezTo>
                  <a:lnTo>
                    <a:pt x="807707" y="400343"/>
                  </a:lnTo>
                  <a:cubicBezTo>
                    <a:pt x="809820" y="403021"/>
                    <a:pt x="809820" y="406799"/>
                    <a:pt x="807707" y="409477"/>
                  </a:cubicBezTo>
                  <a:lnTo>
                    <a:pt x="769770" y="457560"/>
                  </a:lnTo>
                  <a:cubicBezTo>
                    <a:pt x="767532" y="460397"/>
                    <a:pt x="766930" y="464194"/>
                    <a:pt x="768182" y="467584"/>
                  </a:cubicBezTo>
                  <a:lnTo>
                    <a:pt x="789404" y="525037"/>
                  </a:lnTo>
                  <a:cubicBezTo>
                    <a:pt x="790586" y="528237"/>
                    <a:pt x="789418" y="531830"/>
                    <a:pt x="786581" y="533724"/>
                  </a:cubicBezTo>
                  <a:lnTo>
                    <a:pt x="735643" y="567731"/>
                  </a:lnTo>
                  <a:cubicBezTo>
                    <a:pt x="732637" y="569738"/>
                    <a:pt x="730892" y="573163"/>
                    <a:pt x="731035" y="576774"/>
                  </a:cubicBezTo>
                  <a:lnTo>
                    <a:pt x="733463" y="637973"/>
                  </a:lnTo>
                  <a:cubicBezTo>
                    <a:pt x="733599" y="641381"/>
                    <a:pt x="731378" y="644438"/>
                    <a:pt x="728094" y="645363"/>
                  </a:cubicBezTo>
                  <a:lnTo>
                    <a:pt x="669141" y="661965"/>
                  </a:lnTo>
                  <a:cubicBezTo>
                    <a:pt x="665663" y="662944"/>
                    <a:pt x="662944" y="665663"/>
                    <a:pt x="661965" y="669141"/>
                  </a:cubicBezTo>
                  <a:lnTo>
                    <a:pt x="645363" y="728094"/>
                  </a:lnTo>
                  <a:cubicBezTo>
                    <a:pt x="644438" y="731378"/>
                    <a:pt x="641381" y="733599"/>
                    <a:pt x="637973" y="733463"/>
                  </a:cubicBezTo>
                  <a:lnTo>
                    <a:pt x="576774" y="731035"/>
                  </a:lnTo>
                  <a:cubicBezTo>
                    <a:pt x="573163" y="730892"/>
                    <a:pt x="569738" y="732637"/>
                    <a:pt x="567731" y="735643"/>
                  </a:cubicBezTo>
                  <a:lnTo>
                    <a:pt x="533724" y="786581"/>
                  </a:lnTo>
                  <a:cubicBezTo>
                    <a:pt x="531830" y="789418"/>
                    <a:pt x="528237" y="790586"/>
                    <a:pt x="525037" y="789404"/>
                  </a:cubicBezTo>
                  <a:lnTo>
                    <a:pt x="467584" y="768182"/>
                  </a:lnTo>
                  <a:cubicBezTo>
                    <a:pt x="464194" y="766930"/>
                    <a:pt x="460397" y="767532"/>
                    <a:pt x="457560" y="769770"/>
                  </a:cubicBezTo>
                  <a:lnTo>
                    <a:pt x="409477" y="807707"/>
                  </a:lnTo>
                  <a:cubicBezTo>
                    <a:pt x="406799" y="809820"/>
                    <a:pt x="403021" y="809820"/>
                    <a:pt x="400343" y="807707"/>
                  </a:cubicBezTo>
                  <a:lnTo>
                    <a:pt x="352260" y="769770"/>
                  </a:lnTo>
                  <a:cubicBezTo>
                    <a:pt x="349423" y="767532"/>
                    <a:pt x="345626" y="766930"/>
                    <a:pt x="342236" y="768182"/>
                  </a:cubicBezTo>
                  <a:lnTo>
                    <a:pt x="284783" y="789404"/>
                  </a:lnTo>
                  <a:cubicBezTo>
                    <a:pt x="281583" y="790586"/>
                    <a:pt x="277990" y="789418"/>
                    <a:pt x="276096" y="786581"/>
                  </a:cubicBezTo>
                  <a:lnTo>
                    <a:pt x="242089" y="735643"/>
                  </a:lnTo>
                  <a:cubicBezTo>
                    <a:pt x="240082" y="732637"/>
                    <a:pt x="236657" y="730892"/>
                    <a:pt x="233046" y="731035"/>
                  </a:cubicBezTo>
                  <a:lnTo>
                    <a:pt x="171847" y="733463"/>
                  </a:lnTo>
                  <a:cubicBezTo>
                    <a:pt x="168439" y="733599"/>
                    <a:pt x="165382" y="731378"/>
                    <a:pt x="164457" y="728094"/>
                  </a:cubicBezTo>
                  <a:lnTo>
                    <a:pt x="147855" y="669141"/>
                  </a:lnTo>
                  <a:cubicBezTo>
                    <a:pt x="146876" y="665663"/>
                    <a:pt x="144157" y="662944"/>
                    <a:pt x="140679" y="661965"/>
                  </a:cubicBezTo>
                  <a:lnTo>
                    <a:pt x="81725" y="645363"/>
                  </a:lnTo>
                  <a:cubicBezTo>
                    <a:pt x="78442" y="644438"/>
                    <a:pt x="76221" y="641381"/>
                    <a:pt x="76356" y="637973"/>
                  </a:cubicBezTo>
                  <a:lnTo>
                    <a:pt x="78785" y="576774"/>
                  </a:lnTo>
                  <a:cubicBezTo>
                    <a:pt x="78928" y="573163"/>
                    <a:pt x="77183" y="569738"/>
                    <a:pt x="74177" y="567731"/>
                  </a:cubicBezTo>
                  <a:lnTo>
                    <a:pt x="23239" y="533724"/>
                  </a:lnTo>
                  <a:cubicBezTo>
                    <a:pt x="20402" y="531830"/>
                    <a:pt x="19234" y="528237"/>
                    <a:pt x="20416" y="525037"/>
                  </a:cubicBezTo>
                  <a:lnTo>
                    <a:pt x="41637" y="467584"/>
                  </a:lnTo>
                  <a:cubicBezTo>
                    <a:pt x="42890" y="464194"/>
                    <a:pt x="42288" y="460397"/>
                    <a:pt x="40050" y="457560"/>
                  </a:cubicBezTo>
                  <a:lnTo>
                    <a:pt x="2113" y="409477"/>
                  </a:lnTo>
                  <a:cubicBezTo>
                    <a:pt x="0" y="406799"/>
                    <a:pt x="0" y="403021"/>
                    <a:pt x="2113" y="400343"/>
                  </a:cubicBezTo>
                  <a:lnTo>
                    <a:pt x="40050" y="352260"/>
                  </a:lnTo>
                  <a:cubicBezTo>
                    <a:pt x="42288" y="349423"/>
                    <a:pt x="42890" y="345626"/>
                    <a:pt x="41637" y="342236"/>
                  </a:cubicBezTo>
                  <a:lnTo>
                    <a:pt x="20416" y="284783"/>
                  </a:lnTo>
                  <a:cubicBezTo>
                    <a:pt x="19234" y="281583"/>
                    <a:pt x="20402" y="277990"/>
                    <a:pt x="23239" y="276096"/>
                  </a:cubicBezTo>
                  <a:lnTo>
                    <a:pt x="74177" y="242089"/>
                  </a:lnTo>
                  <a:cubicBezTo>
                    <a:pt x="77183" y="240082"/>
                    <a:pt x="78928" y="236657"/>
                    <a:pt x="78785" y="233046"/>
                  </a:cubicBezTo>
                  <a:lnTo>
                    <a:pt x="76356" y="171847"/>
                  </a:lnTo>
                  <a:cubicBezTo>
                    <a:pt x="76221" y="168439"/>
                    <a:pt x="78442" y="165382"/>
                    <a:pt x="81725" y="164457"/>
                  </a:cubicBezTo>
                  <a:lnTo>
                    <a:pt x="140679" y="147855"/>
                  </a:lnTo>
                  <a:cubicBezTo>
                    <a:pt x="144157" y="146876"/>
                    <a:pt x="146876" y="144157"/>
                    <a:pt x="147855" y="140679"/>
                  </a:cubicBezTo>
                  <a:lnTo>
                    <a:pt x="164457" y="81725"/>
                  </a:lnTo>
                  <a:cubicBezTo>
                    <a:pt x="165382" y="78442"/>
                    <a:pt x="168439" y="76221"/>
                    <a:pt x="171847" y="76356"/>
                  </a:cubicBezTo>
                  <a:lnTo>
                    <a:pt x="233046" y="78785"/>
                  </a:lnTo>
                  <a:cubicBezTo>
                    <a:pt x="236657" y="78928"/>
                    <a:pt x="240082" y="77183"/>
                    <a:pt x="242089" y="74177"/>
                  </a:cubicBezTo>
                  <a:lnTo>
                    <a:pt x="276096" y="23239"/>
                  </a:lnTo>
                  <a:cubicBezTo>
                    <a:pt x="277990" y="20402"/>
                    <a:pt x="281583" y="19234"/>
                    <a:pt x="284783" y="20416"/>
                  </a:cubicBezTo>
                  <a:lnTo>
                    <a:pt x="342236" y="41637"/>
                  </a:lnTo>
                  <a:cubicBezTo>
                    <a:pt x="345626" y="42890"/>
                    <a:pt x="349423" y="42288"/>
                    <a:pt x="352260" y="40050"/>
                  </a:cubicBezTo>
                  <a:lnTo>
                    <a:pt x="400343" y="2113"/>
                  </a:lnTo>
                  <a:cubicBezTo>
                    <a:pt x="403021" y="0"/>
                    <a:pt x="406799" y="0"/>
                    <a:pt x="409477" y="2113"/>
                  </a:cubicBezTo>
                  <a:close/>
                </a:path>
              </a:pathLst>
            </a:custGeom>
            <a:solidFill>
              <a:srgbClr val="FFE70F"/>
            </a:solidFill>
            <a:ln cap="flat" cmpd="sng" w="123825">
              <a:solidFill>
                <a:srgbClr val="FF4F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6" name="Google Shape;376;p23"/>
          <p:cNvSpPr txBox="1"/>
          <p:nvPr/>
        </p:nvSpPr>
        <p:spPr>
          <a:xfrm rot="-800304">
            <a:off x="12673282" y="5609324"/>
            <a:ext cx="1546234" cy="514350"/>
          </a:xfrm>
          <a:prstGeom prst="rect">
            <a:avLst/>
          </a:prstGeom>
          <a:noFill/>
          <a:ln>
            <a:noFill/>
          </a:ln>
        </p:spPr>
        <p:txBody>
          <a:bodyPr anchorCtr="0" anchor="t" bIns="0" lIns="0" spcFirstLastPara="1" rIns="0" wrap="square" tIns="0">
            <a:spAutoFit/>
          </a:bodyPr>
          <a:lstStyle/>
          <a:p>
            <a:pPr indent="0" lvl="0" marL="0" marR="0" rtl="0" algn="ctr">
              <a:lnSpc>
                <a:spcPct val="120023"/>
              </a:lnSpc>
              <a:spcBef>
                <a:spcPts val="0"/>
              </a:spcBef>
              <a:spcAft>
                <a:spcPts val="0"/>
              </a:spcAft>
              <a:buNone/>
            </a:pPr>
            <a:r>
              <a:rPr lang="en-US" sz="3406">
                <a:solidFill>
                  <a:srgbClr val="0F2133"/>
                </a:solidFill>
                <a:latin typeface="Arial"/>
                <a:ea typeface="Arial"/>
                <a:cs typeface="Arial"/>
                <a:sym typeface="Arial"/>
              </a:rPr>
              <a:t>2024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0F"/>
        </a:solidFill>
      </p:bgPr>
    </p:bg>
    <p:spTree>
      <p:nvGrpSpPr>
        <p:cNvPr id="380" name="Shape 380"/>
        <p:cNvGrpSpPr/>
        <p:nvPr/>
      </p:nvGrpSpPr>
      <p:grpSpPr>
        <a:xfrm>
          <a:off x="0" y="0"/>
          <a:ext cx="0" cy="0"/>
          <a:chOff x="0" y="0"/>
          <a:chExt cx="0" cy="0"/>
        </a:xfrm>
      </p:grpSpPr>
      <p:sp>
        <p:nvSpPr>
          <p:cNvPr id="381" name="Google Shape;381;p24"/>
          <p:cNvSpPr txBox="1"/>
          <p:nvPr/>
        </p:nvSpPr>
        <p:spPr>
          <a:xfrm>
            <a:off x="4905791" y="2987761"/>
            <a:ext cx="2566691" cy="548331"/>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Other Consulting Services</a:t>
            </a:r>
            <a:endParaRPr/>
          </a:p>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33.8%</a:t>
            </a:r>
            <a:endParaRPr/>
          </a:p>
        </p:txBody>
      </p:sp>
      <p:sp>
        <p:nvSpPr>
          <p:cNvPr id="382" name="Google Shape;382;p24"/>
          <p:cNvSpPr txBox="1"/>
          <p:nvPr/>
        </p:nvSpPr>
        <p:spPr>
          <a:xfrm>
            <a:off x="9165830" y="8691287"/>
            <a:ext cx="2252928" cy="548331"/>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Technology Consulting</a:t>
            </a:r>
            <a:endParaRPr/>
          </a:p>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27.7%</a:t>
            </a:r>
            <a:endParaRPr/>
          </a:p>
        </p:txBody>
      </p:sp>
      <p:sp>
        <p:nvSpPr>
          <p:cNvPr id="383" name="Google Shape;383;p24"/>
          <p:cNvSpPr txBox="1"/>
          <p:nvPr/>
        </p:nvSpPr>
        <p:spPr>
          <a:xfrm>
            <a:off x="14688149" y="5332273"/>
            <a:ext cx="2885099" cy="548331"/>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Human Resources Consulting</a:t>
            </a:r>
            <a:endParaRPr/>
          </a:p>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23.1%</a:t>
            </a:r>
            <a:endParaRPr/>
          </a:p>
        </p:txBody>
      </p:sp>
      <p:sp>
        <p:nvSpPr>
          <p:cNvPr id="384" name="Google Shape;384;p24"/>
          <p:cNvSpPr txBox="1"/>
          <p:nvPr/>
        </p:nvSpPr>
        <p:spPr>
          <a:xfrm>
            <a:off x="12969169" y="1632949"/>
            <a:ext cx="1983144" cy="548331"/>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Financial Consulting</a:t>
            </a:r>
            <a:endParaRPr/>
          </a:p>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12.3%</a:t>
            </a:r>
            <a:endParaRPr/>
          </a:p>
        </p:txBody>
      </p:sp>
      <p:sp>
        <p:nvSpPr>
          <p:cNvPr id="385" name="Google Shape;385;p24"/>
          <p:cNvSpPr txBox="1"/>
          <p:nvPr/>
        </p:nvSpPr>
        <p:spPr>
          <a:xfrm>
            <a:off x="10260326" y="490091"/>
            <a:ext cx="1955085" cy="548331"/>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Strategy Consulting</a:t>
            </a:r>
            <a:endParaRPr/>
          </a:p>
          <a:p>
            <a:pPr indent="0" lvl="0" marL="0" marR="0" rtl="0" algn="ctr">
              <a:lnSpc>
                <a:spcPct val="140025"/>
              </a:lnSpc>
              <a:spcBef>
                <a:spcPts val="0"/>
              </a:spcBef>
              <a:spcAft>
                <a:spcPts val="0"/>
              </a:spcAft>
              <a:buNone/>
            </a:pPr>
            <a:r>
              <a:rPr b="1" lang="en-US" sz="1599">
                <a:solidFill>
                  <a:srgbClr val="0F2133"/>
                </a:solidFill>
                <a:latin typeface="DM Sans"/>
                <a:ea typeface="DM Sans"/>
                <a:cs typeface="DM Sans"/>
                <a:sym typeface="DM Sans"/>
              </a:rPr>
              <a:t>3.1%</a:t>
            </a:r>
            <a:endParaRPr/>
          </a:p>
        </p:txBody>
      </p:sp>
      <p:grpSp>
        <p:nvGrpSpPr>
          <p:cNvPr id="386" name="Google Shape;386;p24"/>
          <p:cNvGrpSpPr/>
          <p:nvPr/>
        </p:nvGrpSpPr>
        <p:grpSpPr>
          <a:xfrm>
            <a:off x="7238733" y="1715995"/>
            <a:ext cx="7467375" cy="7004532"/>
            <a:chOff x="-63999" y="0"/>
            <a:chExt cx="2757817" cy="2586882"/>
          </a:xfrm>
        </p:grpSpPr>
        <p:sp>
          <p:nvSpPr>
            <p:cNvPr id="387" name="Google Shape;387;p24"/>
            <p:cNvSpPr/>
            <p:nvPr/>
          </p:nvSpPr>
          <p:spPr>
            <a:xfrm>
              <a:off x="1270000" y="0"/>
              <a:ext cx="305987" cy="653706"/>
            </a:xfrm>
            <a:custGeom>
              <a:rect b="b" l="l" r="r" t="t"/>
              <a:pathLst>
                <a:path extrusionOk="0" h="653706" w="305987">
                  <a:moveTo>
                    <a:pt x="0" y="0"/>
                  </a:moveTo>
                  <a:lnTo>
                    <a:pt x="0" y="0"/>
                  </a:lnTo>
                  <a:cubicBezTo>
                    <a:pt x="103136" y="0"/>
                    <a:pt x="205889" y="12563"/>
                    <a:pt x="305987" y="37413"/>
                  </a:cubicBezTo>
                  <a:lnTo>
                    <a:pt x="152994" y="653706"/>
                  </a:lnTo>
                  <a:cubicBezTo>
                    <a:pt x="102944" y="641282"/>
                    <a:pt x="51568" y="635000"/>
                    <a:pt x="0" y="6350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p:nvPr/>
          </p:nvSpPr>
          <p:spPr>
            <a:xfrm>
              <a:off x="1392000" y="23660"/>
              <a:ext cx="957940" cy="912189"/>
            </a:xfrm>
            <a:custGeom>
              <a:rect b="b" l="l" r="r" t="t"/>
              <a:pathLst>
                <a:path extrusionOk="0" h="912189" w="957940">
                  <a:moveTo>
                    <a:pt x="122001" y="0"/>
                  </a:moveTo>
                  <a:cubicBezTo>
                    <a:pt x="468958" y="67925"/>
                    <a:pt x="771898" y="277402"/>
                    <a:pt x="957940" y="578037"/>
                  </a:cubicBezTo>
                  <a:lnTo>
                    <a:pt x="417970" y="912189"/>
                  </a:lnTo>
                  <a:cubicBezTo>
                    <a:pt x="324949" y="761871"/>
                    <a:pt x="173479" y="657133"/>
                    <a:pt x="0" y="623170"/>
                  </a:cubicBezTo>
                  <a:close/>
                </a:path>
              </a:pathLst>
            </a:custGeom>
            <a:solidFill>
              <a:srgbClr val="5CF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4"/>
            <p:cNvSpPr/>
            <p:nvPr/>
          </p:nvSpPr>
          <p:spPr>
            <a:xfrm>
              <a:off x="1666801" y="548558"/>
              <a:ext cx="1027017" cy="1712954"/>
            </a:xfrm>
            <a:custGeom>
              <a:rect b="b" l="l" r="r" t="t"/>
              <a:pathLst>
                <a:path extrusionOk="0" h="1712954" w="1027017">
                  <a:moveTo>
                    <a:pt x="648388" y="0"/>
                  </a:moveTo>
                  <a:cubicBezTo>
                    <a:pt x="1027018" y="548539"/>
                    <a:pt x="917169" y="1296453"/>
                    <a:pt x="396802" y="1712953"/>
                  </a:cubicBezTo>
                  <a:lnTo>
                    <a:pt x="0" y="1217198"/>
                  </a:lnTo>
                  <a:cubicBezTo>
                    <a:pt x="260184" y="1008948"/>
                    <a:pt x="315108" y="634990"/>
                    <a:pt x="125794" y="360721"/>
                  </a:cubicBezTo>
                  <a:close/>
                </a:path>
              </a:pathLst>
            </a:custGeom>
            <a:solidFill>
              <a:srgbClr val="006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4"/>
            <p:cNvSpPr/>
            <p:nvPr/>
          </p:nvSpPr>
          <p:spPr>
            <a:xfrm>
              <a:off x="159033" y="1577673"/>
              <a:ext cx="1953133" cy="1009209"/>
            </a:xfrm>
            <a:custGeom>
              <a:rect b="b" l="l" r="r" t="t"/>
              <a:pathLst>
                <a:path extrusionOk="0" h="1009209" w="1953133">
                  <a:moveTo>
                    <a:pt x="1953133" y="642936"/>
                  </a:moveTo>
                  <a:cubicBezTo>
                    <a:pt x="1664712" y="898454"/>
                    <a:pt x="1275882" y="1009210"/>
                    <a:pt x="896110" y="944020"/>
                  </a:cubicBezTo>
                  <a:cubicBezTo>
                    <a:pt x="516338" y="878831"/>
                    <a:pt x="186700" y="644749"/>
                    <a:pt x="0" y="307674"/>
                  </a:cubicBezTo>
                  <a:lnTo>
                    <a:pt x="555483" y="0"/>
                  </a:lnTo>
                  <a:cubicBezTo>
                    <a:pt x="648833" y="168538"/>
                    <a:pt x="813652" y="285579"/>
                    <a:pt x="1003538" y="318174"/>
                  </a:cubicBezTo>
                  <a:cubicBezTo>
                    <a:pt x="1193424" y="350768"/>
                    <a:pt x="1387839" y="295391"/>
                    <a:pt x="1532050" y="167631"/>
                  </a:cubicBezTo>
                  <a:close/>
                </a:path>
              </a:pathLst>
            </a:custGeom>
            <a:solidFill>
              <a:srgbClr val="642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4"/>
            <p:cNvSpPr/>
            <p:nvPr/>
          </p:nvSpPr>
          <p:spPr>
            <a:xfrm>
              <a:off x="-63999" y="0"/>
              <a:ext cx="1333936" cy="1940103"/>
            </a:xfrm>
            <a:custGeom>
              <a:rect b="b" l="l" r="r" t="t"/>
              <a:pathLst>
                <a:path extrusionOk="0" h="1940103" w="1333936">
                  <a:moveTo>
                    <a:pt x="255175" y="1940103"/>
                  </a:moveTo>
                  <a:cubicBezTo>
                    <a:pt x="11921" y="1548479"/>
                    <a:pt x="0" y="1055787"/>
                    <a:pt x="224029" y="652857"/>
                  </a:cubicBezTo>
                  <a:cubicBezTo>
                    <a:pt x="448058" y="249927"/>
                    <a:pt x="872850" y="46"/>
                    <a:pt x="1333872" y="0"/>
                  </a:cubicBezTo>
                  <a:lnTo>
                    <a:pt x="1333936" y="635000"/>
                  </a:lnTo>
                  <a:cubicBezTo>
                    <a:pt x="1103424" y="635023"/>
                    <a:pt x="891028" y="759963"/>
                    <a:pt x="779014" y="961428"/>
                  </a:cubicBezTo>
                  <a:cubicBezTo>
                    <a:pt x="666999" y="1162893"/>
                    <a:pt x="672960" y="1409240"/>
                    <a:pt x="794587" y="1605052"/>
                  </a:cubicBezTo>
                  <a:close/>
                </a:path>
              </a:pathLst>
            </a:custGeom>
            <a:solidFill>
              <a:srgbClr val="FF4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24"/>
          <p:cNvGrpSpPr/>
          <p:nvPr/>
        </p:nvGrpSpPr>
        <p:grpSpPr>
          <a:xfrm>
            <a:off x="8704585" y="2945537"/>
            <a:ext cx="4395994" cy="4395994"/>
            <a:chOff x="3578" y="3578"/>
            <a:chExt cx="805645" cy="805645"/>
          </a:xfrm>
        </p:grpSpPr>
        <p:sp>
          <p:nvSpPr>
            <p:cNvPr id="393" name="Google Shape;393;p24"/>
            <p:cNvSpPr/>
            <p:nvPr/>
          </p:nvSpPr>
          <p:spPr>
            <a:xfrm>
              <a:off x="3578" y="3578"/>
              <a:ext cx="805645" cy="805645"/>
            </a:xfrm>
            <a:custGeom>
              <a:rect b="b" l="l" r="r" t="t"/>
              <a:pathLst>
                <a:path extrusionOk="0" h="805645" w="805645">
                  <a:moveTo>
                    <a:pt x="413786" y="5072"/>
                  </a:moveTo>
                  <a:lnTo>
                    <a:pt x="449076" y="32915"/>
                  </a:lnTo>
                  <a:cubicBezTo>
                    <a:pt x="455886" y="38289"/>
                    <a:pt x="465002" y="39732"/>
                    <a:pt x="473139" y="36726"/>
                  </a:cubicBezTo>
                  <a:lnTo>
                    <a:pt x="515306" y="21151"/>
                  </a:lnTo>
                  <a:cubicBezTo>
                    <a:pt x="522988" y="18314"/>
                    <a:pt x="531613" y="21116"/>
                    <a:pt x="536160" y="27927"/>
                  </a:cubicBezTo>
                  <a:lnTo>
                    <a:pt x="561119" y="65313"/>
                  </a:lnTo>
                  <a:cubicBezTo>
                    <a:pt x="565936" y="72528"/>
                    <a:pt x="574159" y="76718"/>
                    <a:pt x="582827" y="76374"/>
                  </a:cubicBezTo>
                  <a:lnTo>
                    <a:pt x="627744" y="74591"/>
                  </a:lnTo>
                  <a:cubicBezTo>
                    <a:pt x="635926" y="74267"/>
                    <a:pt x="643263" y="79597"/>
                    <a:pt x="645483" y="87480"/>
                  </a:cubicBezTo>
                  <a:lnTo>
                    <a:pt x="657668" y="130748"/>
                  </a:lnTo>
                  <a:cubicBezTo>
                    <a:pt x="660020" y="139098"/>
                    <a:pt x="666546" y="145624"/>
                    <a:pt x="674896" y="147976"/>
                  </a:cubicBezTo>
                  <a:lnTo>
                    <a:pt x="718164" y="160161"/>
                  </a:lnTo>
                  <a:cubicBezTo>
                    <a:pt x="726046" y="162381"/>
                    <a:pt x="731377" y="169718"/>
                    <a:pt x="731052" y="177900"/>
                  </a:cubicBezTo>
                  <a:lnTo>
                    <a:pt x="729270" y="222817"/>
                  </a:lnTo>
                  <a:cubicBezTo>
                    <a:pt x="728926" y="231485"/>
                    <a:pt x="733116" y="239708"/>
                    <a:pt x="740331" y="244525"/>
                  </a:cubicBezTo>
                  <a:lnTo>
                    <a:pt x="777717" y="269484"/>
                  </a:lnTo>
                  <a:cubicBezTo>
                    <a:pt x="784527" y="274031"/>
                    <a:pt x="787330" y="282656"/>
                    <a:pt x="784493" y="290338"/>
                  </a:cubicBezTo>
                  <a:lnTo>
                    <a:pt x="768917" y="332505"/>
                  </a:lnTo>
                  <a:cubicBezTo>
                    <a:pt x="765912" y="340642"/>
                    <a:pt x="767355" y="349758"/>
                    <a:pt x="772729" y="356568"/>
                  </a:cubicBezTo>
                  <a:lnTo>
                    <a:pt x="800572" y="391858"/>
                  </a:lnTo>
                  <a:cubicBezTo>
                    <a:pt x="805644" y="398287"/>
                    <a:pt x="805644" y="407357"/>
                    <a:pt x="800572" y="413786"/>
                  </a:cubicBezTo>
                  <a:lnTo>
                    <a:pt x="772729" y="449076"/>
                  </a:lnTo>
                  <a:cubicBezTo>
                    <a:pt x="767355" y="455886"/>
                    <a:pt x="765912" y="465002"/>
                    <a:pt x="768917" y="473139"/>
                  </a:cubicBezTo>
                  <a:lnTo>
                    <a:pt x="784493" y="515306"/>
                  </a:lnTo>
                  <a:cubicBezTo>
                    <a:pt x="787330" y="522988"/>
                    <a:pt x="784527" y="531613"/>
                    <a:pt x="777717" y="536160"/>
                  </a:cubicBezTo>
                  <a:lnTo>
                    <a:pt x="740331" y="561119"/>
                  </a:lnTo>
                  <a:cubicBezTo>
                    <a:pt x="733116" y="565936"/>
                    <a:pt x="728926" y="574159"/>
                    <a:pt x="729270" y="582827"/>
                  </a:cubicBezTo>
                  <a:lnTo>
                    <a:pt x="731052" y="627744"/>
                  </a:lnTo>
                  <a:cubicBezTo>
                    <a:pt x="731377" y="635926"/>
                    <a:pt x="726046" y="643263"/>
                    <a:pt x="718164" y="645483"/>
                  </a:cubicBezTo>
                  <a:lnTo>
                    <a:pt x="674896" y="657668"/>
                  </a:lnTo>
                  <a:cubicBezTo>
                    <a:pt x="666546" y="660020"/>
                    <a:pt x="660020" y="666546"/>
                    <a:pt x="657668" y="674896"/>
                  </a:cubicBezTo>
                  <a:lnTo>
                    <a:pt x="645483" y="718164"/>
                  </a:lnTo>
                  <a:cubicBezTo>
                    <a:pt x="643263" y="726046"/>
                    <a:pt x="635926" y="731377"/>
                    <a:pt x="627744" y="731052"/>
                  </a:cubicBezTo>
                  <a:lnTo>
                    <a:pt x="582827" y="729270"/>
                  </a:lnTo>
                  <a:cubicBezTo>
                    <a:pt x="574159" y="728926"/>
                    <a:pt x="565936" y="733116"/>
                    <a:pt x="561119" y="740331"/>
                  </a:cubicBezTo>
                  <a:lnTo>
                    <a:pt x="536160" y="777717"/>
                  </a:lnTo>
                  <a:cubicBezTo>
                    <a:pt x="531613" y="784527"/>
                    <a:pt x="522988" y="787330"/>
                    <a:pt x="515306" y="784493"/>
                  </a:cubicBezTo>
                  <a:lnTo>
                    <a:pt x="473139" y="768917"/>
                  </a:lnTo>
                  <a:cubicBezTo>
                    <a:pt x="465002" y="765912"/>
                    <a:pt x="455886" y="767355"/>
                    <a:pt x="449076" y="772729"/>
                  </a:cubicBezTo>
                  <a:lnTo>
                    <a:pt x="413786" y="800572"/>
                  </a:lnTo>
                  <a:cubicBezTo>
                    <a:pt x="407357" y="805644"/>
                    <a:pt x="398287" y="805644"/>
                    <a:pt x="391858" y="800572"/>
                  </a:cubicBezTo>
                  <a:lnTo>
                    <a:pt x="356568" y="772729"/>
                  </a:lnTo>
                  <a:cubicBezTo>
                    <a:pt x="349758" y="767355"/>
                    <a:pt x="340642" y="765912"/>
                    <a:pt x="332505" y="768917"/>
                  </a:cubicBezTo>
                  <a:lnTo>
                    <a:pt x="290338" y="784493"/>
                  </a:lnTo>
                  <a:cubicBezTo>
                    <a:pt x="282656" y="787330"/>
                    <a:pt x="274031" y="784527"/>
                    <a:pt x="269484" y="777717"/>
                  </a:cubicBezTo>
                  <a:lnTo>
                    <a:pt x="244525" y="740331"/>
                  </a:lnTo>
                  <a:cubicBezTo>
                    <a:pt x="239708" y="733116"/>
                    <a:pt x="231485" y="728926"/>
                    <a:pt x="222817" y="729270"/>
                  </a:cubicBezTo>
                  <a:lnTo>
                    <a:pt x="177900" y="731052"/>
                  </a:lnTo>
                  <a:cubicBezTo>
                    <a:pt x="169718" y="731377"/>
                    <a:pt x="162381" y="726046"/>
                    <a:pt x="160161" y="718164"/>
                  </a:cubicBezTo>
                  <a:lnTo>
                    <a:pt x="147976" y="674896"/>
                  </a:lnTo>
                  <a:cubicBezTo>
                    <a:pt x="145624" y="666546"/>
                    <a:pt x="139098" y="660020"/>
                    <a:pt x="130748" y="657668"/>
                  </a:cubicBezTo>
                  <a:lnTo>
                    <a:pt x="87480" y="645483"/>
                  </a:lnTo>
                  <a:cubicBezTo>
                    <a:pt x="79597" y="643263"/>
                    <a:pt x="74267" y="635926"/>
                    <a:pt x="74591" y="627744"/>
                  </a:cubicBezTo>
                  <a:lnTo>
                    <a:pt x="76374" y="582827"/>
                  </a:lnTo>
                  <a:cubicBezTo>
                    <a:pt x="76718" y="574159"/>
                    <a:pt x="72528" y="565936"/>
                    <a:pt x="65313" y="561119"/>
                  </a:cubicBezTo>
                  <a:lnTo>
                    <a:pt x="27927" y="536160"/>
                  </a:lnTo>
                  <a:cubicBezTo>
                    <a:pt x="21116" y="531613"/>
                    <a:pt x="18314" y="522988"/>
                    <a:pt x="21151" y="515306"/>
                  </a:cubicBezTo>
                  <a:lnTo>
                    <a:pt x="36726" y="473139"/>
                  </a:lnTo>
                  <a:cubicBezTo>
                    <a:pt x="39732" y="465002"/>
                    <a:pt x="38289" y="455886"/>
                    <a:pt x="32915" y="449076"/>
                  </a:cubicBezTo>
                  <a:lnTo>
                    <a:pt x="5072" y="413786"/>
                  </a:lnTo>
                  <a:cubicBezTo>
                    <a:pt x="0" y="407357"/>
                    <a:pt x="0" y="398287"/>
                    <a:pt x="5072" y="391858"/>
                  </a:cubicBezTo>
                  <a:lnTo>
                    <a:pt x="32915" y="356568"/>
                  </a:lnTo>
                  <a:cubicBezTo>
                    <a:pt x="38289" y="349758"/>
                    <a:pt x="39732" y="340642"/>
                    <a:pt x="36726" y="332505"/>
                  </a:cubicBezTo>
                  <a:lnTo>
                    <a:pt x="21151" y="290338"/>
                  </a:lnTo>
                  <a:cubicBezTo>
                    <a:pt x="18314" y="282656"/>
                    <a:pt x="21116" y="274031"/>
                    <a:pt x="27927" y="269484"/>
                  </a:cubicBezTo>
                  <a:lnTo>
                    <a:pt x="65313" y="244525"/>
                  </a:lnTo>
                  <a:cubicBezTo>
                    <a:pt x="72528" y="239708"/>
                    <a:pt x="76718" y="231485"/>
                    <a:pt x="76374" y="222817"/>
                  </a:cubicBezTo>
                  <a:lnTo>
                    <a:pt x="74591" y="177900"/>
                  </a:lnTo>
                  <a:cubicBezTo>
                    <a:pt x="74267" y="169718"/>
                    <a:pt x="79597" y="162381"/>
                    <a:pt x="87480" y="160161"/>
                  </a:cubicBezTo>
                  <a:lnTo>
                    <a:pt x="130748" y="147976"/>
                  </a:lnTo>
                  <a:cubicBezTo>
                    <a:pt x="139098" y="145624"/>
                    <a:pt x="145624" y="139098"/>
                    <a:pt x="147976" y="130748"/>
                  </a:cubicBezTo>
                  <a:lnTo>
                    <a:pt x="160161" y="87480"/>
                  </a:lnTo>
                  <a:cubicBezTo>
                    <a:pt x="162381" y="79597"/>
                    <a:pt x="169718" y="74267"/>
                    <a:pt x="177900" y="74591"/>
                  </a:cubicBezTo>
                  <a:lnTo>
                    <a:pt x="222817" y="76374"/>
                  </a:lnTo>
                  <a:cubicBezTo>
                    <a:pt x="231485" y="76718"/>
                    <a:pt x="239708" y="72528"/>
                    <a:pt x="244525" y="65313"/>
                  </a:cubicBezTo>
                  <a:lnTo>
                    <a:pt x="269484" y="27927"/>
                  </a:lnTo>
                  <a:cubicBezTo>
                    <a:pt x="274031" y="21116"/>
                    <a:pt x="282656" y="18314"/>
                    <a:pt x="290338" y="21151"/>
                  </a:cubicBezTo>
                  <a:lnTo>
                    <a:pt x="332505" y="36726"/>
                  </a:lnTo>
                  <a:cubicBezTo>
                    <a:pt x="340642" y="39732"/>
                    <a:pt x="349758" y="38289"/>
                    <a:pt x="356568" y="32915"/>
                  </a:cubicBezTo>
                  <a:lnTo>
                    <a:pt x="391858" y="5072"/>
                  </a:lnTo>
                  <a:cubicBezTo>
                    <a:pt x="398287" y="0"/>
                    <a:pt x="407357" y="0"/>
                    <a:pt x="413786" y="5072"/>
                  </a:cubicBezTo>
                  <a:close/>
                </a:path>
              </a:pathLst>
            </a:custGeom>
            <a:solidFill>
              <a:srgbClr val="FFE70F"/>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4"/>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95" name="Google Shape;395;p24"/>
          <p:cNvPicPr preferRelativeResize="0"/>
          <p:nvPr/>
        </p:nvPicPr>
        <p:blipFill rotWithShape="1">
          <a:blip r:embed="rId3">
            <a:alphaModFix/>
          </a:blip>
          <a:srcRect b="0" l="0" r="0" t="0"/>
          <a:stretch/>
        </p:blipFill>
        <p:spPr>
          <a:xfrm>
            <a:off x="9290065" y="3682502"/>
            <a:ext cx="3225028" cy="3225028"/>
          </a:xfrm>
          <a:prstGeom prst="rect">
            <a:avLst/>
          </a:prstGeom>
          <a:noFill/>
          <a:ln>
            <a:noFill/>
          </a:ln>
        </p:spPr>
      </p:pic>
      <p:sp>
        <p:nvSpPr>
          <p:cNvPr id="396" name="Google Shape;396;p24"/>
          <p:cNvSpPr txBox="1"/>
          <p:nvPr/>
        </p:nvSpPr>
        <p:spPr>
          <a:xfrm>
            <a:off x="1028700" y="1019175"/>
            <a:ext cx="7754183" cy="12192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lang="en-US" sz="7999">
                <a:solidFill>
                  <a:srgbClr val="0F2133"/>
                </a:solidFill>
                <a:latin typeface="Arial"/>
                <a:ea typeface="Arial"/>
                <a:cs typeface="Arial"/>
                <a:sym typeface="Arial"/>
              </a:rPr>
              <a:t>Analysis</a:t>
            </a:r>
            <a:endParaRPr/>
          </a:p>
        </p:txBody>
      </p:sp>
      <p:sp>
        <p:nvSpPr>
          <p:cNvPr id="397" name="Google Shape;397;p24"/>
          <p:cNvSpPr txBox="1"/>
          <p:nvPr/>
        </p:nvSpPr>
        <p:spPr>
          <a:xfrm>
            <a:off x="1028700" y="4537710"/>
            <a:ext cx="5421005" cy="472059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1800">
                <a:solidFill>
                  <a:srgbClr val="0F2133"/>
                </a:solidFill>
                <a:latin typeface="DM Sans"/>
                <a:ea typeface="DM Sans"/>
                <a:cs typeface="DM Sans"/>
                <a:sym typeface="DM Sans"/>
              </a:rPr>
              <a:t>The pie chart shows the percentage of revenue generated by five consulting services offered by the company.</a:t>
            </a:r>
            <a:endParaRPr/>
          </a:p>
          <a:p>
            <a:pPr indent="0" lvl="0" marL="0" marR="0" rtl="0" algn="l">
              <a:lnSpc>
                <a:spcPct val="130000"/>
              </a:lnSpc>
              <a:spcBef>
                <a:spcPts val="0"/>
              </a:spcBef>
              <a:spcAft>
                <a:spcPts val="0"/>
              </a:spcAft>
              <a:buNone/>
            </a:pPr>
            <a:r>
              <a:t/>
            </a:r>
            <a:endParaRPr sz="1800">
              <a:solidFill>
                <a:srgbClr val="0F2133"/>
              </a:solidFill>
              <a:latin typeface="DM Sans"/>
              <a:ea typeface="DM Sans"/>
              <a:cs typeface="DM Sans"/>
              <a:sym typeface="DM Sans"/>
            </a:endParaRPr>
          </a:p>
          <a:p>
            <a:pPr indent="0" lvl="0" marL="0" marR="0" rtl="0" algn="l">
              <a:lnSpc>
                <a:spcPct val="130000"/>
              </a:lnSpc>
              <a:spcBef>
                <a:spcPts val="0"/>
              </a:spcBef>
              <a:spcAft>
                <a:spcPts val="0"/>
              </a:spcAft>
              <a:buNone/>
            </a:pPr>
            <a:r>
              <a:rPr b="1" lang="en-US" sz="1800">
                <a:solidFill>
                  <a:srgbClr val="0F2133"/>
                </a:solidFill>
                <a:latin typeface="DM Sans"/>
                <a:ea typeface="DM Sans"/>
                <a:cs typeface="DM Sans"/>
                <a:sym typeface="DM Sans"/>
              </a:rPr>
              <a:t>Technology consulting</a:t>
            </a:r>
            <a:r>
              <a:rPr lang="en-US" sz="1800">
                <a:solidFill>
                  <a:srgbClr val="0F2133"/>
                </a:solidFill>
                <a:latin typeface="DM Sans"/>
                <a:ea typeface="DM Sans"/>
                <a:cs typeface="DM Sans"/>
                <a:sym typeface="DM Sans"/>
              </a:rPr>
              <a:t> and other consulting services make up the largest portion of the company's business (27.7% and 33.8% respectively), followed by</a:t>
            </a:r>
            <a:r>
              <a:rPr b="1" lang="en-US" sz="1800">
                <a:solidFill>
                  <a:srgbClr val="0F2133"/>
                </a:solidFill>
                <a:latin typeface="DM Sans"/>
                <a:ea typeface="DM Sans"/>
                <a:cs typeface="DM Sans"/>
                <a:sym typeface="DM Sans"/>
              </a:rPr>
              <a:t> human resources consulting</a:t>
            </a:r>
            <a:r>
              <a:rPr lang="en-US" sz="1800">
                <a:solidFill>
                  <a:srgbClr val="0F2133"/>
                </a:solidFill>
                <a:latin typeface="DM Sans"/>
                <a:ea typeface="DM Sans"/>
                <a:cs typeface="DM Sans"/>
                <a:sym typeface="DM Sans"/>
              </a:rPr>
              <a:t> (23.1%). </a:t>
            </a:r>
            <a:r>
              <a:rPr b="1" lang="en-US" sz="1800">
                <a:solidFill>
                  <a:srgbClr val="0F2133"/>
                </a:solidFill>
                <a:latin typeface="DM Sans"/>
                <a:ea typeface="DM Sans"/>
                <a:cs typeface="DM Sans"/>
                <a:sym typeface="DM Sans"/>
              </a:rPr>
              <a:t>Financial consulting and strategy consulting account for the smallest portions of the company's business</a:t>
            </a:r>
            <a:r>
              <a:rPr lang="en-US" sz="1800">
                <a:solidFill>
                  <a:srgbClr val="0F2133"/>
                </a:solidFill>
                <a:latin typeface="DM Sans"/>
                <a:ea typeface="DM Sans"/>
                <a:cs typeface="DM Sans"/>
                <a:sym typeface="DM Sans"/>
              </a:rPr>
              <a:t> (12.3% and 3.1% respectively).</a:t>
            </a:r>
            <a:endParaRPr/>
          </a:p>
          <a:p>
            <a:pPr indent="0" lvl="0" marL="0" marR="0" rtl="0" algn="l">
              <a:lnSpc>
                <a:spcPct val="130000"/>
              </a:lnSpc>
              <a:spcBef>
                <a:spcPts val="0"/>
              </a:spcBef>
              <a:spcAft>
                <a:spcPts val="0"/>
              </a:spcAft>
              <a:buNone/>
            </a:pPr>
            <a:r>
              <a:t/>
            </a:r>
            <a:endParaRPr sz="1800">
              <a:solidFill>
                <a:srgbClr val="0F2133"/>
              </a:solidFill>
              <a:latin typeface="DM Sans"/>
              <a:ea typeface="DM Sans"/>
              <a:cs typeface="DM Sans"/>
              <a:sym typeface="DM Sans"/>
            </a:endParaRPr>
          </a:p>
          <a:p>
            <a:pPr indent="0" lvl="0" marL="0" marR="0" rtl="0" algn="l">
              <a:lnSpc>
                <a:spcPct val="130000"/>
              </a:lnSpc>
              <a:spcBef>
                <a:spcPts val="0"/>
              </a:spcBef>
              <a:spcAft>
                <a:spcPts val="0"/>
              </a:spcAft>
              <a:buNone/>
            </a:pPr>
            <a:r>
              <a:rPr lang="en-US" sz="1800">
                <a:solidFill>
                  <a:srgbClr val="0F2133"/>
                </a:solidFill>
                <a:latin typeface="DM Sans"/>
                <a:ea typeface="DM Sans"/>
                <a:cs typeface="DM Sans"/>
                <a:sym typeface="DM Sans"/>
              </a:rPr>
              <a:t>The chart indicates that the company has a diverse portfolio of services with a strong focus on technology and other specialized consulting areas.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grpSp>
        <p:nvGrpSpPr>
          <p:cNvPr id="402" name="Google Shape;402;p25"/>
          <p:cNvGrpSpPr/>
          <p:nvPr/>
        </p:nvGrpSpPr>
        <p:grpSpPr>
          <a:xfrm>
            <a:off x="0" y="-181460"/>
            <a:ext cx="4572000" cy="10468460"/>
            <a:chOff x="0" y="-47625"/>
            <a:chExt cx="1199942" cy="2747495"/>
          </a:xfrm>
        </p:grpSpPr>
        <p:sp>
          <p:nvSpPr>
            <p:cNvPr id="403" name="Google Shape;403;p25"/>
            <p:cNvSpPr/>
            <p:nvPr/>
          </p:nvSpPr>
          <p:spPr>
            <a:xfrm>
              <a:off x="0" y="0"/>
              <a:ext cx="1199942" cy="2699870"/>
            </a:xfrm>
            <a:custGeom>
              <a:rect b="b" l="l" r="r" t="t"/>
              <a:pathLst>
                <a:path extrusionOk="0" h="2699870" w="1199942">
                  <a:moveTo>
                    <a:pt x="0" y="0"/>
                  </a:moveTo>
                  <a:lnTo>
                    <a:pt x="1199942" y="0"/>
                  </a:lnTo>
                  <a:lnTo>
                    <a:pt x="1199942" y="2699870"/>
                  </a:lnTo>
                  <a:lnTo>
                    <a:pt x="0" y="2699870"/>
                  </a:lnTo>
                  <a:close/>
                </a:path>
              </a:pathLst>
            </a:custGeom>
            <a:solidFill>
              <a:srgbClr val="5CFF86"/>
            </a:solidFill>
            <a:ln>
              <a:noFill/>
            </a:ln>
          </p:spPr>
        </p:sp>
        <p:sp>
          <p:nvSpPr>
            <p:cNvPr id="404" name="Google Shape;404;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5" name="Google Shape;405;p25"/>
          <p:cNvGrpSpPr/>
          <p:nvPr/>
        </p:nvGrpSpPr>
        <p:grpSpPr>
          <a:xfrm>
            <a:off x="640955" y="987647"/>
            <a:ext cx="1409402" cy="1409402"/>
            <a:chOff x="9336" y="9336"/>
            <a:chExt cx="794129" cy="794129"/>
          </a:xfrm>
        </p:grpSpPr>
        <p:sp>
          <p:nvSpPr>
            <p:cNvPr id="406" name="Google Shape;406;p25"/>
            <p:cNvSpPr/>
            <p:nvPr/>
          </p:nvSpPr>
          <p:spPr>
            <a:xfrm>
              <a:off x="9336" y="9336"/>
              <a:ext cx="794129" cy="794129"/>
            </a:xfrm>
            <a:custGeom>
              <a:rect b="b" l="l" r="r" t="t"/>
              <a:pathLst>
                <a:path extrusionOk="0" h="794129" w="794129">
                  <a:moveTo>
                    <a:pt x="425673" y="13236"/>
                  </a:moveTo>
                  <a:lnTo>
                    <a:pt x="425673" y="13236"/>
                  </a:lnTo>
                  <a:cubicBezTo>
                    <a:pt x="443444" y="27257"/>
                    <a:pt x="467230" y="31024"/>
                    <a:pt x="488465" y="23181"/>
                  </a:cubicBezTo>
                  <a:lnTo>
                    <a:pt x="488465" y="23181"/>
                  </a:lnTo>
                  <a:cubicBezTo>
                    <a:pt x="508510" y="15777"/>
                    <a:pt x="531017" y="23090"/>
                    <a:pt x="542881" y="40862"/>
                  </a:cubicBezTo>
                  <a:lnTo>
                    <a:pt x="542882" y="40862"/>
                  </a:lnTo>
                  <a:cubicBezTo>
                    <a:pt x="555451" y="59689"/>
                    <a:pt x="576908" y="70622"/>
                    <a:pt x="599527" y="69724"/>
                  </a:cubicBezTo>
                  <a:lnTo>
                    <a:pt x="599528" y="69724"/>
                  </a:lnTo>
                  <a:cubicBezTo>
                    <a:pt x="620880" y="68877"/>
                    <a:pt x="640025" y="82787"/>
                    <a:pt x="645818" y="103356"/>
                  </a:cubicBezTo>
                  <a:lnTo>
                    <a:pt x="645818" y="103356"/>
                  </a:lnTo>
                  <a:cubicBezTo>
                    <a:pt x="651954" y="125145"/>
                    <a:pt x="668983" y="142174"/>
                    <a:pt x="690772" y="148310"/>
                  </a:cubicBezTo>
                  <a:lnTo>
                    <a:pt x="690772" y="148310"/>
                  </a:lnTo>
                  <a:cubicBezTo>
                    <a:pt x="711341" y="154103"/>
                    <a:pt x="725250" y="173248"/>
                    <a:pt x="724403" y="194600"/>
                  </a:cubicBezTo>
                  <a:lnTo>
                    <a:pt x="724403" y="194601"/>
                  </a:lnTo>
                  <a:cubicBezTo>
                    <a:pt x="723506" y="217220"/>
                    <a:pt x="734439" y="238677"/>
                    <a:pt x="753266" y="251246"/>
                  </a:cubicBezTo>
                  <a:lnTo>
                    <a:pt x="753266" y="251246"/>
                  </a:lnTo>
                  <a:cubicBezTo>
                    <a:pt x="771038" y="263111"/>
                    <a:pt x="778351" y="285618"/>
                    <a:pt x="770947" y="305663"/>
                  </a:cubicBezTo>
                  <a:lnTo>
                    <a:pt x="770947" y="305663"/>
                  </a:lnTo>
                  <a:cubicBezTo>
                    <a:pt x="763103" y="326898"/>
                    <a:pt x="766871" y="350684"/>
                    <a:pt x="780892" y="368455"/>
                  </a:cubicBezTo>
                  <a:lnTo>
                    <a:pt x="780892" y="368455"/>
                  </a:lnTo>
                  <a:cubicBezTo>
                    <a:pt x="794128" y="385231"/>
                    <a:pt x="794128" y="408897"/>
                    <a:pt x="780892" y="425673"/>
                  </a:cubicBezTo>
                  <a:lnTo>
                    <a:pt x="780892" y="425673"/>
                  </a:lnTo>
                  <a:cubicBezTo>
                    <a:pt x="766871" y="443444"/>
                    <a:pt x="763103" y="467230"/>
                    <a:pt x="770947" y="488465"/>
                  </a:cubicBezTo>
                  <a:lnTo>
                    <a:pt x="770947" y="488465"/>
                  </a:lnTo>
                  <a:cubicBezTo>
                    <a:pt x="778351" y="508510"/>
                    <a:pt x="771038" y="531017"/>
                    <a:pt x="753266" y="542882"/>
                  </a:cubicBezTo>
                  <a:lnTo>
                    <a:pt x="753266" y="542882"/>
                  </a:lnTo>
                  <a:cubicBezTo>
                    <a:pt x="734439" y="555451"/>
                    <a:pt x="723506" y="576908"/>
                    <a:pt x="724403" y="599527"/>
                  </a:cubicBezTo>
                  <a:lnTo>
                    <a:pt x="724403" y="599528"/>
                  </a:lnTo>
                  <a:cubicBezTo>
                    <a:pt x="725250" y="620880"/>
                    <a:pt x="711341" y="640025"/>
                    <a:pt x="690772" y="645818"/>
                  </a:cubicBezTo>
                  <a:lnTo>
                    <a:pt x="690772" y="645818"/>
                  </a:lnTo>
                  <a:cubicBezTo>
                    <a:pt x="668983" y="651954"/>
                    <a:pt x="651954" y="668983"/>
                    <a:pt x="645818" y="690772"/>
                  </a:cubicBezTo>
                  <a:lnTo>
                    <a:pt x="645818" y="690772"/>
                  </a:lnTo>
                  <a:cubicBezTo>
                    <a:pt x="640025" y="711341"/>
                    <a:pt x="620880" y="725250"/>
                    <a:pt x="599528" y="724403"/>
                  </a:cubicBezTo>
                  <a:lnTo>
                    <a:pt x="599527" y="724403"/>
                  </a:lnTo>
                  <a:cubicBezTo>
                    <a:pt x="576908" y="723506"/>
                    <a:pt x="555451" y="734439"/>
                    <a:pt x="542882" y="753266"/>
                  </a:cubicBezTo>
                  <a:lnTo>
                    <a:pt x="542882" y="753266"/>
                  </a:lnTo>
                  <a:cubicBezTo>
                    <a:pt x="531017" y="771038"/>
                    <a:pt x="508510" y="778351"/>
                    <a:pt x="488465" y="770947"/>
                  </a:cubicBezTo>
                  <a:lnTo>
                    <a:pt x="488465" y="770947"/>
                  </a:lnTo>
                  <a:cubicBezTo>
                    <a:pt x="467230" y="763103"/>
                    <a:pt x="443444" y="766871"/>
                    <a:pt x="425673" y="780892"/>
                  </a:cubicBezTo>
                  <a:lnTo>
                    <a:pt x="425673" y="780892"/>
                  </a:lnTo>
                  <a:cubicBezTo>
                    <a:pt x="408897" y="794128"/>
                    <a:pt x="385231" y="794128"/>
                    <a:pt x="368455" y="780892"/>
                  </a:cubicBezTo>
                  <a:lnTo>
                    <a:pt x="368455" y="780892"/>
                  </a:lnTo>
                  <a:cubicBezTo>
                    <a:pt x="350684" y="766871"/>
                    <a:pt x="326898" y="763103"/>
                    <a:pt x="305663" y="770947"/>
                  </a:cubicBezTo>
                  <a:lnTo>
                    <a:pt x="305663" y="770947"/>
                  </a:lnTo>
                  <a:cubicBezTo>
                    <a:pt x="285618" y="778351"/>
                    <a:pt x="263111" y="771038"/>
                    <a:pt x="251246" y="753266"/>
                  </a:cubicBezTo>
                  <a:lnTo>
                    <a:pt x="251246" y="753266"/>
                  </a:lnTo>
                  <a:cubicBezTo>
                    <a:pt x="238677" y="734439"/>
                    <a:pt x="217220" y="723506"/>
                    <a:pt x="194601" y="724403"/>
                  </a:cubicBezTo>
                  <a:lnTo>
                    <a:pt x="194600" y="724403"/>
                  </a:lnTo>
                  <a:cubicBezTo>
                    <a:pt x="173248" y="725250"/>
                    <a:pt x="154103" y="711341"/>
                    <a:pt x="148310" y="690772"/>
                  </a:cubicBezTo>
                  <a:lnTo>
                    <a:pt x="148310" y="690772"/>
                  </a:lnTo>
                  <a:cubicBezTo>
                    <a:pt x="142174" y="668983"/>
                    <a:pt x="125145" y="651954"/>
                    <a:pt x="103356" y="645818"/>
                  </a:cubicBezTo>
                  <a:lnTo>
                    <a:pt x="103356" y="645818"/>
                  </a:lnTo>
                  <a:cubicBezTo>
                    <a:pt x="82787" y="640025"/>
                    <a:pt x="68877" y="620880"/>
                    <a:pt x="69724" y="599528"/>
                  </a:cubicBezTo>
                  <a:lnTo>
                    <a:pt x="69724" y="599527"/>
                  </a:lnTo>
                  <a:cubicBezTo>
                    <a:pt x="70622" y="576908"/>
                    <a:pt x="59689" y="555451"/>
                    <a:pt x="40862" y="542882"/>
                  </a:cubicBezTo>
                  <a:lnTo>
                    <a:pt x="40862" y="542881"/>
                  </a:lnTo>
                  <a:cubicBezTo>
                    <a:pt x="23090" y="531017"/>
                    <a:pt x="15777" y="508510"/>
                    <a:pt x="23181" y="488465"/>
                  </a:cubicBezTo>
                  <a:lnTo>
                    <a:pt x="23181" y="488465"/>
                  </a:lnTo>
                  <a:cubicBezTo>
                    <a:pt x="31024" y="467230"/>
                    <a:pt x="27257" y="443444"/>
                    <a:pt x="13236" y="425673"/>
                  </a:cubicBezTo>
                  <a:lnTo>
                    <a:pt x="13236" y="425673"/>
                  </a:lnTo>
                  <a:cubicBezTo>
                    <a:pt x="0" y="408897"/>
                    <a:pt x="0" y="385231"/>
                    <a:pt x="13236" y="368455"/>
                  </a:cubicBezTo>
                  <a:lnTo>
                    <a:pt x="13236" y="368455"/>
                  </a:lnTo>
                  <a:cubicBezTo>
                    <a:pt x="27257" y="350684"/>
                    <a:pt x="31024" y="326898"/>
                    <a:pt x="23181" y="305663"/>
                  </a:cubicBezTo>
                  <a:lnTo>
                    <a:pt x="23181" y="305663"/>
                  </a:lnTo>
                  <a:cubicBezTo>
                    <a:pt x="15777" y="285618"/>
                    <a:pt x="23090" y="263111"/>
                    <a:pt x="40862" y="251247"/>
                  </a:cubicBezTo>
                  <a:lnTo>
                    <a:pt x="40862" y="251246"/>
                  </a:lnTo>
                  <a:cubicBezTo>
                    <a:pt x="59689" y="238677"/>
                    <a:pt x="70622" y="217220"/>
                    <a:pt x="69724" y="194601"/>
                  </a:cubicBezTo>
                  <a:lnTo>
                    <a:pt x="69724" y="194601"/>
                  </a:lnTo>
                  <a:cubicBezTo>
                    <a:pt x="68877" y="173248"/>
                    <a:pt x="82787" y="154103"/>
                    <a:pt x="103356" y="148310"/>
                  </a:cubicBezTo>
                  <a:lnTo>
                    <a:pt x="103356" y="148310"/>
                  </a:lnTo>
                  <a:cubicBezTo>
                    <a:pt x="125145" y="142174"/>
                    <a:pt x="142174" y="125145"/>
                    <a:pt x="148310" y="103356"/>
                  </a:cubicBezTo>
                  <a:lnTo>
                    <a:pt x="148310" y="103356"/>
                  </a:lnTo>
                  <a:cubicBezTo>
                    <a:pt x="154103" y="82787"/>
                    <a:pt x="173248" y="68877"/>
                    <a:pt x="194601" y="69724"/>
                  </a:cubicBezTo>
                  <a:lnTo>
                    <a:pt x="194601" y="69724"/>
                  </a:lnTo>
                  <a:cubicBezTo>
                    <a:pt x="217220" y="70622"/>
                    <a:pt x="238677" y="59689"/>
                    <a:pt x="251246" y="40862"/>
                  </a:cubicBezTo>
                  <a:lnTo>
                    <a:pt x="251247" y="40862"/>
                  </a:lnTo>
                  <a:cubicBezTo>
                    <a:pt x="263111" y="23090"/>
                    <a:pt x="285618" y="15777"/>
                    <a:pt x="305663" y="23181"/>
                  </a:cubicBezTo>
                  <a:lnTo>
                    <a:pt x="305663" y="23181"/>
                  </a:lnTo>
                  <a:cubicBezTo>
                    <a:pt x="326898" y="31024"/>
                    <a:pt x="350684" y="27257"/>
                    <a:pt x="368455" y="13236"/>
                  </a:cubicBezTo>
                  <a:lnTo>
                    <a:pt x="368455" y="13236"/>
                  </a:lnTo>
                  <a:cubicBezTo>
                    <a:pt x="385231" y="0"/>
                    <a:pt x="408897" y="0"/>
                    <a:pt x="425673" y="13236"/>
                  </a:cubicBezTo>
                  <a:close/>
                </a:path>
              </a:pathLst>
            </a:custGeom>
            <a:solidFill>
              <a:srgbClr val="FF4F63"/>
            </a:solidFill>
            <a:ln cap="flat" cmpd="sng" w="857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5"/>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8" name="Google Shape;408;p25"/>
          <p:cNvGrpSpPr/>
          <p:nvPr/>
        </p:nvGrpSpPr>
        <p:grpSpPr>
          <a:xfrm>
            <a:off x="2599855" y="-3037525"/>
            <a:ext cx="7210430" cy="7210430"/>
            <a:chOff x="2189" y="2189"/>
            <a:chExt cx="808423" cy="808423"/>
          </a:xfrm>
        </p:grpSpPr>
        <p:sp>
          <p:nvSpPr>
            <p:cNvPr id="409" name="Google Shape;409;p25"/>
            <p:cNvSpPr/>
            <p:nvPr/>
          </p:nvSpPr>
          <p:spPr>
            <a:xfrm>
              <a:off x="2189" y="2189"/>
              <a:ext cx="808423" cy="808423"/>
            </a:xfrm>
            <a:custGeom>
              <a:rect b="b" l="l" r="r" t="t"/>
              <a:pathLst>
                <a:path extrusionOk="0" h="808423" w="808423">
                  <a:moveTo>
                    <a:pt x="410918" y="3103"/>
                  </a:moveTo>
                  <a:lnTo>
                    <a:pt x="454721" y="37662"/>
                  </a:lnTo>
                  <a:cubicBezTo>
                    <a:pt x="458888" y="40950"/>
                    <a:pt x="464464" y="41833"/>
                    <a:pt x="469442" y="39994"/>
                  </a:cubicBezTo>
                  <a:lnTo>
                    <a:pt x="521781" y="20662"/>
                  </a:lnTo>
                  <a:cubicBezTo>
                    <a:pt x="526480" y="18926"/>
                    <a:pt x="531757" y="20640"/>
                    <a:pt x="534539" y="24807"/>
                  </a:cubicBezTo>
                  <a:lnTo>
                    <a:pt x="565519" y="71211"/>
                  </a:lnTo>
                  <a:cubicBezTo>
                    <a:pt x="568465" y="75625"/>
                    <a:pt x="573496" y="78188"/>
                    <a:pt x="578799" y="77978"/>
                  </a:cubicBezTo>
                  <a:lnTo>
                    <a:pt x="634550" y="75765"/>
                  </a:lnTo>
                  <a:cubicBezTo>
                    <a:pt x="639556" y="75567"/>
                    <a:pt x="644044" y="78828"/>
                    <a:pt x="645402" y="83650"/>
                  </a:cubicBezTo>
                  <a:lnTo>
                    <a:pt x="660527" y="137356"/>
                  </a:lnTo>
                  <a:cubicBezTo>
                    <a:pt x="661965" y="142464"/>
                    <a:pt x="665958" y="146457"/>
                    <a:pt x="671066" y="147895"/>
                  </a:cubicBezTo>
                  <a:lnTo>
                    <a:pt x="724771" y="163020"/>
                  </a:lnTo>
                  <a:cubicBezTo>
                    <a:pt x="729594" y="164378"/>
                    <a:pt x="732855" y="168866"/>
                    <a:pt x="732656" y="173872"/>
                  </a:cubicBezTo>
                  <a:lnTo>
                    <a:pt x="730444" y="229623"/>
                  </a:lnTo>
                  <a:cubicBezTo>
                    <a:pt x="730234" y="234926"/>
                    <a:pt x="732797" y="239957"/>
                    <a:pt x="737211" y="242904"/>
                  </a:cubicBezTo>
                  <a:lnTo>
                    <a:pt x="783615" y="273883"/>
                  </a:lnTo>
                  <a:cubicBezTo>
                    <a:pt x="787781" y="276665"/>
                    <a:pt x="789496" y="281942"/>
                    <a:pt x="787760" y="286641"/>
                  </a:cubicBezTo>
                  <a:lnTo>
                    <a:pt x="768428" y="338979"/>
                  </a:lnTo>
                  <a:cubicBezTo>
                    <a:pt x="766589" y="343958"/>
                    <a:pt x="767472" y="349534"/>
                    <a:pt x="770759" y="353701"/>
                  </a:cubicBezTo>
                  <a:lnTo>
                    <a:pt x="805319" y="397504"/>
                  </a:lnTo>
                  <a:cubicBezTo>
                    <a:pt x="808422" y="401437"/>
                    <a:pt x="808422" y="406985"/>
                    <a:pt x="805319" y="410918"/>
                  </a:cubicBezTo>
                  <a:lnTo>
                    <a:pt x="770759" y="454721"/>
                  </a:lnTo>
                  <a:cubicBezTo>
                    <a:pt x="767472" y="458888"/>
                    <a:pt x="766589" y="464464"/>
                    <a:pt x="768428" y="469442"/>
                  </a:cubicBezTo>
                  <a:lnTo>
                    <a:pt x="787760" y="521781"/>
                  </a:lnTo>
                  <a:cubicBezTo>
                    <a:pt x="789496" y="526480"/>
                    <a:pt x="787781" y="531757"/>
                    <a:pt x="783615" y="534539"/>
                  </a:cubicBezTo>
                  <a:lnTo>
                    <a:pt x="737211" y="565519"/>
                  </a:lnTo>
                  <a:cubicBezTo>
                    <a:pt x="732797" y="568465"/>
                    <a:pt x="730234" y="573496"/>
                    <a:pt x="730444" y="578799"/>
                  </a:cubicBezTo>
                  <a:lnTo>
                    <a:pt x="732656" y="634550"/>
                  </a:lnTo>
                  <a:cubicBezTo>
                    <a:pt x="732855" y="639556"/>
                    <a:pt x="729594" y="644044"/>
                    <a:pt x="724771" y="645402"/>
                  </a:cubicBezTo>
                  <a:lnTo>
                    <a:pt x="671066" y="660527"/>
                  </a:lnTo>
                  <a:cubicBezTo>
                    <a:pt x="665958" y="661965"/>
                    <a:pt x="661965" y="665958"/>
                    <a:pt x="660527" y="671066"/>
                  </a:cubicBezTo>
                  <a:lnTo>
                    <a:pt x="645402" y="724771"/>
                  </a:lnTo>
                  <a:cubicBezTo>
                    <a:pt x="644044" y="729594"/>
                    <a:pt x="639556" y="732855"/>
                    <a:pt x="634550" y="732656"/>
                  </a:cubicBezTo>
                  <a:lnTo>
                    <a:pt x="578799" y="730444"/>
                  </a:lnTo>
                  <a:cubicBezTo>
                    <a:pt x="573496" y="730234"/>
                    <a:pt x="568465" y="732797"/>
                    <a:pt x="565519" y="737211"/>
                  </a:cubicBezTo>
                  <a:lnTo>
                    <a:pt x="534539" y="783615"/>
                  </a:lnTo>
                  <a:cubicBezTo>
                    <a:pt x="531757" y="787781"/>
                    <a:pt x="526480" y="789496"/>
                    <a:pt x="521781" y="787760"/>
                  </a:cubicBezTo>
                  <a:lnTo>
                    <a:pt x="469442" y="768428"/>
                  </a:lnTo>
                  <a:cubicBezTo>
                    <a:pt x="464464" y="766589"/>
                    <a:pt x="458888" y="767472"/>
                    <a:pt x="454721" y="770759"/>
                  </a:cubicBezTo>
                  <a:lnTo>
                    <a:pt x="410918" y="805319"/>
                  </a:lnTo>
                  <a:cubicBezTo>
                    <a:pt x="406985" y="808422"/>
                    <a:pt x="401437" y="808422"/>
                    <a:pt x="397504" y="805319"/>
                  </a:cubicBezTo>
                  <a:lnTo>
                    <a:pt x="353701" y="770759"/>
                  </a:lnTo>
                  <a:cubicBezTo>
                    <a:pt x="349534" y="767472"/>
                    <a:pt x="343958" y="766589"/>
                    <a:pt x="338979" y="768428"/>
                  </a:cubicBezTo>
                  <a:lnTo>
                    <a:pt x="286641" y="787760"/>
                  </a:lnTo>
                  <a:cubicBezTo>
                    <a:pt x="281942" y="789496"/>
                    <a:pt x="276665" y="787781"/>
                    <a:pt x="273883" y="783615"/>
                  </a:cubicBezTo>
                  <a:lnTo>
                    <a:pt x="242904" y="737211"/>
                  </a:lnTo>
                  <a:cubicBezTo>
                    <a:pt x="239957" y="732797"/>
                    <a:pt x="234926" y="730234"/>
                    <a:pt x="229623" y="730444"/>
                  </a:cubicBezTo>
                  <a:lnTo>
                    <a:pt x="173872" y="732656"/>
                  </a:lnTo>
                  <a:cubicBezTo>
                    <a:pt x="168866" y="732855"/>
                    <a:pt x="164378" y="729594"/>
                    <a:pt x="163020" y="724771"/>
                  </a:cubicBezTo>
                  <a:lnTo>
                    <a:pt x="147895" y="671066"/>
                  </a:lnTo>
                  <a:cubicBezTo>
                    <a:pt x="146457" y="665958"/>
                    <a:pt x="142464" y="661965"/>
                    <a:pt x="137356" y="660527"/>
                  </a:cubicBezTo>
                  <a:lnTo>
                    <a:pt x="83650" y="645402"/>
                  </a:lnTo>
                  <a:cubicBezTo>
                    <a:pt x="78828" y="644044"/>
                    <a:pt x="75567" y="639556"/>
                    <a:pt x="75765" y="634550"/>
                  </a:cubicBezTo>
                  <a:lnTo>
                    <a:pt x="77978" y="578799"/>
                  </a:lnTo>
                  <a:cubicBezTo>
                    <a:pt x="78188" y="573496"/>
                    <a:pt x="75625" y="568465"/>
                    <a:pt x="71211" y="565519"/>
                  </a:cubicBezTo>
                  <a:lnTo>
                    <a:pt x="24807" y="534539"/>
                  </a:lnTo>
                  <a:cubicBezTo>
                    <a:pt x="20640" y="531757"/>
                    <a:pt x="18926" y="526480"/>
                    <a:pt x="20662" y="521781"/>
                  </a:cubicBezTo>
                  <a:lnTo>
                    <a:pt x="39994" y="469442"/>
                  </a:lnTo>
                  <a:cubicBezTo>
                    <a:pt x="41833" y="464464"/>
                    <a:pt x="40950" y="458888"/>
                    <a:pt x="37662" y="454721"/>
                  </a:cubicBezTo>
                  <a:lnTo>
                    <a:pt x="3103" y="410918"/>
                  </a:lnTo>
                  <a:cubicBezTo>
                    <a:pt x="0" y="406985"/>
                    <a:pt x="0" y="401437"/>
                    <a:pt x="3103" y="397504"/>
                  </a:cubicBezTo>
                  <a:lnTo>
                    <a:pt x="37662" y="353701"/>
                  </a:lnTo>
                  <a:cubicBezTo>
                    <a:pt x="40950" y="349534"/>
                    <a:pt x="41833" y="343958"/>
                    <a:pt x="39994" y="338979"/>
                  </a:cubicBezTo>
                  <a:lnTo>
                    <a:pt x="20662" y="286641"/>
                  </a:lnTo>
                  <a:cubicBezTo>
                    <a:pt x="18926" y="281942"/>
                    <a:pt x="20640" y="276665"/>
                    <a:pt x="24807" y="273883"/>
                  </a:cubicBezTo>
                  <a:lnTo>
                    <a:pt x="71211" y="242903"/>
                  </a:lnTo>
                  <a:cubicBezTo>
                    <a:pt x="75625" y="239957"/>
                    <a:pt x="78188" y="234926"/>
                    <a:pt x="77978" y="229623"/>
                  </a:cubicBezTo>
                  <a:lnTo>
                    <a:pt x="75765" y="173872"/>
                  </a:lnTo>
                  <a:cubicBezTo>
                    <a:pt x="75567" y="168866"/>
                    <a:pt x="78828" y="164378"/>
                    <a:pt x="83650" y="163020"/>
                  </a:cubicBezTo>
                  <a:lnTo>
                    <a:pt x="137356" y="147895"/>
                  </a:lnTo>
                  <a:cubicBezTo>
                    <a:pt x="142464" y="146457"/>
                    <a:pt x="146457" y="142464"/>
                    <a:pt x="147895" y="137356"/>
                  </a:cubicBezTo>
                  <a:lnTo>
                    <a:pt x="163020" y="83650"/>
                  </a:lnTo>
                  <a:cubicBezTo>
                    <a:pt x="164378" y="78828"/>
                    <a:pt x="168866" y="75567"/>
                    <a:pt x="173872" y="75765"/>
                  </a:cubicBezTo>
                  <a:lnTo>
                    <a:pt x="229623" y="77978"/>
                  </a:lnTo>
                  <a:cubicBezTo>
                    <a:pt x="234926" y="78188"/>
                    <a:pt x="239957" y="75625"/>
                    <a:pt x="242903" y="71211"/>
                  </a:cubicBezTo>
                  <a:lnTo>
                    <a:pt x="273883" y="24807"/>
                  </a:lnTo>
                  <a:cubicBezTo>
                    <a:pt x="276665" y="20640"/>
                    <a:pt x="281942" y="18926"/>
                    <a:pt x="286641" y="20662"/>
                  </a:cubicBezTo>
                  <a:lnTo>
                    <a:pt x="338979" y="39994"/>
                  </a:lnTo>
                  <a:cubicBezTo>
                    <a:pt x="343958" y="41833"/>
                    <a:pt x="349534" y="40950"/>
                    <a:pt x="353701" y="37662"/>
                  </a:cubicBezTo>
                  <a:lnTo>
                    <a:pt x="397504" y="3103"/>
                  </a:lnTo>
                  <a:cubicBezTo>
                    <a:pt x="401437" y="0"/>
                    <a:pt x="406985" y="0"/>
                    <a:pt x="410918" y="3103"/>
                  </a:cubicBezTo>
                  <a:close/>
                </a:path>
              </a:pathLst>
            </a:custGeom>
            <a:solidFill>
              <a:srgbClr val="000000">
                <a:alpha val="0"/>
              </a:srgbClr>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5"/>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1" name="Google Shape;411;p25"/>
          <p:cNvGrpSpPr/>
          <p:nvPr/>
        </p:nvGrpSpPr>
        <p:grpSpPr>
          <a:xfrm>
            <a:off x="4572000" y="-181460"/>
            <a:ext cx="4572000" cy="10468460"/>
            <a:chOff x="0" y="-47625"/>
            <a:chExt cx="1199942" cy="2747495"/>
          </a:xfrm>
        </p:grpSpPr>
        <p:sp>
          <p:nvSpPr>
            <p:cNvPr id="412" name="Google Shape;412;p25"/>
            <p:cNvSpPr/>
            <p:nvPr/>
          </p:nvSpPr>
          <p:spPr>
            <a:xfrm>
              <a:off x="0" y="0"/>
              <a:ext cx="1199942" cy="2699870"/>
            </a:xfrm>
            <a:custGeom>
              <a:rect b="b" l="l" r="r" t="t"/>
              <a:pathLst>
                <a:path extrusionOk="0" h="2699870" w="1199942">
                  <a:moveTo>
                    <a:pt x="0" y="0"/>
                  </a:moveTo>
                  <a:lnTo>
                    <a:pt x="1199942" y="0"/>
                  </a:lnTo>
                  <a:lnTo>
                    <a:pt x="1199942" y="2699870"/>
                  </a:lnTo>
                  <a:lnTo>
                    <a:pt x="0" y="2699870"/>
                  </a:lnTo>
                  <a:close/>
                </a:path>
              </a:pathLst>
            </a:custGeom>
            <a:solidFill>
              <a:srgbClr val="006EFF"/>
            </a:solidFill>
            <a:ln>
              <a:noFill/>
            </a:ln>
          </p:spPr>
        </p:sp>
        <p:sp>
          <p:nvSpPr>
            <p:cNvPr id="413" name="Google Shape;413;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4" name="Google Shape;414;p25"/>
          <p:cNvGrpSpPr/>
          <p:nvPr/>
        </p:nvGrpSpPr>
        <p:grpSpPr>
          <a:xfrm>
            <a:off x="4391223" y="-4550157"/>
            <a:ext cx="9216073" cy="8093981"/>
            <a:chOff x="9365" y="0"/>
            <a:chExt cx="794069" cy="697388"/>
          </a:xfrm>
        </p:grpSpPr>
        <p:sp>
          <p:nvSpPr>
            <p:cNvPr id="415" name="Google Shape;415;p25"/>
            <p:cNvSpPr/>
            <p:nvPr/>
          </p:nvSpPr>
          <p:spPr>
            <a:xfrm>
              <a:off x="9365" y="0"/>
              <a:ext cx="794069" cy="697388"/>
            </a:xfrm>
            <a:custGeom>
              <a:rect b="b" l="l" r="r" t="t"/>
              <a:pathLst>
                <a:path extrusionOk="0" h="697388" w="794069">
                  <a:moveTo>
                    <a:pt x="408843" y="690536"/>
                  </a:moveTo>
                  <a:lnTo>
                    <a:pt x="791627" y="20664"/>
                  </a:lnTo>
                  <a:cubicBezTo>
                    <a:pt x="794070" y="16389"/>
                    <a:pt x="794052" y="11138"/>
                    <a:pt x="791581" y="6879"/>
                  </a:cubicBezTo>
                  <a:cubicBezTo>
                    <a:pt x="789110" y="2621"/>
                    <a:pt x="784559" y="0"/>
                    <a:pt x="779635" y="0"/>
                  </a:cubicBezTo>
                  <a:lnTo>
                    <a:pt x="14435" y="0"/>
                  </a:lnTo>
                  <a:cubicBezTo>
                    <a:pt x="9511" y="0"/>
                    <a:pt x="4960" y="2621"/>
                    <a:pt x="2489" y="6879"/>
                  </a:cubicBezTo>
                  <a:cubicBezTo>
                    <a:pt x="18" y="11138"/>
                    <a:pt x="0" y="16389"/>
                    <a:pt x="2443" y="20664"/>
                  </a:cubicBezTo>
                  <a:lnTo>
                    <a:pt x="385227" y="690536"/>
                  </a:lnTo>
                  <a:cubicBezTo>
                    <a:pt x="387648" y="694773"/>
                    <a:pt x="392155" y="697388"/>
                    <a:pt x="397035" y="697388"/>
                  </a:cubicBezTo>
                  <a:cubicBezTo>
                    <a:pt x="401915" y="697388"/>
                    <a:pt x="406422" y="694773"/>
                    <a:pt x="408843" y="690536"/>
                  </a:cubicBezTo>
                  <a:close/>
                </a:path>
              </a:pathLst>
            </a:custGeom>
            <a:solidFill>
              <a:srgbClr val="000000">
                <a:alpha val="0"/>
              </a:srgbClr>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txBox="1"/>
            <p:nvPr/>
          </p:nvSpPr>
          <p:spPr>
            <a:xfrm>
              <a:off x="127000" y="31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7" name="Google Shape;417;p25"/>
          <p:cNvGrpSpPr/>
          <p:nvPr/>
        </p:nvGrpSpPr>
        <p:grpSpPr>
          <a:xfrm>
            <a:off x="9144000" y="-181460"/>
            <a:ext cx="4572000" cy="10468460"/>
            <a:chOff x="0" y="-47625"/>
            <a:chExt cx="1199942" cy="2747495"/>
          </a:xfrm>
        </p:grpSpPr>
        <p:sp>
          <p:nvSpPr>
            <p:cNvPr id="418" name="Google Shape;418;p25"/>
            <p:cNvSpPr/>
            <p:nvPr/>
          </p:nvSpPr>
          <p:spPr>
            <a:xfrm>
              <a:off x="0" y="0"/>
              <a:ext cx="1199942" cy="2699870"/>
            </a:xfrm>
            <a:custGeom>
              <a:rect b="b" l="l" r="r" t="t"/>
              <a:pathLst>
                <a:path extrusionOk="0" h="2699870" w="1199942">
                  <a:moveTo>
                    <a:pt x="0" y="0"/>
                  </a:moveTo>
                  <a:lnTo>
                    <a:pt x="1199942" y="0"/>
                  </a:lnTo>
                  <a:lnTo>
                    <a:pt x="1199942" y="2699870"/>
                  </a:lnTo>
                  <a:lnTo>
                    <a:pt x="0" y="2699870"/>
                  </a:lnTo>
                  <a:close/>
                </a:path>
              </a:pathLst>
            </a:custGeom>
            <a:solidFill>
              <a:srgbClr val="6420FF"/>
            </a:solidFill>
            <a:ln>
              <a:noFill/>
            </a:ln>
          </p:spPr>
        </p:sp>
        <p:sp>
          <p:nvSpPr>
            <p:cNvPr id="419" name="Google Shape;419;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0" name="Google Shape;420;p25"/>
          <p:cNvGrpSpPr/>
          <p:nvPr/>
        </p:nvGrpSpPr>
        <p:grpSpPr>
          <a:xfrm>
            <a:off x="11451009" y="-3527028"/>
            <a:ext cx="6292332" cy="7292718"/>
            <a:chOff x="0" y="1624"/>
            <a:chExt cx="698500" cy="809551"/>
          </a:xfrm>
        </p:grpSpPr>
        <p:sp>
          <p:nvSpPr>
            <p:cNvPr id="421" name="Google Shape;421;p25"/>
            <p:cNvSpPr/>
            <p:nvPr/>
          </p:nvSpPr>
          <p:spPr>
            <a:xfrm>
              <a:off x="0" y="1624"/>
              <a:ext cx="698500" cy="809551"/>
            </a:xfrm>
            <a:custGeom>
              <a:rect b="b" l="l" r="r" t="t"/>
              <a:pathLst>
                <a:path extrusionOk="0" h="809551" w="698500">
                  <a:moveTo>
                    <a:pt x="356561" y="2630"/>
                  </a:moveTo>
                  <a:lnTo>
                    <a:pt x="691189" y="197322"/>
                  </a:lnTo>
                  <a:cubicBezTo>
                    <a:pt x="695715" y="199956"/>
                    <a:pt x="698500" y="204798"/>
                    <a:pt x="698500" y="210035"/>
                  </a:cubicBezTo>
                  <a:lnTo>
                    <a:pt x="698500" y="599517"/>
                  </a:lnTo>
                  <a:cubicBezTo>
                    <a:pt x="698500" y="604754"/>
                    <a:pt x="695715" y="609596"/>
                    <a:pt x="691189" y="612230"/>
                  </a:cubicBezTo>
                  <a:lnTo>
                    <a:pt x="356561" y="806922"/>
                  </a:lnTo>
                  <a:cubicBezTo>
                    <a:pt x="352042" y="809552"/>
                    <a:pt x="346458" y="809552"/>
                    <a:pt x="341939" y="806922"/>
                  </a:cubicBezTo>
                  <a:lnTo>
                    <a:pt x="7311" y="612230"/>
                  </a:lnTo>
                  <a:cubicBezTo>
                    <a:pt x="2785" y="609596"/>
                    <a:pt x="0" y="604754"/>
                    <a:pt x="0" y="599517"/>
                  </a:cubicBezTo>
                  <a:lnTo>
                    <a:pt x="0" y="210035"/>
                  </a:lnTo>
                  <a:cubicBezTo>
                    <a:pt x="0" y="204798"/>
                    <a:pt x="2785" y="199956"/>
                    <a:pt x="7311" y="197322"/>
                  </a:cubicBezTo>
                  <a:lnTo>
                    <a:pt x="341939" y="2630"/>
                  </a:lnTo>
                  <a:cubicBezTo>
                    <a:pt x="346458" y="0"/>
                    <a:pt x="352042" y="0"/>
                    <a:pt x="356561" y="2630"/>
                  </a:cubicBezTo>
                  <a:close/>
                </a:path>
              </a:pathLst>
            </a:custGeom>
            <a:solidFill>
              <a:srgbClr val="000000">
                <a:alpha val="0"/>
              </a:srgbClr>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txBox="1"/>
            <p:nvPr/>
          </p:nvSpPr>
          <p:spPr>
            <a:xfrm>
              <a:off x="0" y="92075"/>
              <a:ext cx="6985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3" name="Google Shape;423;p25"/>
          <p:cNvGrpSpPr/>
          <p:nvPr/>
        </p:nvGrpSpPr>
        <p:grpSpPr>
          <a:xfrm>
            <a:off x="13716000" y="-181460"/>
            <a:ext cx="4572000" cy="10468460"/>
            <a:chOff x="0" y="-47625"/>
            <a:chExt cx="1199942" cy="2747495"/>
          </a:xfrm>
        </p:grpSpPr>
        <p:sp>
          <p:nvSpPr>
            <p:cNvPr id="424" name="Google Shape;424;p25"/>
            <p:cNvSpPr/>
            <p:nvPr/>
          </p:nvSpPr>
          <p:spPr>
            <a:xfrm>
              <a:off x="0" y="0"/>
              <a:ext cx="1199942" cy="2699870"/>
            </a:xfrm>
            <a:custGeom>
              <a:rect b="b" l="l" r="r" t="t"/>
              <a:pathLst>
                <a:path extrusionOk="0" h="2699870" w="1199942">
                  <a:moveTo>
                    <a:pt x="0" y="0"/>
                  </a:moveTo>
                  <a:lnTo>
                    <a:pt x="1199942" y="0"/>
                  </a:lnTo>
                  <a:lnTo>
                    <a:pt x="1199942" y="2699870"/>
                  </a:lnTo>
                  <a:lnTo>
                    <a:pt x="0" y="2699870"/>
                  </a:lnTo>
                  <a:close/>
                </a:path>
              </a:pathLst>
            </a:custGeom>
            <a:solidFill>
              <a:srgbClr val="FF4F63"/>
            </a:solidFill>
            <a:ln>
              <a:noFill/>
            </a:ln>
          </p:spPr>
        </p:sp>
        <p:sp>
          <p:nvSpPr>
            <p:cNvPr id="425" name="Google Shape;425;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6" name="Google Shape;426;p25"/>
          <p:cNvGrpSpPr/>
          <p:nvPr/>
        </p:nvGrpSpPr>
        <p:grpSpPr>
          <a:xfrm>
            <a:off x="14401800" y="916234"/>
            <a:ext cx="1919421" cy="2031884"/>
            <a:chOff x="0" y="-47625"/>
            <a:chExt cx="812800" cy="860425"/>
          </a:xfrm>
        </p:grpSpPr>
        <p:sp>
          <p:nvSpPr>
            <p:cNvPr id="427" name="Google Shape;427;p25"/>
            <p:cNvSpPr/>
            <p:nvPr/>
          </p:nvSpPr>
          <p:spPr>
            <a:xfrm>
              <a:off x="0" y="0"/>
              <a:ext cx="599639" cy="580726"/>
            </a:xfrm>
            <a:custGeom>
              <a:rect b="b" l="l" r="r" t="t"/>
              <a:pathLst>
                <a:path extrusionOk="0" h="580726" w="599639">
                  <a:moveTo>
                    <a:pt x="196823" y="0"/>
                  </a:moveTo>
                  <a:lnTo>
                    <a:pt x="402817" y="0"/>
                  </a:lnTo>
                  <a:cubicBezTo>
                    <a:pt x="455017" y="0"/>
                    <a:pt x="505080" y="20737"/>
                    <a:pt x="541991" y="57648"/>
                  </a:cubicBezTo>
                  <a:cubicBezTo>
                    <a:pt x="578903" y="94559"/>
                    <a:pt x="599639" y="144622"/>
                    <a:pt x="599639" y="196823"/>
                  </a:cubicBezTo>
                  <a:lnTo>
                    <a:pt x="599639" y="383903"/>
                  </a:lnTo>
                  <a:cubicBezTo>
                    <a:pt x="599639" y="436104"/>
                    <a:pt x="578903" y="486166"/>
                    <a:pt x="541991" y="523078"/>
                  </a:cubicBezTo>
                  <a:cubicBezTo>
                    <a:pt x="505080" y="559989"/>
                    <a:pt x="455017" y="580726"/>
                    <a:pt x="402817" y="580726"/>
                  </a:cubicBezTo>
                  <a:lnTo>
                    <a:pt x="196823" y="580726"/>
                  </a:lnTo>
                  <a:cubicBezTo>
                    <a:pt x="144622" y="580726"/>
                    <a:pt x="94559" y="559989"/>
                    <a:pt x="57648" y="523078"/>
                  </a:cubicBezTo>
                  <a:cubicBezTo>
                    <a:pt x="20737" y="486166"/>
                    <a:pt x="0" y="436104"/>
                    <a:pt x="0" y="383903"/>
                  </a:cubicBezTo>
                  <a:lnTo>
                    <a:pt x="0" y="196823"/>
                  </a:lnTo>
                  <a:cubicBezTo>
                    <a:pt x="0" y="144622"/>
                    <a:pt x="20737" y="94559"/>
                    <a:pt x="57648" y="57648"/>
                  </a:cubicBezTo>
                  <a:cubicBezTo>
                    <a:pt x="94559" y="20737"/>
                    <a:pt x="144622" y="0"/>
                    <a:pt x="196823" y="0"/>
                  </a:cubicBezTo>
                  <a:close/>
                </a:path>
              </a:pathLst>
            </a:custGeom>
            <a:solidFill>
              <a:srgbClr val="006EFF"/>
            </a:solidFill>
            <a:ln cap="flat" cmpd="sng" w="857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9" name="Google Shape;429;p25"/>
          <p:cNvGrpSpPr/>
          <p:nvPr/>
        </p:nvGrpSpPr>
        <p:grpSpPr>
          <a:xfrm>
            <a:off x="17149529" y="-2454128"/>
            <a:ext cx="7725133" cy="8177765"/>
            <a:chOff x="0" y="-47625"/>
            <a:chExt cx="812800" cy="860425"/>
          </a:xfrm>
        </p:grpSpPr>
        <p:sp>
          <p:nvSpPr>
            <p:cNvPr id="430" name="Google Shape;430;p25"/>
            <p:cNvSpPr/>
            <p:nvPr/>
          </p:nvSpPr>
          <p:spPr>
            <a:xfrm>
              <a:off x="0" y="0"/>
              <a:ext cx="599639" cy="580726"/>
            </a:xfrm>
            <a:custGeom>
              <a:rect b="b" l="l" r="r" t="t"/>
              <a:pathLst>
                <a:path extrusionOk="0" h="580726" w="599639">
                  <a:moveTo>
                    <a:pt x="77430" y="0"/>
                  </a:moveTo>
                  <a:lnTo>
                    <a:pt x="522209" y="0"/>
                  </a:lnTo>
                  <a:cubicBezTo>
                    <a:pt x="564973" y="0"/>
                    <a:pt x="599639" y="34667"/>
                    <a:pt x="599639" y="77430"/>
                  </a:cubicBezTo>
                  <a:lnTo>
                    <a:pt x="599639" y="503295"/>
                  </a:lnTo>
                  <a:cubicBezTo>
                    <a:pt x="599639" y="523831"/>
                    <a:pt x="591482" y="543526"/>
                    <a:pt x="576961" y="558047"/>
                  </a:cubicBezTo>
                  <a:cubicBezTo>
                    <a:pt x="562440" y="572568"/>
                    <a:pt x="542745" y="580726"/>
                    <a:pt x="522209" y="580726"/>
                  </a:cubicBezTo>
                  <a:lnTo>
                    <a:pt x="77430" y="580726"/>
                  </a:lnTo>
                  <a:cubicBezTo>
                    <a:pt x="56895" y="580726"/>
                    <a:pt x="37200" y="572568"/>
                    <a:pt x="22679" y="558047"/>
                  </a:cubicBezTo>
                  <a:cubicBezTo>
                    <a:pt x="8158" y="543526"/>
                    <a:pt x="0" y="523831"/>
                    <a:pt x="0" y="503295"/>
                  </a:cubicBezTo>
                  <a:lnTo>
                    <a:pt x="0" y="77430"/>
                  </a:lnTo>
                  <a:cubicBezTo>
                    <a:pt x="0" y="56895"/>
                    <a:pt x="8158" y="37200"/>
                    <a:pt x="22679" y="22679"/>
                  </a:cubicBezTo>
                  <a:cubicBezTo>
                    <a:pt x="37200" y="8158"/>
                    <a:pt x="56895" y="0"/>
                    <a:pt x="77430" y="0"/>
                  </a:cubicBezTo>
                  <a:close/>
                </a:path>
              </a:pathLst>
            </a:custGeom>
            <a:solidFill>
              <a:srgbClr val="000000">
                <a:alpha val="0"/>
              </a:srgbClr>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2" name="Google Shape;432;p25"/>
          <p:cNvGrpSpPr/>
          <p:nvPr/>
        </p:nvGrpSpPr>
        <p:grpSpPr>
          <a:xfrm>
            <a:off x="9829800" y="1057020"/>
            <a:ext cx="1326114" cy="1513850"/>
            <a:chOff x="0" y="7707"/>
            <a:chExt cx="698500" cy="797386"/>
          </a:xfrm>
        </p:grpSpPr>
        <p:sp>
          <p:nvSpPr>
            <p:cNvPr id="433" name="Google Shape;433;p25"/>
            <p:cNvSpPr/>
            <p:nvPr/>
          </p:nvSpPr>
          <p:spPr>
            <a:xfrm>
              <a:off x="0" y="7707"/>
              <a:ext cx="698500" cy="797386"/>
            </a:xfrm>
            <a:custGeom>
              <a:rect b="b" l="l" r="r" t="t"/>
              <a:pathLst>
                <a:path extrusionOk="0" h="797386" w="698500">
                  <a:moveTo>
                    <a:pt x="383942" y="12477"/>
                  </a:moveTo>
                  <a:lnTo>
                    <a:pt x="663808" y="175309"/>
                  </a:lnTo>
                  <a:cubicBezTo>
                    <a:pt x="685287" y="187805"/>
                    <a:pt x="698500" y="210780"/>
                    <a:pt x="698500" y="235630"/>
                  </a:cubicBezTo>
                  <a:lnTo>
                    <a:pt x="698500" y="561756"/>
                  </a:lnTo>
                  <a:cubicBezTo>
                    <a:pt x="698500" y="586606"/>
                    <a:pt x="685287" y="609581"/>
                    <a:pt x="663808" y="622077"/>
                  </a:cubicBezTo>
                  <a:lnTo>
                    <a:pt x="383942" y="784909"/>
                  </a:lnTo>
                  <a:cubicBezTo>
                    <a:pt x="362497" y="797386"/>
                    <a:pt x="336003" y="797386"/>
                    <a:pt x="314558" y="784909"/>
                  </a:cubicBezTo>
                  <a:lnTo>
                    <a:pt x="34692" y="622077"/>
                  </a:lnTo>
                  <a:cubicBezTo>
                    <a:pt x="13213" y="609581"/>
                    <a:pt x="0" y="586606"/>
                    <a:pt x="0" y="561756"/>
                  </a:cubicBezTo>
                  <a:lnTo>
                    <a:pt x="0" y="235630"/>
                  </a:lnTo>
                  <a:cubicBezTo>
                    <a:pt x="0" y="210780"/>
                    <a:pt x="13213" y="187805"/>
                    <a:pt x="34692" y="175309"/>
                  </a:cubicBezTo>
                  <a:lnTo>
                    <a:pt x="314558" y="12477"/>
                  </a:lnTo>
                  <a:cubicBezTo>
                    <a:pt x="336003" y="0"/>
                    <a:pt x="362497" y="0"/>
                    <a:pt x="383942" y="12477"/>
                  </a:cubicBezTo>
                  <a:close/>
                </a:path>
              </a:pathLst>
            </a:custGeom>
            <a:solidFill>
              <a:srgbClr val="5CFF86"/>
            </a:solidFill>
            <a:ln cap="flat" cmpd="sng" w="85725">
              <a:solidFill>
                <a:srgbClr val="FF4F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5"/>
            <p:cNvSpPr txBox="1"/>
            <p:nvPr/>
          </p:nvSpPr>
          <p:spPr>
            <a:xfrm>
              <a:off x="0" y="92075"/>
              <a:ext cx="6985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5" name="Google Shape;435;p25"/>
          <p:cNvSpPr/>
          <p:nvPr/>
        </p:nvSpPr>
        <p:spPr>
          <a:xfrm>
            <a:off x="10114670" y="1435758"/>
            <a:ext cx="756372" cy="756372"/>
          </a:xfrm>
          <a:custGeom>
            <a:rect b="b" l="l" r="r" t="t"/>
            <a:pathLst>
              <a:path extrusionOk="0" h="756372" w="756372">
                <a:moveTo>
                  <a:pt x="37819" y="340368"/>
                </a:moveTo>
                <a:cubicBezTo>
                  <a:pt x="16932" y="340368"/>
                  <a:pt x="0" y="357300"/>
                  <a:pt x="0" y="378186"/>
                </a:cubicBezTo>
                <a:cubicBezTo>
                  <a:pt x="0" y="399073"/>
                  <a:pt x="16932" y="416005"/>
                  <a:pt x="37819" y="416005"/>
                </a:cubicBezTo>
                <a:cubicBezTo>
                  <a:pt x="58705" y="416005"/>
                  <a:pt x="75637" y="399073"/>
                  <a:pt x="75637" y="378186"/>
                </a:cubicBezTo>
                <a:cubicBezTo>
                  <a:pt x="75637" y="357300"/>
                  <a:pt x="58705" y="340368"/>
                  <a:pt x="37819" y="340368"/>
                </a:cubicBezTo>
                <a:close/>
                <a:moveTo>
                  <a:pt x="110809" y="592240"/>
                </a:moveTo>
                <a:cubicBezTo>
                  <a:pt x="95996" y="606965"/>
                  <a:pt x="95924" y="630910"/>
                  <a:pt x="110649" y="645723"/>
                </a:cubicBezTo>
                <a:cubicBezTo>
                  <a:pt x="125375" y="660536"/>
                  <a:pt x="149320" y="660607"/>
                  <a:pt x="164133" y="645882"/>
                </a:cubicBezTo>
                <a:cubicBezTo>
                  <a:pt x="178946" y="631157"/>
                  <a:pt x="179017" y="607212"/>
                  <a:pt x="164292" y="592399"/>
                </a:cubicBezTo>
                <a:cubicBezTo>
                  <a:pt x="164239" y="592346"/>
                  <a:pt x="164186" y="592293"/>
                  <a:pt x="164133" y="592240"/>
                </a:cubicBezTo>
                <a:cubicBezTo>
                  <a:pt x="149382" y="577577"/>
                  <a:pt x="125559" y="577577"/>
                  <a:pt x="110809" y="592240"/>
                </a:cubicBezTo>
                <a:close/>
                <a:moveTo>
                  <a:pt x="164133" y="164133"/>
                </a:moveTo>
                <a:cubicBezTo>
                  <a:pt x="178946" y="149408"/>
                  <a:pt x="179017" y="125462"/>
                  <a:pt x="164292" y="110649"/>
                </a:cubicBezTo>
                <a:cubicBezTo>
                  <a:pt x="149567" y="95836"/>
                  <a:pt x="125622" y="95765"/>
                  <a:pt x="110809" y="110490"/>
                </a:cubicBezTo>
                <a:cubicBezTo>
                  <a:pt x="95996" y="125215"/>
                  <a:pt x="95924" y="149161"/>
                  <a:pt x="110649" y="163974"/>
                </a:cubicBezTo>
                <a:cubicBezTo>
                  <a:pt x="110702" y="164027"/>
                  <a:pt x="110755" y="164080"/>
                  <a:pt x="110809" y="164133"/>
                </a:cubicBezTo>
                <a:cubicBezTo>
                  <a:pt x="125559" y="178796"/>
                  <a:pt x="149382" y="178796"/>
                  <a:pt x="164133" y="164133"/>
                </a:cubicBezTo>
                <a:close/>
                <a:moveTo>
                  <a:pt x="378186" y="75637"/>
                </a:moveTo>
                <a:cubicBezTo>
                  <a:pt x="399073" y="75637"/>
                  <a:pt x="416005" y="58705"/>
                  <a:pt x="416005" y="37819"/>
                </a:cubicBezTo>
                <a:cubicBezTo>
                  <a:pt x="416005" y="16932"/>
                  <a:pt x="399073" y="0"/>
                  <a:pt x="378186" y="0"/>
                </a:cubicBezTo>
                <a:cubicBezTo>
                  <a:pt x="357300" y="0"/>
                  <a:pt x="340368" y="16932"/>
                  <a:pt x="340368" y="37819"/>
                </a:cubicBezTo>
                <a:cubicBezTo>
                  <a:pt x="340368" y="58705"/>
                  <a:pt x="357300" y="75637"/>
                  <a:pt x="378186" y="75637"/>
                </a:cubicBezTo>
                <a:close/>
                <a:moveTo>
                  <a:pt x="592240" y="592240"/>
                </a:moveTo>
                <a:cubicBezTo>
                  <a:pt x="577427" y="606965"/>
                  <a:pt x="577355" y="630910"/>
                  <a:pt x="592081" y="645723"/>
                </a:cubicBezTo>
                <a:cubicBezTo>
                  <a:pt x="606806" y="660536"/>
                  <a:pt x="630751" y="660607"/>
                  <a:pt x="645564" y="645882"/>
                </a:cubicBezTo>
                <a:cubicBezTo>
                  <a:pt x="660377" y="631157"/>
                  <a:pt x="660448" y="607212"/>
                  <a:pt x="645723" y="592399"/>
                </a:cubicBezTo>
                <a:cubicBezTo>
                  <a:pt x="645670" y="592346"/>
                  <a:pt x="645617" y="592293"/>
                  <a:pt x="645564" y="592240"/>
                </a:cubicBezTo>
                <a:cubicBezTo>
                  <a:pt x="630813" y="577577"/>
                  <a:pt x="606990" y="577577"/>
                  <a:pt x="592240" y="592240"/>
                </a:cubicBezTo>
                <a:close/>
                <a:moveTo>
                  <a:pt x="718554" y="340368"/>
                </a:moveTo>
                <a:cubicBezTo>
                  <a:pt x="697667" y="340368"/>
                  <a:pt x="680735" y="357300"/>
                  <a:pt x="680735" y="378186"/>
                </a:cubicBezTo>
                <a:cubicBezTo>
                  <a:pt x="680735" y="399073"/>
                  <a:pt x="697667" y="416005"/>
                  <a:pt x="718554" y="416005"/>
                </a:cubicBezTo>
                <a:cubicBezTo>
                  <a:pt x="739441" y="416005"/>
                  <a:pt x="756373" y="399073"/>
                  <a:pt x="756373" y="378186"/>
                </a:cubicBezTo>
                <a:cubicBezTo>
                  <a:pt x="756373" y="357300"/>
                  <a:pt x="739441" y="340368"/>
                  <a:pt x="718554" y="340368"/>
                </a:cubicBezTo>
                <a:close/>
                <a:moveTo>
                  <a:pt x="592240" y="110809"/>
                </a:moveTo>
                <a:cubicBezTo>
                  <a:pt x="577427" y="125534"/>
                  <a:pt x="577355" y="149479"/>
                  <a:pt x="592081" y="164292"/>
                </a:cubicBezTo>
                <a:cubicBezTo>
                  <a:pt x="606806" y="179105"/>
                  <a:pt x="630751" y="179176"/>
                  <a:pt x="645564" y="164451"/>
                </a:cubicBezTo>
                <a:cubicBezTo>
                  <a:pt x="660377" y="149726"/>
                  <a:pt x="660448" y="125781"/>
                  <a:pt x="645723" y="110968"/>
                </a:cubicBezTo>
                <a:cubicBezTo>
                  <a:pt x="645670" y="110914"/>
                  <a:pt x="645617" y="110861"/>
                  <a:pt x="645564" y="110809"/>
                </a:cubicBezTo>
                <a:cubicBezTo>
                  <a:pt x="630813" y="96145"/>
                  <a:pt x="606990" y="96145"/>
                  <a:pt x="592240" y="110809"/>
                </a:cubicBezTo>
                <a:close/>
                <a:moveTo>
                  <a:pt x="378186" y="680735"/>
                </a:moveTo>
                <a:cubicBezTo>
                  <a:pt x="357300" y="680735"/>
                  <a:pt x="340368" y="697667"/>
                  <a:pt x="340368" y="718554"/>
                </a:cubicBezTo>
                <a:cubicBezTo>
                  <a:pt x="340368" y="739441"/>
                  <a:pt x="357300" y="756373"/>
                  <a:pt x="378186" y="756373"/>
                </a:cubicBezTo>
                <a:cubicBezTo>
                  <a:pt x="399073" y="756373"/>
                  <a:pt x="416005" y="739441"/>
                  <a:pt x="416005" y="718554"/>
                </a:cubicBezTo>
                <a:cubicBezTo>
                  <a:pt x="416005" y="697667"/>
                  <a:pt x="399073" y="680735"/>
                  <a:pt x="378186" y="680735"/>
                </a:cubicBezTo>
                <a:close/>
                <a:moveTo>
                  <a:pt x="378186" y="151275"/>
                </a:moveTo>
                <a:cubicBezTo>
                  <a:pt x="252866" y="151275"/>
                  <a:pt x="151275" y="252866"/>
                  <a:pt x="151275" y="378186"/>
                </a:cubicBezTo>
                <a:cubicBezTo>
                  <a:pt x="151275" y="503506"/>
                  <a:pt x="252866" y="605098"/>
                  <a:pt x="378186" y="605098"/>
                </a:cubicBezTo>
                <a:cubicBezTo>
                  <a:pt x="503506" y="605098"/>
                  <a:pt x="605098" y="503506"/>
                  <a:pt x="605098" y="378186"/>
                </a:cubicBezTo>
                <a:cubicBezTo>
                  <a:pt x="605098" y="252866"/>
                  <a:pt x="503506" y="151275"/>
                  <a:pt x="378186" y="151275"/>
                </a:cubicBezTo>
                <a:close/>
                <a:moveTo>
                  <a:pt x="378186" y="529461"/>
                </a:moveTo>
                <a:cubicBezTo>
                  <a:pt x="294640" y="529461"/>
                  <a:pt x="226912" y="461733"/>
                  <a:pt x="226912" y="378186"/>
                </a:cubicBezTo>
                <a:cubicBezTo>
                  <a:pt x="226912" y="294640"/>
                  <a:pt x="294640" y="226912"/>
                  <a:pt x="378186" y="226912"/>
                </a:cubicBezTo>
                <a:cubicBezTo>
                  <a:pt x="461733" y="226912"/>
                  <a:pt x="529461" y="294640"/>
                  <a:pt x="529461" y="378186"/>
                </a:cubicBezTo>
                <a:cubicBezTo>
                  <a:pt x="529461" y="461733"/>
                  <a:pt x="461733" y="529461"/>
                  <a:pt x="378186" y="529461"/>
                </a:cubicBezTo>
                <a:close/>
              </a:path>
            </a:pathLst>
          </a:custGeom>
          <a:solidFill>
            <a:srgbClr val="FF4F6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25"/>
          <p:cNvSpPr/>
          <p:nvPr/>
        </p:nvSpPr>
        <p:spPr>
          <a:xfrm>
            <a:off x="14785108" y="1389676"/>
            <a:ext cx="649425" cy="649425"/>
          </a:xfrm>
          <a:custGeom>
            <a:rect b="b" l="l" r="r" t="t"/>
            <a:pathLst>
              <a:path extrusionOk="0" h="649425" w="649425">
                <a:moveTo>
                  <a:pt x="324713" y="162356"/>
                </a:moveTo>
                <a:cubicBezTo>
                  <a:pt x="306779" y="162356"/>
                  <a:pt x="292241" y="176894"/>
                  <a:pt x="292241" y="194828"/>
                </a:cubicBezTo>
                <a:lnTo>
                  <a:pt x="292241" y="324713"/>
                </a:lnTo>
                <a:cubicBezTo>
                  <a:pt x="292241" y="342646"/>
                  <a:pt x="306779" y="357184"/>
                  <a:pt x="324713" y="357184"/>
                </a:cubicBezTo>
                <a:cubicBezTo>
                  <a:pt x="342646" y="357184"/>
                  <a:pt x="357184" y="342646"/>
                  <a:pt x="357184" y="324713"/>
                </a:cubicBezTo>
                <a:lnTo>
                  <a:pt x="357184" y="194828"/>
                </a:lnTo>
                <a:cubicBezTo>
                  <a:pt x="357184" y="176894"/>
                  <a:pt x="342646" y="162356"/>
                  <a:pt x="324713" y="162356"/>
                </a:cubicBezTo>
                <a:close/>
                <a:moveTo>
                  <a:pt x="324713" y="422126"/>
                </a:moveTo>
                <a:cubicBezTo>
                  <a:pt x="306779" y="422126"/>
                  <a:pt x="292241" y="436664"/>
                  <a:pt x="292241" y="454598"/>
                </a:cubicBezTo>
                <a:cubicBezTo>
                  <a:pt x="292241" y="472531"/>
                  <a:pt x="306779" y="487069"/>
                  <a:pt x="324713" y="487069"/>
                </a:cubicBezTo>
                <a:cubicBezTo>
                  <a:pt x="342646" y="487069"/>
                  <a:pt x="357184" y="472531"/>
                  <a:pt x="357184" y="454598"/>
                </a:cubicBezTo>
                <a:cubicBezTo>
                  <a:pt x="357184" y="436664"/>
                  <a:pt x="342646" y="422126"/>
                  <a:pt x="324713" y="422126"/>
                </a:cubicBezTo>
                <a:close/>
                <a:moveTo>
                  <a:pt x="640008" y="180540"/>
                </a:moveTo>
                <a:lnTo>
                  <a:pt x="468885" y="9417"/>
                </a:lnTo>
                <a:cubicBezTo>
                  <a:pt x="462662" y="3483"/>
                  <a:pt x="454428" y="120"/>
                  <a:pt x="445830" y="0"/>
                </a:cubicBezTo>
                <a:lnTo>
                  <a:pt x="203595" y="0"/>
                </a:lnTo>
                <a:cubicBezTo>
                  <a:pt x="194997" y="120"/>
                  <a:pt x="186763" y="3483"/>
                  <a:pt x="180540" y="9417"/>
                </a:cubicBezTo>
                <a:lnTo>
                  <a:pt x="9417" y="180540"/>
                </a:lnTo>
                <a:cubicBezTo>
                  <a:pt x="3483" y="186763"/>
                  <a:pt x="120" y="194997"/>
                  <a:pt x="0" y="203595"/>
                </a:cubicBezTo>
                <a:lnTo>
                  <a:pt x="0" y="445830"/>
                </a:lnTo>
                <a:cubicBezTo>
                  <a:pt x="120" y="454428"/>
                  <a:pt x="3483" y="462662"/>
                  <a:pt x="9417" y="468885"/>
                </a:cubicBezTo>
                <a:lnTo>
                  <a:pt x="180540" y="640008"/>
                </a:lnTo>
                <a:cubicBezTo>
                  <a:pt x="186763" y="645942"/>
                  <a:pt x="194997" y="649305"/>
                  <a:pt x="203595" y="649425"/>
                </a:cubicBezTo>
                <a:lnTo>
                  <a:pt x="445830" y="649425"/>
                </a:lnTo>
                <a:cubicBezTo>
                  <a:pt x="454428" y="649305"/>
                  <a:pt x="462662" y="645942"/>
                  <a:pt x="468885" y="640008"/>
                </a:cubicBezTo>
                <a:lnTo>
                  <a:pt x="640008" y="468885"/>
                </a:lnTo>
                <a:cubicBezTo>
                  <a:pt x="645942" y="462662"/>
                  <a:pt x="649305" y="454428"/>
                  <a:pt x="649425" y="445830"/>
                </a:cubicBezTo>
                <a:lnTo>
                  <a:pt x="649425" y="203595"/>
                </a:lnTo>
                <a:cubicBezTo>
                  <a:pt x="649305" y="194997"/>
                  <a:pt x="645942" y="186763"/>
                  <a:pt x="640008" y="180540"/>
                </a:cubicBezTo>
                <a:close/>
                <a:moveTo>
                  <a:pt x="584483" y="432192"/>
                </a:moveTo>
                <a:lnTo>
                  <a:pt x="432192" y="584483"/>
                </a:lnTo>
                <a:lnTo>
                  <a:pt x="217233" y="584483"/>
                </a:lnTo>
                <a:lnTo>
                  <a:pt x="64943" y="432192"/>
                </a:lnTo>
                <a:lnTo>
                  <a:pt x="64943" y="217233"/>
                </a:lnTo>
                <a:lnTo>
                  <a:pt x="217233" y="64943"/>
                </a:lnTo>
                <a:lnTo>
                  <a:pt x="432192" y="64943"/>
                </a:lnTo>
                <a:lnTo>
                  <a:pt x="584483" y="2172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25"/>
          <p:cNvSpPr/>
          <p:nvPr/>
        </p:nvSpPr>
        <p:spPr>
          <a:xfrm>
            <a:off x="1108747" y="1390627"/>
            <a:ext cx="500820" cy="628627"/>
          </a:xfrm>
          <a:custGeom>
            <a:rect b="b" l="l" r="r" t="t"/>
            <a:pathLst>
              <a:path extrusionOk="0" h="628627" w="500820">
                <a:moveTo>
                  <a:pt x="498256" y="207426"/>
                </a:moveTo>
                <a:cubicBezTo>
                  <a:pt x="493480" y="196445"/>
                  <a:pt x="482878" y="189133"/>
                  <a:pt x="470916" y="188571"/>
                </a:cubicBezTo>
                <a:lnTo>
                  <a:pt x="326988" y="188571"/>
                </a:lnTo>
                <a:lnTo>
                  <a:pt x="366898" y="39615"/>
                </a:lnTo>
                <a:cubicBezTo>
                  <a:pt x="369475" y="30167"/>
                  <a:pt x="367499" y="20058"/>
                  <a:pt x="361556" y="12274"/>
                </a:cubicBezTo>
                <a:cubicBezTo>
                  <a:pt x="355623" y="4568"/>
                  <a:pt x="346456" y="42"/>
                  <a:pt x="336730" y="19"/>
                </a:cubicBezTo>
                <a:lnTo>
                  <a:pt x="116753" y="19"/>
                </a:lnTo>
                <a:cubicBezTo>
                  <a:pt x="102144" y="-482"/>
                  <a:pt x="89119" y="9157"/>
                  <a:pt x="85327" y="23273"/>
                </a:cubicBezTo>
                <a:lnTo>
                  <a:pt x="1107" y="337527"/>
                </a:lnTo>
                <a:cubicBezTo>
                  <a:pt x="-1469" y="346975"/>
                  <a:pt x="506" y="357084"/>
                  <a:pt x="6450" y="364867"/>
                </a:cubicBezTo>
                <a:cubicBezTo>
                  <a:pt x="12450" y="372662"/>
                  <a:pt x="21754" y="377197"/>
                  <a:pt x="31590" y="377123"/>
                </a:cubicBezTo>
                <a:lnTo>
                  <a:pt x="153206" y="377123"/>
                </a:lnTo>
                <a:lnTo>
                  <a:pt x="96326" y="588929"/>
                </a:lnTo>
                <a:cubicBezTo>
                  <a:pt x="91757" y="605673"/>
                  <a:pt x="101627" y="622950"/>
                  <a:pt x="118371" y="627519"/>
                </a:cubicBezTo>
                <a:cubicBezTo>
                  <a:pt x="129856" y="630652"/>
                  <a:pt x="142126" y="627027"/>
                  <a:pt x="150063" y="618155"/>
                </a:cubicBezTo>
                <a:lnTo>
                  <a:pt x="492600" y="241051"/>
                </a:lnTo>
                <a:cubicBezTo>
                  <a:pt x="500931" y="231929"/>
                  <a:pt x="503144" y="218772"/>
                  <a:pt x="498256" y="207426"/>
                </a:cubicBezTo>
                <a:close/>
                <a:moveTo>
                  <a:pt x="190602" y="480198"/>
                </a:moveTo>
                <a:lnTo>
                  <a:pt x="224227" y="354496"/>
                </a:lnTo>
                <a:cubicBezTo>
                  <a:pt x="226804" y="345048"/>
                  <a:pt x="224828" y="334939"/>
                  <a:pt x="218885" y="327156"/>
                </a:cubicBezTo>
                <a:cubicBezTo>
                  <a:pt x="212952" y="319449"/>
                  <a:pt x="203785" y="314924"/>
                  <a:pt x="194059" y="314900"/>
                </a:cubicBezTo>
                <a:lnTo>
                  <a:pt x="73386" y="314900"/>
                </a:lnTo>
                <a:lnTo>
                  <a:pt x="140636" y="62869"/>
                </a:lnTo>
                <a:lnTo>
                  <a:pt x="295563" y="62869"/>
                </a:lnTo>
                <a:lnTo>
                  <a:pt x="255653" y="211825"/>
                </a:lnTo>
                <a:cubicBezTo>
                  <a:pt x="251130" y="228581"/>
                  <a:pt x="261047" y="245831"/>
                  <a:pt x="277803" y="250354"/>
                </a:cubicBezTo>
                <a:cubicBezTo>
                  <a:pt x="280824" y="251170"/>
                  <a:pt x="283950" y="251529"/>
                  <a:pt x="287078" y="251421"/>
                </a:cubicBezTo>
                <a:lnTo>
                  <a:pt x="399266" y="251421"/>
                </a:ln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38" name="Google Shape;438;p25"/>
          <p:cNvGrpSpPr/>
          <p:nvPr/>
        </p:nvGrpSpPr>
        <p:grpSpPr>
          <a:xfrm>
            <a:off x="5194923" y="1042388"/>
            <a:ext cx="1507150" cy="1327010"/>
            <a:chOff x="15552" y="0"/>
            <a:chExt cx="781696" cy="688265"/>
          </a:xfrm>
        </p:grpSpPr>
        <p:sp>
          <p:nvSpPr>
            <p:cNvPr id="439" name="Google Shape;439;p25"/>
            <p:cNvSpPr/>
            <p:nvPr/>
          </p:nvSpPr>
          <p:spPr>
            <a:xfrm>
              <a:off x="15552" y="0"/>
              <a:ext cx="781696" cy="688265"/>
            </a:xfrm>
            <a:custGeom>
              <a:rect b="b" l="l" r="r" t="t"/>
              <a:pathLst>
                <a:path extrusionOk="0" h="688265" w="781696">
                  <a:moveTo>
                    <a:pt x="410456" y="676885"/>
                  </a:moveTo>
                  <a:lnTo>
                    <a:pt x="777640" y="34315"/>
                  </a:lnTo>
                  <a:cubicBezTo>
                    <a:pt x="781696" y="27216"/>
                    <a:pt x="781667" y="18495"/>
                    <a:pt x="777563" y="11423"/>
                  </a:cubicBezTo>
                  <a:cubicBezTo>
                    <a:pt x="773460" y="4352"/>
                    <a:pt x="765902" y="0"/>
                    <a:pt x="757726" y="0"/>
                  </a:cubicBezTo>
                  <a:lnTo>
                    <a:pt x="23970" y="0"/>
                  </a:lnTo>
                  <a:cubicBezTo>
                    <a:pt x="15794" y="0"/>
                    <a:pt x="8236" y="4352"/>
                    <a:pt x="4133" y="11423"/>
                  </a:cubicBezTo>
                  <a:cubicBezTo>
                    <a:pt x="29" y="18495"/>
                    <a:pt x="0" y="27216"/>
                    <a:pt x="4056" y="34315"/>
                  </a:cubicBezTo>
                  <a:lnTo>
                    <a:pt x="371240" y="676885"/>
                  </a:lnTo>
                  <a:cubicBezTo>
                    <a:pt x="375261" y="683922"/>
                    <a:pt x="382744" y="688265"/>
                    <a:pt x="390848" y="688265"/>
                  </a:cubicBezTo>
                  <a:cubicBezTo>
                    <a:pt x="398952" y="688265"/>
                    <a:pt x="406435" y="683922"/>
                    <a:pt x="410456" y="676885"/>
                  </a:cubicBezTo>
                  <a:close/>
                </a:path>
              </a:pathLst>
            </a:custGeom>
            <a:solidFill>
              <a:srgbClr val="6420FF"/>
            </a:solidFill>
            <a:ln cap="flat" cmpd="sng" w="85725">
              <a:solidFill>
                <a:srgbClr val="5CFF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5"/>
            <p:cNvSpPr txBox="1"/>
            <p:nvPr/>
          </p:nvSpPr>
          <p:spPr>
            <a:xfrm>
              <a:off x="127000" y="31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1" name="Google Shape;441;p25"/>
          <p:cNvSpPr/>
          <p:nvPr/>
        </p:nvSpPr>
        <p:spPr>
          <a:xfrm>
            <a:off x="5633196" y="1182306"/>
            <a:ext cx="634536" cy="629785"/>
          </a:xfrm>
          <a:custGeom>
            <a:rect b="b" l="l" r="r" t="t"/>
            <a:pathLst>
              <a:path extrusionOk="0" h="629785" w="634536">
                <a:moveTo>
                  <a:pt x="87782" y="270362"/>
                </a:moveTo>
                <a:cubicBezTo>
                  <a:pt x="105138" y="272619"/>
                  <a:pt x="121037" y="260378"/>
                  <a:pt x="123293" y="243022"/>
                </a:cubicBezTo>
                <a:cubicBezTo>
                  <a:pt x="125549" y="225666"/>
                  <a:pt x="113309" y="209768"/>
                  <a:pt x="95953" y="207512"/>
                </a:cubicBezTo>
                <a:lnTo>
                  <a:pt x="40644" y="193684"/>
                </a:lnTo>
                <a:cubicBezTo>
                  <a:pt x="24051" y="188598"/>
                  <a:pt x="6475" y="197925"/>
                  <a:pt x="1388" y="214519"/>
                </a:cubicBezTo>
                <a:cubicBezTo>
                  <a:pt x="-3698" y="231112"/>
                  <a:pt x="5629" y="248688"/>
                  <a:pt x="22223" y="253775"/>
                </a:cubicBezTo>
                <a:cubicBezTo>
                  <a:pt x="22910" y="253985"/>
                  <a:pt x="23604" y="254172"/>
                  <a:pt x="24303" y="254335"/>
                </a:cubicBezTo>
                <a:lnTo>
                  <a:pt x="79612" y="269105"/>
                </a:lnTo>
                <a:cubicBezTo>
                  <a:pt x="82245" y="269984"/>
                  <a:pt x="85007" y="270409"/>
                  <a:pt x="87782" y="270362"/>
                </a:cubicBezTo>
                <a:close/>
                <a:moveTo>
                  <a:pt x="209084" y="94695"/>
                </a:moveTo>
                <a:cubicBezTo>
                  <a:pt x="212876" y="108811"/>
                  <a:pt x="225901" y="118450"/>
                  <a:pt x="240510" y="117949"/>
                </a:cubicBezTo>
                <a:cubicBezTo>
                  <a:pt x="243216" y="118384"/>
                  <a:pt x="245974" y="118384"/>
                  <a:pt x="248680" y="117949"/>
                </a:cubicBezTo>
                <a:cubicBezTo>
                  <a:pt x="265280" y="113357"/>
                  <a:pt x="275090" y="96259"/>
                  <a:pt x="270678" y="79610"/>
                </a:cubicBezTo>
                <a:lnTo>
                  <a:pt x="255908" y="24302"/>
                </a:lnTo>
                <a:cubicBezTo>
                  <a:pt x="251970" y="7399"/>
                  <a:pt x="235075" y="-3111"/>
                  <a:pt x="218172" y="827"/>
                </a:cubicBezTo>
                <a:cubicBezTo>
                  <a:pt x="201269" y="4765"/>
                  <a:pt x="190758" y="21660"/>
                  <a:pt x="194697" y="38563"/>
                </a:cubicBezTo>
                <a:cubicBezTo>
                  <a:pt x="194860" y="39262"/>
                  <a:pt x="195046" y="39956"/>
                  <a:pt x="195257" y="40643"/>
                </a:cubicBezTo>
                <a:close/>
                <a:moveTo>
                  <a:pt x="360869" y="408948"/>
                </a:moveTo>
                <a:cubicBezTo>
                  <a:pt x="348915" y="396365"/>
                  <a:pt x="329024" y="395855"/>
                  <a:pt x="316441" y="407809"/>
                </a:cubicBezTo>
                <a:cubicBezTo>
                  <a:pt x="316052" y="408179"/>
                  <a:pt x="315672" y="408559"/>
                  <a:pt x="315302" y="408948"/>
                </a:cubicBezTo>
                <a:lnTo>
                  <a:pt x="205313" y="520822"/>
                </a:lnTo>
                <a:cubicBezTo>
                  <a:pt x="178443" y="546602"/>
                  <a:pt x="136022" y="546602"/>
                  <a:pt x="109152" y="520822"/>
                </a:cubicBezTo>
                <a:cubicBezTo>
                  <a:pt x="82597" y="494606"/>
                  <a:pt x="82323" y="451828"/>
                  <a:pt x="108539" y="425274"/>
                </a:cubicBezTo>
                <a:cubicBezTo>
                  <a:pt x="108742" y="425068"/>
                  <a:pt x="108946" y="424864"/>
                  <a:pt x="109152" y="424661"/>
                </a:cubicBezTo>
                <a:lnTo>
                  <a:pt x="221026" y="314672"/>
                </a:lnTo>
                <a:cubicBezTo>
                  <a:pt x="234208" y="303383"/>
                  <a:pt x="235743" y="283545"/>
                  <a:pt x="224454" y="270362"/>
                </a:cubicBezTo>
                <a:cubicBezTo>
                  <a:pt x="213165" y="257180"/>
                  <a:pt x="193327" y="255645"/>
                  <a:pt x="180144" y="266934"/>
                </a:cubicBezTo>
                <a:cubicBezTo>
                  <a:pt x="178915" y="267987"/>
                  <a:pt x="177769" y="269133"/>
                  <a:pt x="176716" y="270362"/>
                </a:cubicBezTo>
                <a:lnTo>
                  <a:pt x="63899" y="380037"/>
                </a:lnTo>
                <a:cubicBezTo>
                  <a:pt x="12526" y="431410"/>
                  <a:pt x="12526" y="514702"/>
                  <a:pt x="63899" y="566075"/>
                </a:cubicBezTo>
                <a:cubicBezTo>
                  <a:pt x="115272" y="617448"/>
                  <a:pt x="198564" y="617448"/>
                  <a:pt x="249937" y="566075"/>
                </a:cubicBezTo>
                <a:lnTo>
                  <a:pt x="360869" y="455143"/>
                </a:lnTo>
                <a:cubicBezTo>
                  <a:pt x="373625" y="443375"/>
                  <a:pt x="374426" y="423494"/>
                  <a:pt x="362658" y="410737"/>
                </a:cubicBezTo>
                <a:cubicBezTo>
                  <a:pt x="362086" y="410117"/>
                  <a:pt x="361489" y="409520"/>
                  <a:pt x="360869" y="408948"/>
                </a:cubicBezTo>
                <a:close/>
                <a:moveTo>
                  <a:pt x="100981" y="144661"/>
                </a:moveTo>
                <a:cubicBezTo>
                  <a:pt x="106834" y="150467"/>
                  <a:pt x="114735" y="153740"/>
                  <a:pt x="122979" y="153774"/>
                </a:cubicBezTo>
                <a:cubicBezTo>
                  <a:pt x="131332" y="153823"/>
                  <a:pt x="139360" y="150543"/>
                  <a:pt x="145291" y="144661"/>
                </a:cubicBezTo>
                <a:cubicBezTo>
                  <a:pt x="157475" y="132404"/>
                  <a:pt x="157475" y="112608"/>
                  <a:pt x="145291" y="100351"/>
                </a:cubicBezTo>
                <a:lnTo>
                  <a:pt x="104752" y="59813"/>
                </a:lnTo>
                <a:cubicBezTo>
                  <a:pt x="91570" y="48523"/>
                  <a:pt x="71731" y="50058"/>
                  <a:pt x="60442" y="63241"/>
                </a:cubicBezTo>
                <a:cubicBezTo>
                  <a:pt x="50367" y="75006"/>
                  <a:pt x="50367" y="92357"/>
                  <a:pt x="60442" y="104122"/>
                </a:cubicBezTo>
                <a:close/>
                <a:moveTo>
                  <a:pt x="606300" y="375009"/>
                </a:moveTo>
                <a:lnTo>
                  <a:pt x="550992" y="360239"/>
                </a:lnTo>
                <a:cubicBezTo>
                  <a:pt x="534588" y="354569"/>
                  <a:pt x="516694" y="363270"/>
                  <a:pt x="511025" y="379674"/>
                </a:cubicBezTo>
                <a:cubicBezTo>
                  <a:pt x="505355" y="396077"/>
                  <a:pt x="514056" y="413971"/>
                  <a:pt x="530460" y="419641"/>
                </a:cubicBezTo>
                <a:cubicBezTo>
                  <a:pt x="532031" y="420184"/>
                  <a:pt x="533642" y="420602"/>
                  <a:pt x="535279" y="420890"/>
                </a:cubicBezTo>
                <a:lnTo>
                  <a:pt x="590588" y="435660"/>
                </a:lnTo>
                <a:lnTo>
                  <a:pt x="598758" y="435660"/>
                </a:lnTo>
                <a:cubicBezTo>
                  <a:pt x="616114" y="437916"/>
                  <a:pt x="632013" y="425675"/>
                  <a:pt x="634269" y="408319"/>
                </a:cubicBezTo>
                <a:cubicBezTo>
                  <a:pt x="636525" y="390964"/>
                  <a:pt x="624285" y="375065"/>
                  <a:pt x="606929" y="372809"/>
                </a:cubicBezTo>
                <a:close/>
                <a:moveTo>
                  <a:pt x="421519" y="534649"/>
                </a:moveTo>
                <a:cubicBezTo>
                  <a:pt x="416936" y="517910"/>
                  <a:pt x="399650" y="508056"/>
                  <a:pt x="382910" y="512640"/>
                </a:cubicBezTo>
                <a:cubicBezTo>
                  <a:pt x="382896" y="512644"/>
                  <a:pt x="382881" y="512648"/>
                  <a:pt x="382866" y="512652"/>
                </a:cubicBezTo>
                <a:cubicBezTo>
                  <a:pt x="366266" y="517244"/>
                  <a:pt x="356456" y="534342"/>
                  <a:pt x="360869" y="550990"/>
                </a:cubicBezTo>
                <a:lnTo>
                  <a:pt x="375638" y="606299"/>
                </a:lnTo>
                <a:cubicBezTo>
                  <a:pt x="379430" y="620416"/>
                  <a:pt x="392455" y="630054"/>
                  <a:pt x="407064" y="629554"/>
                </a:cubicBezTo>
                <a:cubicBezTo>
                  <a:pt x="409779" y="629863"/>
                  <a:pt x="412520" y="629863"/>
                  <a:pt x="415234" y="629554"/>
                </a:cubicBezTo>
                <a:cubicBezTo>
                  <a:pt x="432017" y="625132"/>
                  <a:pt x="442038" y="607942"/>
                  <a:pt x="437616" y="591159"/>
                </a:cubicBezTo>
                <a:cubicBezTo>
                  <a:pt x="437593" y="591073"/>
                  <a:pt x="437570" y="590987"/>
                  <a:pt x="437546" y="590901"/>
                </a:cubicBezTo>
                <a:close/>
                <a:moveTo>
                  <a:pt x="529623" y="485312"/>
                </a:moveTo>
                <a:cubicBezTo>
                  <a:pt x="516440" y="474022"/>
                  <a:pt x="496602" y="475557"/>
                  <a:pt x="485313" y="488740"/>
                </a:cubicBezTo>
                <a:cubicBezTo>
                  <a:pt x="475238" y="500505"/>
                  <a:pt x="475238" y="517856"/>
                  <a:pt x="485313" y="529621"/>
                </a:cubicBezTo>
                <a:lnTo>
                  <a:pt x="525852" y="570160"/>
                </a:lnTo>
                <a:cubicBezTo>
                  <a:pt x="538109" y="582344"/>
                  <a:pt x="557904" y="582344"/>
                  <a:pt x="570161" y="570160"/>
                </a:cubicBezTo>
                <a:cubicBezTo>
                  <a:pt x="582346" y="557903"/>
                  <a:pt x="582346" y="538107"/>
                  <a:pt x="570161" y="525850"/>
                </a:cubicBezTo>
                <a:close/>
                <a:moveTo>
                  <a:pt x="604415" y="157545"/>
                </a:moveTo>
                <a:cubicBezTo>
                  <a:pt x="605764" y="85358"/>
                  <a:pt x="548338" y="25745"/>
                  <a:pt x="476151" y="24396"/>
                </a:cubicBezTo>
                <a:cubicBezTo>
                  <a:pt x="440342" y="23727"/>
                  <a:pt x="405826" y="37779"/>
                  <a:pt x="380667" y="63269"/>
                </a:cubicBezTo>
                <a:lnTo>
                  <a:pt x="269735" y="175143"/>
                </a:lnTo>
                <a:cubicBezTo>
                  <a:pt x="257239" y="187726"/>
                  <a:pt x="257309" y="208057"/>
                  <a:pt x="269892" y="220553"/>
                </a:cubicBezTo>
                <a:cubicBezTo>
                  <a:pt x="282475" y="233049"/>
                  <a:pt x="302806" y="232979"/>
                  <a:pt x="315302" y="220396"/>
                </a:cubicBezTo>
                <a:lnTo>
                  <a:pt x="425290" y="108522"/>
                </a:lnTo>
                <a:cubicBezTo>
                  <a:pt x="452161" y="82742"/>
                  <a:pt x="494582" y="82742"/>
                  <a:pt x="521452" y="108522"/>
                </a:cubicBezTo>
                <a:cubicBezTo>
                  <a:pt x="548006" y="134738"/>
                  <a:pt x="548281" y="177516"/>
                  <a:pt x="522065" y="204070"/>
                </a:cubicBezTo>
                <a:cubicBezTo>
                  <a:pt x="521862" y="204276"/>
                  <a:pt x="521658" y="204480"/>
                  <a:pt x="521452" y="204683"/>
                </a:cubicBezTo>
                <a:lnTo>
                  <a:pt x="409578" y="314672"/>
                </a:lnTo>
                <a:cubicBezTo>
                  <a:pt x="397393" y="326929"/>
                  <a:pt x="397393" y="346725"/>
                  <a:pt x="409578" y="358982"/>
                </a:cubicBezTo>
                <a:cubicBezTo>
                  <a:pt x="421835" y="371166"/>
                  <a:pt x="441630" y="371166"/>
                  <a:pt x="453888" y="358982"/>
                </a:cubicBezTo>
                <a:lnTo>
                  <a:pt x="566704" y="249307"/>
                </a:lnTo>
                <a:cubicBezTo>
                  <a:pt x="590758" y="224806"/>
                  <a:pt x="604289" y="191879"/>
                  <a:pt x="604415" y="157545"/>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25"/>
          <p:cNvSpPr txBox="1"/>
          <p:nvPr/>
        </p:nvSpPr>
        <p:spPr>
          <a:xfrm>
            <a:off x="0" y="3685078"/>
            <a:ext cx="4619533"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000">
                <a:solidFill>
                  <a:srgbClr val="000000"/>
                </a:solidFill>
                <a:latin typeface="Arial"/>
                <a:ea typeface="Arial"/>
                <a:cs typeface="Arial"/>
                <a:sym typeface="Arial"/>
              </a:rPr>
              <a:t>Strengths</a:t>
            </a:r>
            <a:endParaRPr/>
          </a:p>
        </p:txBody>
      </p:sp>
      <p:sp>
        <p:nvSpPr>
          <p:cNvPr id="443" name="Google Shape;443;p25"/>
          <p:cNvSpPr txBox="1"/>
          <p:nvPr/>
        </p:nvSpPr>
        <p:spPr>
          <a:xfrm>
            <a:off x="4619533" y="3685078"/>
            <a:ext cx="4566485"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000">
                <a:solidFill>
                  <a:srgbClr val="5CFF86"/>
                </a:solidFill>
                <a:latin typeface="Arial"/>
                <a:ea typeface="Arial"/>
                <a:cs typeface="Arial"/>
                <a:sym typeface="Arial"/>
              </a:rPr>
              <a:t>Weaknesses</a:t>
            </a:r>
            <a:endParaRPr/>
          </a:p>
        </p:txBody>
      </p:sp>
      <p:sp>
        <p:nvSpPr>
          <p:cNvPr id="444" name="Google Shape;444;p25"/>
          <p:cNvSpPr txBox="1"/>
          <p:nvPr/>
        </p:nvSpPr>
        <p:spPr>
          <a:xfrm>
            <a:off x="9186018" y="3685078"/>
            <a:ext cx="4529982"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000">
                <a:solidFill>
                  <a:srgbClr val="FFE70F"/>
                </a:solidFill>
                <a:latin typeface="Arial"/>
                <a:ea typeface="Arial"/>
                <a:cs typeface="Arial"/>
                <a:sym typeface="Arial"/>
              </a:rPr>
              <a:t>Opportunities</a:t>
            </a:r>
            <a:endParaRPr/>
          </a:p>
        </p:txBody>
      </p:sp>
      <p:sp>
        <p:nvSpPr>
          <p:cNvPr id="445" name="Google Shape;445;p25"/>
          <p:cNvSpPr txBox="1"/>
          <p:nvPr/>
        </p:nvSpPr>
        <p:spPr>
          <a:xfrm>
            <a:off x="13716000" y="3716171"/>
            <a:ext cx="4572000"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000">
                <a:solidFill>
                  <a:srgbClr val="FFFFFF"/>
                </a:solidFill>
                <a:latin typeface="Arial"/>
                <a:ea typeface="Arial"/>
                <a:cs typeface="Arial"/>
                <a:sym typeface="Arial"/>
              </a:rPr>
              <a:t>Threats</a:t>
            </a:r>
            <a:endParaRPr/>
          </a:p>
        </p:txBody>
      </p:sp>
      <p:sp>
        <p:nvSpPr>
          <p:cNvPr id="446" name="Google Shape;446;p25"/>
          <p:cNvSpPr txBox="1"/>
          <p:nvPr/>
        </p:nvSpPr>
        <p:spPr>
          <a:xfrm>
            <a:off x="433886" y="5002117"/>
            <a:ext cx="3557089" cy="3873500"/>
          </a:xfrm>
          <a:prstGeom prst="rect">
            <a:avLst/>
          </a:prstGeom>
          <a:noFill/>
          <a:ln>
            <a:noFill/>
          </a:ln>
        </p:spPr>
        <p:txBody>
          <a:bodyPr anchorCtr="0" anchor="t" bIns="0" lIns="0" spcFirstLastPara="1" rIns="0" wrap="square" tIns="0">
            <a:spAutoFit/>
          </a:bodyPr>
          <a:lstStyle/>
          <a:p>
            <a:pPr indent="-215901" lvl="1" marL="431802" marR="0" rtl="0" algn="l">
              <a:lnSpc>
                <a:spcPct val="140000"/>
              </a:lnSpc>
              <a:spcBef>
                <a:spcPts val="0"/>
              </a:spcBef>
              <a:spcAft>
                <a:spcPts val="0"/>
              </a:spcAft>
              <a:buClr>
                <a:srgbClr val="0F2133"/>
              </a:buClr>
              <a:buSzPts val="2000"/>
              <a:buFont typeface="Arial"/>
              <a:buChar char="•"/>
            </a:pPr>
            <a:r>
              <a:rPr b="0" i="0" lang="en-US" sz="2000" u="none" cap="none" strike="noStrike">
                <a:solidFill>
                  <a:srgbClr val="0F2133"/>
                </a:solidFill>
                <a:latin typeface="DM Sans"/>
                <a:ea typeface="DM Sans"/>
                <a:cs typeface="DM Sans"/>
                <a:sym typeface="DM Sans"/>
              </a:rPr>
              <a:t>We help businesses develop and implement effective strategies to achieve their goals and gain a competitive advantage in the market.</a:t>
            </a:r>
            <a:endParaRPr/>
          </a:p>
          <a:p>
            <a:pPr indent="0" lvl="0" marL="0" marR="0" rtl="0" algn="l">
              <a:lnSpc>
                <a:spcPct val="140000"/>
              </a:lnSpc>
              <a:spcBef>
                <a:spcPts val="0"/>
              </a:spcBef>
              <a:spcAft>
                <a:spcPts val="0"/>
              </a:spcAft>
              <a:buNone/>
            </a:pPr>
            <a:r>
              <a:t/>
            </a:r>
            <a:endParaRPr sz="2000">
              <a:solidFill>
                <a:srgbClr val="0F2133"/>
              </a:solidFill>
              <a:latin typeface="DM Sans"/>
              <a:ea typeface="DM Sans"/>
              <a:cs typeface="DM Sans"/>
              <a:sym typeface="DM Sans"/>
            </a:endParaRPr>
          </a:p>
          <a:p>
            <a:pPr indent="-215901" lvl="1" marL="431802" marR="0" rtl="0" algn="l">
              <a:lnSpc>
                <a:spcPct val="140000"/>
              </a:lnSpc>
              <a:spcBef>
                <a:spcPts val="0"/>
              </a:spcBef>
              <a:spcAft>
                <a:spcPts val="0"/>
              </a:spcAft>
              <a:buClr>
                <a:srgbClr val="0F2133"/>
              </a:buClr>
              <a:buSzPts val="2000"/>
              <a:buFont typeface="Arial"/>
              <a:buChar char="•"/>
            </a:pPr>
            <a:r>
              <a:rPr b="0" i="0" lang="en-US" sz="2000" u="none" cap="none" strike="noStrike">
                <a:solidFill>
                  <a:srgbClr val="0F2133"/>
                </a:solidFill>
                <a:latin typeface="DM Sans"/>
                <a:ea typeface="DM Sans"/>
                <a:cs typeface="DM Sans"/>
                <a:sym typeface="DM Sans"/>
              </a:rPr>
              <a:t>Experienced and knowledgeable team.</a:t>
            </a:r>
            <a:endParaRPr/>
          </a:p>
          <a:p>
            <a:pPr indent="0" lvl="0" marL="0" marR="0" rtl="0" algn="l">
              <a:lnSpc>
                <a:spcPct val="140000"/>
              </a:lnSpc>
              <a:spcBef>
                <a:spcPts val="0"/>
              </a:spcBef>
              <a:spcAft>
                <a:spcPts val="0"/>
              </a:spcAft>
              <a:buNone/>
            </a:pPr>
            <a:r>
              <a:t/>
            </a:r>
            <a:endParaRPr sz="2000">
              <a:solidFill>
                <a:srgbClr val="0F2133"/>
              </a:solidFill>
              <a:latin typeface="DM Sans"/>
              <a:ea typeface="DM Sans"/>
              <a:cs typeface="DM Sans"/>
              <a:sym typeface="DM Sans"/>
            </a:endParaRPr>
          </a:p>
          <a:p>
            <a:pPr indent="-215901" lvl="1" marL="431802" marR="0" rtl="0" algn="l">
              <a:lnSpc>
                <a:spcPct val="140000"/>
              </a:lnSpc>
              <a:spcBef>
                <a:spcPts val="0"/>
              </a:spcBef>
              <a:spcAft>
                <a:spcPts val="0"/>
              </a:spcAft>
              <a:buClr>
                <a:srgbClr val="0F2133"/>
              </a:buClr>
              <a:buSzPts val="2000"/>
              <a:buFont typeface="Arial"/>
              <a:buChar char="•"/>
            </a:pPr>
            <a:r>
              <a:rPr b="0" i="0" lang="en-US" sz="2000" u="none" cap="none" strike="noStrike">
                <a:solidFill>
                  <a:srgbClr val="0F2133"/>
                </a:solidFill>
                <a:latin typeface="DM Sans"/>
                <a:ea typeface="DM Sans"/>
                <a:cs typeface="DM Sans"/>
                <a:sym typeface="DM Sans"/>
              </a:rPr>
              <a:t>Strong client relationships.</a:t>
            </a:r>
            <a:endParaRPr/>
          </a:p>
        </p:txBody>
      </p:sp>
      <p:sp>
        <p:nvSpPr>
          <p:cNvPr id="447" name="Google Shape;447;p25"/>
          <p:cNvSpPr txBox="1"/>
          <p:nvPr/>
        </p:nvSpPr>
        <p:spPr>
          <a:xfrm>
            <a:off x="5125034" y="5002117"/>
            <a:ext cx="3371266" cy="3521075"/>
          </a:xfrm>
          <a:prstGeom prst="rect">
            <a:avLst/>
          </a:prstGeom>
          <a:noFill/>
          <a:ln>
            <a:noFill/>
          </a:ln>
        </p:spPr>
        <p:txBody>
          <a:bodyPr anchorCtr="0" anchor="t" bIns="0" lIns="0" spcFirstLastPara="1" rIns="0" wrap="square" tIns="0">
            <a:spAutoFit/>
          </a:bodyPr>
          <a:lstStyle/>
          <a:p>
            <a:pPr indent="-215901" lvl="1" marL="431802" marR="0" rtl="0" algn="l">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DM Sans"/>
                <a:ea typeface="DM Sans"/>
                <a:cs typeface="DM Sans"/>
                <a:sym typeface="DM Sans"/>
              </a:rPr>
              <a:t>Heavy reliance on a few key clients.</a:t>
            </a:r>
            <a:endParaRPr/>
          </a:p>
          <a:p>
            <a:pPr indent="0" lvl="0" marL="0" marR="0" rtl="0" algn="l">
              <a:lnSpc>
                <a:spcPct val="140000"/>
              </a:lnSpc>
              <a:spcBef>
                <a:spcPts val="0"/>
              </a:spcBef>
              <a:spcAft>
                <a:spcPts val="0"/>
              </a:spcAft>
              <a:buNone/>
            </a:pPr>
            <a:r>
              <a:t/>
            </a:r>
            <a:endParaRPr sz="2000">
              <a:solidFill>
                <a:srgbClr val="FFFFFF"/>
              </a:solidFill>
              <a:latin typeface="DM Sans"/>
              <a:ea typeface="DM Sans"/>
              <a:cs typeface="DM Sans"/>
              <a:sym typeface="DM Sans"/>
            </a:endParaRPr>
          </a:p>
          <a:p>
            <a:pPr indent="-215901" lvl="1" marL="431802" marR="0" rtl="0" algn="l">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DM Sans"/>
                <a:ea typeface="DM Sans"/>
                <a:cs typeface="DM Sans"/>
                <a:sym typeface="DM Sans"/>
              </a:rPr>
              <a:t> Limited brand recognition compared to larger firms.</a:t>
            </a:r>
            <a:endParaRPr/>
          </a:p>
          <a:p>
            <a:pPr indent="0" lvl="0" marL="0" marR="0" rtl="0" algn="l">
              <a:lnSpc>
                <a:spcPct val="140000"/>
              </a:lnSpc>
              <a:spcBef>
                <a:spcPts val="0"/>
              </a:spcBef>
              <a:spcAft>
                <a:spcPts val="0"/>
              </a:spcAft>
              <a:buNone/>
            </a:pPr>
            <a:r>
              <a:t/>
            </a:r>
            <a:endParaRPr sz="2000">
              <a:solidFill>
                <a:srgbClr val="FFFFFF"/>
              </a:solidFill>
              <a:latin typeface="DM Sans"/>
              <a:ea typeface="DM Sans"/>
              <a:cs typeface="DM Sans"/>
              <a:sym typeface="DM Sans"/>
            </a:endParaRPr>
          </a:p>
          <a:p>
            <a:pPr indent="-215901" lvl="1" marL="431802" marR="0" rtl="0" algn="l">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DM Sans"/>
                <a:ea typeface="DM Sans"/>
                <a:cs typeface="DM Sans"/>
                <a:sym typeface="DM Sans"/>
              </a:rPr>
              <a:t>Limited geographic reach compared to competitors.</a:t>
            </a:r>
            <a:endParaRPr/>
          </a:p>
        </p:txBody>
      </p:sp>
      <p:sp>
        <p:nvSpPr>
          <p:cNvPr id="448" name="Google Shape;448;p25"/>
          <p:cNvSpPr txBox="1"/>
          <p:nvPr/>
        </p:nvSpPr>
        <p:spPr>
          <a:xfrm>
            <a:off x="9544050" y="5002117"/>
            <a:ext cx="3726796" cy="3873500"/>
          </a:xfrm>
          <a:prstGeom prst="rect">
            <a:avLst/>
          </a:prstGeom>
          <a:noFill/>
          <a:ln>
            <a:noFill/>
          </a:ln>
        </p:spPr>
        <p:txBody>
          <a:bodyPr anchorCtr="0" anchor="t" bIns="0" lIns="0" spcFirstLastPara="1" rIns="0" wrap="square" tIns="0">
            <a:spAutoFit/>
          </a:bodyPr>
          <a:lstStyle/>
          <a:p>
            <a:pPr indent="-215901" lvl="1" marL="431802" marR="0" rtl="0" algn="l">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DM Sans"/>
                <a:ea typeface="DM Sans"/>
                <a:cs typeface="DM Sans"/>
                <a:sym typeface="DM Sans"/>
              </a:rPr>
              <a:t>Growing demand for specialized consulting services.</a:t>
            </a:r>
            <a:endParaRPr/>
          </a:p>
          <a:p>
            <a:pPr indent="0" lvl="0" marL="0" marR="0" rtl="0" algn="l">
              <a:lnSpc>
                <a:spcPct val="140000"/>
              </a:lnSpc>
              <a:spcBef>
                <a:spcPts val="0"/>
              </a:spcBef>
              <a:spcAft>
                <a:spcPts val="0"/>
              </a:spcAft>
              <a:buNone/>
            </a:pPr>
            <a:r>
              <a:t/>
            </a:r>
            <a:endParaRPr sz="2000">
              <a:solidFill>
                <a:srgbClr val="FFFFFF"/>
              </a:solidFill>
              <a:latin typeface="DM Sans"/>
              <a:ea typeface="DM Sans"/>
              <a:cs typeface="DM Sans"/>
              <a:sym typeface="DM Sans"/>
            </a:endParaRPr>
          </a:p>
          <a:p>
            <a:pPr indent="-215901" lvl="1" marL="431802" marR="0" rtl="0" algn="l">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DM Sans"/>
                <a:ea typeface="DM Sans"/>
                <a:cs typeface="DM Sans"/>
                <a:sym typeface="DM Sans"/>
              </a:rPr>
              <a:t>Increasing use of technology in consulting services.</a:t>
            </a:r>
            <a:endParaRPr/>
          </a:p>
          <a:p>
            <a:pPr indent="0" lvl="0" marL="0" marR="0" rtl="0" algn="l">
              <a:lnSpc>
                <a:spcPct val="140000"/>
              </a:lnSpc>
              <a:spcBef>
                <a:spcPts val="0"/>
              </a:spcBef>
              <a:spcAft>
                <a:spcPts val="0"/>
              </a:spcAft>
              <a:buNone/>
            </a:pPr>
            <a:r>
              <a:t/>
            </a:r>
            <a:endParaRPr sz="2000">
              <a:solidFill>
                <a:srgbClr val="FFFFFF"/>
              </a:solidFill>
              <a:latin typeface="DM Sans"/>
              <a:ea typeface="DM Sans"/>
              <a:cs typeface="DM Sans"/>
              <a:sym typeface="DM Sans"/>
            </a:endParaRPr>
          </a:p>
          <a:p>
            <a:pPr indent="-215901" lvl="1" marL="431802" marR="0" rtl="0" algn="l">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DM Sans"/>
                <a:ea typeface="DM Sans"/>
                <a:cs typeface="DM Sans"/>
                <a:sym typeface="DM Sans"/>
              </a:rPr>
              <a:t>Opportunities to expand into new industries or regions.</a:t>
            </a:r>
            <a:endParaRPr/>
          </a:p>
        </p:txBody>
      </p:sp>
      <p:sp>
        <p:nvSpPr>
          <p:cNvPr id="449" name="Google Shape;449;p25"/>
          <p:cNvSpPr txBox="1"/>
          <p:nvPr/>
        </p:nvSpPr>
        <p:spPr>
          <a:xfrm>
            <a:off x="14116050" y="5002117"/>
            <a:ext cx="3585788" cy="4225925"/>
          </a:xfrm>
          <a:prstGeom prst="rect">
            <a:avLst/>
          </a:prstGeom>
          <a:noFill/>
          <a:ln>
            <a:noFill/>
          </a:ln>
        </p:spPr>
        <p:txBody>
          <a:bodyPr anchorCtr="0" anchor="t" bIns="0" lIns="0" spcFirstLastPara="1" rIns="0" wrap="square" tIns="0">
            <a:spAutoFit/>
          </a:bodyPr>
          <a:lstStyle/>
          <a:p>
            <a:pPr indent="-215901" lvl="1" marL="431802" marR="0" rtl="0" algn="l">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DM Sans"/>
                <a:ea typeface="DM Sans"/>
                <a:cs typeface="DM Sans"/>
                <a:sym typeface="DM Sans"/>
              </a:rPr>
              <a:t>Intense competition from other consulting firms.</a:t>
            </a:r>
            <a:endParaRPr/>
          </a:p>
          <a:p>
            <a:pPr indent="0" lvl="0" marL="0" marR="0" rtl="0" algn="l">
              <a:lnSpc>
                <a:spcPct val="140000"/>
              </a:lnSpc>
              <a:spcBef>
                <a:spcPts val="0"/>
              </a:spcBef>
              <a:spcAft>
                <a:spcPts val="0"/>
              </a:spcAft>
              <a:buNone/>
            </a:pPr>
            <a:r>
              <a:t/>
            </a:r>
            <a:endParaRPr sz="2000">
              <a:solidFill>
                <a:srgbClr val="FFFFFF"/>
              </a:solidFill>
              <a:latin typeface="DM Sans"/>
              <a:ea typeface="DM Sans"/>
              <a:cs typeface="DM Sans"/>
              <a:sym typeface="DM Sans"/>
            </a:endParaRPr>
          </a:p>
          <a:p>
            <a:pPr indent="-215901" lvl="1" marL="431802" marR="0" rtl="0" algn="l">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DM Sans"/>
                <a:ea typeface="DM Sans"/>
                <a:cs typeface="DM Sans"/>
                <a:sym typeface="DM Sans"/>
              </a:rPr>
              <a:t>Economic downturns affect client spending.</a:t>
            </a:r>
            <a:endParaRPr/>
          </a:p>
          <a:p>
            <a:pPr indent="0" lvl="0" marL="0" marR="0" rtl="0" algn="l">
              <a:lnSpc>
                <a:spcPct val="140000"/>
              </a:lnSpc>
              <a:spcBef>
                <a:spcPts val="0"/>
              </a:spcBef>
              <a:spcAft>
                <a:spcPts val="0"/>
              </a:spcAft>
              <a:buNone/>
            </a:pPr>
            <a:r>
              <a:t/>
            </a:r>
            <a:endParaRPr sz="2000">
              <a:solidFill>
                <a:srgbClr val="FFFFFF"/>
              </a:solidFill>
              <a:latin typeface="DM Sans"/>
              <a:ea typeface="DM Sans"/>
              <a:cs typeface="DM Sans"/>
              <a:sym typeface="DM Sans"/>
            </a:endParaRPr>
          </a:p>
          <a:p>
            <a:pPr indent="-215901" lvl="1" marL="431802" marR="0" rtl="0" algn="l">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DM Sans"/>
                <a:ea typeface="DM Sans"/>
                <a:cs typeface="DM Sans"/>
                <a:sym typeface="DM Sans"/>
              </a:rPr>
              <a:t>Difficulty in retaining top talent due to high competition and attractive compensation packages from competitors.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0F"/>
        </a:solidFill>
      </p:bgPr>
    </p:bg>
    <p:spTree>
      <p:nvGrpSpPr>
        <p:cNvPr id="453" name="Shape 453"/>
        <p:cNvGrpSpPr/>
        <p:nvPr/>
      </p:nvGrpSpPr>
      <p:grpSpPr>
        <a:xfrm>
          <a:off x="0" y="0"/>
          <a:ext cx="0" cy="0"/>
          <a:chOff x="0" y="0"/>
          <a:chExt cx="0" cy="0"/>
        </a:xfrm>
      </p:grpSpPr>
      <p:grpSp>
        <p:nvGrpSpPr>
          <p:cNvPr id="454" name="Google Shape;454;p26"/>
          <p:cNvGrpSpPr/>
          <p:nvPr/>
        </p:nvGrpSpPr>
        <p:grpSpPr>
          <a:xfrm>
            <a:off x="1482981" y="2158574"/>
            <a:ext cx="15512547" cy="6540698"/>
            <a:chOff x="0" y="-47625"/>
            <a:chExt cx="2040666" cy="860425"/>
          </a:xfrm>
        </p:grpSpPr>
        <p:sp>
          <p:nvSpPr>
            <p:cNvPr id="455" name="Google Shape;455;p26"/>
            <p:cNvSpPr/>
            <p:nvPr/>
          </p:nvSpPr>
          <p:spPr>
            <a:xfrm>
              <a:off x="0" y="0"/>
              <a:ext cx="2040666" cy="812800"/>
            </a:xfrm>
            <a:custGeom>
              <a:rect b="b" l="l" r="r" t="t"/>
              <a:pathLst>
                <a:path extrusionOk="0" h="812800" w="2040666">
                  <a:moveTo>
                    <a:pt x="25453" y="0"/>
                  </a:moveTo>
                  <a:lnTo>
                    <a:pt x="2015213" y="0"/>
                  </a:lnTo>
                  <a:cubicBezTo>
                    <a:pt x="2021963" y="0"/>
                    <a:pt x="2028437" y="2682"/>
                    <a:pt x="2033211" y="7455"/>
                  </a:cubicBezTo>
                  <a:cubicBezTo>
                    <a:pt x="2037984" y="12228"/>
                    <a:pt x="2040666" y="18702"/>
                    <a:pt x="2040666" y="25453"/>
                  </a:cubicBezTo>
                  <a:lnTo>
                    <a:pt x="2040666" y="787347"/>
                  </a:lnTo>
                  <a:cubicBezTo>
                    <a:pt x="2040666" y="794098"/>
                    <a:pt x="2037984" y="800572"/>
                    <a:pt x="2033211" y="805345"/>
                  </a:cubicBezTo>
                  <a:cubicBezTo>
                    <a:pt x="2028437" y="810118"/>
                    <a:pt x="2021963" y="812800"/>
                    <a:pt x="2015213" y="812800"/>
                  </a:cubicBezTo>
                  <a:lnTo>
                    <a:pt x="25453" y="812800"/>
                  </a:lnTo>
                  <a:cubicBezTo>
                    <a:pt x="18702" y="812800"/>
                    <a:pt x="12228" y="810118"/>
                    <a:pt x="7455" y="805345"/>
                  </a:cubicBezTo>
                  <a:cubicBezTo>
                    <a:pt x="2682" y="800572"/>
                    <a:pt x="0" y="794098"/>
                    <a:pt x="0" y="787347"/>
                  </a:cubicBezTo>
                  <a:lnTo>
                    <a:pt x="0" y="25453"/>
                  </a:lnTo>
                  <a:cubicBezTo>
                    <a:pt x="0" y="18702"/>
                    <a:pt x="2682" y="12228"/>
                    <a:pt x="7455" y="7455"/>
                  </a:cubicBezTo>
                  <a:cubicBezTo>
                    <a:pt x="12228" y="2682"/>
                    <a:pt x="18702" y="0"/>
                    <a:pt x="25453" y="0"/>
                  </a:cubicBezTo>
                  <a:close/>
                </a:path>
              </a:pathLst>
            </a:custGeom>
            <a:solidFill>
              <a:srgbClr val="6420FF"/>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7" name="Google Shape;457;p26"/>
          <p:cNvGrpSpPr/>
          <p:nvPr/>
        </p:nvGrpSpPr>
        <p:grpSpPr>
          <a:xfrm>
            <a:off x="1482981" y="8622991"/>
            <a:ext cx="15512547" cy="6540698"/>
            <a:chOff x="0" y="-47625"/>
            <a:chExt cx="2040666" cy="860425"/>
          </a:xfrm>
        </p:grpSpPr>
        <p:sp>
          <p:nvSpPr>
            <p:cNvPr id="458" name="Google Shape;458;p26"/>
            <p:cNvSpPr/>
            <p:nvPr/>
          </p:nvSpPr>
          <p:spPr>
            <a:xfrm>
              <a:off x="0" y="0"/>
              <a:ext cx="2040666" cy="812800"/>
            </a:xfrm>
            <a:custGeom>
              <a:rect b="b" l="l" r="r" t="t"/>
              <a:pathLst>
                <a:path extrusionOk="0" h="812800" w="2040666">
                  <a:moveTo>
                    <a:pt x="25453" y="0"/>
                  </a:moveTo>
                  <a:lnTo>
                    <a:pt x="2015213" y="0"/>
                  </a:lnTo>
                  <a:cubicBezTo>
                    <a:pt x="2021963" y="0"/>
                    <a:pt x="2028437" y="2682"/>
                    <a:pt x="2033211" y="7455"/>
                  </a:cubicBezTo>
                  <a:cubicBezTo>
                    <a:pt x="2037984" y="12228"/>
                    <a:pt x="2040666" y="18702"/>
                    <a:pt x="2040666" y="25453"/>
                  </a:cubicBezTo>
                  <a:lnTo>
                    <a:pt x="2040666" y="787347"/>
                  </a:lnTo>
                  <a:cubicBezTo>
                    <a:pt x="2040666" y="794098"/>
                    <a:pt x="2037984" y="800572"/>
                    <a:pt x="2033211" y="805345"/>
                  </a:cubicBezTo>
                  <a:cubicBezTo>
                    <a:pt x="2028437" y="810118"/>
                    <a:pt x="2021963" y="812800"/>
                    <a:pt x="2015213" y="812800"/>
                  </a:cubicBezTo>
                  <a:lnTo>
                    <a:pt x="25453" y="812800"/>
                  </a:lnTo>
                  <a:cubicBezTo>
                    <a:pt x="18702" y="812800"/>
                    <a:pt x="12228" y="810118"/>
                    <a:pt x="7455" y="805345"/>
                  </a:cubicBezTo>
                  <a:cubicBezTo>
                    <a:pt x="2682" y="800572"/>
                    <a:pt x="0" y="794098"/>
                    <a:pt x="0" y="787347"/>
                  </a:cubicBezTo>
                  <a:lnTo>
                    <a:pt x="0" y="25453"/>
                  </a:lnTo>
                  <a:cubicBezTo>
                    <a:pt x="0" y="18702"/>
                    <a:pt x="2682" y="12228"/>
                    <a:pt x="7455" y="7455"/>
                  </a:cubicBezTo>
                  <a:cubicBezTo>
                    <a:pt x="12228" y="2682"/>
                    <a:pt x="18702" y="0"/>
                    <a:pt x="25453" y="0"/>
                  </a:cubicBezTo>
                  <a:close/>
                </a:path>
              </a:pathLst>
            </a:custGeom>
            <a:solidFill>
              <a:srgbClr val="5CFF86"/>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0" name="Google Shape;460;p26"/>
          <p:cNvSpPr txBox="1"/>
          <p:nvPr/>
        </p:nvSpPr>
        <p:spPr>
          <a:xfrm>
            <a:off x="872600" y="1028700"/>
            <a:ext cx="16230600" cy="1143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7500">
                <a:solidFill>
                  <a:srgbClr val="0F2133"/>
                </a:solidFill>
                <a:latin typeface="Arial"/>
                <a:ea typeface="Arial"/>
                <a:cs typeface="Arial"/>
                <a:sym typeface="Arial"/>
              </a:rPr>
              <a:t>Table</a:t>
            </a:r>
            <a:endParaRPr/>
          </a:p>
        </p:txBody>
      </p:sp>
      <p:graphicFrame>
        <p:nvGraphicFramePr>
          <p:cNvPr id="461" name="Google Shape;461;p26"/>
          <p:cNvGraphicFramePr/>
          <p:nvPr/>
        </p:nvGraphicFramePr>
        <p:xfrm>
          <a:off x="1931476" y="2828639"/>
          <a:ext cx="3000000" cy="3000000"/>
        </p:xfrm>
        <a:graphic>
          <a:graphicData uri="http://schemas.openxmlformats.org/drawingml/2006/table">
            <a:tbl>
              <a:tblPr>
                <a:noFill/>
                <a:tableStyleId>{CC5C99E7-1F28-4BA4-A6A6-6550FA78030D}</a:tableStyleId>
              </a:tblPr>
              <a:tblGrid>
                <a:gridCol w="3653875"/>
                <a:gridCol w="3653875"/>
                <a:gridCol w="3653875"/>
                <a:gridCol w="3653875"/>
              </a:tblGrid>
              <a:tr h="1047875">
                <a:tc>
                  <a:txBody>
                    <a:bodyPr/>
                    <a:lstStyle/>
                    <a:p>
                      <a:pPr indent="0" lvl="0" marL="0" marR="0" rtl="0" algn="ctr">
                        <a:lnSpc>
                          <a:spcPct val="120008"/>
                        </a:lnSpc>
                        <a:spcBef>
                          <a:spcPts val="0"/>
                        </a:spcBef>
                        <a:spcAft>
                          <a:spcPts val="0"/>
                        </a:spcAft>
                        <a:buNone/>
                      </a:pPr>
                      <a:r>
                        <a:rPr lang="en-US" sz="2399" u="none" cap="none" strike="noStrike">
                          <a:solidFill>
                            <a:srgbClr val="FFFFFF"/>
                          </a:solidFill>
                          <a:latin typeface="Arial"/>
                          <a:ea typeface="Arial"/>
                          <a:cs typeface="Arial"/>
                          <a:sym typeface="Arial"/>
                        </a:rPr>
                        <a:t>Table 1</a:t>
                      </a:r>
                      <a:endParaRPr sz="1100" u="none" cap="none" strike="noStrike"/>
                    </a:p>
                  </a:txBody>
                  <a:tcPr marT="192100" marB="192100" marR="192100" marL="192100" anchor="ctr">
                    <a:lnL cap="flat" cmpd="sng" w="9525">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20008"/>
                        </a:lnSpc>
                        <a:spcBef>
                          <a:spcPts val="0"/>
                        </a:spcBef>
                        <a:spcAft>
                          <a:spcPts val="0"/>
                        </a:spcAft>
                        <a:buNone/>
                      </a:pPr>
                      <a:r>
                        <a:rPr lang="en-US" sz="2399" u="none" cap="none" strike="noStrike">
                          <a:solidFill>
                            <a:srgbClr val="FFFFFF"/>
                          </a:solidFill>
                          <a:latin typeface="Arial"/>
                          <a:ea typeface="Arial"/>
                          <a:cs typeface="Arial"/>
                          <a:sym typeface="Arial"/>
                        </a:rPr>
                        <a:t>Table 2</a:t>
                      </a:r>
                      <a:endParaRPr sz="1100" u="none" cap="none" strike="noStrike"/>
                    </a:p>
                  </a:txBody>
                  <a:tcPr marT="192100" marB="192100" marR="192100" marL="1921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20008"/>
                        </a:lnSpc>
                        <a:spcBef>
                          <a:spcPts val="0"/>
                        </a:spcBef>
                        <a:spcAft>
                          <a:spcPts val="0"/>
                        </a:spcAft>
                        <a:buNone/>
                      </a:pPr>
                      <a:r>
                        <a:rPr lang="en-US" sz="2399" u="none" cap="none" strike="noStrike">
                          <a:solidFill>
                            <a:srgbClr val="FFFFFF"/>
                          </a:solidFill>
                          <a:latin typeface="Arial"/>
                          <a:ea typeface="Arial"/>
                          <a:cs typeface="Arial"/>
                          <a:sym typeface="Arial"/>
                        </a:rPr>
                        <a:t>Table 3</a:t>
                      </a:r>
                      <a:endParaRPr sz="1100" u="none" cap="none" strike="noStrike"/>
                    </a:p>
                  </a:txBody>
                  <a:tcPr marT="192100" marB="192100" marR="192100" marL="1921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20008"/>
                        </a:lnSpc>
                        <a:spcBef>
                          <a:spcPts val="0"/>
                        </a:spcBef>
                        <a:spcAft>
                          <a:spcPts val="0"/>
                        </a:spcAft>
                        <a:buNone/>
                      </a:pPr>
                      <a:r>
                        <a:rPr lang="en-US" sz="2399" u="none" cap="none" strike="noStrike">
                          <a:solidFill>
                            <a:srgbClr val="FFFFFF"/>
                          </a:solidFill>
                          <a:latin typeface="Arial"/>
                          <a:ea typeface="Arial"/>
                          <a:cs typeface="Arial"/>
                          <a:sym typeface="Arial"/>
                        </a:rPr>
                        <a:t>Table 4</a:t>
                      </a:r>
                      <a:endParaRPr sz="1100" u="none" cap="none" strike="noStrike"/>
                    </a:p>
                  </a:txBody>
                  <a:tcPr marT="192100" marB="192100" marR="192100" marL="192100" anchor="ctr">
                    <a:lnL cap="flat" cmpd="sng" w="3810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902950">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42</a:t>
                      </a:r>
                      <a:endParaRPr sz="1100" u="none" cap="none" strike="noStrike"/>
                    </a:p>
                  </a:txBody>
                  <a:tcPr marT="192100" marB="192100" marR="192100" marL="192100" anchor="ctr">
                    <a:lnL cap="flat" cmpd="sng" w="9525">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49</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74</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12</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902950">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89</a:t>
                      </a:r>
                      <a:endParaRPr sz="1100" u="none" cap="none" strike="noStrike"/>
                    </a:p>
                  </a:txBody>
                  <a:tcPr marT="192100" marB="192100" marR="192100" marL="192100" anchor="ctr">
                    <a:lnL cap="flat" cmpd="sng" w="9525">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166</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196</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432</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902950">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275</a:t>
                      </a:r>
                      <a:endParaRPr sz="1100" u="none" cap="none" strike="noStrike"/>
                    </a:p>
                  </a:txBody>
                  <a:tcPr marT="192100" marB="192100" marR="192100" marL="192100" anchor="ctr">
                    <a:lnL cap="flat" cmpd="sng" w="9525">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395</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397</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653</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902950">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402</a:t>
                      </a:r>
                      <a:endParaRPr sz="1100" u="none" cap="none" strike="noStrike"/>
                    </a:p>
                  </a:txBody>
                  <a:tcPr marT="192100" marB="192100" marR="192100" marL="192100" anchor="ctr">
                    <a:lnL cap="flat" cmpd="sng" w="9525">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427</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487</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764</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902950">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654</a:t>
                      </a:r>
                      <a:endParaRPr sz="1100" u="none" cap="none" strike="noStrike"/>
                    </a:p>
                  </a:txBody>
                  <a:tcPr marT="192100" marB="192100" marR="192100" marL="192100" anchor="ctr">
                    <a:lnL cap="flat" cmpd="sng" w="9525">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876</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895</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lang="en-US" sz="2000" u="none" cap="none" strike="noStrike">
                          <a:solidFill>
                            <a:srgbClr val="FFFFFF"/>
                          </a:solidFill>
                          <a:latin typeface="DM Sans"/>
                          <a:ea typeface="DM Sans"/>
                          <a:cs typeface="DM Sans"/>
                          <a:sym typeface="DM Sans"/>
                        </a:rPr>
                        <a:t>1368</a:t>
                      </a:r>
                      <a:endParaRPr sz="1100" u="none" cap="none" strike="noStrike"/>
                    </a:p>
                  </a:txBody>
                  <a:tcPr marT="192100" marB="192100" marR="192100" marL="192100" anchor="ctr">
                    <a:lnL cap="flat" cmpd="sng" w="19050">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462" name="Google Shape;462;p26"/>
          <p:cNvSpPr txBox="1"/>
          <p:nvPr/>
        </p:nvSpPr>
        <p:spPr>
          <a:xfrm>
            <a:off x="7857774" y="9420542"/>
            <a:ext cx="2572452" cy="3714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400">
                <a:solidFill>
                  <a:srgbClr val="0F2133"/>
                </a:solidFill>
                <a:latin typeface="Arial"/>
                <a:ea typeface="Arial"/>
                <a:cs typeface="Arial"/>
                <a:sym typeface="Arial"/>
              </a:rPr>
              <a:t>Table title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pSp>
        <p:nvGrpSpPr>
          <p:cNvPr id="467" name="Google Shape;467;p27"/>
          <p:cNvGrpSpPr/>
          <p:nvPr/>
        </p:nvGrpSpPr>
        <p:grpSpPr>
          <a:xfrm>
            <a:off x="0" y="-241947"/>
            <a:ext cx="6096000" cy="10528947"/>
            <a:chOff x="0" y="-47625"/>
            <a:chExt cx="1199942" cy="2072528"/>
          </a:xfrm>
        </p:grpSpPr>
        <p:sp>
          <p:nvSpPr>
            <p:cNvPr id="468" name="Google Shape;468;p27"/>
            <p:cNvSpPr/>
            <p:nvPr/>
          </p:nvSpPr>
          <p:spPr>
            <a:xfrm>
              <a:off x="0" y="0"/>
              <a:ext cx="1199942" cy="2024903"/>
            </a:xfrm>
            <a:custGeom>
              <a:rect b="b" l="l" r="r" t="t"/>
              <a:pathLst>
                <a:path extrusionOk="0" h="2024903" w="1199942">
                  <a:moveTo>
                    <a:pt x="0" y="0"/>
                  </a:moveTo>
                  <a:lnTo>
                    <a:pt x="1199942" y="0"/>
                  </a:lnTo>
                  <a:lnTo>
                    <a:pt x="1199942" y="2024903"/>
                  </a:lnTo>
                  <a:lnTo>
                    <a:pt x="0" y="2024903"/>
                  </a:lnTo>
                  <a:close/>
                </a:path>
              </a:pathLst>
            </a:custGeom>
            <a:solidFill>
              <a:srgbClr val="6420FF"/>
            </a:solidFill>
            <a:ln>
              <a:noFill/>
            </a:ln>
          </p:spPr>
        </p:sp>
        <p:sp>
          <p:nvSpPr>
            <p:cNvPr id="469" name="Google Shape;469;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0" name="Google Shape;470;p27"/>
          <p:cNvGrpSpPr/>
          <p:nvPr/>
        </p:nvGrpSpPr>
        <p:grpSpPr>
          <a:xfrm>
            <a:off x="6096000" y="-241947"/>
            <a:ext cx="6096000" cy="10528947"/>
            <a:chOff x="0" y="-47625"/>
            <a:chExt cx="1199942" cy="2072528"/>
          </a:xfrm>
        </p:grpSpPr>
        <p:sp>
          <p:nvSpPr>
            <p:cNvPr id="471" name="Google Shape;471;p27"/>
            <p:cNvSpPr/>
            <p:nvPr/>
          </p:nvSpPr>
          <p:spPr>
            <a:xfrm>
              <a:off x="0" y="0"/>
              <a:ext cx="1199942" cy="2024903"/>
            </a:xfrm>
            <a:custGeom>
              <a:rect b="b" l="l" r="r" t="t"/>
              <a:pathLst>
                <a:path extrusionOk="0" h="2024903" w="1199942">
                  <a:moveTo>
                    <a:pt x="0" y="0"/>
                  </a:moveTo>
                  <a:lnTo>
                    <a:pt x="1199942" y="0"/>
                  </a:lnTo>
                  <a:lnTo>
                    <a:pt x="1199942" y="2024903"/>
                  </a:lnTo>
                  <a:lnTo>
                    <a:pt x="0" y="2024903"/>
                  </a:lnTo>
                  <a:close/>
                </a:path>
              </a:pathLst>
            </a:custGeom>
            <a:solidFill>
              <a:srgbClr val="5CFF86"/>
            </a:solidFill>
            <a:ln>
              <a:noFill/>
            </a:ln>
          </p:spPr>
        </p:sp>
        <p:sp>
          <p:nvSpPr>
            <p:cNvPr id="472" name="Google Shape;472;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3" name="Google Shape;473;p27"/>
          <p:cNvGrpSpPr/>
          <p:nvPr/>
        </p:nvGrpSpPr>
        <p:grpSpPr>
          <a:xfrm>
            <a:off x="12192000" y="-241947"/>
            <a:ext cx="6096000" cy="10528947"/>
            <a:chOff x="0" y="-47625"/>
            <a:chExt cx="1199942" cy="2072528"/>
          </a:xfrm>
        </p:grpSpPr>
        <p:sp>
          <p:nvSpPr>
            <p:cNvPr id="474" name="Google Shape;474;p27"/>
            <p:cNvSpPr/>
            <p:nvPr/>
          </p:nvSpPr>
          <p:spPr>
            <a:xfrm>
              <a:off x="0" y="0"/>
              <a:ext cx="1199942" cy="2024903"/>
            </a:xfrm>
            <a:custGeom>
              <a:rect b="b" l="l" r="r" t="t"/>
              <a:pathLst>
                <a:path extrusionOk="0" h="2024903" w="1199942">
                  <a:moveTo>
                    <a:pt x="0" y="0"/>
                  </a:moveTo>
                  <a:lnTo>
                    <a:pt x="1199942" y="0"/>
                  </a:lnTo>
                  <a:lnTo>
                    <a:pt x="1199942" y="2024903"/>
                  </a:lnTo>
                  <a:lnTo>
                    <a:pt x="0" y="2024903"/>
                  </a:lnTo>
                  <a:close/>
                </a:path>
              </a:pathLst>
            </a:custGeom>
            <a:solidFill>
              <a:srgbClr val="FF4F63"/>
            </a:solidFill>
            <a:ln>
              <a:noFill/>
            </a:ln>
          </p:spPr>
        </p:sp>
        <p:sp>
          <p:nvSpPr>
            <p:cNvPr id="475" name="Google Shape;475;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6" name="Google Shape;476;p27"/>
          <p:cNvGrpSpPr/>
          <p:nvPr/>
        </p:nvGrpSpPr>
        <p:grpSpPr>
          <a:xfrm>
            <a:off x="4937833" y="-433526"/>
            <a:ext cx="6768566" cy="6768566"/>
            <a:chOff x="2331" y="2331"/>
            <a:chExt cx="808138" cy="808138"/>
          </a:xfrm>
        </p:grpSpPr>
        <p:sp>
          <p:nvSpPr>
            <p:cNvPr id="477" name="Google Shape;477;p27"/>
            <p:cNvSpPr/>
            <p:nvPr/>
          </p:nvSpPr>
          <p:spPr>
            <a:xfrm>
              <a:off x="2331" y="2331"/>
              <a:ext cx="808138" cy="808138"/>
            </a:xfrm>
            <a:custGeom>
              <a:rect b="b" l="l" r="r" t="t"/>
              <a:pathLst>
                <a:path extrusionOk="0" h="808138" w="808138">
                  <a:moveTo>
                    <a:pt x="411212" y="3304"/>
                  </a:moveTo>
                  <a:lnTo>
                    <a:pt x="454144" y="37177"/>
                  </a:lnTo>
                  <a:cubicBezTo>
                    <a:pt x="458581" y="40677"/>
                    <a:pt x="464519" y="41618"/>
                    <a:pt x="469821" y="39660"/>
                  </a:cubicBezTo>
                  <a:lnTo>
                    <a:pt x="521119" y="20712"/>
                  </a:lnTo>
                  <a:cubicBezTo>
                    <a:pt x="526123" y="18863"/>
                    <a:pt x="531742" y="20689"/>
                    <a:pt x="534705" y="25126"/>
                  </a:cubicBezTo>
                  <a:lnTo>
                    <a:pt x="565069" y="70608"/>
                  </a:lnTo>
                  <a:cubicBezTo>
                    <a:pt x="568207" y="75308"/>
                    <a:pt x="573564" y="78038"/>
                    <a:pt x="579211" y="77814"/>
                  </a:cubicBezTo>
                  <a:lnTo>
                    <a:pt x="633854" y="75645"/>
                  </a:lnTo>
                  <a:cubicBezTo>
                    <a:pt x="639185" y="75434"/>
                    <a:pt x="643965" y="78907"/>
                    <a:pt x="645411" y="84042"/>
                  </a:cubicBezTo>
                  <a:lnTo>
                    <a:pt x="660235" y="136680"/>
                  </a:lnTo>
                  <a:cubicBezTo>
                    <a:pt x="661766" y="142120"/>
                    <a:pt x="666018" y="146372"/>
                    <a:pt x="671458" y="147904"/>
                  </a:cubicBezTo>
                  <a:lnTo>
                    <a:pt x="724096" y="162727"/>
                  </a:lnTo>
                  <a:cubicBezTo>
                    <a:pt x="729231" y="164173"/>
                    <a:pt x="732704" y="168953"/>
                    <a:pt x="732492" y="174284"/>
                  </a:cubicBezTo>
                  <a:lnTo>
                    <a:pt x="730324" y="228927"/>
                  </a:lnTo>
                  <a:cubicBezTo>
                    <a:pt x="730100" y="234574"/>
                    <a:pt x="732830" y="239931"/>
                    <a:pt x="737530" y="243069"/>
                  </a:cubicBezTo>
                  <a:lnTo>
                    <a:pt x="783012" y="273433"/>
                  </a:lnTo>
                  <a:cubicBezTo>
                    <a:pt x="787449" y="276396"/>
                    <a:pt x="789274" y="282015"/>
                    <a:pt x="787426" y="287019"/>
                  </a:cubicBezTo>
                  <a:lnTo>
                    <a:pt x="768478" y="338317"/>
                  </a:lnTo>
                  <a:cubicBezTo>
                    <a:pt x="766520" y="343619"/>
                    <a:pt x="767460" y="349557"/>
                    <a:pt x="770961" y="353994"/>
                  </a:cubicBezTo>
                  <a:lnTo>
                    <a:pt x="804834" y="396926"/>
                  </a:lnTo>
                  <a:cubicBezTo>
                    <a:pt x="808138" y="401115"/>
                    <a:pt x="808138" y="407023"/>
                    <a:pt x="804834" y="411212"/>
                  </a:cubicBezTo>
                  <a:lnTo>
                    <a:pt x="770961" y="454144"/>
                  </a:lnTo>
                  <a:cubicBezTo>
                    <a:pt x="767460" y="458581"/>
                    <a:pt x="766520" y="464519"/>
                    <a:pt x="768478" y="469821"/>
                  </a:cubicBezTo>
                  <a:lnTo>
                    <a:pt x="787426" y="521119"/>
                  </a:lnTo>
                  <a:cubicBezTo>
                    <a:pt x="789274" y="526123"/>
                    <a:pt x="787449" y="531742"/>
                    <a:pt x="783012" y="534705"/>
                  </a:cubicBezTo>
                  <a:lnTo>
                    <a:pt x="737530" y="565069"/>
                  </a:lnTo>
                  <a:cubicBezTo>
                    <a:pt x="732830" y="568207"/>
                    <a:pt x="730100" y="573564"/>
                    <a:pt x="730324" y="579211"/>
                  </a:cubicBezTo>
                  <a:lnTo>
                    <a:pt x="732492" y="633854"/>
                  </a:lnTo>
                  <a:cubicBezTo>
                    <a:pt x="732704" y="639185"/>
                    <a:pt x="729231" y="643965"/>
                    <a:pt x="724096" y="645411"/>
                  </a:cubicBezTo>
                  <a:lnTo>
                    <a:pt x="671458" y="660234"/>
                  </a:lnTo>
                  <a:cubicBezTo>
                    <a:pt x="666018" y="661766"/>
                    <a:pt x="661766" y="666018"/>
                    <a:pt x="660234" y="671458"/>
                  </a:cubicBezTo>
                  <a:lnTo>
                    <a:pt x="645411" y="724096"/>
                  </a:lnTo>
                  <a:cubicBezTo>
                    <a:pt x="643965" y="729231"/>
                    <a:pt x="639185" y="732704"/>
                    <a:pt x="633854" y="732492"/>
                  </a:cubicBezTo>
                  <a:lnTo>
                    <a:pt x="579211" y="730324"/>
                  </a:lnTo>
                  <a:cubicBezTo>
                    <a:pt x="573564" y="730100"/>
                    <a:pt x="568207" y="732830"/>
                    <a:pt x="565069" y="737530"/>
                  </a:cubicBezTo>
                  <a:lnTo>
                    <a:pt x="534705" y="783012"/>
                  </a:lnTo>
                  <a:cubicBezTo>
                    <a:pt x="531742" y="787449"/>
                    <a:pt x="526123" y="789274"/>
                    <a:pt x="521119" y="787426"/>
                  </a:cubicBezTo>
                  <a:lnTo>
                    <a:pt x="469821" y="768478"/>
                  </a:lnTo>
                  <a:cubicBezTo>
                    <a:pt x="464519" y="766520"/>
                    <a:pt x="458581" y="767460"/>
                    <a:pt x="454144" y="770961"/>
                  </a:cubicBezTo>
                  <a:lnTo>
                    <a:pt x="411212" y="804834"/>
                  </a:lnTo>
                  <a:cubicBezTo>
                    <a:pt x="407023" y="808138"/>
                    <a:pt x="401115" y="808138"/>
                    <a:pt x="396926" y="804834"/>
                  </a:cubicBezTo>
                  <a:lnTo>
                    <a:pt x="353994" y="770961"/>
                  </a:lnTo>
                  <a:cubicBezTo>
                    <a:pt x="349557" y="767460"/>
                    <a:pt x="343619" y="766520"/>
                    <a:pt x="338317" y="768478"/>
                  </a:cubicBezTo>
                  <a:lnTo>
                    <a:pt x="287019" y="787426"/>
                  </a:lnTo>
                  <a:cubicBezTo>
                    <a:pt x="282015" y="789274"/>
                    <a:pt x="276396" y="787449"/>
                    <a:pt x="273433" y="783012"/>
                  </a:cubicBezTo>
                  <a:lnTo>
                    <a:pt x="243069" y="737530"/>
                  </a:lnTo>
                  <a:cubicBezTo>
                    <a:pt x="239931" y="732830"/>
                    <a:pt x="234574" y="730100"/>
                    <a:pt x="228927" y="730324"/>
                  </a:cubicBezTo>
                  <a:lnTo>
                    <a:pt x="174284" y="732492"/>
                  </a:lnTo>
                  <a:cubicBezTo>
                    <a:pt x="168953" y="732704"/>
                    <a:pt x="164173" y="729231"/>
                    <a:pt x="162727" y="724096"/>
                  </a:cubicBezTo>
                  <a:lnTo>
                    <a:pt x="147904" y="671458"/>
                  </a:lnTo>
                  <a:cubicBezTo>
                    <a:pt x="146372" y="666018"/>
                    <a:pt x="142120" y="661766"/>
                    <a:pt x="136680" y="660235"/>
                  </a:cubicBezTo>
                  <a:lnTo>
                    <a:pt x="84042" y="645411"/>
                  </a:lnTo>
                  <a:cubicBezTo>
                    <a:pt x="78907" y="643965"/>
                    <a:pt x="75434" y="639185"/>
                    <a:pt x="75645" y="633854"/>
                  </a:cubicBezTo>
                  <a:lnTo>
                    <a:pt x="77814" y="579211"/>
                  </a:lnTo>
                  <a:cubicBezTo>
                    <a:pt x="78038" y="573564"/>
                    <a:pt x="75308" y="568207"/>
                    <a:pt x="70608" y="565069"/>
                  </a:cubicBezTo>
                  <a:lnTo>
                    <a:pt x="25126" y="534705"/>
                  </a:lnTo>
                  <a:cubicBezTo>
                    <a:pt x="20689" y="531742"/>
                    <a:pt x="18863" y="526123"/>
                    <a:pt x="20712" y="521119"/>
                  </a:cubicBezTo>
                  <a:lnTo>
                    <a:pt x="39660" y="469821"/>
                  </a:lnTo>
                  <a:cubicBezTo>
                    <a:pt x="41618" y="464519"/>
                    <a:pt x="40677" y="458581"/>
                    <a:pt x="37177" y="454144"/>
                  </a:cubicBezTo>
                  <a:lnTo>
                    <a:pt x="3304" y="411212"/>
                  </a:lnTo>
                  <a:cubicBezTo>
                    <a:pt x="0" y="407023"/>
                    <a:pt x="0" y="401115"/>
                    <a:pt x="3304" y="396926"/>
                  </a:cubicBezTo>
                  <a:lnTo>
                    <a:pt x="37177" y="353994"/>
                  </a:lnTo>
                  <a:cubicBezTo>
                    <a:pt x="40677" y="349557"/>
                    <a:pt x="41618" y="343619"/>
                    <a:pt x="39660" y="338317"/>
                  </a:cubicBezTo>
                  <a:lnTo>
                    <a:pt x="20712" y="287019"/>
                  </a:lnTo>
                  <a:cubicBezTo>
                    <a:pt x="18863" y="282015"/>
                    <a:pt x="20689" y="276396"/>
                    <a:pt x="25126" y="273433"/>
                  </a:cubicBezTo>
                  <a:lnTo>
                    <a:pt x="70608" y="243069"/>
                  </a:lnTo>
                  <a:cubicBezTo>
                    <a:pt x="75308" y="239931"/>
                    <a:pt x="78038" y="234574"/>
                    <a:pt x="77814" y="228927"/>
                  </a:cubicBezTo>
                  <a:lnTo>
                    <a:pt x="75645" y="174284"/>
                  </a:lnTo>
                  <a:cubicBezTo>
                    <a:pt x="75434" y="168953"/>
                    <a:pt x="78907" y="164173"/>
                    <a:pt x="84042" y="162727"/>
                  </a:cubicBezTo>
                  <a:lnTo>
                    <a:pt x="136680" y="147904"/>
                  </a:lnTo>
                  <a:cubicBezTo>
                    <a:pt x="142120" y="146372"/>
                    <a:pt x="146372" y="142120"/>
                    <a:pt x="147904" y="136680"/>
                  </a:cubicBezTo>
                  <a:lnTo>
                    <a:pt x="162727" y="84042"/>
                  </a:lnTo>
                  <a:cubicBezTo>
                    <a:pt x="164173" y="78907"/>
                    <a:pt x="168953" y="75434"/>
                    <a:pt x="174284" y="75645"/>
                  </a:cubicBezTo>
                  <a:lnTo>
                    <a:pt x="228927" y="77814"/>
                  </a:lnTo>
                  <a:cubicBezTo>
                    <a:pt x="234574" y="78038"/>
                    <a:pt x="239931" y="75308"/>
                    <a:pt x="243069" y="70608"/>
                  </a:cubicBezTo>
                  <a:lnTo>
                    <a:pt x="273433" y="25126"/>
                  </a:lnTo>
                  <a:cubicBezTo>
                    <a:pt x="276396" y="20689"/>
                    <a:pt x="282015" y="18863"/>
                    <a:pt x="287019" y="20712"/>
                  </a:cubicBezTo>
                  <a:lnTo>
                    <a:pt x="338317" y="39660"/>
                  </a:lnTo>
                  <a:cubicBezTo>
                    <a:pt x="343619" y="41618"/>
                    <a:pt x="349557" y="40677"/>
                    <a:pt x="353994" y="37177"/>
                  </a:cubicBezTo>
                  <a:lnTo>
                    <a:pt x="396926" y="3304"/>
                  </a:lnTo>
                  <a:cubicBezTo>
                    <a:pt x="401115" y="0"/>
                    <a:pt x="407023" y="0"/>
                    <a:pt x="411212" y="3304"/>
                  </a:cubicBezTo>
                  <a:close/>
                </a:path>
              </a:pathLst>
            </a:custGeom>
            <a:solidFill>
              <a:srgbClr val="FFE70F"/>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79" name="Google Shape;479;p27"/>
          <p:cNvPicPr preferRelativeResize="0"/>
          <p:nvPr/>
        </p:nvPicPr>
        <p:blipFill rotWithShape="1">
          <a:blip r:embed="rId3">
            <a:alphaModFix/>
          </a:blip>
          <a:srcRect b="0" l="0" r="0" t="0"/>
          <a:stretch/>
        </p:blipFill>
        <p:spPr>
          <a:xfrm>
            <a:off x="6264716" y="1121958"/>
            <a:ext cx="4114800" cy="4114800"/>
          </a:xfrm>
          <a:prstGeom prst="rect">
            <a:avLst/>
          </a:prstGeom>
          <a:noFill/>
          <a:ln>
            <a:noFill/>
          </a:ln>
        </p:spPr>
      </p:pic>
      <p:sp>
        <p:nvSpPr>
          <p:cNvPr id="480" name="Google Shape;480;p27"/>
          <p:cNvSpPr txBox="1"/>
          <p:nvPr/>
        </p:nvSpPr>
        <p:spPr>
          <a:xfrm>
            <a:off x="1514110" y="7405014"/>
            <a:ext cx="3067780" cy="619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000">
                <a:solidFill>
                  <a:srgbClr val="FFFFFF"/>
                </a:solidFill>
                <a:latin typeface="DM Sans"/>
                <a:ea typeface="DM Sans"/>
                <a:cs typeface="DM Sans"/>
                <a:sym typeface="DM Sans"/>
              </a:rPr>
              <a:t>Elaborate on the featured statistic.</a:t>
            </a:r>
            <a:endParaRPr/>
          </a:p>
        </p:txBody>
      </p:sp>
      <p:sp>
        <p:nvSpPr>
          <p:cNvPr id="481" name="Google Shape;481;p27"/>
          <p:cNvSpPr txBox="1"/>
          <p:nvPr/>
        </p:nvSpPr>
        <p:spPr>
          <a:xfrm>
            <a:off x="7610110" y="8639175"/>
            <a:ext cx="3067780" cy="619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000">
                <a:solidFill>
                  <a:srgbClr val="0F2133"/>
                </a:solidFill>
                <a:latin typeface="DM Sans"/>
                <a:ea typeface="DM Sans"/>
                <a:cs typeface="DM Sans"/>
                <a:sym typeface="DM Sans"/>
              </a:rPr>
              <a:t>Elaborate on the featured statistic.</a:t>
            </a:r>
            <a:endParaRPr/>
          </a:p>
        </p:txBody>
      </p:sp>
      <p:sp>
        <p:nvSpPr>
          <p:cNvPr id="482" name="Google Shape;482;p27"/>
          <p:cNvSpPr txBox="1"/>
          <p:nvPr/>
        </p:nvSpPr>
        <p:spPr>
          <a:xfrm>
            <a:off x="13706110" y="7405014"/>
            <a:ext cx="3067780" cy="619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000">
                <a:solidFill>
                  <a:srgbClr val="0F2133"/>
                </a:solidFill>
                <a:latin typeface="DM Sans"/>
                <a:ea typeface="DM Sans"/>
                <a:cs typeface="DM Sans"/>
                <a:sym typeface="DM Sans"/>
              </a:rPr>
              <a:t>Elaborate on the featured statistic.</a:t>
            </a:r>
            <a:endParaRPr/>
          </a:p>
        </p:txBody>
      </p:sp>
      <p:sp>
        <p:nvSpPr>
          <p:cNvPr id="483" name="Google Shape;483;p27"/>
          <p:cNvSpPr txBox="1"/>
          <p:nvPr/>
        </p:nvSpPr>
        <p:spPr>
          <a:xfrm>
            <a:off x="1462013" y="3536862"/>
            <a:ext cx="3171974" cy="280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8000">
                <a:solidFill>
                  <a:srgbClr val="FFFFFF"/>
                </a:solidFill>
                <a:latin typeface="Arial"/>
                <a:ea typeface="Arial"/>
                <a:cs typeface="Arial"/>
                <a:sym typeface="Arial"/>
              </a:rPr>
              <a:t>2 out</a:t>
            </a:r>
            <a:endParaRPr/>
          </a:p>
          <a:p>
            <a:pPr indent="0" lvl="0" marL="0" marR="0" rtl="0" algn="ctr">
              <a:lnSpc>
                <a:spcPct val="140000"/>
              </a:lnSpc>
              <a:spcBef>
                <a:spcPts val="0"/>
              </a:spcBef>
              <a:spcAft>
                <a:spcPts val="0"/>
              </a:spcAft>
              <a:buNone/>
            </a:pPr>
            <a:r>
              <a:rPr lang="en-US" sz="8000">
                <a:solidFill>
                  <a:srgbClr val="FFFFFF"/>
                </a:solidFill>
                <a:latin typeface="Arial"/>
                <a:ea typeface="Arial"/>
                <a:cs typeface="Arial"/>
                <a:sym typeface="Arial"/>
              </a:rPr>
              <a:t>of 5</a:t>
            </a:r>
            <a:endParaRPr/>
          </a:p>
        </p:txBody>
      </p:sp>
      <p:sp>
        <p:nvSpPr>
          <p:cNvPr id="484" name="Google Shape;484;p27"/>
          <p:cNvSpPr txBox="1"/>
          <p:nvPr/>
        </p:nvSpPr>
        <p:spPr>
          <a:xfrm>
            <a:off x="7858237" y="6635077"/>
            <a:ext cx="3123104" cy="128240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8000">
                <a:solidFill>
                  <a:srgbClr val="0F2133"/>
                </a:solidFill>
                <a:latin typeface="Arial"/>
                <a:ea typeface="Arial"/>
                <a:cs typeface="Arial"/>
                <a:sym typeface="Arial"/>
              </a:rPr>
              <a:t>95%</a:t>
            </a:r>
            <a:endParaRPr/>
          </a:p>
        </p:txBody>
      </p:sp>
      <p:sp>
        <p:nvSpPr>
          <p:cNvPr id="485" name="Google Shape;485;p27"/>
          <p:cNvSpPr txBox="1"/>
          <p:nvPr/>
        </p:nvSpPr>
        <p:spPr>
          <a:xfrm>
            <a:off x="12987561" y="3536862"/>
            <a:ext cx="4504879" cy="280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8000">
                <a:solidFill>
                  <a:srgbClr val="0F2133"/>
                </a:solidFill>
                <a:latin typeface="Arial"/>
                <a:ea typeface="Arial"/>
                <a:cs typeface="Arial"/>
                <a:sym typeface="Arial"/>
              </a:rPr>
              <a:t>12 </a:t>
            </a:r>
            <a:endParaRPr/>
          </a:p>
          <a:p>
            <a:pPr indent="0" lvl="0" marL="0" marR="0" rtl="0" algn="ctr">
              <a:lnSpc>
                <a:spcPct val="140000"/>
              </a:lnSpc>
              <a:spcBef>
                <a:spcPts val="0"/>
              </a:spcBef>
              <a:spcAft>
                <a:spcPts val="0"/>
              </a:spcAft>
              <a:buNone/>
            </a:pPr>
            <a:r>
              <a:rPr lang="en-US" sz="8000">
                <a:solidFill>
                  <a:srgbClr val="0F2133"/>
                </a:solidFill>
                <a:latin typeface="Arial"/>
                <a:ea typeface="Arial"/>
                <a:cs typeface="Arial"/>
                <a:sym typeface="Arial"/>
              </a:rPr>
              <a:t>millions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2FF"/>
        </a:solidFill>
      </p:bgPr>
    </p:bg>
    <p:spTree>
      <p:nvGrpSpPr>
        <p:cNvPr id="489" name="Shape 489"/>
        <p:cNvGrpSpPr/>
        <p:nvPr/>
      </p:nvGrpSpPr>
      <p:grpSpPr>
        <a:xfrm>
          <a:off x="0" y="0"/>
          <a:ext cx="0" cy="0"/>
          <a:chOff x="0" y="0"/>
          <a:chExt cx="0" cy="0"/>
        </a:xfrm>
      </p:grpSpPr>
      <p:sp>
        <p:nvSpPr>
          <p:cNvPr id="490" name="Google Shape;490;p28"/>
          <p:cNvSpPr txBox="1"/>
          <p:nvPr/>
        </p:nvSpPr>
        <p:spPr>
          <a:xfrm>
            <a:off x="1028700" y="1009650"/>
            <a:ext cx="16230600"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FFE70F"/>
                </a:solidFill>
                <a:latin typeface="Arial"/>
                <a:ea typeface="Arial"/>
                <a:cs typeface="Arial"/>
                <a:sym typeface="Arial"/>
              </a:rPr>
              <a:t>Pricing</a:t>
            </a:r>
            <a:endParaRPr/>
          </a:p>
        </p:txBody>
      </p:sp>
      <p:grpSp>
        <p:nvGrpSpPr>
          <p:cNvPr id="491" name="Google Shape;491;p28"/>
          <p:cNvGrpSpPr/>
          <p:nvPr/>
        </p:nvGrpSpPr>
        <p:grpSpPr>
          <a:xfrm>
            <a:off x="1699161" y="2963113"/>
            <a:ext cx="4720496" cy="5150885"/>
            <a:chOff x="0" y="-85725"/>
            <a:chExt cx="1243258" cy="1356612"/>
          </a:xfrm>
        </p:grpSpPr>
        <p:sp>
          <p:nvSpPr>
            <p:cNvPr id="492" name="Google Shape;492;p28"/>
            <p:cNvSpPr/>
            <p:nvPr/>
          </p:nvSpPr>
          <p:spPr>
            <a:xfrm>
              <a:off x="0" y="0"/>
              <a:ext cx="1243258" cy="1270887"/>
            </a:xfrm>
            <a:custGeom>
              <a:rect b="b" l="l" r="r" t="t"/>
              <a:pathLst>
                <a:path extrusionOk="0" h="1270887" w="1243258">
                  <a:moveTo>
                    <a:pt x="68883" y="0"/>
                  </a:moveTo>
                  <a:lnTo>
                    <a:pt x="1174375" y="0"/>
                  </a:lnTo>
                  <a:cubicBezTo>
                    <a:pt x="1192644" y="0"/>
                    <a:pt x="1210165" y="7257"/>
                    <a:pt x="1223083" y="20175"/>
                  </a:cubicBezTo>
                  <a:cubicBezTo>
                    <a:pt x="1236001" y="33093"/>
                    <a:pt x="1243258" y="50614"/>
                    <a:pt x="1243258" y="68883"/>
                  </a:cubicBezTo>
                  <a:lnTo>
                    <a:pt x="1243258" y="1202004"/>
                  </a:lnTo>
                  <a:cubicBezTo>
                    <a:pt x="1243258" y="1240047"/>
                    <a:pt x="1212418" y="1270887"/>
                    <a:pt x="1174375" y="1270887"/>
                  </a:cubicBezTo>
                  <a:lnTo>
                    <a:pt x="68883" y="1270887"/>
                  </a:lnTo>
                  <a:cubicBezTo>
                    <a:pt x="30840" y="1270887"/>
                    <a:pt x="0" y="1240047"/>
                    <a:pt x="0" y="1202004"/>
                  </a:cubicBezTo>
                  <a:lnTo>
                    <a:pt x="0" y="68883"/>
                  </a:lnTo>
                  <a:cubicBezTo>
                    <a:pt x="0" y="50614"/>
                    <a:pt x="7257" y="33093"/>
                    <a:pt x="20175" y="20175"/>
                  </a:cubicBezTo>
                  <a:cubicBezTo>
                    <a:pt x="33093" y="7257"/>
                    <a:pt x="50614" y="0"/>
                    <a:pt x="68883" y="0"/>
                  </a:cubicBezTo>
                  <a:close/>
                </a:path>
              </a:pathLst>
            </a:custGeom>
            <a:solidFill>
              <a:srgbClr val="FFFFFF"/>
            </a:solidFill>
            <a:ln cap="flat" cmpd="sng" w="123825">
              <a:solidFill>
                <a:srgbClr val="FFE70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8"/>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4" name="Google Shape;494;p28"/>
          <p:cNvSpPr txBox="1"/>
          <p:nvPr/>
        </p:nvSpPr>
        <p:spPr>
          <a:xfrm>
            <a:off x="2087653" y="3380521"/>
            <a:ext cx="3978271" cy="16478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9000">
                <a:solidFill>
                  <a:srgbClr val="000000"/>
                </a:solidFill>
                <a:latin typeface="Arial"/>
                <a:ea typeface="Arial"/>
                <a:cs typeface="Arial"/>
                <a:sym typeface="Arial"/>
              </a:rPr>
              <a:t>$</a:t>
            </a:r>
            <a:r>
              <a:rPr lang="en-US" sz="9000" u="none">
                <a:solidFill>
                  <a:srgbClr val="000000"/>
                </a:solidFill>
                <a:latin typeface="Arial"/>
                <a:ea typeface="Arial"/>
                <a:cs typeface="Arial"/>
                <a:sym typeface="Arial"/>
              </a:rPr>
              <a:t>20</a:t>
            </a:r>
            <a:endParaRPr/>
          </a:p>
        </p:txBody>
      </p:sp>
      <p:sp>
        <p:nvSpPr>
          <p:cNvPr id="495" name="Google Shape;495;p28"/>
          <p:cNvSpPr txBox="1"/>
          <p:nvPr/>
        </p:nvSpPr>
        <p:spPr>
          <a:xfrm>
            <a:off x="2087653" y="5166815"/>
            <a:ext cx="3978271" cy="2506980"/>
          </a:xfrm>
          <a:prstGeom prst="rect">
            <a:avLst/>
          </a:prstGeom>
          <a:noFill/>
          <a:ln>
            <a:noFill/>
          </a:ln>
        </p:spPr>
        <p:txBody>
          <a:bodyPr anchorCtr="0" anchor="t" bIns="0" lIns="0" spcFirstLastPara="1" rIns="0" wrap="square" tIns="0">
            <a:spAutoFit/>
          </a:bodyPr>
          <a:lstStyle/>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DM Sans"/>
                <a:ea typeface="DM Sans"/>
                <a:cs typeface="DM Sans"/>
                <a:sym typeface="DM Sans"/>
              </a:rPr>
              <a:t>One-hour consultation session per week.</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DM Sans"/>
                <a:ea typeface="DM Sans"/>
                <a:cs typeface="DM Sans"/>
                <a:sym typeface="DM Sans"/>
              </a:rPr>
              <a:t>Customized action plan for the week.</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DM Sans"/>
                <a:ea typeface="DM Sans"/>
                <a:cs typeface="DM Sans"/>
                <a:sym typeface="DM Sans"/>
              </a:rPr>
              <a:t>Email support during business hours.</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DM Sans"/>
                <a:ea typeface="DM Sans"/>
                <a:cs typeface="DM Sans"/>
                <a:sym typeface="DM Sans"/>
              </a:rPr>
              <a:t>Access to industry-specific resources and research.</a:t>
            </a:r>
            <a:endParaRPr/>
          </a:p>
        </p:txBody>
      </p:sp>
      <p:sp>
        <p:nvSpPr>
          <p:cNvPr id="496" name="Google Shape;496;p28"/>
          <p:cNvSpPr txBox="1"/>
          <p:nvPr/>
        </p:nvSpPr>
        <p:spPr>
          <a:xfrm>
            <a:off x="2087653" y="8428324"/>
            <a:ext cx="3978271"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000">
                <a:solidFill>
                  <a:srgbClr val="FFE70F"/>
                </a:solidFill>
                <a:latin typeface="Arial"/>
                <a:ea typeface="Arial"/>
                <a:cs typeface="Arial"/>
                <a:sym typeface="Arial"/>
              </a:rPr>
              <a:t>Weekly</a:t>
            </a:r>
            <a:endParaRPr/>
          </a:p>
        </p:txBody>
      </p:sp>
      <p:grpSp>
        <p:nvGrpSpPr>
          <p:cNvPr id="497" name="Google Shape;497;p28"/>
          <p:cNvGrpSpPr/>
          <p:nvPr/>
        </p:nvGrpSpPr>
        <p:grpSpPr>
          <a:xfrm>
            <a:off x="11897096" y="2005788"/>
            <a:ext cx="4720496" cy="6108211"/>
            <a:chOff x="0" y="-85725"/>
            <a:chExt cx="1243258" cy="1608747"/>
          </a:xfrm>
        </p:grpSpPr>
        <p:sp>
          <p:nvSpPr>
            <p:cNvPr id="498" name="Google Shape;498;p28"/>
            <p:cNvSpPr/>
            <p:nvPr/>
          </p:nvSpPr>
          <p:spPr>
            <a:xfrm>
              <a:off x="0" y="0"/>
              <a:ext cx="1243258" cy="1523022"/>
            </a:xfrm>
            <a:custGeom>
              <a:rect b="b" l="l" r="r" t="t"/>
              <a:pathLst>
                <a:path extrusionOk="0" h="1523022" w="1243258">
                  <a:moveTo>
                    <a:pt x="68883" y="0"/>
                  </a:moveTo>
                  <a:lnTo>
                    <a:pt x="1174375" y="0"/>
                  </a:lnTo>
                  <a:cubicBezTo>
                    <a:pt x="1192644" y="0"/>
                    <a:pt x="1210165" y="7257"/>
                    <a:pt x="1223083" y="20175"/>
                  </a:cubicBezTo>
                  <a:cubicBezTo>
                    <a:pt x="1236001" y="33093"/>
                    <a:pt x="1243258" y="50614"/>
                    <a:pt x="1243258" y="68883"/>
                  </a:cubicBezTo>
                  <a:lnTo>
                    <a:pt x="1243258" y="1454139"/>
                  </a:lnTo>
                  <a:cubicBezTo>
                    <a:pt x="1243258" y="1492182"/>
                    <a:pt x="1212418" y="1523022"/>
                    <a:pt x="1174375" y="1523022"/>
                  </a:cubicBezTo>
                  <a:lnTo>
                    <a:pt x="68883" y="1523022"/>
                  </a:lnTo>
                  <a:cubicBezTo>
                    <a:pt x="50614" y="1523022"/>
                    <a:pt x="33093" y="1515765"/>
                    <a:pt x="20175" y="1502847"/>
                  </a:cubicBezTo>
                  <a:cubicBezTo>
                    <a:pt x="7257" y="1489929"/>
                    <a:pt x="0" y="1472408"/>
                    <a:pt x="0" y="1454139"/>
                  </a:cubicBezTo>
                  <a:lnTo>
                    <a:pt x="0" y="68883"/>
                  </a:lnTo>
                  <a:cubicBezTo>
                    <a:pt x="0" y="50614"/>
                    <a:pt x="7257" y="33093"/>
                    <a:pt x="20175" y="20175"/>
                  </a:cubicBezTo>
                  <a:cubicBezTo>
                    <a:pt x="33093" y="7257"/>
                    <a:pt x="50614" y="0"/>
                    <a:pt x="68883" y="0"/>
                  </a:cubicBezTo>
                  <a:close/>
                </a:path>
              </a:pathLst>
            </a:custGeom>
            <a:solidFill>
              <a:srgbClr val="FFFFFF"/>
            </a:solidFill>
            <a:ln cap="flat" cmpd="sng" w="123825">
              <a:solidFill>
                <a:srgbClr val="FF4F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00" name="Google Shape;500;p28"/>
          <p:cNvSpPr txBox="1"/>
          <p:nvPr/>
        </p:nvSpPr>
        <p:spPr>
          <a:xfrm>
            <a:off x="12285588" y="4223840"/>
            <a:ext cx="3978271" cy="3449955"/>
          </a:xfrm>
          <a:prstGeom prst="rect">
            <a:avLst/>
          </a:prstGeom>
          <a:noFill/>
          <a:ln>
            <a:noFill/>
          </a:ln>
        </p:spPr>
        <p:txBody>
          <a:bodyPr anchorCtr="0" anchor="t" bIns="0" lIns="0" spcFirstLastPara="1" rIns="0" wrap="square" tIns="0">
            <a:spAutoFit/>
          </a:bodyPr>
          <a:lstStyle/>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Sansita"/>
                <a:ea typeface="Sansita"/>
                <a:cs typeface="Sansita"/>
                <a:sym typeface="Sansita"/>
              </a:rPr>
              <a:t>Four-hour consultation session per quarter.</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Sansita"/>
                <a:ea typeface="Sansita"/>
                <a:cs typeface="Sansita"/>
                <a:sym typeface="Sansita"/>
              </a:rPr>
              <a:t>Customized action plan for the year.</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Sansita"/>
                <a:ea typeface="Sansita"/>
                <a:cs typeface="Sansita"/>
                <a:sym typeface="Sansita"/>
              </a:rPr>
              <a:t>Email, phone, and video conference support during business hours.</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Sansita"/>
                <a:ea typeface="Sansita"/>
                <a:cs typeface="Sansita"/>
                <a:sym typeface="Sansita"/>
              </a:rPr>
              <a:t>Access to a dedicated team of consultants, priority scheduling, and exclusive invitations to industry events and workshops.</a:t>
            </a:r>
            <a:endParaRPr/>
          </a:p>
        </p:txBody>
      </p:sp>
      <p:sp>
        <p:nvSpPr>
          <p:cNvPr id="501" name="Google Shape;501;p28"/>
          <p:cNvSpPr txBox="1"/>
          <p:nvPr/>
        </p:nvSpPr>
        <p:spPr>
          <a:xfrm>
            <a:off x="12285588" y="2355150"/>
            <a:ext cx="3978271" cy="16478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9000">
                <a:solidFill>
                  <a:srgbClr val="000000"/>
                </a:solidFill>
                <a:latin typeface="Arial"/>
                <a:ea typeface="Arial"/>
                <a:cs typeface="Arial"/>
                <a:sym typeface="Arial"/>
              </a:rPr>
              <a:t>$300</a:t>
            </a:r>
            <a:endParaRPr/>
          </a:p>
        </p:txBody>
      </p:sp>
      <p:sp>
        <p:nvSpPr>
          <p:cNvPr id="502" name="Google Shape;502;p28"/>
          <p:cNvSpPr txBox="1"/>
          <p:nvPr/>
        </p:nvSpPr>
        <p:spPr>
          <a:xfrm>
            <a:off x="12285588" y="8428324"/>
            <a:ext cx="3978271"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000">
                <a:solidFill>
                  <a:srgbClr val="FF4F63"/>
                </a:solidFill>
                <a:latin typeface="Arial"/>
                <a:ea typeface="Arial"/>
                <a:cs typeface="Arial"/>
                <a:sym typeface="Arial"/>
              </a:rPr>
              <a:t>Yearly</a:t>
            </a:r>
            <a:endParaRPr/>
          </a:p>
        </p:txBody>
      </p:sp>
      <p:grpSp>
        <p:nvGrpSpPr>
          <p:cNvPr id="503" name="Google Shape;503;p28"/>
          <p:cNvGrpSpPr/>
          <p:nvPr/>
        </p:nvGrpSpPr>
        <p:grpSpPr>
          <a:xfrm>
            <a:off x="6798129" y="2753824"/>
            <a:ext cx="4720496" cy="5360175"/>
            <a:chOff x="0" y="-85725"/>
            <a:chExt cx="1243258" cy="1411733"/>
          </a:xfrm>
        </p:grpSpPr>
        <p:sp>
          <p:nvSpPr>
            <p:cNvPr id="504" name="Google Shape;504;p28"/>
            <p:cNvSpPr/>
            <p:nvPr/>
          </p:nvSpPr>
          <p:spPr>
            <a:xfrm>
              <a:off x="0" y="0"/>
              <a:ext cx="1243258" cy="1326008"/>
            </a:xfrm>
            <a:custGeom>
              <a:rect b="b" l="l" r="r" t="t"/>
              <a:pathLst>
                <a:path extrusionOk="0" h="1326008" w="1243258">
                  <a:moveTo>
                    <a:pt x="68883" y="0"/>
                  </a:moveTo>
                  <a:lnTo>
                    <a:pt x="1174375" y="0"/>
                  </a:lnTo>
                  <a:cubicBezTo>
                    <a:pt x="1192644" y="0"/>
                    <a:pt x="1210165" y="7257"/>
                    <a:pt x="1223083" y="20175"/>
                  </a:cubicBezTo>
                  <a:cubicBezTo>
                    <a:pt x="1236001" y="33093"/>
                    <a:pt x="1243258" y="50614"/>
                    <a:pt x="1243258" y="68883"/>
                  </a:cubicBezTo>
                  <a:lnTo>
                    <a:pt x="1243258" y="1257126"/>
                  </a:lnTo>
                  <a:cubicBezTo>
                    <a:pt x="1243258" y="1295168"/>
                    <a:pt x="1212418" y="1326008"/>
                    <a:pt x="1174375" y="1326008"/>
                  </a:cubicBezTo>
                  <a:lnTo>
                    <a:pt x="68883" y="1326008"/>
                  </a:lnTo>
                  <a:cubicBezTo>
                    <a:pt x="50614" y="1326008"/>
                    <a:pt x="33093" y="1318751"/>
                    <a:pt x="20175" y="1305833"/>
                  </a:cubicBezTo>
                  <a:cubicBezTo>
                    <a:pt x="7257" y="1292915"/>
                    <a:pt x="0" y="1275394"/>
                    <a:pt x="0" y="1257126"/>
                  </a:cubicBezTo>
                  <a:lnTo>
                    <a:pt x="0" y="68883"/>
                  </a:lnTo>
                  <a:cubicBezTo>
                    <a:pt x="0" y="50614"/>
                    <a:pt x="7257" y="33093"/>
                    <a:pt x="20175" y="20175"/>
                  </a:cubicBezTo>
                  <a:cubicBezTo>
                    <a:pt x="33093" y="7257"/>
                    <a:pt x="50614" y="0"/>
                    <a:pt x="68883" y="0"/>
                  </a:cubicBezTo>
                  <a:close/>
                </a:path>
              </a:pathLst>
            </a:custGeom>
            <a:solidFill>
              <a:srgbClr val="FFFFFF"/>
            </a:solidFill>
            <a:ln cap="flat" cmpd="sng" w="123825">
              <a:solidFill>
                <a:srgbClr val="5CFF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06" name="Google Shape;506;p28"/>
          <p:cNvSpPr txBox="1"/>
          <p:nvPr/>
        </p:nvSpPr>
        <p:spPr>
          <a:xfrm>
            <a:off x="7186621" y="5166815"/>
            <a:ext cx="3978271" cy="2506980"/>
          </a:xfrm>
          <a:prstGeom prst="rect">
            <a:avLst/>
          </a:prstGeom>
          <a:noFill/>
          <a:ln>
            <a:noFill/>
          </a:ln>
        </p:spPr>
        <p:txBody>
          <a:bodyPr anchorCtr="0" anchor="t" bIns="0" lIns="0" spcFirstLastPara="1" rIns="0" wrap="square" tIns="0">
            <a:spAutoFit/>
          </a:bodyPr>
          <a:lstStyle/>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Sansita"/>
                <a:ea typeface="Sansita"/>
                <a:cs typeface="Sansita"/>
                <a:sym typeface="Sansita"/>
              </a:rPr>
              <a:t>Two-hour consultation session per month.</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Sansita"/>
                <a:ea typeface="Sansita"/>
                <a:cs typeface="Sansita"/>
                <a:sym typeface="Sansita"/>
              </a:rPr>
              <a:t>Customized action plan for the month.</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Sansita"/>
                <a:ea typeface="Sansita"/>
                <a:cs typeface="Sansita"/>
                <a:sym typeface="Sansita"/>
              </a:rPr>
              <a:t>Email and phone support during business hours.</a:t>
            </a:r>
            <a:endParaRPr/>
          </a:p>
          <a:p>
            <a:pPr indent="-194310" lvl="1" marL="388620"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Sansita"/>
                <a:ea typeface="Sansita"/>
                <a:cs typeface="Sansita"/>
                <a:sym typeface="Sansita"/>
              </a:rPr>
              <a:t>Access to a dedicated consultant and priority scheduling.</a:t>
            </a:r>
            <a:endParaRPr/>
          </a:p>
        </p:txBody>
      </p:sp>
      <p:sp>
        <p:nvSpPr>
          <p:cNvPr id="507" name="Google Shape;507;p28"/>
          <p:cNvSpPr txBox="1"/>
          <p:nvPr/>
        </p:nvSpPr>
        <p:spPr>
          <a:xfrm>
            <a:off x="7186621" y="8428324"/>
            <a:ext cx="3978271" cy="476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000">
                <a:solidFill>
                  <a:srgbClr val="5CFF86"/>
                </a:solidFill>
                <a:latin typeface="Arial"/>
                <a:ea typeface="Arial"/>
                <a:cs typeface="Arial"/>
                <a:sym typeface="Arial"/>
              </a:rPr>
              <a:t>Monthly</a:t>
            </a:r>
            <a:endParaRPr/>
          </a:p>
        </p:txBody>
      </p:sp>
      <p:grpSp>
        <p:nvGrpSpPr>
          <p:cNvPr id="508" name="Google Shape;508;p28"/>
          <p:cNvGrpSpPr/>
          <p:nvPr/>
        </p:nvGrpSpPr>
        <p:grpSpPr>
          <a:xfrm>
            <a:off x="8433733" y="1925545"/>
            <a:ext cx="1837780" cy="1837780"/>
            <a:chOff x="8454" y="8454"/>
            <a:chExt cx="795892" cy="795892"/>
          </a:xfrm>
        </p:grpSpPr>
        <p:sp>
          <p:nvSpPr>
            <p:cNvPr id="509" name="Google Shape;509;p28"/>
            <p:cNvSpPr/>
            <p:nvPr/>
          </p:nvSpPr>
          <p:spPr>
            <a:xfrm>
              <a:off x="8454" y="8454"/>
              <a:ext cx="795892" cy="795892"/>
            </a:xfrm>
            <a:custGeom>
              <a:rect b="b" l="l" r="r" t="t"/>
              <a:pathLst>
                <a:path extrusionOk="0" h="795892" w="795892">
                  <a:moveTo>
                    <a:pt x="423853" y="11986"/>
                  </a:moveTo>
                  <a:lnTo>
                    <a:pt x="429256" y="16249"/>
                  </a:lnTo>
                  <a:cubicBezTo>
                    <a:pt x="445350" y="28946"/>
                    <a:pt x="466889" y="32358"/>
                    <a:pt x="486119" y="25255"/>
                  </a:cubicBezTo>
                  <a:lnTo>
                    <a:pt x="492574" y="22871"/>
                  </a:lnTo>
                  <a:cubicBezTo>
                    <a:pt x="510727" y="16166"/>
                    <a:pt x="531108" y="22788"/>
                    <a:pt x="541853" y="38882"/>
                  </a:cubicBezTo>
                  <a:lnTo>
                    <a:pt x="545674" y="44606"/>
                  </a:lnTo>
                  <a:cubicBezTo>
                    <a:pt x="557056" y="61655"/>
                    <a:pt x="576488" y="71556"/>
                    <a:pt x="596971" y="70743"/>
                  </a:cubicBezTo>
                  <a:lnTo>
                    <a:pt x="603847" y="70470"/>
                  </a:lnTo>
                  <a:cubicBezTo>
                    <a:pt x="623183" y="69703"/>
                    <a:pt x="640521" y="82299"/>
                    <a:pt x="645767" y="100926"/>
                  </a:cubicBezTo>
                  <a:lnTo>
                    <a:pt x="647632" y="107550"/>
                  </a:lnTo>
                  <a:cubicBezTo>
                    <a:pt x="653189" y="127282"/>
                    <a:pt x="668610" y="142703"/>
                    <a:pt x="688342" y="148260"/>
                  </a:cubicBezTo>
                  <a:lnTo>
                    <a:pt x="694965" y="150125"/>
                  </a:lnTo>
                  <a:cubicBezTo>
                    <a:pt x="713592" y="155371"/>
                    <a:pt x="726189" y="172709"/>
                    <a:pt x="725422" y="192045"/>
                  </a:cubicBezTo>
                  <a:lnTo>
                    <a:pt x="725149" y="198921"/>
                  </a:lnTo>
                  <a:cubicBezTo>
                    <a:pt x="724336" y="219404"/>
                    <a:pt x="734237" y="238836"/>
                    <a:pt x="751286" y="250218"/>
                  </a:cubicBezTo>
                  <a:lnTo>
                    <a:pt x="757009" y="254039"/>
                  </a:lnTo>
                  <a:cubicBezTo>
                    <a:pt x="773104" y="264784"/>
                    <a:pt x="779726" y="285165"/>
                    <a:pt x="773021" y="303318"/>
                  </a:cubicBezTo>
                  <a:lnTo>
                    <a:pt x="770637" y="309773"/>
                  </a:lnTo>
                  <a:cubicBezTo>
                    <a:pt x="763534" y="329003"/>
                    <a:pt x="766945" y="350542"/>
                    <a:pt x="779643" y="366636"/>
                  </a:cubicBezTo>
                  <a:lnTo>
                    <a:pt x="783906" y="372039"/>
                  </a:lnTo>
                  <a:cubicBezTo>
                    <a:pt x="795892" y="387231"/>
                    <a:pt x="795892" y="408661"/>
                    <a:pt x="783905" y="423853"/>
                  </a:cubicBezTo>
                  <a:lnTo>
                    <a:pt x="779643" y="429256"/>
                  </a:lnTo>
                  <a:cubicBezTo>
                    <a:pt x="766946" y="445350"/>
                    <a:pt x="763534" y="466889"/>
                    <a:pt x="770637" y="486119"/>
                  </a:cubicBezTo>
                  <a:lnTo>
                    <a:pt x="773021" y="492574"/>
                  </a:lnTo>
                  <a:cubicBezTo>
                    <a:pt x="779726" y="510727"/>
                    <a:pt x="773104" y="531108"/>
                    <a:pt x="757010" y="541853"/>
                  </a:cubicBezTo>
                  <a:lnTo>
                    <a:pt x="751286" y="545674"/>
                  </a:lnTo>
                  <a:cubicBezTo>
                    <a:pt x="734237" y="557056"/>
                    <a:pt x="724336" y="576488"/>
                    <a:pt x="725149" y="596971"/>
                  </a:cubicBezTo>
                  <a:lnTo>
                    <a:pt x="725422" y="603847"/>
                  </a:lnTo>
                  <a:cubicBezTo>
                    <a:pt x="726189" y="623184"/>
                    <a:pt x="713592" y="640521"/>
                    <a:pt x="694965" y="645767"/>
                  </a:cubicBezTo>
                  <a:lnTo>
                    <a:pt x="688342" y="647632"/>
                  </a:lnTo>
                  <a:cubicBezTo>
                    <a:pt x="668610" y="653189"/>
                    <a:pt x="653189" y="668610"/>
                    <a:pt x="647632" y="688342"/>
                  </a:cubicBezTo>
                  <a:lnTo>
                    <a:pt x="645767" y="694965"/>
                  </a:lnTo>
                  <a:cubicBezTo>
                    <a:pt x="640521" y="713592"/>
                    <a:pt x="623184" y="726189"/>
                    <a:pt x="603847" y="725422"/>
                  </a:cubicBezTo>
                  <a:lnTo>
                    <a:pt x="596971" y="725149"/>
                  </a:lnTo>
                  <a:cubicBezTo>
                    <a:pt x="576488" y="724336"/>
                    <a:pt x="557056" y="734237"/>
                    <a:pt x="545674" y="751286"/>
                  </a:cubicBezTo>
                  <a:lnTo>
                    <a:pt x="541853" y="757010"/>
                  </a:lnTo>
                  <a:cubicBezTo>
                    <a:pt x="531108" y="773104"/>
                    <a:pt x="510727" y="779726"/>
                    <a:pt x="492574" y="773021"/>
                  </a:cubicBezTo>
                  <a:lnTo>
                    <a:pt x="486119" y="770637"/>
                  </a:lnTo>
                  <a:cubicBezTo>
                    <a:pt x="466889" y="763534"/>
                    <a:pt x="445350" y="766946"/>
                    <a:pt x="429256" y="779643"/>
                  </a:cubicBezTo>
                  <a:lnTo>
                    <a:pt x="423853" y="783905"/>
                  </a:lnTo>
                  <a:cubicBezTo>
                    <a:pt x="408661" y="795892"/>
                    <a:pt x="387231" y="795892"/>
                    <a:pt x="372039" y="783906"/>
                  </a:cubicBezTo>
                  <a:lnTo>
                    <a:pt x="366636" y="779643"/>
                  </a:lnTo>
                  <a:cubicBezTo>
                    <a:pt x="350542" y="766945"/>
                    <a:pt x="329003" y="763534"/>
                    <a:pt x="309773" y="770637"/>
                  </a:cubicBezTo>
                  <a:lnTo>
                    <a:pt x="303318" y="773021"/>
                  </a:lnTo>
                  <a:cubicBezTo>
                    <a:pt x="285165" y="779726"/>
                    <a:pt x="264784" y="773104"/>
                    <a:pt x="254039" y="757009"/>
                  </a:cubicBezTo>
                  <a:lnTo>
                    <a:pt x="250218" y="751286"/>
                  </a:lnTo>
                  <a:cubicBezTo>
                    <a:pt x="238836" y="734237"/>
                    <a:pt x="219404" y="724336"/>
                    <a:pt x="198921" y="725149"/>
                  </a:cubicBezTo>
                  <a:lnTo>
                    <a:pt x="192045" y="725422"/>
                  </a:lnTo>
                  <a:cubicBezTo>
                    <a:pt x="172709" y="726189"/>
                    <a:pt x="155371" y="713592"/>
                    <a:pt x="150125" y="694965"/>
                  </a:cubicBezTo>
                  <a:lnTo>
                    <a:pt x="148260" y="688342"/>
                  </a:lnTo>
                  <a:cubicBezTo>
                    <a:pt x="142703" y="668610"/>
                    <a:pt x="127282" y="653189"/>
                    <a:pt x="107550" y="647632"/>
                  </a:cubicBezTo>
                  <a:lnTo>
                    <a:pt x="100926" y="645767"/>
                  </a:lnTo>
                  <a:cubicBezTo>
                    <a:pt x="82299" y="640521"/>
                    <a:pt x="69703" y="623183"/>
                    <a:pt x="70470" y="603847"/>
                  </a:cubicBezTo>
                  <a:lnTo>
                    <a:pt x="70743" y="596971"/>
                  </a:lnTo>
                  <a:cubicBezTo>
                    <a:pt x="71556" y="576488"/>
                    <a:pt x="61655" y="557056"/>
                    <a:pt x="44606" y="545674"/>
                  </a:cubicBezTo>
                  <a:lnTo>
                    <a:pt x="38882" y="541853"/>
                  </a:lnTo>
                  <a:cubicBezTo>
                    <a:pt x="22788" y="531108"/>
                    <a:pt x="16166" y="510727"/>
                    <a:pt x="22871" y="492574"/>
                  </a:cubicBezTo>
                  <a:lnTo>
                    <a:pt x="25255" y="486119"/>
                  </a:lnTo>
                  <a:cubicBezTo>
                    <a:pt x="32358" y="466889"/>
                    <a:pt x="28946" y="445350"/>
                    <a:pt x="16249" y="429256"/>
                  </a:cubicBezTo>
                  <a:lnTo>
                    <a:pt x="11986" y="423853"/>
                  </a:lnTo>
                  <a:cubicBezTo>
                    <a:pt x="0" y="408661"/>
                    <a:pt x="0" y="387231"/>
                    <a:pt x="11986" y="372039"/>
                  </a:cubicBezTo>
                  <a:lnTo>
                    <a:pt x="16249" y="366636"/>
                  </a:lnTo>
                  <a:cubicBezTo>
                    <a:pt x="28946" y="350542"/>
                    <a:pt x="32358" y="329003"/>
                    <a:pt x="25255" y="309773"/>
                  </a:cubicBezTo>
                  <a:lnTo>
                    <a:pt x="22871" y="303318"/>
                  </a:lnTo>
                  <a:cubicBezTo>
                    <a:pt x="16166" y="285165"/>
                    <a:pt x="22788" y="264784"/>
                    <a:pt x="38882" y="254039"/>
                  </a:cubicBezTo>
                  <a:lnTo>
                    <a:pt x="44606" y="250218"/>
                  </a:lnTo>
                  <a:cubicBezTo>
                    <a:pt x="61655" y="238836"/>
                    <a:pt x="71556" y="219404"/>
                    <a:pt x="70743" y="198921"/>
                  </a:cubicBezTo>
                  <a:lnTo>
                    <a:pt x="70470" y="192045"/>
                  </a:lnTo>
                  <a:cubicBezTo>
                    <a:pt x="69703" y="172709"/>
                    <a:pt x="82299" y="155371"/>
                    <a:pt x="100926" y="150125"/>
                  </a:cubicBezTo>
                  <a:lnTo>
                    <a:pt x="107550" y="148260"/>
                  </a:lnTo>
                  <a:cubicBezTo>
                    <a:pt x="127282" y="142703"/>
                    <a:pt x="142703" y="127282"/>
                    <a:pt x="148260" y="107550"/>
                  </a:cubicBezTo>
                  <a:lnTo>
                    <a:pt x="150125" y="100926"/>
                  </a:lnTo>
                  <a:cubicBezTo>
                    <a:pt x="155371" y="82299"/>
                    <a:pt x="172709" y="69703"/>
                    <a:pt x="192045" y="70470"/>
                  </a:cubicBezTo>
                  <a:lnTo>
                    <a:pt x="198921" y="70743"/>
                  </a:lnTo>
                  <a:cubicBezTo>
                    <a:pt x="219404" y="71556"/>
                    <a:pt x="238836" y="61655"/>
                    <a:pt x="250218" y="44606"/>
                  </a:cubicBezTo>
                  <a:lnTo>
                    <a:pt x="254039" y="38882"/>
                  </a:lnTo>
                  <a:cubicBezTo>
                    <a:pt x="264784" y="22788"/>
                    <a:pt x="285165" y="16166"/>
                    <a:pt x="303318" y="22871"/>
                  </a:cubicBezTo>
                  <a:lnTo>
                    <a:pt x="309773" y="25255"/>
                  </a:lnTo>
                  <a:cubicBezTo>
                    <a:pt x="329003" y="32358"/>
                    <a:pt x="350542" y="28946"/>
                    <a:pt x="366636" y="16249"/>
                  </a:cubicBezTo>
                  <a:lnTo>
                    <a:pt x="372039" y="11986"/>
                  </a:lnTo>
                  <a:cubicBezTo>
                    <a:pt x="387231" y="0"/>
                    <a:pt x="408661" y="0"/>
                    <a:pt x="423853" y="11986"/>
                  </a:cubicBezTo>
                  <a:close/>
                </a:path>
              </a:pathLst>
            </a:custGeom>
            <a:solidFill>
              <a:srgbClr val="5CF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1" name="Google Shape;511;p28"/>
          <p:cNvSpPr txBox="1"/>
          <p:nvPr/>
        </p:nvSpPr>
        <p:spPr>
          <a:xfrm>
            <a:off x="7190793" y="3380521"/>
            <a:ext cx="3974099" cy="16478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9000">
                <a:solidFill>
                  <a:srgbClr val="000000"/>
                </a:solidFill>
                <a:latin typeface="Arial"/>
                <a:ea typeface="Arial"/>
                <a:cs typeface="Arial"/>
                <a:sym typeface="Arial"/>
              </a:rPr>
              <a:t>$70</a:t>
            </a:r>
            <a:endParaRPr/>
          </a:p>
        </p:txBody>
      </p:sp>
      <p:sp>
        <p:nvSpPr>
          <p:cNvPr id="512" name="Google Shape;512;p28"/>
          <p:cNvSpPr/>
          <p:nvPr/>
        </p:nvSpPr>
        <p:spPr>
          <a:xfrm>
            <a:off x="9044392" y="2451879"/>
            <a:ext cx="651594" cy="817878"/>
          </a:xfrm>
          <a:custGeom>
            <a:rect b="b" l="l" r="r" t="t"/>
            <a:pathLst>
              <a:path extrusionOk="0" h="817878" w="651594">
                <a:moveTo>
                  <a:pt x="648258" y="269872"/>
                </a:moveTo>
                <a:cubicBezTo>
                  <a:pt x="642043" y="255586"/>
                  <a:pt x="628250" y="246073"/>
                  <a:pt x="612687" y="245340"/>
                </a:cubicBezTo>
                <a:lnTo>
                  <a:pt x="425429" y="245340"/>
                </a:lnTo>
                <a:lnTo>
                  <a:pt x="477354" y="51541"/>
                </a:lnTo>
                <a:cubicBezTo>
                  <a:pt x="480706" y="39248"/>
                  <a:pt x="478136" y="26096"/>
                  <a:pt x="470404" y="15970"/>
                </a:cubicBezTo>
                <a:cubicBezTo>
                  <a:pt x="462685" y="5943"/>
                  <a:pt x="450758" y="55"/>
                  <a:pt x="438104" y="24"/>
                </a:cubicBezTo>
                <a:lnTo>
                  <a:pt x="151901" y="24"/>
                </a:lnTo>
                <a:cubicBezTo>
                  <a:pt x="132895" y="-627"/>
                  <a:pt x="115949" y="11913"/>
                  <a:pt x="111015" y="30280"/>
                </a:cubicBezTo>
                <a:lnTo>
                  <a:pt x="1441" y="439140"/>
                </a:lnTo>
                <a:cubicBezTo>
                  <a:pt x="-1911" y="451433"/>
                  <a:pt x="659" y="464585"/>
                  <a:pt x="8391" y="474711"/>
                </a:cubicBezTo>
                <a:cubicBezTo>
                  <a:pt x="16198" y="484853"/>
                  <a:pt x="28303" y="490754"/>
                  <a:pt x="41100" y="490657"/>
                </a:cubicBezTo>
                <a:lnTo>
                  <a:pt x="199329" y="490657"/>
                </a:lnTo>
                <a:lnTo>
                  <a:pt x="125325" y="766229"/>
                </a:lnTo>
                <a:cubicBezTo>
                  <a:pt x="119381" y="788013"/>
                  <a:pt x="132222" y="810491"/>
                  <a:pt x="154007" y="816435"/>
                </a:cubicBezTo>
                <a:cubicBezTo>
                  <a:pt x="168949" y="820513"/>
                  <a:pt x="184913" y="815796"/>
                  <a:pt x="195241" y="804253"/>
                </a:cubicBezTo>
                <a:lnTo>
                  <a:pt x="640898" y="313620"/>
                </a:lnTo>
                <a:cubicBezTo>
                  <a:pt x="651737" y="301752"/>
                  <a:pt x="654617" y="284634"/>
                  <a:pt x="648258" y="269872"/>
                </a:cubicBezTo>
                <a:close/>
                <a:moveTo>
                  <a:pt x="247984" y="624763"/>
                </a:moveTo>
                <a:lnTo>
                  <a:pt x="291732" y="461219"/>
                </a:lnTo>
                <a:cubicBezTo>
                  <a:pt x="295084" y="448927"/>
                  <a:pt x="292514" y="435774"/>
                  <a:pt x="284781" y="425648"/>
                </a:cubicBezTo>
                <a:cubicBezTo>
                  <a:pt x="277062" y="415621"/>
                  <a:pt x="265135" y="409733"/>
                  <a:pt x="252481" y="409702"/>
                </a:cubicBezTo>
                <a:lnTo>
                  <a:pt x="95479" y="409702"/>
                </a:lnTo>
                <a:lnTo>
                  <a:pt x="182975" y="81796"/>
                </a:lnTo>
                <a:lnTo>
                  <a:pt x="384543" y="81796"/>
                </a:lnTo>
                <a:lnTo>
                  <a:pt x="332618" y="275596"/>
                </a:lnTo>
                <a:cubicBezTo>
                  <a:pt x="326733" y="297397"/>
                  <a:pt x="339636" y="319840"/>
                  <a:pt x="361436" y="325724"/>
                </a:cubicBezTo>
                <a:cubicBezTo>
                  <a:pt x="365367" y="326785"/>
                  <a:pt x="369435" y="327253"/>
                  <a:pt x="373504" y="327113"/>
                </a:cubicBezTo>
                <a:lnTo>
                  <a:pt x="519467" y="327113"/>
                </a:ln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2133"/>
        </a:solidFill>
      </p:bgPr>
    </p:bg>
    <p:spTree>
      <p:nvGrpSpPr>
        <p:cNvPr id="126" name="Shape 126"/>
        <p:cNvGrpSpPr/>
        <p:nvPr/>
      </p:nvGrpSpPr>
      <p:grpSpPr>
        <a:xfrm>
          <a:off x="0" y="0"/>
          <a:ext cx="0" cy="0"/>
          <a:chOff x="0" y="0"/>
          <a:chExt cx="0" cy="0"/>
        </a:xfrm>
      </p:grpSpPr>
      <p:sp>
        <p:nvSpPr>
          <p:cNvPr id="127" name="Google Shape;127;p11"/>
          <p:cNvSpPr txBox="1"/>
          <p:nvPr/>
        </p:nvSpPr>
        <p:spPr>
          <a:xfrm>
            <a:off x="1028700" y="1028700"/>
            <a:ext cx="9386237" cy="15811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5200">
                <a:solidFill>
                  <a:srgbClr val="5CFF86"/>
                </a:solidFill>
                <a:latin typeface="Arial"/>
                <a:ea typeface="Arial"/>
                <a:cs typeface="Arial"/>
                <a:sym typeface="Arial"/>
              </a:rPr>
              <a:t>How to Use This Presentation</a:t>
            </a:r>
            <a:endParaRPr/>
          </a:p>
        </p:txBody>
      </p:sp>
      <p:sp>
        <p:nvSpPr>
          <p:cNvPr id="128" name="Google Shape;128;p11"/>
          <p:cNvSpPr/>
          <p:nvPr/>
        </p:nvSpPr>
        <p:spPr>
          <a:xfrm>
            <a:off x="2663270" y="5720702"/>
            <a:ext cx="3086100" cy="719048"/>
          </a:xfrm>
          <a:custGeom>
            <a:rect b="b" l="l" r="r" t="t"/>
            <a:pathLst>
              <a:path extrusionOk="0" h="189379" w="812800">
                <a:moveTo>
                  <a:pt x="0" y="0"/>
                </a:moveTo>
                <a:lnTo>
                  <a:pt x="812800" y="0"/>
                </a:lnTo>
                <a:lnTo>
                  <a:pt x="812800" y="189379"/>
                </a:lnTo>
                <a:lnTo>
                  <a:pt x="0" y="189379"/>
                </a:lnTo>
                <a:close/>
              </a:path>
            </a:pathLst>
          </a:custGeom>
          <a:solidFill>
            <a:srgbClr val="000000">
              <a:alpha val="0"/>
            </a:srgbClr>
          </a:solidFill>
          <a:ln>
            <a:noFill/>
          </a:ln>
        </p:spPr>
      </p:sp>
      <p:sp>
        <p:nvSpPr>
          <p:cNvPr id="129" name="Google Shape;129;p11"/>
          <p:cNvSpPr txBox="1"/>
          <p:nvPr/>
        </p:nvSpPr>
        <p:spPr>
          <a:xfrm>
            <a:off x="2663275" y="5772345"/>
            <a:ext cx="3086100" cy="525000"/>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lang="en-US" sz="3199">
                <a:solidFill>
                  <a:srgbClr val="FFFFFF"/>
                </a:solidFill>
                <a:latin typeface="Arial"/>
                <a:ea typeface="Arial"/>
                <a:cs typeface="Arial"/>
                <a:sym typeface="Arial"/>
              </a:rPr>
              <a:t>Canva</a:t>
            </a:r>
            <a:endParaRPr/>
          </a:p>
        </p:txBody>
      </p:sp>
      <p:sp>
        <p:nvSpPr>
          <p:cNvPr id="130" name="Google Shape;130;p11"/>
          <p:cNvSpPr/>
          <p:nvPr/>
        </p:nvSpPr>
        <p:spPr>
          <a:xfrm>
            <a:off x="7438809" y="5720702"/>
            <a:ext cx="3086100" cy="719048"/>
          </a:xfrm>
          <a:custGeom>
            <a:rect b="b" l="l" r="r" t="t"/>
            <a:pathLst>
              <a:path extrusionOk="0" h="189379" w="812800">
                <a:moveTo>
                  <a:pt x="0" y="0"/>
                </a:moveTo>
                <a:lnTo>
                  <a:pt x="812800" y="0"/>
                </a:lnTo>
                <a:lnTo>
                  <a:pt x="812800" y="189379"/>
                </a:lnTo>
                <a:lnTo>
                  <a:pt x="0" y="189379"/>
                </a:lnTo>
                <a:close/>
              </a:path>
            </a:pathLst>
          </a:custGeom>
          <a:solidFill>
            <a:srgbClr val="000000">
              <a:alpha val="0"/>
            </a:srgbClr>
          </a:solidFill>
          <a:ln>
            <a:noFill/>
          </a:ln>
        </p:spPr>
      </p:sp>
      <p:sp>
        <p:nvSpPr>
          <p:cNvPr id="131" name="Google Shape;131;p11"/>
          <p:cNvSpPr txBox="1"/>
          <p:nvPr/>
        </p:nvSpPr>
        <p:spPr>
          <a:xfrm>
            <a:off x="7438800" y="5772345"/>
            <a:ext cx="3086100" cy="525000"/>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lang="en-US" sz="3199">
                <a:solidFill>
                  <a:srgbClr val="FFFFFF"/>
                </a:solidFill>
                <a:latin typeface="Arial"/>
                <a:ea typeface="Arial"/>
                <a:cs typeface="Arial"/>
                <a:sym typeface="Arial"/>
              </a:rPr>
              <a:t>P</a:t>
            </a:r>
            <a:r>
              <a:rPr lang="en-US" sz="3199" u="none">
                <a:solidFill>
                  <a:srgbClr val="FFFFFF"/>
                </a:solidFill>
                <a:latin typeface="Arial"/>
                <a:ea typeface="Arial"/>
                <a:cs typeface="Arial"/>
                <a:sym typeface="Arial"/>
              </a:rPr>
              <a:t>owerPoint</a:t>
            </a:r>
            <a:endParaRPr/>
          </a:p>
        </p:txBody>
      </p:sp>
      <p:sp>
        <p:nvSpPr>
          <p:cNvPr id="132" name="Google Shape;132;p11"/>
          <p:cNvSpPr/>
          <p:nvPr/>
        </p:nvSpPr>
        <p:spPr>
          <a:xfrm>
            <a:off x="12291276" y="5720702"/>
            <a:ext cx="3423847" cy="719048"/>
          </a:xfrm>
          <a:custGeom>
            <a:rect b="b" l="l" r="r" t="t"/>
            <a:pathLst>
              <a:path extrusionOk="0" h="189379" w="901754">
                <a:moveTo>
                  <a:pt x="0" y="0"/>
                </a:moveTo>
                <a:lnTo>
                  <a:pt x="901754" y="0"/>
                </a:lnTo>
                <a:lnTo>
                  <a:pt x="901754" y="189379"/>
                </a:lnTo>
                <a:lnTo>
                  <a:pt x="0" y="189379"/>
                </a:lnTo>
                <a:close/>
              </a:path>
            </a:pathLst>
          </a:custGeom>
          <a:solidFill>
            <a:srgbClr val="000000">
              <a:alpha val="0"/>
            </a:srgbClr>
          </a:solidFill>
          <a:ln>
            <a:noFill/>
          </a:ln>
        </p:spPr>
      </p:sp>
      <p:sp>
        <p:nvSpPr>
          <p:cNvPr id="133" name="Google Shape;133;p11"/>
          <p:cNvSpPr txBox="1"/>
          <p:nvPr/>
        </p:nvSpPr>
        <p:spPr>
          <a:xfrm>
            <a:off x="12291275" y="5772345"/>
            <a:ext cx="3086100" cy="525000"/>
          </a:xfrm>
          <a:prstGeom prst="rect">
            <a:avLst/>
          </a:prstGeom>
          <a:noFill/>
          <a:ln>
            <a:noFill/>
          </a:ln>
        </p:spPr>
        <p:txBody>
          <a:bodyPr anchorCtr="0" anchor="ctr" bIns="50800" lIns="50800" spcFirstLastPara="1" rIns="50800" wrap="square" tIns="50800">
            <a:noAutofit/>
          </a:bodyPr>
          <a:lstStyle/>
          <a:p>
            <a:pPr indent="0" lvl="0" marL="0" marR="0" rtl="0" algn="ctr">
              <a:lnSpc>
                <a:spcPct val="140012"/>
              </a:lnSpc>
              <a:spcBef>
                <a:spcPts val="0"/>
              </a:spcBef>
              <a:spcAft>
                <a:spcPts val="0"/>
              </a:spcAft>
              <a:buNone/>
            </a:pPr>
            <a:r>
              <a:rPr lang="en-US" sz="3199">
                <a:solidFill>
                  <a:srgbClr val="FFFFFF"/>
                </a:solidFill>
                <a:latin typeface="Arial"/>
                <a:ea typeface="Arial"/>
                <a:cs typeface="Arial"/>
                <a:sym typeface="Arial"/>
              </a:rPr>
              <a:t>Google Slides</a:t>
            </a:r>
            <a:endParaRPr/>
          </a:p>
        </p:txBody>
      </p:sp>
      <p:pic>
        <p:nvPicPr>
          <p:cNvPr id="134" name="Google Shape;134;p11"/>
          <p:cNvPicPr preferRelativeResize="0"/>
          <p:nvPr/>
        </p:nvPicPr>
        <p:blipFill rotWithShape="1">
          <a:blip r:embed="rId3">
            <a:alphaModFix/>
          </a:blip>
          <a:srcRect b="0" l="2270" r="2270" t="9023"/>
          <a:stretch/>
        </p:blipFill>
        <p:spPr>
          <a:xfrm>
            <a:off x="13107957" y="3647158"/>
            <a:ext cx="1790485" cy="1706415"/>
          </a:xfrm>
          <a:prstGeom prst="rect">
            <a:avLst/>
          </a:prstGeom>
          <a:noFill/>
          <a:ln>
            <a:noFill/>
          </a:ln>
        </p:spPr>
      </p:pic>
      <p:pic>
        <p:nvPicPr>
          <p:cNvPr id="135" name="Google Shape;135;p11"/>
          <p:cNvPicPr preferRelativeResize="0"/>
          <p:nvPr/>
        </p:nvPicPr>
        <p:blipFill rotWithShape="1">
          <a:blip r:embed="rId4">
            <a:alphaModFix/>
          </a:blip>
          <a:srcRect b="2842" l="0" r="0" t="2843"/>
          <a:stretch/>
        </p:blipFill>
        <p:spPr>
          <a:xfrm>
            <a:off x="8121970" y="3647158"/>
            <a:ext cx="1719778" cy="1621982"/>
          </a:xfrm>
          <a:prstGeom prst="rect">
            <a:avLst/>
          </a:prstGeom>
          <a:noFill/>
          <a:ln>
            <a:noFill/>
          </a:ln>
        </p:spPr>
      </p:pic>
      <p:pic>
        <p:nvPicPr>
          <p:cNvPr id="136" name="Google Shape;136;p11"/>
          <p:cNvPicPr preferRelativeResize="0"/>
          <p:nvPr/>
        </p:nvPicPr>
        <p:blipFill rotWithShape="1">
          <a:blip r:embed="rId5">
            <a:alphaModFix/>
          </a:blip>
          <a:srcRect b="0" l="0" r="0" t="0"/>
          <a:stretch/>
        </p:blipFill>
        <p:spPr>
          <a:xfrm>
            <a:off x="3353113" y="3647158"/>
            <a:ext cx="1706415" cy="1706415"/>
          </a:xfrm>
          <a:prstGeom prst="rect">
            <a:avLst/>
          </a:prstGeom>
          <a:noFill/>
          <a:ln>
            <a:noFill/>
          </a:ln>
        </p:spPr>
      </p:pic>
      <p:sp>
        <p:nvSpPr>
          <p:cNvPr id="137" name="Google Shape;137;p11"/>
          <p:cNvSpPr txBox="1"/>
          <p:nvPr/>
        </p:nvSpPr>
        <p:spPr>
          <a:xfrm>
            <a:off x="2000144" y="6611200"/>
            <a:ext cx="4412400" cy="1600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FFFFFF"/>
                </a:solidFill>
                <a:latin typeface="DM Sans"/>
                <a:ea typeface="DM Sans"/>
                <a:cs typeface="DM Sans"/>
                <a:sym typeface="DM Sans"/>
              </a:rPr>
              <a:t>Click on the </a:t>
            </a:r>
            <a:r>
              <a:rPr b="1" lang="en-US" sz="2000">
                <a:solidFill>
                  <a:srgbClr val="FFFFFF"/>
                </a:solidFill>
                <a:latin typeface="DM Sans"/>
                <a:ea typeface="DM Sans"/>
                <a:cs typeface="DM Sans"/>
                <a:sym typeface="DM Sans"/>
              </a:rPr>
              <a:t>"Canva"</a:t>
            </a:r>
            <a:r>
              <a:rPr lang="en-US" sz="2000">
                <a:solidFill>
                  <a:srgbClr val="FFFFFF"/>
                </a:solidFill>
                <a:latin typeface="DM Sans"/>
                <a:ea typeface="DM Sans"/>
                <a:cs typeface="DM Sans"/>
                <a:sym typeface="DM Sans"/>
              </a:rPr>
              <a:t> button under this presentation preview. Start editing your presentation. You need to sign in to your Canva account.</a:t>
            </a:r>
            <a:endParaRPr/>
          </a:p>
        </p:txBody>
      </p:sp>
      <p:sp>
        <p:nvSpPr>
          <p:cNvPr id="138" name="Google Shape;138;p11"/>
          <p:cNvSpPr txBox="1"/>
          <p:nvPr/>
        </p:nvSpPr>
        <p:spPr>
          <a:xfrm>
            <a:off x="6775683" y="6611200"/>
            <a:ext cx="4412400" cy="246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FFFFFF"/>
                </a:solidFill>
                <a:latin typeface="DM Sans"/>
                <a:ea typeface="DM Sans"/>
                <a:cs typeface="DM Sans"/>
                <a:sym typeface="DM Sans"/>
              </a:rPr>
              <a:t>Export this design from Canva as a </a:t>
            </a:r>
            <a:r>
              <a:rPr b="1" lang="en-US" sz="2000">
                <a:solidFill>
                  <a:srgbClr val="FFFFFF"/>
                </a:solidFill>
                <a:latin typeface="DM Sans"/>
                <a:ea typeface="DM Sans"/>
                <a:cs typeface="DM Sans"/>
                <a:sym typeface="DM Sans"/>
              </a:rPr>
              <a:t>PowerPoint template</a:t>
            </a:r>
            <a:r>
              <a:rPr lang="en-US" sz="2000">
                <a:solidFill>
                  <a:srgbClr val="FFFFFF"/>
                </a:solidFill>
                <a:latin typeface="DM Sans"/>
                <a:ea typeface="DM Sans"/>
                <a:cs typeface="DM Sans"/>
                <a:sym typeface="DM Sans"/>
              </a:rPr>
              <a:t>. Open the design in </a:t>
            </a:r>
            <a:r>
              <a:rPr b="1" lang="en-US" sz="2000">
                <a:solidFill>
                  <a:srgbClr val="FFFFFF"/>
                </a:solidFill>
                <a:latin typeface="DM Sans"/>
                <a:ea typeface="DM Sans"/>
                <a:cs typeface="DM Sans"/>
                <a:sym typeface="DM Sans"/>
              </a:rPr>
              <a:t>Canva</a:t>
            </a:r>
            <a:r>
              <a:rPr lang="en-US" sz="2000">
                <a:solidFill>
                  <a:srgbClr val="FFFFFF"/>
                </a:solidFill>
                <a:latin typeface="DM Sans"/>
                <a:ea typeface="DM Sans"/>
                <a:cs typeface="DM Sans"/>
                <a:sym typeface="DM Sans"/>
              </a:rPr>
              <a:t>. This will provide you with all the fonts used and elements used in this presentation as listed on page 21. Learn more on slide 3.</a:t>
            </a:r>
            <a:endParaRPr/>
          </a:p>
        </p:txBody>
      </p:sp>
      <p:sp>
        <p:nvSpPr>
          <p:cNvPr id="139" name="Google Shape;139;p11"/>
          <p:cNvSpPr txBox="1"/>
          <p:nvPr/>
        </p:nvSpPr>
        <p:spPr>
          <a:xfrm>
            <a:off x="11891357" y="6611200"/>
            <a:ext cx="4412400" cy="246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FFFFFF"/>
                </a:solidFill>
                <a:latin typeface="DM Sans"/>
                <a:ea typeface="DM Sans"/>
                <a:cs typeface="DM Sans"/>
                <a:sym typeface="DM Sans"/>
              </a:rPr>
              <a:t>Export this design from Canva as a </a:t>
            </a:r>
            <a:r>
              <a:rPr b="1" lang="en-US" sz="2000">
                <a:solidFill>
                  <a:srgbClr val="FFFFFF"/>
                </a:solidFill>
                <a:latin typeface="DM Sans"/>
                <a:ea typeface="DM Sans"/>
                <a:cs typeface="DM Sans"/>
                <a:sym typeface="DM Sans"/>
              </a:rPr>
              <a:t>GoogleSlide template</a:t>
            </a:r>
            <a:r>
              <a:rPr lang="en-US" sz="2000">
                <a:solidFill>
                  <a:srgbClr val="FFFFFF"/>
                </a:solidFill>
                <a:latin typeface="DM Sans"/>
                <a:ea typeface="DM Sans"/>
                <a:cs typeface="DM Sans"/>
                <a:sym typeface="DM Sans"/>
              </a:rPr>
              <a:t>. This will provide you with all the fonts used and elements used in this presentation as listed on page 21. Learn more on slide 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420FF"/>
        </a:solidFill>
      </p:bgPr>
    </p:bg>
    <p:spTree>
      <p:nvGrpSpPr>
        <p:cNvPr id="516" name="Shape 516"/>
        <p:cNvGrpSpPr/>
        <p:nvPr/>
      </p:nvGrpSpPr>
      <p:grpSpPr>
        <a:xfrm>
          <a:off x="0" y="0"/>
          <a:ext cx="0" cy="0"/>
          <a:chOff x="0" y="0"/>
          <a:chExt cx="0" cy="0"/>
        </a:xfrm>
      </p:grpSpPr>
      <p:grpSp>
        <p:nvGrpSpPr>
          <p:cNvPr id="517" name="Google Shape;517;p29"/>
          <p:cNvGrpSpPr/>
          <p:nvPr/>
        </p:nvGrpSpPr>
        <p:grpSpPr>
          <a:xfrm>
            <a:off x="-395170" y="0"/>
            <a:ext cx="10969772" cy="10837216"/>
            <a:chOff x="-88370" y="0"/>
            <a:chExt cx="14626362" cy="14449621"/>
          </a:xfrm>
        </p:grpSpPr>
        <p:grpSp>
          <p:nvGrpSpPr>
            <p:cNvPr id="518" name="Google Shape;518;p29"/>
            <p:cNvGrpSpPr/>
            <p:nvPr/>
          </p:nvGrpSpPr>
          <p:grpSpPr>
            <a:xfrm>
              <a:off x="-88370" y="244657"/>
              <a:ext cx="14626362" cy="13960307"/>
              <a:chOff x="-156812" y="-5088"/>
              <a:chExt cx="6663624" cy="6360176"/>
            </a:xfrm>
          </p:grpSpPr>
          <p:sp>
            <p:nvSpPr>
              <p:cNvPr id="519" name="Google Shape;519;p29"/>
              <p:cNvSpPr/>
              <p:nvPr/>
            </p:nvSpPr>
            <p:spPr>
              <a:xfrm>
                <a:off x="-156812" y="-5088"/>
                <a:ext cx="6663624" cy="6360176"/>
              </a:xfrm>
              <a:custGeom>
                <a:rect b="b" l="l" r="r" t="t"/>
                <a:pathLst>
                  <a:path extrusionOk="0"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rotWithShape="1">
                <a:blip r:embed="rId3">
                  <a:alphaModFix/>
                </a:blip>
                <a:stretch>
                  <a:fillRect b="0" l="-46771" r="-41269" t="-2596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p:nvPr/>
            </p:nvSpPr>
            <p:spPr>
              <a:xfrm>
                <a:off x="0" y="0"/>
                <a:ext cx="6350000" cy="6350000"/>
              </a:xfrm>
              <a:custGeom>
                <a:rect b="b" l="l" r="r" t="t"/>
                <a:pathLst>
                  <a:path extrusionOk="0" h="6350000" w="6350000">
                    <a:moveTo>
                      <a:pt x="3175000" y="0"/>
                    </a:moveTo>
                    <a:cubicBezTo>
                      <a:pt x="1421130" y="0"/>
                      <a:pt x="0" y="1421130"/>
                      <a:pt x="0" y="3175000"/>
                    </a:cubicBezTo>
                    <a:cubicBezTo>
                      <a:pt x="0" y="4928870"/>
                      <a:pt x="1421130" y="6350000"/>
                      <a:pt x="3175000" y="6350000"/>
                    </a:cubicBezTo>
                    <a:cubicBezTo>
                      <a:pt x="4928870" y="6350000"/>
                      <a:pt x="6350000" y="4928870"/>
                      <a:pt x="6350000" y="3175000"/>
                    </a:cubicBezTo>
                    <a:cubicBezTo>
                      <a:pt x="6350000" y="1421130"/>
                      <a:pt x="4928870" y="0"/>
                      <a:pt x="3175000" y="0"/>
                    </a:cubicBezTo>
                    <a:close/>
                    <a:moveTo>
                      <a:pt x="5924550" y="3835400"/>
                    </a:moveTo>
                    <a:lnTo>
                      <a:pt x="5684520" y="3990340"/>
                    </a:lnTo>
                    <a:lnTo>
                      <a:pt x="5787390" y="4257040"/>
                    </a:lnTo>
                    <a:lnTo>
                      <a:pt x="5527040" y="4372610"/>
                    </a:lnTo>
                    <a:lnTo>
                      <a:pt x="5586730" y="4652010"/>
                    </a:lnTo>
                    <a:lnTo>
                      <a:pt x="5311140" y="4725670"/>
                    </a:lnTo>
                    <a:lnTo>
                      <a:pt x="5326380" y="5011420"/>
                    </a:lnTo>
                    <a:lnTo>
                      <a:pt x="5041900" y="5040630"/>
                    </a:lnTo>
                    <a:lnTo>
                      <a:pt x="5012691" y="5325110"/>
                    </a:lnTo>
                    <a:lnTo>
                      <a:pt x="4726941" y="5309870"/>
                    </a:lnTo>
                    <a:lnTo>
                      <a:pt x="4653281" y="5585460"/>
                    </a:lnTo>
                    <a:lnTo>
                      <a:pt x="4373881" y="5525770"/>
                    </a:lnTo>
                    <a:lnTo>
                      <a:pt x="4258311" y="5786120"/>
                    </a:lnTo>
                    <a:lnTo>
                      <a:pt x="3991611" y="5683250"/>
                    </a:lnTo>
                    <a:lnTo>
                      <a:pt x="3835401" y="5924550"/>
                    </a:lnTo>
                    <a:lnTo>
                      <a:pt x="3587751" y="5782309"/>
                    </a:lnTo>
                    <a:lnTo>
                      <a:pt x="3397251" y="5994400"/>
                    </a:lnTo>
                    <a:lnTo>
                      <a:pt x="3175001" y="5814059"/>
                    </a:lnTo>
                    <a:lnTo>
                      <a:pt x="2952751" y="5994400"/>
                    </a:lnTo>
                    <a:lnTo>
                      <a:pt x="2762251" y="5782309"/>
                    </a:lnTo>
                    <a:lnTo>
                      <a:pt x="2514601" y="5924550"/>
                    </a:lnTo>
                    <a:lnTo>
                      <a:pt x="2359661" y="5684520"/>
                    </a:lnTo>
                    <a:lnTo>
                      <a:pt x="2092961" y="5787390"/>
                    </a:lnTo>
                    <a:lnTo>
                      <a:pt x="1977391" y="5527040"/>
                    </a:lnTo>
                    <a:lnTo>
                      <a:pt x="1697991" y="5586730"/>
                    </a:lnTo>
                    <a:lnTo>
                      <a:pt x="1624331" y="5311140"/>
                    </a:lnTo>
                    <a:lnTo>
                      <a:pt x="1338581" y="5326380"/>
                    </a:lnTo>
                    <a:lnTo>
                      <a:pt x="1309371" y="5041900"/>
                    </a:lnTo>
                    <a:lnTo>
                      <a:pt x="1024891" y="5012690"/>
                    </a:lnTo>
                    <a:lnTo>
                      <a:pt x="1040131" y="4726940"/>
                    </a:lnTo>
                    <a:lnTo>
                      <a:pt x="764541" y="4653280"/>
                    </a:lnTo>
                    <a:lnTo>
                      <a:pt x="824231" y="4373880"/>
                    </a:lnTo>
                    <a:lnTo>
                      <a:pt x="563881" y="4258310"/>
                    </a:lnTo>
                    <a:lnTo>
                      <a:pt x="666751" y="3991610"/>
                    </a:lnTo>
                    <a:lnTo>
                      <a:pt x="425451" y="3835400"/>
                    </a:lnTo>
                    <a:lnTo>
                      <a:pt x="567691" y="3587750"/>
                    </a:lnTo>
                    <a:lnTo>
                      <a:pt x="355601" y="3397250"/>
                    </a:lnTo>
                    <a:lnTo>
                      <a:pt x="535940" y="3175000"/>
                    </a:lnTo>
                    <a:lnTo>
                      <a:pt x="355600" y="2952750"/>
                    </a:lnTo>
                    <a:lnTo>
                      <a:pt x="567690" y="2762250"/>
                    </a:lnTo>
                    <a:lnTo>
                      <a:pt x="425450" y="2514600"/>
                    </a:lnTo>
                    <a:lnTo>
                      <a:pt x="665480" y="2359660"/>
                    </a:lnTo>
                    <a:lnTo>
                      <a:pt x="562610" y="2092960"/>
                    </a:lnTo>
                    <a:lnTo>
                      <a:pt x="822960" y="1977390"/>
                    </a:lnTo>
                    <a:lnTo>
                      <a:pt x="763270" y="1697990"/>
                    </a:lnTo>
                    <a:lnTo>
                      <a:pt x="1038860" y="1624330"/>
                    </a:lnTo>
                    <a:lnTo>
                      <a:pt x="1023620" y="1338580"/>
                    </a:lnTo>
                    <a:lnTo>
                      <a:pt x="1308100" y="1309370"/>
                    </a:lnTo>
                    <a:lnTo>
                      <a:pt x="1337310" y="1024890"/>
                    </a:lnTo>
                    <a:lnTo>
                      <a:pt x="1623060" y="1040130"/>
                    </a:lnTo>
                    <a:lnTo>
                      <a:pt x="1696720" y="764540"/>
                    </a:lnTo>
                    <a:lnTo>
                      <a:pt x="1976120" y="824230"/>
                    </a:lnTo>
                    <a:lnTo>
                      <a:pt x="2091690" y="563880"/>
                    </a:lnTo>
                    <a:lnTo>
                      <a:pt x="2358390" y="666750"/>
                    </a:lnTo>
                    <a:lnTo>
                      <a:pt x="2514600" y="425450"/>
                    </a:lnTo>
                    <a:lnTo>
                      <a:pt x="2762250" y="567690"/>
                    </a:lnTo>
                    <a:lnTo>
                      <a:pt x="2952750" y="355600"/>
                    </a:lnTo>
                    <a:lnTo>
                      <a:pt x="3175000" y="535940"/>
                    </a:lnTo>
                    <a:lnTo>
                      <a:pt x="3397250" y="355600"/>
                    </a:lnTo>
                    <a:lnTo>
                      <a:pt x="3587750" y="567690"/>
                    </a:lnTo>
                    <a:lnTo>
                      <a:pt x="3835400" y="425450"/>
                    </a:lnTo>
                    <a:lnTo>
                      <a:pt x="3990340" y="665480"/>
                    </a:lnTo>
                    <a:lnTo>
                      <a:pt x="4257040" y="562610"/>
                    </a:lnTo>
                    <a:lnTo>
                      <a:pt x="4372610" y="822960"/>
                    </a:lnTo>
                    <a:lnTo>
                      <a:pt x="4652010" y="763270"/>
                    </a:lnTo>
                    <a:lnTo>
                      <a:pt x="4725670" y="1038860"/>
                    </a:lnTo>
                    <a:lnTo>
                      <a:pt x="5011420" y="1023620"/>
                    </a:lnTo>
                    <a:lnTo>
                      <a:pt x="5040630" y="1308100"/>
                    </a:lnTo>
                    <a:lnTo>
                      <a:pt x="5325110" y="1337310"/>
                    </a:lnTo>
                    <a:lnTo>
                      <a:pt x="5309870" y="1623060"/>
                    </a:lnTo>
                    <a:lnTo>
                      <a:pt x="5585460" y="1696720"/>
                    </a:lnTo>
                    <a:lnTo>
                      <a:pt x="5525770" y="1976120"/>
                    </a:lnTo>
                    <a:lnTo>
                      <a:pt x="5786120" y="2091690"/>
                    </a:lnTo>
                    <a:lnTo>
                      <a:pt x="5683250" y="2358390"/>
                    </a:lnTo>
                    <a:lnTo>
                      <a:pt x="5923280" y="2513330"/>
                    </a:lnTo>
                    <a:lnTo>
                      <a:pt x="5781039" y="2760980"/>
                    </a:lnTo>
                    <a:lnTo>
                      <a:pt x="5993130" y="2951480"/>
                    </a:lnTo>
                    <a:lnTo>
                      <a:pt x="5814059" y="3175000"/>
                    </a:lnTo>
                    <a:lnTo>
                      <a:pt x="5994400" y="3397250"/>
                    </a:lnTo>
                    <a:lnTo>
                      <a:pt x="5782309" y="3587750"/>
                    </a:lnTo>
                    <a:lnTo>
                      <a:pt x="5924550" y="3835400"/>
                    </a:lnTo>
                    <a:close/>
                  </a:path>
                </a:pathLst>
              </a:custGeom>
              <a:solidFill>
                <a:srgbClr val="642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29"/>
            <p:cNvGrpSpPr/>
            <p:nvPr/>
          </p:nvGrpSpPr>
          <p:grpSpPr>
            <a:xfrm>
              <a:off x="32231" y="0"/>
              <a:ext cx="14385142" cy="14449621"/>
              <a:chOff x="1813" y="0"/>
              <a:chExt cx="809173" cy="812800"/>
            </a:xfrm>
          </p:grpSpPr>
          <p:sp>
            <p:nvSpPr>
              <p:cNvPr id="522" name="Google Shape;522;p2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143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9"/>
              <p:cNvSpPr txBox="1"/>
              <p:nvPr/>
            </p:nvSpPr>
            <p:spPr>
              <a:xfrm>
                <a:off x="76200" y="28575"/>
                <a:ext cx="660400" cy="708025"/>
              </a:xfrm>
              <a:prstGeom prst="rect">
                <a:avLst/>
              </a:prstGeom>
              <a:noFill/>
              <a:ln>
                <a:noFill/>
              </a:ln>
            </p:spPr>
            <p:txBody>
              <a:bodyPr anchorCtr="0" anchor="ctr" bIns="76725" lIns="76725" spcFirstLastPara="1" rIns="76725" wrap="square" tIns="76725">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524" name="Google Shape;524;p29"/>
          <p:cNvGrpSpPr/>
          <p:nvPr/>
        </p:nvGrpSpPr>
        <p:grpSpPr>
          <a:xfrm>
            <a:off x="608042" y="306861"/>
            <a:ext cx="9673290" cy="9673290"/>
            <a:chOff x="1634" y="1634"/>
            <a:chExt cx="809533" cy="809533"/>
          </a:xfrm>
        </p:grpSpPr>
        <p:sp>
          <p:nvSpPr>
            <p:cNvPr id="525" name="Google Shape;525;p29"/>
            <p:cNvSpPr/>
            <p:nvPr/>
          </p:nvSpPr>
          <p:spPr>
            <a:xfrm>
              <a:off x="1634" y="1634"/>
              <a:ext cx="809533" cy="809533"/>
            </a:xfrm>
            <a:custGeom>
              <a:rect b="b" l="l" r="r" t="t"/>
              <a:pathLst>
                <a:path extrusionOk="0" h="809533" w="809533">
                  <a:moveTo>
                    <a:pt x="409772" y="2316"/>
                  </a:moveTo>
                  <a:lnTo>
                    <a:pt x="456977" y="39559"/>
                  </a:lnTo>
                  <a:cubicBezTo>
                    <a:pt x="460087" y="42013"/>
                    <a:pt x="464249" y="42672"/>
                    <a:pt x="467965" y="41300"/>
                  </a:cubicBezTo>
                  <a:lnTo>
                    <a:pt x="524368" y="20466"/>
                  </a:lnTo>
                  <a:cubicBezTo>
                    <a:pt x="527876" y="19170"/>
                    <a:pt x="531814" y="20450"/>
                    <a:pt x="533891" y="23560"/>
                  </a:cubicBezTo>
                  <a:lnTo>
                    <a:pt x="567276" y="73568"/>
                  </a:lnTo>
                  <a:cubicBezTo>
                    <a:pt x="569476" y="76862"/>
                    <a:pt x="573231" y="78776"/>
                    <a:pt x="577189" y="78619"/>
                  </a:cubicBezTo>
                  <a:lnTo>
                    <a:pt x="637270" y="76234"/>
                  </a:lnTo>
                  <a:cubicBezTo>
                    <a:pt x="641006" y="76086"/>
                    <a:pt x="644357" y="78520"/>
                    <a:pt x="645370" y="82120"/>
                  </a:cubicBezTo>
                  <a:lnTo>
                    <a:pt x="661669" y="139996"/>
                  </a:lnTo>
                  <a:cubicBezTo>
                    <a:pt x="662743" y="143809"/>
                    <a:pt x="665723" y="146789"/>
                    <a:pt x="669536" y="147863"/>
                  </a:cubicBezTo>
                  <a:lnTo>
                    <a:pt x="727412" y="164162"/>
                  </a:lnTo>
                  <a:cubicBezTo>
                    <a:pt x="731011" y="165175"/>
                    <a:pt x="733445" y="168526"/>
                    <a:pt x="733297" y="172262"/>
                  </a:cubicBezTo>
                  <a:lnTo>
                    <a:pt x="730913" y="232343"/>
                  </a:lnTo>
                  <a:cubicBezTo>
                    <a:pt x="730756" y="236301"/>
                    <a:pt x="732670" y="240056"/>
                    <a:pt x="735964" y="242256"/>
                  </a:cubicBezTo>
                  <a:lnTo>
                    <a:pt x="785972" y="275641"/>
                  </a:lnTo>
                  <a:cubicBezTo>
                    <a:pt x="789082" y="277718"/>
                    <a:pt x="790361" y="281656"/>
                    <a:pt x="789066" y="285164"/>
                  </a:cubicBezTo>
                  <a:lnTo>
                    <a:pt x="768232" y="341567"/>
                  </a:lnTo>
                  <a:cubicBezTo>
                    <a:pt x="766860" y="345283"/>
                    <a:pt x="767519" y="349445"/>
                    <a:pt x="769973" y="352555"/>
                  </a:cubicBezTo>
                  <a:lnTo>
                    <a:pt x="807216" y="399760"/>
                  </a:lnTo>
                  <a:cubicBezTo>
                    <a:pt x="809532" y="402695"/>
                    <a:pt x="809532" y="406837"/>
                    <a:pt x="807216" y="409772"/>
                  </a:cubicBezTo>
                  <a:lnTo>
                    <a:pt x="769973" y="456977"/>
                  </a:lnTo>
                  <a:cubicBezTo>
                    <a:pt x="767519" y="460087"/>
                    <a:pt x="766860" y="464249"/>
                    <a:pt x="768232" y="467965"/>
                  </a:cubicBezTo>
                  <a:lnTo>
                    <a:pt x="789066" y="524368"/>
                  </a:lnTo>
                  <a:cubicBezTo>
                    <a:pt x="790361" y="527876"/>
                    <a:pt x="789082" y="531814"/>
                    <a:pt x="785972" y="533891"/>
                  </a:cubicBezTo>
                  <a:lnTo>
                    <a:pt x="735964" y="567276"/>
                  </a:lnTo>
                  <a:cubicBezTo>
                    <a:pt x="732670" y="569476"/>
                    <a:pt x="730756" y="573231"/>
                    <a:pt x="730913" y="577189"/>
                  </a:cubicBezTo>
                  <a:lnTo>
                    <a:pt x="733297" y="637270"/>
                  </a:lnTo>
                  <a:cubicBezTo>
                    <a:pt x="733445" y="641006"/>
                    <a:pt x="731011" y="644357"/>
                    <a:pt x="727412" y="645370"/>
                  </a:cubicBezTo>
                  <a:lnTo>
                    <a:pt x="669536" y="661669"/>
                  </a:lnTo>
                  <a:cubicBezTo>
                    <a:pt x="665723" y="662743"/>
                    <a:pt x="662743" y="665723"/>
                    <a:pt x="661669" y="669536"/>
                  </a:cubicBezTo>
                  <a:lnTo>
                    <a:pt x="645370" y="727412"/>
                  </a:lnTo>
                  <a:cubicBezTo>
                    <a:pt x="644357" y="731011"/>
                    <a:pt x="641006" y="733445"/>
                    <a:pt x="637270" y="733297"/>
                  </a:cubicBezTo>
                  <a:lnTo>
                    <a:pt x="577189" y="730913"/>
                  </a:lnTo>
                  <a:cubicBezTo>
                    <a:pt x="573231" y="730756"/>
                    <a:pt x="569476" y="732670"/>
                    <a:pt x="567276" y="735964"/>
                  </a:cubicBezTo>
                  <a:lnTo>
                    <a:pt x="533891" y="785972"/>
                  </a:lnTo>
                  <a:cubicBezTo>
                    <a:pt x="531814" y="789082"/>
                    <a:pt x="527876" y="790361"/>
                    <a:pt x="524368" y="789066"/>
                  </a:cubicBezTo>
                  <a:lnTo>
                    <a:pt x="467965" y="768232"/>
                  </a:lnTo>
                  <a:cubicBezTo>
                    <a:pt x="464249" y="766860"/>
                    <a:pt x="460087" y="767519"/>
                    <a:pt x="456977" y="769973"/>
                  </a:cubicBezTo>
                  <a:lnTo>
                    <a:pt x="409772" y="807216"/>
                  </a:lnTo>
                  <a:cubicBezTo>
                    <a:pt x="406837" y="809532"/>
                    <a:pt x="402695" y="809532"/>
                    <a:pt x="399760" y="807216"/>
                  </a:cubicBezTo>
                  <a:lnTo>
                    <a:pt x="352555" y="769973"/>
                  </a:lnTo>
                  <a:cubicBezTo>
                    <a:pt x="349445" y="767519"/>
                    <a:pt x="345283" y="766860"/>
                    <a:pt x="341567" y="768232"/>
                  </a:cubicBezTo>
                  <a:lnTo>
                    <a:pt x="285164" y="789066"/>
                  </a:lnTo>
                  <a:cubicBezTo>
                    <a:pt x="281656" y="790361"/>
                    <a:pt x="277718" y="789082"/>
                    <a:pt x="275641" y="785972"/>
                  </a:cubicBezTo>
                  <a:lnTo>
                    <a:pt x="242256" y="735964"/>
                  </a:lnTo>
                  <a:cubicBezTo>
                    <a:pt x="240056" y="732670"/>
                    <a:pt x="236301" y="730756"/>
                    <a:pt x="232343" y="730913"/>
                  </a:cubicBezTo>
                  <a:lnTo>
                    <a:pt x="172262" y="733297"/>
                  </a:lnTo>
                  <a:cubicBezTo>
                    <a:pt x="168526" y="733445"/>
                    <a:pt x="165175" y="731011"/>
                    <a:pt x="164162" y="727412"/>
                  </a:cubicBezTo>
                  <a:lnTo>
                    <a:pt x="147863" y="669536"/>
                  </a:lnTo>
                  <a:cubicBezTo>
                    <a:pt x="146789" y="665723"/>
                    <a:pt x="143809" y="662743"/>
                    <a:pt x="139996" y="661669"/>
                  </a:cubicBezTo>
                  <a:lnTo>
                    <a:pt x="82120" y="645370"/>
                  </a:lnTo>
                  <a:cubicBezTo>
                    <a:pt x="78520" y="644357"/>
                    <a:pt x="76086" y="641006"/>
                    <a:pt x="76234" y="637270"/>
                  </a:cubicBezTo>
                  <a:lnTo>
                    <a:pt x="78619" y="577189"/>
                  </a:lnTo>
                  <a:cubicBezTo>
                    <a:pt x="78776" y="573231"/>
                    <a:pt x="76862" y="569476"/>
                    <a:pt x="73568" y="567276"/>
                  </a:cubicBezTo>
                  <a:lnTo>
                    <a:pt x="23560" y="533891"/>
                  </a:lnTo>
                  <a:cubicBezTo>
                    <a:pt x="20450" y="531814"/>
                    <a:pt x="19170" y="527876"/>
                    <a:pt x="20466" y="524368"/>
                  </a:cubicBezTo>
                  <a:lnTo>
                    <a:pt x="41300" y="467965"/>
                  </a:lnTo>
                  <a:cubicBezTo>
                    <a:pt x="42672" y="464249"/>
                    <a:pt x="42013" y="460087"/>
                    <a:pt x="39559" y="456977"/>
                  </a:cubicBezTo>
                  <a:lnTo>
                    <a:pt x="2316" y="409772"/>
                  </a:lnTo>
                  <a:cubicBezTo>
                    <a:pt x="0" y="406837"/>
                    <a:pt x="0" y="402695"/>
                    <a:pt x="2316" y="399760"/>
                  </a:cubicBezTo>
                  <a:lnTo>
                    <a:pt x="39559" y="352555"/>
                  </a:lnTo>
                  <a:cubicBezTo>
                    <a:pt x="42013" y="349445"/>
                    <a:pt x="42672" y="345283"/>
                    <a:pt x="41300" y="341567"/>
                  </a:cubicBezTo>
                  <a:lnTo>
                    <a:pt x="20466" y="285164"/>
                  </a:lnTo>
                  <a:cubicBezTo>
                    <a:pt x="19170" y="281656"/>
                    <a:pt x="20450" y="277718"/>
                    <a:pt x="23560" y="275641"/>
                  </a:cubicBezTo>
                  <a:lnTo>
                    <a:pt x="73568" y="242256"/>
                  </a:lnTo>
                  <a:cubicBezTo>
                    <a:pt x="76862" y="240056"/>
                    <a:pt x="78776" y="236301"/>
                    <a:pt x="78619" y="232343"/>
                  </a:cubicBezTo>
                  <a:lnTo>
                    <a:pt x="76234" y="172262"/>
                  </a:lnTo>
                  <a:cubicBezTo>
                    <a:pt x="76086" y="168526"/>
                    <a:pt x="78520" y="165175"/>
                    <a:pt x="82120" y="164162"/>
                  </a:cubicBezTo>
                  <a:lnTo>
                    <a:pt x="139996" y="147863"/>
                  </a:lnTo>
                  <a:cubicBezTo>
                    <a:pt x="143809" y="146789"/>
                    <a:pt x="146789" y="143809"/>
                    <a:pt x="147863" y="139996"/>
                  </a:cubicBezTo>
                  <a:lnTo>
                    <a:pt x="164162" y="82120"/>
                  </a:lnTo>
                  <a:cubicBezTo>
                    <a:pt x="165175" y="78520"/>
                    <a:pt x="168526" y="76086"/>
                    <a:pt x="172262" y="76234"/>
                  </a:cubicBezTo>
                  <a:lnTo>
                    <a:pt x="232343" y="78619"/>
                  </a:lnTo>
                  <a:cubicBezTo>
                    <a:pt x="236301" y="78776"/>
                    <a:pt x="240056" y="76862"/>
                    <a:pt x="242256" y="73568"/>
                  </a:cubicBezTo>
                  <a:lnTo>
                    <a:pt x="275641" y="23560"/>
                  </a:lnTo>
                  <a:cubicBezTo>
                    <a:pt x="277718" y="20450"/>
                    <a:pt x="281656" y="19170"/>
                    <a:pt x="285164" y="20466"/>
                  </a:cubicBezTo>
                  <a:lnTo>
                    <a:pt x="341567" y="41300"/>
                  </a:lnTo>
                  <a:cubicBezTo>
                    <a:pt x="345283" y="42672"/>
                    <a:pt x="349445" y="42013"/>
                    <a:pt x="352555" y="39559"/>
                  </a:cubicBezTo>
                  <a:lnTo>
                    <a:pt x="399760" y="2316"/>
                  </a:lnTo>
                  <a:cubicBezTo>
                    <a:pt x="402695" y="0"/>
                    <a:pt x="406837" y="0"/>
                    <a:pt x="409772" y="2316"/>
                  </a:cubicBezTo>
                  <a:close/>
                </a:path>
              </a:pathLst>
            </a:custGeom>
            <a:solidFill>
              <a:srgbClr val="000000">
                <a:alpha val="0"/>
              </a:srgbClr>
            </a:solidFill>
            <a:ln cap="flat" cmpd="sng" w="123825">
              <a:solidFill>
                <a:srgbClr val="5CFF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9"/>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7" name="Google Shape;527;p29"/>
          <p:cNvGrpSpPr/>
          <p:nvPr/>
        </p:nvGrpSpPr>
        <p:grpSpPr>
          <a:xfrm rot="-1043455">
            <a:off x="8095111" y="1788102"/>
            <a:ext cx="2392607" cy="2392607"/>
            <a:chOff x="27448" y="27448"/>
            <a:chExt cx="3190143" cy="3190143"/>
          </a:xfrm>
        </p:grpSpPr>
        <p:grpSp>
          <p:nvGrpSpPr>
            <p:cNvPr id="528" name="Google Shape;528;p29"/>
            <p:cNvGrpSpPr/>
            <p:nvPr/>
          </p:nvGrpSpPr>
          <p:grpSpPr>
            <a:xfrm>
              <a:off x="27448" y="27448"/>
              <a:ext cx="3190143" cy="3190143"/>
              <a:chOff x="6875" y="6875"/>
              <a:chExt cx="799051" cy="799051"/>
            </a:xfrm>
          </p:grpSpPr>
          <p:sp>
            <p:nvSpPr>
              <p:cNvPr id="529" name="Google Shape;529;p29"/>
              <p:cNvSpPr/>
              <p:nvPr/>
            </p:nvSpPr>
            <p:spPr>
              <a:xfrm>
                <a:off x="6875" y="6875"/>
                <a:ext cx="799051" cy="799051"/>
              </a:xfrm>
              <a:custGeom>
                <a:rect b="b" l="l" r="r" t="t"/>
                <a:pathLst>
                  <a:path extrusionOk="0" h="799051" w="799051">
                    <a:moveTo>
                      <a:pt x="420592" y="9746"/>
                    </a:moveTo>
                    <a:lnTo>
                      <a:pt x="435675" y="21647"/>
                    </a:lnTo>
                    <a:cubicBezTo>
                      <a:pt x="448762" y="31972"/>
                      <a:pt x="466278" y="34746"/>
                      <a:pt x="481914" y="28970"/>
                    </a:cubicBezTo>
                    <a:lnTo>
                      <a:pt x="499937" y="22313"/>
                    </a:lnTo>
                    <a:cubicBezTo>
                      <a:pt x="514698" y="16861"/>
                      <a:pt x="531271" y="22246"/>
                      <a:pt x="540009" y="35333"/>
                    </a:cubicBezTo>
                    <a:lnTo>
                      <a:pt x="550677" y="51313"/>
                    </a:lnTo>
                    <a:cubicBezTo>
                      <a:pt x="559932" y="65176"/>
                      <a:pt x="575733" y="73227"/>
                      <a:pt x="592389" y="72566"/>
                    </a:cubicBezTo>
                    <a:lnTo>
                      <a:pt x="611587" y="71805"/>
                    </a:lnTo>
                    <a:cubicBezTo>
                      <a:pt x="627311" y="71181"/>
                      <a:pt x="641409" y="81424"/>
                      <a:pt x="645675" y="96570"/>
                    </a:cubicBezTo>
                    <a:lnTo>
                      <a:pt x="650883" y="115064"/>
                    </a:lnTo>
                    <a:cubicBezTo>
                      <a:pt x="655401" y="131109"/>
                      <a:pt x="667941" y="143649"/>
                      <a:pt x="683986" y="148167"/>
                    </a:cubicBezTo>
                    <a:lnTo>
                      <a:pt x="702479" y="153375"/>
                    </a:lnTo>
                    <a:cubicBezTo>
                      <a:pt x="717626" y="157641"/>
                      <a:pt x="727869" y="171739"/>
                      <a:pt x="727245" y="187463"/>
                    </a:cubicBezTo>
                    <a:lnTo>
                      <a:pt x="726483" y="206661"/>
                    </a:lnTo>
                    <a:cubicBezTo>
                      <a:pt x="725823" y="223317"/>
                      <a:pt x="733874" y="239118"/>
                      <a:pt x="747737" y="248373"/>
                    </a:cubicBezTo>
                    <a:lnTo>
                      <a:pt x="763717" y="259041"/>
                    </a:lnTo>
                    <a:cubicBezTo>
                      <a:pt x="776804" y="267779"/>
                      <a:pt x="782189" y="284352"/>
                      <a:pt x="776736" y="299113"/>
                    </a:cubicBezTo>
                    <a:lnTo>
                      <a:pt x="770079" y="317136"/>
                    </a:lnTo>
                    <a:cubicBezTo>
                      <a:pt x="764304" y="332772"/>
                      <a:pt x="767078" y="350288"/>
                      <a:pt x="777403" y="363375"/>
                    </a:cubicBezTo>
                    <a:lnTo>
                      <a:pt x="789304" y="378458"/>
                    </a:lnTo>
                    <a:cubicBezTo>
                      <a:pt x="799050" y="390812"/>
                      <a:pt x="799050" y="408238"/>
                      <a:pt x="789304" y="420592"/>
                    </a:cubicBezTo>
                    <a:lnTo>
                      <a:pt x="777403" y="435675"/>
                    </a:lnTo>
                    <a:cubicBezTo>
                      <a:pt x="767078" y="448762"/>
                      <a:pt x="764304" y="466278"/>
                      <a:pt x="770079" y="481914"/>
                    </a:cubicBezTo>
                    <a:lnTo>
                      <a:pt x="776736" y="499937"/>
                    </a:lnTo>
                    <a:cubicBezTo>
                      <a:pt x="782189" y="514698"/>
                      <a:pt x="776804" y="531271"/>
                      <a:pt x="763717" y="540009"/>
                    </a:cubicBezTo>
                    <a:lnTo>
                      <a:pt x="747737" y="550677"/>
                    </a:lnTo>
                    <a:cubicBezTo>
                      <a:pt x="733874" y="559932"/>
                      <a:pt x="725823" y="575733"/>
                      <a:pt x="726483" y="592389"/>
                    </a:cubicBezTo>
                    <a:lnTo>
                      <a:pt x="727245" y="611587"/>
                    </a:lnTo>
                    <a:cubicBezTo>
                      <a:pt x="727869" y="627311"/>
                      <a:pt x="717626" y="641409"/>
                      <a:pt x="702479" y="645675"/>
                    </a:cubicBezTo>
                    <a:lnTo>
                      <a:pt x="683986" y="650883"/>
                    </a:lnTo>
                    <a:cubicBezTo>
                      <a:pt x="667941" y="655401"/>
                      <a:pt x="655401" y="667941"/>
                      <a:pt x="650883" y="683986"/>
                    </a:cubicBezTo>
                    <a:lnTo>
                      <a:pt x="645675" y="702479"/>
                    </a:lnTo>
                    <a:cubicBezTo>
                      <a:pt x="641409" y="717626"/>
                      <a:pt x="627311" y="727869"/>
                      <a:pt x="611587" y="727245"/>
                    </a:cubicBezTo>
                    <a:lnTo>
                      <a:pt x="592389" y="726483"/>
                    </a:lnTo>
                    <a:cubicBezTo>
                      <a:pt x="575733" y="725823"/>
                      <a:pt x="559932" y="733874"/>
                      <a:pt x="550677" y="747737"/>
                    </a:cubicBezTo>
                    <a:lnTo>
                      <a:pt x="540009" y="763717"/>
                    </a:lnTo>
                    <a:cubicBezTo>
                      <a:pt x="531271" y="776804"/>
                      <a:pt x="514698" y="782189"/>
                      <a:pt x="499937" y="776736"/>
                    </a:cubicBezTo>
                    <a:lnTo>
                      <a:pt x="481914" y="770079"/>
                    </a:lnTo>
                    <a:cubicBezTo>
                      <a:pt x="466278" y="764304"/>
                      <a:pt x="448762" y="767078"/>
                      <a:pt x="435675" y="777403"/>
                    </a:cubicBezTo>
                    <a:lnTo>
                      <a:pt x="420592" y="789304"/>
                    </a:lnTo>
                    <a:cubicBezTo>
                      <a:pt x="408238" y="799050"/>
                      <a:pt x="390812" y="799050"/>
                      <a:pt x="378458" y="789304"/>
                    </a:cubicBezTo>
                    <a:lnTo>
                      <a:pt x="363375" y="777403"/>
                    </a:lnTo>
                    <a:cubicBezTo>
                      <a:pt x="350288" y="767078"/>
                      <a:pt x="332772" y="764304"/>
                      <a:pt x="317136" y="770079"/>
                    </a:cubicBezTo>
                    <a:lnTo>
                      <a:pt x="299113" y="776736"/>
                    </a:lnTo>
                    <a:cubicBezTo>
                      <a:pt x="284352" y="782189"/>
                      <a:pt x="267779" y="776804"/>
                      <a:pt x="259041" y="763717"/>
                    </a:cubicBezTo>
                    <a:lnTo>
                      <a:pt x="248373" y="747737"/>
                    </a:lnTo>
                    <a:cubicBezTo>
                      <a:pt x="239118" y="733874"/>
                      <a:pt x="223317" y="725823"/>
                      <a:pt x="206661" y="726483"/>
                    </a:cubicBezTo>
                    <a:lnTo>
                      <a:pt x="187463" y="727245"/>
                    </a:lnTo>
                    <a:cubicBezTo>
                      <a:pt x="171739" y="727869"/>
                      <a:pt x="157641" y="717626"/>
                      <a:pt x="153375" y="702479"/>
                    </a:cubicBezTo>
                    <a:lnTo>
                      <a:pt x="148167" y="683986"/>
                    </a:lnTo>
                    <a:cubicBezTo>
                      <a:pt x="143649" y="667941"/>
                      <a:pt x="131109" y="655401"/>
                      <a:pt x="115064" y="650883"/>
                    </a:cubicBezTo>
                    <a:lnTo>
                      <a:pt x="96570" y="645675"/>
                    </a:lnTo>
                    <a:cubicBezTo>
                      <a:pt x="81424" y="641409"/>
                      <a:pt x="71181" y="627311"/>
                      <a:pt x="71805" y="611587"/>
                    </a:cubicBezTo>
                    <a:lnTo>
                      <a:pt x="72566" y="592389"/>
                    </a:lnTo>
                    <a:cubicBezTo>
                      <a:pt x="73227" y="575733"/>
                      <a:pt x="65176" y="559932"/>
                      <a:pt x="51313" y="550677"/>
                    </a:cubicBezTo>
                    <a:lnTo>
                      <a:pt x="35333" y="540009"/>
                    </a:lnTo>
                    <a:cubicBezTo>
                      <a:pt x="22246" y="531271"/>
                      <a:pt x="16861" y="514698"/>
                      <a:pt x="22313" y="499937"/>
                    </a:cubicBezTo>
                    <a:lnTo>
                      <a:pt x="28970" y="481914"/>
                    </a:lnTo>
                    <a:cubicBezTo>
                      <a:pt x="34746" y="466278"/>
                      <a:pt x="31972" y="448762"/>
                      <a:pt x="21647" y="435675"/>
                    </a:cubicBezTo>
                    <a:lnTo>
                      <a:pt x="9746" y="420592"/>
                    </a:lnTo>
                    <a:cubicBezTo>
                      <a:pt x="0" y="408238"/>
                      <a:pt x="0" y="390812"/>
                      <a:pt x="9746" y="378458"/>
                    </a:cubicBezTo>
                    <a:lnTo>
                      <a:pt x="21647" y="363375"/>
                    </a:lnTo>
                    <a:cubicBezTo>
                      <a:pt x="31972" y="350288"/>
                      <a:pt x="34746" y="332772"/>
                      <a:pt x="28970" y="317136"/>
                    </a:cubicBezTo>
                    <a:lnTo>
                      <a:pt x="22313" y="299113"/>
                    </a:lnTo>
                    <a:cubicBezTo>
                      <a:pt x="16861" y="284352"/>
                      <a:pt x="22246" y="267779"/>
                      <a:pt x="35333" y="259041"/>
                    </a:cubicBezTo>
                    <a:lnTo>
                      <a:pt x="51313" y="248373"/>
                    </a:lnTo>
                    <a:cubicBezTo>
                      <a:pt x="65176" y="239118"/>
                      <a:pt x="73227" y="223317"/>
                      <a:pt x="72566" y="206661"/>
                    </a:cubicBezTo>
                    <a:lnTo>
                      <a:pt x="71805" y="187463"/>
                    </a:lnTo>
                    <a:cubicBezTo>
                      <a:pt x="71181" y="171739"/>
                      <a:pt x="81424" y="157641"/>
                      <a:pt x="96570" y="153375"/>
                    </a:cubicBezTo>
                    <a:lnTo>
                      <a:pt x="115064" y="148167"/>
                    </a:lnTo>
                    <a:cubicBezTo>
                      <a:pt x="131109" y="143649"/>
                      <a:pt x="143649" y="131109"/>
                      <a:pt x="148167" y="115064"/>
                    </a:cubicBezTo>
                    <a:lnTo>
                      <a:pt x="153375" y="96570"/>
                    </a:lnTo>
                    <a:cubicBezTo>
                      <a:pt x="157641" y="81424"/>
                      <a:pt x="171739" y="71181"/>
                      <a:pt x="187463" y="71805"/>
                    </a:cubicBezTo>
                    <a:lnTo>
                      <a:pt x="206661" y="72566"/>
                    </a:lnTo>
                    <a:cubicBezTo>
                      <a:pt x="223317" y="73227"/>
                      <a:pt x="239118" y="65176"/>
                      <a:pt x="248373" y="51313"/>
                    </a:cubicBezTo>
                    <a:lnTo>
                      <a:pt x="259041" y="35333"/>
                    </a:lnTo>
                    <a:cubicBezTo>
                      <a:pt x="267779" y="22246"/>
                      <a:pt x="284352" y="16861"/>
                      <a:pt x="299113" y="22313"/>
                    </a:cubicBezTo>
                    <a:lnTo>
                      <a:pt x="317136" y="28970"/>
                    </a:lnTo>
                    <a:cubicBezTo>
                      <a:pt x="332772" y="34746"/>
                      <a:pt x="350288" y="31972"/>
                      <a:pt x="363375" y="21647"/>
                    </a:cubicBezTo>
                    <a:lnTo>
                      <a:pt x="378458" y="9746"/>
                    </a:lnTo>
                    <a:cubicBezTo>
                      <a:pt x="390812" y="0"/>
                      <a:pt x="408238" y="0"/>
                      <a:pt x="420592" y="9746"/>
                    </a:cubicBezTo>
                    <a:close/>
                  </a:path>
                </a:pathLst>
              </a:custGeom>
              <a:solidFill>
                <a:srgbClr val="FF4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9"/>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31" name="Google Shape;531;p29"/>
            <p:cNvGrpSpPr/>
            <p:nvPr/>
          </p:nvGrpSpPr>
          <p:grpSpPr>
            <a:xfrm>
              <a:off x="967407" y="1163843"/>
              <a:ext cx="1310220" cy="917069"/>
              <a:chOff x="967407" y="1163843"/>
              <a:chExt cx="1310220" cy="917069"/>
            </a:xfrm>
          </p:grpSpPr>
          <p:sp>
            <p:nvSpPr>
              <p:cNvPr id="532" name="Google Shape;532;p29"/>
              <p:cNvSpPr/>
              <p:nvPr/>
            </p:nvSpPr>
            <p:spPr>
              <a:xfrm>
                <a:off x="967407" y="1163843"/>
                <a:ext cx="1310220" cy="917069"/>
              </a:xfrm>
              <a:custGeom>
                <a:rect b="b" l="l" r="r" t="t"/>
                <a:pathLst>
                  <a:path extrusionOk="0" h="917069" w="1310220">
                    <a:moveTo>
                      <a:pt x="1301447" y="425932"/>
                    </a:moveTo>
                    <a:cubicBezTo>
                      <a:pt x="1259537" y="353244"/>
                      <a:pt x="1029030" y="-11508"/>
                      <a:pt x="637429" y="279"/>
                    </a:cubicBezTo>
                    <a:cubicBezTo>
                      <a:pt x="275297" y="9447"/>
                      <a:pt x="65745" y="327704"/>
                      <a:pt x="8773" y="425932"/>
                    </a:cubicBezTo>
                    <a:cubicBezTo>
                      <a:pt x="-2924" y="446193"/>
                      <a:pt x="-2924" y="471156"/>
                      <a:pt x="8773" y="491417"/>
                    </a:cubicBezTo>
                    <a:cubicBezTo>
                      <a:pt x="50029" y="562796"/>
                      <a:pt x="270713" y="917069"/>
                      <a:pt x="656420" y="917069"/>
                    </a:cubicBezTo>
                    <a:lnTo>
                      <a:pt x="672791" y="917069"/>
                    </a:lnTo>
                    <a:cubicBezTo>
                      <a:pt x="1034923" y="907902"/>
                      <a:pt x="1245130" y="589644"/>
                      <a:pt x="1301447" y="491417"/>
                    </a:cubicBezTo>
                    <a:cubicBezTo>
                      <a:pt x="1313145" y="471156"/>
                      <a:pt x="1313145" y="446193"/>
                      <a:pt x="1301447" y="425932"/>
                    </a:cubicBezTo>
                    <a:close/>
                    <a:moveTo>
                      <a:pt x="669517" y="786099"/>
                    </a:moveTo>
                    <a:cubicBezTo>
                      <a:pt x="387277" y="792648"/>
                      <a:pt x="203264" y="551008"/>
                      <a:pt x="145637" y="458674"/>
                    </a:cubicBezTo>
                    <a:cubicBezTo>
                      <a:pt x="211122" y="353244"/>
                      <a:pt x="382038" y="137798"/>
                      <a:pt x="643978" y="131249"/>
                    </a:cubicBezTo>
                    <a:cubicBezTo>
                      <a:pt x="924909" y="124046"/>
                      <a:pt x="1109576" y="366341"/>
                      <a:pt x="1167858" y="458674"/>
                    </a:cubicBezTo>
                    <a:cubicBezTo>
                      <a:pt x="1100408" y="564105"/>
                      <a:pt x="931457" y="779551"/>
                      <a:pt x="669517" y="786099"/>
                    </a:cubicBez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29"/>
              <p:cNvSpPr/>
              <p:nvPr/>
            </p:nvSpPr>
            <p:spPr>
              <a:xfrm>
                <a:off x="1393320" y="1393320"/>
                <a:ext cx="458395" cy="458395"/>
              </a:xfrm>
              <a:custGeom>
                <a:rect b="b" l="l" r="r" t="t"/>
                <a:pathLst>
                  <a:path extrusionOk="0" h="458395" w="458395">
                    <a:moveTo>
                      <a:pt x="229198" y="0"/>
                    </a:moveTo>
                    <a:cubicBezTo>
                      <a:pt x="102615" y="0"/>
                      <a:pt x="0" y="102615"/>
                      <a:pt x="0" y="229198"/>
                    </a:cubicBezTo>
                    <a:cubicBezTo>
                      <a:pt x="0" y="355780"/>
                      <a:pt x="102615" y="458395"/>
                      <a:pt x="229198" y="458395"/>
                    </a:cubicBezTo>
                    <a:cubicBezTo>
                      <a:pt x="355780" y="458395"/>
                      <a:pt x="458395" y="355780"/>
                      <a:pt x="458395" y="229198"/>
                    </a:cubicBezTo>
                    <a:cubicBezTo>
                      <a:pt x="458395" y="102615"/>
                      <a:pt x="355780" y="0"/>
                      <a:pt x="229198" y="0"/>
                    </a:cubicBezTo>
                    <a:close/>
                    <a:moveTo>
                      <a:pt x="229198" y="327425"/>
                    </a:moveTo>
                    <a:cubicBezTo>
                      <a:pt x="174948" y="327425"/>
                      <a:pt x="130970" y="283447"/>
                      <a:pt x="130970" y="229198"/>
                    </a:cubicBezTo>
                    <a:cubicBezTo>
                      <a:pt x="130970" y="174948"/>
                      <a:pt x="174948" y="130970"/>
                      <a:pt x="229198" y="130970"/>
                    </a:cubicBezTo>
                    <a:cubicBezTo>
                      <a:pt x="283447" y="130970"/>
                      <a:pt x="327425" y="174948"/>
                      <a:pt x="327425" y="229198"/>
                    </a:cubicBezTo>
                    <a:cubicBezTo>
                      <a:pt x="327425" y="283447"/>
                      <a:pt x="283447" y="327425"/>
                      <a:pt x="229198" y="327425"/>
                    </a:cubicBez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34" name="Google Shape;534;p29"/>
          <p:cNvSpPr txBox="1"/>
          <p:nvPr/>
        </p:nvSpPr>
        <p:spPr>
          <a:xfrm>
            <a:off x="11257605" y="3335586"/>
            <a:ext cx="6750976" cy="3895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6400">
                <a:solidFill>
                  <a:srgbClr val="FFFFFF"/>
                </a:solidFill>
                <a:latin typeface="Arial"/>
                <a:ea typeface="Arial"/>
                <a:cs typeface="Arial"/>
                <a:sym typeface="Arial"/>
              </a:rPr>
              <a:t>A picture is worth a thousand words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F63"/>
        </a:solidFill>
      </p:bgPr>
    </p:bg>
    <p:spTree>
      <p:nvGrpSpPr>
        <p:cNvPr id="538" name="Shape 538"/>
        <p:cNvGrpSpPr/>
        <p:nvPr/>
      </p:nvGrpSpPr>
      <p:grpSpPr>
        <a:xfrm>
          <a:off x="0" y="0"/>
          <a:ext cx="0" cy="0"/>
          <a:chOff x="0" y="0"/>
          <a:chExt cx="0" cy="0"/>
        </a:xfrm>
      </p:grpSpPr>
      <p:grpSp>
        <p:nvGrpSpPr>
          <p:cNvPr id="539" name="Google Shape;539;p30"/>
          <p:cNvGrpSpPr/>
          <p:nvPr/>
        </p:nvGrpSpPr>
        <p:grpSpPr>
          <a:xfrm>
            <a:off x="1915126" y="1343807"/>
            <a:ext cx="14457746" cy="7484094"/>
            <a:chOff x="0" y="-153723"/>
            <a:chExt cx="19276996" cy="9978792"/>
          </a:xfrm>
        </p:grpSpPr>
        <p:grpSp>
          <p:nvGrpSpPr>
            <p:cNvPr id="540" name="Google Shape;540;p30"/>
            <p:cNvGrpSpPr/>
            <p:nvPr/>
          </p:nvGrpSpPr>
          <p:grpSpPr>
            <a:xfrm>
              <a:off x="2363803" y="1104139"/>
              <a:ext cx="16913193" cy="8720930"/>
              <a:chOff x="0" y="-47625"/>
              <a:chExt cx="1668691" cy="860425"/>
            </a:xfrm>
          </p:grpSpPr>
          <p:sp>
            <p:nvSpPr>
              <p:cNvPr id="541" name="Google Shape;541;p30"/>
              <p:cNvSpPr/>
              <p:nvPr/>
            </p:nvSpPr>
            <p:spPr>
              <a:xfrm>
                <a:off x="0" y="0"/>
                <a:ext cx="1668691" cy="812800"/>
              </a:xfrm>
              <a:custGeom>
                <a:rect b="b" l="l" r="r" t="t"/>
                <a:pathLst>
                  <a:path extrusionOk="0" h="812800" w="1668691">
                    <a:moveTo>
                      <a:pt x="31127" y="0"/>
                    </a:moveTo>
                    <a:lnTo>
                      <a:pt x="1637564" y="0"/>
                    </a:lnTo>
                    <a:cubicBezTo>
                      <a:pt x="1654755" y="0"/>
                      <a:pt x="1668691" y="13936"/>
                      <a:pt x="1668691" y="31127"/>
                    </a:cubicBezTo>
                    <a:lnTo>
                      <a:pt x="1668691" y="781673"/>
                    </a:lnTo>
                    <a:cubicBezTo>
                      <a:pt x="1668691" y="798864"/>
                      <a:pt x="1654755" y="812800"/>
                      <a:pt x="1637564" y="812800"/>
                    </a:cubicBezTo>
                    <a:lnTo>
                      <a:pt x="31127" y="812800"/>
                    </a:lnTo>
                    <a:cubicBezTo>
                      <a:pt x="13936" y="812800"/>
                      <a:pt x="0" y="798864"/>
                      <a:pt x="0" y="781673"/>
                    </a:cubicBezTo>
                    <a:lnTo>
                      <a:pt x="0" y="31127"/>
                    </a:lnTo>
                    <a:cubicBezTo>
                      <a:pt x="0" y="13936"/>
                      <a:pt x="13936" y="0"/>
                      <a:pt x="31127" y="0"/>
                    </a:cubicBezTo>
                    <a:close/>
                  </a:path>
                </a:pathLst>
              </a:custGeom>
              <a:solidFill>
                <a:srgbClr val="6420FF"/>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43" name="Google Shape;543;p30"/>
            <p:cNvGrpSpPr/>
            <p:nvPr/>
          </p:nvGrpSpPr>
          <p:grpSpPr>
            <a:xfrm>
              <a:off x="0" y="-153723"/>
              <a:ext cx="4574264" cy="4842287"/>
              <a:chOff x="0" y="-47625"/>
              <a:chExt cx="812800" cy="860425"/>
            </a:xfrm>
          </p:grpSpPr>
          <p:sp>
            <p:nvSpPr>
              <p:cNvPr id="544" name="Google Shape;544;p30"/>
              <p:cNvSpPr/>
              <p:nvPr/>
            </p:nvSpPr>
            <p:spPr>
              <a:xfrm>
                <a:off x="0" y="0"/>
                <a:ext cx="812800" cy="812800"/>
              </a:xfrm>
              <a:custGeom>
                <a:rect b="b" l="l" r="r" t="t"/>
                <a:pathLst>
                  <a:path extrusionOk="0" h="812800" w="812800">
                    <a:moveTo>
                      <a:pt x="115090" y="0"/>
                    </a:moveTo>
                    <a:lnTo>
                      <a:pt x="697710" y="0"/>
                    </a:lnTo>
                    <a:cubicBezTo>
                      <a:pt x="761273" y="0"/>
                      <a:pt x="812800" y="51527"/>
                      <a:pt x="812800" y="115090"/>
                    </a:cubicBezTo>
                    <a:lnTo>
                      <a:pt x="812800" y="697710"/>
                    </a:lnTo>
                    <a:cubicBezTo>
                      <a:pt x="812800" y="761273"/>
                      <a:pt x="761273" y="812800"/>
                      <a:pt x="697710" y="812800"/>
                    </a:cubicBezTo>
                    <a:lnTo>
                      <a:pt x="115090" y="812800"/>
                    </a:lnTo>
                    <a:cubicBezTo>
                      <a:pt x="51527" y="812800"/>
                      <a:pt x="0" y="761273"/>
                      <a:pt x="0" y="697710"/>
                    </a:cubicBezTo>
                    <a:lnTo>
                      <a:pt x="0" y="115090"/>
                    </a:lnTo>
                    <a:cubicBezTo>
                      <a:pt x="0" y="51527"/>
                      <a:pt x="51527" y="0"/>
                      <a:pt x="115090" y="0"/>
                    </a:cubicBezTo>
                    <a:close/>
                  </a:path>
                </a:pathLst>
              </a:custGeom>
              <a:solidFill>
                <a:srgbClr val="5CFF86"/>
              </a:solidFill>
              <a:ln cap="flat" cmpd="sng" w="1238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46" name="Google Shape;546;p30"/>
            <p:cNvSpPr txBox="1"/>
            <p:nvPr/>
          </p:nvSpPr>
          <p:spPr>
            <a:xfrm>
              <a:off x="896219" y="0"/>
              <a:ext cx="2845813" cy="4574264"/>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lang="en-US" sz="22512">
                  <a:solidFill>
                    <a:srgbClr val="0F2133"/>
                  </a:solidFill>
                  <a:latin typeface="Arial"/>
                  <a:ea typeface="Arial"/>
                  <a:cs typeface="Arial"/>
                  <a:sym typeface="Arial"/>
                </a:rPr>
                <a:t>3</a:t>
              </a:r>
              <a:endParaRPr/>
            </a:p>
          </p:txBody>
        </p:sp>
        <p:sp>
          <p:nvSpPr>
            <p:cNvPr id="547" name="Google Shape;547;p30"/>
            <p:cNvSpPr txBox="1"/>
            <p:nvPr/>
          </p:nvSpPr>
          <p:spPr>
            <a:xfrm>
              <a:off x="5327189" y="6791623"/>
              <a:ext cx="10986421" cy="5086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u="none">
                  <a:solidFill>
                    <a:srgbClr val="FFFFFF"/>
                  </a:solidFill>
                  <a:latin typeface="DM Sans"/>
                  <a:ea typeface="DM Sans"/>
                  <a:cs typeface="DM Sans"/>
                  <a:sym typeface="DM Sans"/>
                </a:rPr>
                <a:t>Elaborate on what you want to discuss. </a:t>
              </a:r>
              <a:endParaRPr/>
            </a:p>
          </p:txBody>
        </p:sp>
        <p:sp>
          <p:nvSpPr>
            <p:cNvPr id="548" name="Google Shape;548;p30"/>
            <p:cNvSpPr txBox="1"/>
            <p:nvPr/>
          </p:nvSpPr>
          <p:spPr>
            <a:xfrm>
              <a:off x="5327189" y="3904295"/>
              <a:ext cx="11231929" cy="1847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9000">
                  <a:solidFill>
                    <a:srgbClr val="FFFFFF"/>
                  </a:solidFill>
                  <a:latin typeface="Arial"/>
                  <a:ea typeface="Arial"/>
                  <a:cs typeface="Arial"/>
                  <a:sym typeface="Arial"/>
                </a:rPr>
                <a:t>About Us</a:t>
              </a:r>
              <a:endParaRPr/>
            </a:p>
          </p:txBody>
        </p:sp>
      </p:grpSp>
      <p:grpSp>
        <p:nvGrpSpPr>
          <p:cNvPr id="549" name="Google Shape;549;p30"/>
          <p:cNvGrpSpPr/>
          <p:nvPr/>
        </p:nvGrpSpPr>
        <p:grpSpPr>
          <a:xfrm>
            <a:off x="14318589" y="5799011"/>
            <a:ext cx="4007389" cy="4002263"/>
            <a:chOff x="-155403" y="-844125"/>
            <a:chExt cx="5343185" cy="5336351"/>
          </a:xfrm>
        </p:grpSpPr>
        <p:grpSp>
          <p:nvGrpSpPr>
            <p:cNvPr id="550" name="Google Shape;550;p30"/>
            <p:cNvGrpSpPr/>
            <p:nvPr/>
          </p:nvGrpSpPr>
          <p:grpSpPr>
            <a:xfrm rot="-2777283">
              <a:off x="681567" y="-118068"/>
              <a:ext cx="3669246" cy="3884235"/>
              <a:chOff x="0" y="-47625"/>
              <a:chExt cx="812800" cy="860425"/>
            </a:xfrm>
          </p:grpSpPr>
          <p:sp>
            <p:nvSpPr>
              <p:cNvPr id="551" name="Google Shape;551;p30"/>
              <p:cNvSpPr/>
              <p:nvPr/>
            </p:nvSpPr>
            <p:spPr>
              <a:xfrm>
                <a:off x="0" y="0"/>
                <a:ext cx="599639" cy="580726"/>
              </a:xfrm>
              <a:custGeom>
                <a:rect b="b" l="l" r="r" t="t"/>
                <a:pathLst>
                  <a:path extrusionOk="0" h="580726" w="599639">
                    <a:moveTo>
                      <a:pt x="216939" y="0"/>
                    </a:moveTo>
                    <a:lnTo>
                      <a:pt x="382700" y="0"/>
                    </a:lnTo>
                    <a:cubicBezTo>
                      <a:pt x="502512" y="0"/>
                      <a:pt x="599639" y="97127"/>
                      <a:pt x="599639" y="216939"/>
                    </a:cubicBezTo>
                    <a:lnTo>
                      <a:pt x="599639" y="363786"/>
                    </a:lnTo>
                    <a:cubicBezTo>
                      <a:pt x="599639" y="421322"/>
                      <a:pt x="576783" y="476502"/>
                      <a:pt x="536099" y="517186"/>
                    </a:cubicBezTo>
                    <a:cubicBezTo>
                      <a:pt x="495415" y="557869"/>
                      <a:pt x="440236" y="580726"/>
                      <a:pt x="382700" y="580726"/>
                    </a:cubicBezTo>
                    <a:lnTo>
                      <a:pt x="216939" y="580726"/>
                    </a:lnTo>
                    <a:cubicBezTo>
                      <a:pt x="159403" y="580726"/>
                      <a:pt x="104224" y="557869"/>
                      <a:pt x="63540" y="517186"/>
                    </a:cubicBezTo>
                    <a:cubicBezTo>
                      <a:pt x="22856" y="476502"/>
                      <a:pt x="0" y="421322"/>
                      <a:pt x="0" y="363786"/>
                    </a:cubicBezTo>
                    <a:lnTo>
                      <a:pt x="0" y="216939"/>
                    </a:lnTo>
                    <a:cubicBezTo>
                      <a:pt x="0" y="159403"/>
                      <a:pt x="22856" y="104224"/>
                      <a:pt x="63540" y="63540"/>
                    </a:cubicBezTo>
                    <a:cubicBezTo>
                      <a:pt x="104224" y="22856"/>
                      <a:pt x="159403" y="0"/>
                      <a:pt x="216939" y="0"/>
                    </a:cubicBezTo>
                    <a:close/>
                  </a:path>
                </a:pathLst>
              </a:custGeom>
              <a:solidFill>
                <a:srgbClr val="006EFF"/>
              </a:solidFill>
              <a:ln cap="flat" cmpd="sng" w="1238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3" name="Google Shape;553;p30"/>
            <p:cNvSpPr/>
            <p:nvPr/>
          </p:nvSpPr>
          <p:spPr>
            <a:xfrm>
              <a:off x="1217910" y="1145394"/>
              <a:ext cx="1329724" cy="1477472"/>
            </a:xfrm>
            <a:custGeom>
              <a:rect b="b" l="l" r="r" t="t"/>
              <a:pathLst>
                <a:path extrusionOk="0" h="1477472" w="1329724">
                  <a:moveTo>
                    <a:pt x="855456" y="687024"/>
                  </a:moveTo>
                  <a:cubicBezTo>
                    <a:pt x="889031" y="645060"/>
                    <a:pt x="907506" y="593018"/>
                    <a:pt x="907906" y="539277"/>
                  </a:cubicBezTo>
                  <a:cubicBezTo>
                    <a:pt x="907906" y="405048"/>
                    <a:pt x="799092" y="296233"/>
                    <a:pt x="664862" y="296233"/>
                  </a:cubicBezTo>
                  <a:cubicBezTo>
                    <a:pt x="530633" y="296233"/>
                    <a:pt x="421818" y="405048"/>
                    <a:pt x="421818" y="539277"/>
                  </a:cubicBezTo>
                  <a:cubicBezTo>
                    <a:pt x="422219" y="593018"/>
                    <a:pt x="440694" y="645060"/>
                    <a:pt x="474268" y="687024"/>
                  </a:cubicBezTo>
                  <a:cubicBezTo>
                    <a:pt x="408420" y="727097"/>
                    <a:pt x="356758" y="786766"/>
                    <a:pt x="326521" y="857672"/>
                  </a:cubicBezTo>
                  <a:cubicBezTo>
                    <a:pt x="309155" y="894591"/>
                    <a:pt x="325005" y="938598"/>
                    <a:pt x="361923" y="955964"/>
                  </a:cubicBezTo>
                  <a:cubicBezTo>
                    <a:pt x="398842" y="973331"/>
                    <a:pt x="442849" y="957481"/>
                    <a:pt x="460215" y="920562"/>
                  </a:cubicBezTo>
                  <a:cubicBezTo>
                    <a:pt x="461028" y="918836"/>
                    <a:pt x="461772" y="917078"/>
                    <a:pt x="462449" y="915294"/>
                  </a:cubicBezTo>
                  <a:cubicBezTo>
                    <a:pt x="497146" y="834185"/>
                    <a:pt x="576645" y="781379"/>
                    <a:pt x="664862" y="780844"/>
                  </a:cubicBezTo>
                  <a:lnTo>
                    <a:pt x="664862" y="780844"/>
                  </a:lnTo>
                  <a:cubicBezTo>
                    <a:pt x="753348" y="781085"/>
                    <a:pt x="833210" y="833940"/>
                    <a:pt x="868015" y="915294"/>
                  </a:cubicBezTo>
                  <a:cubicBezTo>
                    <a:pt x="879576" y="942590"/>
                    <a:pt x="906334" y="960332"/>
                    <a:pt x="935978" y="960357"/>
                  </a:cubicBezTo>
                  <a:cubicBezTo>
                    <a:pt x="945863" y="960172"/>
                    <a:pt x="955630" y="958169"/>
                    <a:pt x="964789" y="954447"/>
                  </a:cubicBezTo>
                  <a:cubicBezTo>
                    <a:pt x="1002301" y="938512"/>
                    <a:pt x="1019821" y="895208"/>
                    <a:pt x="1003942" y="857672"/>
                  </a:cubicBezTo>
                  <a:cubicBezTo>
                    <a:pt x="973511" y="786661"/>
                    <a:pt x="921580" y="726978"/>
                    <a:pt x="855456" y="687024"/>
                  </a:cubicBezTo>
                  <a:close/>
                  <a:moveTo>
                    <a:pt x="664862" y="633097"/>
                  </a:moveTo>
                  <a:lnTo>
                    <a:pt x="664862" y="633097"/>
                  </a:lnTo>
                  <a:cubicBezTo>
                    <a:pt x="612231" y="633095"/>
                    <a:pt x="569567" y="590428"/>
                    <a:pt x="569568" y="537797"/>
                  </a:cubicBezTo>
                  <a:cubicBezTo>
                    <a:pt x="569570" y="485166"/>
                    <a:pt x="612237" y="442501"/>
                    <a:pt x="664868" y="442503"/>
                  </a:cubicBezTo>
                  <a:cubicBezTo>
                    <a:pt x="717499" y="442504"/>
                    <a:pt x="760164" y="485171"/>
                    <a:pt x="760162" y="537803"/>
                  </a:cubicBezTo>
                  <a:cubicBezTo>
                    <a:pt x="760162" y="538048"/>
                    <a:pt x="760161" y="538293"/>
                    <a:pt x="760159" y="538538"/>
                  </a:cubicBezTo>
                  <a:cubicBezTo>
                    <a:pt x="759753" y="590881"/>
                    <a:pt x="717206" y="633098"/>
                    <a:pt x="664862" y="633097"/>
                  </a:cubicBezTo>
                  <a:close/>
                  <a:moveTo>
                    <a:pt x="1108104" y="0"/>
                  </a:moveTo>
                  <a:lnTo>
                    <a:pt x="221621" y="0"/>
                  </a:lnTo>
                  <a:cubicBezTo>
                    <a:pt x="99223" y="0"/>
                    <a:pt x="0" y="99223"/>
                    <a:pt x="0" y="221621"/>
                  </a:cubicBezTo>
                  <a:lnTo>
                    <a:pt x="0" y="1034230"/>
                  </a:lnTo>
                  <a:cubicBezTo>
                    <a:pt x="0" y="1156628"/>
                    <a:pt x="99223" y="1255851"/>
                    <a:pt x="221621" y="1255851"/>
                  </a:cubicBezTo>
                  <a:lnTo>
                    <a:pt x="412953" y="1255851"/>
                  </a:lnTo>
                  <a:lnTo>
                    <a:pt x="612412" y="1456048"/>
                  </a:lnTo>
                  <a:cubicBezTo>
                    <a:pt x="626353" y="1469877"/>
                    <a:pt x="645226" y="1477585"/>
                    <a:pt x="664862" y="1477472"/>
                  </a:cubicBezTo>
                  <a:cubicBezTo>
                    <a:pt x="682470" y="1477473"/>
                    <a:pt x="699498" y="1471185"/>
                    <a:pt x="712880" y="1459742"/>
                  </a:cubicBezTo>
                  <a:lnTo>
                    <a:pt x="950753" y="1255851"/>
                  </a:lnTo>
                  <a:lnTo>
                    <a:pt x="1108104" y="1255851"/>
                  </a:lnTo>
                  <a:cubicBezTo>
                    <a:pt x="1230502" y="1255851"/>
                    <a:pt x="1329725" y="1156628"/>
                    <a:pt x="1329725" y="1034230"/>
                  </a:cubicBezTo>
                  <a:lnTo>
                    <a:pt x="1329725" y="221621"/>
                  </a:lnTo>
                  <a:cubicBezTo>
                    <a:pt x="1329725" y="99223"/>
                    <a:pt x="1230502" y="0"/>
                    <a:pt x="1108104" y="0"/>
                  </a:cubicBezTo>
                  <a:close/>
                  <a:moveTo>
                    <a:pt x="1181977" y="1034230"/>
                  </a:moveTo>
                  <a:cubicBezTo>
                    <a:pt x="1181977" y="1075029"/>
                    <a:pt x="1148903" y="1108104"/>
                    <a:pt x="1108104" y="1108104"/>
                  </a:cubicBezTo>
                  <a:lnTo>
                    <a:pt x="923420" y="1108104"/>
                  </a:lnTo>
                  <a:cubicBezTo>
                    <a:pt x="905812" y="1108102"/>
                    <a:pt x="888784" y="1114390"/>
                    <a:pt x="875402" y="1125833"/>
                  </a:cubicBezTo>
                  <a:lnTo>
                    <a:pt x="668556" y="1303130"/>
                  </a:lnTo>
                  <a:lnTo>
                    <a:pt x="495692" y="1129527"/>
                  </a:lnTo>
                  <a:cubicBezTo>
                    <a:pt x="481750" y="1115699"/>
                    <a:pt x="462877" y="1107990"/>
                    <a:pt x="443242" y="1108104"/>
                  </a:cubicBezTo>
                  <a:lnTo>
                    <a:pt x="221621" y="1108104"/>
                  </a:lnTo>
                  <a:cubicBezTo>
                    <a:pt x="180822" y="1108104"/>
                    <a:pt x="147747" y="1075029"/>
                    <a:pt x="147747" y="1034230"/>
                  </a:cubicBezTo>
                  <a:lnTo>
                    <a:pt x="147747" y="221621"/>
                  </a:lnTo>
                  <a:cubicBezTo>
                    <a:pt x="147747" y="180822"/>
                    <a:pt x="180822" y="147747"/>
                    <a:pt x="221621" y="147747"/>
                  </a:cubicBezTo>
                  <a:lnTo>
                    <a:pt x="1108104" y="147747"/>
                  </a:lnTo>
                  <a:cubicBezTo>
                    <a:pt x="1148903" y="147747"/>
                    <a:pt x="1181977" y="180822"/>
                    <a:pt x="1181977" y="22162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0F"/>
        </a:solidFill>
      </p:bgPr>
    </p:bg>
    <p:spTree>
      <p:nvGrpSpPr>
        <p:cNvPr id="557" name="Shape 557"/>
        <p:cNvGrpSpPr/>
        <p:nvPr/>
      </p:nvGrpSpPr>
      <p:grpSpPr>
        <a:xfrm>
          <a:off x="0" y="0"/>
          <a:ext cx="0" cy="0"/>
          <a:chOff x="0" y="0"/>
          <a:chExt cx="0" cy="0"/>
        </a:xfrm>
      </p:grpSpPr>
      <p:pic>
        <p:nvPicPr>
          <p:cNvPr id="558" name="Google Shape;558;p31"/>
          <p:cNvPicPr preferRelativeResize="0"/>
          <p:nvPr/>
        </p:nvPicPr>
        <p:blipFill rotWithShape="1">
          <a:blip r:embed="rId3">
            <a:alphaModFix/>
          </a:blip>
          <a:srcRect b="0" l="0" r="0" t="0"/>
          <a:stretch/>
        </p:blipFill>
        <p:spPr>
          <a:xfrm>
            <a:off x="8445882" y="2414869"/>
            <a:ext cx="8813418" cy="8813418"/>
          </a:xfrm>
          <a:prstGeom prst="rect">
            <a:avLst/>
          </a:prstGeom>
          <a:noFill/>
          <a:ln>
            <a:noFill/>
          </a:ln>
        </p:spPr>
      </p:pic>
      <p:grpSp>
        <p:nvGrpSpPr>
          <p:cNvPr id="559" name="Google Shape;559;p31"/>
          <p:cNvGrpSpPr/>
          <p:nvPr/>
        </p:nvGrpSpPr>
        <p:grpSpPr>
          <a:xfrm rot="-1787979">
            <a:off x="4890257" y="1594381"/>
            <a:ext cx="1837780" cy="1837780"/>
            <a:chOff x="26028" y="26028"/>
            <a:chExt cx="2450373" cy="2450373"/>
          </a:xfrm>
        </p:grpSpPr>
        <p:grpSp>
          <p:nvGrpSpPr>
            <p:cNvPr id="560" name="Google Shape;560;p31"/>
            <p:cNvGrpSpPr/>
            <p:nvPr/>
          </p:nvGrpSpPr>
          <p:grpSpPr>
            <a:xfrm>
              <a:off x="26028" y="26028"/>
              <a:ext cx="2450373" cy="2450373"/>
              <a:chOff x="8454" y="8454"/>
              <a:chExt cx="795892" cy="795892"/>
            </a:xfrm>
          </p:grpSpPr>
          <p:sp>
            <p:nvSpPr>
              <p:cNvPr id="561" name="Google Shape;561;p31"/>
              <p:cNvSpPr/>
              <p:nvPr/>
            </p:nvSpPr>
            <p:spPr>
              <a:xfrm>
                <a:off x="8454" y="8454"/>
                <a:ext cx="795892" cy="795892"/>
              </a:xfrm>
              <a:custGeom>
                <a:rect b="b" l="l" r="r" t="t"/>
                <a:pathLst>
                  <a:path extrusionOk="0" h="795892" w="795892">
                    <a:moveTo>
                      <a:pt x="423853" y="11986"/>
                    </a:moveTo>
                    <a:lnTo>
                      <a:pt x="429256" y="16249"/>
                    </a:lnTo>
                    <a:cubicBezTo>
                      <a:pt x="445350" y="28946"/>
                      <a:pt x="466889" y="32358"/>
                      <a:pt x="486119" y="25255"/>
                    </a:cubicBezTo>
                    <a:lnTo>
                      <a:pt x="492574" y="22871"/>
                    </a:lnTo>
                    <a:cubicBezTo>
                      <a:pt x="510727" y="16166"/>
                      <a:pt x="531108" y="22788"/>
                      <a:pt x="541853" y="38882"/>
                    </a:cubicBezTo>
                    <a:lnTo>
                      <a:pt x="545674" y="44606"/>
                    </a:lnTo>
                    <a:cubicBezTo>
                      <a:pt x="557056" y="61655"/>
                      <a:pt x="576488" y="71556"/>
                      <a:pt x="596971" y="70743"/>
                    </a:cubicBezTo>
                    <a:lnTo>
                      <a:pt x="603847" y="70470"/>
                    </a:lnTo>
                    <a:cubicBezTo>
                      <a:pt x="623183" y="69703"/>
                      <a:pt x="640521" y="82299"/>
                      <a:pt x="645767" y="100926"/>
                    </a:cubicBezTo>
                    <a:lnTo>
                      <a:pt x="647632" y="107550"/>
                    </a:lnTo>
                    <a:cubicBezTo>
                      <a:pt x="653189" y="127282"/>
                      <a:pt x="668610" y="142703"/>
                      <a:pt x="688342" y="148260"/>
                    </a:cubicBezTo>
                    <a:lnTo>
                      <a:pt x="694965" y="150125"/>
                    </a:lnTo>
                    <a:cubicBezTo>
                      <a:pt x="713592" y="155371"/>
                      <a:pt x="726189" y="172709"/>
                      <a:pt x="725422" y="192045"/>
                    </a:cubicBezTo>
                    <a:lnTo>
                      <a:pt x="725149" y="198921"/>
                    </a:lnTo>
                    <a:cubicBezTo>
                      <a:pt x="724336" y="219404"/>
                      <a:pt x="734237" y="238836"/>
                      <a:pt x="751286" y="250218"/>
                    </a:cubicBezTo>
                    <a:lnTo>
                      <a:pt x="757009" y="254039"/>
                    </a:lnTo>
                    <a:cubicBezTo>
                      <a:pt x="773104" y="264784"/>
                      <a:pt x="779726" y="285165"/>
                      <a:pt x="773021" y="303318"/>
                    </a:cubicBezTo>
                    <a:lnTo>
                      <a:pt x="770637" y="309773"/>
                    </a:lnTo>
                    <a:cubicBezTo>
                      <a:pt x="763534" y="329003"/>
                      <a:pt x="766945" y="350542"/>
                      <a:pt x="779643" y="366636"/>
                    </a:cubicBezTo>
                    <a:lnTo>
                      <a:pt x="783906" y="372039"/>
                    </a:lnTo>
                    <a:cubicBezTo>
                      <a:pt x="795892" y="387231"/>
                      <a:pt x="795892" y="408661"/>
                      <a:pt x="783905" y="423853"/>
                    </a:cubicBezTo>
                    <a:lnTo>
                      <a:pt x="779643" y="429256"/>
                    </a:lnTo>
                    <a:cubicBezTo>
                      <a:pt x="766946" y="445350"/>
                      <a:pt x="763534" y="466889"/>
                      <a:pt x="770637" y="486119"/>
                    </a:cubicBezTo>
                    <a:lnTo>
                      <a:pt x="773021" y="492574"/>
                    </a:lnTo>
                    <a:cubicBezTo>
                      <a:pt x="779726" y="510727"/>
                      <a:pt x="773104" y="531108"/>
                      <a:pt x="757010" y="541853"/>
                    </a:cubicBezTo>
                    <a:lnTo>
                      <a:pt x="751286" y="545674"/>
                    </a:lnTo>
                    <a:cubicBezTo>
                      <a:pt x="734237" y="557056"/>
                      <a:pt x="724336" y="576488"/>
                      <a:pt x="725149" y="596971"/>
                    </a:cubicBezTo>
                    <a:lnTo>
                      <a:pt x="725422" y="603847"/>
                    </a:lnTo>
                    <a:cubicBezTo>
                      <a:pt x="726189" y="623184"/>
                      <a:pt x="713592" y="640521"/>
                      <a:pt x="694965" y="645767"/>
                    </a:cubicBezTo>
                    <a:lnTo>
                      <a:pt x="688342" y="647632"/>
                    </a:lnTo>
                    <a:cubicBezTo>
                      <a:pt x="668610" y="653189"/>
                      <a:pt x="653189" y="668610"/>
                      <a:pt x="647632" y="688342"/>
                    </a:cubicBezTo>
                    <a:lnTo>
                      <a:pt x="645767" y="694965"/>
                    </a:lnTo>
                    <a:cubicBezTo>
                      <a:pt x="640521" y="713592"/>
                      <a:pt x="623184" y="726189"/>
                      <a:pt x="603847" y="725422"/>
                    </a:cubicBezTo>
                    <a:lnTo>
                      <a:pt x="596971" y="725149"/>
                    </a:lnTo>
                    <a:cubicBezTo>
                      <a:pt x="576488" y="724336"/>
                      <a:pt x="557056" y="734237"/>
                      <a:pt x="545674" y="751286"/>
                    </a:cubicBezTo>
                    <a:lnTo>
                      <a:pt x="541853" y="757010"/>
                    </a:lnTo>
                    <a:cubicBezTo>
                      <a:pt x="531108" y="773104"/>
                      <a:pt x="510727" y="779726"/>
                      <a:pt x="492574" y="773021"/>
                    </a:cubicBezTo>
                    <a:lnTo>
                      <a:pt x="486119" y="770637"/>
                    </a:lnTo>
                    <a:cubicBezTo>
                      <a:pt x="466889" y="763534"/>
                      <a:pt x="445350" y="766946"/>
                      <a:pt x="429256" y="779643"/>
                    </a:cubicBezTo>
                    <a:lnTo>
                      <a:pt x="423853" y="783905"/>
                    </a:lnTo>
                    <a:cubicBezTo>
                      <a:pt x="408661" y="795892"/>
                      <a:pt x="387231" y="795892"/>
                      <a:pt x="372039" y="783906"/>
                    </a:cubicBezTo>
                    <a:lnTo>
                      <a:pt x="366636" y="779643"/>
                    </a:lnTo>
                    <a:cubicBezTo>
                      <a:pt x="350542" y="766945"/>
                      <a:pt x="329003" y="763534"/>
                      <a:pt x="309773" y="770637"/>
                    </a:cubicBezTo>
                    <a:lnTo>
                      <a:pt x="303318" y="773021"/>
                    </a:lnTo>
                    <a:cubicBezTo>
                      <a:pt x="285165" y="779726"/>
                      <a:pt x="264784" y="773104"/>
                      <a:pt x="254039" y="757009"/>
                    </a:cubicBezTo>
                    <a:lnTo>
                      <a:pt x="250218" y="751286"/>
                    </a:lnTo>
                    <a:cubicBezTo>
                      <a:pt x="238836" y="734237"/>
                      <a:pt x="219404" y="724336"/>
                      <a:pt x="198921" y="725149"/>
                    </a:cubicBezTo>
                    <a:lnTo>
                      <a:pt x="192045" y="725422"/>
                    </a:lnTo>
                    <a:cubicBezTo>
                      <a:pt x="172709" y="726189"/>
                      <a:pt x="155371" y="713592"/>
                      <a:pt x="150125" y="694965"/>
                    </a:cubicBezTo>
                    <a:lnTo>
                      <a:pt x="148260" y="688342"/>
                    </a:lnTo>
                    <a:cubicBezTo>
                      <a:pt x="142703" y="668610"/>
                      <a:pt x="127282" y="653189"/>
                      <a:pt x="107550" y="647632"/>
                    </a:cubicBezTo>
                    <a:lnTo>
                      <a:pt x="100926" y="645767"/>
                    </a:lnTo>
                    <a:cubicBezTo>
                      <a:pt x="82299" y="640521"/>
                      <a:pt x="69703" y="623183"/>
                      <a:pt x="70470" y="603847"/>
                    </a:cubicBezTo>
                    <a:lnTo>
                      <a:pt x="70743" y="596971"/>
                    </a:lnTo>
                    <a:cubicBezTo>
                      <a:pt x="71556" y="576488"/>
                      <a:pt x="61655" y="557056"/>
                      <a:pt x="44606" y="545674"/>
                    </a:cubicBezTo>
                    <a:lnTo>
                      <a:pt x="38882" y="541853"/>
                    </a:lnTo>
                    <a:cubicBezTo>
                      <a:pt x="22788" y="531108"/>
                      <a:pt x="16166" y="510727"/>
                      <a:pt x="22871" y="492574"/>
                    </a:cubicBezTo>
                    <a:lnTo>
                      <a:pt x="25255" y="486119"/>
                    </a:lnTo>
                    <a:cubicBezTo>
                      <a:pt x="32358" y="466889"/>
                      <a:pt x="28946" y="445350"/>
                      <a:pt x="16249" y="429256"/>
                    </a:cubicBezTo>
                    <a:lnTo>
                      <a:pt x="11986" y="423853"/>
                    </a:lnTo>
                    <a:cubicBezTo>
                      <a:pt x="0" y="408661"/>
                      <a:pt x="0" y="387231"/>
                      <a:pt x="11986" y="372039"/>
                    </a:cubicBezTo>
                    <a:lnTo>
                      <a:pt x="16249" y="366636"/>
                    </a:lnTo>
                    <a:cubicBezTo>
                      <a:pt x="28946" y="350542"/>
                      <a:pt x="32358" y="329003"/>
                      <a:pt x="25255" y="309773"/>
                    </a:cubicBezTo>
                    <a:lnTo>
                      <a:pt x="22871" y="303318"/>
                    </a:lnTo>
                    <a:cubicBezTo>
                      <a:pt x="16166" y="285165"/>
                      <a:pt x="22788" y="264784"/>
                      <a:pt x="38882" y="254039"/>
                    </a:cubicBezTo>
                    <a:lnTo>
                      <a:pt x="44606" y="250218"/>
                    </a:lnTo>
                    <a:cubicBezTo>
                      <a:pt x="61655" y="238836"/>
                      <a:pt x="71556" y="219404"/>
                      <a:pt x="70743" y="198921"/>
                    </a:cubicBezTo>
                    <a:lnTo>
                      <a:pt x="70470" y="192045"/>
                    </a:lnTo>
                    <a:cubicBezTo>
                      <a:pt x="69703" y="172709"/>
                      <a:pt x="82299" y="155371"/>
                      <a:pt x="100926" y="150125"/>
                    </a:cubicBezTo>
                    <a:lnTo>
                      <a:pt x="107550" y="148260"/>
                    </a:lnTo>
                    <a:cubicBezTo>
                      <a:pt x="127282" y="142703"/>
                      <a:pt x="142703" y="127282"/>
                      <a:pt x="148260" y="107550"/>
                    </a:cubicBezTo>
                    <a:lnTo>
                      <a:pt x="150125" y="100926"/>
                    </a:lnTo>
                    <a:cubicBezTo>
                      <a:pt x="155371" y="82299"/>
                      <a:pt x="172709" y="69703"/>
                      <a:pt x="192045" y="70470"/>
                    </a:cubicBezTo>
                    <a:lnTo>
                      <a:pt x="198921" y="70743"/>
                    </a:lnTo>
                    <a:cubicBezTo>
                      <a:pt x="219404" y="71556"/>
                      <a:pt x="238836" y="61655"/>
                      <a:pt x="250218" y="44606"/>
                    </a:cubicBezTo>
                    <a:lnTo>
                      <a:pt x="254039" y="38882"/>
                    </a:lnTo>
                    <a:cubicBezTo>
                      <a:pt x="264784" y="22788"/>
                      <a:pt x="285165" y="16166"/>
                      <a:pt x="303318" y="22871"/>
                    </a:cubicBezTo>
                    <a:lnTo>
                      <a:pt x="309773" y="25255"/>
                    </a:lnTo>
                    <a:cubicBezTo>
                      <a:pt x="329003" y="32358"/>
                      <a:pt x="350542" y="28946"/>
                      <a:pt x="366636" y="16249"/>
                    </a:cubicBezTo>
                    <a:lnTo>
                      <a:pt x="372039" y="11986"/>
                    </a:lnTo>
                    <a:cubicBezTo>
                      <a:pt x="387231" y="0"/>
                      <a:pt x="408661" y="0"/>
                      <a:pt x="423853" y="11986"/>
                    </a:cubicBezTo>
                    <a:close/>
                  </a:path>
                </a:pathLst>
              </a:custGeom>
              <a:solidFill>
                <a:srgbClr val="5CFF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1"/>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63" name="Google Shape;563;p31"/>
            <p:cNvSpPr/>
            <p:nvPr/>
          </p:nvSpPr>
          <p:spPr>
            <a:xfrm>
              <a:off x="843416" y="697797"/>
              <a:ext cx="815594" cy="1019493"/>
            </a:xfrm>
            <a:custGeom>
              <a:rect b="b" l="l" r="r" t="t"/>
              <a:pathLst>
                <a:path extrusionOk="0" h="1019493" w="815594">
                  <a:moveTo>
                    <a:pt x="254873" y="407797"/>
                  </a:moveTo>
                  <a:lnTo>
                    <a:pt x="305848" y="407797"/>
                  </a:lnTo>
                  <a:cubicBezTo>
                    <a:pt x="334001" y="407797"/>
                    <a:pt x="356823" y="384975"/>
                    <a:pt x="356823" y="356823"/>
                  </a:cubicBezTo>
                  <a:cubicBezTo>
                    <a:pt x="356823" y="328670"/>
                    <a:pt x="334001" y="305848"/>
                    <a:pt x="305848" y="305848"/>
                  </a:cubicBezTo>
                  <a:lnTo>
                    <a:pt x="254873" y="305848"/>
                  </a:lnTo>
                  <a:cubicBezTo>
                    <a:pt x="226721" y="305848"/>
                    <a:pt x="203899" y="328670"/>
                    <a:pt x="203899" y="356823"/>
                  </a:cubicBezTo>
                  <a:cubicBezTo>
                    <a:pt x="203899" y="384975"/>
                    <a:pt x="226721" y="407797"/>
                    <a:pt x="254873" y="407797"/>
                  </a:cubicBezTo>
                  <a:close/>
                  <a:moveTo>
                    <a:pt x="254873" y="509747"/>
                  </a:moveTo>
                  <a:cubicBezTo>
                    <a:pt x="226721" y="509747"/>
                    <a:pt x="203899" y="532569"/>
                    <a:pt x="203899" y="560721"/>
                  </a:cubicBezTo>
                  <a:cubicBezTo>
                    <a:pt x="203899" y="588874"/>
                    <a:pt x="226721" y="611696"/>
                    <a:pt x="254873" y="611696"/>
                  </a:cubicBezTo>
                  <a:lnTo>
                    <a:pt x="560721" y="611696"/>
                  </a:lnTo>
                  <a:cubicBezTo>
                    <a:pt x="588874" y="611696"/>
                    <a:pt x="611696" y="588874"/>
                    <a:pt x="611696" y="560721"/>
                  </a:cubicBezTo>
                  <a:cubicBezTo>
                    <a:pt x="611696" y="532569"/>
                    <a:pt x="588874" y="509747"/>
                    <a:pt x="560721" y="509747"/>
                  </a:cubicBezTo>
                  <a:close/>
                  <a:moveTo>
                    <a:pt x="815595" y="353764"/>
                  </a:moveTo>
                  <a:cubicBezTo>
                    <a:pt x="815064" y="349081"/>
                    <a:pt x="814038" y="344468"/>
                    <a:pt x="812536" y="340001"/>
                  </a:cubicBezTo>
                  <a:lnTo>
                    <a:pt x="812536" y="335413"/>
                  </a:lnTo>
                  <a:cubicBezTo>
                    <a:pt x="810085" y="330172"/>
                    <a:pt x="806816" y="325354"/>
                    <a:pt x="802851" y="321140"/>
                  </a:cubicBezTo>
                  <a:lnTo>
                    <a:pt x="802851" y="321140"/>
                  </a:lnTo>
                  <a:lnTo>
                    <a:pt x="497003" y="15292"/>
                  </a:lnTo>
                  <a:lnTo>
                    <a:pt x="497003" y="15292"/>
                  </a:lnTo>
                  <a:cubicBezTo>
                    <a:pt x="492789" y="11327"/>
                    <a:pt x="487971" y="8058"/>
                    <a:pt x="482730" y="5607"/>
                  </a:cubicBezTo>
                  <a:cubicBezTo>
                    <a:pt x="481209" y="5391"/>
                    <a:pt x="479664" y="5391"/>
                    <a:pt x="478142" y="5607"/>
                  </a:cubicBezTo>
                  <a:cubicBezTo>
                    <a:pt x="472964" y="2638"/>
                    <a:pt x="467245" y="731"/>
                    <a:pt x="461321" y="0"/>
                  </a:cubicBezTo>
                  <a:lnTo>
                    <a:pt x="152924" y="0"/>
                  </a:lnTo>
                  <a:cubicBezTo>
                    <a:pt x="68466" y="0"/>
                    <a:pt x="0" y="68466"/>
                    <a:pt x="0" y="152924"/>
                  </a:cubicBezTo>
                  <a:lnTo>
                    <a:pt x="0" y="866569"/>
                  </a:lnTo>
                  <a:cubicBezTo>
                    <a:pt x="0" y="951027"/>
                    <a:pt x="68466" y="1019493"/>
                    <a:pt x="152924" y="1019493"/>
                  </a:cubicBezTo>
                  <a:lnTo>
                    <a:pt x="662671" y="1019493"/>
                  </a:lnTo>
                  <a:cubicBezTo>
                    <a:pt x="747128" y="1019493"/>
                    <a:pt x="815595" y="951027"/>
                    <a:pt x="815595" y="866569"/>
                  </a:cubicBezTo>
                  <a:lnTo>
                    <a:pt x="815595" y="356823"/>
                  </a:lnTo>
                  <a:cubicBezTo>
                    <a:pt x="815595" y="356823"/>
                    <a:pt x="815595" y="356823"/>
                    <a:pt x="815595" y="353764"/>
                  </a:cubicBezTo>
                  <a:close/>
                  <a:moveTo>
                    <a:pt x="509747" y="173824"/>
                  </a:moveTo>
                  <a:lnTo>
                    <a:pt x="641771" y="305848"/>
                  </a:lnTo>
                  <a:lnTo>
                    <a:pt x="560721" y="305848"/>
                  </a:lnTo>
                  <a:cubicBezTo>
                    <a:pt x="532569" y="305848"/>
                    <a:pt x="509747" y="283026"/>
                    <a:pt x="509747" y="254873"/>
                  </a:cubicBezTo>
                  <a:close/>
                  <a:moveTo>
                    <a:pt x="713645" y="866569"/>
                  </a:moveTo>
                  <a:cubicBezTo>
                    <a:pt x="713645" y="894722"/>
                    <a:pt x="690823" y="917544"/>
                    <a:pt x="662671" y="917544"/>
                  </a:cubicBezTo>
                  <a:lnTo>
                    <a:pt x="152924" y="917544"/>
                  </a:lnTo>
                  <a:cubicBezTo>
                    <a:pt x="124771" y="917544"/>
                    <a:pt x="101949" y="894722"/>
                    <a:pt x="101949" y="866569"/>
                  </a:cubicBezTo>
                  <a:lnTo>
                    <a:pt x="101949" y="152924"/>
                  </a:lnTo>
                  <a:cubicBezTo>
                    <a:pt x="101949" y="124771"/>
                    <a:pt x="124771" y="101949"/>
                    <a:pt x="152924" y="101949"/>
                  </a:cubicBezTo>
                  <a:lnTo>
                    <a:pt x="407797" y="101949"/>
                  </a:lnTo>
                  <a:lnTo>
                    <a:pt x="407797" y="254873"/>
                  </a:lnTo>
                  <a:cubicBezTo>
                    <a:pt x="407797" y="339331"/>
                    <a:pt x="476264" y="407797"/>
                    <a:pt x="560721" y="407797"/>
                  </a:cubicBezTo>
                  <a:lnTo>
                    <a:pt x="713645" y="407797"/>
                  </a:lnTo>
                  <a:close/>
                  <a:moveTo>
                    <a:pt x="560721" y="713645"/>
                  </a:moveTo>
                  <a:lnTo>
                    <a:pt x="254873" y="713645"/>
                  </a:lnTo>
                  <a:cubicBezTo>
                    <a:pt x="226721" y="713645"/>
                    <a:pt x="203899" y="736468"/>
                    <a:pt x="203899" y="764620"/>
                  </a:cubicBezTo>
                  <a:cubicBezTo>
                    <a:pt x="203899" y="792773"/>
                    <a:pt x="226721" y="815595"/>
                    <a:pt x="254873" y="815595"/>
                  </a:cubicBezTo>
                  <a:lnTo>
                    <a:pt x="560721" y="815595"/>
                  </a:lnTo>
                  <a:cubicBezTo>
                    <a:pt x="588874" y="815595"/>
                    <a:pt x="611696" y="792773"/>
                    <a:pt x="611696" y="764620"/>
                  </a:cubicBezTo>
                  <a:cubicBezTo>
                    <a:pt x="611696" y="736468"/>
                    <a:pt x="588874" y="713645"/>
                    <a:pt x="560721" y="713645"/>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64" name="Google Shape;564;p31"/>
          <p:cNvSpPr txBox="1"/>
          <p:nvPr/>
        </p:nvSpPr>
        <p:spPr>
          <a:xfrm>
            <a:off x="1028700" y="1009650"/>
            <a:ext cx="6202863" cy="2457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Our</a:t>
            </a:r>
            <a:endParaRPr/>
          </a:p>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History</a:t>
            </a:r>
            <a:endParaRPr/>
          </a:p>
        </p:txBody>
      </p:sp>
      <p:sp>
        <p:nvSpPr>
          <p:cNvPr id="565" name="Google Shape;565;p31"/>
          <p:cNvSpPr txBox="1"/>
          <p:nvPr/>
        </p:nvSpPr>
        <p:spPr>
          <a:xfrm>
            <a:off x="1028700" y="4024543"/>
            <a:ext cx="7042500" cy="547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0F2133"/>
                </a:solidFill>
                <a:latin typeface="DM Sans"/>
                <a:ea typeface="DM Sans"/>
                <a:cs typeface="DM Sans"/>
                <a:sym typeface="DM Sans"/>
              </a:rPr>
              <a:t>This consulting company was founded by a group of passionate and determined individuals who wanted to make a difference in the world. They started small but grew quickly, partnering with some of the biggest names in various industries and attracting top talent from around the world. </a:t>
            </a:r>
            <a:endParaRPr/>
          </a:p>
          <a:p>
            <a:pPr indent="0" lvl="0" marL="0" marR="0" rtl="0" algn="l">
              <a:lnSpc>
                <a:spcPct val="140000"/>
              </a:lnSpc>
              <a:spcBef>
                <a:spcPts val="0"/>
              </a:spcBef>
              <a:spcAft>
                <a:spcPts val="0"/>
              </a:spcAft>
              <a:buNone/>
            </a:pPr>
            <a:r>
              <a:t/>
            </a:r>
            <a:endParaRPr sz="2000">
              <a:solidFill>
                <a:srgbClr val="0F2133"/>
              </a:solidFill>
              <a:latin typeface="DM Sans"/>
              <a:ea typeface="DM Sans"/>
              <a:cs typeface="DM Sans"/>
              <a:sym typeface="DM Sans"/>
            </a:endParaRPr>
          </a:p>
          <a:p>
            <a:pPr indent="0" lvl="0" marL="0" marR="0" rtl="0" algn="l">
              <a:lnSpc>
                <a:spcPct val="140000"/>
              </a:lnSpc>
              <a:spcBef>
                <a:spcPts val="0"/>
              </a:spcBef>
              <a:spcAft>
                <a:spcPts val="0"/>
              </a:spcAft>
              <a:buNone/>
            </a:pPr>
            <a:r>
              <a:rPr lang="en-US" sz="2000">
                <a:solidFill>
                  <a:srgbClr val="0F2133"/>
                </a:solidFill>
                <a:latin typeface="DM Sans"/>
                <a:ea typeface="DM Sans"/>
                <a:cs typeface="DM Sans"/>
                <a:sym typeface="DM Sans"/>
              </a:rPr>
              <a:t>Despite their success, the founders never lost sight of their original vision and values. They continue to push themselves and their team to be the best they can be, always striving for excellence. Today, this consulting company stands as a testament to the power of passion, perseverance, and purpose. </a:t>
            </a:r>
            <a:endParaRPr/>
          </a:p>
        </p:txBody>
      </p:sp>
      <p:grpSp>
        <p:nvGrpSpPr>
          <p:cNvPr id="566" name="Google Shape;566;p31"/>
          <p:cNvGrpSpPr/>
          <p:nvPr/>
        </p:nvGrpSpPr>
        <p:grpSpPr>
          <a:xfrm rot="-1409323">
            <a:off x="12728496" y="1121319"/>
            <a:ext cx="1961461" cy="2253164"/>
            <a:chOff x="0" y="5211"/>
            <a:chExt cx="698500" cy="802379"/>
          </a:xfrm>
        </p:grpSpPr>
        <p:sp>
          <p:nvSpPr>
            <p:cNvPr id="567" name="Google Shape;567;p31"/>
            <p:cNvSpPr/>
            <p:nvPr/>
          </p:nvSpPr>
          <p:spPr>
            <a:xfrm>
              <a:off x="0" y="5211"/>
              <a:ext cx="698500" cy="802379"/>
            </a:xfrm>
            <a:custGeom>
              <a:rect b="b" l="l" r="r" t="t"/>
              <a:pathLst>
                <a:path extrusionOk="0" h="802379" w="698500">
                  <a:moveTo>
                    <a:pt x="372705" y="8435"/>
                  </a:moveTo>
                  <a:lnTo>
                    <a:pt x="675045" y="184343"/>
                  </a:lnTo>
                  <a:cubicBezTo>
                    <a:pt x="689567" y="192791"/>
                    <a:pt x="698500" y="208324"/>
                    <a:pt x="698500" y="225125"/>
                  </a:cubicBezTo>
                  <a:lnTo>
                    <a:pt x="698500" y="577253"/>
                  </a:lnTo>
                  <a:cubicBezTo>
                    <a:pt x="698500" y="594054"/>
                    <a:pt x="689567" y="609587"/>
                    <a:pt x="675045" y="618035"/>
                  </a:cubicBezTo>
                  <a:lnTo>
                    <a:pt x="372705" y="793943"/>
                  </a:lnTo>
                  <a:cubicBezTo>
                    <a:pt x="358206" y="802378"/>
                    <a:pt x="340294" y="802378"/>
                    <a:pt x="325795" y="793943"/>
                  </a:cubicBezTo>
                  <a:lnTo>
                    <a:pt x="23455" y="618035"/>
                  </a:lnTo>
                  <a:cubicBezTo>
                    <a:pt x="8933" y="609587"/>
                    <a:pt x="0" y="594054"/>
                    <a:pt x="0" y="577253"/>
                  </a:cubicBezTo>
                  <a:lnTo>
                    <a:pt x="0" y="225125"/>
                  </a:lnTo>
                  <a:cubicBezTo>
                    <a:pt x="0" y="208324"/>
                    <a:pt x="8933" y="192791"/>
                    <a:pt x="23455" y="184343"/>
                  </a:cubicBezTo>
                  <a:lnTo>
                    <a:pt x="325795" y="8435"/>
                  </a:lnTo>
                  <a:cubicBezTo>
                    <a:pt x="340294" y="0"/>
                    <a:pt x="358206" y="0"/>
                    <a:pt x="372705" y="8435"/>
                  </a:cubicBezTo>
                  <a:close/>
                </a:path>
              </a:pathLst>
            </a:custGeom>
            <a:solidFill>
              <a:srgbClr val="642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1"/>
            <p:cNvSpPr txBox="1"/>
            <p:nvPr/>
          </p:nvSpPr>
          <p:spPr>
            <a:xfrm>
              <a:off x="0" y="92075"/>
              <a:ext cx="6985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69" name="Google Shape;569;p31"/>
          <p:cNvSpPr/>
          <p:nvPr/>
        </p:nvSpPr>
        <p:spPr>
          <a:xfrm rot="-1045338">
            <a:off x="13304410" y="1843082"/>
            <a:ext cx="809562" cy="809633"/>
          </a:xfrm>
          <a:custGeom>
            <a:rect b="b" l="l" r="r" t="t"/>
            <a:pathLst>
              <a:path extrusionOk="0" h="809633" w="809562">
                <a:moveTo>
                  <a:pt x="781295" y="327093"/>
                </a:moveTo>
                <a:cubicBezTo>
                  <a:pt x="758267" y="299447"/>
                  <a:pt x="724167" y="283434"/>
                  <a:pt x="688187" y="283373"/>
                </a:cubicBezTo>
                <a:lnTo>
                  <a:pt x="503591" y="283373"/>
                </a:lnTo>
                <a:lnTo>
                  <a:pt x="526261" y="225484"/>
                </a:lnTo>
                <a:cubicBezTo>
                  <a:pt x="558456" y="138943"/>
                  <a:pt x="514400" y="42688"/>
                  <a:pt x="427859" y="10492"/>
                </a:cubicBezTo>
                <a:cubicBezTo>
                  <a:pt x="408962" y="3462"/>
                  <a:pt x="388949" y="-92"/>
                  <a:pt x="368787" y="2"/>
                </a:cubicBezTo>
                <a:cubicBezTo>
                  <a:pt x="352882" y="35"/>
                  <a:pt x="338470" y="9379"/>
                  <a:pt x="331949" y="23886"/>
                </a:cubicBezTo>
                <a:lnTo>
                  <a:pt x="216576" y="283373"/>
                </a:lnTo>
                <a:lnTo>
                  <a:pt x="121445" y="283373"/>
                </a:lnTo>
                <a:cubicBezTo>
                  <a:pt x="54373" y="283373"/>
                  <a:pt x="0" y="337746"/>
                  <a:pt x="0" y="404818"/>
                </a:cubicBezTo>
                <a:lnTo>
                  <a:pt x="0" y="688189"/>
                </a:lnTo>
                <a:cubicBezTo>
                  <a:pt x="0" y="755261"/>
                  <a:pt x="54373" y="809633"/>
                  <a:pt x="121445" y="809633"/>
                </a:cubicBezTo>
                <a:lnTo>
                  <a:pt x="636775" y="809633"/>
                </a:lnTo>
                <a:cubicBezTo>
                  <a:pt x="695401" y="809614"/>
                  <a:pt x="745643" y="767717"/>
                  <a:pt x="756196" y="710049"/>
                </a:cubicBezTo>
                <a:lnTo>
                  <a:pt x="807608" y="426678"/>
                </a:lnTo>
                <a:cubicBezTo>
                  <a:pt x="814045" y="391223"/>
                  <a:pt x="804405" y="354740"/>
                  <a:pt x="781295" y="327093"/>
                </a:cubicBezTo>
                <a:close/>
                <a:moveTo>
                  <a:pt x="202408" y="728670"/>
                </a:moveTo>
                <a:lnTo>
                  <a:pt x="121445" y="728670"/>
                </a:lnTo>
                <a:cubicBezTo>
                  <a:pt x="99087" y="728670"/>
                  <a:pt x="80963" y="710546"/>
                  <a:pt x="80963" y="688189"/>
                </a:cubicBezTo>
                <a:lnTo>
                  <a:pt x="80963" y="404818"/>
                </a:lnTo>
                <a:cubicBezTo>
                  <a:pt x="80963" y="382460"/>
                  <a:pt x="99087" y="364336"/>
                  <a:pt x="121445" y="364336"/>
                </a:cubicBezTo>
                <a:lnTo>
                  <a:pt x="202408" y="364336"/>
                </a:lnTo>
                <a:close/>
                <a:moveTo>
                  <a:pt x="728669" y="412104"/>
                </a:moveTo>
                <a:lnTo>
                  <a:pt x="677257" y="695475"/>
                </a:lnTo>
                <a:cubicBezTo>
                  <a:pt x="673696" y="714951"/>
                  <a:pt x="656571" y="728993"/>
                  <a:pt x="636775" y="728670"/>
                </a:cubicBezTo>
                <a:lnTo>
                  <a:pt x="283371" y="728670"/>
                </a:lnTo>
                <a:lnTo>
                  <a:pt x="283371" y="332356"/>
                </a:lnTo>
                <a:lnTo>
                  <a:pt x="393481" y="84608"/>
                </a:lnTo>
                <a:cubicBezTo>
                  <a:pt x="438770" y="97812"/>
                  <a:pt x="464780" y="145229"/>
                  <a:pt x="451577" y="190517"/>
                </a:cubicBezTo>
                <a:cubicBezTo>
                  <a:pt x="450924" y="192757"/>
                  <a:pt x="450180" y="194969"/>
                  <a:pt x="449346" y="197147"/>
                </a:cubicBezTo>
                <a:lnTo>
                  <a:pt x="427890" y="255036"/>
                </a:lnTo>
                <a:cubicBezTo>
                  <a:pt x="412240" y="296922"/>
                  <a:pt x="433509" y="343565"/>
                  <a:pt x="475395" y="359215"/>
                </a:cubicBezTo>
                <a:cubicBezTo>
                  <a:pt x="484415" y="362585"/>
                  <a:pt x="493963" y="364319"/>
                  <a:pt x="503591" y="364336"/>
                </a:cubicBezTo>
                <a:lnTo>
                  <a:pt x="688187" y="364336"/>
                </a:lnTo>
                <a:cubicBezTo>
                  <a:pt x="700227" y="364317"/>
                  <a:pt x="711652" y="369658"/>
                  <a:pt x="719358" y="378909"/>
                </a:cubicBezTo>
                <a:cubicBezTo>
                  <a:pt x="727253" y="388034"/>
                  <a:pt x="730667" y="400205"/>
                  <a:pt x="728669" y="412104"/>
                </a:cubicBezTo>
                <a:close/>
              </a:path>
            </a:pathLst>
          </a:custGeom>
          <a:solidFill>
            <a:srgbClr val="FFE7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F63"/>
        </a:solidFill>
      </p:bgPr>
    </p:bg>
    <p:spTree>
      <p:nvGrpSpPr>
        <p:cNvPr id="573" name="Shape 573"/>
        <p:cNvGrpSpPr/>
        <p:nvPr/>
      </p:nvGrpSpPr>
      <p:grpSpPr>
        <a:xfrm>
          <a:off x="0" y="0"/>
          <a:ext cx="0" cy="0"/>
          <a:chOff x="0" y="0"/>
          <a:chExt cx="0" cy="0"/>
        </a:xfrm>
      </p:grpSpPr>
      <p:grpSp>
        <p:nvGrpSpPr>
          <p:cNvPr id="574" name="Google Shape;574;p32"/>
          <p:cNvGrpSpPr/>
          <p:nvPr/>
        </p:nvGrpSpPr>
        <p:grpSpPr>
          <a:xfrm rot="10800000">
            <a:off x="-3613687" y="221543"/>
            <a:ext cx="13137024" cy="11547504"/>
            <a:chOff x="11492" y="16949"/>
            <a:chExt cx="789815" cy="694251"/>
          </a:xfrm>
        </p:grpSpPr>
        <p:sp>
          <p:nvSpPr>
            <p:cNvPr id="575" name="Google Shape;575;p32"/>
            <p:cNvSpPr/>
            <p:nvPr/>
          </p:nvSpPr>
          <p:spPr>
            <a:xfrm>
              <a:off x="11492" y="16949"/>
              <a:ext cx="789815" cy="694251"/>
            </a:xfrm>
            <a:custGeom>
              <a:rect b="b" l="l" r="r" t="t"/>
              <a:pathLst>
                <a:path extrusionOk="0" h="694251" w="789815">
                  <a:moveTo>
                    <a:pt x="409398" y="8408"/>
                  </a:moveTo>
                  <a:lnTo>
                    <a:pt x="786818" y="668894"/>
                  </a:lnTo>
                  <a:cubicBezTo>
                    <a:pt x="789816" y="674139"/>
                    <a:pt x="789794" y="680584"/>
                    <a:pt x="786762" y="685809"/>
                  </a:cubicBezTo>
                  <a:cubicBezTo>
                    <a:pt x="783729" y="691035"/>
                    <a:pt x="778144" y="694251"/>
                    <a:pt x="772103" y="694251"/>
                  </a:cubicBezTo>
                  <a:lnTo>
                    <a:pt x="17713" y="694251"/>
                  </a:lnTo>
                  <a:cubicBezTo>
                    <a:pt x="11672" y="694251"/>
                    <a:pt x="6087" y="691035"/>
                    <a:pt x="3054" y="685809"/>
                  </a:cubicBezTo>
                  <a:cubicBezTo>
                    <a:pt x="22" y="680584"/>
                    <a:pt x="0" y="674139"/>
                    <a:pt x="2998" y="668894"/>
                  </a:cubicBezTo>
                  <a:lnTo>
                    <a:pt x="380418" y="8408"/>
                  </a:lnTo>
                  <a:cubicBezTo>
                    <a:pt x="383389" y="3209"/>
                    <a:pt x="388919" y="0"/>
                    <a:pt x="394908" y="0"/>
                  </a:cubicBezTo>
                  <a:cubicBezTo>
                    <a:pt x="400897" y="0"/>
                    <a:pt x="406427" y="3209"/>
                    <a:pt x="409398" y="8408"/>
                  </a:cubicBezTo>
                  <a:close/>
                </a:path>
              </a:pathLst>
            </a:custGeom>
            <a:solidFill>
              <a:srgbClr val="FFFFFF"/>
            </a:solidFill>
            <a:ln cap="flat" cmpd="sng" w="1238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2"/>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77" name="Google Shape;577;p32"/>
          <p:cNvSpPr txBox="1"/>
          <p:nvPr/>
        </p:nvSpPr>
        <p:spPr>
          <a:xfrm>
            <a:off x="1028700" y="1009650"/>
            <a:ext cx="6630434"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6420FF"/>
                </a:solidFill>
                <a:latin typeface="Arial"/>
                <a:ea typeface="Arial"/>
                <a:cs typeface="Arial"/>
                <a:sym typeface="Arial"/>
              </a:rPr>
              <a:t>Our team</a:t>
            </a:r>
            <a:endParaRPr/>
          </a:p>
        </p:txBody>
      </p:sp>
      <p:sp>
        <p:nvSpPr>
          <p:cNvPr id="578" name="Google Shape;578;p32"/>
          <p:cNvSpPr txBox="1"/>
          <p:nvPr/>
        </p:nvSpPr>
        <p:spPr>
          <a:xfrm>
            <a:off x="1028700" y="2643485"/>
            <a:ext cx="6329500" cy="9747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000">
                <a:solidFill>
                  <a:srgbClr val="6420FF"/>
                </a:solidFill>
                <a:latin typeface="DM Sans"/>
                <a:ea typeface="DM Sans"/>
                <a:cs typeface="DM Sans"/>
                <a:sym typeface="DM Sans"/>
              </a:rPr>
              <a:t>This consulting company is powered by a team of brilliant and dedicated individuals who share a common passion for making a difference in the world.</a:t>
            </a:r>
            <a:endParaRPr/>
          </a:p>
        </p:txBody>
      </p:sp>
      <p:sp>
        <p:nvSpPr>
          <p:cNvPr id="579" name="Google Shape;579;p32"/>
          <p:cNvSpPr txBox="1"/>
          <p:nvPr/>
        </p:nvSpPr>
        <p:spPr>
          <a:xfrm>
            <a:off x="9714483" y="1995785"/>
            <a:ext cx="6955080" cy="162242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000">
                <a:solidFill>
                  <a:srgbClr val="FFFFFF"/>
                </a:solidFill>
                <a:latin typeface="DM Sans"/>
                <a:ea typeface="DM Sans"/>
                <a:cs typeface="DM Sans"/>
                <a:sym typeface="DM Sans"/>
              </a:rPr>
              <a:t>They work tirelessly to provide practical and innovative solutions, driven by a sense of purpose and a desire to create a positive impact. For them, the journey is just as important as the destination, and they approach each day with a spirit of collaboration, creativity, and resilience.</a:t>
            </a:r>
            <a:endParaRPr/>
          </a:p>
        </p:txBody>
      </p:sp>
      <p:sp>
        <p:nvSpPr>
          <p:cNvPr id="580" name="Google Shape;580;p32"/>
          <p:cNvSpPr txBox="1"/>
          <p:nvPr/>
        </p:nvSpPr>
        <p:spPr>
          <a:xfrm>
            <a:off x="1618437" y="7960692"/>
            <a:ext cx="2907057" cy="3714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6420FF"/>
                </a:solidFill>
                <a:latin typeface="Arial"/>
                <a:ea typeface="Arial"/>
                <a:cs typeface="Arial"/>
                <a:sym typeface="Arial"/>
              </a:rPr>
              <a:t>David Kim</a:t>
            </a:r>
            <a:endParaRPr/>
          </a:p>
        </p:txBody>
      </p:sp>
      <p:sp>
        <p:nvSpPr>
          <p:cNvPr id="581" name="Google Shape;581;p32"/>
          <p:cNvSpPr txBox="1"/>
          <p:nvPr/>
        </p:nvSpPr>
        <p:spPr>
          <a:xfrm>
            <a:off x="1618437" y="8665542"/>
            <a:ext cx="2907057" cy="3067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800">
                <a:solidFill>
                  <a:srgbClr val="6420FF"/>
                </a:solidFill>
                <a:latin typeface="DM Sans"/>
                <a:ea typeface="DM Sans"/>
                <a:cs typeface="DM Sans"/>
                <a:sym typeface="DM Sans"/>
              </a:rPr>
              <a:t>Chief Technology Officer </a:t>
            </a:r>
            <a:endParaRPr/>
          </a:p>
        </p:txBody>
      </p:sp>
      <p:sp>
        <p:nvSpPr>
          <p:cNvPr id="582" name="Google Shape;582;p32"/>
          <p:cNvSpPr/>
          <p:nvPr/>
        </p:nvSpPr>
        <p:spPr>
          <a:xfrm>
            <a:off x="1618437" y="4690069"/>
            <a:ext cx="2907057" cy="2907057"/>
          </a:xfrm>
          <a:custGeom>
            <a:rect b="b" l="l" r="r" t="t"/>
            <a:pathLst>
              <a:path extrusionOk="0"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rotWithShape="1">
            <a:blip r:embed="rId3">
              <a:alphaModFix/>
            </a:blip>
            <a:stretch>
              <a:fillRect b="0" l="-29880" r="-2011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2"/>
          <p:cNvSpPr txBox="1"/>
          <p:nvPr/>
        </p:nvSpPr>
        <p:spPr>
          <a:xfrm>
            <a:off x="5666460" y="7960692"/>
            <a:ext cx="2907057" cy="3714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6420FF"/>
                </a:solidFill>
                <a:latin typeface="Arial"/>
                <a:ea typeface="Arial"/>
                <a:cs typeface="Arial"/>
                <a:sym typeface="Arial"/>
              </a:rPr>
              <a:t>Sarah Nguyen</a:t>
            </a:r>
            <a:endParaRPr/>
          </a:p>
        </p:txBody>
      </p:sp>
      <p:sp>
        <p:nvSpPr>
          <p:cNvPr id="584" name="Google Shape;584;p32"/>
          <p:cNvSpPr txBox="1"/>
          <p:nvPr/>
        </p:nvSpPr>
        <p:spPr>
          <a:xfrm>
            <a:off x="5666460" y="8665542"/>
            <a:ext cx="2907057" cy="6210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800">
                <a:solidFill>
                  <a:srgbClr val="FFFFFF"/>
                </a:solidFill>
                <a:latin typeface="DM Sans"/>
                <a:ea typeface="DM Sans"/>
                <a:cs typeface="DM Sans"/>
                <a:sym typeface="DM Sans"/>
              </a:rPr>
              <a:t>Head of Product Management</a:t>
            </a:r>
            <a:endParaRPr/>
          </a:p>
        </p:txBody>
      </p:sp>
      <p:sp>
        <p:nvSpPr>
          <p:cNvPr id="585" name="Google Shape;585;p32"/>
          <p:cNvSpPr/>
          <p:nvPr/>
        </p:nvSpPr>
        <p:spPr>
          <a:xfrm>
            <a:off x="5666460" y="4690069"/>
            <a:ext cx="2907057" cy="2907057"/>
          </a:xfrm>
          <a:custGeom>
            <a:rect b="b" l="l" r="r" t="t"/>
            <a:pathLst>
              <a:path extrusionOk="0"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rotWithShape="1">
            <a:blip r:embed="rId4">
              <a:alphaModFix/>
            </a:blip>
            <a:stretch>
              <a:fillRect b="0" l="-29788" r="-2002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2"/>
          <p:cNvSpPr txBox="1"/>
          <p:nvPr/>
        </p:nvSpPr>
        <p:spPr>
          <a:xfrm>
            <a:off x="9714483" y="7960692"/>
            <a:ext cx="2907057" cy="3714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6420FF"/>
                </a:solidFill>
                <a:latin typeface="Arial"/>
                <a:ea typeface="Arial"/>
                <a:cs typeface="Arial"/>
                <a:sym typeface="Arial"/>
              </a:rPr>
              <a:t>James Johnson</a:t>
            </a:r>
            <a:endParaRPr/>
          </a:p>
        </p:txBody>
      </p:sp>
      <p:sp>
        <p:nvSpPr>
          <p:cNvPr id="587" name="Google Shape;587;p32"/>
          <p:cNvSpPr txBox="1"/>
          <p:nvPr/>
        </p:nvSpPr>
        <p:spPr>
          <a:xfrm>
            <a:off x="9714483" y="8665542"/>
            <a:ext cx="2907057" cy="6210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800">
                <a:solidFill>
                  <a:srgbClr val="FFFFFF"/>
                </a:solidFill>
                <a:latin typeface="DM Sans"/>
                <a:ea typeface="DM Sans"/>
                <a:cs typeface="DM Sans"/>
                <a:sym typeface="DM Sans"/>
              </a:rPr>
              <a:t>Director of Risk and Compliance</a:t>
            </a:r>
            <a:endParaRPr/>
          </a:p>
        </p:txBody>
      </p:sp>
      <p:sp>
        <p:nvSpPr>
          <p:cNvPr id="588" name="Google Shape;588;p32"/>
          <p:cNvSpPr/>
          <p:nvPr/>
        </p:nvSpPr>
        <p:spPr>
          <a:xfrm>
            <a:off x="9714483" y="4690069"/>
            <a:ext cx="2907057" cy="2907057"/>
          </a:xfrm>
          <a:custGeom>
            <a:rect b="b" l="l" r="r" t="t"/>
            <a:pathLst>
              <a:path extrusionOk="0"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rotWithShape="1">
            <a:blip r:embed="rId5">
              <a:alphaModFix/>
            </a:blip>
            <a:stretch>
              <a:fillRect b="-63489" l="-86911" r="-63495" t="-345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2"/>
          <p:cNvSpPr txBox="1"/>
          <p:nvPr/>
        </p:nvSpPr>
        <p:spPr>
          <a:xfrm>
            <a:off x="13762506" y="7960692"/>
            <a:ext cx="2907057" cy="3714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2400">
                <a:solidFill>
                  <a:srgbClr val="6420FF"/>
                </a:solidFill>
                <a:latin typeface="Arial"/>
                <a:ea typeface="Arial"/>
                <a:cs typeface="Arial"/>
                <a:sym typeface="Arial"/>
              </a:rPr>
              <a:t>Anna Lee</a:t>
            </a:r>
            <a:endParaRPr/>
          </a:p>
        </p:txBody>
      </p:sp>
      <p:sp>
        <p:nvSpPr>
          <p:cNvPr id="590" name="Google Shape;590;p32"/>
          <p:cNvSpPr txBox="1"/>
          <p:nvPr/>
        </p:nvSpPr>
        <p:spPr>
          <a:xfrm>
            <a:off x="13762506" y="8665542"/>
            <a:ext cx="2907057" cy="3067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800">
                <a:solidFill>
                  <a:srgbClr val="FFFFFF"/>
                </a:solidFill>
                <a:latin typeface="DM Sans"/>
                <a:ea typeface="DM Sans"/>
                <a:cs typeface="DM Sans"/>
                <a:sym typeface="DM Sans"/>
              </a:rPr>
              <a:t>Chief Financial Officer</a:t>
            </a:r>
            <a:endParaRPr/>
          </a:p>
        </p:txBody>
      </p:sp>
      <p:sp>
        <p:nvSpPr>
          <p:cNvPr id="591" name="Google Shape;591;p32"/>
          <p:cNvSpPr/>
          <p:nvPr/>
        </p:nvSpPr>
        <p:spPr>
          <a:xfrm>
            <a:off x="13762506" y="4690069"/>
            <a:ext cx="2907057" cy="2907057"/>
          </a:xfrm>
          <a:custGeom>
            <a:rect b="b" l="l" r="r" t="t"/>
            <a:pathLst>
              <a:path extrusionOk="0"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rotWithShape="1">
            <a:blip r:embed="rId6">
              <a:alphaModFix/>
            </a:blip>
            <a:stretch>
              <a:fillRect b="-85228" l="-158775" r="-132982" t="-7593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2" name="Google Shape;592;p32"/>
          <p:cNvGrpSpPr/>
          <p:nvPr/>
        </p:nvGrpSpPr>
        <p:grpSpPr>
          <a:xfrm>
            <a:off x="1618437" y="4364582"/>
            <a:ext cx="3086099" cy="3411586"/>
            <a:chOff x="0" y="-85725"/>
            <a:chExt cx="812800" cy="898525"/>
          </a:xfrm>
        </p:grpSpPr>
        <p:sp>
          <p:nvSpPr>
            <p:cNvPr id="593" name="Google Shape;593;p32"/>
            <p:cNvSpPr/>
            <p:nvPr/>
          </p:nvSpPr>
          <p:spPr>
            <a:xfrm>
              <a:off x="0" y="0"/>
              <a:ext cx="765645" cy="765645"/>
            </a:xfrm>
            <a:custGeom>
              <a:rect b="b" l="l" r="r" t="t"/>
              <a:pathLst>
                <a:path extrusionOk="0" h="765645" w="765645">
                  <a:moveTo>
                    <a:pt x="79894" y="0"/>
                  </a:moveTo>
                  <a:lnTo>
                    <a:pt x="685750" y="0"/>
                  </a:lnTo>
                  <a:cubicBezTo>
                    <a:pt x="706940" y="0"/>
                    <a:pt x="727261" y="8417"/>
                    <a:pt x="742244" y="23401"/>
                  </a:cubicBezTo>
                  <a:cubicBezTo>
                    <a:pt x="757227" y="38384"/>
                    <a:pt x="765645" y="58705"/>
                    <a:pt x="765645" y="79894"/>
                  </a:cubicBezTo>
                  <a:lnTo>
                    <a:pt x="765645" y="685750"/>
                  </a:lnTo>
                  <a:cubicBezTo>
                    <a:pt x="765645" y="706940"/>
                    <a:pt x="757227" y="727261"/>
                    <a:pt x="742244" y="742244"/>
                  </a:cubicBezTo>
                  <a:cubicBezTo>
                    <a:pt x="727261" y="757227"/>
                    <a:pt x="706940" y="765645"/>
                    <a:pt x="685750" y="765645"/>
                  </a:cubicBezTo>
                  <a:lnTo>
                    <a:pt x="79894" y="765645"/>
                  </a:lnTo>
                  <a:cubicBezTo>
                    <a:pt x="58705" y="765645"/>
                    <a:pt x="38384" y="757227"/>
                    <a:pt x="23401" y="742244"/>
                  </a:cubicBezTo>
                  <a:cubicBezTo>
                    <a:pt x="8417" y="727261"/>
                    <a:pt x="0" y="706940"/>
                    <a:pt x="0" y="685750"/>
                  </a:cubicBezTo>
                  <a:lnTo>
                    <a:pt x="0" y="79894"/>
                  </a:lnTo>
                  <a:cubicBezTo>
                    <a:pt x="0" y="58705"/>
                    <a:pt x="8417" y="38384"/>
                    <a:pt x="23401" y="23401"/>
                  </a:cubicBezTo>
                  <a:cubicBezTo>
                    <a:pt x="38384" y="8417"/>
                    <a:pt x="58705" y="0"/>
                    <a:pt x="79894" y="0"/>
                  </a:cubicBezTo>
                  <a:close/>
                </a:path>
              </a:pathLst>
            </a:custGeom>
            <a:solidFill>
              <a:srgbClr val="000000">
                <a:alpha val="0"/>
              </a:srgbClr>
            </a:solidFill>
            <a:ln cap="flat" cmpd="sng" w="1238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2"/>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5" name="Google Shape;595;p32"/>
          <p:cNvGrpSpPr/>
          <p:nvPr/>
        </p:nvGrpSpPr>
        <p:grpSpPr>
          <a:xfrm>
            <a:off x="5666460" y="4364582"/>
            <a:ext cx="3086099" cy="3411586"/>
            <a:chOff x="0" y="-85725"/>
            <a:chExt cx="812800" cy="898525"/>
          </a:xfrm>
        </p:grpSpPr>
        <p:sp>
          <p:nvSpPr>
            <p:cNvPr id="596" name="Google Shape;596;p32"/>
            <p:cNvSpPr/>
            <p:nvPr/>
          </p:nvSpPr>
          <p:spPr>
            <a:xfrm>
              <a:off x="0" y="0"/>
              <a:ext cx="765645" cy="765645"/>
            </a:xfrm>
            <a:custGeom>
              <a:rect b="b" l="l" r="r" t="t"/>
              <a:pathLst>
                <a:path extrusionOk="0" h="765645" w="765645">
                  <a:moveTo>
                    <a:pt x="79894" y="0"/>
                  </a:moveTo>
                  <a:lnTo>
                    <a:pt x="685750" y="0"/>
                  </a:lnTo>
                  <a:cubicBezTo>
                    <a:pt x="706940" y="0"/>
                    <a:pt x="727261" y="8417"/>
                    <a:pt x="742244" y="23401"/>
                  </a:cubicBezTo>
                  <a:cubicBezTo>
                    <a:pt x="757227" y="38384"/>
                    <a:pt x="765645" y="58705"/>
                    <a:pt x="765645" y="79894"/>
                  </a:cubicBezTo>
                  <a:lnTo>
                    <a:pt x="765645" y="685750"/>
                  </a:lnTo>
                  <a:cubicBezTo>
                    <a:pt x="765645" y="706940"/>
                    <a:pt x="757227" y="727261"/>
                    <a:pt x="742244" y="742244"/>
                  </a:cubicBezTo>
                  <a:cubicBezTo>
                    <a:pt x="727261" y="757227"/>
                    <a:pt x="706940" y="765645"/>
                    <a:pt x="685750" y="765645"/>
                  </a:cubicBezTo>
                  <a:lnTo>
                    <a:pt x="79894" y="765645"/>
                  </a:lnTo>
                  <a:cubicBezTo>
                    <a:pt x="58705" y="765645"/>
                    <a:pt x="38384" y="757227"/>
                    <a:pt x="23401" y="742244"/>
                  </a:cubicBezTo>
                  <a:cubicBezTo>
                    <a:pt x="8417" y="727261"/>
                    <a:pt x="0" y="706940"/>
                    <a:pt x="0" y="685750"/>
                  </a:cubicBezTo>
                  <a:lnTo>
                    <a:pt x="0" y="79894"/>
                  </a:lnTo>
                  <a:cubicBezTo>
                    <a:pt x="0" y="58705"/>
                    <a:pt x="8417" y="38384"/>
                    <a:pt x="23401" y="23401"/>
                  </a:cubicBezTo>
                  <a:cubicBezTo>
                    <a:pt x="38384" y="8417"/>
                    <a:pt x="58705" y="0"/>
                    <a:pt x="79894" y="0"/>
                  </a:cubicBezTo>
                  <a:close/>
                </a:path>
              </a:pathLst>
            </a:custGeom>
            <a:solidFill>
              <a:srgbClr val="000000">
                <a:alpha val="0"/>
              </a:srgbClr>
            </a:solidFill>
            <a:ln cap="flat" cmpd="sng" w="1238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2"/>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8" name="Google Shape;598;p32"/>
          <p:cNvGrpSpPr/>
          <p:nvPr/>
        </p:nvGrpSpPr>
        <p:grpSpPr>
          <a:xfrm>
            <a:off x="9714483" y="4364582"/>
            <a:ext cx="3086099" cy="3411586"/>
            <a:chOff x="0" y="-85725"/>
            <a:chExt cx="812800" cy="898525"/>
          </a:xfrm>
        </p:grpSpPr>
        <p:sp>
          <p:nvSpPr>
            <p:cNvPr id="599" name="Google Shape;599;p32"/>
            <p:cNvSpPr/>
            <p:nvPr/>
          </p:nvSpPr>
          <p:spPr>
            <a:xfrm>
              <a:off x="0" y="0"/>
              <a:ext cx="765645" cy="765645"/>
            </a:xfrm>
            <a:custGeom>
              <a:rect b="b" l="l" r="r" t="t"/>
              <a:pathLst>
                <a:path extrusionOk="0" h="765645" w="765645">
                  <a:moveTo>
                    <a:pt x="79894" y="0"/>
                  </a:moveTo>
                  <a:lnTo>
                    <a:pt x="685750" y="0"/>
                  </a:lnTo>
                  <a:cubicBezTo>
                    <a:pt x="706940" y="0"/>
                    <a:pt x="727261" y="8417"/>
                    <a:pt x="742244" y="23401"/>
                  </a:cubicBezTo>
                  <a:cubicBezTo>
                    <a:pt x="757227" y="38384"/>
                    <a:pt x="765645" y="58705"/>
                    <a:pt x="765645" y="79894"/>
                  </a:cubicBezTo>
                  <a:lnTo>
                    <a:pt x="765645" y="685750"/>
                  </a:lnTo>
                  <a:cubicBezTo>
                    <a:pt x="765645" y="706940"/>
                    <a:pt x="757227" y="727261"/>
                    <a:pt x="742244" y="742244"/>
                  </a:cubicBezTo>
                  <a:cubicBezTo>
                    <a:pt x="727261" y="757227"/>
                    <a:pt x="706940" y="765645"/>
                    <a:pt x="685750" y="765645"/>
                  </a:cubicBezTo>
                  <a:lnTo>
                    <a:pt x="79894" y="765645"/>
                  </a:lnTo>
                  <a:cubicBezTo>
                    <a:pt x="58705" y="765645"/>
                    <a:pt x="38384" y="757227"/>
                    <a:pt x="23401" y="742244"/>
                  </a:cubicBezTo>
                  <a:cubicBezTo>
                    <a:pt x="8417" y="727261"/>
                    <a:pt x="0" y="706940"/>
                    <a:pt x="0" y="685750"/>
                  </a:cubicBezTo>
                  <a:lnTo>
                    <a:pt x="0" y="79894"/>
                  </a:lnTo>
                  <a:cubicBezTo>
                    <a:pt x="0" y="58705"/>
                    <a:pt x="8417" y="38384"/>
                    <a:pt x="23401" y="23401"/>
                  </a:cubicBezTo>
                  <a:cubicBezTo>
                    <a:pt x="38384" y="8417"/>
                    <a:pt x="58705" y="0"/>
                    <a:pt x="79894" y="0"/>
                  </a:cubicBezTo>
                  <a:close/>
                </a:path>
              </a:pathLst>
            </a:custGeom>
            <a:solidFill>
              <a:srgbClr val="000000">
                <a:alpha val="0"/>
              </a:srgbClr>
            </a:solidFill>
            <a:ln cap="flat" cmpd="sng" w="1238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2"/>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01" name="Google Shape;601;p32"/>
          <p:cNvGrpSpPr/>
          <p:nvPr/>
        </p:nvGrpSpPr>
        <p:grpSpPr>
          <a:xfrm>
            <a:off x="13762506" y="4364582"/>
            <a:ext cx="3086099" cy="3411586"/>
            <a:chOff x="0" y="-85725"/>
            <a:chExt cx="812800" cy="898525"/>
          </a:xfrm>
        </p:grpSpPr>
        <p:sp>
          <p:nvSpPr>
            <p:cNvPr id="602" name="Google Shape;602;p32"/>
            <p:cNvSpPr/>
            <p:nvPr/>
          </p:nvSpPr>
          <p:spPr>
            <a:xfrm>
              <a:off x="0" y="0"/>
              <a:ext cx="765645" cy="765645"/>
            </a:xfrm>
            <a:custGeom>
              <a:rect b="b" l="l" r="r" t="t"/>
              <a:pathLst>
                <a:path extrusionOk="0" h="765645" w="765645">
                  <a:moveTo>
                    <a:pt x="79894" y="0"/>
                  </a:moveTo>
                  <a:lnTo>
                    <a:pt x="685750" y="0"/>
                  </a:lnTo>
                  <a:cubicBezTo>
                    <a:pt x="706940" y="0"/>
                    <a:pt x="727261" y="8417"/>
                    <a:pt x="742244" y="23401"/>
                  </a:cubicBezTo>
                  <a:cubicBezTo>
                    <a:pt x="757227" y="38384"/>
                    <a:pt x="765645" y="58705"/>
                    <a:pt x="765645" y="79894"/>
                  </a:cubicBezTo>
                  <a:lnTo>
                    <a:pt x="765645" y="685750"/>
                  </a:lnTo>
                  <a:cubicBezTo>
                    <a:pt x="765645" y="706940"/>
                    <a:pt x="757227" y="727261"/>
                    <a:pt x="742244" y="742244"/>
                  </a:cubicBezTo>
                  <a:cubicBezTo>
                    <a:pt x="727261" y="757227"/>
                    <a:pt x="706940" y="765645"/>
                    <a:pt x="685750" y="765645"/>
                  </a:cubicBezTo>
                  <a:lnTo>
                    <a:pt x="79894" y="765645"/>
                  </a:lnTo>
                  <a:cubicBezTo>
                    <a:pt x="58705" y="765645"/>
                    <a:pt x="38384" y="757227"/>
                    <a:pt x="23401" y="742244"/>
                  </a:cubicBezTo>
                  <a:cubicBezTo>
                    <a:pt x="8417" y="727261"/>
                    <a:pt x="0" y="706940"/>
                    <a:pt x="0" y="685750"/>
                  </a:cubicBezTo>
                  <a:lnTo>
                    <a:pt x="0" y="79894"/>
                  </a:lnTo>
                  <a:cubicBezTo>
                    <a:pt x="0" y="58705"/>
                    <a:pt x="8417" y="38384"/>
                    <a:pt x="23401" y="23401"/>
                  </a:cubicBezTo>
                  <a:cubicBezTo>
                    <a:pt x="38384" y="8417"/>
                    <a:pt x="58705" y="0"/>
                    <a:pt x="79894" y="0"/>
                  </a:cubicBezTo>
                  <a:close/>
                </a:path>
              </a:pathLst>
            </a:custGeom>
            <a:solidFill>
              <a:srgbClr val="000000">
                <a:alpha val="0"/>
              </a:srgbClr>
            </a:solidFill>
            <a:ln cap="flat" cmpd="sng" w="1238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2"/>
            <p:cNvSpPr txBox="1"/>
            <p:nvPr/>
          </p:nvSpPr>
          <p:spPr>
            <a:xfrm>
              <a:off x="0" y="-85725"/>
              <a:ext cx="812800" cy="898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2133"/>
        </a:solidFill>
      </p:bgPr>
    </p:bg>
    <p:spTree>
      <p:nvGrpSpPr>
        <p:cNvPr id="607" name="Shape 607"/>
        <p:cNvGrpSpPr/>
        <p:nvPr/>
      </p:nvGrpSpPr>
      <p:grpSpPr>
        <a:xfrm>
          <a:off x="0" y="0"/>
          <a:ext cx="0" cy="0"/>
          <a:chOff x="0" y="0"/>
          <a:chExt cx="0" cy="0"/>
        </a:xfrm>
      </p:grpSpPr>
      <p:grpSp>
        <p:nvGrpSpPr>
          <p:cNvPr id="608" name="Google Shape;608;p33"/>
          <p:cNvGrpSpPr/>
          <p:nvPr/>
        </p:nvGrpSpPr>
        <p:grpSpPr>
          <a:xfrm>
            <a:off x="7776685" y="-816847"/>
            <a:ext cx="10969772" cy="10837216"/>
            <a:chOff x="-88370" y="0"/>
            <a:chExt cx="14626362" cy="14449621"/>
          </a:xfrm>
        </p:grpSpPr>
        <p:grpSp>
          <p:nvGrpSpPr>
            <p:cNvPr id="609" name="Google Shape;609;p33"/>
            <p:cNvGrpSpPr/>
            <p:nvPr/>
          </p:nvGrpSpPr>
          <p:grpSpPr>
            <a:xfrm>
              <a:off x="-88370" y="244657"/>
              <a:ext cx="14626362" cy="13960307"/>
              <a:chOff x="-156812" y="-5088"/>
              <a:chExt cx="6663624" cy="6360176"/>
            </a:xfrm>
          </p:grpSpPr>
          <p:sp>
            <p:nvSpPr>
              <p:cNvPr id="610" name="Google Shape;610;p33"/>
              <p:cNvSpPr/>
              <p:nvPr/>
            </p:nvSpPr>
            <p:spPr>
              <a:xfrm>
                <a:off x="-156812" y="-5088"/>
                <a:ext cx="6663624" cy="6360176"/>
              </a:xfrm>
              <a:custGeom>
                <a:rect b="b" l="l" r="r" t="t"/>
                <a:pathLst>
                  <a:path extrusionOk="0"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rotWithShape="1">
                <a:blip r:embed="rId3">
                  <a:alphaModFix/>
                </a:blip>
                <a:stretch>
                  <a:fillRect b="-24998" l="222" r="222"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
              <p:cNvSpPr/>
              <p:nvPr/>
            </p:nvSpPr>
            <p:spPr>
              <a:xfrm>
                <a:off x="0" y="0"/>
                <a:ext cx="6350000" cy="6350000"/>
              </a:xfrm>
              <a:custGeom>
                <a:rect b="b" l="l" r="r" t="t"/>
                <a:pathLst>
                  <a:path extrusionOk="0" h="6350000" w="6350000">
                    <a:moveTo>
                      <a:pt x="3175000" y="0"/>
                    </a:moveTo>
                    <a:cubicBezTo>
                      <a:pt x="1421130" y="0"/>
                      <a:pt x="0" y="1421130"/>
                      <a:pt x="0" y="3175000"/>
                    </a:cubicBezTo>
                    <a:cubicBezTo>
                      <a:pt x="0" y="4928870"/>
                      <a:pt x="1421130" y="6350000"/>
                      <a:pt x="3175000" y="6350000"/>
                    </a:cubicBezTo>
                    <a:cubicBezTo>
                      <a:pt x="4928870" y="6350000"/>
                      <a:pt x="6350000" y="4928870"/>
                      <a:pt x="6350000" y="3175000"/>
                    </a:cubicBezTo>
                    <a:cubicBezTo>
                      <a:pt x="6350000" y="1421130"/>
                      <a:pt x="4928870" y="0"/>
                      <a:pt x="3175000" y="0"/>
                    </a:cubicBezTo>
                    <a:close/>
                    <a:moveTo>
                      <a:pt x="5924550" y="3835400"/>
                    </a:moveTo>
                    <a:lnTo>
                      <a:pt x="5684520" y="3990340"/>
                    </a:lnTo>
                    <a:lnTo>
                      <a:pt x="5787390" y="4257040"/>
                    </a:lnTo>
                    <a:lnTo>
                      <a:pt x="5527040" y="4372610"/>
                    </a:lnTo>
                    <a:lnTo>
                      <a:pt x="5586730" y="4652010"/>
                    </a:lnTo>
                    <a:lnTo>
                      <a:pt x="5311140" y="4725670"/>
                    </a:lnTo>
                    <a:lnTo>
                      <a:pt x="5326380" y="5011420"/>
                    </a:lnTo>
                    <a:lnTo>
                      <a:pt x="5041900" y="5040630"/>
                    </a:lnTo>
                    <a:lnTo>
                      <a:pt x="5012691" y="5325110"/>
                    </a:lnTo>
                    <a:lnTo>
                      <a:pt x="4726941" y="5309870"/>
                    </a:lnTo>
                    <a:lnTo>
                      <a:pt x="4653281" y="5585460"/>
                    </a:lnTo>
                    <a:lnTo>
                      <a:pt x="4373881" y="5525770"/>
                    </a:lnTo>
                    <a:lnTo>
                      <a:pt x="4258311" y="5786120"/>
                    </a:lnTo>
                    <a:lnTo>
                      <a:pt x="3991611" y="5683250"/>
                    </a:lnTo>
                    <a:lnTo>
                      <a:pt x="3835401" y="5924550"/>
                    </a:lnTo>
                    <a:lnTo>
                      <a:pt x="3587751" y="5782309"/>
                    </a:lnTo>
                    <a:lnTo>
                      <a:pt x="3397251" y="5994400"/>
                    </a:lnTo>
                    <a:lnTo>
                      <a:pt x="3175001" y="5814059"/>
                    </a:lnTo>
                    <a:lnTo>
                      <a:pt x="2952751" y="5994400"/>
                    </a:lnTo>
                    <a:lnTo>
                      <a:pt x="2762251" y="5782309"/>
                    </a:lnTo>
                    <a:lnTo>
                      <a:pt x="2514601" y="5924550"/>
                    </a:lnTo>
                    <a:lnTo>
                      <a:pt x="2359661" y="5684520"/>
                    </a:lnTo>
                    <a:lnTo>
                      <a:pt x="2092961" y="5787390"/>
                    </a:lnTo>
                    <a:lnTo>
                      <a:pt x="1977391" y="5527040"/>
                    </a:lnTo>
                    <a:lnTo>
                      <a:pt x="1697991" y="5586730"/>
                    </a:lnTo>
                    <a:lnTo>
                      <a:pt x="1624331" y="5311140"/>
                    </a:lnTo>
                    <a:lnTo>
                      <a:pt x="1338581" y="5326380"/>
                    </a:lnTo>
                    <a:lnTo>
                      <a:pt x="1309371" y="5041900"/>
                    </a:lnTo>
                    <a:lnTo>
                      <a:pt x="1024891" y="5012690"/>
                    </a:lnTo>
                    <a:lnTo>
                      <a:pt x="1040131" y="4726940"/>
                    </a:lnTo>
                    <a:lnTo>
                      <a:pt x="764541" y="4653280"/>
                    </a:lnTo>
                    <a:lnTo>
                      <a:pt x="824231" y="4373880"/>
                    </a:lnTo>
                    <a:lnTo>
                      <a:pt x="563881" y="4258310"/>
                    </a:lnTo>
                    <a:lnTo>
                      <a:pt x="666751" y="3991610"/>
                    </a:lnTo>
                    <a:lnTo>
                      <a:pt x="425451" y="3835400"/>
                    </a:lnTo>
                    <a:lnTo>
                      <a:pt x="567691" y="3587750"/>
                    </a:lnTo>
                    <a:lnTo>
                      <a:pt x="355601" y="3397250"/>
                    </a:lnTo>
                    <a:lnTo>
                      <a:pt x="535940" y="3175000"/>
                    </a:lnTo>
                    <a:lnTo>
                      <a:pt x="355600" y="2952750"/>
                    </a:lnTo>
                    <a:lnTo>
                      <a:pt x="567690" y="2762250"/>
                    </a:lnTo>
                    <a:lnTo>
                      <a:pt x="425450" y="2514600"/>
                    </a:lnTo>
                    <a:lnTo>
                      <a:pt x="665480" y="2359660"/>
                    </a:lnTo>
                    <a:lnTo>
                      <a:pt x="562610" y="2092960"/>
                    </a:lnTo>
                    <a:lnTo>
                      <a:pt x="822960" y="1977390"/>
                    </a:lnTo>
                    <a:lnTo>
                      <a:pt x="763270" y="1697990"/>
                    </a:lnTo>
                    <a:lnTo>
                      <a:pt x="1038860" y="1624330"/>
                    </a:lnTo>
                    <a:lnTo>
                      <a:pt x="1023620" y="1338580"/>
                    </a:lnTo>
                    <a:lnTo>
                      <a:pt x="1308100" y="1309370"/>
                    </a:lnTo>
                    <a:lnTo>
                      <a:pt x="1337310" y="1024890"/>
                    </a:lnTo>
                    <a:lnTo>
                      <a:pt x="1623060" y="1040130"/>
                    </a:lnTo>
                    <a:lnTo>
                      <a:pt x="1696720" y="764540"/>
                    </a:lnTo>
                    <a:lnTo>
                      <a:pt x="1976120" y="824230"/>
                    </a:lnTo>
                    <a:lnTo>
                      <a:pt x="2091690" y="563880"/>
                    </a:lnTo>
                    <a:lnTo>
                      <a:pt x="2358390" y="666750"/>
                    </a:lnTo>
                    <a:lnTo>
                      <a:pt x="2514600" y="425450"/>
                    </a:lnTo>
                    <a:lnTo>
                      <a:pt x="2762250" y="567690"/>
                    </a:lnTo>
                    <a:lnTo>
                      <a:pt x="2952750" y="355600"/>
                    </a:lnTo>
                    <a:lnTo>
                      <a:pt x="3175000" y="535940"/>
                    </a:lnTo>
                    <a:lnTo>
                      <a:pt x="3397250" y="355600"/>
                    </a:lnTo>
                    <a:lnTo>
                      <a:pt x="3587750" y="567690"/>
                    </a:lnTo>
                    <a:lnTo>
                      <a:pt x="3835400" y="425450"/>
                    </a:lnTo>
                    <a:lnTo>
                      <a:pt x="3990340" y="665480"/>
                    </a:lnTo>
                    <a:lnTo>
                      <a:pt x="4257040" y="562610"/>
                    </a:lnTo>
                    <a:lnTo>
                      <a:pt x="4372610" y="822960"/>
                    </a:lnTo>
                    <a:lnTo>
                      <a:pt x="4652010" y="763270"/>
                    </a:lnTo>
                    <a:lnTo>
                      <a:pt x="4725670" y="1038860"/>
                    </a:lnTo>
                    <a:lnTo>
                      <a:pt x="5011420" y="1023620"/>
                    </a:lnTo>
                    <a:lnTo>
                      <a:pt x="5040630" y="1308100"/>
                    </a:lnTo>
                    <a:lnTo>
                      <a:pt x="5325110" y="1337310"/>
                    </a:lnTo>
                    <a:lnTo>
                      <a:pt x="5309870" y="1623060"/>
                    </a:lnTo>
                    <a:lnTo>
                      <a:pt x="5585460" y="1696720"/>
                    </a:lnTo>
                    <a:lnTo>
                      <a:pt x="5525770" y="1976120"/>
                    </a:lnTo>
                    <a:lnTo>
                      <a:pt x="5786120" y="2091690"/>
                    </a:lnTo>
                    <a:lnTo>
                      <a:pt x="5683250" y="2358390"/>
                    </a:lnTo>
                    <a:lnTo>
                      <a:pt x="5923280" y="2513330"/>
                    </a:lnTo>
                    <a:lnTo>
                      <a:pt x="5781039" y="2760980"/>
                    </a:lnTo>
                    <a:lnTo>
                      <a:pt x="5993130" y="2951480"/>
                    </a:lnTo>
                    <a:lnTo>
                      <a:pt x="5814059" y="3175000"/>
                    </a:lnTo>
                    <a:lnTo>
                      <a:pt x="5994400" y="3397250"/>
                    </a:lnTo>
                    <a:lnTo>
                      <a:pt x="5782309" y="3587750"/>
                    </a:lnTo>
                    <a:lnTo>
                      <a:pt x="5924550" y="3835400"/>
                    </a:lnTo>
                    <a:close/>
                  </a:path>
                </a:pathLst>
              </a:custGeom>
              <a:solidFill>
                <a:srgbClr val="0F21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 name="Google Shape;612;p33"/>
            <p:cNvGrpSpPr/>
            <p:nvPr/>
          </p:nvGrpSpPr>
          <p:grpSpPr>
            <a:xfrm>
              <a:off x="32231" y="0"/>
              <a:ext cx="14385142" cy="14449621"/>
              <a:chOff x="1813" y="0"/>
              <a:chExt cx="809173" cy="812800"/>
            </a:xfrm>
          </p:grpSpPr>
          <p:sp>
            <p:nvSpPr>
              <p:cNvPr id="613" name="Google Shape;613;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3143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
              <p:cNvSpPr txBox="1"/>
              <p:nvPr/>
            </p:nvSpPr>
            <p:spPr>
              <a:xfrm>
                <a:off x="76200" y="28575"/>
                <a:ext cx="660400" cy="708025"/>
              </a:xfrm>
              <a:prstGeom prst="rect">
                <a:avLst/>
              </a:prstGeom>
              <a:noFill/>
              <a:ln>
                <a:noFill/>
              </a:ln>
            </p:spPr>
            <p:txBody>
              <a:bodyPr anchorCtr="0" anchor="ctr" bIns="76725" lIns="76725" spcFirstLastPara="1" rIns="76725" wrap="square" tIns="76725">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615" name="Google Shape;615;p33"/>
          <p:cNvGrpSpPr/>
          <p:nvPr/>
        </p:nvGrpSpPr>
        <p:grpSpPr>
          <a:xfrm>
            <a:off x="8770707" y="-929949"/>
            <a:ext cx="9673290" cy="9673290"/>
            <a:chOff x="1634" y="1634"/>
            <a:chExt cx="809533" cy="809533"/>
          </a:xfrm>
        </p:grpSpPr>
        <p:sp>
          <p:nvSpPr>
            <p:cNvPr id="616" name="Google Shape;616;p33"/>
            <p:cNvSpPr/>
            <p:nvPr/>
          </p:nvSpPr>
          <p:spPr>
            <a:xfrm>
              <a:off x="1634" y="1634"/>
              <a:ext cx="809533" cy="809533"/>
            </a:xfrm>
            <a:custGeom>
              <a:rect b="b" l="l" r="r" t="t"/>
              <a:pathLst>
                <a:path extrusionOk="0" h="809533" w="809533">
                  <a:moveTo>
                    <a:pt x="409772" y="2316"/>
                  </a:moveTo>
                  <a:lnTo>
                    <a:pt x="456977" y="39559"/>
                  </a:lnTo>
                  <a:cubicBezTo>
                    <a:pt x="460087" y="42013"/>
                    <a:pt x="464249" y="42672"/>
                    <a:pt x="467965" y="41300"/>
                  </a:cubicBezTo>
                  <a:lnTo>
                    <a:pt x="524368" y="20466"/>
                  </a:lnTo>
                  <a:cubicBezTo>
                    <a:pt x="527876" y="19170"/>
                    <a:pt x="531814" y="20450"/>
                    <a:pt x="533891" y="23560"/>
                  </a:cubicBezTo>
                  <a:lnTo>
                    <a:pt x="567276" y="73568"/>
                  </a:lnTo>
                  <a:cubicBezTo>
                    <a:pt x="569476" y="76862"/>
                    <a:pt x="573231" y="78776"/>
                    <a:pt x="577189" y="78619"/>
                  </a:cubicBezTo>
                  <a:lnTo>
                    <a:pt x="637270" y="76234"/>
                  </a:lnTo>
                  <a:cubicBezTo>
                    <a:pt x="641006" y="76086"/>
                    <a:pt x="644357" y="78520"/>
                    <a:pt x="645370" y="82120"/>
                  </a:cubicBezTo>
                  <a:lnTo>
                    <a:pt x="661669" y="139996"/>
                  </a:lnTo>
                  <a:cubicBezTo>
                    <a:pt x="662743" y="143809"/>
                    <a:pt x="665723" y="146789"/>
                    <a:pt x="669536" y="147863"/>
                  </a:cubicBezTo>
                  <a:lnTo>
                    <a:pt x="727412" y="164162"/>
                  </a:lnTo>
                  <a:cubicBezTo>
                    <a:pt x="731011" y="165175"/>
                    <a:pt x="733445" y="168526"/>
                    <a:pt x="733297" y="172262"/>
                  </a:cubicBezTo>
                  <a:lnTo>
                    <a:pt x="730913" y="232343"/>
                  </a:lnTo>
                  <a:cubicBezTo>
                    <a:pt x="730756" y="236301"/>
                    <a:pt x="732670" y="240056"/>
                    <a:pt x="735964" y="242256"/>
                  </a:cubicBezTo>
                  <a:lnTo>
                    <a:pt x="785972" y="275641"/>
                  </a:lnTo>
                  <a:cubicBezTo>
                    <a:pt x="789082" y="277718"/>
                    <a:pt x="790361" y="281656"/>
                    <a:pt x="789066" y="285164"/>
                  </a:cubicBezTo>
                  <a:lnTo>
                    <a:pt x="768232" y="341567"/>
                  </a:lnTo>
                  <a:cubicBezTo>
                    <a:pt x="766860" y="345283"/>
                    <a:pt x="767519" y="349445"/>
                    <a:pt x="769973" y="352555"/>
                  </a:cubicBezTo>
                  <a:lnTo>
                    <a:pt x="807216" y="399760"/>
                  </a:lnTo>
                  <a:cubicBezTo>
                    <a:pt x="809532" y="402695"/>
                    <a:pt x="809532" y="406837"/>
                    <a:pt x="807216" y="409772"/>
                  </a:cubicBezTo>
                  <a:lnTo>
                    <a:pt x="769973" y="456977"/>
                  </a:lnTo>
                  <a:cubicBezTo>
                    <a:pt x="767519" y="460087"/>
                    <a:pt x="766860" y="464249"/>
                    <a:pt x="768232" y="467965"/>
                  </a:cubicBezTo>
                  <a:lnTo>
                    <a:pt x="789066" y="524368"/>
                  </a:lnTo>
                  <a:cubicBezTo>
                    <a:pt x="790361" y="527876"/>
                    <a:pt x="789082" y="531814"/>
                    <a:pt x="785972" y="533891"/>
                  </a:cubicBezTo>
                  <a:lnTo>
                    <a:pt x="735964" y="567276"/>
                  </a:lnTo>
                  <a:cubicBezTo>
                    <a:pt x="732670" y="569476"/>
                    <a:pt x="730756" y="573231"/>
                    <a:pt x="730913" y="577189"/>
                  </a:cubicBezTo>
                  <a:lnTo>
                    <a:pt x="733297" y="637270"/>
                  </a:lnTo>
                  <a:cubicBezTo>
                    <a:pt x="733445" y="641006"/>
                    <a:pt x="731011" y="644357"/>
                    <a:pt x="727412" y="645370"/>
                  </a:cubicBezTo>
                  <a:lnTo>
                    <a:pt x="669536" y="661669"/>
                  </a:lnTo>
                  <a:cubicBezTo>
                    <a:pt x="665723" y="662743"/>
                    <a:pt x="662743" y="665723"/>
                    <a:pt x="661669" y="669536"/>
                  </a:cubicBezTo>
                  <a:lnTo>
                    <a:pt x="645370" y="727412"/>
                  </a:lnTo>
                  <a:cubicBezTo>
                    <a:pt x="644357" y="731011"/>
                    <a:pt x="641006" y="733445"/>
                    <a:pt x="637270" y="733297"/>
                  </a:cubicBezTo>
                  <a:lnTo>
                    <a:pt x="577189" y="730913"/>
                  </a:lnTo>
                  <a:cubicBezTo>
                    <a:pt x="573231" y="730756"/>
                    <a:pt x="569476" y="732670"/>
                    <a:pt x="567276" y="735964"/>
                  </a:cubicBezTo>
                  <a:lnTo>
                    <a:pt x="533891" y="785972"/>
                  </a:lnTo>
                  <a:cubicBezTo>
                    <a:pt x="531814" y="789082"/>
                    <a:pt x="527876" y="790361"/>
                    <a:pt x="524368" y="789066"/>
                  </a:cubicBezTo>
                  <a:lnTo>
                    <a:pt x="467965" y="768232"/>
                  </a:lnTo>
                  <a:cubicBezTo>
                    <a:pt x="464249" y="766860"/>
                    <a:pt x="460087" y="767519"/>
                    <a:pt x="456977" y="769973"/>
                  </a:cubicBezTo>
                  <a:lnTo>
                    <a:pt x="409772" y="807216"/>
                  </a:lnTo>
                  <a:cubicBezTo>
                    <a:pt x="406837" y="809532"/>
                    <a:pt x="402695" y="809532"/>
                    <a:pt x="399760" y="807216"/>
                  </a:cubicBezTo>
                  <a:lnTo>
                    <a:pt x="352555" y="769973"/>
                  </a:lnTo>
                  <a:cubicBezTo>
                    <a:pt x="349445" y="767519"/>
                    <a:pt x="345283" y="766860"/>
                    <a:pt x="341567" y="768232"/>
                  </a:cubicBezTo>
                  <a:lnTo>
                    <a:pt x="285164" y="789066"/>
                  </a:lnTo>
                  <a:cubicBezTo>
                    <a:pt x="281656" y="790361"/>
                    <a:pt x="277718" y="789082"/>
                    <a:pt x="275641" y="785972"/>
                  </a:cubicBezTo>
                  <a:lnTo>
                    <a:pt x="242256" y="735964"/>
                  </a:lnTo>
                  <a:cubicBezTo>
                    <a:pt x="240056" y="732670"/>
                    <a:pt x="236301" y="730756"/>
                    <a:pt x="232343" y="730913"/>
                  </a:cubicBezTo>
                  <a:lnTo>
                    <a:pt x="172262" y="733297"/>
                  </a:lnTo>
                  <a:cubicBezTo>
                    <a:pt x="168526" y="733445"/>
                    <a:pt x="165175" y="731011"/>
                    <a:pt x="164162" y="727412"/>
                  </a:cubicBezTo>
                  <a:lnTo>
                    <a:pt x="147863" y="669536"/>
                  </a:lnTo>
                  <a:cubicBezTo>
                    <a:pt x="146789" y="665723"/>
                    <a:pt x="143809" y="662743"/>
                    <a:pt x="139996" y="661669"/>
                  </a:cubicBezTo>
                  <a:lnTo>
                    <a:pt x="82120" y="645370"/>
                  </a:lnTo>
                  <a:cubicBezTo>
                    <a:pt x="78520" y="644357"/>
                    <a:pt x="76086" y="641006"/>
                    <a:pt x="76234" y="637270"/>
                  </a:cubicBezTo>
                  <a:lnTo>
                    <a:pt x="78619" y="577189"/>
                  </a:lnTo>
                  <a:cubicBezTo>
                    <a:pt x="78776" y="573231"/>
                    <a:pt x="76862" y="569476"/>
                    <a:pt x="73568" y="567276"/>
                  </a:cubicBezTo>
                  <a:lnTo>
                    <a:pt x="23560" y="533891"/>
                  </a:lnTo>
                  <a:cubicBezTo>
                    <a:pt x="20450" y="531814"/>
                    <a:pt x="19170" y="527876"/>
                    <a:pt x="20466" y="524368"/>
                  </a:cubicBezTo>
                  <a:lnTo>
                    <a:pt x="41300" y="467965"/>
                  </a:lnTo>
                  <a:cubicBezTo>
                    <a:pt x="42672" y="464249"/>
                    <a:pt x="42013" y="460087"/>
                    <a:pt x="39559" y="456977"/>
                  </a:cubicBezTo>
                  <a:lnTo>
                    <a:pt x="2316" y="409772"/>
                  </a:lnTo>
                  <a:cubicBezTo>
                    <a:pt x="0" y="406837"/>
                    <a:pt x="0" y="402695"/>
                    <a:pt x="2316" y="399760"/>
                  </a:cubicBezTo>
                  <a:lnTo>
                    <a:pt x="39559" y="352555"/>
                  </a:lnTo>
                  <a:cubicBezTo>
                    <a:pt x="42013" y="349445"/>
                    <a:pt x="42672" y="345283"/>
                    <a:pt x="41300" y="341567"/>
                  </a:cubicBezTo>
                  <a:lnTo>
                    <a:pt x="20466" y="285164"/>
                  </a:lnTo>
                  <a:cubicBezTo>
                    <a:pt x="19170" y="281656"/>
                    <a:pt x="20450" y="277718"/>
                    <a:pt x="23560" y="275641"/>
                  </a:cubicBezTo>
                  <a:lnTo>
                    <a:pt x="73568" y="242256"/>
                  </a:lnTo>
                  <a:cubicBezTo>
                    <a:pt x="76862" y="240056"/>
                    <a:pt x="78776" y="236301"/>
                    <a:pt x="78619" y="232343"/>
                  </a:cubicBezTo>
                  <a:lnTo>
                    <a:pt x="76234" y="172262"/>
                  </a:lnTo>
                  <a:cubicBezTo>
                    <a:pt x="76086" y="168526"/>
                    <a:pt x="78520" y="165175"/>
                    <a:pt x="82120" y="164162"/>
                  </a:cubicBezTo>
                  <a:lnTo>
                    <a:pt x="139996" y="147863"/>
                  </a:lnTo>
                  <a:cubicBezTo>
                    <a:pt x="143809" y="146789"/>
                    <a:pt x="146789" y="143809"/>
                    <a:pt x="147863" y="139996"/>
                  </a:cubicBezTo>
                  <a:lnTo>
                    <a:pt x="164162" y="82120"/>
                  </a:lnTo>
                  <a:cubicBezTo>
                    <a:pt x="165175" y="78520"/>
                    <a:pt x="168526" y="76086"/>
                    <a:pt x="172262" y="76234"/>
                  </a:cubicBezTo>
                  <a:lnTo>
                    <a:pt x="232343" y="78619"/>
                  </a:lnTo>
                  <a:cubicBezTo>
                    <a:pt x="236301" y="78776"/>
                    <a:pt x="240056" y="76862"/>
                    <a:pt x="242256" y="73568"/>
                  </a:cubicBezTo>
                  <a:lnTo>
                    <a:pt x="275641" y="23560"/>
                  </a:lnTo>
                  <a:cubicBezTo>
                    <a:pt x="277718" y="20450"/>
                    <a:pt x="281656" y="19170"/>
                    <a:pt x="285164" y="20466"/>
                  </a:cubicBezTo>
                  <a:lnTo>
                    <a:pt x="341567" y="41300"/>
                  </a:lnTo>
                  <a:cubicBezTo>
                    <a:pt x="345283" y="42672"/>
                    <a:pt x="349445" y="42013"/>
                    <a:pt x="352555" y="39559"/>
                  </a:cubicBezTo>
                  <a:lnTo>
                    <a:pt x="399760" y="2316"/>
                  </a:lnTo>
                  <a:cubicBezTo>
                    <a:pt x="402695" y="0"/>
                    <a:pt x="406837" y="0"/>
                    <a:pt x="409772" y="2316"/>
                  </a:cubicBezTo>
                  <a:close/>
                </a:path>
              </a:pathLst>
            </a:custGeom>
            <a:solidFill>
              <a:srgbClr val="000000">
                <a:alpha val="0"/>
              </a:srgbClr>
            </a:solidFill>
            <a:ln cap="flat" cmpd="sng" w="123825">
              <a:solidFill>
                <a:srgbClr val="FF4F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18" name="Google Shape;618;p33"/>
          <p:cNvSpPr/>
          <p:nvPr/>
        </p:nvSpPr>
        <p:spPr>
          <a:xfrm>
            <a:off x="13258800" y="7700568"/>
            <a:ext cx="3622193" cy="871297"/>
          </a:xfrm>
          <a:prstGeom prst="roundRect">
            <a:avLst>
              <a:gd fmla="val 16667" name="adj"/>
            </a:avLst>
          </a:prstGeom>
          <a:solidFill>
            <a:srgbClr val="006E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33"/>
          <p:cNvSpPr txBox="1"/>
          <p:nvPr/>
        </p:nvSpPr>
        <p:spPr>
          <a:xfrm>
            <a:off x="1028700" y="1009650"/>
            <a:ext cx="8813780"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FE545E"/>
                </a:solidFill>
                <a:latin typeface="Arial"/>
                <a:ea typeface="Arial"/>
                <a:cs typeface="Arial"/>
                <a:sym typeface="Arial"/>
              </a:rPr>
              <a:t>Our Founder</a:t>
            </a:r>
            <a:endParaRPr/>
          </a:p>
        </p:txBody>
      </p:sp>
      <p:sp>
        <p:nvSpPr>
          <p:cNvPr id="620" name="Google Shape;620;p33"/>
          <p:cNvSpPr txBox="1"/>
          <p:nvPr/>
        </p:nvSpPr>
        <p:spPr>
          <a:xfrm>
            <a:off x="1028700" y="2936244"/>
            <a:ext cx="7471800" cy="5910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FFFFF"/>
                </a:solidFill>
                <a:latin typeface="DM Sans"/>
                <a:ea typeface="DM Sans"/>
                <a:cs typeface="DM Sans"/>
                <a:sym typeface="DM Sans"/>
              </a:rPr>
              <a:t>Jamie Park, the founder of this consulting company, is an inspiring and determined individual. Her passion for making a positive impact in the world has driven her to overcome numerous obstacles and work tirelessly to build a successful company. Jamie's commitment to excellence and belief in the power of collaboration, creativity, and innovation continues to inspire her team and clients alike.</a:t>
            </a:r>
            <a:endParaRPr/>
          </a:p>
          <a:p>
            <a:pPr indent="0" lvl="0" marL="0" marR="0" rtl="0" algn="l">
              <a:lnSpc>
                <a:spcPct val="140000"/>
              </a:lnSpc>
              <a:spcBef>
                <a:spcPts val="0"/>
              </a:spcBef>
              <a:spcAft>
                <a:spcPts val="0"/>
              </a:spcAft>
              <a:buNone/>
            </a:pPr>
            <a:r>
              <a:t/>
            </a:r>
            <a:endParaRPr sz="2000">
              <a:solidFill>
                <a:srgbClr val="FFFFFF"/>
              </a:solidFill>
              <a:latin typeface="DM Sans"/>
              <a:ea typeface="DM Sans"/>
              <a:cs typeface="DM Sans"/>
              <a:sym typeface="DM Sans"/>
            </a:endParaRPr>
          </a:p>
          <a:p>
            <a:pPr indent="0" lvl="0" marL="0" marR="0" rtl="0" algn="l">
              <a:lnSpc>
                <a:spcPct val="140000"/>
              </a:lnSpc>
              <a:spcBef>
                <a:spcPts val="0"/>
              </a:spcBef>
              <a:spcAft>
                <a:spcPts val="0"/>
              </a:spcAft>
              <a:buNone/>
            </a:pPr>
            <a:r>
              <a:rPr lang="en-US" sz="2000">
                <a:solidFill>
                  <a:srgbClr val="FFFFFF"/>
                </a:solidFill>
                <a:latin typeface="DM Sans"/>
                <a:ea typeface="DM Sans"/>
                <a:cs typeface="DM Sans"/>
                <a:sym typeface="DM Sans"/>
              </a:rPr>
              <a:t>Despite the many obstacles she faced, Jamie never lost sight of her goal. She persevered through adversity and overcame every challenge that came her way. Her unwavering commitment to excellence and her unwavering belief in the power of collaboration, creativity, and innovation have made her a true role model and inspiration to all those around her. </a:t>
            </a:r>
            <a:endParaRPr/>
          </a:p>
        </p:txBody>
      </p:sp>
      <p:sp>
        <p:nvSpPr>
          <p:cNvPr id="621" name="Google Shape;621;p33"/>
          <p:cNvSpPr txBox="1"/>
          <p:nvPr/>
        </p:nvSpPr>
        <p:spPr>
          <a:xfrm>
            <a:off x="13450235" y="7822154"/>
            <a:ext cx="3430758" cy="4714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000">
                <a:solidFill>
                  <a:srgbClr val="FFE70F"/>
                </a:solidFill>
                <a:latin typeface="Arial"/>
                <a:ea typeface="Arial"/>
                <a:cs typeface="Arial"/>
                <a:sym typeface="Arial"/>
              </a:rPr>
              <a:t>Jamie Park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FF86"/>
        </a:solidFill>
      </p:bgPr>
    </p:bg>
    <p:spTree>
      <p:nvGrpSpPr>
        <p:cNvPr id="625" name="Shape 625"/>
        <p:cNvGrpSpPr/>
        <p:nvPr/>
      </p:nvGrpSpPr>
      <p:grpSpPr>
        <a:xfrm>
          <a:off x="0" y="0"/>
          <a:ext cx="0" cy="0"/>
          <a:chOff x="0" y="0"/>
          <a:chExt cx="0" cy="0"/>
        </a:xfrm>
      </p:grpSpPr>
      <p:grpSp>
        <p:nvGrpSpPr>
          <p:cNvPr id="626" name="Google Shape;626;p34"/>
          <p:cNvGrpSpPr/>
          <p:nvPr/>
        </p:nvGrpSpPr>
        <p:grpSpPr>
          <a:xfrm rot="8986489">
            <a:off x="-697604" y="188960"/>
            <a:ext cx="5566912" cy="4923661"/>
            <a:chOff x="26116" y="38515"/>
            <a:chExt cx="760568" cy="672685"/>
          </a:xfrm>
        </p:grpSpPr>
        <p:sp>
          <p:nvSpPr>
            <p:cNvPr id="627" name="Google Shape;627;p34"/>
            <p:cNvSpPr/>
            <p:nvPr/>
          </p:nvSpPr>
          <p:spPr>
            <a:xfrm>
              <a:off x="26116" y="38515"/>
              <a:ext cx="760568" cy="672685"/>
            </a:xfrm>
            <a:custGeom>
              <a:rect b="b" l="l" r="r" t="t"/>
              <a:pathLst>
                <a:path extrusionOk="0" h="672685" w="760568">
                  <a:moveTo>
                    <a:pt x="413212" y="19109"/>
                  </a:moveTo>
                  <a:lnTo>
                    <a:pt x="753756" y="615061"/>
                  </a:lnTo>
                  <a:cubicBezTo>
                    <a:pt x="760568" y="626982"/>
                    <a:pt x="760519" y="641627"/>
                    <a:pt x="753628" y="653502"/>
                  </a:cubicBezTo>
                  <a:cubicBezTo>
                    <a:pt x="746737" y="665376"/>
                    <a:pt x="734045" y="672685"/>
                    <a:pt x="720316" y="672685"/>
                  </a:cubicBezTo>
                  <a:lnTo>
                    <a:pt x="40252" y="672685"/>
                  </a:lnTo>
                  <a:cubicBezTo>
                    <a:pt x="26523" y="672685"/>
                    <a:pt x="13831" y="665376"/>
                    <a:pt x="6940" y="653502"/>
                  </a:cubicBezTo>
                  <a:cubicBezTo>
                    <a:pt x="49" y="641627"/>
                    <a:pt x="0" y="626982"/>
                    <a:pt x="6812" y="615061"/>
                  </a:cubicBezTo>
                  <a:lnTo>
                    <a:pt x="347356" y="19109"/>
                  </a:lnTo>
                  <a:cubicBezTo>
                    <a:pt x="354108" y="7292"/>
                    <a:pt x="366675" y="0"/>
                    <a:pt x="380284" y="0"/>
                  </a:cubicBezTo>
                  <a:cubicBezTo>
                    <a:pt x="393893" y="0"/>
                    <a:pt x="406460" y="7292"/>
                    <a:pt x="413212" y="19109"/>
                  </a:cubicBezTo>
                  <a:close/>
                </a:path>
              </a:pathLst>
            </a:custGeom>
            <a:solidFill>
              <a:srgbClr val="FFE70F"/>
            </a:solidFill>
            <a:ln cap="flat" cmpd="sng" w="1238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4"/>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9" name="Google Shape;629;p34"/>
          <p:cNvGrpSpPr/>
          <p:nvPr/>
        </p:nvGrpSpPr>
        <p:grpSpPr>
          <a:xfrm>
            <a:off x="1992448" y="2514732"/>
            <a:ext cx="14303104" cy="6540698"/>
            <a:chOff x="0" y="-47625"/>
            <a:chExt cx="1881565" cy="860425"/>
          </a:xfrm>
        </p:grpSpPr>
        <p:sp>
          <p:nvSpPr>
            <p:cNvPr id="630" name="Google Shape;630;p34"/>
            <p:cNvSpPr/>
            <p:nvPr/>
          </p:nvSpPr>
          <p:spPr>
            <a:xfrm>
              <a:off x="0" y="0"/>
              <a:ext cx="1881565" cy="812800"/>
            </a:xfrm>
            <a:custGeom>
              <a:rect b="b" l="l" r="r" t="t"/>
              <a:pathLst>
                <a:path extrusionOk="0" h="812800" w="1881565">
                  <a:moveTo>
                    <a:pt x="27605" y="0"/>
                  </a:moveTo>
                  <a:lnTo>
                    <a:pt x="1853960" y="0"/>
                  </a:lnTo>
                  <a:cubicBezTo>
                    <a:pt x="1869206" y="0"/>
                    <a:pt x="1881565" y="12359"/>
                    <a:pt x="1881565" y="27605"/>
                  </a:cubicBezTo>
                  <a:lnTo>
                    <a:pt x="1881565" y="785195"/>
                  </a:lnTo>
                  <a:cubicBezTo>
                    <a:pt x="1881565" y="792516"/>
                    <a:pt x="1878657" y="799538"/>
                    <a:pt x="1873480" y="804715"/>
                  </a:cubicBezTo>
                  <a:cubicBezTo>
                    <a:pt x="1868303" y="809892"/>
                    <a:pt x="1861281" y="812800"/>
                    <a:pt x="1853960" y="812800"/>
                  </a:cubicBezTo>
                  <a:lnTo>
                    <a:pt x="27605" y="812800"/>
                  </a:lnTo>
                  <a:cubicBezTo>
                    <a:pt x="20284" y="812800"/>
                    <a:pt x="13262" y="809892"/>
                    <a:pt x="8085" y="804715"/>
                  </a:cubicBezTo>
                  <a:cubicBezTo>
                    <a:pt x="2908" y="799538"/>
                    <a:pt x="0" y="792516"/>
                    <a:pt x="0" y="785195"/>
                  </a:cubicBezTo>
                  <a:lnTo>
                    <a:pt x="0" y="27605"/>
                  </a:lnTo>
                  <a:cubicBezTo>
                    <a:pt x="0" y="20284"/>
                    <a:pt x="2908" y="13262"/>
                    <a:pt x="8085" y="8085"/>
                  </a:cubicBezTo>
                  <a:cubicBezTo>
                    <a:pt x="13262" y="2908"/>
                    <a:pt x="20284" y="0"/>
                    <a:pt x="27605" y="0"/>
                  </a:cubicBezTo>
                  <a:close/>
                </a:path>
              </a:pathLst>
            </a:custGeom>
            <a:solidFill>
              <a:srgbClr val="FFFFFF"/>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32" name="Google Shape;632;p34"/>
          <p:cNvSpPr/>
          <p:nvPr/>
        </p:nvSpPr>
        <p:spPr>
          <a:xfrm>
            <a:off x="3860355" y="4299421"/>
            <a:ext cx="1568870" cy="1569198"/>
          </a:xfrm>
          <a:custGeom>
            <a:rect b="b" l="l" r="r" t="t"/>
            <a:pathLst>
              <a:path extrusionOk="0" h="1569198" w="1568870">
                <a:moveTo>
                  <a:pt x="1568867" y="241928"/>
                </a:moveTo>
                <a:cubicBezTo>
                  <a:pt x="1569050" y="108498"/>
                  <a:pt x="1461033" y="183"/>
                  <a:pt x="1327603" y="0"/>
                </a:cubicBezTo>
                <a:cubicBezTo>
                  <a:pt x="1263332" y="-88"/>
                  <a:pt x="1201674" y="25437"/>
                  <a:pt x="1156272" y="70928"/>
                </a:cubicBezTo>
                <a:lnTo>
                  <a:pt x="935854" y="291345"/>
                </a:lnTo>
                <a:lnTo>
                  <a:pt x="426777" y="121914"/>
                </a:lnTo>
                <a:cubicBezTo>
                  <a:pt x="399160" y="113234"/>
                  <a:pt x="369006" y="120471"/>
                  <a:pt x="348337" y="140740"/>
                </a:cubicBezTo>
                <a:lnTo>
                  <a:pt x="161649" y="325859"/>
                </a:lnTo>
                <a:cubicBezTo>
                  <a:pt x="131193" y="356668"/>
                  <a:pt x="131480" y="406332"/>
                  <a:pt x="162289" y="436788"/>
                </a:cubicBezTo>
                <a:cubicBezTo>
                  <a:pt x="168718" y="443144"/>
                  <a:pt x="176197" y="448340"/>
                  <a:pt x="184397" y="452147"/>
                </a:cubicBezTo>
                <a:lnTo>
                  <a:pt x="590717" y="636482"/>
                </a:lnTo>
                <a:lnTo>
                  <a:pt x="386773" y="840427"/>
                </a:lnTo>
                <a:lnTo>
                  <a:pt x="252640" y="772968"/>
                </a:lnTo>
                <a:cubicBezTo>
                  <a:pt x="222939" y="756894"/>
                  <a:pt x="186284" y="761634"/>
                  <a:pt x="161649" y="784734"/>
                </a:cubicBezTo>
                <a:lnTo>
                  <a:pt x="22810" y="926711"/>
                </a:lnTo>
                <a:cubicBezTo>
                  <a:pt x="-7603" y="957306"/>
                  <a:pt x="-7603" y="1006717"/>
                  <a:pt x="22810" y="1037312"/>
                </a:cubicBezTo>
                <a:lnTo>
                  <a:pt x="531887" y="1546389"/>
                </a:lnTo>
                <a:cubicBezTo>
                  <a:pt x="562482" y="1576802"/>
                  <a:pt x="611893" y="1576802"/>
                  <a:pt x="642488" y="1546389"/>
                </a:cubicBezTo>
                <a:lnTo>
                  <a:pt x="784465" y="1407550"/>
                </a:lnTo>
                <a:cubicBezTo>
                  <a:pt x="808616" y="1383649"/>
                  <a:pt x="814632" y="1346916"/>
                  <a:pt x="799368" y="1316559"/>
                </a:cubicBezTo>
                <a:lnTo>
                  <a:pt x="731910" y="1182426"/>
                </a:lnTo>
                <a:lnTo>
                  <a:pt x="935854" y="978482"/>
                </a:lnTo>
                <a:lnTo>
                  <a:pt x="1120189" y="1384802"/>
                </a:lnTo>
                <a:cubicBezTo>
                  <a:pt x="1138435" y="1424094"/>
                  <a:pt x="1185078" y="1441155"/>
                  <a:pt x="1224370" y="1422909"/>
                </a:cubicBezTo>
                <a:cubicBezTo>
                  <a:pt x="1232569" y="1419102"/>
                  <a:pt x="1240049" y="1413905"/>
                  <a:pt x="1246478" y="1407550"/>
                </a:cubicBezTo>
                <a:lnTo>
                  <a:pt x="1431597" y="1222431"/>
                </a:lnTo>
                <a:cubicBezTo>
                  <a:pt x="1451866" y="1201761"/>
                  <a:pt x="1459103" y="1171608"/>
                  <a:pt x="1450422" y="1143990"/>
                </a:cubicBezTo>
                <a:lnTo>
                  <a:pt x="1280992" y="634913"/>
                </a:lnTo>
                <a:lnTo>
                  <a:pt x="1498271" y="412927"/>
                </a:lnTo>
                <a:cubicBezTo>
                  <a:pt x="1543781" y="367700"/>
                  <a:pt x="1569217" y="306088"/>
                  <a:pt x="1568867" y="241928"/>
                </a:cubicBezTo>
                <a:close/>
                <a:moveTo>
                  <a:pt x="1386886" y="302327"/>
                </a:moveTo>
                <a:lnTo>
                  <a:pt x="1132739" y="556473"/>
                </a:lnTo>
                <a:cubicBezTo>
                  <a:pt x="1112470" y="577143"/>
                  <a:pt x="1105234" y="607296"/>
                  <a:pt x="1113914" y="634913"/>
                </a:cubicBezTo>
                <a:lnTo>
                  <a:pt x="1283345" y="1143206"/>
                </a:lnTo>
                <a:lnTo>
                  <a:pt x="1212748" y="1213802"/>
                </a:lnTo>
                <a:lnTo>
                  <a:pt x="1028414" y="808266"/>
                </a:lnTo>
                <a:cubicBezTo>
                  <a:pt x="1017795" y="784889"/>
                  <a:pt x="996407" y="768189"/>
                  <a:pt x="971153" y="763555"/>
                </a:cubicBezTo>
                <a:cubicBezTo>
                  <a:pt x="945683" y="758907"/>
                  <a:pt x="919561" y="767125"/>
                  <a:pt x="901341" y="785519"/>
                </a:cubicBezTo>
                <a:lnTo>
                  <a:pt x="578167" y="1111830"/>
                </a:lnTo>
                <a:cubicBezTo>
                  <a:pt x="554377" y="1135596"/>
                  <a:pt x="548382" y="1171881"/>
                  <a:pt x="563263" y="1202036"/>
                </a:cubicBezTo>
                <a:lnTo>
                  <a:pt x="627584" y="1333816"/>
                </a:lnTo>
                <a:lnTo>
                  <a:pt x="583658" y="1377742"/>
                </a:lnTo>
                <a:lnTo>
                  <a:pt x="189103" y="982404"/>
                </a:lnTo>
                <a:lnTo>
                  <a:pt x="235383" y="941615"/>
                </a:lnTo>
                <a:lnTo>
                  <a:pt x="369516" y="1009073"/>
                </a:lnTo>
                <a:cubicBezTo>
                  <a:pt x="399671" y="1023954"/>
                  <a:pt x="435956" y="1017959"/>
                  <a:pt x="459722" y="994170"/>
                </a:cubicBezTo>
                <a:lnTo>
                  <a:pt x="784465" y="667858"/>
                </a:lnTo>
                <a:cubicBezTo>
                  <a:pt x="815217" y="637346"/>
                  <a:pt x="815412" y="587680"/>
                  <a:pt x="784900" y="556928"/>
                </a:cubicBezTo>
                <a:cubicBezTo>
                  <a:pt x="778213" y="550188"/>
                  <a:pt x="770358" y="544719"/>
                  <a:pt x="761717" y="540785"/>
                </a:cubicBezTo>
                <a:lnTo>
                  <a:pt x="353043" y="356450"/>
                </a:lnTo>
                <a:lnTo>
                  <a:pt x="423640" y="285854"/>
                </a:lnTo>
                <a:lnTo>
                  <a:pt x="931932" y="455285"/>
                </a:lnTo>
                <a:cubicBezTo>
                  <a:pt x="959550" y="463965"/>
                  <a:pt x="989703" y="456729"/>
                  <a:pt x="1010373" y="436459"/>
                </a:cubicBezTo>
                <a:lnTo>
                  <a:pt x="1264519" y="182313"/>
                </a:lnTo>
                <a:cubicBezTo>
                  <a:pt x="1296928" y="149172"/>
                  <a:pt x="1350067" y="148579"/>
                  <a:pt x="1383208" y="180988"/>
                </a:cubicBezTo>
                <a:cubicBezTo>
                  <a:pt x="1383655" y="181425"/>
                  <a:pt x="1384096" y="181867"/>
                  <a:pt x="1384533" y="182313"/>
                </a:cubicBezTo>
                <a:cubicBezTo>
                  <a:pt x="1401085" y="197649"/>
                  <a:pt x="1410231" y="219371"/>
                  <a:pt x="1409634" y="241928"/>
                </a:cubicBezTo>
                <a:cubicBezTo>
                  <a:pt x="1410493" y="264302"/>
                  <a:pt x="1402292" y="286078"/>
                  <a:pt x="1386886" y="302327"/>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34"/>
          <p:cNvSpPr/>
          <p:nvPr/>
        </p:nvSpPr>
        <p:spPr>
          <a:xfrm>
            <a:off x="8335554" y="4275711"/>
            <a:ext cx="1616889" cy="1616889"/>
          </a:xfrm>
          <a:custGeom>
            <a:rect b="b" l="l" r="r" t="t"/>
            <a:pathLst>
              <a:path extrusionOk="0" h="1616889" w="1616889">
                <a:moveTo>
                  <a:pt x="808445" y="293980"/>
                </a:moveTo>
                <a:cubicBezTo>
                  <a:pt x="524314" y="293980"/>
                  <a:pt x="293980" y="524314"/>
                  <a:pt x="293980" y="808445"/>
                </a:cubicBezTo>
                <a:cubicBezTo>
                  <a:pt x="293980" y="1092576"/>
                  <a:pt x="524314" y="1322909"/>
                  <a:pt x="808445" y="1322909"/>
                </a:cubicBezTo>
                <a:cubicBezTo>
                  <a:pt x="1092576" y="1322909"/>
                  <a:pt x="1322909" y="1092576"/>
                  <a:pt x="1322909" y="808445"/>
                </a:cubicBezTo>
                <a:cubicBezTo>
                  <a:pt x="1322909" y="524314"/>
                  <a:pt x="1092576" y="293980"/>
                  <a:pt x="808445" y="293980"/>
                </a:cubicBezTo>
                <a:close/>
                <a:moveTo>
                  <a:pt x="808445" y="1175919"/>
                </a:moveTo>
                <a:cubicBezTo>
                  <a:pt x="605494" y="1175919"/>
                  <a:pt x="440970" y="1011395"/>
                  <a:pt x="440970" y="808445"/>
                </a:cubicBezTo>
                <a:cubicBezTo>
                  <a:pt x="440970" y="605494"/>
                  <a:pt x="605494" y="440970"/>
                  <a:pt x="808445" y="440970"/>
                </a:cubicBezTo>
                <a:cubicBezTo>
                  <a:pt x="1011395" y="440970"/>
                  <a:pt x="1175919" y="605494"/>
                  <a:pt x="1175919" y="808445"/>
                </a:cubicBezTo>
                <a:cubicBezTo>
                  <a:pt x="1175919" y="1011395"/>
                  <a:pt x="1011395" y="1175919"/>
                  <a:pt x="808445" y="1175919"/>
                </a:cubicBezTo>
                <a:close/>
                <a:moveTo>
                  <a:pt x="808445" y="587960"/>
                </a:moveTo>
                <a:cubicBezTo>
                  <a:pt x="686674" y="587960"/>
                  <a:pt x="587960" y="686674"/>
                  <a:pt x="587960" y="808445"/>
                </a:cubicBezTo>
                <a:cubicBezTo>
                  <a:pt x="587960" y="930215"/>
                  <a:pt x="686674" y="1028929"/>
                  <a:pt x="808445" y="1028929"/>
                </a:cubicBezTo>
                <a:cubicBezTo>
                  <a:pt x="930215" y="1028929"/>
                  <a:pt x="1028929" y="930215"/>
                  <a:pt x="1028929" y="808445"/>
                </a:cubicBezTo>
                <a:cubicBezTo>
                  <a:pt x="1028929" y="686674"/>
                  <a:pt x="930215" y="587960"/>
                  <a:pt x="808445" y="587960"/>
                </a:cubicBezTo>
                <a:close/>
                <a:moveTo>
                  <a:pt x="808445" y="881940"/>
                </a:moveTo>
                <a:cubicBezTo>
                  <a:pt x="767854" y="881940"/>
                  <a:pt x="734950" y="849035"/>
                  <a:pt x="734950" y="808445"/>
                </a:cubicBezTo>
                <a:cubicBezTo>
                  <a:pt x="734950" y="767854"/>
                  <a:pt x="767854" y="734950"/>
                  <a:pt x="808445" y="734950"/>
                </a:cubicBezTo>
                <a:cubicBezTo>
                  <a:pt x="849035" y="734950"/>
                  <a:pt x="881940" y="767854"/>
                  <a:pt x="881940" y="808445"/>
                </a:cubicBezTo>
                <a:cubicBezTo>
                  <a:pt x="881940" y="849035"/>
                  <a:pt x="849035" y="881940"/>
                  <a:pt x="808445" y="881940"/>
                </a:cubicBezTo>
                <a:close/>
                <a:moveTo>
                  <a:pt x="808445" y="0"/>
                </a:moveTo>
                <a:cubicBezTo>
                  <a:pt x="361953" y="0"/>
                  <a:pt x="0" y="361953"/>
                  <a:pt x="0" y="808445"/>
                </a:cubicBezTo>
                <a:cubicBezTo>
                  <a:pt x="0" y="1254936"/>
                  <a:pt x="361953" y="1616889"/>
                  <a:pt x="808445" y="1616889"/>
                </a:cubicBezTo>
                <a:cubicBezTo>
                  <a:pt x="1254936" y="1616889"/>
                  <a:pt x="1616889" y="1254936"/>
                  <a:pt x="1616889" y="808445"/>
                </a:cubicBezTo>
                <a:cubicBezTo>
                  <a:pt x="1616889" y="361953"/>
                  <a:pt x="1254936" y="0"/>
                  <a:pt x="808445" y="0"/>
                </a:cubicBezTo>
                <a:close/>
                <a:moveTo>
                  <a:pt x="808445" y="1469899"/>
                </a:moveTo>
                <a:cubicBezTo>
                  <a:pt x="443133" y="1469899"/>
                  <a:pt x="146990" y="1173756"/>
                  <a:pt x="146990" y="808445"/>
                </a:cubicBezTo>
                <a:cubicBezTo>
                  <a:pt x="146990" y="443133"/>
                  <a:pt x="443133" y="146990"/>
                  <a:pt x="808445" y="146990"/>
                </a:cubicBezTo>
                <a:cubicBezTo>
                  <a:pt x="1173756" y="146990"/>
                  <a:pt x="1469899" y="443133"/>
                  <a:pt x="1469899" y="808445"/>
                </a:cubicBezTo>
                <a:cubicBezTo>
                  <a:pt x="1469899" y="1173756"/>
                  <a:pt x="1173756" y="1469899"/>
                  <a:pt x="808445" y="1469899"/>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34"/>
          <p:cNvSpPr/>
          <p:nvPr/>
        </p:nvSpPr>
        <p:spPr>
          <a:xfrm>
            <a:off x="12852909" y="4338935"/>
            <a:ext cx="1581374" cy="1472505"/>
          </a:xfrm>
          <a:custGeom>
            <a:rect b="b" l="l" r="r" t="t"/>
            <a:pathLst>
              <a:path extrusionOk="0" h="1472505" w="1581374">
                <a:moveTo>
                  <a:pt x="790492" y="309995"/>
                </a:moveTo>
                <a:cubicBezTo>
                  <a:pt x="747701" y="309995"/>
                  <a:pt x="713012" y="344684"/>
                  <a:pt x="713012" y="387476"/>
                </a:cubicBezTo>
                <a:cubicBezTo>
                  <a:pt x="713012" y="430267"/>
                  <a:pt x="747701" y="464956"/>
                  <a:pt x="790492" y="464956"/>
                </a:cubicBezTo>
                <a:cubicBezTo>
                  <a:pt x="833283" y="464956"/>
                  <a:pt x="867972" y="430267"/>
                  <a:pt x="867972" y="387476"/>
                </a:cubicBezTo>
                <a:cubicBezTo>
                  <a:pt x="867972" y="344684"/>
                  <a:pt x="833283" y="309995"/>
                  <a:pt x="790492" y="309995"/>
                </a:cubicBezTo>
                <a:close/>
                <a:moveTo>
                  <a:pt x="349164" y="1017700"/>
                </a:moveTo>
                <a:cubicBezTo>
                  <a:pt x="312106" y="1039096"/>
                  <a:pt x="299408" y="1086482"/>
                  <a:pt x="320803" y="1123540"/>
                </a:cubicBezTo>
                <a:cubicBezTo>
                  <a:pt x="342199" y="1160599"/>
                  <a:pt x="389585" y="1173296"/>
                  <a:pt x="426643" y="1151901"/>
                </a:cubicBezTo>
                <a:cubicBezTo>
                  <a:pt x="463702" y="1130506"/>
                  <a:pt x="476399" y="1083120"/>
                  <a:pt x="455004" y="1046061"/>
                </a:cubicBezTo>
                <a:cubicBezTo>
                  <a:pt x="455003" y="1046060"/>
                  <a:pt x="455003" y="1046059"/>
                  <a:pt x="455002" y="1046058"/>
                </a:cubicBezTo>
                <a:cubicBezTo>
                  <a:pt x="433606" y="1009002"/>
                  <a:pt x="386221" y="996306"/>
                  <a:pt x="349164" y="1017700"/>
                </a:cubicBezTo>
                <a:close/>
                <a:moveTo>
                  <a:pt x="1231820" y="1017700"/>
                </a:moveTo>
                <a:cubicBezTo>
                  <a:pt x="1194762" y="996304"/>
                  <a:pt x="1147375" y="1008999"/>
                  <a:pt x="1125979" y="1046057"/>
                </a:cubicBezTo>
                <a:cubicBezTo>
                  <a:pt x="1104582" y="1083114"/>
                  <a:pt x="1117277" y="1130501"/>
                  <a:pt x="1154335" y="1151898"/>
                </a:cubicBezTo>
                <a:cubicBezTo>
                  <a:pt x="1191392" y="1173294"/>
                  <a:pt x="1238779" y="1160599"/>
                  <a:pt x="1260176" y="1123541"/>
                </a:cubicBezTo>
                <a:cubicBezTo>
                  <a:pt x="1260176" y="1123540"/>
                  <a:pt x="1260177" y="1123539"/>
                  <a:pt x="1260177" y="1123538"/>
                </a:cubicBezTo>
                <a:cubicBezTo>
                  <a:pt x="1281572" y="1086481"/>
                  <a:pt x="1268876" y="1039097"/>
                  <a:pt x="1231820" y="1017700"/>
                </a:cubicBezTo>
                <a:close/>
                <a:moveTo>
                  <a:pt x="1457597" y="801453"/>
                </a:moveTo>
                <a:cubicBezTo>
                  <a:pt x="1363860" y="713316"/>
                  <a:pt x="1231975" y="678436"/>
                  <a:pt x="1106921" y="708709"/>
                </a:cubicBezTo>
                <a:lnTo>
                  <a:pt x="1074457" y="649592"/>
                </a:lnTo>
                <a:cubicBezTo>
                  <a:pt x="1219803" y="493225"/>
                  <a:pt x="1210869" y="248639"/>
                  <a:pt x="1054502" y="103293"/>
                </a:cubicBezTo>
                <a:cubicBezTo>
                  <a:pt x="1005528" y="57770"/>
                  <a:pt x="945583" y="25730"/>
                  <a:pt x="880524" y="10302"/>
                </a:cubicBezTo>
                <a:cubicBezTo>
                  <a:pt x="764475" y="-16905"/>
                  <a:pt x="642356" y="10436"/>
                  <a:pt x="548986" y="84528"/>
                </a:cubicBezTo>
                <a:cubicBezTo>
                  <a:pt x="456579" y="157881"/>
                  <a:pt x="402828" y="269494"/>
                  <a:pt x="403090" y="387476"/>
                </a:cubicBezTo>
                <a:cubicBezTo>
                  <a:pt x="403074" y="485260"/>
                  <a:pt x="440567" y="579326"/>
                  <a:pt x="507844" y="650289"/>
                </a:cubicBezTo>
                <a:lnTo>
                  <a:pt x="475379" y="708399"/>
                </a:lnTo>
                <a:cubicBezTo>
                  <a:pt x="267608" y="659339"/>
                  <a:pt x="59405" y="788001"/>
                  <a:pt x="10345" y="995773"/>
                </a:cubicBezTo>
                <a:cubicBezTo>
                  <a:pt x="-5220" y="1061695"/>
                  <a:pt x="-3191" y="1130550"/>
                  <a:pt x="16231" y="1195440"/>
                </a:cubicBezTo>
                <a:cubicBezTo>
                  <a:pt x="50672" y="1309566"/>
                  <a:pt x="135451" y="1401654"/>
                  <a:pt x="246348" y="1445392"/>
                </a:cubicBezTo>
                <a:cubicBezTo>
                  <a:pt x="444102" y="1523639"/>
                  <a:pt x="667846" y="1426759"/>
                  <a:pt x="746093" y="1229005"/>
                </a:cubicBezTo>
                <a:cubicBezTo>
                  <a:pt x="750091" y="1218902"/>
                  <a:pt x="753659" y="1208634"/>
                  <a:pt x="756788" y="1198229"/>
                </a:cubicBezTo>
                <a:lnTo>
                  <a:pt x="823963" y="1199314"/>
                </a:lnTo>
                <a:cubicBezTo>
                  <a:pt x="873564" y="1361467"/>
                  <a:pt x="1023200" y="1472248"/>
                  <a:pt x="1192769" y="1472355"/>
                </a:cubicBezTo>
                <a:cubicBezTo>
                  <a:pt x="1364225" y="1472194"/>
                  <a:pt x="1515326" y="1359718"/>
                  <a:pt x="1564675" y="1195518"/>
                </a:cubicBezTo>
                <a:cubicBezTo>
                  <a:pt x="1607690" y="1054500"/>
                  <a:pt x="1566064" y="901308"/>
                  <a:pt x="1457597" y="801453"/>
                </a:cubicBezTo>
                <a:close/>
                <a:moveTo>
                  <a:pt x="1416688" y="1149727"/>
                </a:moveTo>
                <a:cubicBezTo>
                  <a:pt x="1380554" y="1273178"/>
                  <a:pt x="1251186" y="1343963"/>
                  <a:pt x="1127735" y="1307830"/>
                </a:cubicBezTo>
                <a:cubicBezTo>
                  <a:pt x="1109973" y="1302631"/>
                  <a:pt x="1092894" y="1295334"/>
                  <a:pt x="1076859" y="1286092"/>
                </a:cubicBezTo>
                <a:cubicBezTo>
                  <a:pt x="1026461" y="1256925"/>
                  <a:pt x="989019" y="1209707"/>
                  <a:pt x="972106" y="1153988"/>
                </a:cubicBezTo>
                <a:cubicBezTo>
                  <a:pt x="952753" y="1088361"/>
                  <a:pt x="892539" y="1043280"/>
                  <a:pt x="824118" y="1043191"/>
                </a:cubicBezTo>
                <a:lnTo>
                  <a:pt x="756788" y="1043191"/>
                </a:lnTo>
                <a:cubicBezTo>
                  <a:pt x="688375" y="1043305"/>
                  <a:pt x="628175" y="1088376"/>
                  <a:pt x="608800" y="1153988"/>
                </a:cubicBezTo>
                <a:cubicBezTo>
                  <a:pt x="571518" y="1275934"/>
                  <a:pt x="442438" y="1344568"/>
                  <a:pt x="320492" y="1307285"/>
                </a:cubicBezTo>
                <a:cubicBezTo>
                  <a:pt x="314551" y="1305469"/>
                  <a:pt x="308684" y="1303413"/>
                  <a:pt x="302908" y="1301123"/>
                </a:cubicBezTo>
                <a:cubicBezTo>
                  <a:pt x="183511" y="1254785"/>
                  <a:pt x="124285" y="1120430"/>
                  <a:pt x="170623" y="1001032"/>
                </a:cubicBezTo>
                <a:cubicBezTo>
                  <a:pt x="212451" y="893258"/>
                  <a:pt x="327270" y="832752"/>
                  <a:pt x="439816" y="859176"/>
                </a:cubicBezTo>
                <a:cubicBezTo>
                  <a:pt x="505937" y="875146"/>
                  <a:pt x="574636" y="845365"/>
                  <a:pt x="608181" y="786189"/>
                </a:cubicBezTo>
                <a:lnTo>
                  <a:pt x="641962" y="727769"/>
                </a:lnTo>
                <a:cubicBezTo>
                  <a:pt x="676115" y="668507"/>
                  <a:pt x="667259" y="593846"/>
                  <a:pt x="620190" y="544218"/>
                </a:cubicBezTo>
                <a:cubicBezTo>
                  <a:pt x="533180" y="450998"/>
                  <a:pt x="538213" y="304893"/>
                  <a:pt x="631433" y="217882"/>
                </a:cubicBezTo>
                <a:cubicBezTo>
                  <a:pt x="636014" y="213606"/>
                  <a:pt x="640767" y="209519"/>
                  <a:pt x="645681" y="205629"/>
                </a:cubicBezTo>
                <a:cubicBezTo>
                  <a:pt x="745469" y="125346"/>
                  <a:pt x="891445" y="141158"/>
                  <a:pt x="971728" y="240946"/>
                </a:cubicBezTo>
                <a:cubicBezTo>
                  <a:pt x="1043914" y="330669"/>
                  <a:pt x="1039324" y="459771"/>
                  <a:pt x="960948" y="544141"/>
                </a:cubicBezTo>
                <a:cubicBezTo>
                  <a:pt x="913913" y="593803"/>
                  <a:pt x="905002" y="668429"/>
                  <a:pt x="939022" y="727769"/>
                </a:cubicBezTo>
                <a:lnTo>
                  <a:pt x="972725" y="786112"/>
                </a:lnTo>
                <a:cubicBezTo>
                  <a:pt x="1006384" y="845207"/>
                  <a:pt x="1075021" y="874979"/>
                  <a:pt x="1141168" y="859176"/>
                </a:cubicBezTo>
                <a:cubicBezTo>
                  <a:pt x="1265579" y="829681"/>
                  <a:pt x="1390345" y="906627"/>
                  <a:pt x="1419839" y="1031039"/>
                </a:cubicBezTo>
                <a:cubicBezTo>
                  <a:pt x="1429124" y="1070203"/>
                  <a:pt x="1428038" y="1111111"/>
                  <a:pt x="1416688" y="1149727"/>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34"/>
          <p:cNvSpPr txBox="1"/>
          <p:nvPr/>
        </p:nvSpPr>
        <p:spPr>
          <a:xfrm>
            <a:off x="4042675" y="1009650"/>
            <a:ext cx="6384300" cy="123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Our Partners</a:t>
            </a:r>
            <a:endParaRPr/>
          </a:p>
        </p:txBody>
      </p:sp>
      <p:sp>
        <p:nvSpPr>
          <p:cNvPr id="636" name="Google Shape;636;p34"/>
          <p:cNvSpPr txBox="1"/>
          <p:nvPr/>
        </p:nvSpPr>
        <p:spPr>
          <a:xfrm>
            <a:off x="7751549" y="6518944"/>
            <a:ext cx="2784902"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0F2133"/>
                </a:solidFill>
                <a:latin typeface="Arial"/>
                <a:ea typeface="Arial"/>
                <a:cs typeface="Arial"/>
                <a:sym typeface="Arial"/>
              </a:rPr>
              <a:t>Company 2</a:t>
            </a:r>
            <a:endParaRPr/>
          </a:p>
        </p:txBody>
      </p:sp>
      <p:sp>
        <p:nvSpPr>
          <p:cNvPr id="637" name="Google Shape;637;p34"/>
          <p:cNvSpPr txBox="1"/>
          <p:nvPr/>
        </p:nvSpPr>
        <p:spPr>
          <a:xfrm>
            <a:off x="7599149" y="7409891"/>
            <a:ext cx="3089702"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0F2133"/>
                </a:solidFill>
                <a:latin typeface="DM Sans"/>
                <a:ea typeface="DM Sans"/>
                <a:cs typeface="DM Sans"/>
                <a:sym typeface="DM Sans"/>
              </a:rPr>
              <a:t>Elaborate on what you want to discuss. </a:t>
            </a:r>
            <a:endParaRPr/>
          </a:p>
        </p:txBody>
      </p:sp>
      <p:sp>
        <p:nvSpPr>
          <p:cNvPr id="638" name="Google Shape;638;p34"/>
          <p:cNvSpPr txBox="1"/>
          <p:nvPr/>
        </p:nvSpPr>
        <p:spPr>
          <a:xfrm>
            <a:off x="12250951" y="6518944"/>
            <a:ext cx="2784902"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0F2133"/>
                </a:solidFill>
                <a:latin typeface="Arial"/>
                <a:ea typeface="Arial"/>
                <a:cs typeface="Arial"/>
                <a:sym typeface="Arial"/>
              </a:rPr>
              <a:t>Company 3</a:t>
            </a:r>
            <a:endParaRPr/>
          </a:p>
        </p:txBody>
      </p:sp>
      <p:sp>
        <p:nvSpPr>
          <p:cNvPr id="639" name="Google Shape;639;p34"/>
          <p:cNvSpPr txBox="1"/>
          <p:nvPr/>
        </p:nvSpPr>
        <p:spPr>
          <a:xfrm>
            <a:off x="12098551" y="7409891"/>
            <a:ext cx="3089702"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0F2133"/>
                </a:solidFill>
                <a:latin typeface="DM Sans"/>
                <a:ea typeface="DM Sans"/>
                <a:cs typeface="DM Sans"/>
                <a:sym typeface="DM Sans"/>
              </a:rPr>
              <a:t>Elaborate on what you want to discuss. </a:t>
            </a:r>
            <a:endParaRPr/>
          </a:p>
        </p:txBody>
      </p:sp>
      <p:sp>
        <p:nvSpPr>
          <p:cNvPr id="640" name="Google Shape;640;p34"/>
          <p:cNvSpPr txBox="1"/>
          <p:nvPr/>
        </p:nvSpPr>
        <p:spPr>
          <a:xfrm>
            <a:off x="3252370" y="6518944"/>
            <a:ext cx="2784902"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0F2133"/>
                </a:solidFill>
                <a:latin typeface="Arial"/>
                <a:ea typeface="Arial"/>
                <a:cs typeface="Arial"/>
                <a:sym typeface="Arial"/>
              </a:rPr>
              <a:t>Company 1</a:t>
            </a:r>
            <a:endParaRPr/>
          </a:p>
        </p:txBody>
      </p:sp>
      <p:sp>
        <p:nvSpPr>
          <p:cNvPr id="641" name="Google Shape;641;p34"/>
          <p:cNvSpPr txBox="1"/>
          <p:nvPr/>
        </p:nvSpPr>
        <p:spPr>
          <a:xfrm>
            <a:off x="3099970" y="7409891"/>
            <a:ext cx="3089702"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0F2133"/>
                </a:solidFill>
                <a:latin typeface="DM Sans"/>
                <a:ea typeface="DM Sans"/>
                <a:cs typeface="DM Sans"/>
                <a:sym typeface="DM Sans"/>
              </a:rPr>
              <a:t>Elaborate on what you want to discuss.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2FF"/>
        </a:solidFill>
      </p:bgPr>
    </p:bg>
    <p:spTree>
      <p:nvGrpSpPr>
        <p:cNvPr id="645" name="Shape 645"/>
        <p:cNvGrpSpPr/>
        <p:nvPr/>
      </p:nvGrpSpPr>
      <p:grpSpPr>
        <a:xfrm>
          <a:off x="0" y="0"/>
          <a:ext cx="0" cy="0"/>
          <a:chOff x="0" y="0"/>
          <a:chExt cx="0" cy="0"/>
        </a:xfrm>
      </p:grpSpPr>
      <p:grpSp>
        <p:nvGrpSpPr>
          <p:cNvPr id="646" name="Google Shape;646;p35"/>
          <p:cNvGrpSpPr/>
          <p:nvPr/>
        </p:nvGrpSpPr>
        <p:grpSpPr>
          <a:xfrm>
            <a:off x="8533813" y="2361496"/>
            <a:ext cx="9734659" cy="9734659"/>
            <a:chOff x="1623" y="1623"/>
            <a:chExt cx="809553" cy="809553"/>
          </a:xfrm>
        </p:grpSpPr>
        <p:sp>
          <p:nvSpPr>
            <p:cNvPr id="647" name="Google Shape;647;p35"/>
            <p:cNvSpPr/>
            <p:nvPr/>
          </p:nvSpPr>
          <p:spPr>
            <a:xfrm>
              <a:off x="1623" y="1623"/>
              <a:ext cx="809553" cy="809553"/>
            </a:xfrm>
            <a:custGeom>
              <a:rect b="b" l="l" r="r" t="t"/>
              <a:pathLst>
                <a:path extrusionOk="0" h="809553" w="809553">
                  <a:moveTo>
                    <a:pt x="409752" y="2302"/>
                  </a:moveTo>
                  <a:lnTo>
                    <a:pt x="457019" y="39595"/>
                  </a:lnTo>
                  <a:cubicBezTo>
                    <a:pt x="460110" y="42033"/>
                    <a:pt x="464246" y="42688"/>
                    <a:pt x="467939" y="41324"/>
                  </a:cubicBezTo>
                  <a:lnTo>
                    <a:pt x="524417" y="20463"/>
                  </a:lnTo>
                  <a:cubicBezTo>
                    <a:pt x="527902" y="19176"/>
                    <a:pt x="531816" y="20447"/>
                    <a:pt x="533879" y="23538"/>
                  </a:cubicBezTo>
                  <a:lnTo>
                    <a:pt x="567310" y="73612"/>
                  </a:lnTo>
                  <a:cubicBezTo>
                    <a:pt x="569495" y="76886"/>
                    <a:pt x="573227" y="78787"/>
                    <a:pt x="577160" y="78631"/>
                  </a:cubicBezTo>
                  <a:lnTo>
                    <a:pt x="637321" y="76244"/>
                  </a:lnTo>
                  <a:cubicBezTo>
                    <a:pt x="641034" y="76096"/>
                    <a:pt x="644363" y="78515"/>
                    <a:pt x="645370" y="82092"/>
                  </a:cubicBezTo>
                  <a:lnTo>
                    <a:pt x="661691" y="140046"/>
                  </a:lnTo>
                  <a:cubicBezTo>
                    <a:pt x="662758" y="143835"/>
                    <a:pt x="665719" y="146796"/>
                    <a:pt x="669508" y="147863"/>
                  </a:cubicBezTo>
                  <a:lnTo>
                    <a:pt x="727461" y="164184"/>
                  </a:lnTo>
                  <a:cubicBezTo>
                    <a:pt x="731038" y="165191"/>
                    <a:pt x="733457" y="168520"/>
                    <a:pt x="733310" y="172233"/>
                  </a:cubicBezTo>
                  <a:lnTo>
                    <a:pt x="730923" y="232394"/>
                  </a:lnTo>
                  <a:cubicBezTo>
                    <a:pt x="730767" y="236327"/>
                    <a:pt x="732668" y="240059"/>
                    <a:pt x="735942" y="242244"/>
                  </a:cubicBezTo>
                  <a:lnTo>
                    <a:pt x="786016" y="275674"/>
                  </a:lnTo>
                  <a:cubicBezTo>
                    <a:pt x="789106" y="277738"/>
                    <a:pt x="790378" y="281652"/>
                    <a:pt x="789091" y="285137"/>
                  </a:cubicBezTo>
                  <a:lnTo>
                    <a:pt x="768229" y="341615"/>
                  </a:lnTo>
                  <a:cubicBezTo>
                    <a:pt x="766865" y="345308"/>
                    <a:pt x="767520" y="349444"/>
                    <a:pt x="769959" y="352535"/>
                  </a:cubicBezTo>
                  <a:lnTo>
                    <a:pt x="807252" y="399802"/>
                  </a:lnTo>
                  <a:cubicBezTo>
                    <a:pt x="809554" y="402719"/>
                    <a:pt x="809554" y="406835"/>
                    <a:pt x="807252" y="409752"/>
                  </a:cubicBezTo>
                  <a:lnTo>
                    <a:pt x="769959" y="457019"/>
                  </a:lnTo>
                  <a:cubicBezTo>
                    <a:pt x="767520" y="460110"/>
                    <a:pt x="766865" y="464246"/>
                    <a:pt x="768229" y="467939"/>
                  </a:cubicBezTo>
                  <a:lnTo>
                    <a:pt x="789091" y="524417"/>
                  </a:lnTo>
                  <a:cubicBezTo>
                    <a:pt x="790378" y="527902"/>
                    <a:pt x="789106" y="531816"/>
                    <a:pt x="786016" y="533880"/>
                  </a:cubicBezTo>
                  <a:lnTo>
                    <a:pt x="735942" y="567310"/>
                  </a:lnTo>
                  <a:cubicBezTo>
                    <a:pt x="732668" y="569495"/>
                    <a:pt x="730767" y="573227"/>
                    <a:pt x="730923" y="577160"/>
                  </a:cubicBezTo>
                  <a:lnTo>
                    <a:pt x="733310" y="637321"/>
                  </a:lnTo>
                  <a:cubicBezTo>
                    <a:pt x="733457" y="641034"/>
                    <a:pt x="731038" y="644363"/>
                    <a:pt x="727461" y="645370"/>
                  </a:cubicBezTo>
                  <a:lnTo>
                    <a:pt x="669508" y="661691"/>
                  </a:lnTo>
                  <a:cubicBezTo>
                    <a:pt x="665719" y="662758"/>
                    <a:pt x="662758" y="665719"/>
                    <a:pt x="661691" y="669508"/>
                  </a:cubicBezTo>
                  <a:lnTo>
                    <a:pt x="645370" y="727461"/>
                  </a:lnTo>
                  <a:cubicBezTo>
                    <a:pt x="644363" y="731038"/>
                    <a:pt x="641034" y="733457"/>
                    <a:pt x="637321" y="733310"/>
                  </a:cubicBezTo>
                  <a:lnTo>
                    <a:pt x="577160" y="730923"/>
                  </a:lnTo>
                  <a:cubicBezTo>
                    <a:pt x="573227" y="730767"/>
                    <a:pt x="569495" y="732668"/>
                    <a:pt x="567310" y="735942"/>
                  </a:cubicBezTo>
                  <a:lnTo>
                    <a:pt x="533880" y="786016"/>
                  </a:lnTo>
                  <a:cubicBezTo>
                    <a:pt x="531816" y="789106"/>
                    <a:pt x="527902" y="790378"/>
                    <a:pt x="524417" y="789091"/>
                  </a:cubicBezTo>
                  <a:lnTo>
                    <a:pt x="467939" y="768229"/>
                  </a:lnTo>
                  <a:cubicBezTo>
                    <a:pt x="464246" y="766865"/>
                    <a:pt x="460110" y="767520"/>
                    <a:pt x="457019" y="769959"/>
                  </a:cubicBezTo>
                  <a:lnTo>
                    <a:pt x="409752" y="807252"/>
                  </a:lnTo>
                  <a:cubicBezTo>
                    <a:pt x="406835" y="809554"/>
                    <a:pt x="402719" y="809554"/>
                    <a:pt x="399802" y="807252"/>
                  </a:cubicBezTo>
                  <a:lnTo>
                    <a:pt x="352535" y="769959"/>
                  </a:lnTo>
                  <a:cubicBezTo>
                    <a:pt x="349444" y="767520"/>
                    <a:pt x="345308" y="766865"/>
                    <a:pt x="341615" y="768229"/>
                  </a:cubicBezTo>
                  <a:lnTo>
                    <a:pt x="285137" y="789091"/>
                  </a:lnTo>
                  <a:cubicBezTo>
                    <a:pt x="281652" y="790378"/>
                    <a:pt x="277738" y="789106"/>
                    <a:pt x="275674" y="786016"/>
                  </a:cubicBezTo>
                  <a:lnTo>
                    <a:pt x="242244" y="735942"/>
                  </a:lnTo>
                  <a:cubicBezTo>
                    <a:pt x="240059" y="732668"/>
                    <a:pt x="236327" y="730767"/>
                    <a:pt x="232394" y="730923"/>
                  </a:cubicBezTo>
                  <a:lnTo>
                    <a:pt x="172233" y="733310"/>
                  </a:lnTo>
                  <a:cubicBezTo>
                    <a:pt x="168520" y="733457"/>
                    <a:pt x="165191" y="731038"/>
                    <a:pt x="164184" y="727461"/>
                  </a:cubicBezTo>
                  <a:lnTo>
                    <a:pt x="147863" y="669508"/>
                  </a:lnTo>
                  <a:cubicBezTo>
                    <a:pt x="146796" y="665719"/>
                    <a:pt x="143835" y="662758"/>
                    <a:pt x="140046" y="661691"/>
                  </a:cubicBezTo>
                  <a:lnTo>
                    <a:pt x="82092" y="645370"/>
                  </a:lnTo>
                  <a:cubicBezTo>
                    <a:pt x="78515" y="644363"/>
                    <a:pt x="76096" y="641034"/>
                    <a:pt x="76244" y="637321"/>
                  </a:cubicBezTo>
                  <a:lnTo>
                    <a:pt x="78631" y="577160"/>
                  </a:lnTo>
                  <a:cubicBezTo>
                    <a:pt x="78787" y="573227"/>
                    <a:pt x="76886" y="569495"/>
                    <a:pt x="73612" y="567310"/>
                  </a:cubicBezTo>
                  <a:lnTo>
                    <a:pt x="23538" y="533879"/>
                  </a:lnTo>
                  <a:cubicBezTo>
                    <a:pt x="20447" y="531816"/>
                    <a:pt x="19176" y="527902"/>
                    <a:pt x="20463" y="524417"/>
                  </a:cubicBezTo>
                  <a:lnTo>
                    <a:pt x="41324" y="467939"/>
                  </a:lnTo>
                  <a:cubicBezTo>
                    <a:pt x="42688" y="464246"/>
                    <a:pt x="42033" y="460110"/>
                    <a:pt x="39595" y="457019"/>
                  </a:cubicBezTo>
                  <a:lnTo>
                    <a:pt x="2302" y="409752"/>
                  </a:lnTo>
                  <a:cubicBezTo>
                    <a:pt x="0" y="406835"/>
                    <a:pt x="0" y="402719"/>
                    <a:pt x="2302" y="399802"/>
                  </a:cubicBezTo>
                  <a:lnTo>
                    <a:pt x="39595" y="352535"/>
                  </a:lnTo>
                  <a:cubicBezTo>
                    <a:pt x="42033" y="349444"/>
                    <a:pt x="42688" y="345308"/>
                    <a:pt x="41324" y="341615"/>
                  </a:cubicBezTo>
                  <a:lnTo>
                    <a:pt x="20463" y="285137"/>
                  </a:lnTo>
                  <a:cubicBezTo>
                    <a:pt x="19176" y="281652"/>
                    <a:pt x="20447" y="277738"/>
                    <a:pt x="23538" y="275674"/>
                  </a:cubicBezTo>
                  <a:lnTo>
                    <a:pt x="73612" y="242244"/>
                  </a:lnTo>
                  <a:cubicBezTo>
                    <a:pt x="76886" y="240059"/>
                    <a:pt x="78787" y="236327"/>
                    <a:pt x="78631" y="232394"/>
                  </a:cubicBezTo>
                  <a:lnTo>
                    <a:pt x="76244" y="172233"/>
                  </a:lnTo>
                  <a:cubicBezTo>
                    <a:pt x="76096" y="168520"/>
                    <a:pt x="78515" y="165191"/>
                    <a:pt x="82092" y="164184"/>
                  </a:cubicBezTo>
                  <a:lnTo>
                    <a:pt x="140046" y="147863"/>
                  </a:lnTo>
                  <a:cubicBezTo>
                    <a:pt x="143835" y="146796"/>
                    <a:pt x="146796" y="143835"/>
                    <a:pt x="147863" y="140046"/>
                  </a:cubicBezTo>
                  <a:lnTo>
                    <a:pt x="164184" y="82092"/>
                  </a:lnTo>
                  <a:cubicBezTo>
                    <a:pt x="165191" y="78515"/>
                    <a:pt x="168520" y="76096"/>
                    <a:pt x="172233" y="76244"/>
                  </a:cubicBezTo>
                  <a:lnTo>
                    <a:pt x="232394" y="78631"/>
                  </a:lnTo>
                  <a:cubicBezTo>
                    <a:pt x="236327" y="78787"/>
                    <a:pt x="240059" y="76886"/>
                    <a:pt x="242244" y="73612"/>
                  </a:cubicBezTo>
                  <a:lnTo>
                    <a:pt x="275674" y="23538"/>
                  </a:lnTo>
                  <a:cubicBezTo>
                    <a:pt x="277738" y="20447"/>
                    <a:pt x="281652" y="19176"/>
                    <a:pt x="285137" y="20463"/>
                  </a:cubicBezTo>
                  <a:lnTo>
                    <a:pt x="341615" y="41324"/>
                  </a:lnTo>
                  <a:cubicBezTo>
                    <a:pt x="345308" y="42688"/>
                    <a:pt x="349444" y="42033"/>
                    <a:pt x="352535" y="39595"/>
                  </a:cubicBezTo>
                  <a:lnTo>
                    <a:pt x="399802" y="2302"/>
                  </a:lnTo>
                  <a:cubicBezTo>
                    <a:pt x="402719" y="0"/>
                    <a:pt x="406835" y="0"/>
                    <a:pt x="409752" y="2302"/>
                  </a:cubicBezTo>
                  <a:close/>
                </a:path>
              </a:pathLst>
            </a:custGeom>
            <a:solidFill>
              <a:srgbClr val="FF4F63"/>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5"/>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9" name="Google Shape;649;p35"/>
          <p:cNvGrpSpPr/>
          <p:nvPr/>
        </p:nvGrpSpPr>
        <p:grpSpPr>
          <a:xfrm>
            <a:off x="2125850" y="1637279"/>
            <a:ext cx="1409402" cy="1409402"/>
            <a:chOff x="9336" y="9336"/>
            <a:chExt cx="794129" cy="794129"/>
          </a:xfrm>
        </p:grpSpPr>
        <p:sp>
          <p:nvSpPr>
            <p:cNvPr id="650" name="Google Shape;650;p35"/>
            <p:cNvSpPr/>
            <p:nvPr/>
          </p:nvSpPr>
          <p:spPr>
            <a:xfrm>
              <a:off x="9336" y="9336"/>
              <a:ext cx="794129" cy="794129"/>
            </a:xfrm>
            <a:custGeom>
              <a:rect b="b" l="l" r="r" t="t"/>
              <a:pathLst>
                <a:path extrusionOk="0" h="794129" w="794129">
                  <a:moveTo>
                    <a:pt x="425673" y="13236"/>
                  </a:moveTo>
                  <a:lnTo>
                    <a:pt x="425673" y="13236"/>
                  </a:lnTo>
                  <a:cubicBezTo>
                    <a:pt x="443444" y="27257"/>
                    <a:pt x="467230" y="31024"/>
                    <a:pt x="488465" y="23181"/>
                  </a:cubicBezTo>
                  <a:lnTo>
                    <a:pt x="488465" y="23181"/>
                  </a:lnTo>
                  <a:cubicBezTo>
                    <a:pt x="508510" y="15777"/>
                    <a:pt x="531017" y="23090"/>
                    <a:pt x="542881" y="40862"/>
                  </a:cubicBezTo>
                  <a:lnTo>
                    <a:pt x="542882" y="40862"/>
                  </a:lnTo>
                  <a:cubicBezTo>
                    <a:pt x="555451" y="59689"/>
                    <a:pt x="576908" y="70622"/>
                    <a:pt x="599527" y="69724"/>
                  </a:cubicBezTo>
                  <a:lnTo>
                    <a:pt x="599528" y="69724"/>
                  </a:lnTo>
                  <a:cubicBezTo>
                    <a:pt x="620880" y="68877"/>
                    <a:pt x="640025" y="82787"/>
                    <a:pt x="645818" y="103356"/>
                  </a:cubicBezTo>
                  <a:lnTo>
                    <a:pt x="645818" y="103356"/>
                  </a:lnTo>
                  <a:cubicBezTo>
                    <a:pt x="651954" y="125145"/>
                    <a:pt x="668983" y="142174"/>
                    <a:pt x="690772" y="148310"/>
                  </a:cubicBezTo>
                  <a:lnTo>
                    <a:pt x="690772" y="148310"/>
                  </a:lnTo>
                  <a:cubicBezTo>
                    <a:pt x="711341" y="154103"/>
                    <a:pt x="725250" y="173248"/>
                    <a:pt x="724403" y="194600"/>
                  </a:cubicBezTo>
                  <a:lnTo>
                    <a:pt x="724403" y="194601"/>
                  </a:lnTo>
                  <a:cubicBezTo>
                    <a:pt x="723506" y="217220"/>
                    <a:pt x="734439" y="238677"/>
                    <a:pt x="753266" y="251246"/>
                  </a:cubicBezTo>
                  <a:lnTo>
                    <a:pt x="753266" y="251246"/>
                  </a:lnTo>
                  <a:cubicBezTo>
                    <a:pt x="771038" y="263111"/>
                    <a:pt x="778351" y="285618"/>
                    <a:pt x="770947" y="305663"/>
                  </a:cubicBezTo>
                  <a:lnTo>
                    <a:pt x="770947" y="305663"/>
                  </a:lnTo>
                  <a:cubicBezTo>
                    <a:pt x="763103" y="326898"/>
                    <a:pt x="766871" y="350684"/>
                    <a:pt x="780892" y="368455"/>
                  </a:cubicBezTo>
                  <a:lnTo>
                    <a:pt x="780892" y="368455"/>
                  </a:lnTo>
                  <a:cubicBezTo>
                    <a:pt x="794128" y="385231"/>
                    <a:pt x="794128" y="408897"/>
                    <a:pt x="780892" y="425673"/>
                  </a:cubicBezTo>
                  <a:lnTo>
                    <a:pt x="780892" y="425673"/>
                  </a:lnTo>
                  <a:cubicBezTo>
                    <a:pt x="766871" y="443444"/>
                    <a:pt x="763103" y="467230"/>
                    <a:pt x="770947" y="488465"/>
                  </a:cubicBezTo>
                  <a:lnTo>
                    <a:pt x="770947" y="488465"/>
                  </a:lnTo>
                  <a:cubicBezTo>
                    <a:pt x="778351" y="508510"/>
                    <a:pt x="771038" y="531017"/>
                    <a:pt x="753266" y="542882"/>
                  </a:cubicBezTo>
                  <a:lnTo>
                    <a:pt x="753266" y="542882"/>
                  </a:lnTo>
                  <a:cubicBezTo>
                    <a:pt x="734439" y="555451"/>
                    <a:pt x="723506" y="576908"/>
                    <a:pt x="724403" y="599527"/>
                  </a:cubicBezTo>
                  <a:lnTo>
                    <a:pt x="724403" y="599528"/>
                  </a:lnTo>
                  <a:cubicBezTo>
                    <a:pt x="725250" y="620880"/>
                    <a:pt x="711341" y="640025"/>
                    <a:pt x="690772" y="645818"/>
                  </a:cubicBezTo>
                  <a:lnTo>
                    <a:pt x="690772" y="645818"/>
                  </a:lnTo>
                  <a:cubicBezTo>
                    <a:pt x="668983" y="651954"/>
                    <a:pt x="651954" y="668983"/>
                    <a:pt x="645818" y="690772"/>
                  </a:cubicBezTo>
                  <a:lnTo>
                    <a:pt x="645818" y="690772"/>
                  </a:lnTo>
                  <a:cubicBezTo>
                    <a:pt x="640025" y="711341"/>
                    <a:pt x="620880" y="725250"/>
                    <a:pt x="599528" y="724403"/>
                  </a:cubicBezTo>
                  <a:lnTo>
                    <a:pt x="599527" y="724403"/>
                  </a:lnTo>
                  <a:cubicBezTo>
                    <a:pt x="576908" y="723506"/>
                    <a:pt x="555451" y="734439"/>
                    <a:pt x="542882" y="753266"/>
                  </a:cubicBezTo>
                  <a:lnTo>
                    <a:pt x="542882" y="753266"/>
                  </a:lnTo>
                  <a:cubicBezTo>
                    <a:pt x="531017" y="771038"/>
                    <a:pt x="508510" y="778351"/>
                    <a:pt x="488465" y="770947"/>
                  </a:cubicBezTo>
                  <a:lnTo>
                    <a:pt x="488465" y="770947"/>
                  </a:lnTo>
                  <a:cubicBezTo>
                    <a:pt x="467230" y="763103"/>
                    <a:pt x="443444" y="766871"/>
                    <a:pt x="425673" y="780892"/>
                  </a:cubicBezTo>
                  <a:lnTo>
                    <a:pt x="425673" y="780892"/>
                  </a:lnTo>
                  <a:cubicBezTo>
                    <a:pt x="408897" y="794128"/>
                    <a:pt x="385231" y="794128"/>
                    <a:pt x="368455" y="780892"/>
                  </a:cubicBezTo>
                  <a:lnTo>
                    <a:pt x="368455" y="780892"/>
                  </a:lnTo>
                  <a:cubicBezTo>
                    <a:pt x="350684" y="766871"/>
                    <a:pt x="326898" y="763103"/>
                    <a:pt x="305663" y="770947"/>
                  </a:cubicBezTo>
                  <a:lnTo>
                    <a:pt x="305663" y="770947"/>
                  </a:lnTo>
                  <a:cubicBezTo>
                    <a:pt x="285618" y="778351"/>
                    <a:pt x="263111" y="771038"/>
                    <a:pt x="251246" y="753266"/>
                  </a:cubicBezTo>
                  <a:lnTo>
                    <a:pt x="251246" y="753266"/>
                  </a:lnTo>
                  <a:cubicBezTo>
                    <a:pt x="238677" y="734439"/>
                    <a:pt x="217220" y="723506"/>
                    <a:pt x="194601" y="724403"/>
                  </a:cubicBezTo>
                  <a:lnTo>
                    <a:pt x="194600" y="724403"/>
                  </a:lnTo>
                  <a:cubicBezTo>
                    <a:pt x="173248" y="725250"/>
                    <a:pt x="154103" y="711341"/>
                    <a:pt x="148310" y="690772"/>
                  </a:cubicBezTo>
                  <a:lnTo>
                    <a:pt x="148310" y="690772"/>
                  </a:lnTo>
                  <a:cubicBezTo>
                    <a:pt x="142174" y="668983"/>
                    <a:pt x="125145" y="651954"/>
                    <a:pt x="103356" y="645818"/>
                  </a:cubicBezTo>
                  <a:lnTo>
                    <a:pt x="103356" y="645818"/>
                  </a:lnTo>
                  <a:cubicBezTo>
                    <a:pt x="82787" y="640025"/>
                    <a:pt x="68877" y="620880"/>
                    <a:pt x="69724" y="599528"/>
                  </a:cubicBezTo>
                  <a:lnTo>
                    <a:pt x="69724" y="599527"/>
                  </a:lnTo>
                  <a:cubicBezTo>
                    <a:pt x="70622" y="576908"/>
                    <a:pt x="59689" y="555451"/>
                    <a:pt x="40862" y="542882"/>
                  </a:cubicBezTo>
                  <a:lnTo>
                    <a:pt x="40862" y="542881"/>
                  </a:lnTo>
                  <a:cubicBezTo>
                    <a:pt x="23090" y="531017"/>
                    <a:pt x="15777" y="508510"/>
                    <a:pt x="23181" y="488465"/>
                  </a:cubicBezTo>
                  <a:lnTo>
                    <a:pt x="23181" y="488465"/>
                  </a:lnTo>
                  <a:cubicBezTo>
                    <a:pt x="31024" y="467230"/>
                    <a:pt x="27257" y="443444"/>
                    <a:pt x="13236" y="425673"/>
                  </a:cubicBezTo>
                  <a:lnTo>
                    <a:pt x="13236" y="425673"/>
                  </a:lnTo>
                  <a:cubicBezTo>
                    <a:pt x="0" y="408897"/>
                    <a:pt x="0" y="385231"/>
                    <a:pt x="13236" y="368455"/>
                  </a:cubicBezTo>
                  <a:lnTo>
                    <a:pt x="13236" y="368455"/>
                  </a:lnTo>
                  <a:cubicBezTo>
                    <a:pt x="27257" y="350684"/>
                    <a:pt x="31024" y="326898"/>
                    <a:pt x="23181" y="305663"/>
                  </a:cubicBezTo>
                  <a:lnTo>
                    <a:pt x="23181" y="305663"/>
                  </a:lnTo>
                  <a:cubicBezTo>
                    <a:pt x="15777" y="285618"/>
                    <a:pt x="23090" y="263111"/>
                    <a:pt x="40862" y="251247"/>
                  </a:cubicBezTo>
                  <a:lnTo>
                    <a:pt x="40862" y="251246"/>
                  </a:lnTo>
                  <a:cubicBezTo>
                    <a:pt x="59689" y="238677"/>
                    <a:pt x="70622" y="217220"/>
                    <a:pt x="69724" y="194601"/>
                  </a:cubicBezTo>
                  <a:lnTo>
                    <a:pt x="69724" y="194601"/>
                  </a:lnTo>
                  <a:cubicBezTo>
                    <a:pt x="68877" y="173248"/>
                    <a:pt x="82787" y="154103"/>
                    <a:pt x="103356" y="148310"/>
                  </a:cubicBezTo>
                  <a:lnTo>
                    <a:pt x="103356" y="148310"/>
                  </a:lnTo>
                  <a:cubicBezTo>
                    <a:pt x="125145" y="142174"/>
                    <a:pt x="142174" y="125145"/>
                    <a:pt x="148310" y="103356"/>
                  </a:cubicBezTo>
                  <a:lnTo>
                    <a:pt x="148310" y="103356"/>
                  </a:lnTo>
                  <a:cubicBezTo>
                    <a:pt x="154103" y="82787"/>
                    <a:pt x="173248" y="68877"/>
                    <a:pt x="194601" y="69724"/>
                  </a:cubicBezTo>
                  <a:lnTo>
                    <a:pt x="194601" y="69724"/>
                  </a:lnTo>
                  <a:cubicBezTo>
                    <a:pt x="217220" y="70622"/>
                    <a:pt x="238677" y="59689"/>
                    <a:pt x="251246" y="40862"/>
                  </a:cubicBezTo>
                  <a:lnTo>
                    <a:pt x="251247" y="40862"/>
                  </a:lnTo>
                  <a:cubicBezTo>
                    <a:pt x="263111" y="23090"/>
                    <a:pt x="285618" y="15777"/>
                    <a:pt x="305663" y="23181"/>
                  </a:cubicBezTo>
                  <a:lnTo>
                    <a:pt x="305663" y="23181"/>
                  </a:lnTo>
                  <a:cubicBezTo>
                    <a:pt x="326898" y="31024"/>
                    <a:pt x="350684" y="27257"/>
                    <a:pt x="368455" y="13236"/>
                  </a:cubicBezTo>
                  <a:lnTo>
                    <a:pt x="368455" y="13236"/>
                  </a:lnTo>
                  <a:cubicBezTo>
                    <a:pt x="385231" y="0"/>
                    <a:pt x="408897" y="0"/>
                    <a:pt x="425673" y="13236"/>
                  </a:cubicBezTo>
                  <a:close/>
                </a:path>
              </a:pathLst>
            </a:custGeom>
            <a:solidFill>
              <a:srgbClr val="FF4F63"/>
            </a:solidFill>
            <a:ln cap="flat" cmpd="sng" w="857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5"/>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2" name="Google Shape;652;p35"/>
          <p:cNvGrpSpPr/>
          <p:nvPr/>
        </p:nvGrpSpPr>
        <p:grpSpPr>
          <a:xfrm>
            <a:off x="6099135" y="5466926"/>
            <a:ext cx="1919421" cy="2031884"/>
            <a:chOff x="0" y="-47625"/>
            <a:chExt cx="812800" cy="860425"/>
          </a:xfrm>
        </p:grpSpPr>
        <p:sp>
          <p:nvSpPr>
            <p:cNvPr id="653" name="Google Shape;653;p35"/>
            <p:cNvSpPr/>
            <p:nvPr/>
          </p:nvSpPr>
          <p:spPr>
            <a:xfrm>
              <a:off x="0" y="0"/>
              <a:ext cx="599639" cy="580726"/>
            </a:xfrm>
            <a:custGeom>
              <a:rect b="b" l="l" r="r" t="t"/>
              <a:pathLst>
                <a:path extrusionOk="0" h="580726" w="599639">
                  <a:moveTo>
                    <a:pt x="196823" y="0"/>
                  </a:moveTo>
                  <a:lnTo>
                    <a:pt x="402817" y="0"/>
                  </a:lnTo>
                  <a:cubicBezTo>
                    <a:pt x="455017" y="0"/>
                    <a:pt x="505080" y="20737"/>
                    <a:pt x="541991" y="57648"/>
                  </a:cubicBezTo>
                  <a:cubicBezTo>
                    <a:pt x="578903" y="94559"/>
                    <a:pt x="599639" y="144622"/>
                    <a:pt x="599639" y="196823"/>
                  </a:cubicBezTo>
                  <a:lnTo>
                    <a:pt x="599639" y="383903"/>
                  </a:lnTo>
                  <a:cubicBezTo>
                    <a:pt x="599639" y="436104"/>
                    <a:pt x="578903" y="486166"/>
                    <a:pt x="541991" y="523078"/>
                  </a:cubicBezTo>
                  <a:cubicBezTo>
                    <a:pt x="505080" y="559989"/>
                    <a:pt x="455017" y="580726"/>
                    <a:pt x="402817" y="580726"/>
                  </a:cubicBezTo>
                  <a:lnTo>
                    <a:pt x="196823" y="580726"/>
                  </a:lnTo>
                  <a:cubicBezTo>
                    <a:pt x="144622" y="580726"/>
                    <a:pt x="94559" y="559989"/>
                    <a:pt x="57648" y="523078"/>
                  </a:cubicBezTo>
                  <a:cubicBezTo>
                    <a:pt x="20737" y="486166"/>
                    <a:pt x="0" y="436104"/>
                    <a:pt x="0" y="383903"/>
                  </a:cubicBezTo>
                  <a:lnTo>
                    <a:pt x="0" y="196823"/>
                  </a:lnTo>
                  <a:cubicBezTo>
                    <a:pt x="0" y="144622"/>
                    <a:pt x="20737" y="94559"/>
                    <a:pt x="57648" y="57648"/>
                  </a:cubicBezTo>
                  <a:cubicBezTo>
                    <a:pt x="94559" y="20737"/>
                    <a:pt x="144622" y="0"/>
                    <a:pt x="196823" y="0"/>
                  </a:cubicBezTo>
                  <a:close/>
                </a:path>
              </a:pathLst>
            </a:custGeom>
            <a:solidFill>
              <a:srgbClr val="FFE70F"/>
            </a:solidFill>
            <a:ln cap="flat" cmpd="sng" w="857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5" name="Google Shape;655;p35"/>
          <p:cNvGrpSpPr/>
          <p:nvPr/>
        </p:nvGrpSpPr>
        <p:grpSpPr>
          <a:xfrm>
            <a:off x="6053581" y="1726230"/>
            <a:ext cx="1507150" cy="1327010"/>
            <a:chOff x="15552" y="0"/>
            <a:chExt cx="781696" cy="688265"/>
          </a:xfrm>
        </p:grpSpPr>
        <p:sp>
          <p:nvSpPr>
            <p:cNvPr id="656" name="Google Shape;656;p35"/>
            <p:cNvSpPr/>
            <p:nvPr/>
          </p:nvSpPr>
          <p:spPr>
            <a:xfrm>
              <a:off x="15552" y="0"/>
              <a:ext cx="781696" cy="688265"/>
            </a:xfrm>
            <a:custGeom>
              <a:rect b="b" l="l" r="r" t="t"/>
              <a:pathLst>
                <a:path extrusionOk="0" h="688265" w="781696">
                  <a:moveTo>
                    <a:pt x="410456" y="676885"/>
                  </a:moveTo>
                  <a:lnTo>
                    <a:pt x="777640" y="34315"/>
                  </a:lnTo>
                  <a:cubicBezTo>
                    <a:pt x="781696" y="27216"/>
                    <a:pt x="781667" y="18495"/>
                    <a:pt x="777563" y="11423"/>
                  </a:cubicBezTo>
                  <a:cubicBezTo>
                    <a:pt x="773460" y="4352"/>
                    <a:pt x="765902" y="0"/>
                    <a:pt x="757726" y="0"/>
                  </a:cubicBezTo>
                  <a:lnTo>
                    <a:pt x="23970" y="0"/>
                  </a:lnTo>
                  <a:cubicBezTo>
                    <a:pt x="15794" y="0"/>
                    <a:pt x="8236" y="4352"/>
                    <a:pt x="4133" y="11423"/>
                  </a:cubicBezTo>
                  <a:cubicBezTo>
                    <a:pt x="29" y="18495"/>
                    <a:pt x="0" y="27216"/>
                    <a:pt x="4056" y="34315"/>
                  </a:cubicBezTo>
                  <a:lnTo>
                    <a:pt x="371240" y="676885"/>
                  </a:lnTo>
                  <a:cubicBezTo>
                    <a:pt x="375261" y="683922"/>
                    <a:pt x="382744" y="688265"/>
                    <a:pt x="390848" y="688265"/>
                  </a:cubicBezTo>
                  <a:cubicBezTo>
                    <a:pt x="398952" y="688265"/>
                    <a:pt x="406435" y="683922"/>
                    <a:pt x="410456" y="676885"/>
                  </a:cubicBezTo>
                  <a:close/>
                </a:path>
              </a:pathLst>
            </a:custGeom>
            <a:solidFill>
              <a:srgbClr val="6420FF"/>
            </a:solidFill>
            <a:ln cap="flat" cmpd="sng" w="85725">
              <a:solidFill>
                <a:srgbClr val="5CFF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txBox="1"/>
            <p:nvPr/>
          </p:nvSpPr>
          <p:spPr>
            <a:xfrm>
              <a:off x="127000" y="31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8" name="Google Shape;658;p35"/>
          <p:cNvGrpSpPr/>
          <p:nvPr/>
        </p:nvGrpSpPr>
        <p:grpSpPr>
          <a:xfrm>
            <a:off x="2167494" y="5508156"/>
            <a:ext cx="1326114" cy="1513850"/>
            <a:chOff x="0" y="7707"/>
            <a:chExt cx="698500" cy="797386"/>
          </a:xfrm>
        </p:grpSpPr>
        <p:sp>
          <p:nvSpPr>
            <p:cNvPr id="659" name="Google Shape;659;p35"/>
            <p:cNvSpPr/>
            <p:nvPr/>
          </p:nvSpPr>
          <p:spPr>
            <a:xfrm>
              <a:off x="0" y="7707"/>
              <a:ext cx="698500" cy="797386"/>
            </a:xfrm>
            <a:custGeom>
              <a:rect b="b" l="l" r="r" t="t"/>
              <a:pathLst>
                <a:path extrusionOk="0" h="797386" w="698500">
                  <a:moveTo>
                    <a:pt x="383942" y="12477"/>
                  </a:moveTo>
                  <a:lnTo>
                    <a:pt x="663808" y="175309"/>
                  </a:lnTo>
                  <a:cubicBezTo>
                    <a:pt x="685287" y="187805"/>
                    <a:pt x="698500" y="210780"/>
                    <a:pt x="698500" y="235630"/>
                  </a:cubicBezTo>
                  <a:lnTo>
                    <a:pt x="698500" y="561756"/>
                  </a:lnTo>
                  <a:cubicBezTo>
                    <a:pt x="698500" y="586606"/>
                    <a:pt x="685287" y="609581"/>
                    <a:pt x="663808" y="622077"/>
                  </a:cubicBezTo>
                  <a:lnTo>
                    <a:pt x="383942" y="784909"/>
                  </a:lnTo>
                  <a:cubicBezTo>
                    <a:pt x="362497" y="797386"/>
                    <a:pt x="336003" y="797386"/>
                    <a:pt x="314558" y="784909"/>
                  </a:cubicBezTo>
                  <a:lnTo>
                    <a:pt x="34692" y="622077"/>
                  </a:lnTo>
                  <a:cubicBezTo>
                    <a:pt x="13213" y="609581"/>
                    <a:pt x="0" y="586606"/>
                    <a:pt x="0" y="561756"/>
                  </a:cubicBezTo>
                  <a:lnTo>
                    <a:pt x="0" y="235630"/>
                  </a:lnTo>
                  <a:cubicBezTo>
                    <a:pt x="0" y="210780"/>
                    <a:pt x="13213" y="187805"/>
                    <a:pt x="34692" y="175309"/>
                  </a:cubicBezTo>
                  <a:lnTo>
                    <a:pt x="314558" y="12477"/>
                  </a:lnTo>
                  <a:cubicBezTo>
                    <a:pt x="336003" y="0"/>
                    <a:pt x="362497" y="0"/>
                    <a:pt x="383942" y="12477"/>
                  </a:cubicBezTo>
                  <a:close/>
                </a:path>
              </a:pathLst>
            </a:custGeom>
            <a:solidFill>
              <a:srgbClr val="5CFF86"/>
            </a:solidFill>
            <a:ln cap="flat" cmpd="sng" w="85725">
              <a:solidFill>
                <a:srgbClr val="FF4F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txBox="1"/>
            <p:nvPr/>
          </p:nvSpPr>
          <p:spPr>
            <a:xfrm>
              <a:off x="0" y="92075"/>
              <a:ext cx="6985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61" name="Google Shape;661;p35"/>
          <p:cNvSpPr/>
          <p:nvPr/>
        </p:nvSpPr>
        <p:spPr>
          <a:xfrm>
            <a:off x="2554276" y="2065706"/>
            <a:ext cx="552547" cy="552547"/>
          </a:xfrm>
          <a:custGeom>
            <a:rect b="b" l="l" r="r" t="t"/>
            <a:pathLst>
              <a:path extrusionOk="0" h="552547" w="552547">
                <a:moveTo>
                  <a:pt x="524920" y="55255"/>
                </a:moveTo>
                <a:lnTo>
                  <a:pt x="442038" y="55255"/>
                </a:lnTo>
                <a:lnTo>
                  <a:pt x="442038" y="27627"/>
                </a:lnTo>
                <a:cubicBezTo>
                  <a:pt x="442038" y="12369"/>
                  <a:pt x="429669" y="0"/>
                  <a:pt x="414411" y="0"/>
                </a:cubicBezTo>
                <a:lnTo>
                  <a:pt x="138137" y="0"/>
                </a:lnTo>
                <a:cubicBezTo>
                  <a:pt x="122879" y="0"/>
                  <a:pt x="110510" y="12369"/>
                  <a:pt x="110510" y="27627"/>
                </a:cubicBezTo>
                <a:lnTo>
                  <a:pt x="110510" y="55255"/>
                </a:lnTo>
                <a:lnTo>
                  <a:pt x="27627" y="55255"/>
                </a:lnTo>
                <a:cubicBezTo>
                  <a:pt x="12369" y="55255"/>
                  <a:pt x="0" y="67624"/>
                  <a:pt x="0" y="82882"/>
                </a:cubicBezTo>
                <a:lnTo>
                  <a:pt x="0" y="165764"/>
                </a:lnTo>
                <a:cubicBezTo>
                  <a:pt x="0" y="226797"/>
                  <a:pt x="49477" y="276274"/>
                  <a:pt x="110510" y="276274"/>
                </a:cubicBezTo>
                <a:lnTo>
                  <a:pt x="153056" y="276274"/>
                </a:lnTo>
                <a:cubicBezTo>
                  <a:pt x="178046" y="304154"/>
                  <a:pt x="211738" y="322753"/>
                  <a:pt x="248646" y="329042"/>
                </a:cubicBezTo>
                <a:lnTo>
                  <a:pt x="248646" y="386783"/>
                </a:lnTo>
                <a:lnTo>
                  <a:pt x="221019" y="386783"/>
                </a:lnTo>
                <a:cubicBezTo>
                  <a:pt x="175244" y="386783"/>
                  <a:pt x="138137" y="423891"/>
                  <a:pt x="138137" y="469665"/>
                </a:cubicBezTo>
                <a:lnTo>
                  <a:pt x="138137" y="524920"/>
                </a:lnTo>
                <a:cubicBezTo>
                  <a:pt x="138137" y="540178"/>
                  <a:pt x="150506" y="552548"/>
                  <a:pt x="165764" y="552548"/>
                </a:cubicBezTo>
                <a:lnTo>
                  <a:pt x="386783" y="552548"/>
                </a:lnTo>
                <a:cubicBezTo>
                  <a:pt x="402041" y="552548"/>
                  <a:pt x="414411" y="540178"/>
                  <a:pt x="414411" y="524920"/>
                </a:cubicBezTo>
                <a:lnTo>
                  <a:pt x="414411" y="469665"/>
                </a:lnTo>
                <a:cubicBezTo>
                  <a:pt x="414411" y="423891"/>
                  <a:pt x="377303" y="386783"/>
                  <a:pt x="331529" y="386783"/>
                </a:cubicBezTo>
                <a:lnTo>
                  <a:pt x="303901" y="386783"/>
                </a:lnTo>
                <a:lnTo>
                  <a:pt x="303901" y="329042"/>
                </a:lnTo>
                <a:cubicBezTo>
                  <a:pt x="340810" y="322753"/>
                  <a:pt x="374502" y="304154"/>
                  <a:pt x="399492" y="276274"/>
                </a:cubicBezTo>
                <a:lnTo>
                  <a:pt x="442038" y="276274"/>
                </a:lnTo>
                <a:cubicBezTo>
                  <a:pt x="503071" y="276274"/>
                  <a:pt x="552548" y="226797"/>
                  <a:pt x="552548" y="165764"/>
                </a:cubicBezTo>
                <a:lnTo>
                  <a:pt x="552548" y="82882"/>
                </a:lnTo>
                <a:cubicBezTo>
                  <a:pt x="552548" y="67624"/>
                  <a:pt x="540178" y="55255"/>
                  <a:pt x="524920" y="55255"/>
                </a:cubicBezTo>
                <a:close/>
                <a:moveTo>
                  <a:pt x="110510" y="221019"/>
                </a:moveTo>
                <a:cubicBezTo>
                  <a:pt x="79993" y="221019"/>
                  <a:pt x="55255" y="196281"/>
                  <a:pt x="55255" y="165764"/>
                </a:cubicBezTo>
                <a:lnTo>
                  <a:pt x="55255" y="110510"/>
                </a:lnTo>
                <a:lnTo>
                  <a:pt x="110510" y="110510"/>
                </a:lnTo>
                <a:lnTo>
                  <a:pt x="110510" y="165764"/>
                </a:lnTo>
                <a:cubicBezTo>
                  <a:pt x="110570" y="184598"/>
                  <a:pt x="113840" y="203284"/>
                  <a:pt x="120179" y="221019"/>
                </a:cubicBezTo>
                <a:close/>
                <a:moveTo>
                  <a:pt x="331529" y="442038"/>
                </a:moveTo>
                <a:cubicBezTo>
                  <a:pt x="346787" y="442038"/>
                  <a:pt x="359156" y="454407"/>
                  <a:pt x="359156" y="469665"/>
                </a:cubicBezTo>
                <a:lnTo>
                  <a:pt x="359156" y="497293"/>
                </a:lnTo>
                <a:lnTo>
                  <a:pt x="193392" y="497293"/>
                </a:lnTo>
                <a:lnTo>
                  <a:pt x="193392" y="469665"/>
                </a:lnTo>
                <a:cubicBezTo>
                  <a:pt x="193392" y="454407"/>
                  <a:pt x="205761" y="442038"/>
                  <a:pt x="221019" y="442038"/>
                </a:cubicBezTo>
                <a:close/>
                <a:moveTo>
                  <a:pt x="386783" y="165764"/>
                </a:moveTo>
                <a:cubicBezTo>
                  <a:pt x="386783" y="226797"/>
                  <a:pt x="337306" y="276274"/>
                  <a:pt x="276274" y="276274"/>
                </a:cubicBezTo>
                <a:cubicBezTo>
                  <a:pt x="215241" y="276274"/>
                  <a:pt x="165764" y="226797"/>
                  <a:pt x="165764" y="165764"/>
                </a:cubicBezTo>
                <a:lnTo>
                  <a:pt x="165764" y="55255"/>
                </a:lnTo>
                <a:lnTo>
                  <a:pt x="386783" y="55255"/>
                </a:lnTo>
                <a:close/>
                <a:moveTo>
                  <a:pt x="497293" y="165764"/>
                </a:moveTo>
                <a:cubicBezTo>
                  <a:pt x="497293" y="196281"/>
                  <a:pt x="472554" y="221019"/>
                  <a:pt x="442038" y="221019"/>
                </a:cubicBezTo>
                <a:lnTo>
                  <a:pt x="432368" y="221019"/>
                </a:lnTo>
                <a:cubicBezTo>
                  <a:pt x="438707" y="203284"/>
                  <a:pt x="441977" y="184598"/>
                  <a:pt x="442038" y="165764"/>
                </a:cubicBezTo>
                <a:lnTo>
                  <a:pt x="442038" y="110510"/>
                </a:lnTo>
                <a:lnTo>
                  <a:pt x="497293" y="110510"/>
                </a:ln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35"/>
          <p:cNvSpPr/>
          <p:nvPr/>
        </p:nvSpPr>
        <p:spPr>
          <a:xfrm>
            <a:off x="6530882" y="5988806"/>
            <a:ext cx="552547" cy="552547"/>
          </a:xfrm>
          <a:custGeom>
            <a:rect b="b" l="l" r="r" t="t"/>
            <a:pathLst>
              <a:path extrusionOk="0" h="552547" w="552547">
                <a:moveTo>
                  <a:pt x="524920" y="55255"/>
                </a:moveTo>
                <a:lnTo>
                  <a:pt x="442038" y="55255"/>
                </a:lnTo>
                <a:lnTo>
                  <a:pt x="442038" y="27627"/>
                </a:lnTo>
                <a:cubicBezTo>
                  <a:pt x="442038" y="12369"/>
                  <a:pt x="429669" y="0"/>
                  <a:pt x="414411" y="0"/>
                </a:cubicBezTo>
                <a:lnTo>
                  <a:pt x="138137" y="0"/>
                </a:lnTo>
                <a:cubicBezTo>
                  <a:pt x="122879" y="0"/>
                  <a:pt x="110510" y="12369"/>
                  <a:pt x="110510" y="27627"/>
                </a:cubicBezTo>
                <a:lnTo>
                  <a:pt x="110510" y="55255"/>
                </a:lnTo>
                <a:lnTo>
                  <a:pt x="27627" y="55255"/>
                </a:lnTo>
                <a:cubicBezTo>
                  <a:pt x="12369" y="55255"/>
                  <a:pt x="0" y="67624"/>
                  <a:pt x="0" y="82882"/>
                </a:cubicBezTo>
                <a:lnTo>
                  <a:pt x="0" y="165764"/>
                </a:lnTo>
                <a:cubicBezTo>
                  <a:pt x="0" y="226797"/>
                  <a:pt x="49477" y="276274"/>
                  <a:pt x="110510" y="276274"/>
                </a:cubicBezTo>
                <a:lnTo>
                  <a:pt x="153056" y="276274"/>
                </a:lnTo>
                <a:cubicBezTo>
                  <a:pt x="178046" y="304154"/>
                  <a:pt x="211738" y="322753"/>
                  <a:pt x="248646" y="329042"/>
                </a:cubicBezTo>
                <a:lnTo>
                  <a:pt x="248646" y="386783"/>
                </a:lnTo>
                <a:lnTo>
                  <a:pt x="221019" y="386783"/>
                </a:lnTo>
                <a:cubicBezTo>
                  <a:pt x="175244" y="386783"/>
                  <a:pt x="138137" y="423891"/>
                  <a:pt x="138137" y="469665"/>
                </a:cubicBezTo>
                <a:lnTo>
                  <a:pt x="138137" y="524920"/>
                </a:lnTo>
                <a:cubicBezTo>
                  <a:pt x="138137" y="540178"/>
                  <a:pt x="150506" y="552548"/>
                  <a:pt x="165764" y="552548"/>
                </a:cubicBezTo>
                <a:lnTo>
                  <a:pt x="386783" y="552548"/>
                </a:lnTo>
                <a:cubicBezTo>
                  <a:pt x="402041" y="552548"/>
                  <a:pt x="414411" y="540178"/>
                  <a:pt x="414411" y="524920"/>
                </a:cubicBezTo>
                <a:lnTo>
                  <a:pt x="414411" y="469665"/>
                </a:lnTo>
                <a:cubicBezTo>
                  <a:pt x="414411" y="423891"/>
                  <a:pt x="377303" y="386783"/>
                  <a:pt x="331529" y="386783"/>
                </a:cubicBezTo>
                <a:lnTo>
                  <a:pt x="303901" y="386783"/>
                </a:lnTo>
                <a:lnTo>
                  <a:pt x="303901" y="329042"/>
                </a:lnTo>
                <a:cubicBezTo>
                  <a:pt x="340810" y="322753"/>
                  <a:pt x="374502" y="304154"/>
                  <a:pt x="399492" y="276274"/>
                </a:cubicBezTo>
                <a:lnTo>
                  <a:pt x="442038" y="276274"/>
                </a:lnTo>
                <a:cubicBezTo>
                  <a:pt x="503071" y="276274"/>
                  <a:pt x="552548" y="226797"/>
                  <a:pt x="552548" y="165764"/>
                </a:cubicBezTo>
                <a:lnTo>
                  <a:pt x="552548" y="82882"/>
                </a:lnTo>
                <a:cubicBezTo>
                  <a:pt x="552548" y="67624"/>
                  <a:pt x="540178" y="55255"/>
                  <a:pt x="524920" y="55255"/>
                </a:cubicBezTo>
                <a:close/>
                <a:moveTo>
                  <a:pt x="110510" y="221019"/>
                </a:moveTo>
                <a:cubicBezTo>
                  <a:pt x="79993" y="221019"/>
                  <a:pt x="55255" y="196281"/>
                  <a:pt x="55255" y="165764"/>
                </a:cubicBezTo>
                <a:lnTo>
                  <a:pt x="55255" y="110510"/>
                </a:lnTo>
                <a:lnTo>
                  <a:pt x="110510" y="110510"/>
                </a:lnTo>
                <a:lnTo>
                  <a:pt x="110510" y="165764"/>
                </a:lnTo>
                <a:cubicBezTo>
                  <a:pt x="110570" y="184598"/>
                  <a:pt x="113840" y="203284"/>
                  <a:pt x="120179" y="221019"/>
                </a:cubicBezTo>
                <a:close/>
                <a:moveTo>
                  <a:pt x="331529" y="442038"/>
                </a:moveTo>
                <a:cubicBezTo>
                  <a:pt x="346787" y="442038"/>
                  <a:pt x="359156" y="454407"/>
                  <a:pt x="359156" y="469665"/>
                </a:cubicBezTo>
                <a:lnTo>
                  <a:pt x="359156" y="497293"/>
                </a:lnTo>
                <a:lnTo>
                  <a:pt x="193392" y="497293"/>
                </a:lnTo>
                <a:lnTo>
                  <a:pt x="193392" y="469665"/>
                </a:lnTo>
                <a:cubicBezTo>
                  <a:pt x="193392" y="454407"/>
                  <a:pt x="205761" y="442038"/>
                  <a:pt x="221019" y="442038"/>
                </a:cubicBezTo>
                <a:close/>
                <a:moveTo>
                  <a:pt x="386783" y="165764"/>
                </a:moveTo>
                <a:cubicBezTo>
                  <a:pt x="386783" y="226797"/>
                  <a:pt x="337306" y="276274"/>
                  <a:pt x="276274" y="276274"/>
                </a:cubicBezTo>
                <a:cubicBezTo>
                  <a:pt x="215241" y="276274"/>
                  <a:pt x="165764" y="226797"/>
                  <a:pt x="165764" y="165764"/>
                </a:cubicBezTo>
                <a:lnTo>
                  <a:pt x="165764" y="55255"/>
                </a:lnTo>
                <a:lnTo>
                  <a:pt x="386783" y="55255"/>
                </a:lnTo>
                <a:close/>
                <a:moveTo>
                  <a:pt x="497293" y="165764"/>
                </a:moveTo>
                <a:cubicBezTo>
                  <a:pt x="497293" y="196281"/>
                  <a:pt x="472554" y="221019"/>
                  <a:pt x="442038" y="221019"/>
                </a:cubicBezTo>
                <a:lnTo>
                  <a:pt x="432368" y="221019"/>
                </a:lnTo>
                <a:cubicBezTo>
                  <a:pt x="438707" y="203284"/>
                  <a:pt x="441977" y="184598"/>
                  <a:pt x="442038" y="165764"/>
                </a:cubicBezTo>
                <a:lnTo>
                  <a:pt x="442038" y="110510"/>
                </a:lnTo>
                <a:lnTo>
                  <a:pt x="497293" y="110510"/>
                </a:ln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35"/>
          <p:cNvSpPr/>
          <p:nvPr/>
        </p:nvSpPr>
        <p:spPr>
          <a:xfrm>
            <a:off x="2554276" y="5988806"/>
            <a:ext cx="552547" cy="552547"/>
          </a:xfrm>
          <a:custGeom>
            <a:rect b="b" l="l" r="r" t="t"/>
            <a:pathLst>
              <a:path extrusionOk="0" h="552547" w="552547">
                <a:moveTo>
                  <a:pt x="524920" y="55255"/>
                </a:moveTo>
                <a:lnTo>
                  <a:pt x="442038" y="55255"/>
                </a:lnTo>
                <a:lnTo>
                  <a:pt x="442038" y="27627"/>
                </a:lnTo>
                <a:cubicBezTo>
                  <a:pt x="442038" y="12369"/>
                  <a:pt x="429669" y="0"/>
                  <a:pt x="414411" y="0"/>
                </a:cubicBezTo>
                <a:lnTo>
                  <a:pt x="138137" y="0"/>
                </a:lnTo>
                <a:cubicBezTo>
                  <a:pt x="122879" y="0"/>
                  <a:pt x="110510" y="12369"/>
                  <a:pt x="110510" y="27627"/>
                </a:cubicBezTo>
                <a:lnTo>
                  <a:pt x="110510" y="55255"/>
                </a:lnTo>
                <a:lnTo>
                  <a:pt x="27627" y="55255"/>
                </a:lnTo>
                <a:cubicBezTo>
                  <a:pt x="12369" y="55255"/>
                  <a:pt x="0" y="67624"/>
                  <a:pt x="0" y="82882"/>
                </a:cubicBezTo>
                <a:lnTo>
                  <a:pt x="0" y="165764"/>
                </a:lnTo>
                <a:cubicBezTo>
                  <a:pt x="0" y="226797"/>
                  <a:pt x="49477" y="276274"/>
                  <a:pt x="110510" y="276274"/>
                </a:cubicBezTo>
                <a:lnTo>
                  <a:pt x="153056" y="276274"/>
                </a:lnTo>
                <a:cubicBezTo>
                  <a:pt x="178046" y="304154"/>
                  <a:pt x="211738" y="322753"/>
                  <a:pt x="248646" y="329042"/>
                </a:cubicBezTo>
                <a:lnTo>
                  <a:pt x="248646" y="386783"/>
                </a:lnTo>
                <a:lnTo>
                  <a:pt x="221019" y="386783"/>
                </a:lnTo>
                <a:cubicBezTo>
                  <a:pt x="175244" y="386783"/>
                  <a:pt x="138137" y="423891"/>
                  <a:pt x="138137" y="469665"/>
                </a:cubicBezTo>
                <a:lnTo>
                  <a:pt x="138137" y="524920"/>
                </a:lnTo>
                <a:cubicBezTo>
                  <a:pt x="138137" y="540178"/>
                  <a:pt x="150506" y="552548"/>
                  <a:pt x="165764" y="552548"/>
                </a:cubicBezTo>
                <a:lnTo>
                  <a:pt x="386783" y="552548"/>
                </a:lnTo>
                <a:cubicBezTo>
                  <a:pt x="402041" y="552548"/>
                  <a:pt x="414411" y="540178"/>
                  <a:pt x="414411" y="524920"/>
                </a:cubicBezTo>
                <a:lnTo>
                  <a:pt x="414411" y="469665"/>
                </a:lnTo>
                <a:cubicBezTo>
                  <a:pt x="414411" y="423891"/>
                  <a:pt x="377303" y="386783"/>
                  <a:pt x="331529" y="386783"/>
                </a:cubicBezTo>
                <a:lnTo>
                  <a:pt x="303901" y="386783"/>
                </a:lnTo>
                <a:lnTo>
                  <a:pt x="303901" y="329042"/>
                </a:lnTo>
                <a:cubicBezTo>
                  <a:pt x="340810" y="322753"/>
                  <a:pt x="374502" y="304154"/>
                  <a:pt x="399492" y="276274"/>
                </a:cubicBezTo>
                <a:lnTo>
                  <a:pt x="442038" y="276274"/>
                </a:lnTo>
                <a:cubicBezTo>
                  <a:pt x="503071" y="276274"/>
                  <a:pt x="552548" y="226797"/>
                  <a:pt x="552548" y="165764"/>
                </a:cubicBezTo>
                <a:lnTo>
                  <a:pt x="552548" y="82882"/>
                </a:lnTo>
                <a:cubicBezTo>
                  <a:pt x="552548" y="67624"/>
                  <a:pt x="540178" y="55255"/>
                  <a:pt x="524920" y="55255"/>
                </a:cubicBezTo>
                <a:close/>
                <a:moveTo>
                  <a:pt x="110510" y="221019"/>
                </a:moveTo>
                <a:cubicBezTo>
                  <a:pt x="79993" y="221019"/>
                  <a:pt x="55255" y="196281"/>
                  <a:pt x="55255" y="165764"/>
                </a:cubicBezTo>
                <a:lnTo>
                  <a:pt x="55255" y="110510"/>
                </a:lnTo>
                <a:lnTo>
                  <a:pt x="110510" y="110510"/>
                </a:lnTo>
                <a:lnTo>
                  <a:pt x="110510" y="165764"/>
                </a:lnTo>
                <a:cubicBezTo>
                  <a:pt x="110570" y="184598"/>
                  <a:pt x="113840" y="203284"/>
                  <a:pt x="120179" y="221019"/>
                </a:cubicBezTo>
                <a:close/>
                <a:moveTo>
                  <a:pt x="331529" y="442038"/>
                </a:moveTo>
                <a:cubicBezTo>
                  <a:pt x="346787" y="442038"/>
                  <a:pt x="359156" y="454407"/>
                  <a:pt x="359156" y="469665"/>
                </a:cubicBezTo>
                <a:lnTo>
                  <a:pt x="359156" y="497293"/>
                </a:lnTo>
                <a:lnTo>
                  <a:pt x="193392" y="497293"/>
                </a:lnTo>
                <a:lnTo>
                  <a:pt x="193392" y="469665"/>
                </a:lnTo>
                <a:cubicBezTo>
                  <a:pt x="193392" y="454407"/>
                  <a:pt x="205761" y="442038"/>
                  <a:pt x="221019" y="442038"/>
                </a:cubicBezTo>
                <a:close/>
                <a:moveTo>
                  <a:pt x="386783" y="165764"/>
                </a:moveTo>
                <a:cubicBezTo>
                  <a:pt x="386783" y="226797"/>
                  <a:pt x="337306" y="276274"/>
                  <a:pt x="276274" y="276274"/>
                </a:cubicBezTo>
                <a:cubicBezTo>
                  <a:pt x="215241" y="276274"/>
                  <a:pt x="165764" y="226797"/>
                  <a:pt x="165764" y="165764"/>
                </a:cubicBezTo>
                <a:lnTo>
                  <a:pt x="165764" y="55255"/>
                </a:lnTo>
                <a:lnTo>
                  <a:pt x="386783" y="55255"/>
                </a:lnTo>
                <a:close/>
                <a:moveTo>
                  <a:pt x="497293" y="165764"/>
                </a:moveTo>
                <a:cubicBezTo>
                  <a:pt x="497293" y="196281"/>
                  <a:pt x="472554" y="221019"/>
                  <a:pt x="442038" y="221019"/>
                </a:cubicBezTo>
                <a:lnTo>
                  <a:pt x="432368" y="221019"/>
                </a:lnTo>
                <a:cubicBezTo>
                  <a:pt x="438707" y="203284"/>
                  <a:pt x="441977" y="184598"/>
                  <a:pt x="442038" y="165764"/>
                </a:cubicBezTo>
                <a:lnTo>
                  <a:pt x="442038" y="110510"/>
                </a:lnTo>
                <a:lnTo>
                  <a:pt x="497293" y="110510"/>
                </a:lnTo>
                <a:close/>
              </a:path>
            </a:pathLst>
          </a:custGeom>
          <a:solidFill>
            <a:srgbClr val="FE545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35"/>
          <p:cNvSpPr/>
          <p:nvPr/>
        </p:nvSpPr>
        <p:spPr>
          <a:xfrm>
            <a:off x="6530882" y="1921143"/>
            <a:ext cx="552547" cy="552547"/>
          </a:xfrm>
          <a:custGeom>
            <a:rect b="b" l="l" r="r" t="t"/>
            <a:pathLst>
              <a:path extrusionOk="0" h="552547" w="552547">
                <a:moveTo>
                  <a:pt x="524920" y="55255"/>
                </a:moveTo>
                <a:lnTo>
                  <a:pt x="442038" y="55255"/>
                </a:lnTo>
                <a:lnTo>
                  <a:pt x="442038" y="27627"/>
                </a:lnTo>
                <a:cubicBezTo>
                  <a:pt x="442038" y="12369"/>
                  <a:pt x="429669" y="0"/>
                  <a:pt x="414411" y="0"/>
                </a:cubicBezTo>
                <a:lnTo>
                  <a:pt x="138137" y="0"/>
                </a:lnTo>
                <a:cubicBezTo>
                  <a:pt x="122879" y="0"/>
                  <a:pt x="110510" y="12369"/>
                  <a:pt x="110510" y="27627"/>
                </a:cubicBezTo>
                <a:lnTo>
                  <a:pt x="110510" y="55255"/>
                </a:lnTo>
                <a:lnTo>
                  <a:pt x="27627" y="55255"/>
                </a:lnTo>
                <a:cubicBezTo>
                  <a:pt x="12369" y="55255"/>
                  <a:pt x="0" y="67624"/>
                  <a:pt x="0" y="82882"/>
                </a:cubicBezTo>
                <a:lnTo>
                  <a:pt x="0" y="165764"/>
                </a:lnTo>
                <a:cubicBezTo>
                  <a:pt x="0" y="226797"/>
                  <a:pt x="49477" y="276274"/>
                  <a:pt x="110510" y="276274"/>
                </a:cubicBezTo>
                <a:lnTo>
                  <a:pt x="153056" y="276274"/>
                </a:lnTo>
                <a:cubicBezTo>
                  <a:pt x="178046" y="304154"/>
                  <a:pt x="211738" y="322753"/>
                  <a:pt x="248646" y="329042"/>
                </a:cubicBezTo>
                <a:lnTo>
                  <a:pt x="248646" y="386783"/>
                </a:lnTo>
                <a:lnTo>
                  <a:pt x="221019" y="386783"/>
                </a:lnTo>
                <a:cubicBezTo>
                  <a:pt x="175244" y="386783"/>
                  <a:pt x="138137" y="423891"/>
                  <a:pt x="138137" y="469665"/>
                </a:cubicBezTo>
                <a:lnTo>
                  <a:pt x="138137" y="524920"/>
                </a:lnTo>
                <a:cubicBezTo>
                  <a:pt x="138137" y="540178"/>
                  <a:pt x="150506" y="552548"/>
                  <a:pt x="165764" y="552548"/>
                </a:cubicBezTo>
                <a:lnTo>
                  <a:pt x="386783" y="552548"/>
                </a:lnTo>
                <a:cubicBezTo>
                  <a:pt x="402041" y="552548"/>
                  <a:pt x="414411" y="540178"/>
                  <a:pt x="414411" y="524920"/>
                </a:cubicBezTo>
                <a:lnTo>
                  <a:pt x="414411" y="469665"/>
                </a:lnTo>
                <a:cubicBezTo>
                  <a:pt x="414411" y="423891"/>
                  <a:pt x="377303" y="386783"/>
                  <a:pt x="331529" y="386783"/>
                </a:cubicBezTo>
                <a:lnTo>
                  <a:pt x="303901" y="386783"/>
                </a:lnTo>
                <a:lnTo>
                  <a:pt x="303901" y="329042"/>
                </a:lnTo>
                <a:cubicBezTo>
                  <a:pt x="340810" y="322753"/>
                  <a:pt x="374502" y="304154"/>
                  <a:pt x="399492" y="276274"/>
                </a:cubicBezTo>
                <a:lnTo>
                  <a:pt x="442038" y="276274"/>
                </a:lnTo>
                <a:cubicBezTo>
                  <a:pt x="503071" y="276274"/>
                  <a:pt x="552548" y="226797"/>
                  <a:pt x="552548" y="165764"/>
                </a:cubicBezTo>
                <a:lnTo>
                  <a:pt x="552548" y="82882"/>
                </a:lnTo>
                <a:cubicBezTo>
                  <a:pt x="552548" y="67624"/>
                  <a:pt x="540178" y="55255"/>
                  <a:pt x="524920" y="55255"/>
                </a:cubicBezTo>
                <a:close/>
                <a:moveTo>
                  <a:pt x="110510" y="221019"/>
                </a:moveTo>
                <a:cubicBezTo>
                  <a:pt x="79993" y="221019"/>
                  <a:pt x="55255" y="196281"/>
                  <a:pt x="55255" y="165764"/>
                </a:cubicBezTo>
                <a:lnTo>
                  <a:pt x="55255" y="110510"/>
                </a:lnTo>
                <a:lnTo>
                  <a:pt x="110510" y="110510"/>
                </a:lnTo>
                <a:lnTo>
                  <a:pt x="110510" y="165764"/>
                </a:lnTo>
                <a:cubicBezTo>
                  <a:pt x="110570" y="184598"/>
                  <a:pt x="113840" y="203284"/>
                  <a:pt x="120179" y="221019"/>
                </a:cubicBezTo>
                <a:close/>
                <a:moveTo>
                  <a:pt x="331529" y="442038"/>
                </a:moveTo>
                <a:cubicBezTo>
                  <a:pt x="346787" y="442038"/>
                  <a:pt x="359156" y="454407"/>
                  <a:pt x="359156" y="469665"/>
                </a:cubicBezTo>
                <a:lnTo>
                  <a:pt x="359156" y="497293"/>
                </a:lnTo>
                <a:lnTo>
                  <a:pt x="193392" y="497293"/>
                </a:lnTo>
                <a:lnTo>
                  <a:pt x="193392" y="469665"/>
                </a:lnTo>
                <a:cubicBezTo>
                  <a:pt x="193392" y="454407"/>
                  <a:pt x="205761" y="442038"/>
                  <a:pt x="221019" y="442038"/>
                </a:cubicBezTo>
                <a:close/>
                <a:moveTo>
                  <a:pt x="386783" y="165764"/>
                </a:moveTo>
                <a:cubicBezTo>
                  <a:pt x="386783" y="226797"/>
                  <a:pt x="337306" y="276274"/>
                  <a:pt x="276274" y="276274"/>
                </a:cubicBezTo>
                <a:cubicBezTo>
                  <a:pt x="215241" y="276274"/>
                  <a:pt x="165764" y="226797"/>
                  <a:pt x="165764" y="165764"/>
                </a:cubicBezTo>
                <a:lnTo>
                  <a:pt x="165764" y="55255"/>
                </a:lnTo>
                <a:lnTo>
                  <a:pt x="386783" y="55255"/>
                </a:lnTo>
                <a:close/>
                <a:moveTo>
                  <a:pt x="497293" y="165764"/>
                </a:moveTo>
                <a:cubicBezTo>
                  <a:pt x="497293" y="196281"/>
                  <a:pt x="472554" y="221019"/>
                  <a:pt x="442038" y="221019"/>
                </a:cubicBezTo>
                <a:lnTo>
                  <a:pt x="432368" y="221019"/>
                </a:lnTo>
                <a:cubicBezTo>
                  <a:pt x="438707" y="203284"/>
                  <a:pt x="441977" y="184598"/>
                  <a:pt x="442038" y="165764"/>
                </a:cubicBezTo>
                <a:lnTo>
                  <a:pt x="442038" y="110510"/>
                </a:lnTo>
                <a:lnTo>
                  <a:pt x="497293" y="110510"/>
                </a:ln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65" name="Google Shape;665;p35"/>
          <p:cNvPicPr preferRelativeResize="0"/>
          <p:nvPr/>
        </p:nvPicPr>
        <p:blipFill rotWithShape="1">
          <a:blip r:embed="rId3">
            <a:alphaModFix/>
          </a:blip>
          <a:srcRect b="0" l="0" r="0" t="0"/>
          <a:stretch/>
        </p:blipFill>
        <p:spPr>
          <a:xfrm>
            <a:off x="10578734" y="4006143"/>
            <a:ext cx="5644829" cy="5644829"/>
          </a:xfrm>
          <a:prstGeom prst="rect">
            <a:avLst/>
          </a:prstGeom>
          <a:noFill/>
          <a:ln>
            <a:noFill/>
          </a:ln>
        </p:spPr>
      </p:pic>
      <p:sp>
        <p:nvSpPr>
          <p:cNvPr id="666" name="Google Shape;666;p35"/>
          <p:cNvSpPr txBox="1"/>
          <p:nvPr/>
        </p:nvSpPr>
        <p:spPr>
          <a:xfrm>
            <a:off x="1438100" y="3400840"/>
            <a:ext cx="2784902"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FFFFFF"/>
                </a:solidFill>
                <a:latin typeface="Arial"/>
                <a:ea typeface="Arial"/>
                <a:cs typeface="Arial"/>
                <a:sym typeface="Arial"/>
              </a:rPr>
              <a:t>Award 1</a:t>
            </a:r>
            <a:endParaRPr/>
          </a:p>
        </p:txBody>
      </p:sp>
      <p:sp>
        <p:nvSpPr>
          <p:cNvPr id="667" name="Google Shape;667;p35"/>
          <p:cNvSpPr txBox="1"/>
          <p:nvPr/>
        </p:nvSpPr>
        <p:spPr>
          <a:xfrm>
            <a:off x="1438100" y="7364003"/>
            <a:ext cx="2784902"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FFFFFF"/>
                </a:solidFill>
                <a:latin typeface="Arial"/>
                <a:ea typeface="Arial"/>
                <a:cs typeface="Arial"/>
                <a:sym typeface="Arial"/>
              </a:rPr>
              <a:t>Award 1</a:t>
            </a:r>
            <a:endParaRPr/>
          </a:p>
        </p:txBody>
      </p:sp>
      <p:sp>
        <p:nvSpPr>
          <p:cNvPr id="668" name="Google Shape;668;p35"/>
          <p:cNvSpPr txBox="1"/>
          <p:nvPr/>
        </p:nvSpPr>
        <p:spPr>
          <a:xfrm>
            <a:off x="1486480" y="4181890"/>
            <a:ext cx="2688140" cy="6210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FFFFFF"/>
                </a:solidFill>
                <a:latin typeface="DM Sans"/>
                <a:ea typeface="DM Sans"/>
                <a:cs typeface="DM Sans"/>
                <a:sym typeface="DM Sans"/>
              </a:rPr>
              <a:t>Elaborate on what you want to discuss. </a:t>
            </a:r>
            <a:endParaRPr/>
          </a:p>
        </p:txBody>
      </p:sp>
      <p:sp>
        <p:nvSpPr>
          <p:cNvPr id="669" name="Google Shape;669;p35"/>
          <p:cNvSpPr txBox="1"/>
          <p:nvPr/>
        </p:nvSpPr>
        <p:spPr>
          <a:xfrm>
            <a:off x="1486480" y="8145053"/>
            <a:ext cx="2688140" cy="6210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FFFFFF"/>
                </a:solidFill>
                <a:latin typeface="DM Sans"/>
                <a:ea typeface="DM Sans"/>
                <a:cs typeface="DM Sans"/>
                <a:sym typeface="DM Sans"/>
              </a:rPr>
              <a:t>Elaborate on what you want to discuss. </a:t>
            </a:r>
            <a:endParaRPr/>
          </a:p>
        </p:txBody>
      </p:sp>
      <p:sp>
        <p:nvSpPr>
          <p:cNvPr id="670" name="Google Shape;670;p35"/>
          <p:cNvSpPr txBox="1"/>
          <p:nvPr/>
        </p:nvSpPr>
        <p:spPr>
          <a:xfrm>
            <a:off x="5463086" y="4181890"/>
            <a:ext cx="2688140" cy="6210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FFFFFF"/>
                </a:solidFill>
                <a:latin typeface="DM Sans"/>
                <a:ea typeface="DM Sans"/>
                <a:cs typeface="DM Sans"/>
                <a:sym typeface="DM Sans"/>
              </a:rPr>
              <a:t>Elaborate on what you want to discuss. </a:t>
            </a:r>
            <a:endParaRPr/>
          </a:p>
        </p:txBody>
      </p:sp>
      <p:sp>
        <p:nvSpPr>
          <p:cNvPr id="671" name="Google Shape;671;p35"/>
          <p:cNvSpPr txBox="1"/>
          <p:nvPr/>
        </p:nvSpPr>
        <p:spPr>
          <a:xfrm>
            <a:off x="5463086" y="8145053"/>
            <a:ext cx="2688140" cy="6210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FFFFFF"/>
                </a:solidFill>
                <a:latin typeface="DM Sans"/>
                <a:ea typeface="DM Sans"/>
                <a:cs typeface="DM Sans"/>
                <a:sym typeface="DM Sans"/>
              </a:rPr>
              <a:t>Elaborate on what you want to discuss. </a:t>
            </a:r>
            <a:endParaRPr/>
          </a:p>
        </p:txBody>
      </p:sp>
      <p:sp>
        <p:nvSpPr>
          <p:cNvPr id="672" name="Google Shape;672;p35"/>
          <p:cNvSpPr txBox="1"/>
          <p:nvPr/>
        </p:nvSpPr>
        <p:spPr>
          <a:xfrm>
            <a:off x="5414705" y="3400840"/>
            <a:ext cx="2784902"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FFFFFF"/>
                </a:solidFill>
                <a:latin typeface="Arial"/>
                <a:ea typeface="Arial"/>
                <a:cs typeface="Arial"/>
                <a:sym typeface="Arial"/>
              </a:rPr>
              <a:t>Award 2</a:t>
            </a:r>
            <a:endParaRPr/>
          </a:p>
        </p:txBody>
      </p:sp>
      <p:sp>
        <p:nvSpPr>
          <p:cNvPr id="673" name="Google Shape;673;p35"/>
          <p:cNvSpPr txBox="1"/>
          <p:nvPr/>
        </p:nvSpPr>
        <p:spPr>
          <a:xfrm>
            <a:off x="5414705" y="7364003"/>
            <a:ext cx="2784902"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FFFFFF"/>
                </a:solidFill>
                <a:latin typeface="Arial"/>
                <a:ea typeface="Arial"/>
                <a:cs typeface="Arial"/>
                <a:sym typeface="Arial"/>
              </a:rPr>
              <a:t>Award 2</a:t>
            </a:r>
            <a:endParaRPr/>
          </a:p>
        </p:txBody>
      </p:sp>
      <p:sp>
        <p:nvSpPr>
          <p:cNvPr id="674" name="Google Shape;674;p35"/>
          <p:cNvSpPr txBox="1"/>
          <p:nvPr/>
        </p:nvSpPr>
        <p:spPr>
          <a:xfrm>
            <a:off x="12866740" y="1009650"/>
            <a:ext cx="4392560"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FFFFFF"/>
                </a:solidFill>
                <a:latin typeface="Arial"/>
                <a:ea typeface="Arial"/>
                <a:cs typeface="Arial"/>
                <a:sym typeface="Arial"/>
              </a:rPr>
              <a:t>Awards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2133"/>
        </a:solidFill>
      </p:bgPr>
    </p:bg>
    <p:spTree>
      <p:nvGrpSpPr>
        <p:cNvPr id="678" name="Shape 678"/>
        <p:cNvGrpSpPr/>
        <p:nvPr/>
      </p:nvGrpSpPr>
      <p:grpSpPr>
        <a:xfrm>
          <a:off x="0" y="0"/>
          <a:ext cx="0" cy="0"/>
          <a:chOff x="0" y="0"/>
          <a:chExt cx="0" cy="0"/>
        </a:xfrm>
      </p:grpSpPr>
      <p:grpSp>
        <p:nvGrpSpPr>
          <p:cNvPr id="679" name="Google Shape;679;p36"/>
          <p:cNvGrpSpPr/>
          <p:nvPr/>
        </p:nvGrpSpPr>
        <p:grpSpPr>
          <a:xfrm>
            <a:off x="-1210859" y="-798724"/>
            <a:ext cx="5922699" cy="5922699"/>
            <a:chOff x="2661" y="2661"/>
            <a:chExt cx="807477" cy="807477"/>
          </a:xfrm>
        </p:grpSpPr>
        <p:sp>
          <p:nvSpPr>
            <p:cNvPr id="680" name="Google Shape;680;p36"/>
            <p:cNvSpPr/>
            <p:nvPr/>
          </p:nvSpPr>
          <p:spPr>
            <a:xfrm>
              <a:off x="2661" y="2661"/>
              <a:ext cx="807477" cy="807477"/>
            </a:xfrm>
            <a:custGeom>
              <a:rect b="b" l="l" r="r" t="t"/>
              <a:pathLst>
                <a:path extrusionOk="0" h="807477" w="807477">
                  <a:moveTo>
                    <a:pt x="411895" y="3774"/>
                  </a:moveTo>
                  <a:lnTo>
                    <a:pt x="452800" y="36047"/>
                  </a:lnTo>
                  <a:cubicBezTo>
                    <a:pt x="457867" y="40045"/>
                    <a:pt x="464648" y="41119"/>
                    <a:pt x="470702" y="38883"/>
                  </a:cubicBezTo>
                  <a:lnTo>
                    <a:pt x="519578" y="20829"/>
                  </a:lnTo>
                  <a:cubicBezTo>
                    <a:pt x="525292" y="18718"/>
                    <a:pt x="531709" y="20803"/>
                    <a:pt x="535091" y="25870"/>
                  </a:cubicBezTo>
                  <a:lnTo>
                    <a:pt x="564022" y="69204"/>
                  </a:lnTo>
                  <a:cubicBezTo>
                    <a:pt x="567605" y="74571"/>
                    <a:pt x="573722" y="77688"/>
                    <a:pt x="580171" y="77432"/>
                  </a:cubicBezTo>
                  <a:lnTo>
                    <a:pt x="632234" y="75366"/>
                  </a:lnTo>
                  <a:cubicBezTo>
                    <a:pt x="638321" y="75125"/>
                    <a:pt x="643779" y="79090"/>
                    <a:pt x="645431" y="84954"/>
                  </a:cubicBezTo>
                  <a:lnTo>
                    <a:pt x="659555" y="135107"/>
                  </a:lnTo>
                  <a:cubicBezTo>
                    <a:pt x="661304" y="141319"/>
                    <a:pt x="666159" y="146174"/>
                    <a:pt x="672371" y="147923"/>
                  </a:cubicBezTo>
                  <a:lnTo>
                    <a:pt x="722523" y="162047"/>
                  </a:lnTo>
                  <a:cubicBezTo>
                    <a:pt x="728387" y="163699"/>
                    <a:pt x="732353" y="169157"/>
                    <a:pt x="732111" y="175244"/>
                  </a:cubicBezTo>
                  <a:lnTo>
                    <a:pt x="730046" y="227307"/>
                  </a:lnTo>
                  <a:cubicBezTo>
                    <a:pt x="729790" y="233756"/>
                    <a:pt x="732907" y="239873"/>
                    <a:pt x="738274" y="243456"/>
                  </a:cubicBezTo>
                  <a:lnTo>
                    <a:pt x="781608" y="272387"/>
                  </a:lnTo>
                  <a:cubicBezTo>
                    <a:pt x="786675" y="275769"/>
                    <a:pt x="788759" y="282186"/>
                    <a:pt x="786649" y="287900"/>
                  </a:cubicBezTo>
                  <a:lnTo>
                    <a:pt x="768595" y="336776"/>
                  </a:lnTo>
                  <a:cubicBezTo>
                    <a:pt x="766359" y="342830"/>
                    <a:pt x="767433" y="349611"/>
                    <a:pt x="771430" y="354678"/>
                  </a:cubicBezTo>
                  <a:lnTo>
                    <a:pt x="803704" y="395583"/>
                  </a:lnTo>
                  <a:cubicBezTo>
                    <a:pt x="807478" y="400366"/>
                    <a:pt x="807478" y="407112"/>
                    <a:pt x="803704" y="411895"/>
                  </a:cubicBezTo>
                  <a:lnTo>
                    <a:pt x="771430" y="452800"/>
                  </a:lnTo>
                  <a:cubicBezTo>
                    <a:pt x="767433" y="457867"/>
                    <a:pt x="766359" y="464648"/>
                    <a:pt x="768595" y="470702"/>
                  </a:cubicBezTo>
                  <a:lnTo>
                    <a:pt x="786649" y="519578"/>
                  </a:lnTo>
                  <a:cubicBezTo>
                    <a:pt x="788759" y="525292"/>
                    <a:pt x="786675" y="531709"/>
                    <a:pt x="781608" y="535091"/>
                  </a:cubicBezTo>
                  <a:lnTo>
                    <a:pt x="738274" y="564022"/>
                  </a:lnTo>
                  <a:cubicBezTo>
                    <a:pt x="732907" y="567605"/>
                    <a:pt x="729790" y="573722"/>
                    <a:pt x="730046" y="580171"/>
                  </a:cubicBezTo>
                  <a:lnTo>
                    <a:pt x="732111" y="632234"/>
                  </a:lnTo>
                  <a:cubicBezTo>
                    <a:pt x="732353" y="638321"/>
                    <a:pt x="728387" y="643779"/>
                    <a:pt x="722523" y="645431"/>
                  </a:cubicBezTo>
                  <a:lnTo>
                    <a:pt x="672371" y="659555"/>
                  </a:lnTo>
                  <a:cubicBezTo>
                    <a:pt x="666159" y="661304"/>
                    <a:pt x="661304" y="666159"/>
                    <a:pt x="659555" y="672371"/>
                  </a:cubicBezTo>
                  <a:lnTo>
                    <a:pt x="645431" y="722523"/>
                  </a:lnTo>
                  <a:cubicBezTo>
                    <a:pt x="643779" y="728387"/>
                    <a:pt x="638321" y="732353"/>
                    <a:pt x="632234" y="732111"/>
                  </a:cubicBezTo>
                  <a:lnTo>
                    <a:pt x="580171" y="730046"/>
                  </a:lnTo>
                  <a:cubicBezTo>
                    <a:pt x="573722" y="729790"/>
                    <a:pt x="567605" y="732907"/>
                    <a:pt x="564022" y="738274"/>
                  </a:cubicBezTo>
                  <a:lnTo>
                    <a:pt x="535091" y="781608"/>
                  </a:lnTo>
                  <a:cubicBezTo>
                    <a:pt x="531709" y="786675"/>
                    <a:pt x="525292" y="788759"/>
                    <a:pt x="519578" y="786649"/>
                  </a:cubicBezTo>
                  <a:lnTo>
                    <a:pt x="470702" y="768595"/>
                  </a:lnTo>
                  <a:cubicBezTo>
                    <a:pt x="464648" y="766359"/>
                    <a:pt x="457867" y="767433"/>
                    <a:pt x="452800" y="771430"/>
                  </a:cubicBezTo>
                  <a:lnTo>
                    <a:pt x="411895" y="803704"/>
                  </a:lnTo>
                  <a:cubicBezTo>
                    <a:pt x="407112" y="807478"/>
                    <a:pt x="400366" y="807478"/>
                    <a:pt x="395583" y="803704"/>
                  </a:cubicBezTo>
                  <a:lnTo>
                    <a:pt x="354678" y="771430"/>
                  </a:lnTo>
                  <a:cubicBezTo>
                    <a:pt x="349611" y="767433"/>
                    <a:pt x="342830" y="766359"/>
                    <a:pt x="336776" y="768595"/>
                  </a:cubicBezTo>
                  <a:lnTo>
                    <a:pt x="287900" y="786649"/>
                  </a:lnTo>
                  <a:cubicBezTo>
                    <a:pt x="282186" y="788759"/>
                    <a:pt x="275769" y="786675"/>
                    <a:pt x="272387" y="781608"/>
                  </a:cubicBezTo>
                  <a:lnTo>
                    <a:pt x="243456" y="738274"/>
                  </a:lnTo>
                  <a:cubicBezTo>
                    <a:pt x="239873" y="732907"/>
                    <a:pt x="233756" y="729790"/>
                    <a:pt x="227307" y="730046"/>
                  </a:cubicBezTo>
                  <a:lnTo>
                    <a:pt x="175244" y="732111"/>
                  </a:lnTo>
                  <a:cubicBezTo>
                    <a:pt x="169157" y="732353"/>
                    <a:pt x="163699" y="728387"/>
                    <a:pt x="162047" y="722523"/>
                  </a:cubicBezTo>
                  <a:lnTo>
                    <a:pt x="147923" y="672371"/>
                  </a:lnTo>
                  <a:cubicBezTo>
                    <a:pt x="146174" y="666159"/>
                    <a:pt x="141319" y="661304"/>
                    <a:pt x="135107" y="659555"/>
                  </a:cubicBezTo>
                  <a:lnTo>
                    <a:pt x="84954" y="645431"/>
                  </a:lnTo>
                  <a:cubicBezTo>
                    <a:pt x="79090" y="643779"/>
                    <a:pt x="75125" y="638321"/>
                    <a:pt x="75366" y="632234"/>
                  </a:cubicBezTo>
                  <a:lnTo>
                    <a:pt x="77432" y="580171"/>
                  </a:lnTo>
                  <a:cubicBezTo>
                    <a:pt x="77688" y="573722"/>
                    <a:pt x="74571" y="567605"/>
                    <a:pt x="69204" y="564022"/>
                  </a:cubicBezTo>
                  <a:lnTo>
                    <a:pt x="25870" y="535091"/>
                  </a:lnTo>
                  <a:cubicBezTo>
                    <a:pt x="20803" y="531709"/>
                    <a:pt x="18718" y="525292"/>
                    <a:pt x="20829" y="519578"/>
                  </a:cubicBezTo>
                  <a:lnTo>
                    <a:pt x="38883" y="470702"/>
                  </a:lnTo>
                  <a:cubicBezTo>
                    <a:pt x="41119" y="464648"/>
                    <a:pt x="40045" y="457867"/>
                    <a:pt x="36047" y="452800"/>
                  </a:cubicBezTo>
                  <a:lnTo>
                    <a:pt x="3774" y="411895"/>
                  </a:lnTo>
                  <a:cubicBezTo>
                    <a:pt x="0" y="407112"/>
                    <a:pt x="0" y="400366"/>
                    <a:pt x="3774" y="395583"/>
                  </a:cubicBezTo>
                  <a:lnTo>
                    <a:pt x="36047" y="354678"/>
                  </a:lnTo>
                  <a:cubicBezTo>
                    <a:pt x="40045" y="349611"/>
                    <a:pt x="41119" y="342830"/>
                    <a:pt x="38883" y="336776"/>
                  </a:cubicBezTo>
                  <a:lnTo>
                    <a:pt x="20829" y="287900"/>
                  </a:lnTo>
                  <a:cubicBezTo>
                    <a:pt x="18718" y="282186"/>
                    <a:pt x="20803" y="275769"/>
                    <a:pt x="25870" y="272387"/>
                  </a:cubicBezTo>
                  <a:lnTo>
                    <a:pt x="69204" y="243456"/>
                  </a:lnTo>
                  <a:cubicBezTo>
                    <a:pt x="74571" y="239873"/>
                    <a:pt x="77688" y="233756"/>
                    <a:pt x="77432" y="227307"/>
                  </a:cubicBezTo>
                  <a:lnTo>
                    <a:pt x="75366" y="175244"/>
                  </a:lnTo>
                  <a:cubicBezTo>
                    <a:pt x="75125" y="169157"/>
                    <a:pt x="79090" y="163699"/>
                    <a:pt x="84954" y="162047"/>
                  </a:cubicBezTo>
                  <a:lnTo>
                    <a:pt x="135107" y="147923"/>
                  </a:lnTo>
                  <a:cubicBezTo>
                    <a:pt x="141319" y="146174"/>
                    <a:pt x="146174" y="141319"/>
                    <a:pt x="147923" y="135107"/>
                  </a:cubicBezTo>
                  <a:lnTo>
                    <a:pt x="162047" y="84954"/>
                  </a:lnTo>
                  <a:cubicBezTo>
                    <a:pt x="163699" y="79090"/>
                    <a:pt x="169157" y="75125"/>
                    <a:pt x="175244" y="75366"/>
                  </a:cubicBezTo>
                  <a:lnTo>
                    <a:pt x="227307" y="77432"/>
                  </a:lnTo>
                  <a:cubicBezTo>
                    <a:pt x="233756" y="77688"/>
                    <a:pt x="239873" y="74571"/>
                    <a:pt x="243456" y="69204"/>
                  </a:cubicBezTo>
                  <a:lnTo>
                    <a:pt x="272387" y="25870"/>
                  </a:lnTo>
                  <a:cubicBezTo>
                    <a:pt x="275769" y="20803"/>
                    <a:pt x="282186" y="18718"/>
                    <a:pt x="287900" y="20829"/>
                  </a:cubicBezTo>
                  <a:lnTo>
                    <a:pt x="336776" y="38883"/>
                  </a:lnTo>
                  <a:cubicBezTo>
                    <a:pt x="342830" y="41119"/>
                    <a:pt x="349611" y="40045"/>
                    <a:pt x="354678" y="36047"/>
                  </a:cubicBezTo>
                  <a:lnTo>
                    <a:pt x="395583" y="3774"/>
                  </a:lnTo>
                  <a:cubicBezTo>
                    <a:pt x="400366" y="0"/>
                    <a:pt x="407112" y="0"/>
                    <a:pt x="411895" y="3774"/>
                  </a:cubicBezTo>
                  <a:close/>
                </a:path>
              </a:pathLst>
            </a:custGeom>
            <a:solidFill>
              <a:srgbClr val="000000">
                <a:alpha val="0"/>
              </a:srgbClr>
            </a:solidFill>
            <a:ln cap="flat" cmpd="sng" w="1238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6"/>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2" name="Google Shape;682;p36"/>
          <p:cNvGrpSpPr/>
          <p:nvPr/>
        </p:nvGrpSpPr>
        <p:grpSpPr>
          <a:xfrm rot="-1604271">
            <a:off x="14589503" y="662590"/>
            <a:ext cx="2671021" cy="2345395"/>
            <a:chOff x="8924" y="0"/>
            <a:chExt cx="794952" cy="698039"/>
          </a:xfrm>
        </p:grpSpPr>
        <p:sp>
          <p:nvSpPr>
            <p:cNvPr id="683" name="Google Shape;683;p36"/>
            <p:cNvSpPr/>
            <p:nvPr/>
          </p:nvSpPr>
          <p:spPr>
            <a:xfrm>
              <a:off x="8924" y="0"/>
              <a:ext cx="794952" cy="698039"/>
            </a:xfrm>
            <a:custGeom>
              <a:rect b="b" l="l" r="r" t="t"/>
              <a:pathLst>
                <a:path extrusionOk="0" h="698039" w="794952">
                  <a:moveTo>
                    <a:pt x="408728" y="691509"/>
                  </a:moveTo>
                  <a:lnTo>
                    <a:pt x="792624" y="19691"/>
                  </a:lnTo>
                  <a:cubicBezTo>
                    <a:pt x="794952" y="15617"/>
                    <a:pt x="794935" y="10613"/>
                    <a:pt x="792580" y="6555"/>
                  </a:cubicBezTo>
                  <a:cubicBezTo>
                    <a:pt x="790226" y="2497"/>
                    <a:pt x="785889" y="0"/>
                    <a:pt x="781197" y="0"/>
                  </a:cubicBezTo>
                  <a:lnTo>
                    <a:pt x="13755" y="0"/>
                  </a:lnTo>
                  <a:cubicBezTo>
                    <a:pt x="9063" y="0"/>
                    <a:pt x="4726" y="2497"/>
                    <a:pt x="2372" y="6555"/>
                  </a:cubicBezTo>
                  <a:cubicBezTo>
                    <a:pt x="17" y="10613"/>
                    <a:pt x="0" y="15617"/>
                    <a:pt x="2328" y="19691"/>
                  </a:cubicBezTo>
                  <a:lnTo>
                    <a:pt x="386224" y="691509"/>
                  </a:lnTo>
                  <a:cubicBezTo>
                    <a:pt x="388532" y="695547"/>
                    <a:pt x="392825" y="698039"/>
                    <a:pt x="397476" y="698039"/>
                  </a:cubicBezTo>
                  <a:cubicBezTo>
                    <a:pt x="402127" y="698039"/>
                    <a:pt x="406421" y="695547"/>
                    <a:pt x="408728" y="691509"/>
                  </a:cubicBezTo>
                  <a:close/>
                </a:path>
              </a:pathLst>
            </a:custGeom>
            <a:solidFill>
              <a:srgbClr val="000000">
                <a:alpha val="0"/>
              </a:srgbClr>
            </a:solidFill>
            <a:ln cap="flat" cmpd="sng" w="1238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6"/>
            <p:cNvSpPr txBox="1"/>
            <p:nvPr/>
          </p:nvSpPr>
          <p:spPr>
            <a:xfrm>
              <a:off x="127000" y="31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85" name="Google Shape;685;p36"/>
          <p:cNvSpPr txBox="1"/>
          <p:nvPr/>
        </p:nvSpPr>
        <p:spPr>
          <a:xfrm>
            <a:off x="1623011" y="2143579"/>
            <a:ext cx="16230600" cy="413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9000">
                <a:solidFill>
                  <a:srgbClr val="5CFF86"/>
                </a:solidFill>
                <a:latin typeface="Arial"/>
                <a:ea typeface="Arial"/>
                <a:cs typeface="Arial"/>
                <a:sym typeface="Arial"/>
              </a:rPr>
              <a:t>Write an original statement or inspiring quote</a:t>
            </a:r>
            <a:endParaRPr/>
          </a:p>
        </p:txBody>
      </p:sp>
      <p:pic>
        <p:nvPicPr>
          <p:cNvPr id="686" name="Google Shape;686;p36"/>
          <p:cNvPicPr preferRelativeResize="0"/>
          <p:nvPr/>
        </p:nvPicPr>
        <p:blipFill rotWithShape="1">
          <a:blip r:embed="rId3">
            <a:alphaModFix/>
          </a:blip>
          <a:srcRect b="0" l="0" r="0" t="0"/>
          <a:stretch/>
        </p:blipFill>
        <p:spPr>
          <a:xfrm>
            <a:off x="8663071" y="4069642"/>
            <a:ext cx="8427573" cy="8427573"/>
          </a:xfrm>
          <a:prstGeom prst="rect">
            <a:avLst/>
          </a:prstGeom>
          <a:noFill/>
          <a:ln>
            <a:noFill/>
          </a:ln>
        </p:spPr>
      </p:pic>
      <p:sp>
        <p:nvSpPr>
          <p:cNvPr id="687" name="Google Shape;687;p36"/>
          <p:cNvSpPr txBox="1"/>
          <p:nvPr/>
        </p:nvSpPr>
        <p:spPr>
          <a:xfrm>
            <a:off x="1750490" y="7433738"/>
            <a:ext cx="7747826" cy="34924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FFFFF"/>
                </a:solidFill>
                <a:latin typeface="DM Sans"/>
                <a:ea typeface="DM Sans"/>
                <a:cs typeface="DM Sans"/>
                <a:sym typeface="DM Sans"/>
              </a:rPr>
              <a:t>— Include a credit, citation, or supporting message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FF86"/>
        </a:solidFill>
      </p:bgPr>
    </p:bg>
    <p:spTree>
      <p:nvGrpSpPr>
        <p:cNvPr id="691" name="Shape 691"/>
        <p:cNvGrpSpPr/>
        <p:nvPr/>
      </p:nvGrpSpPr>
      <p:grpSpPr>
        <a:xfrm>
          <a:off x="0" y="0"/>
          <a:ext cx="0" cy="0"/>
          <a:chOff x="0" y="0"/>
          <a:chExt cx="0" cy="0"/>
        </a:xfrm>
      </p:grpSpPr>
      <p:sp>
        <p:nvSpPr>
          <p:cNvPr id="692" name="Google Shape;692;p37"/>
          <p:cNvSpPr/>
          <p:nvPr/>
        </p:nvSpPr>
        <p:spPr>
          <a:xfrm>
            <a:off x="1480667" y="4622834"/>
            <a:ext cx="411910" cy="410714"/>
          </a:xfrm>
          <a:custGeom>
            <a:rect b="b" l="l" r="r" t="t"/>
            <a:pathLst>
              <a:path extrusionOk="0" h="410714" w="411910">
                <a:moveTo>
                  <a:pt x="360856" y="226547"/>
                </a:moveTo>
                <a:cubicBezTo>
                  <a:pt x="356309" y="226547"/>
                  <a:pt x="351555" y="225100"/>
                  <a:pt x="347007" y="224067"/>
                </a:cubicBezTo>
                <a:cubicBezTo>
                  <a:pt x="337799" y="222037"/>
                  <a:pt x="328749" y="219343"/>
                  <a:pt x="319930" y="216006"/>
                </a:cubicBezTo>
                <a:cubicBezTo>
                  <a:pt x="300071" y="208781"/>
                  <a:pt x="277961" y="217696"/>
                  <a:pt x="268669" y="236675"/>
                </a:cubicBezTo>
                <a:lnTo>
                  <a:pt x="264122" y="245977"/>
                </a:lnTo>
                <a:cubicBezTo>
                  <a:pt x="243989" y="234777"/>
                  <a:pt x="225489" y="220868"/>
                  <a:pt x="209140" y="204637"/>
                </a:cubicBezTo>
                <a:cubicBezTo>
                  <a:pt x="192909" y="188288"/>
                  <a:pt x="179000" y="169788"/>
                  <a:pt x="167800" y="149656"/>
                </a:cubicBezTo>
                <a:lnTo>
                  <a:pt x="176482" y="143868"/>
                </a:lnTo>
                <a:cubicBezTo>
                  <a:pt x="195461" y="134576"/>
                  <a:pt x="204376" y="112466"/>
                  <a:pt x="197152" y="92607"/>
                </a:cubicBezTo>
                <a:cubicBezTo>
                  <a:pt x="193870" y="83769"/>
                  <a:pt x="191177" y="74724"/>
                  <a:pt x="189090" y="65530"/>
                </a:cubicBezTo>
                <a:cubicBezTo>
                  <a:pt x="188057" y="60982"/>
                  <a:pt x="187230" y="56228"/>
                  <a:pt x="186610" y="51474"/>
                </a:cubicBezTo>
                <a:cubicBezTo>
                  <a:pt x="181424" y="21395"/>
                  <a:pt x="155120" y="-437"/>
                  <a:pt x="124601" y="7"/>
                </a:cubicBezTo>
                <a:lnTo>
                  <a:pt x="62591" y="7"/>
                </a:lnTo>
                <a:cubicBezTo>
                  <a:pt x="28346" y="-315"/>
                  <a:pt x="324" y="27186"/>
                  <a:pt x="3" y="61431"/>
                </a:cubicBezTo>
                <a:cubicBezTo>
                  <a:pt x="-26" y="64461"/>
                  <a:pt x="168" y="67489"/>
                  <a:pt x="582" y="70490"/>
                </a:cubicBezTo>
                <a:cubicBezTo>
                  <a:pt x="23235" y="248628"/>
                  <a:pt x="163828" y="388710"/>
                  <a:pt x="342046" y="410715"/>
                </a:cubicBezTo>
                <a:lnTo>
                  <a:pt x="349901" y="410715"/>
                </a:lnTo>
                <a:cubicBezTo>
                  <a:pt x="365143" y="410737"/>
                  <a:pt x="379860" y="405145"/>
                  <a:pt x="391240" y="395006"/>
                </a:cubicBezTo>
                <a:cubicBezTo>
                  <a:pt x="404468" y="383175"/>
                  <a:pt x="411992" y="366244"/>
                  <a:pt x="411910" y="348499"/>
                </a:cubicBezTo>
                <a:lnTo>
                  <a:pt x="411910" y="286489"/>
                </a:lnTo>
                <a:cubicBezTo>
                  <a:pt x="411388" y="256881"/>
                  <a:pt x="390004" y="231774"/>
                  <a:pt x="360856" y="226547"/>
                </a:cubicBezTo>
                <a:close/>
                <a:moveTo>
                  <a:pt x="371191" y="350566"/>
                </a:moveTo>
                <a:cubicBezTo>
                  <a:pt x="371183" y="356503"/>
                  <a:pt x="368623" y="362150"/>
                  <a:pt x="364163" y="366068"/>
                </a:cubicBezTo>
                <a:cubicBezTo>
                  <a:pt x="359493" y="370100"/>
                  <a:pt x="353339" y="371976"/>
                  <a:pt x="347214" y="371235"/>
                </a:cubicBezTo>
                <a:cubicBezTo>
                  <a:pt x="187975" y="350818"/>
                  <a:pt x="62823" y="225071"/>
                  <a:pt x="43162" y="65736"/>
                </a:cubicBezTo>
                <a:cubicBezTo>
                  <a:pt x="42497" y="59618"/>
                  <a:pt x="44364" y="53494"/>
                  <a:pt x="48329" y="48787"/>
                </a:cubicBezTo>
                <a:cubicBezTo>
                  <a:pt x="52248" y="44327"/>
                  <a:pt x="57895" y="41767"/>
                  <a:pt x="63832" y="41760"/>
                </a:cubicBezTo>
                <a:lnTo>
                  <a:pt x="125841" y="41760"/>
                </a:lnTo>
                <a:cubicBezTo>
                  <a:pt x="135756" y="41539"/>
                  <a:pt x="144430" y="48392"/>
                  <a:pt x="146511" y="58089"/>
                </a:cubicBezTo>
                <a:cubicBezTo>
                  <a:pt x="147337" y="63738"/>
                  <a:pt x="148371" y="69319"/>
                  <a:pt x="149611" y="74831"/>
                </a:cubicBezTo>
                <a:cubicBezTo>
                  <a:pt x="151999" y="85727"/>
                  <a:pt x="155177" y="96435"/>
                  <a:pt x="159119" y="106869"/>
                </a:cubicBezTo>
                <a:lnTo>
                  <a:pt x="130182" y="120305"/>
                </a:lnTo>
                <a:cubicBezTo>
                  <a:pt x="119806" y="125065"/>
                  <a:pt x="115254" y="137335"/>
                  <a:pt x="120014" y="147711"/>
                </a:cubicBezTo>
                <a:cubicBezTo>
                  <a:pt x="120027" y="147739"/>
                  <a:pt x="120040" y="147767"/>
                  <a:pt x="120053" y="147795"/>
                </a:cubicBezTo>
                <a:cubicBezTo>
                  <a:pt x="149801" y="211515"/>
                  <a:pt x="201022" y="262736"/>
                  <a:pt x="264742" y="292484"/>
                </a:cubicBezTo>
                <a:cubicBezTo>
                  <a:pt x="269774" y="294551"/>
                  <a:pt x="275418" y="294551"/>
                  <a:pt x="280451" y="292484"/>
                </a:cubicBezTo>
                <a:cubicBezTo>
                  <a:pt x="285658" y="290621"/>
                  <a:pt x="289901" y="286750"/>
                  <a:pt x="292232" y="281735"/>
                </a:cubicBezTo>
                <a:lnTo>
                  <a:pt x="305048" y="252798"/>
                </a:lnTo>
                <a:cubicBezTo>
                  <a:pt x="315733" y="256619"/>
                  <a:pt x="326639" y="259794"/>
                  <a:pt x="337706" y="262306"/>
                </a:cubicBezTo>
                <a:cubicBezTo>
                  <a:pt x="343218" y="263546"/>
                  <a:pt x="348799" y="264579"/>
                  <a:pt x="354448" y="265406"/>
                </a:cubicBezTo>
                <a:cubicBezTo>
                  <a:pt x="364145" y="267486"/>
                  <a:pt x="370998" y="276161"/>
                  <a:pt x="370777" y="286076"/>
                </a:cubicBez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37"/>
          <p:cNvSpPr/>
          <p:nvPr/>
        </p:nvSpPr>
        <p:spPr>
          <a:xfrm>
            <a:off x="1487603" y="5576395"/>
            <a:ext cx="413404" cy="413395"/>
          </a:xfrm>
          <a:custGeom>
            <a:rect b="b" l="l" r="r" t="t"/>
            <a:pathLst>
              <a:path extrusionOk="0" h="413395" w="413404">
                <a:moveTo>
                  <a:pt x="206707" y="0"/>
                </a:moveTo>
                <a:cubicBezTo>
                  <a:pt x="92551" y="-5"/>
                  <a:pt x="5" y="92533"/>
                  <a:pt x="0" y="206688"/>
                </a:cubicBezTo>
                <a:cubicBezTo>
                  <a:pt x="-5" y="320844"/>
                  <a:pt x="92533" y="413390"/>
                  <a:pt x="206688" y="413395"/>
                </a:cubicBezTo>
                <a:cubicBezTo>
                  <a:pt x="242978" y="413397"/>
                  <a:pt x="278629" y="403844"/>
                  <a:pt x="310055" y="385698"/>
                </a:cubicBezTo>
                <a:cubicBezTo>
                  <a:pt x="320171" y="380406"/>
                  <a:pt x="324081" y="367917"/>
                  <a:pt x="318790" y="357801"/>
                </a:cubicBezTo>
                <a:cubicBezTo>
                  <a:pt x="313498" y="347686"/>
                  <a:pt x="301009" y="343776"/>
                  <a:pt x="290893" y="349067"/>
                </a:cubicBezTo>
                <a:cubicBezTo>
                  <a:pt x="290379" y="349336"/>
                  <a:pt x="289876" y="349627"/>
                  <a:pt x="289386" y="349939"/>
                </a:cubicBezTo>
                <a:cubicBezTo>
                  <a:pt x="210296" y="395601"/>
                  <a:pt x="109165" y="368503"/>
                  <a:pt x="63502" y="289414"/>
                </a:cubicBezTo>
                <a:cubicBezTo>
                  <a:pt x="17840" y="210324"/>
                  <a:pt x="44938" y="109193"/>
                  <a:pt x="124028" y="63530"/>
                </a:cubicBezTo>
                <a:cubicBezTo>
                  <a:pt x="203117" y="17868"/>
                  <a:pt x="304248" y="44966"/>
                  <a:pt x="349911" y="124056"/>
                </a:cubicBezTo>
                <a:cubicBezTo>
                  <a:pt x="364418" y="149182"/>
                  <a:pt x="372058" y="177684"/>
                  <a:pt x="372065" y="206697"/>
                </a:cubicBezTo>
                <a:lnTo>
                  <a:pt x="372065" y="222200"/>
                </a:lnTo>
                <a:cubicBezTo>
                  <a:pt x="372065" y="242177"/>
                  <a:pt x="355870" y="258372"/>
                  <a:pt x="335893" y="258372"/>
                </a:cubicBezTo>
                <a:cubicBezTo>
                  <a:pt x="315915" y="258372"/>
                  <a:pt x="299720" y="242177"/>
                  <a:pt x="299720" y="222200"/>
                </a:cubicBezTo>
                <a:lnTo>
                  <a:pt x="299720" y="134353"/>
                </a:lnTo>
                <a:cubicBezTo>
                  <a:pt x="299720" y="122938"/>
                  <a:pt x="290466" y="113684"/>
                  <a:pt x="279051" y="113684"/>
                </a:cubicBezTo>
                <a:cubicBezTo>
                  <a:pt x="269136" y="113463"/>
                  <a:pt x="260461" y="120316"/>
                  <a:pt x="258381" y="130013"/>
                </a:cubicBezTo>
                <a:cubicBezTo>
                  <a:pt x="243187" y="119504"/>
                  <a:pt x="225180" y="113814"/>
                  <a:pt x="206707" y="113684"/>
                </a:cubicBezTo>
                <a:cubicBezTo>
                  <a:pt x="155340" y="113069"/>
                  <a:pt x="113201" y="154212"/>
                  <a:pt x="112587" y="205579"/>
                </a:cubicBezTo>
                <a:cubicBezTo>
                  <a:pt x="111973" y="256945"/>
                  <a:pt x="153115" y="299084"/>
                  <a:pt x="204482" y="299698"/>
                </a:cubicBezTo>
                <a:cubicBezTo>
                  <a:pt x="231333" y="300019"/>
                  <a:pt x="257013" y="288720"/>
                  <a:pt x="274917" y="268707"/>
                </a:cubicBezTo>
                <a:cubicBezTo>
                  <a:pt x="301011" y="302499"/>
                  <a:pt x="349558" y="308739"/>
                  <a:pt x="383350" y="282645"/>
                </a:cubicBezTo>
                <a:cubicBezTo>
                  <a:pt x="402101" y="268166"/>
                  <a:pt x="413177" y="245889"/>
                  <a:pt x="413404" y="222200"/>
                </a:cubicBezTo>
                <a:lnTo>
                  <a:pt x="413404" y="206698"/>
                </a:lnTo>
                <a:cubicBezTo>
                  <a:pt x="413404" y="92542"/>
                  <a:pt x="320863" y="0"/>
                  <a:pt x="206707" y="0"/>
                </a:cubicBezTo>
                <a:close/>
                <a:moveTo>
                  <a:pt x="206707" y="258372"/>
                </a:moveTo>
                <a:cubicBezTo>
                  <a:pt x="178168" y="258372"/>
                  <a:pt x="155032" y="235236"/>
                  <a:pt x="155032" y="206698"/>
                </a:cubicBezTo>
                <a:cubicBezTo>
                  <a:pt x="155032" y="178159"/>
                  <a:pt x="178168" y="155023"/>
                  <a:pt x="206707" y="155023"/>
                </a:cubicBezTo>
                <a:cubicBezTo>
                  <a:pt x="235246" y="155023"/>
                  <a:pt x="258381" y="178159"/>
                  <a:pt x="258381" y="206698"/>
                </a:cubicBezTo>
                <a:cubicBezTo>
                  <a:pt x="258381" y="235236"/>
                  <a:pt x="235246" y="258372"/>
                  <a:pt x="206707" y="258372"/>
                </a:cubicBez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37"/>
          <p:cNvSpPr/>
          <p:nvPr/>
        </p:nvSpPr>
        <p:spPr>
          <a:xfrm>
            <a:off x="1477812" y="7485704"/>
            <a:ext cx="412574" cy="412301"/>
          </a:xfrm>
          <a:custGeom>
            <a:rect b="b" l="l" r="r" t="t"/>
            <a:pathLst>
              <a:path extrusionOk="0" h="412301" w="412574">
                <a:moveTo>
                  <a:pt x="400376" y="136700"/>
                </a:moveTo>
                <a:cubicBezTo>
                  <a:pt x="400376" y="136700"/>
                  <a:pt x="400376" y="136700"/>
                  <a:pt x="400376" y="135667"/>
                </a:cubicBezTo>
                <a:cubicBezTo>
                  <a:pt x="361116" y="28475"/>
                  <a:pt x="242393" y="-26595"/>
                  <a:pt x="135201" y="12665"/>
                </a:cubicBezTo>
                <a:cubicBezTo>
                  <a:pt x="78103" y="33577"/>
                  <a:pt x="33111" y="78570"/>
                  <a:pt x="12198" y="135667"/>
                </a:cubicBezTo>
                <a:cubicBezTo>
                  <a:pt x="12198" y="135667"/>
                  <a:pt x="12198" y="135667"/>
                  <a:pt x="12198" y="136700"/>
                </a:cubicBezTo>
                <a:cubicBezTo>
                  <a:pt x="-4066" y="181572"/>
                  <a:pt x="-4066" y="230729"/>
                  <a:pt x="12198" y="275601"/>
                </a:cubicBezTo>
                <a:cubicBezTo>
                  <a:pt x="12198" y="275601"/>
                  <a:pt x="12198" y="275601"/>
                  <a:pt x="12198" y="276635"/>
                </a:cubicBezTo>
                <a:cubicBezTo>
                  <a:pt x="51459" y="383827"/>
                  <a:pt x="170182" y="438897"/>
                  <a:pt x="277374" y="399637"/>
                </a:cubicBezTo>
                <a:cubicBezTo>
                  <a:pt x="334471" y="378724"/>
                  <a:pt x="379464" y="333732"/>
                  <a:pt x="400376" y="276635"/>
                </a:cubicBezTo>
                <a:cubicBezTo>
                  <a:pt x="400376" y="276635"/>
                  <a:pt x="400376" y="276635"/>
                  <a:pt x="400376" y="275601"/>
                </a:cubicBezTo>
                <a:cubicBezTo>
                  <a:pt x="416641" y="230729"/>
                  <a:pt x="416641" y="181572"/>
                  <a:pt x="400376" y="136700"/>
                </a:cubicBezTo>
                <a:close/>
                <a:moveTo>
                  <a:pt x="45890" y="247490"/>
                </a:moveTo>
                <a:cubicBezTo>
                  <a:pt x="38722" y="220397"/>
                  <a:pt x="38722" y="191905"/>
                  <a:pt x="45890" y="164811"/>
                </a:cubicBezTo>
                <a:lnTo>
                  <a:pt x="84336" y="164811"/>
                </a:lnTo>
                <a:cubicBezTo>
                  <a:pt x="81029" y="192272"/>
                  <a:pt x="81029" y="220030"/>
                  <a:pt x="84336" y="247490"/>
                </a:cubicBezTo>
                <a:close/>
                <a:moveTo>
                  <a:pt x="62839" y="288830"/>
                </a:moveTo>
                <a:lnTo>
                  <a:pt x="91777" y="288830"/>
                </a:lnTo>
                <a:cubicBezTo>
                  <a:pt x="96629" y="307264"/>
                  <a:pt x="103563" y="325086"/>
                  <a:pt x="112447" y="341951"/>
                </a:cubicBezTo>
                <a:cubicBezTo>
                  <a:pt x="92176" y="328142"/>
                  <a:pt x="75231" y="309997"/>
                  <a:pt x="62839" y="288830"/>
                </a:cubicBezTo>
                <a:close/>
                <a:moveTo>
                  <a:pt x="91777" y="123472"/>
                </a:moveTo>
                <a:lnTo>
                  <a:pt x="62839" y="123472"/>
                </a:lnTo>
                <a:cubicBezTo>
                  <a:pt x="75052" y="102370"/>
                  <a:pt x="91781" y="84230"/>
                  <a:pt x="111827" y="70350"/>
                </a:cubicBezTo>
                <a:cubicBezTo>
                  <a:pt x="103157" y="87243"/>
                  <a:pt x="96431" y="105064"/>
                  <a:pt x="91777" y="123472"/>
                </a:cubicBezTo>
                <a:close/>
                <a:moveTo>
                  <a:pt x="185204" y="365308"/>
                </a:moveTo>
                <a:cubicBezTo>
                  <a:pt x="159817" y="346678"/>
                  <a:pt x="141987" y="319529"/>
                  <a:pt x="134977" y="288830"/>
                </a:cubicBezTo>
                <a:lnTo>
                  <a:pt x="185204" y="288830"/>
                </a:lnTo>
                <a:close/>
                <a:moveTo>
                  <a:pt x="185204" y="247490"/>
                </a:moveTo>
                <a:lnTo>
                  <a:pt x="126089" y="247490"/>
                </a:lnTo>
                <a:cubicBezTo>
                  <a:pt x="122232" y="220066"/>
                  <a:pt x="122232" y="192236"/>
                  <a:pt x="126089" y="164811"/>
                </a:cubicBezTo>
                <a:lnTo>
                  <a:pt x="185204" y="164811"/>
                </a:lnTo>
                <a:close/>
                <a:moveTo>
                  <a:pt x="185204" y="123472"/>
                </a:moveTo>
                <a:lnTo>
                  <a:pt x="134977" y="123472"/>
                </a:lnTo>
                <a:cubicBezTo>
                  <a:pt x="141987" y="92772"/>
                  <a:pt x="159817" y="65624"/>
                  <a:pt x="185204" y="46994"/>
                </a:cubicBezTo>
                <a:close/>
                <a:moveTo>
                  <a:pt x="348909" y="123472"/>
                </a:moveTo>
                <a:lnTo>
                  <a:pt x="319971" y="123472"/>
                </a:lnTo>
                <a:cubicBezTo>
                  <a:pt x="315119" y="105038"/>
                  <a:pt x="308185" y="87216"/>
                  <a:pt x="299301" y="70350"/>
                </a:cubicBezTo>
                <a:cubicBezTo>
                  <a:pt x="319572" y="84159"/>
                  <a:pt x="336517" y="102305"/>
                  <a:pt x="348909" y="123472"/>
                </a:cubicBezTo>
                <a:close/>
                <a:moveTo>
                  <a:pt x="226544" y="46994"/>
                </a:moveTo>
                <a:cubicBezTo>
                  <a:pt x="251931" y="65624"/>
                  <a:pt x="269761" y="92772"/>
                  <a:pt x="276771" y="123472"/>
                </a:cubicBezTo>
                <a:lnTo>
                  <a:pt x="226544" y="123472"/>
                </a:lnTo>
                <a:close/>
                <a:moveTo>
                  <a:pt x="226544" y="365308"/>
                </a:moveTo>
                <a:lnTo>
                  <a:pt x="226544" y="288830"/>
                </a:lnTo>
                <a:lnTo>
                  <a:pt x="276771" y="288830"/>
                </a:lnTo>
                <a:cubicBezTo>
                  <a:pt x="269761" y="319529"/>
                  <a:pt x="251931" y="346678"/>
                  <a:pt x="226544" y="365308"/>
                </a:cubicBezTo>
                <a:close/>
                <a:moveTo>
                  <a:pt x="285659" y="247490"/>
                </a:moveTo>
                <a:lnTo>
                  <a:pt x="226544" y="247490"/>
                </a:lnTo>
                <a:lnTo>
                  <a:pt x="226544" y="164811"/>
                </a:lnTo>
                <a:lnTo>
                  <a:pt x="285659" y="164811"/>
                </a:lnTo>
                <a:cubicBezTo>
                  <a:pt x="289516" y="192236"/>
                  <a:pt x="289516" y="220066"/>
                  <a:pt x="285659" y="247490"/>
                </a:cubicBezTo>
                <a:close/>
                <a:moveTo>
                  <a:pt x="299921" y="341951"/>
                </a:moveTo>
                <a:cubicBezTo>
                  <a:pt x="308805" y="325086"/>
                  <a:pt x="315739" y="307264"/>
                  <a:pt x="320591" y="288830"/>
                </a:cubicBezTo>
                <a:lnTo>
                  <a:pt x="349529" y="288830"/>
                </a:lnTo>
                <a:cubicBezTo>
                  <a:pt x="337137" y="309997"/>
                  <a:pt x="320192" y="328142"/>
                  <a:pt x="299921" y="341951"/>
                </a:cubicBezTo>
                <a:close/>
                <a:moveTo>
                  <a:pt x="365858" y="247490"/>
                </a:moveTo>
                <a:lnTo>
                  <a:pt x="327412" y="247490"/>
                </a:lnTo>
                <a:cubicBezTo>
                  <a:pt x="329093" y="233775"/>
                  <a:pt x="329922" y="219969"/>
                  <a:pt x="329892" y="206151"/>
                </a:cubicBezTo>
                <a:cubicBezTo>
                  <a:pt x="329915" y="192333"/>
                  <a:pt x="329087" y="178527"/>
                  <a:pt x="327412" y="164811"/>
                </a:cubicBezTo>
                <a:lnTo>
                  <a:pt x="365858" y="164811"/>
                </a:lnTo>
                <a:cubicBezTo>
                  <a:pt x="373026" y="191905"/>
                  <a:pt x="373026" y="220397"/>
                  <a:pt x="365858" y="247490"/>
                </a:cubicBez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37"/>
          <p:cNvSpPr/>
          <p:nvPr/>
        </p:nvSpPr>
        <p:spPr>
          <a:xfrm>
            <a:off x="1476988" y="6530776"/>
            <a:ext cx="413395" cy="413395"/>
          </a:xfrm>
          <a:custGeom>
            <a:rect b="b" l="l" r="r" t="t"/>
            <a:pathLst>
              <a:path extrusionOk="0" h="413395" w="413395">
                <a:moveTo>
                  <a:pt x="317074" y="71517"/>
                </a:moveTo>
                <a:lnTo>
                  <a:pt x="317074" y="71517"/>
                </a:lnTo>
                <a:cubicBezTo>
                  <a:pt x="303375" y="71517"/>
                  <a:pt x="292270" y="82622"/>
                  <a:pt x="292270" y="96321"/>
                </a:cubicBezTo>
                <a:cubicBezTo>
                  <a:pt x="292270" y="110020"/>
                  <a:pt x="303375" y="121125"/>
                  <a:pt x="317074" y="121125"/>
                </a:cubicBezTo>
                <a:cubicBezTo>
                  <a:pt x="330773" y="121125"/>
                  <a:pt x="341878" y="110020"/>
                  <a:pt x="341878" y="96321"/>
                </a:cubicBezTo>
                <a:cubicBezTo>
                  <a:pt x="341878" y="82622"/>
                  <a:pt x="330773" y="71517"/>
                  <a:pt x="317074" y="71517"/>
                </a:cubicBezTo>
                <a:close/>
                <a:moveTo>
                  <a:pt x="412155" y="121538"/>
                </a:moveTo>
                <a:cubicBezTo>
                  <a:pt x="411753" y="104388"/>
                  <a:pt x="408541" y="87421"/>
                  <a:pt x="402647" y="71311"/>
                </a:cubicBezTo>
                <a:cubicBezTo>
                  <a:pt x="397391" y="57527"/>
                  <a:pt x="389211" y="45045"/>
                  <a:pt x="378670" y="34725"/>
                </a:cubicBezTo>
                <a:cubicBezTo>
                  <a:pt x="368435" y="24130"/>
                  <a:pt x="355924" y="16002"/>
                  <a:pt x="342084" y="10955"/>
                </a:cubicBezTo>
                <a:cubicBezTo>
                  <a:pt x="326017" y="4881"/>
                  <a:pt x="309030" y="1596"/>
                  <a:pt x="291857" y="1240"/>
                </a:cubicBezTo>
                <a:cubicBezTo>
                  <a:pt x="269947" y="0"/>
                  <a:pt x="262919" y="0"/>
                  <a:pt x="206698" y="0"/>
                </a:cubicBezTo>
                <a:cubicBezTo>
                  <a:pt x="150476" y="0"/>
                  <a:pt x="143448" y="0"/>
                  <a:pt x="121538" y="1240"/>
                </a:cubicBezTo>
                <a:cubicBezTo>
                  <a:pt x="104365" y="1596"/>
                  <a:pt x="87378" y="4881"/>
                  <a:pt x="71311" y="10955"/>
                </a:cubicBezTo>
                <a:cubicBezTo>
                  <a:pt x="57497" y="16053"/>
                  <a:pt x="44997" y="24175"/>
                  <a:pt x="34725" y="34725"/>
                </a:cubicBezTo>
                <a:cubicBezTo>
                  <a:pt x="24130" y="44960"/>
                  <a:pt x="16002" y="57471"/>
                  <a:pt x="10955" y="71311"/>
                </a:cubicBezTo>
                <a:cubicBezTo>
                  <a:pt x="4881" y="87378"/>
                  <a:pt x="1596" y="104365"/>
                  <a:pt x="1240" y="121538"/>
                </a:cubicBezTo>
                <a:cubicBezTo>
                  <a:pt x="0" y="143448"/>
                  <a:pt x="0" y="150476"/>
                  <a:pt x="0" y="206698"/>
                </a:cubicBezTo>
                <a:cubicBezTo>
                  <a:pt x="0" y="262919"/>
                  <a:pt x="0" y="269947"/>
                  <a:pt x="1240" y="291857"/>
                </a:cubicBezTo>
                <a:cubicBezTo>
                  <a:pt x="1596" y="309030"/>
                  <a:pt x="4881" y="326017"/>
                  <a:pt x="10955" y="342084"/>
                </a:cubicBezTo>
                <a:cubicBezTo>
                  <a:pt x="16002" y="355924"/>
                  <a:pt x="24130" y="368435"/>
                  <a:pt x="34725" y="378670"/>
                </a:cubicBezTo>
                <a:cubicBezTo>
                  <a:pt x="44997" y="389221"/>
                  <a:pt x="57497" y="397342"/>
                  <a:pt x="71311" y="402440"/>
                </a:cubicBezTo>
                <a:cubicBezTo>
                  <a:pt x="87378" y="408514"/>
                  <a:pt x="104365" y="411799"/>
                  <a:pt x="121538" y="412155"/>
                </a:cubicBezTo>
                <a:cubicBezTo>
                  <a:pt x="143448" y="413395"/>
                  <a:pt x="150476" y="413395"/>
                  <a:pt x="206698" y="413395"/>
                </a:cubicBezTo>
                <a:cubicBezTo>
                  <a:pt x="262919" y="413395"/>
                  <a:pt x="269947" y="413395"/>
                  <a:pt x="291857" y="412155"/>
                </a:cubicBezTo>
                <a:cubicBezTo>
                  <a:pt x="309030" y="411799"/>
                  <a:pt x="326017" y="408514"/>
                  <a:pt x="342084" y="402440"/>
                </a:cubicBezTo>
                <a:cubicBezTo>
                  <a:pt x="355924" y="397393"/>
                  <a:pt x="368435" y="389265"/>
                  <a:pt x="378670" y="378670"/>
                </a:cubicBezTo>
                <a:cubicBezTo>
                  <a:pt x="389258" y="368388"/>
                  <a:pt x="397445" y="355896"/>
                  <a:pt x="402647" y="342084"/>
                </a:cubicBezTo>
                <a:cubicBezTo>
                  <a:pt x="408541" y="325974"/>
                  <a:pt x="411753" y="309007"/>
                  <a:pt x="412155" y="291857"/>
                </a:cubicBezTo>
                <a:cubicBezTo>
                  <a:pt x="412155" y="269947"/>
                  <a:pt x="413395" y="262919"/>
                  <a:pt x="413395" y="206698"/>
                </a:cubicBezTo>
                <a:cubicBezTo>
                  <a:pt x="413395" y="150476"/>
                  <a:pt x="413395" y="143448"/>
                  <a:pt x="412155" y="121538"/>
                </a:cubicBezTo>
                <a:close/>
                <a:moveTo>
                  <a:pt x="374949" y="289377"/>
                </a:moveTo>
                <a:cubicBezTo>
                  <a:pt x="374799" y="302497"/>
                  <a:pt x="372422" y="315497"/>
                  <a:pt x="367922" y="327822"/>
                </a:cubicBezTo>
                <a:cubicBezTo>
                  <a:pt x="364621" y="336818"/>
                  <a:pt x="359320" y="344946"/>
                  <a:pt x="352419" y="351592"/>
                </a:cubicBezTo>
                <a:cubicBezTo>
                  <a:pt x="345715" y="358424"/>
                  <a:pt x="337604" y="363714"/>
                  <a:pt x="328649" y="367095"/>
                </a:cubicBezTo>
                <a:cubicBezTo>
                  <a:pt x="316324" y="371596"/>
                  <a:pt x="303324" y="373972"/>
                  <a:pt x="290203" y="374122"/>
                </a:cubicBezTo>
                <a:cubicBezTo>
                  <a:pt x="269534" y="375156"/>
                  <a:pt x="261886" y="375363"/>
                  <a:pt x="207524" y="375363"/>
                </a:cubicBezTo>
                <a:cubicBezTo>
                  <a:pt x="153163" y="375363"/>
                  <a:pt x="145515" y="375363"/>
                  <a:pt x="124845" y="374122"/>
                </a:cubicBezTo>
                <a:cubicBezTo>
                  <a:pt x="111222" y="374378"/>
                  <a:pt x="97656" y="372280"/>
                  <a:pt x="84746" y="367922"/>
                </a:cubicBezTo>
                <a:cubicBezTo>
                  <a:pt x="76184" y="364368"/>
                  <a:pt x="68445" y="359091"/>
                  <a:pt x="62009" y="352419"/>
                </a:cubicBezTo>
                <a:cubicBezTo>
                  <a:pt x="55149" y="345779"/>
                  <a:pt x="49914" y="337644"/>
                  <a:pt x="46714" y="328649"/>
                </a:cubicBezTo>
                <a:cubicBezTo>
                  <a:pt x="41667" y="316147"/>
                  <a:pt x="38868" y="302852"/>
                  <a:pt x="38446" y="289377"/>
                </a:cubicBezTo>
                <a:cubicBezTo>
                  <a:pt x="38446" y="268707"/>
                  <a:pt x="37206" y="261059"/>
                  <a:pt x="37206" y="206698"/>
                </a:cubicBezTo>
                <a:cubicBezTo>
                  <a:pt x="37206" y="152336"/>
                  <a:pt x="37206" y="144688"/>
                  <a:pt x="38446" y="124019"/>
                </a:cubicBezTo>
                <a:cubicBezTo>
                  <a:pt x="38538" y="110605"/>
                  <a:pt x="40987" y="97312"/>
                  <a:pt x="45680" y="84746"/>
                </a:cubicBezTo>
                <a:cubicBezTo>
                  <a:pt x="49319" y="76022"/>
                  <a:pt x="54904" y="68244"/>
                  <a:pt x="62009" y="62009"/>
                </a:cubicBezTo>
                <a:cubicBezTo>
                  <a:pt x="68289" y="54902"/>
                  <a:pt x="76050" y="49258"/>
                  <a:pt x="84746" y="45473"/>
                </a:cubicBezTo>
                <a:cubicBezTo>
                  <a:pt x="97345" y="40927"/>
                  <a:pt x="110624" y="38551"/>
                  <a:pt x="124019" y="38446"/>
                </a:cubicBezTo>
                <a:cubicBezTo>
                  <a:pt x="144688" y="38446"/>
                  <a:pt x="152336" y="37206"/>
                  <a:pt x="206698" y="37206"/>
                </a:cubicBezTo>
                <a:cubicBezTo>
                  <a:pt x="261059" y="37206"/>
                  <a:pt x="268707" y="37206"/>
                  <a:pt x="289377" y="38446"/>
                </a:cubicBezTo>
                <a:cubicBezTo>
                  <a:pt x="302497" y="38596"/>
                  <a:pt x="315497" y="40973"/>
                  <a:pt x="327822" y="45473"/>
                </a:cubicBezTo>
                <a:cubicBezTo>
                  <a:pt x="337215" y="48959"/>
                  <a:pt x="345646" y="54627"/>
                  <a:pt x="352419" y="62009"/>
                </a:cubicBezTo>
                <a:cubicBezTo>
                  <a:pt x="359193" y="68359"/>
                  <a:pt x="364485" y="76121"/>
                  <a:pt x="367922" y="84746"/>
                </a:cubicBezTo>
                <a:cubicBezTo>
                  <a:pt x="372516" y="97332"/>
                  <a:pt x="374893" y="110620"/>
                  <a:pt x="374949" y="124019"/>
                </a:cubicBezTo>
                <a:cubicBezTo>
                  <a:pt x="375983" y="144688"/>
                  <a:pt x="376189" y="152336"/>
                  <a:pt x="376189" y="206698"/>
                </a:cubicBezTo>
                <a:cubicBezTo>
                  <a:pt x="376189" y="261059"/>
                  <a:pt x="375983" y="268707"/>
                  <a:pt x="374949" y="289377"/>
                </a:cubicBezTo>
                <a:close/>
                <a:moveTo>
                  <a:pt x="206698" y="100662"/>
                </a:moveTo>
                <a:cubicBezTo>
                  <a:pt x="148136" y="100776"/>
                  <a:pt x="100754" y="148342"/>
                  <a:pt x="100869" y="206904"/>
                </a:cubicBezTo>
                <a:cubicBezTo>
                  <a:pt x="100983" y="265466"/>
                  <a:pt x="148549" y="312847"/>
                  <a:pt x="207111" y="312733"/>
                </a:cubicBezTo>
                <a:cubicBezTo>
                  <a:pt x="265592" y="312619"/>
                  <a:pt x="312940" y="265179"/>
                  <a:pt x="312940" y="206698"/>
                </a:cubicBezTo>
                <a:cubicBezTo>
                  <a:pt x="313055" y="148250"/>
                  <a:pt x="265766" y="100776"/>
                  <a:pt x="207319" y="100661"/>
                </a:cubicBezTo>
                <a:cubicBezTo>
                  <a:pt x="207112" y="100661"/>
                  <a:pt x="206905" y="100661"/>
                  <a:pt x="206697" y="100662"/>
                </a:cubicBezTo>
                <a:close/>
                <a:moveTo>
                  <a:pt x="206698" y="275528"/>
                </a:moveTo>
                <a:cubicBezTo>
                  <a:pt x="168684" y="275528"/>
                  <a:pt x="137867" y="244711"/>
                  <a:pt x="137867" y="206698"/>
                </a:cubicBezTo>
                <a:cubicBezTo>
                  <a:pt x="137867" y="168684"/>
                  <a:pt x="168684" y="137867"/>
                  <a:pt x="206698" y="137867"/>
                </a:cubicBezTo>
                <a:cubicBezTo>
                  <a:pt x="244711" y="137867"/>
                  <a:pt x="275528" y="168684"/>
                  <a:pt x="275528" y="206698"/>
                </a:cubicBezTo>
                <a:cubicBezTo>
                  <a:pt x="275528" y="244711"/>
                  <a:pt x="244711" y="275528"/>
                  <a:pt x="206698" y="275528"/>
                </a:cubicBez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37"/>
          <p:cNvSpPr/>
          <p:nvPr/>
        </p:nvSpPr>
        <p:spPr>
          <a:xfrm>
            <a:off x="1494210" y="3667138"/>
            <a:ext cx="372058" cy="413889"/>
          </a:xfrm>
          <a:custGeom>
            <a:rect b="b" l="l" r="r" t="t"/>
            <a:pathLst>
              <a:path extrusionOk="0" h="413889" w="372058">
                <a:moveTo>
                  <a:pt x="351388" y="124513"/>
                </a:moveTo>
                <a:lnTo>
                  <a:pt x="351388" y="124513"/>
                </a:lnTo>
                <a:lnTo>
                  <a:pt x="227369" y="15790"/>
                </a:lnTo>
                <a:cubicBezTo>
                  <a:pt x="203830" y="-5263"/>
                  <a:pt x="168229" y="-5263"/>
                  <a:pt x="144690" y="15790"/>
                </a:cubicBezTo>
                <a:lnTo>
                  <a:pt x="20672" y="124513"/>
                </a:lnTo>
                <a:cubicBezTo>
                  <a:pt x="7390" y="136391"/>
                  <a:pt x="-140" y="153409"/>
                  <a:pt x="2" y="171227"/>
                </a:cubicBezTo>
                <a:lnTo>
                  <a:pt x="2" y="351880"/>
                </a:lnTo>
                <a:cubicBezTo>
                  <a:pt x="2" y="386127"/>
                  <a:pt x="27764" y="413890"/>
                  <a:pt x="62011" y="413890"/>
                </a:cubicBezTo>
                <a:lnTo>
                  <a:pt x="310048" y="413890"/>
                </a:lnTo>
                <a:cubicBezTo>
                  <a:pt x="344295" y="413890"/>
                  <a:pt x="372057" y="386127"/>
                  <a:pt x="372057" y="351880"/>
                </a:cubicBezTo>
                <a:lnTo>
                  <a:pt x="372057" y="171020"/>
                </a:lnTo>
                <a:cubicBezTo>
                  <a:pt x="372140" y="153274"/>
                  <a:pt x="364615" y="136344"/>
                  <a:pt x="351388" y="124513"/>
                </a:cubicBezTo>
                <a:close/>
                <a:moveTo>
                  <a:pt x="227369" y="372550"/>
                </a:moveTo>
                <a:lnTo>
                  <a:pt x="144690" y="372550"/>
                </a:lnTo>
                <a:lnTo>
                  <a:pt x="144690" y="269201"/>
                </a:lnTo>
                <a:cubicBezTo>
                  <a:pt x="144690" y="257786"/>
                  <a:pt x="153944" y="248532"/>
                  <a:pt x="165360" y="248532"/>
                </a:cubicBezTo>
                <a:lnTo>
                  <a:pt x="206699" y="248532"/>
                </a:lnTo>
                <a:cubicBezTo>
                  <a:pt x="218115" y="248532"/>
                  <a:pt x="227369" y="257786"/>
                  <a:pt x="227369" y="269201"/>
                </a:cubicBezTo>
                <a:close/>
                <a:moveTo>
                  <a:pt x="330718" y="351880"/>
                </a:moveTo>
                <a:cubicBezTo>
                  <a:pt x="330718" y="363296"/>
                  <a:pt x="321464" y="372550"/>
                  <a:pt x="310048" y="372550"/>
                </a:cubicBezTo>
                <a:lnTo>
                  <a:pt x="268709" y="372550"/>
                </a:lnTo>
                <a:lnTo>
                  <a:pt x="268709" y="269201"/>
                </a:lnTo>
                <a:cubicBezTo>
                  <a:pt x="268709" y="234955"/>
                  <a:pt x="240946" y="207192"/>
                  <a:pt x="206699" y="207192"/>
                </a:cubicBezTo>
                <a:lnTo>
                  <a:pt x="165360" y="207192"/>
                </a:lnTo>
                <a:cubicBezTo>
                  <a:pt x="131113" y="207192"/>
                  <a:pt x="103351" y="234955"/>
                  <a:pt x="103351" y="269201"/>
                </a:cubicBezTo>
                <a:lnTo>
                  <a:pt x="103351" y="372550"/>
                </a:lnTo>
                <a:lnTo>
                  <a:pt x="62011" y="372550"/>
                </a:lnTo>
                <a:cubicBezTo>
                  <a:pt x="50596" y="372550"/>
                  <a:pt x="41341" y="363296"/>
                  <a:pt x="41341" y="351880"/>
                </a:cubicBezTo>
                <a:lnTo>
                  <a:pt x="41341" y="171020"/>
                </a:lnTo>
                <a:cubicBezTo>
                  <a:pt x="41349" y="165083"/>
                  <a:pt x="43909" y="159436"/>
                  <a:pt x="48369" y="155518"/>
                </a:cubicBezTo>
                <a:lnTo>
                  <a:pt x="172388" y="47002"/>
                </a:lnTo>
                <a:cubicBezTo>
                  <a:pt x="180191" y="40147"/>
                  <a:pt x="191869" y="40147"/>
                  <a:pt x="199672" y="47002"/>
                </a:cubicBezTo>
                <a:lnTo>
                  <a:pt x="323690" y="155518"/>
                </a:lnTo>
                <a:cubicBezTo>
                  <a:pt x="328150" y="159436"/>
                  <a:pt x="330710" y="165083"/>
                  <a:pt x="330718" y="171020"/>
                </a:cubicBezTo>
                <a:close/>
              </a:path>
            </a:pathLst>
          </a:custGeom>
          <a:solidFill>
            <a:srgbClr val="642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97" name="Google Shape;697;p37"/>
          <p:cNvGrpSpPr/>
          <p:nvPr/>
        </p:nvGrpSpPr>
        <p:grpSpPr>
          <a:xfrm rot="-1263715">
            <a:off x="7736331" y="1039371"/>
            <a:ext cx="10186261" cy="11754333"/>
            <a:chOff x="0" y="3386"/>
            <a:chExt cx="698500" cy="806027"/>
          </a:xfrm>
        </p:grpSpPr>
        <p:sp>
          <p:nvSpPr>
            <p:cNvPr id="698" name="Google Shape;698;p37"/>
            <p:cNvSpPr/>
            <p:nvPr/>
          </p:nvSpPr>
          <p:spPr>
            <a:xfrm>
              <a:off x="0" y="3386"/>
              <a:ext cx="698500" cy="806027"/>
            </a:xfrm>
            <a:custGeom>
              <a:rect b="b" l="l" r="r" t="t"/>
              <a:pathLst>
                <a:path extrusionOk="0" h="806027" w="698500">
                  <a:moveTo>
                    <a:pt x="364493" y="5483"/>
                  </a:moveTo>
                  <a:lnTo>
                    <a:pt x="683257" y="190945"/>
                  </a:lnTo>
                  <a:cubicBezTo>
                    <a:pt x="692694" y="196436"/>
                    <a:pt x="698500" y="206531"/>
                    <a:pt x="698500" y="217449"/>
                  </a:cubicBezTo>
                  <a:lnTo>
                    <a:pt x="698500" y="588579"/>
                  </a:lnTo>
                  <a:cubicBezTo>
                    <a:pt x="698500" y="599497"/>
                    <a:pt x="692694" y="609592"/>
                    <a:pt x="683257" y="615083"/>
                  </a:cubicBezTo>
                  <a:lnTo>
                    <a:pt x="364493" y="800545"/>
                  </a:lnTo>
                  <a:cubicBezTo>
                    <a:pt x="355070" y="806028"/>
                    <a:pt x="343430" y="806028"/>
                    <a:pt x="334007" y="800545"/>
                  </a:cubicBezTo>
                  <a:lnTo>
                    <a:pt x="15243" y="615083"/>
                  </a:lnTo>
                  <a:cubicBezTo>
                    <a:pt x="5806" y="609592"/>
                    <a:pt x="0" y="599497"/>
                    <a:pt x="0" y="588579"/>
                  </a:cubicBezTo>
                  <a:lnTo>
                    <a:pt x="0" y="217449"/>
                  </a:lnTo>
                  <a:cubicBezTo>
                    <a:pt x="0" y="206531"/>
                    <a:pt x="5806" y="196436"/>
                    <a:pt x="15243" y="190945"/>
                  </a:cubicBezTo>
                  <a:lnTo>
                    <a:pt x="334007" y="5483"/>
                  </a:lnTo>
                  <a:cubicBezTo>
                    <a:pt x="343430" y="0"/>
                    <a:pt x="355070" y="0"/>
                    <a:pt x="364493" y="5483"/>
                  </a:cubicBezTo>
                  <a:close/>
                </a:path>
              </a:pathLst>
            </a:custGeom>
            <a:solidFill>
              <a:srgbClr val="6420FF"/>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7"/>
            <p:cNvSpPr txBox="1"/>
            <p:nvPr/>
          </p:nvSpPr>
          <p:spPr>
            <a:xfrm>
              <a:off x="0" y="92075"/>
              <a:ext cx="6985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700" name="Google Shape;700;p37"/>
          <p:cNvPicPr preferRelativeResize="0"/>
          <p:nvPr/>
        </p:nvPicPr>
        <p:blipFill rotWithShape="1">
          <a:blip r:embed="rId3">
            <a:alphaModFix/>
          </a:blip>
          <a:srcRect b="0" l="0" r="0" t="0"/>
          <a:stretch/>
        </p:blipFill>
        <p:spPr>
          <a:xfrm>
            <a:off x="9306365" y="4177717"/>
            <a:ext cx="6532202" cy="6532202"/>
          </a:xfrm>
          <a:prstGeom prst="rect">
            <a:avLst/>
          </a:prstGeom>
          <a:noFill/>
          <a:ln>
            <a:noFill/>
          </a:ln>
        </p:spPr>
      </p:pic>
      <p:sp>
        <p:nvSpPr>
          <p:cNvPr id="701" name="Google Shape;701;p37"/>
          <p:cNvSpPr txBox="1"/>
          <p:nvPr/>
        </p:nvSpPr>
        <p:spPr>
          <a:xfrm>
            <a:off x="1028700" y="1019854"/>
            <a:ext cx="7003321"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Contact Us</a:t>
            </a:r>
            <a:endParaRPr/>
          </a:p>
        </p:txBody>
      </p:sp>
      <p:sp>
        <p:nvSpPr>
          <p:cNvPr id="702" name="Google Shape;702;p37"/>
          <p:cNvSpPr txBox="1"/>
          <p:nvPr/>
        </p:nvSpPr>
        <p:spPr>
          <a:xfrm>
            <a:off x="2324206" y="4602017"/>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F2133"/>
                </a:solidFill>
                <a:latin typeface="DM Sans"/>
                <a:ea typeface="DM Sans"/>
                <a:cs typeface="DM Sans"/>
                <a:sym typeface="DM Sans"/>
              </a:rPr>
              <a:t>123-456-7890</a:t>
            </a:r>
            <a:endParaRPr/>
          </a:p>
        </p:txBody>
      </p:sp>
      <p:sp>
        <p:nvSpPr>
          <p:cNvPr id="703" name="Google Shape;703;p37"/>
          <p:cNvSpPr txBox="1"/>
          <p:nvPr/>
        </p:nvSpPr>
        <p:spPr>
          <a:xfrm>
            <a:off x="2324206" y="5556398"/>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F2133"/>
                </a:solidFill>
                <a:latin typeface="DM Sans"/>
                <a:ea typeface="DM Sans"/>
                <a:cs typeface="DM Sans"/>
                <a:sym typeface="DM Sans"/>
              </a:rPr>
              <a:t>hello@reallygreatsite.com</a:t>
            </a:r>
            <a:endParaRPr/>
          </a:p>
        </p:txBody>
      </p:sp>
      <p:sp>
        <p:nvSpPr>
          <p:cNvPr id="704" name="Google Shape;704;p37"/>
          <p:cNvSpPr txBox="1"/>
          <p:nvPr/>
        </p:nvSpPr>
        <p:spPr>
          <a:xfrm>
            <a:off x="2324206" y="7465160"/>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F2133"/>
                </a:solidFill>
                <a:latin typeface="DM Sans"/>
                <a:ea typeface="DM Sans"/>
                <a:cs typeface="DM Sans"/>
                <a:sym typeface="DM Sans"/>
              </a:rPr>
              <a:t>reallygreatsite.com</a:t>
            </a:r>
            <a:endParaRPr/>
          </a:p>
        </p:txBody>
      </p:sp>
      <p:sp>
        <p:nvSpPr>
          <p:cNvPr id="705" name="Google Shape;705;p37"/>
          <p:cNvSpPr txBox="1"/>
          <p:nvPr/>
        </p:nvSpPr>
        <p:spPr>
          <a:xfrm>
            <a:off x="2324206" y="6510779"/>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F2133"/>
                </a:solidFill>
                <a:latin typeface="DM Sans"/>
                <a:ea typeface="DM Sans"/>
                <a:cs typeface="DM Sans"/>
                <a:sym typeface="DM Sans"/>
              </a:rPr>
              <a:t>@reallygreatsite</a:t>
            </a:r>
            <a:endParaRPr/>
          </a:p>
        </p:txBody>
      </p:sp>
      <p:sp>
        <p:nvSpPr>
          <p:cNvPr id="706" name="Google Shape;706;p37"/>
          <p:cNvSpPr txBox="1"/>
          <p:nvPr/>
        </p:nvSpPr>
        <p:spPr>
          <a:xfrm>
            <a:off x="2324206" y="3647636"/>
            <a:ext cx="5801458"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a:solidFill>
                  <a:srgbClr val="0F2133"/>
                </a:solidFill>
                <a:latin typeface="DM Sans"/>
                <a:ea typeface="DM Sans"/>
                <a:cs typeface="DM Sans"/>
                <a:sym typeface="DM Sans"/>
              </a:rPr>
              <a:t>123 Anywhere St., Any City,ST 12345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FF86"/>
        </a:solidFill>
      </p:bgPr>
    </p:bg>
    <p:spTree>
      <p:nvGrpSpPr>
        <p:cNvPr id="710" name="Shape 710"/>
        <p:cNvGrpSpPr/>
        <p:nvPr/>
      </p:nvGrpSpPr>
      <p:grpSpPr>
        <a:xfrm>
          <a:off x="0" y="0"/>
          <a:ext cx="0" cy="0"/>
          <a:chOff x="0" y="0"/>
          <a:chExt cx="0" cy="0"/>
        </a:xfrm>
      </p:grpSpPr>
      <p:grpSp>
        <p:nvGrpSpPr>
          <p:cNvPr id="711" name="Google Shape;711;p38"/>
          <p:cNvGrpSpPr/>
          <p:nvPr/>
        </p:nvGrpSpPr>
        <p:grpSpPr>
          <a:xfrm rot="5174027">
            <a:off x="9534275" y="568461"/>
            <a:ext cx="11285886" cy="10252033"/>
            <a:chOff x="12971" y="19971"/>
            <a:chExt cx="786858" cy="714777"/>
          </a:xfrm>
        </p:grpSpPr>
        <p:sp>
          <p:nvSpPr>
            <p:cNvPr id="712" name="Google Shape;712;p38"/>
            <p:cNvSpPr/>
            <p:nvPr/>
          </p:nvSpPr>
          <p:spPr>
            <a:xfrm>
              <a:off x="12971" y="19971"/>
              <a:ext cx="786858" cy="714777"/>
            </a:xfrm>
            <a:custGeom>
              <a:rect b="b" l="l" r="r" t="t"/>
              <a:pathLst>
                <a:path extrusionOk="0" h="714777" w="786858">
                  <a:moveTo>
                    <a:pt x="409822" y="9666"/>
                  </a:moveTo>
                  <a:lnTo>
                    <a:pt x="783436" y="685140"/>
                  </a:lnTo>
                  <a:cubicBezTo>
                    <a:pt x="786858" y="691326"/>
                    <a:pt x="786754" y="698861"/>
                    <a:pt x="783163" y="704950"/>
                  </a:cubicBezTo>
                  <a:cubicBezTo>
                    <a:pt x="779573" y="711040"/>
                    <a:pt x="773030" y="714777"/>
                    <a:pt x="765961" y="714777"/>
                  </a:cubicBezTo>
                  <a:lnTo>
                    <a:pt x="20897" y="714777"/>
                  </a:lnTo>
                  <a:cubicBezTo>
                    <a:pt x="13828" y="714777"/>
                    <a:pt x="7285" y="711040"/>
                    <a:pt x="3695" y="704950"/>
                  </a:cubicBezTo>
                  <a:cubicBezTo>
                    <a:pt x="104" y="698861"/>
                    <a:pt x="0" y="691326"/>
                    <a:pt x="3422" y="685140"/>
                  </a:cubicBezTo>
                  <a:lnTo>
                    <a:pt x="377036" y="9666"/>
                  </a:lnTo>
                  <a:cubicBezTo>
                    <a:pt x="380335" y="3702"/>
                    <a:pt x="386613" y="0"/>
                    <a:pt x="393429" y="0"/>
                  </a:cubicBezTo>
                  <a:cubicBezTo>
                    <a:pt x="400245" y="0"/>
                    <a:pt x="406523" y="3702"/>
                    <a:pt x="409822" y="9666"/>
                  </a:cubicBezTo>
                  <a:close/>
                </a:path>
              </a:pathLst>
            </a:custGeom>
            <a:solidFill>
              <a:srgbClr val="FFE70F"/>
            </a:solidFill>
            <a:ln cap="flat" cmpd="sng" w="123825">
              <a:solidFill>
                <a:srgbClr val="642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8"/>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714" name="Google Shape;714;p38"/>
          <p:cNvPicPr preferRelativeResize="0"/>
          <p:nvPr/>
        </p:nvPicPr>
        <p:blipFill rotWithShape="1">
          <a:blip r:embed="rId3">
            <a:alphaModFix/>
          </a:blip>
          <a:srcRect b="0" l="0" r="0" t="0"/>
          <a:stretch/>
        </p:blipFill>
        <p:spPr>
          <a:xfrm rot="-230714">
            <a:off x="10138469" y="2969109"/>
            <a:ext cx="5431923" cy="5431923"/>
          </a:xfrm>
          <a:prstGeom prst="rect">
            <a:avLst/>
          </a:prstGeom>
          <a:noFill/>
          <a:ln>
            <a:noFill/>
          </a:ln>
        </p:spPr>
      </p:pic>
      <p:sp>
        <p:nvSpPr>
          <p:cNvPr id="715" name="Google Shape;715;p38"/>
          <p:cNvSpPr txBox="1"/>
          <p:nvPr/>
        </p:nvSpPr>
        <p:spPr>
          <a:xfrm>
            <a:off x="1028700" y="1009650"/>
            <a:ext cx="10393573"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Credits</a:t>
            </a:r>
            <a:endParaRPr/>
          </a:p>
        </p:txBody>
      </p:sp>
      <p:sp>
        <p:nvSpPr>
          <p:cNvPr id="716" name="Google Shape;716;p38"/>
          <p:cNvSpPr txBox="1"/>
          <p:nvPr/>
        </p:nvSpPr>
        <p:spPr>
          <a:xfrm>
            <a:off x="1028700" y="4015159"/>
            <a:ext cx="8327599" cy="90741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2800">
                <a:solidFill>
                  <a:srgbClr val="0F2133"/>
                </a:solidFill>
                <a:latin typeface="DM Sans"/>
                <a:ea typeface="DM Sans"/>
                <a:cs typeface="DM Sans"/>
                <a:sym typeface="DM Sans"/>
              </a:rPr>
              <a:t>This presentation template is free for everyone to use thanks to the following:</a:t>
            </a:r>
            <a:endParaRPr/>
          </a:p>
        </p:txBody>
      </p:sp>
      <p:sp>
        <p:nvSpPr>
          <p:cNvPr id="717" name="Google Shape;717;p38"/>
          <p:cNvSpPr txBox="1"/>
          <p:nvPr/>
        </p:nvSpPr>
        <p:spPr>
          <a:xfrm>
            <a:off x="1028700" y="5551720"/>
            <a:ext cx="12651949" cy="1155700"/>
          </a:xfrm>
          <a:prstGeom prst="rect">
            <a:avLst/>
          </a:prstGeom>
          <a:noFill/>
          <a:ln>
            <a:noFill/>
          </a:ln>
        </p:spPr>
        <p:txBody>
          <a:bodyPr anchorCtr="0" anchor="t" bIns="0" lIns="0" spcFirstLastPara="1" rIns="0" wrap="square" tIns="0">
            <a:spAutoFit/>
          </a:bodyPr>
          <a:lstStyle/>
          <a:p>
            <a:pPr indent="-302258" lvl="1" marL="604518" marR="0" rtl="0" algn="l">
              <a:lnSpc>
                <a:spcPct val="170025"/>
              </a:lnSpc>
              <a:spcBef>
                <a:spcPts val="0"/>
              </a:spcBef>
              <a:spcAft>
                <a:spcPts val="0"/>
              </a:spcAft>
              <a:buClr>
                <a:srgbClr val="0F2133"/>
              </a:buClr>
              <a:buSzPts val="2799"/>
              <a:buFont typeface="Arial"/>
              <a:buChar char="•"/>
            </a:pPr>
            <a:r>
              <a:rPr b="0" i="0" lang="en-US" sz="2799" u="none" cap="none" strike="noStrike">
                <a:solidFill>
                  <a:srgbClr val="0F2133"/>
                </a:solidFill>
                <a:latin typeface="DM Sans"/>
                <a:ea typeface="DM Sans"/>
                <a:cs typeface="DM Sans"/>
                <a:sym typeface="DM Sans"/>
              </a:rPr>
              <a:t>SlidesCarnival for the presentation template</a:t>
            </a:r>
            <a:endParaRPr/>
          </a:p>
          <a:p>
            <a:pPr indent="-302260" lvl="1" marL="604519" marR="0" rtl="0" algn="l">
              <a:lnSpc>
                <a:spcPct val="170025"/>
              </a:lnSpc>
              <a:spcBef>
                <a:spcPts val="0"/>
              </a:spcBef>
              <a:spcAft>
                <a:spcPts val="0"/>
              </a:spcAft>
              <a:buClr>
                <a:srgbClr val="0F2133"/>
              </a:buClr>
              <a:buSzPts val="2799"/>
              <a:buFont typeface="Arial"/>
              <a:buChar char="•"/>
            </a:pPr>
            <a:r>
              <a:rPr b="0" i="0" lang="en-US" sz="2799" u="none" cap="none" strike="noStrike">
                <a:solidFill>
                  <a:srgbClr val="0F2133"/>
                </a:solidFill>
                <a:latin typeface="DM Sans"/>
                <a:ea typeface="DM Sans"/>
                <a:cs typeface="DM Sans"/>
                <a:sym typeface="DM Sans"/>
              </a:rPr>
              <a:t>Pexels for the photos</a:t>
            </a:r>
            <a:endParaRPr/>
          </a:p>
        </p:txBody>
      </p:sp>
      <p:sp>
        <p:nvSpPr>
          <p:cNvPr id="718" name="Google Shape;718;p38"/>
          <p:cNvSpPr txBox="1"/>
          <p:nvPr/>
        </p:nvSpPr>
        <p:spPr>
          <a:xfrm>
            <a:off x="1258454" y="7412271"/>
            <a:ext cx="2980060"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US" sz="2799">
                <a:solidFill>
                  <a:srgbClr val="0F2133"/>
                </a:solidFill>
                <a:latin typeface="DM Sans"/>
                <a:ea typeface="DM Sans"/>
                <a:cs typeface="DM Sans"/>
                <a:sym typeface="DM Sans"/>
              </a:rPr>
              <a:t>Happy designing!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2133"/>
        </a:solidFill>
      </p:bgPr>
    </p:bg>
    <p:spTree>
      <p:nvGrpSpPr>
        <p:cNvPr id="143" name="Shape 143"/>
        <p:cNvGrpSpPr/>
        <p:nvPr/>
      </p:nvGrpSpPr>
      <p:grpSpPr>
        <a:xfrm>
          <a:off x="0" y="0"/>
          <a:ext cx="0" cy="0"/>
          <a:chOff x="0" y="0"/>
          <a:chExt cx="0" cy="0"/>
        </a:xfrm>
      </p:grpSpPr>
      <p:sp>
        <p:nvSpPr>
          <p:cNvPr id="144" name="Google Shape;144;p12"/>
          <p:cNvSpPr txBox="1"/>
          <p:nvPr/>
        </p:nvSpPr>
        <p:spPr>
          <a:xfrm>
            <a:off x="1028700" y="1019175"/>
            <a:ext cx="12791334" cy="15906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5CFF86"/>
                </a:solidFill>
                <a:latin typeface="Arial"/>
                <a:ea typeface="Arial"/>
                <a:cs typeface="Arial"/>
                <a:sym typeface="Arial"/>
              </a:rPr>
              <a:t>Download this presentation as a Powerpoint template in 3 steps</a:t>
            </a:r>
            <a:endParaRPr/>
          </a:p>
        </p:txBody>
      </p:sp>
      <p:sp>
        <p:nvSpPr>
          <p:cNvPr id="145" name="Google Shape;145;p12"/>
          <p:cNvSpPr txBox="1"/>
          <p:nvPr/>
        </p:nvSpPr>
        <p:spPr>
          <a:xfrm>
            <a:off x="2221852" y="2387092"/>
            <a:ext cx="1660561" cy="3352800"/>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lang="en-US" sz="21956">
                <a:solidFill>
                  <a:srgbClr val="2B4157"/>
                </a:solidFill>
                <a:latin typeface="Arial"/>
                <a:ea typeface="Arial"/>
                <a:cs typeface="Arial"/>
                <a:sym typeface="Arial"/>
              </a:rPr>
              <a:t>1</a:t>
            </a:r>
            <a:endParaRPr/>
          </a:p>
        </p:txBody>
      </p:sp>
      <p:sp>
        <p:nvSpPr>
          <p:cNvPr id="146" name="Google Shape;146;p12"/>
          <p:cNvSpPr txBox="1"/>
          <p:nvPr/>
        </p:nvSpPr>
        <p:spPr>
          <a:xfrm>
            <a:off x="7695691" y="2387092"/>
            <a:ext cx="1660561" cy="3352800"/>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lang="en-US" sz="21956">
                <a:solidFill>
                  <a:srgbClr val="2B4157"/>
                </a:solidFill>
                <a:latin typeface="Arial"/>
                <a:ea typeface="Arial"/>
                <a:cs typeface="Arial"/>
                <a:sym typeface="Arial"/>
              </a:rPr>
              <a:t>2</a:t>
            </a:r>
            <a:endParaRPr/>
          </a:p>
        </p:txBody>
      </p:sp>
      <p:sp>
        <p:nvSpPr>
          <p:cNvPr id="147" name="Google Shape;147;p12"/>
          <p:cNvSpPr txBox="1"/>
          <p:nvPr/>
        </p:nvSpPr>
        <p:spPr>
          <a:xfrm>
            <a:off x="14219460" y="2387092"/>
            <a:ext cx="1660561" cy="3352800"/>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lang="en-US" sz="21956">
                <a:solidFill>
                  <a:srgbClr val="2B4157"/>
                </a:solidFill>
                <a:latin typeface="Arial"/>
                <a:ea typeface="Arial"/>
                <a:cs typeface="Arial"/>
                <a:sym typeface="Arial"/>
              </a:rPr>
              <a:t>3</a:t>
            </a:r>
            <a:endParaRPr/>
          </a:p>
        </p:txBody>
      </p:sp>
      <p:pic>
        <p:nvPicPr>
          <p:cNvPr id="148" name="Google Shape;148;p12"/>
          <p:cNvPicPr preferRelativeResize="0"/>
          <p:nvPr/>
        </p:nvPicPr>
        <p:blipFill rotWithShape="1">
          <a:blip r:embed="rId3">
            <a:alphaModFix/>
          </a:blip>
          <a:srcRect b="0" l="0" r="0" t="0"/>
          <a:stretch/>
        </p:blipFill>
        <p:spPr>
          <a:xfrm>
            <a:off x="1358048" y="5566776"/>
            <a:ext cx="3080960" cy="3107368"/>
          </a:xfrm>
          <a:prstGeom prst="rect">
            <a:avLst/>
          </a:prstGeom>
          <a:noFill/>
          <a:ln>
            <a:noFill/>
          </a:ln>
        </p:spPr>
      </p:pic>
      <p:pic>
        <p:nvPicPr>
          <p:cNvPr id="149" name="Google Shape;149;p12"/>
          <p:cNvPicPr preferRelativeResize="0"/>
          <p:nvPr/>
        </p:nvPicPr>
        <p:blipFill rotWithShape="1">
          <a:blip r:embed="rId4">
            <a:alphaModFix/>
          </a:blip>
          <a:srcRect b="0" l="0" r="0" t="0"/>
          <a:stretch/>
        </p:blipFill>
        <p:spPr>
          <a:xfrm>
            <a:off x="7263788" y="5566776"/>
            <a:ext cx="2528899" cy="3941784"/>
          </a:xfrm>
          <a:prstGeom prst="rect">
            <a:avLst/>
          </a:prstGeom>
          <a:noFill/>
          <a:ln>
            <a:noFill/>
          </a:ln>
        </p:spPr>
      </p:pic>
      <p:pic>
        <p:nvPicPr>
          <p:cNvPr id="150" name="Google Shape;150;p12"/>
          <p:cNvPicPr preferRelativeResize="0"/>
          <p:nvPr/>
        </p:nvPicPr>
        <p:blipFill rotWithShape="1">
          <a:blip r:embed="rId5">
            <a:alphaModFix/>
          </a:blip>
          <a:srcRect b="0" l="0" r="0" t="0"/>
          <a:stretch/>
        </p:blipFill>
        <p:spPr>
          <a:xfrm>
            <a:off x="13169529" y="5566776"/>
            <a:ext cx="3002615" cy="1736997"/>
          </a:xfrm>
          <a:prstGeom prst="rect">
            <a:avLst/>
          </a:prstGeom>
          <a:noFill/>
          <a:ln>
            <a:noFill/>
          </a:ln>
        </p:spPr>
      </p:pic>
      <p:sp>
        <p:nvSpPr>
          <p:cNvPr id="151" name="Google Shape;151;p12"/>
          <p:cNvSpPr txBox="1"/>
          <p:nvPr/>
        </p:nvSpPr>
        <p:spPr>
          <a:xfrm>
            <a:off x="7263788" y="3618804"/>
            <a:ext cx="3760423" cy="14065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u="none">
                <a:solidFill>
                  <a:srgbClr val="FFFFFF"/>
                </a:solidFill>
                <a:latin typeface="DM Sans"/>
                <a:ea typeface="DM Sans"/>
                <a:cs typeface="DM Sans"/>
                <a:sym typeface="DM Sans"/>
              </a:rPr>
              <a:t>Click on the "Share" button on the top right corner in Canva and click on "More" at the bottom of the menu.</a:t>
            </a:r>
            <a:endParaRPr/>
          </a:p>
        </p:txBody>
      </p:sp>
      <p:sp>
        <p:nvSpPr>
          <p:cNvPr id="152" name="Google Shape;152;p12"/>
          <p:cNvSpPr txBox="1"/>
          <p:nvPr/>
        </p:nvSpPr>
        <p:spPr>
          <a:xfrm>
            <a:off x="1358048" y="3618804"/>
            <a:ext cx="3997387" cy="14065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u="none">
                <a:solidFill>
                  <a:srgbClr val="FFFFFF"/>
                </a:solidFill>
                <a:latin typeface="DM Sans"/>
                <a:ea typeface="DM Sans"/>
                <a:cs typeface="DM Sans"/>
                <a:sym typeface="DM Sans"/>
              </a:rPr>
              <a:t>Click on the "Canva" button next to this presentation. Start editing your presentation. You may need to sign in to your Canva account.</a:t>
            </a:r>
            <a:endParaRPr/>
          </a:p>
        </p:txBody>
      </p:sp>
      <p:sp>
        <p:nvSpPr>
          <p:cNvPr id="153" name="Google Shape;153;p12"/>
          <p:cNvSpPr txBox="1"/>
          <p:nvPr/>
        </p:nvSpPr>
        <p:spPr>
          <a:xfrm>
            <a:off x="13169529" y="3618804"/>
            <a:ext cx="3760423" cy="10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u="none">
                <a:solidFill>
                  <a:srgbClr val="FFFFFF"/>
                </a:solidFill>
                <a:latin typeface="DM Sans"/>
                <a:ea typeface="DM Sans"/>
                <a:cs typeface="DM Sans"/>
                <a:sym typeface="DM Sans"/>
              </a:rPr>
              <a:t>Enter "PowerPoint" in the search bar and click on the PowerPoint icon to download.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FF86"/>
        </a:solidFill>
      </p:bgPr>
    </p:bg>
    <p:spTree>
      <p:nvGrpSpPr>
        <p:cNvPr id="722" name="Shape 722"/>
        <p:cNvGrpSpPr/>
        <p:nvPr/>
      </p:nvGrpSpPr>
      <p:grpSpPr>
        <a:xfrm>
          <a:off x="0" y="0"/>
          <a:ext cx="0" cy="0"/>
          <a:chOff x="0" y="0"/>
          <a:chExt cx="0" cy="0"/>
        </a:xfrm>
      </p:grpSpPr>
      <p:sp>
        <p:nvSpPr>
          <p:cNvPr id="723" name="Google Shape;723;p39"/>
          <p:cNvSpPr txBox="1"/>
          <p:nvPr/>
        </p:nvSpPr>
        <p:spPr>
          <a:xfrm>
            <a:off x="1028700" y="1009650"/>
            <a:ext cx="10393573" cy="2457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FFFFFF"/>
                </a:solidFill>
                <a:latin typeface="Arial"/>
                <a:ea typeface="Arial"/>
                <a:cs typeface="Arial"/>
                <a:sym typeface="Arial"/>
              </a:rPr>
              <a:t>Fonts In this Presentation</a:t>
            </a:r>
            <a:endParaRPr/>
          </a:p>
        </p:txBody>
      </p:sp>
      <p:sp>
        <p:nvSpPr>
          <p:cNvPr id="724" name="Google Shape;724;p39"/>
          <p:cNvSpPr txBox="1"/>
          <p:nvPr/>
        </p:nvSpPr>
        <p:spPr>
          <a:xfrm>
            <a:off x="1028700" y="4381463"/>
            <a:ext cx="8115300" cy="90741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2800">
                <a:solidFill>
                  <a:srgbClr val="0F2133"/>
                </a:solidFill>
                <a:latin typeface="DM Sans"/>
                <a:ea typeface="DM Sans"/>
                <a:cs typeface="DM Sans"/>
                <a:sym typeface="DM Sans"/>
              </a:rPr>
              <a:t>This presentation template uses the following free fonts:</a:t>
            </a:r>
            <a:endParaRPr/>
          </a:p>
        </p:txBody>
      </p:sp>
      <p:sp>
        <p:nvSpPr>
          <p:cNvPr id="725" name="Google Shape;725;p39"/>
          <p:cNvSpPr txBox="1"/>
          <p:nvPr/>
        </p:nvSpPr>
        <p:spPr>
          <a:xfrm>
            <a:off x="1028700" y="5798977"/>
            <a:ext cx="12651949" cy="1755776"/>
          </a:xfrm>
          <a:prstGeom prst="rect">
            <a:avLst/>
          </a:prstGeom>
          <a:noFill/>
          <a:ln>
            <a:noFill/>
          </a:ln>
        </p:spPr>
        <p:txBody>
          <a:bodyPr anchorCtr="0" anchor="t" bIns="0" lIns="0" spcFirstLastPara="1" rIns="0" wrap="square" tIns="0">
            <a:spAutoFit/>
          </a:bodyPr>
          <a:lstStyle/>
          <a:p>
            <a:pPr indent="-302258" lvl="1" marL="604518" marR="0" rtl="0" algn="l">
              <a:lnSpc>
                <a:spcPct val="170025"/>
              </a:lnSpc>
              <a:spcBef>
                <a:spcPts val="0"/>
              </a:spcBef>
              <a:spcAft>
                <a:spcPts val="0"/>
              </a:spcAft>
              <a:buClr>
                <a:srgbClr val="0F2133"/>
              </a:buClr>
              <a:buSzPts val="2799"/>
              <a:buFont typeface="Arial"/>
              <a:buChar char="•"/>
            </a:pPr>
            <a:r>
              <a:rPr b="0" i="0" lang="en-US" sz="2799" u="none" cap="none" strike="noStrike">
                <a:solidFill>
                  <a:srgbClr val="0F2133"/>
                </a:solidFill>
                <a:latin typeface="DM Sans"/>
                <a:ea typeface="DM Sans"/>
                <a:cs typeface="DM Sans"/>
                <a:sym typeface="DM Sans"/>
              </a:rPr>
              <a:t>Titles: </a:t>
            </a:r>
            <a:r>
              <a:rPr b="0" i="0" lang="en-US" sz="2799" u="none" cap="none" strike="noStrike">
                <a:solidFill>
                  <a:srgbClr val="0F2133"/>
                </a:solidFill>
                <a:latin typeface="Sansita"/>
                <a:ea typeface="Sansita"/>
                <a:cs typeface="Sansita"/>
                <a:sym typeface="Sansita"/>
              </a:rPr>
              <a:t>CY Grotesk Wide Demi</a:t>
            </a:r>
            <a:endParaRPr/>
          </a:p>
          <a:p>
            <a:pPr indent="-302258" lvl="1" marL="604518" marR="0" rtl="0" algn="l">
              <a:lnSpc>
                <a:spcPct val="170025"/>
              </a:lnSpc>
              <a:spcBef>
                <a:spcPts val="0"/>
              </a:spcBef>
              <a:spcAft>
                <a:spcPts val="0"/>
              </a:spcAft>
              <a:buClr>
                <a:srgbClr val="0F2133"/>
              </a:buClr>
              <a:buSzPts val="2799"/>
              <a:buFont typeface="Arial"/>
              <a:buChar char="•"/>
            </a:pPr>
            <a:r>
              <a:rPr b="0" i="0" lang="en-US" sz="2799" u="none" cap="none" strike="noStrike">
                <a:solidFill>
                  <a:srgbClr val="0F2133"/>
                </a:solidFill>
                <a:latin typeface="DM Sans"/>
                <a:ea typeface="DM Sans"/>
                <a:cs typeface="DM Sans"/>
                <a:sym typeface="DM Sans"/>
              </a:rPr>
              <a:t>Headers: CY Grotesk Wide Demi</a:t>
            </a:r>
            <a:endParaRPr/>
          </a:p>
          <a:p>
            <a:pPr indent="-302258" lvl="1" marL="604518" marR="0" rtl="0" algn="l">
              <a:lnSpc>
                <a:spcPct val="170025"/>
              </a:lnSpc>
              <a:spcBef>
                <a:spcPts val="0"/>
              </a:spcBef>
              <a:spcAft>
                <a:spcPts val="0"/>
              </a:spcAft>
              <a:buClr>
                <a:srgbClr val="0F2133"/>
              </a:buClr>
              <a:buSzPts val="2799"/>
              <a:buFont typeface="Arial"/>
              <a:buChar char="•"/>
            </a:pPr>
            <a:r>
              <a:rPr b="0" i="0" lang="en-US" sz="2799" u="none" cap="none" strike="noStrike">
                <a:solidFill>
                  <a:srgbClr val="0F2133"/>
                </a:solidFill>
                <a:latin typeface="DM Sans"/>
                <a:ea typeface="DM Sans"/>
                <a:cs typeface="DM Sans"/>
                <a:sym typeface="DM Sans"/>
              </a:rPr>
              <a:t>Body Copy:</a:t>
            </a:r>
            <a:r>
              <a:rPr b="0" i="0" lang="en-US" sz="2799" u="none" cap="none" strike="noStrike">
                <a:solidFill>
                  <a:srgbClr val="0F2133"/>
                </a:solidFill>
                <a:latin typeface="Sansita"/>
                <a:ea typeface="Sansita"/>
                <a:cs typeface="Sansita"/>
                <a:sym typeface="Sansita"/>
              </a:rPr>
              <a:t> DM Sans</a:t>
            </a:r>
            <a:endParaRPr/>
          </a:p>
        </p:txBody>
      </p:sp>
      <p:sp>
        <p:nvSpPr>
          <p:cNvPr id="726" name="Google Shape;726;p39"/>
          <p:cNvSpPr txBox="1"/>
          <p:nvPr/>
        </p:nvSpPr>
        <p:spPr>
          <a:xfrm>
            <a:off x="1028700" y="8180380"/>
            <a:ext cx="12651949" cy="45021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2800">
                <a:solidFill>
                  <a:srgbClr val="0F2133"/>
                </a:solidFill>
                <a:latin typeface="DM Sans"/>
                <a:ea typeface="DM Sans"/>
                <a:cs typeface="DM Sans"/>
                <a:sym typeface="DM Sans"/>
              </a:rPr>
              <a:t>You can find these fonts online too.</a:t>
            </a:r>
            <a:endParaRPr/>
          </a:p>
        </p:txBody>
      </p:sp>
      <p:grpSp>
        <p:nvGrpSpPr>
          <p:cNvPr id="727" name="Google Shape;727;p39"/>
          <p:cNvGrpSpPr/>
          <p:nvPr/>
        </p:nvGrpSpPr>
        <p:grpSpPr>
          <a:xfrm>
            <a:off x="9593935" y="-1570039"/>
            <a:ext cx="9734659" cy="9734659"/>
            <a:chOff x="1623" y="1623"/>
            <a:chExt cx="809553" cy="809553"/>
          </a:xfrm>
        </p:grpSpPr>
        <p:sp>
          <p:nvSpPr>
            <p:cNvPr id="728" name="Google Shape;728;p39"/>
            <p:cNvSpPr/>
            <p:nvPr/>
          </p:nvSpPr>
          <p:spPr>
            <a:xfrm>
              <a:off x="1623" y="1623"/>
              <a:ext cx="809553" cy="809553"/>
            </a:xfrm>
            <a:custGeom>
              <a:rect b="b" l="l" r="r" t="t"/>
              <a:pathLst>
                <a:path extrusionOk="0" h="809553" w="809553">
                  <a:moveTo>
                    <a:pt x="409752" y="2302"/>
                  </a:moveTo>
                  <a:lnTo>
                    <a:pt x="457019" y="39595"/>
                  </a:lnTo>
                  <a:cubicBezTo>
                    <a:pt x="460110" y="42033"/>
                    <a:pt x="464246" y="42688"/>
                    <a:pt x="467939" y="41324"/>
                  </a:cubicBezTo>
                  <a:lnTo>
                    <a:pt x="524417" y="20463"/>
                  </a:lnTo>
                  <a:cubicBezTo>
                    <a:pt x="527902" y="19176"/>
                    <a:pt x="531816" y="20447"/>
                    <a:pt x="533879" y="23538"/>
                  </a:cubicBezTo>
                  <a:lnTo>
                    <a:pt x="567310" y="73612"/>
                  </a:lnTo>
                  <a:cubicBezTo>
                    <a:pt x="569495" y="76886"/>
                    <a:pt x="573227" y="78787"/>
                    <a:pt x="577160" y="78631"/>
                  </a:cubicBezTo>
                  <a:lnTo>
                    <a:pt x="637321" y="76244"/>
                  </a:lnTo>
                  <a:cubicBezTo>
                    <a:pt x="641034" y="76096"/>
                    <a:pt x="644363" y="78515"/>
                    <a:pt x="645370" y="82092"/>
                  </a:cubicBezTo>
                  <a:lnTo>
                    <a:pt x="661691" y="140046"/>
                  </a:lnTo>
                  <a:cubicBezTo>
                    <a:pt x="662758" y="143835"/>
                    <a:pt x="665719" y="146796"/>
                    <a:pt x="669508" y="147863"/>
                  </a:cubicBezTo>
                  <a:lnTo>
                    <a:pt x="727461" y="164184"/>
                  </a:lnTo>
                  <a:cubicBezTo>
                    <a:pt x="731038" y="165191"/>
                    <a:pt x="733457" y="168520"/>
                    <a:pt x="733310" y="172233"/>
                  </a:cubicBezTo>
                  <a:lnTo>
                    <a:pt x="730923" y="232394"/>
                  </a:lnTo>
                  <a:cubicBezTo>
                    <a:pt x="730767" y="236327"/>
                    <a:pt x="732668" y="240059"/>
                    <a:pt x="735942" y="242244"/>
                  </a:cubicBezTo>
                  <a:lnTo>
                    <a:pt x="786016" y="275674"/>
                  </a:lnTo>
                  <a:cubicBezTo>
                    <a:pt x="789106" y="277738"/>
                    <a:pt x="790378" y="281652"/>
                    <a:pt x="789091" y="285137"/>
                  </a:cubicBezTo>
                  <a:lnTo>
                    <a:pt x="768229" y="341615"/>
                  </a:lnTo>
                  <a:cubicBezTo>
                    <a:pt x="766865" y="345308"/>
                    <a:pt x="767520" y="349444"/>
                    <a:pt x="769959" y="352535"/>
                  </a:cubicBezTo>
                  <a:lnTo>
                    <a:pt x="807252" y="399802"/>
                  </a:lnTo>
                  <a:cubicBezTo>
                    <a:pt x="809554" y="402719"/>
                    <a:pt x="809554" y="406835"/>
                    <a:pt x="807252" y="409752"/>
                  </a:cubicBezTo>
                  <a:lnTo>
                    <a:pt x="769959" y="457019"/>
                  </a:lnTo>
                  <a:cubicBezTo>
                    <a:pt x="767520" y="460110"/>
                    <a:pt x="766865" y="464246"/>
                    <a:pt x="768229" y="467939"/>
                  </a:cubicBezTo>
                  <a:lnTo>
                    <a:pt x="789091" y="524417"/>
                  </a:lnTo>
                  <a:cubicBezTo>
                    <a:pt x="790378" y="527902"/>
                    <a:pt x="789106" y="531816"/>
                    <a:pt x="786016" y="533880"/>
                  </a:cubicBezTo>
                  <a:lnTo>
                    <a:pt x="735942" y="567310"/>
                  </a:lnTo>
                  <a:cubicBezTo>
                    <a:pt x="732668" y="569495"/>
                    <a:pt x="730767" y="573227"/>
                    <a:pt x="730923" y="577160"/>
                  </a:cubicBezTo>
                  <a:lnTo>
                    <a:pt x="733310" y="637321"/>
                  </a:lnTo>
                  <a:cubicBezTo>
                    <a:pt x="733457" y="641034"/>
                    <a:pt x="731038" y="644363"/>
                    <a:pt x="727461" y="645370"/>
                  </a:cubicBezTo>
                  <a:lnTo>
                    <a:pt x="669508" y="661691"/>
                  </a:lnTo>
                  <a:cubicBezTo>
                    <a:pt x="665719" y="662758"/>
                    <a:pt x="662758" y="665719"/>
                    <a:pt x="661691" y="669508"/>
                  </a:cubicBezTo>
                  <a:lnTo>
                    <a:pt x="645370" y="727461"/>
                  </a:lnTo>
                  <a:cubicBezTo>
                    <a:pt x="644363" y="731038"/>
                    <a:pt x="641034" y="733457"/>
                    <a:pt x="637321" y="733310"/>
                  </a:cubicBezTo>
                  <a:lnTo>
                    <a:pt x="577160" y="730923"/>
                  </a:lnTo>
                  <a:cubicBezTo>
                    <a:pt x="573227" y="730767"/>
                    <a:pt x="569495" y="732668"/>
                    <a:pt x="567310" y="735942"/>
                  </a:cubicBezTo>
                  <a:lnTo>
                    <a:pt x="533880" y="786016"/>
                  </a:lnTo>
                  <a:cubicBezTo>
                    <a:pt x="531816" y="789106"/>
                    <a:pt x="527902" y="790378"/>
                    <a:pt x="524417" y="789091"/>
                  </a:cubicBezTo>
                  <a:lnTo>
                    <a:pt x="467939" y="768229"/>
                  </a:lnTo>
                  <a:cubicBezTo>
                    <a:pt x="464246" y="766865"/>
                    <a:pt x="460110" y="767520"/>
                    <a:pt x="457019" y="769959"/>
                  </a:cubicBezTo>
                  <a:lnTo>
                    <a:pt x="409752" y="807252"/>
                  </a:lnTo>
                  <a:cubicBezTo>
                    <a:pt x="406835" y="809554"/>
                    <a:pt x="402719" y="809554"/>
                    <a:pt x="399802" y="807252"/>
                  </a:cubicBezTo>
                  <a:lnTo>
                    <a:pt x="352535" y="769959"/>
                  </a:lnTo>
                  <a:cubicBezTo>
                    <a:pt x="349444" y="767520"/>
                    <a:pt x="345308" y="766865"/>
                    <a:pt x="341615" y="768229"/>
                  </a:cubicBezTo>
                  <a:lnTo>
                    <a:pt x="285137" y="789091"/>
                  </a:lnTo>
                  <a:cubicBezTo>
                    <a:pt x="281652" y="790378"/>
                    <a:pt x="277738" y="789106"/>
                    <a:pt x="275674" y="786016"/>
                  </a:cubicBezTo>
                  <a:lnTo>
                    <a:pt x="242244" y="735942"/>
                  </a:lnTo>
                  <a:cubicBezTo>
                    <a:pt x="240059" y="732668"/>
                    <a:pt x="236327" y="730767"/>
                    <a:pt x="232394" y="730923"/>
                  </a:cubicBezTo>
                  <a:lnTo>
                    <a:pt x="172233" y="733310"/>
                  </a:lnTo>
                  <a:cubicBezTo>
                    <a:pt x="168520" y="733457"/>
                    <a:pt x="165191" y="731038"/>
                    <a:pt x="164184" y="727461"/>
                  </a:cubicBezTo>
                  <a:lnTo>
                    <a:pt x="147863" y="669508"/>
                  </a:lnTo>
                  <a:cubicBezTo>
                    <a:pt x="146796" y="665719"/>
                    <a:pt x="143835" y="662758"/>
                    <a:pt x="140046" y="661691"/>
                  </a:cubicBezTo>
                  <a:lnTo>
                    <a:pt x="82092" y="645370"/>
                  </a:lnTo>
                  <a:cubicBezTo>
                    <a:pt x="78515" y="644363"/>
                    <a:pt x="76096" y="641034"/>
                    <a:pt x="76244" y="637321"/>
                  </a:cubicBezTo>
                  <a:lnTo>
                    <a:pt x="78631" y="577160"/>
                  </a:lnTo>
                  <a:cubicBezTo>
                    <a:pt x="78787" y="573227"/>
                    <a:pt x="76886" y="569495"/>
                    <a:pt x="73612" y="567310"/>
                  </a:cubicBezTo>
                  <a:lnTo>
                    <a:pt x="23538" y="533879"/>
                  </a:lnTo>
                  <a:cubicBezTo>
                    <a:pt x="20447" y="531816"/>
                    <a:pt x="19176" y="527902"/>
                    <a:pt x="20463" y="524417"/>
                  </a:cubicBezTo>
                  <a:lnTo>
                    <a:pt x="41324" y="467939"/>
                  </a:lnTo>
                  <a:cubicBezTo>
                    <a:pt x="42688" y="464246"/>
                    <a:pt x="42033" y="460110"/>
                    <a:pt x="39595" y="457019"/>
                  </a:cubicBezTo>
                  <a:lnTo>
                    <a:pt x="2302" y="409752"/>
                  </a:lnTo>
                  <a:cubicBezTo>
                    <a:pt x="0" y="406835"/>
                    <a:pt x="0" y="402719"/>
                    <a:pt x="2302" y="399802"/>
                  </a:cubicBezTo>
                  <a:lnTo>
                    <a:pt x="39595" y="352535"/>
                  </a:lnTo>
                  <a:cubicBezTo>
                    <a:pt x="42033" y="349444"/>
                    <a:pt x="42688" y="345308"/>
                    <a:pt x="41324" y="341615"/>
                  </a:cubicBezTo>
                  <a:lnTo>
                    <a:pt x="20463" y="285137"/>
                  </a:lnTo>
                  <a:cubicBezTo>
                    <a:pt x="19176" y="281652"/>
                    <a:pt x="20447" y="277738"/>
                    <a:pt x="23538" y="275674"/>
                  </a:cubicBezTo>
                  <a:lnTo>
                    <a:pt x="73612" y="242244"/>
                  </a:lnTo>
                  <a:cubicBezTo>
                    <a:pt x="76886" y="240059"/>
                    <a:pt x="78787" y="236327"/>
                    <a:pt x="78631" y="232394"/>
                  </a:cubicBezTo>
                  <a:lnTo>
                    <a:pt x="76244" y="172233"/>
                  </a:lnTo>
                  <a:cubicBezTo>
                    <a:pt x="76096" y="168520"/>
                    <a:pt x="78515" y="165191"/>
                    <a:pt x="82092" y="164184"/>
                  </a:cubicBezTo>
                  <a:lnTo>
                    <a:pt x="140046" y="147863"/>
                  </a:lnTo>
                  <a:cubicBezTo>
                    <a:pt x="143835" y="146796"/>
                    <a:pt x="146796" y="143835"/>
                    <a:pt x="147863" y="140046"/>
                  </a:cubicBezTo>
                  <a:lnTo>
                    <a:pt x="164184" y="82092"/>
                  </a:lnTo>
                  <a:cubicBezTo>
                    <a:pt x="165191" y="78515"/>
                    <a:pt x="168520" y="76096"/>
                    <a:pt x="172233" y="76244"/>
                  </a:cubicBezTo>
                  <a:lnTo>
                    <a:pt x="232394" y="78631"/>
                  </a:lnTo>
                  <a:cubicBezTo>
                    <a:pt x="236327" y="78787"/>
                    <a:pt x="240059" y="76886"/>
                    <a:pt x="242244" y="73612"/>
                  </a:cubicBezTo>
                  <a:lnTo>
                    <a:pt x="275674" y="23538"/>
                  </a:lnTo>
                  <a:cubicBezTo>
                    <a:pt x="277738" y="20447"/>
                    <a:pt x="281652" y="19176"/>
                    <a:pt x="285137" y="20463"/>
                  </a:cubicBezTo>
                  <a:lnTo>
                    <a:pt x="341615" y="41324"/>
                  </a:lnTo>
                  <a:cubicBezTo>
                    <a:pt x="345308" y="42688"/>
                    <a:pt x="349444" y="42033"/>
                    <a:pt x="352535" y="39595"/>
                  </a:cubicBezTo>
                  <a:lnTo>
                    <a:pt x="399802" y="2302"/>
                  </a:lnTo>
                  <a:cubicBezTo>
                    <a:pt x="402719" y="0"/>
                    <a:pt x="406835" y="0"/>
                    <a:pt x="409752" y="2302"/>
                  </a:cubicBezTo>
                  <a:close/>
                </a:path>
              </a:pathLst>
            </a:custGeom>
            <a:solidFill>
              <a:srgbClr val="FF4F63"/>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9"/>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730" name="Google Shape;730;p39"/>
          <p:cNvPicPr preferRelativeResize="0"/>
          <p:nvPr/>
        </p:nvPicPr>
        <p:blipFill rotWithShape="1">
          <a:blip r:embed="rId3">
            <a:alphaModFix/>
          </a:blip>
          <a:srcRect b="0" l="0" r="0" t="0"/>
          <a:stretch/>
        </p:blipFill>
        <p:spPr>
          <a:xfrm>
            <a:off x="11696479" y="811373"/>
            <a:ext cx="5311454" cy="5311454"/>
          </a:xfrm>
          <a:prstGeom prst="rect">
            <a:avLst/>
          </a:prstGeom>
          <a:noFill/>
          <a:ln>
            <a:noFill/>
          </a:ln>
        </p:spPr>
      </p:pic>
      <p:sp>
        <p:nvSpPr>
          <p:cNvPr id="731" name="Google Shape;731;p39"/>
          <p:cNvSpPr txBox="1"/>
          <p:nvPr/>
        </p:nvSpPr>
        <p:spPr>
          <a:xfrm>
            <a:off x="7474630" y="8151805"/>
            <a:ext cx="2980060"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US" sz="2799">
                <a:solidFill>
                  <a:srgbClr val="0F2133"/>
                </a:solidFill>
                <a:latin typeface="DM Sans"/>
                <a:ea typeface="DM Sans"/>
                <a:cs typeface="DM Sans"/>
                <a:sym typeface="DM Sans"/>
              </a:rPr>
              <a:t>Happy designing!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FF86"/>
        </a:solidFill>
      </p:bgPr>
    </p:bg>
    <p:spTree>
      <p:nvGrpSpPr>
        <p:cNvPr id="735" name="Shape 735"/>
        <p:cNvGrpSpPr/>
        <p:nvPr/>
      </p:nvGrpSpPr>
      <p:grpSpPr>
        <a:xfrm>
          <a:off x="0" y="0"/>
          <a:ext cx="0" cy="0"/>
          <a:chOff x="0" y="0"/>
          <a:chExt cx="0" cy="0"/>
        </a:xfrm>
      </p:grpSpPr>
      <p:sp>
        <p:nvSpPr>
          <p:cNvPr id="736" name="Google Shape;736;p40"/>
          <p:cNvSpPr/>
          <p:nvPr/>
        </p:nvSpPr>
        <p:spPr>
          <a:xfrm>
            <a:off x="11031322" y="848492"/>
            <a:ext cx="389945" cy="389945"/>
          </a:xfrm>
          <a:custGeom>
            <a:rect b="b" l="l" r="r" t="t"/>
            <a:pathLst>
              <a:path extrusionOk="0" h="389945" w="389945">
                <a:moveTo>
                  <a:pt x="233967" y="116984"/>
                </a:moveTo>
                <a:lnTo>
                  <a:pt x="253464" y="116984"/>
                </a:lnTo>
                <a:cubicBezTo>
                  <a:pt x="264232" y="116984"/>
                  <a:pt x="272962" y="108254"/>
                  <a:pt x="272962" y="97486"/>
                </a:cubicBezTo>
                <a:cubicBezTo>
                  <a:pt x="272962" y="86718"/>
                  <a:pt x="264232" y="77989"/>
                  <a:pt x="253464" y="77989"/>
                </a:cubicBezTo>
                <a:lnTo>
                  <a:pt x="233967" y="77989"/>
                </a:lnTo>
                <a:cubicBezTo>
                  <a:pt x="223199" y="77989"/>
                  <a:pt x="214470" y="86718"/>
                  <a:pt x="214470" y="97486"/>
                </a:cubicBezTo>
                <a:cubicBezTo>
                  <a:pt x="214470" y="108254"/>
                  <a:pt x="223199" y="116984"/>
                  <a:pt x="233967" y="116984"/>
                </a:cubicBezTo>
                <a:close/>
                <a:moveTo>
                  <a:pt x="233967" y="194973"/>
                </a:moveTo>
                <a:lnTo>
                  <a:pt x="253464" y="194973"/>
                </a:lnTo>
                <a:cubicBezTo>
                  <a:pt x="264232" y="194973"/>
                  <a:pt x="272962" y="186243"/>
                  <a:pt x="272962" y="175475"/>
                </a:cubicBezTo>
                <a:cubicBezTo>
                  <a:pt x="272962" y="164707"/>
                  <a:pt x="264232" y="155978"/>
                  <a:pt x="253464" y="155978"/>
                </a:cubicBezTo>
                <a:lnTo>
                  <a:pt x="233967" y="155978"/>
                </a:lnTo>
                <a:cubicBezTo>
                  <a:pt x="223199" y="155978"/>
                  <a:pt x="214470" y="164707"/>
                  <a:pt x="214470" y="175475"/>
                </a:cubicBezTo>
                <a:cubicBezTo>
                  <a:pt x="214470" y="186243"/>
                  <a:pt x="223199" y="194973"/>
                  <a:pt x="233967" y="194973"/>
                </a:cubicBezTo>
                <a:close/>
                <a:moveTo>
                  <a:pt x="136481" y="116984"/>
                </a:moveTo>
                <a:lnTo>
                  <a:pt x="155978" y="116984"/>
                </a:lnTo>
                <a:cubicBezTo>
                  <a:pt x="166746" y="116984"/>
                  <a:pt x="175475" y="108254"/>
                  <a:pt x="175475" y="97486"/>
                </a:cubicBezTo>
                <a:cubicBezTo>
                  <a:pt x="175475" y="86718"/>
                  <a:pt x="166746" y="77989"/>
                  <a:pt x="155978" y="77989"/>
                </a:cubicBezTo>
                <a:lnTo>
                  <a:pt x="136481" y="77989"/>
                </a:lnTo>
                <a:cubicBezTo>
                  <a:pt x="125713" y="77989"/>
                  <a:pt x="116984" y="86718"/>
                  <a:pt x="116984" y="97486"/>
                </a:cubicBezTo>
                <a:cubicBezTo>
                  <a:pt x="116984" y="108254"/>
                  <a:pt x="125713" y="116984"/>
                  <a:pt x="136481" y="116984"/>
                </a:cubicBezTo>
                <a:close/>
                <a:moveTo>
                  <a:pt x="136481" y="194973"/>
                </a:moveTo>
                <a:lnTo>
                  <a:pt x="155978" y="194973"/>
                </a:lnTo>
                <a:cubicBezTo>
                  <a:pt x="166746" y="194973"/>
                  <a:pt x="175475" y="186243"/>
                  <a:pt x="175475" y="175475"/>
                </a:cubicBezTo>
                <a:cubicBezTo>
                  <a:pt x="175475" y="164707"/>
                  <a:pt x="166746" y="155978"/>
                  <a:pt x="155978" y="155978"/>
                </a:cubicBezTo>
                <a:lnTo>
                  <a:pt x="136481" y="155978"/>
                </a:lnTo>
                <a:cubicBezTo>
                  <a:pt x="125713" y="155978"/>
                  <a:pt x="116984" y="164707"/>
                  <a:pt x="116984" y="175475"/>
                </a:cubicBezTo>
                <a:cubicBezTo>
                  <a:pt x="116984" y="186243"/>
                  <a:pt x="125713" y="194973"/>
                  <a:pt x="136481" y="194973"/>
                </a:cubicBezTo>
                <a:close/>
                <a:moveTo>
                  <a:pt x="370448" y="350951"/>
                </a:moveTo>
                <a:lnTo>
                  <a:pt x="350951" y="350951"/>
                </a:lnTo>
                <a:lnTo>
                  <a:pt x="350951" y="19497"/>
                </a:lnTo>
                <a:cubicBezTo>
                  <a:pt x="350951" y="8729"/>
                  <a:pt x="342221" y="0"/>
                  <a:pt x="331453" y="0"/>
                </a:cubicBezTo>
                <a:lnTo>
                  <a:pt x="58492" y="0"/>
                </a:lnTo>
                <a:cubicBezTo>
                  <a:pt x="47724" y="0"/>
                  <a:pt x="38995" y="8729"/>
                  <a:pt x="38995" y="19497"/>
                </a:cubicBezTo>
                <a:lnTo>
                  <a:pt x="38995" y="350951"/>
                </a:lnTo>
                <a:lnTo>
                  <a:pt x="19497" y="350951"/>
                </a:lnTo>
                <a:cubicBezTo>
                  <a:pt x="8729" y="350951"/>
                  <a:pt x="0" y="359680"/>
                  <a:pt x="0" y="370448"/>
                </a:cubicBezTo>
                <a:cubicBezTo>
                  <a:pt x="0" y="381216"/>
                  <a:pt x="8729" y="389945"/>
                  <a:pt x="19497" y="389945"/>
                </a:cubicBezTo>
                <a:lnTo>
                  <a:pt x="370448" y="389945"/>
                </a:lnTo>
                <a:cubicBezTo>
                  <a:pt x="381216" y="389945"/>
                  <a:pt x="389945" y="381216"/>
                  <a:pt x="389945" y="370448"/>
                </a:cubicBezTo>
                <a:cubicBezTo>
                  <a:pt x="389945" y="359680"/>
                  <a:pt x="381216" y="350951"/>
                  <a:pt x="370448" y="350951"/>
                </a:cubicBezTo>
                <a:close/>
                <a:moveTo>
                  <a:pt x="214470" y="350951"/>
                </a:moveTo>
                <a:lnTo>
                  <a:pt x="175475" y="350951"/>
                </a:lnTo>
                <a:lnTo>
                  <a:pt x="175475" y="272962"/>
                </a:lnTo>
                <a:lnTo>
                  <a:pt x="214470" y="272962"/>
                </a:lnTo>
                <a:close/>
                <a:moveTo>
                  <a:pt x="311956" y="350951"/>
                </a:moveTo>
                <a:lnTo>
                  <a:pt x="253464" y="350951"/>
                </a:lnTo>
                <a:lnTo>
                  <a:pt x="253464" y="253464"/>
                </a:lnTo>
                <a:cubicBezTo>
                  <a:pt x="253464" y="242696"/>
                  <a:pt x="244735" y="233967"/>
                  <a:pt x="233967" y="233967"/>
                </a:cubicBezTo>
                <a:lnTo>
                  <a:pt x="155978" y="233967"/>
                </a:lnTo>
                <a:cubicBezTo>
                  <a:pt x="145210" y="233967"/>
                  <a:pt x="136481" y="242696"/>
                  <a:pt x="136481" y="253464"/>
                </a:cubicBezTo>
                <a:lnTo>
                  <a:pt x="136481" y="350951"/>
                </a:lnTo>
                <a:lnTo>
                  <a:pt x="77989" y="350951"/>
                </a:lnTo>
                <a:lnTo>
                  <a:pt x="77989" y="38995"/>
                </a:lnTo>
                <a:lnTo>
                  <a:pt x="311956" y="38995"/>
                </a:ln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40"/>
          <p:cNvSpPr/>
          <p:nvPr/>
        </p:nvSpPr>
        <p:spPr>
          <a:xfrm>
            <a:off x="12433128" y="855916"/>
            <a:ext cx="383029" cy="382738"/>
          </a:xfrm>
          <a:custGeom>
            <a:rect b="b" l="l" r="r" t="t"/>
            <a:pathLst>
              <a:path extrusionOk="0" h="382738" w="383029">
                <a:moveTo>
                  <a:pt x="156967" y="61953"/>
                </a:moveTo>
                <a:cubicBezTo>
                  <a:pt x="168288" y="59003"/>
                  <a:pt x="179941" y="57522"/>
                  <a:pt x="191640" y="57547"/>
                </a:cubicBezTo>
                <a:cubicBezTo>
                  <a:pt x="265698" y="57547"/>
                  <a:pt x="325733" y="117582"/>
                  <a:pt x="325733" y="191640"/>
                </a:cubicBezTo>
                <a:cubicBezTo>
                  <a:pt x="325758" y="203339"/>
                  <a:pt x="324277" y="214992"/>
                  <a:pt x="321327" y="226313"/>
                </a:cubicBezTo>
                <a:cubicBezTo>
                  <a:pt x="318518" y="236513"/>
                  <a:pt x="324510" y="247058"/>
                  <a:pt x="334710" y="249867"/>
                </a:cubicBezTo>
                <a:cubicBezTo>
                  <a:pt x="334719" y="249870"/>
                  <a:pt x="334728" y="249872"/>
                  <a:pt x="334737" y="249875"/>
                </a:cubicBezTo>
                <a:cubicBezTo>
                  <a:pt x="336392" y="250063"/>
                  <a:pt x="338062" y="250063"/>
                  <a:pt x="339717" y="249875"/>
                </a:cubicBezTo>
                <a:cubicBezTo>
                  <a:pt x="348622" y="250180"/>
                  <a:pt x="356562" y="244305"/>
                  <a:pt x="358873" y="235699"/>
                </a:cubicBezTo>
                <a:cubicBezTo>
                  <a:pt x="362507" y="221300"/>
                  <a:pt x="364246" y="206489"/>
                  <a:pt x="364046" y="191640"/>
                </a:cubicBezTo>
                <a:cubicBezTo>
                  <a:pt x="364046" y="96423"/>
                  <a:pt x="286857" y="19235"/>
                  <a:pt x="191640" y="19235"/>
                </a:cubicBezTo>
                <a:cubicBezTo>
                  <a:pt x="176574" y="19172"/>
                  <a:pt x="161565" y="21104"/>
                  <a:pt x="147006" y="24981"/>
                </a:cubicBezTo>
                <a:cubicBezTo>
                  <a:pt x="137024" y="28028"/>
                  <a:pt x="131317" y="38505"/>
                  <a:pt x="134172" y="48543"/>
                </a:cubicBezTo>
                <a:cubicBezTo>
                  <a:pt x="136971" y="58383"/>
                  <a:pt x="147007" y="64287"/>
                  <a:pt x="156967" y="61953"/>
                </a:cubicBezTo>
                <a:close/>
                <a:moveTo>
                  <a:pt x="377646" y="350445"/>
                </a:moveTo>
                <a:lnTo>
                  <a:pt x="32835" y="5634"/>
                </a:lnTo>
                <a:cubicBezTo>
                  <a:pt x="25324" y="-1878"/>
                  <a:pt x="13145" y="-1878"/>
                  <a:pt x="5634" y="5634"/>
                </a:cubicBezTo>
                <a:cubicBezTo>
                  <a:pt x="-1878" y="13145"/>
                  <a:pt x="-1878" y="25324"/>
                  <a:pt x="5634" y="32835"/>
                </a:cubicBezTo>
                <a:lnTo>
                  <a:pt x="57547" y="83982"/>
                </a:lnTo>
                <a:cubicBezTo>
                  <a:pt x="7220" y="146932"/>
                  <a:pt x="7220" y="236348"/>
                  <a:pt x="57547" y="299298"/>
                </a:cubicBezTo>
                <a:lnTo>
                  <a:pt x="24790" y="331289"/>
                </a:lnTo>
                <a:cubicBezTo>
                  <a:pt x="19354" y="336797"/>
                  <a:pt x="17767" y="345035"/>
                  <a:pt x="20767" y="352169"/>
                </a:cubicBezTo>
                <a:cubicBezTo>
                  <a:pt x="23706" y="359322"/>
                  <a:pt x="30657" y="364007"/>
                  <a:pt x="38391" y="364046"/>
                </a:cubicBezTo>
                <a:lnTo>
                  <a:pt x="191640" y="364046"/>
                </a:lnTo>
                <a:cubicBezTo>
                  <a:pt x="230838" y="363885"/>
                  <a:pt x="268811" y="350371"/>
                  <a:pt x="299298" y="325733"/>
                </a:cubicBezTo>
                <a:lnTo>
                  <a:pt x="350445" y="377072"/>
                </a:lnTo>
                <a:cubicBezTo>
                  <a:pt x="357895" y="384583"/>
                  <a:pt x="370024" y="384633"/>
                  <a:pt x="377535" y="377183"/>
                </a:cubicBezTo>
                <a:cubicBezTo>
                  <a:pt x="377573" y="377146"/>
                  <a:pt x="377610" y="377109"/>
                  <a:pt x="377646" y="377072"/>
                </a:cubicBezTo>
                <a:cubicBezTo>
                  <a:pt x="384823" y="369647"/>
                  <a:pt x="384823" y="357870"/>
                  <a:pt x="377646" y="350445"/>
                </a:cubicBezTo>
                <a:close/>
                <a:moveTo>
                  <a:pt x="191640" y="325733"/>
                </a:moveTo>
                <a:lnTo>
                  <a:pt x="84557" y="325733"/>
                </a:lnTo>
                <a:lnTo>
                  <a:pt x="96817" y="313665"/>
                </a:lnTo>
                <a:cubicBezTo>
                  <a:pt x="104244" y="306193"/>
                  <a:pt x="104244" y="294126"/>
                  <a:pt x="96817" y="286655"/>
                </a:cubicBezTo>
                <a:cubicBezTo>
                  <a:pt x="49629" y="239466"/>
                  <a:pt x="44323" y="164761"/>
                  <a:pt x="84366" y="111376"/>
                </a:cubicBezTo>
                <a:lnTo>
                  <a:pt x="271904" y="298915"/>
                </a:lnTo>
                <a:cubicBezTo>
                  <a:pt x="248746" y="316284"/>
                  <a:pt x="220588" y="325692"/>
                  <a:pt x="191640" y="325733"/>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8" name="Google Shape;738;p40"/>
          <p:cNvSpPr/>
          <p:nvPr/>
        </p:nvSpPr>
        <p:spPr>
          <a:xfrm>
            <a:off x="13780354" y="877738"/>
            <a:ext cx="428357" cy="331453"/>
          </a:xfrm>
          <a:custGeom>
            <a:rect b="b" l="l" r="r" t="t"/>
            <a:pathLst>
              <a:path extrusionOk="0" h="331453" w="428357">
                <a:moveTo>
                  <a:pt x="220319" y="170016"/>
                </a:moveTo>
                <a:cubicBezTo>
                  <a:pt x="241369" y="151795"/>
                  <a:pt x="253465" y="125327"/>
                  <a:pt x="253464" y="97486"/>
                </a:cubicBezTo>
                <a:cubicBezTo>
                  <a:pt x="253464" y="43646"/>
                  <a:pt x="209818" y="0"/>
                  <a:pt x="155978" y="0"/>
                </a:cubicBezTo>
                <a:cubicBezTo>
                  <a:pt x="102138" y="0"/>
                  <a:pt x="58492" y="43646"/>
                  <a:pt x="58492" y="97486"/>
                </a:cubicBezTo>
                <a:cubicBezTo>
                  <a:pt x="58491" y="125327"/>
                  <a:pt x="70587" y="151795"/>
                  <a:pt x="91637" y="170016"/>
                </a:cubicBezTo>
                <a:cubicBezTo>
                  <a:pt x="35893" y="195258"/>
                  <a:pt x="59" y="250764"/>
                  <a:pt x="0" y="311956"/>
                </a:cubicBezTo>
                <a:cubicBezTo>
                  <a:pt x="0" y="322724"/>
                  <a:pt x="8729" y="331453"/>
                  <a:pt x="19497" y="331453"/>
                </a:cubicBezTo>
                <a:cubicBezTo>
                  <a:pt x="30265" y="331453"/>
                  <a:pt x="38995" y="322724"/>
                  <a:pt x="38995" y="311956"/>
                </a:cubicBezTo>
                <a:cubicBezTo>
                  <a:pt x="38995" y="247348"/>
                  <a:pt x="91370" y="194973"/>
                  <a:pt x="155978" y="194973"/>
                </a:cubicBezTo>
                <a:cubicBezTo>
                  <a:pt x="220586" y="194973"/>
                  <a:pt x="272962" y="247348"/>
                  <a:pt x="272962" y="311956"/>
                </a:cubicBezTo>
                <a:cubicBezTo>
                  <a:pt x="272962" y="322724"/>
                  <a:pt x="281691" y="331453"/>
                  <a:pt x="292459" y="331453"/>
                </a:cubicBezTo>
                <a:cubicBezTo>
                  <a:pt x="303227" y="331453"/>
                  <a:pt x="311956" y="322724"/>
                  <a:pt x="311956" y="311956"/>
                </a:cubicBezTo>
                <a:cubicBezTo>
                  <a:pt x="311897" y="250764"/>
                  <a:pt x="276063" y="195258"/>
                  <a:pt x="220319" y="170016"/>
                </a:cubicBezTo>
                <a:close/>
                <a:moveTo>
                  <a:pt x="155978" y="155978"/>
                </a:moveTo>
                <a:cubicBezTo>
                  <a:pt x="123674" y="155978"/>
                  <a:pt x="97486" y="129790"/>
                  <a:pt x="97486" y="97486"/>
                </a:cubicBezTo>
                <a:cubicBezTo>
                  <a:pt x="97486" y="65182"/>
                  <a:pt x="123674" y="38995"/>
                  <a:pt x="155978" y="38995"/>
                </a:cubicBezTo>
                <a:cubicBezTo>
                  <a:pt x="188282" y="38995"/>
                  <a:pt x="214470" y="65182"/>
                  <a:pt x="214470" y="97486"/>
                </a:cubicBezTo>
                <a:cubicBezTo>
                  <a:pt x="214470" y="129790"/>
                  <a:pt x="188282" y="155978"/>
                  <a:pt x="155978" y="155978"/>
                </a:cubicBezTo>
                <a:close/>
                <a:moveTo>
                  <a:pt x="345881" y="162217"/>
                </a:moveTo>
                <a:cubicBezTo>
                  <a:pt x="381631" y="121959"/>
                  <a:pt x="377976" y="60342"/>
                  <a:pt x="337718" y="24593"/>
                </a:cubicBezTo>
                <a:cubicBezTo>
                  <a:pt x="319871" y="8744"/>
                  <a:pt x="296830" y="-6"/>
                  <a:pt x="272962" y="0"/>
                </a:cubicBezTo>
                <a:cubicBezTo>
                  <a:pt x="262193" y="0"/>
                  <a:pt x="253464" y="8729"/>
                  <a:pt x="253464" y="19497"/>
                </a:cubicBezTo>
                <a:cubicBezTo>
                  <a:pt x="253464" y="30265"/>
                  <a:pt x="262193" y="38995"/>
                  <a:pt x="272962" y="38995"/>
                </a:cubicBezTo>
                <a:cubicBezTo>
                  <a:pt x="305266" y="38995"/>
                  <a:pt x="331453" y="65182"/>
                  <a:pt x="331453" y="97486"/>
                </a:cubicBezTo>
                <a:cubicBezTo>
                  <a:pt x="331397" y="118327"/>
                  <a:pt x="320256" y="137564"/>
                  <a:pt x="302207" y="147984"/>
                </a:cubicBezTo>
                <a:cubicBezTo>
                  <a:pt x="296329" y="151375"/>
                  <a:pt x="292637" y="157578"/>
                  <a:pt x="292459" y="164362"/>
                </a:cubicBezTo>
                <a:cubicBezTo>
                  <a:pt x="292293" y="171091"/>
                  <a:pt x="295610" y="177429"/>
                  <a:pt x="301233" y="181129"/>
                </a:cubicBezTo>
                <a:lnTo>
                  <a:pt x="308836" y="186199"/>
                </a:lnTo>
                <a:lnTo>
                  <a:pt x="311371" y="187564"/>
                </a:lnTo>
                <a:cubicBezTo>
                  <a:pt x="359355" y="210322"/>
                  <a:pt x="389780" y="258850"/>
                  <a:pt x="389360" y="311956"/>
                </a:cubicBezTo>
                <a:cubicBezTo>
                  <a:pt x="389360" y="322724"/>
                  <a:pt x="398089" y="331453"/>
                  <a:pt x="408857" y="331453"/>
                </a:cubicBezTo>
                <a:cubicBezTo>
                  <a:pt x="419625" y="331453"/>
                  <a:pt x="428355" y="322724"/>
                  <a:pt x="428355" y="311956"/>
                </a:cubicBezTo>
                <a:cubicBezTo>
                  <a:pt x="428679" y="251121"/>
                  <a:pt x="397470" y="194459"/>
                  <a:pt x="345881" y="162217"/>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40"/>
          <p:cNvSpPr/>
          <p:nvPr/>
        </p:nvSpPr>
        <p:spPr>
          <a:xfrm>
            <a:off x="15213519" y="858276"/>
            <a:ext cx="323562" cy="406134"/>
          </a:xfrm>
          <a:custGeom>
            <a:rect b="b" l="l" r="r" t="t"/>
            <a:pathLst>
              <a:path extrusionOk="0" h="406134" w="323562">
                <a:moveTo>
                  <a:pt x="321906" y="134010"/>
                </a:moveTo>
                <a:cubicBezTo>
                  <a:pt x="318820" y="126916"/>
                  <a:pt x="311970" y="122192"/>
                  <a:pt x="304242" y="121829"/>
                </a:cubicBezTo>
                <a:lnTo>
                  <a:pt x="211255" y="121829"/>
                </a:lnTo>
                <a:lnTo>
                  <a:pt x="237040" y="25594"/>
                </a:lnTo>
                <a:cubicBezTo>
                  <a:pt x="238704" y="19490"/>
                  <a:pt x="237428" y="12959"/>
                  <a:pt x="233588" y="7930"/>
                </a:cubicBezTo>
                <a:cubicBezTo>
                  <a:pt x="229755" y="2951"/>
                  <a:pt x="223833" y="27"/>
                  <a:pt x="217549" y="12"/>
                </a:cubicBezTo>
                <a:lnTo>
                  <a:pt x="75430" y="12"/>
                </a:lnTo>
                <a:cubicBezTo>
                  <a:pt x="65992" y="-311"/>
                  <a:pt x="57577" y="5916"/>
                  <a:pt x="55127" y="15036"/>
                </a:cubicBezTo>
                <a:lnTo>
                  <a:pt x="715" y="218064"/>
                </a:lnTo>
                <a:cubicBezTo>
                  <a:pt x="-949" y="224168"/>
                  <a:pt x="327" y="230699"/>
                  <a:pt x="4167" y="235727"/>
                </a:cubicBezTo>
                <a:cubicBezTo>
                  <a:pt x="8043" y="240763"/>
                  <a:pt x="14054" y="243694"/>
                  <a:pt x="20409" y="243646"/>
                </a:cubicBezTo>
                <a:lnTo>
                  <a:pt x="98981" y="243646"/>
                </a:lnTo>
                <a:lnTo>
                  <a:pt x="62233" y="380486"/>
                </a:lnTo>
                <a:cubicBezTo>
                  <a:pt x="59281" y="391304"/>
                  <a:pt x="65658" y="402466"/>
                  <a:pt x="76475" y="405417"/>
                </a:cubicBezTo>
                <a:cubicBezTo>
                  <a:pt x="83895" y="407442"/>
                  <a:pt x="91822" y="405100"/>
                  <a:pt x="96951" y="399368"/>
                </a:cubicBezTo>
                <a:lnTo>
                  <a:pt x="318251" y="155734"/>
                </a:lnTo>
                <a:cubicBezTo>
                  <a:pt x="323633" y="149841"/>
                  <a:pt x="325063" y="141341"/>
                  <a:pt x="321906" y="134010"/>
                </a:cubicBezTo>
                <a:close/>
                <a:moveTo>
                  <a:pt x="123141" y="310239"/>
                </a:moveTo>
                <a:lnTo>
                  <a:pt x="144865" y="229028"/>
                </a:lnTo>
                <a:cubicBezTo>
                  <a:pt x="146530" y="222924"/>
                  <a:pt x="145254" y="216392"/>
                  <a:pt x="141414" y="211364"/>
                </a:cubicBezTo>
                <a:cubicBezTo>
                  <a:pt x="137581" y="206385"/>
                  <a:pt x="131658" y="203461"/>
                  <a:pt x="125375" y="203446"/>
                </a:cubicBezTo>
                <a:lnTo>
                  <a:pt x="47412" y="203446"/>
                </a:lnTo>
                <a:lnTo>
                  <a:pt x="90860" y="40618"/>
                </a:lnTo>
                <a:lnTo>
                  <a:pt x="190953" y="40618"/>
                </a:lnTo>
                <a:lnTo>
                  <a:pt x="165168" y="136853"/>
                </a:lnTo>
                <a:cubicBezTo>
                  <a:pt x="162246" y="147678"/>
                  <a:pt x="168653" y="158823"/>
                  <a:pt x="179478" y="161745"/>
                </a:cubicBezTo>
                <a:cubicBezTo>
                  <a:pt x="181430" y="162272"/>
                  <a:pt x="183450" y="162504"/>
                  <a:pt x="185471" y="162434"/>
                </a:cubicBezTo>
                <a:lnTo>
                  <a:pt x="257952" y="162434"/>
                </a:ln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40"/>
          <p:cNvSpPr/>
          <p:nvPr/>
        </p:nvSpPr>
        <p:spPr>
          <a:xfrm>
            <a:off x="16550681" y="861190"/>
            <a:ext cx="412471" cy="364298"/>
          </a:xfrm>
          <a:custGeom>
            <a:rect b="b" l="l" r="r" t="t"/>
            <a:pathLst>
              <a:path extrusionOk="0" h="364298" w="412471">
                <a:moveTo>
                  <a:pt x="247976" y="161630"/>
                </a:moveTo>
                <a:lnTo>
                  <a:pt x="227332" y="161630"/>
                </a:lnTo>
                <a:lnTo>
                  <a:pt x="227332" y="140986"/>
                </a:lnTo>
                <a:cubicBezTo>
                  <a:pt x="227332" y="129585"/>
                  <a:pt x="218089" y="120342"/>
                  <a:pt x="206688" y="120342"/>
                </a:cubicBezTo>
                <a:cubicBezTo>
                  <a:pt x="195286" y="120342"/>
                  <a:pt x="186044" y="129585"/>
                  <a:pt x="186044" y="140986"/>
                </a:cubicBezTo>
                <a:lnTo>
                  <a:pt x="186044" y="161630"/>
                </a:lnTo>
                <a:lnTo>
                  <a:pt x="165400" y="161630"/>
                </a:lnTo>
                <a:cubicBezTo>
                  <a:pt x="153999" y="161630"/>
                  <a:pt x="144756" y="170873"/>
                  <a:pt x="144756" y="182274"/>
                </a:cubicBezTo>
                <a:cubicBezTo>
                  <a:pt x="144756" y="193675"/>
                  <a:pt x="153999" y="202918"/>
                  <a:pt x="165400" y="202918"/>
                </a:cubicBezTo>
                <a:lnTo>
                  <a:pt x="186044" y="202918"/>
                </a:lnTo>
                <a:lnTo>
                  <a:pt x="186044" y="223562"/>
                </a:lnTo>
                <a:cubicBezTo>
                  <a:pt x="186044" y="234963"/>
                  <a:pt x="195286" y="244206"/>
                  <a:pt x="206688" y="244206"/>
                </a:cubicBezTo>
                <a:cubicBezTo>
                  <a:pt x="218089" y="244206"/>
                  <a:pt x="227332" y="234963"/>
                  <a:pt x="227332" y="223562"/>
                </a:cubicBezTo>
                <a:lnTo>
                  <a:pt x="227332" y="202918"/>
                </a:lnTo>
                <a:lnTo>
                  <a:pt x="247976" y="202918"/>
                </a:lnTo>
                <a:cubicBezTo>
                  <a:pt x="259377" y="202918"/>
                  <a:pt x="268619" y="193675"/>
                  <a:pt x="268619" y="182274"/>
                </a:cubicBezTo>
                <a:cubicBezTo>
                  <a:pt x="268619" y="170873"/>
                  <a:pt x="259377" y="161630"/>
                  <a:pt x="247976" y="161630"/>
                </a:cubicBezTo>
                <a:close/>
                <a:moveTo>
                  <a:pt x="375142" y="37767"/>
                </a:moveTo>
                <a:cubicBezTo>
                  <a:pt x="329661" y="-7244"/>
                  <a:pt x="258170" y="-12413"/>
                  <a:pt x="206688" y="25587"/>
                </a:cubicBezTo>
                <a:cubicBezTo>
                  <a:pt x="149328" y="-17077"/>
                  <a:pt x="68244" y="-5163"/>
                  <a:pt x="25580" y="52196"/>
                </a:cubicBezTo>
                <a:cubicBezTo>
                  <a:pt x="-12849" y="103862"/>
                  <a:pt x="-7456" y="175919"/>
                  <a:pt x="38234" y="221291"/>
                </a:cubicBezTo>
                <a:lnTo>
                  <a:pt x="162097" y="346186"/>
                </a:lnTo>
                <a:cubicBezTo>
                  <a:pt x="186277" y="370336"/>
                  <a:pt x="225447" y="370336"/>
                  <a:pt x="249627" y="346186"/>
                </a:cubicBezTo>
                <a:lnTo>
                  <a:pt x="373490" y="221291"/>
                </a:lnTo>
                <a:cubicBezTo>
                  <a:pt x="424623" y="171333"/>
                  <a:pt x="425575" y="89384"/>
                  <a:pt x="375618" y="38252"/>
                </a:cubicBezTo>
                <a:cubicBezTo>
                  <a:pt x="375460" y="38090"/>
                  <a:pt x="375301" y="37928"/>
                  <a:pt x="375142" y="37767"/>
                </a:cubicBezTo>
                <a:close/>
                <a:moveTo>
                  <a:pt x="346034" y="191770"/>
                </a:moveTo>
                <a:lnTo>
                  <a:pt x="222171" y="315633"/>
                </a:lnTo>
                <a:cubicBezTo>
                  <a:pt x="214142" y="323728"/>
                  <a:pt x="201071" y="323782"/>
                  <a:pt x="192976" y="315753"/>
                </a:cubicBezTo>
                <a:cubicBezTo>
                  <a:pt x="192936" y="315713"/>
                  <a:pt x="192896" y="315673"/>
                  <a:pt x="192856" y="315633"/>
                </a:cubicBezTo>
                <a:lnTo>
                  <a:pt x="68993" y="191770"/>
                </a:lnTo>
                <a:cubicBezTo>
                  <a:pt x="35319" y="157348"/>
                  <a:pt x="35319" y="102329"/>
                  <a:pt x="68993" y="67907"/>
                </a:cubicBezTo>
                <a:cubicBezTo>
                  <a:pt x="103324" y="34012"/>
                  <a:pt x="158525" y="34012"/>
                  <a:pt x="192856" y="67907"/>
                </a:cubicBezTo>
                <a:cubicBezTo>
                  <a:pt x="200885" y="76002"/>
                  <a:pt x="213956" y="76055"/>
                  <a:pt x="222051" y="68027"/>
                </a:cubicBezTo>
                <a:cubicBezTo>
                  <a:pt x="222091" y="67987"/>
                  <a:pt x="222131" y="67947"/>
                  <a:pt x="222171" y="67907"/>
                </a:cubicBezTo>
                <a:cubicBezTo>
                  <a:pt x="256502" y="34012"/>
                  <a:pt x="311703" y="34012"/>
                  <a:pt x="346034" y="67907"/>
                </a:cubicBezTo>
                <a:cubicBezTo>
                  <a:pt x="379978" y="102379"/>
                  <a:pt x="379978" y="157711"/>
                  <a:pt x="346034" y="192183"/>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40"/>
          <p:cNvSpPr/>
          <p:nvPr/>
        </p:nvSpPr>
        <p:spPr>
          <a:xfrm>
            <a:off x="12412318" y="2200864"/>
            <a:ext cx="424616" cy="424584"/>
          </a:xfrm>
          <a:custGeom>
            <a:rect b="b" l="l" r="r" t="t"/>
            <a:pathLst>
              <a:path extrusionOk="0" h="424584" w="424616">
                <a:moveTo>
                  <a:pt x="395130" y="364964"/>
                </a:moveTo>
                <a:cubicBezTo>
                  <a:pt x="444178" y="299219"/>
                  <a:pt x="430642" y="206160"/>
                  <a:pt x="364896" y="157113"/>
                </a:cubicBezTo>
                <a:cubicBezTo>
                  <a:pt x="356222" y="150641"/>
                  <a:pt x="346866" y="145137"/>
                  <a:pt x="336995" y="140699"/>
                </a:cubicBezTo>
                <a:cubicBezTo>
                  <a:pt x="320943" y="48340"/>
                  <a:pt x="233058" y="-13518"/>
                  <a:pt x="140699" y="2535"/>
                </a:cubicBezTo>
                <a:cubicBezTo>
                  <a:pt x="48340" y="18588"/>
                  <a:pt x="-13518" y="106473"/>
                  <a:pt x="2535" y="198831"/>
                </a:cubicBezTo>
                <a:cubicBezTo>
                  <a:pt x="7309" y="226300"/>
                  <a:pt x="18777" y="252170"/>
                  <a:pt x="35924" y="274155"/>
                </a:cubicBezTo>
                <a:lnTo>
                  <a:pt x="6432" y="303435"/>
                </a:lnTo>
                <a:cubicBezTo>
                  <a:pt x="412" y="309536"/>
                  <a:pt x="-1346" y="318660"/>
                  <a:pt x="1976" y="326561"/>
                </a:cubicBezTo>
                <a:cubicBezTo>
                  <a:pt x="5231" y="334484"/>
                  <a:pt x="12931" y="339673"/>
                  <a:pt x="21496" y="339716"/>
                </a:cubicBezTo>
                <a:lnTo>
                  <a:pt x="142222" y="339716"/>
                </a:lnTo>
                <a:cubicBezTo>
                  <a:pt x="166759" y="391446"/>
                  <a:pt x="218847" y="424466"/>
                  <a:pt x="276102" y="424585"/>
                </a:cubicBezTo>
                <a:lnTo>
                  <a:pt x="403405" y="424585"/>
                </a:lnTo>
                <a:cubicBezTo>
                  <a:pt x="411970" y="424542"/>
                  <a:pt x="419670" y="419353"/>
                  <a:pt x="422925" y="411430"/>
                </a:cubicBezTo>
                <a:cubicBezTo>
                  <a:pt x="426247" y="403529"/>
                  <a:pt x="424490" y="394405"/>
                  <a:pt x="418469" y="388303"/>
                </a:cubicBezTo>
                <a:close/>
                <a:moveTo>
                  <a:pt x="127582" y="276065"/>
                </a:moveTo>
                <a:cubicBezTo>
                  <a:pt x="127611" y="283170"/>
                  <a:pt x="128178" y="290262"/>
                  <a:pt x="129279" y="297282"/>
                </a:cubicBezTo>
                <a:lnTo>
                  <a:pt x="72629" y="297282"/>
                </a:lnTo>
                <a:lnTo>
                  <a:pt x="80055" y="290068"/>
                </a:lnTo>
                <a:cubicBezTo>
                  <a:pt x="88375" y="281816"/>
                  <a:pt x="88430" y="268382"/>
                  <a:pt x="80178" y="260063"/>
                </a:cubicBezTo>
                <a:cubicBezTo>
                  <a:pt x="80138" y="260021"/>
                  <a:pt x="80097" y="259980"/>
                  <a:pt x="80055" y="259939"/>
                </a:cubicBezTo>
                <a:cubicBezTo>
                  <a:pt x="56035" y="236182"/>
                  <a:pt x="42578" y="203763"/>
                  <a:pt x="42713" y="169979"/>
                </a:cubicBezTo>
                <a:cubicBezTo>
                  <a:pt x="42713" y="99671"/>
                  <a:pt x="99709" y="42676"/>
                  <a:pt x="170016" y="42676"/>
                </a:cubicBezTo>
                <a:cubicBezTo>
                  <a:pt x="224034" y="42351"/>
                  <a:pt x="272252" y="76487"/>
                  <a:pt x="289893" y="127544"/>
                </a:cubicBezTo>
                <a:cubicBezTo>
                  <a:pt x="285225" y="127544"/>
                  <a:pt x="280770" y="127544"/>
                  <a:pt x="276102" y="127544"/>
                </a:cubicBezTo>
                <a:cubicBezTo>
                  <a:pt x="194077" y="127544"/>
                  <a:pt x="127582" y="194039"/>
                  <a:pt x="127582" y="276065"/>
                </a:cubicBezTo>
                <a:close/>
                <a:moveTo>
                  <a:pt x="351211" y="382150"/>
                </a:moveTo>
                <a:lnTo>
                  <a:pt x="352272" y="383211"/>
                </a:lnTo>
                <a:lnTo>
                  <a:pt x="276102" y="383211"/>
                </a:lnTo>
                <a:cubicBezTo>
                  <a:pt x="217513" y="383107"/>
                  <a:pt x="170101" y="335526"/>
                  <a:pt x="170206" y="276936"/>
                </a:cubicBezTo>
                <a:cubicBezTo>
                  <a:pt x="170311" y="218347"/>
                  <a:pt x="217892" y="170935"/>
                  <a:pt x="276481" y="171040"/>
                </a:cubicBezTo>
                <a:cubicBezTo>
                  <a:pt x="335071" y="171145"/>
                  <a:pt x="382482" y="218726"/>
                  <a:pt x="382377" y="277315"/>
                </a:cubicBezTo>
                <a:cubicBezTo>
                  <a:pt x="382327" y="305431"/>
                  <a:pt x="371117" y="332378"/>
                  <a:pt x="351211" y="352234"/>
                </a:cubicBezTo>
                <a:cubicBezTo>
                  <a:pt x="347213" y="356152"/>
                  <a:pt x="344925" y="361490"/>
                  <a:pt x="344846" y="367086"/>
                </a:cubicBezTo>
                <a:cubicBezTo>
                  <a:pt x="344869" y="372756"/>
                  <a:pt x="347161" y="378181"/>
                  <a:pt x="351211" y="38215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40"/>
          <p:cNvSpPr/>
          <p:nvPr/>
        </p:nvSpPr>
        <p:spPr>
          <a:xfrm>
            <a:off x="13782651" y="2245625"/>
            <a:ext cx="424343" cy="334787"/>
          </a:xfrm>
          <a:custGeom>
            <a:rect b="b" l="l" r="r" t="t"/>
            <a:pathLst>
              <a:path extrusionOk="0" h="334787" w="424343">
                <a:moveTo>
                  <a:pt x="403126" y="133917"/>
                </a:moveTo>
                <a:lnTo>
                  <a:pt x="350083" y="133917"/>
                </a:lnTo>
                <a:cubicBezTo>
                  <a:pt x="344413" y="133941"/>
                  <a:pt x="338988" y="136233"/>
                  <a:pt x="335019" y="140282"/>
                </a:cubicBezTo>
                <a:lnTo>
                  <a:pt x="308710" y="167653"/>
                </a:lnTo>
                <a:lnTo>
                  <a:pt x="249302" y="99970"/>
                </a:lnTo>
                <a:cubicBezTo>
                  <a:pt x="241293" y="91416"/>
                  <a:pt x="227867" y="90974"/>
                  <a:pt x="219313" y="98982"/>
                </a:cubicBezTo>
                <a:cubicBezTo>
                  <a:pt x="218973" y="99300"/>
                  <a:pt x="218643" y="99630"/>
                  <a:pt x="218325" y="99970"/>
                </a:cubicBezTo>
                <a:lnTo>
                  <a:pt x="182256" y="136039"/>
                </a:lnTo>
                <a:lnTo>
                  <a:pt x="148520" y="136039"/>
                </a:lnTo>
                <a:cubicBezTo>
                  <a:pt x="136802" y="136039"/>
                  <a:pt x="127303" y="145538"/>
                  <a:pt x="127303" y="157256"/>
                </a:cubicBezTo>
                <a:cubicBezTo>
                  <a:pt x="127303" y="168974"/>
                  <a:pt x="136802" y="178473"/>
                  <a:pt x="148520" y="178473"/>
                </a:cubicBezTo>
                <a:lnTo>
                  <a:pt x="190955" y="178473"/>
                </a:lnTo>
                <a:cubicBezTo>
                  <a:pt x="196594" y="178506"/>
                  <a:pt x="202015" y="176292"/>
                  <a:pt x="206019" y="172320"/>
                </a:cubicBezTo>
                <a:lnTo>
                  <a:pt x="233389" y="143889"/>
                </a:lnTo>
                <a:lnTo>
                  <a:pt x="292797" y="211572"/>
                </a:lnTo>
                <a:cubicBezTo>
                  <a:pt x="296671" y="215988"/>
                  <a:pt x="302202" y="218600"/>
                  <a:pt x="308073" y="218786"/>
                </a:cubicBezTo>
                <a:lnTo>
                  <a:pt x="308073" y="218786"/>
                </a:lnTo>
                <a:cubicBezTo>
                  <a:pt x="313713" y="218819"/>
                  <a:pt x="319134" y="216605"/>
                  <a:pt x="323138" y="212633"/>
                </a:cubicBezTo>
                <a:lnTo>
                  <a:pt x="359207" y="176352"/>
                </a:lnTo>
                <a:lnTo>
                  <a:pt x="403126" y="176352"/>
                </a:lnTo>
                <a:cubicBezTo>
                  <a:pt x="414844" y="176352"/>
                  <a:pt x="424344" y="166852"/>
                  <a:pt x="424344" y="155134"/>
                </a:cubicBezTo>
                <a:cubicBezTo>
                  <a:pt x="424344" y="143417"/>
                  <a:pt x="414844" y="133917"/>
                  <a:pt x="403126" y="133917"/>
                </a:cubicBezTo>
                <a:close/>
                <a:moveTo>
                  <a:pt x="246332" y="246368"/>
                </a:moveTo>
                <a:lnTo>
                  <a:pt x="206019" y="286681"/>
                </a:lnTo>
                <a:cubicBezTo>
                  <a:pt x="197767" y="295001"/>
                  <a:pt x="184333" y="295056"/>
                  <a:pt x="176014" y="286804"/>
                </a:cubicBezTo>
                <a:cubicBezTo>
                  <a:pt x="175972" y="286763"/>
                  <a:pt x="175931" y="286722"/>
                  <a:pt x="175891" y="286681"/>
                </a:cubicBezTo>
                <a:lnTo>
                  <a:pt x="65349" y="176139"/>
                </a:lnTo>
                <a:cubicBezTo>
                  <a:pt x="34765" y="145574"/>
                  <a:pt x="34751" y="96003"/>
                  <a:pt x="65316" y="65419"/>
                </a:cubicBezTo>
                <a:cubicBezTo>
                  <a:pt x="65327" y="65408"/>
                  <a:pt x="65338" y="65397"/>
                  <a:pt x="65349" y="65386"/>
                </a:cubicBezTo>
                <a:cubicBezTo>
                  <a:pt x="95903" y="34930"/>
                  <a:pt x="145336" y="34930"/>
                  <a:pt x="175891" y="65386"/>
                </a:cubicBezTo>
                <a:cubicBezTo>
                  <a:pt x="184142" y="73706"/>
                  <a:pt x="197576" y="73761"/>
                  <a:pt x="205896" y="65509"/>
                </a:cubicBezTo>
                <a:cubicBezTo>
                  <a:pt x="205937" y="65468"/>
                  <a:pt x="205978" y="65427"/>
                  <a:pt x="206019" y="65386"/>
                </a:cubicBezTo>
                <a:cubicBezTo>
                  <a:pt x="236982" y="35938"/>
                  <a:pt x="285597" y="35938"/>
                  <a:pt x="316560" y="65386"/>
                </a:cubicBezTo>
                <a:cubicBezTo>
                  <a:pt x="321288" y="70175"/>
                  <a:pt x="325420" y="75518"/>
                  <a:pt x="328866" y="81299"/>
                </a:cubicBezTo>
                <a:cubicBezTo>
                  <a:pt x="335758" y="90776"/>
                  <a:pt x="349028" y="92871"/>
                  <a:pt x="358505" y="85979"/>
                </a:cubicBezTo>
                <a:cubicBezTo>
                  <a:pt x="366640" y="80063"/>
                  <a:pt x="369502" y="69248"/>
                  <a:pt x="365360" y="60082"/>
                </a:cubicBezTo>
                <a:cubicBezTo>
                  <a:pt x="360116" y="51373"/>
                  <a:pt x="353847" y="43324"/>
                  <a:pt x="346689" y="36106"/>
                </a:cubicBezTo>
                <a:cubicBezTo>
                  <a:pt x="305097" y="-5974"/>
                  <a:pt x="239109" y="-11638"/>
                  <a:pt x="190955" y="22739"/>
                </a:cubicBezTo>
                <a:cubicBezTo>
                  <a:pt x="136951" y="-16164"/>
                  <a:pt x="61634" y="-3923"/>
                  <a:pt x="22730" y="50081"/>
                </a:cubicBezTo>
                <a:cubicBezTo>
                  <a:pt x="7904" y="70662"/>
                  <a:pt x="-50" y="95397"/>
                  <a:pt x="0" y="120763"/>
                </a:cubicBezTo>
                <a:cubicBezTo>
                  <a:pt x="-13" y="152652"/>
                  <a:pt x="12749" y="183218"/>
                  <a:pt x="35433" y="205631"/>
                </a:cubicBezTo>
                <a:lnTo>
                  <a:pt x="145974" y="316173"/>
                </a:lnTo>
                <a:cubicBezTo>
                  <a:pt x="170825" y="340993"/>
                  <a:pt x="211084" y="340993"/>
                  <a:pt x="235935" y="316173"/>
                </a:cubicBezTo>
                <a:lnTo>
                  <a:pt x="275823" y="276285"/>
                </a:lnTo>
                <a:cubicBezTo>
                  <a:pt x="284050" y="268009"/>
                  <a:pt x="284050" y="254644"/>
                  <a:pt x="275823" y="246368"/>
                </a:cubicBezTo>
                <a:cubicBezTo>
                  <a:pt x="267600" y="238419"/>
                  <a:pt x="254555" y="238419"/>
                  <a:pt x="246332" y="246368"/>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40"/>
          <p:cNvSpPr/>
          <p:nvPr/>
        </p:nvSpPr>
        <p:spPr>
          <a:xfrm>
            <a:off x="15189847" y="2193074"/>
            <a:ext cx="392233" cy="454166"/>
          </a:xfrm>
          <a:custGeom>
            <a:rect b="b" l="l" r="r" t="t"/>
            <a:pathLst>
              <a:path extrusionOk="0" h="454166" w="392233">
                <a:moveTo>
                  <a:pt x="165151" y="41289"/>
                </a:moveTo>
                <a:cubicBezTo>
                  <a:pt x="85342" y="41289"/>
                  <a:pt x="20644" y="105987"/>
                  <a:pt x="20644" y="185796"/>
                </a:cubicBezTo>
                <a:cubicBezTo>
                  <a:pt x="20644" y="197197"/>
                  <a:pt x="29886" y="206440"/>
                  <a:pt x="41288" y="206440"/>
                </a:cubicBezTo>
                <a:cubicBezTo>
                  <a:pt x="52689" y="206440"/>
                  <a:pt x="61932" y="197197"/>
                  <a:pt x="61932" y="185796"/>
                </a:cubicBezTo>
                <a:cubicBezTo>
                  <a:pt x="61932" y="128790"/>
                  <a:pt x="108145" y="82577"/>
                  <a:pt x="165151" y="82577"/>
                </a:cubicBezTo>
                <a:cubicBezTo>
                  <a:pt x="222158" y="82577"/>
                  <a:pt x="268370" y="128790"/>
                  <a:pt x="268370" y="185796"/>
                </a:cubicBezTo>
                <a:cubicBezTo>
                  <a:pt x="268306" y="204472"/>
                  <a:pt x="263245" y="222790"/>
                  <a:pt x="253713" y="238851"/>
                </a:cubicBezTo>
                <a:lnTo>
                  <a:pt x="180221" y="392235"/>
                </a:lnTo>
                <a:cubicBezTo>
                  <a:pt x="172853" y="404996"/>
                  <a:pt x="159243" y="412864"/>
                  <a:pt x="144507" y="412879"/>
                </a:cubicBezTo>
                <a:cubicBezTo>
                  <a:pt x="121705" y="412879"/>
                  <a:pt x="103219" y="394394"/>
                  <a:pt x="103219" y="371591"/>
                </a:cubicBezTo>
                <a:cubicBezTo>
                  <a:pt x="103219" y="360190"/>
                  <a:pt x="93977" y="350947"/>
                  <a:pt x="82576" y="350947"/>
                </a:cubicBezTo>
                <a:cubicBezTo>
                  <a:pt x="71174" y="350947"/>
                  <a:pt x="61932" y="360190"/>
                  <a:pt x="61932" y="371591"/>
                </a:cubicBezTo>
                <a:cubicBezTo>
                  <a:pt x="61932" y="417196"/>
                  <a:pt x="98902" y="454166"/>
                  <a:pt x="144507" y="454166"/>
                </a:cubicBezTo>
                <a:cubicBezTo>
                  <a:pt x="174576" y="454140"/>
                  <a:pt x="202253" y="437771"/>
                  <a:pt x="216761" y="411434"/>
                </a:cubicBezTo>
                <a:lnTo>
                  <a:pt x="290253" y="258050"/>
                </a:lnTo>
                <a:cubicBezTo>
                  <a:pt x="303016" y="236113"/>
                  <a:pt x="309713" y="211176"/>
                  <a:pt x="309658" y="185796"/>
                </a:cubicBezTo>
                <a:cubicBezTo>
                  <a:pt x="309658" y="105987"/>
                  <a:pt x="244960" y="41289"/>
                  <a:pt x="165151" y="41289"/>
                </a:cubicBezTo>
                <a:close/>
                <a:moveTo>
                  <a:pt x="20644" y="289015"/>
                </a:moveTo>
                <a:cubicBezTo>
                  <a:pt x="9243" y="289015"/>
                  <a:pt x="0" y="298258"/>
                  <a:pt x="0" y="309659"/>
                </a:cubicBezTo>
                <a:cubicBezTo>
                  <a:pt x="0" y="321061"/>
                  <a:pt x="9243" y="330303"/>
                  <a:pt x="20644" y="330303"/>
                </a:cubicBezTo>
                <a:cubicBezTo>
                  <a:pt x="32045" y="330303"/>
                  <a:pt x="41288" y="321061"/>
                  <a:pt x="41288" y="309659"/>
                </a:cubicBezTo>
                <a:cubicBezTo>
                  <a:pt x="41288" y="298258"/>
                  <a:pt x="32045" y="289015"/>
                  <a:pt x="20644" y="289015"/>
                </a:cubicBezTo>
                <a:close/>
                <a:moveTo>
                  <a:pt x="301194" y="4130"/>
                </a:moveTo>
                <a:cubicBezTo>
                  <a:pt x="292073" y="-2711"/>
                  <a:pt x="279134" y="-862"/>
                  <a:pt x="272293" y="8259"/>
                </a:cubicBezTo>
                <a:cubicBezTo>
                  <a:pt x="265452" y="17380"/>
                  <a:pt x="267300" y="30319"/>
                  <a:pt x="276422" y="37160"/>
                </a:cubicBezTo>
                <a:cubicBezTo>
                  <a:pt x="323284" y="72205"/>
                  <a:pt x="350897" y="127279"/>
                  <a:pt x="350946" y="185796"/>
                </a:cubicBezTo>
                <a:cubicBezTo>
                  <a:pt x="350946" y="197197"/>
                  <a:pt x="360189" y="206440"/>
                  <a:pt x="371590" y="206440"/>
                </a:cubicBezTo>
                <a:cubicBezTo>
                  <a:pt x="382991" y="206440"/>
                  <a:pt x="392234" y="197197"/>
                  <a:pt x="392234" y="185796"/>
                </a:cubicBezTo>
                <a:cubicBezTo>
                  <a:pt x="391991" y="114330"/>
                  <a:pt x="358300" y="47100"/>
                  <a:pt x="301194" y="4130"/>
                </a:cubicBezTo>
                <a:close/>
                <a:moveTo>
                  <a:pt x="165151" y="165152"/>
                </a:moveTo>
                <a:cubicBezTo>
                  <a:pt x="176552" y="165152"/>
                  <a:pt x="185795" y="174395"/>
                  <a:pt x="185795" y="185796"/>
                </a:cubicBezTo>
                <a:cubicBezTo>
                  <a:pt x="185795" y="197197"/>
                  <a:pt x="195037" y="206440"/>
                  <a:pt x="206439" y="206440"/>
                </a:cubicBezTo>
                <a:cubicBezTo>
                  <a:pt x="217840" y="206440"/>
                  <a:pt x="227083" y="197197"/>
                  <a:pt x="227083" y="185796"/>
                </a:cubicBezTo>
                <a:cubicBezTo>
                  <a:pt x="227083" y="151592"/>
                  <a:pt x="199355" y="123864"/>
                  <a:pt x="165151" y="123864"/>
                </a:cubicBezTo>
                <a:cubicBezTo>
                  <a:pt x="130947" y="123864"/>
                  <a:pt x="103219" y="151592"/>
                  <a:pt x="103219" y="185796"/>
                </a:cubicBezTo>
                <a:cubicBezTo>
                  <a:pt x="103192" y="198148"/>
                  <a:pt x="106858" y="210226"/>
                  <a:pt x="113748" y="220478"/>
                </a:cubicBezTo>
                <a:cubicBezTo>
                  <a:pt x="116592" y="224516"/>
                  <a:pt x="119844" y="228251"/>
                  <a:pt x="123450" y="231626"/>
                </a:cubicBezTo>
                <a:lnTo>
                  <a:pt x="127579" y="236167"/>
                </a:lnTo>
                <a:cubicBezTo>
                  <a:pt x="132208" y="243104"/>
                  <a:pt x="132208" y="252145"/>
                  <a:pt x="127579" y="259082"/>
                </a:cubicBezTo>
                <a:cubicBezTo>
                  <a:pt x="121097" y="268434"/>
                  <a:pt x="123405" y="281269"/>
                  <a:pt x="132740" y="287777"/>
                </a:cubicBezTo>
                <a:cubicBezTo>
                  <a:pt x="136192" y="290186"/>
                  <a:pt x="140298" y="291483"/>
                  <a:pt x="144507" y="291493"/>
                </a:cubicBezTo>
                <a:cubicBezTo>
                  <a:pt x="151262" y="291482"/>
                  <a:pt x="157585" y="288166"/>
                  <a:pt x="161435" y="282616"/>
                </a:cubicBezTo>
                <a:cubicBezTo>
                  <a:pt x="175878" y="261524"/>
                  <a:pt x="175878" y="233725"/>
                  <a:pt x="161435" y="212633"/>
                </a:cubicBezTo>
                <a:cubicBezTo>
                  <a:pt x="159264" y="209553"/>
                  <a:pt x="156848" y="206654"/>
                  <a:pt x="154210" y="203963"/>
                </a:cubicBezTo>
                <a:lnTo>
                  <a:pt x="151320" y="201073"/>
                </a:lnTo>
                <a:cubicBezTo>
                  <a:pt x="150112" y="199933"/>
                  <a:pt x="149006" y="198690"/>
                  <a:pt x="148017" y="197357"/>
                </a:cubicBezTo>
                <a:cubicBezTo>
                  <a:pt x="145720" y="193939"/>
                  <a:pt x="144498" y="189913"/>
                  <a:pt x="144507" y="185796"/>
                </a:cubicBezTo>
                <a:cubicBezTo>
                  <a:pt x="144507" y="174395"/>
                  <a:pt x="153750" y="165152"/>
                  <a:pt x="165151" y="165152"/>
                </a:cubicBezTo>
                <a:close/>
                <a:moveTo>
                  <a:pt x="82576" y="289015"/>
                </a:moveTo>
                <a:cubicBezTo>
                  <a:pt x="93977" y="289015"/>
                  <a:pt x="103219" y="279773"/>
                  <a:pt x="103219" y="268372"/>
                </a:cubicBezTo>
                <a:cubicBezTo>
                  <a:pt x="103219" y="256970"/>
                  <a:pt x="93977" y="247728"/>
                  <a:pt x="82576" y="247728"/>
                </a:cubicBezTo>
                <a:cubicBezTo>
                  <a:pt x="71174" y="247728"/>
                  <a:pt x="61932" y="256970"/>
                  <a:pt x="61932" y="268372"/>
                </a:cubicBezTo>
                <a:cubicBezTo>
                  <a:pt x="61932" y="279773"/>
                  <a:pt x="71174" y="289015"/>
                  <a:pt x="82576" y="289015"/>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40"/>
          <p:cNvSpPr/>
          <p:nvPr/>
        </p:nvSpPr>
        <p:spPr>
          <a:xfrm>
            <a:off x="13788384" y="6321834"/>
            <a:ext cx="412877" cy="412877"/>
          </a:xfrm>
          <a:custGeom>
            <a:rect b="b" l="l" r="r" t="t"/>
            <a:pathLst>
              <a:path extrusionOk="0" h="412877" w="412877">
                <a:moveTo>
                  <a:pt x="206439" y="82576"/>
                </a:moveTo>
                <a:cubicBezTo>
                  <a:pt x="195040" y="82573"/>
                  <a:pt x="185798" y="91810"/>
                  <a:pt x="185795" y="103209"/>
                </a:cubicBezTo>
                <a:cubicBezTo>
                  <a:pt x="185795" y="103212"/>
                  <a:pt x="185795" y="103216"/>
                  <a:pt x="185795" y="103219"/>
                </a:cubicBezTo>
                <a:lnTo>
                  <a:pt x="185795" y="185795"/>
                </a:lnTo>
                <a:lnTo>
                  <a:pt x="144507" y="185795"/>
                </a:lnTo>
                <a:cubicBezTo>
                  <a:pt x="133106" y="185795"/>
                  <a:pt x="123863" y="195037"/>
                  <a:pt x="123863" y="206439"/>
                </a:cubicBezTo>
                <a:cubicBezTo>
                  <a:pt x="123863" y="217840"/>
                  <a:pt x="133106" y="227083"/>
                  <a:pt x="144507" y="227083"/>
                </a:cubicBezTo>
                <a:lnTo>
                  <a:pt x="206439" y="227083"/>
                </a:lnTo>
                <a:cubicBezTo>
                  <a:pt x="217837" y="227086"/>
                  <a:pt x="227080" y="217848"/>
                  <a:pt x="227083" y="206449"/>
                </a:cubicBezTo>
                <a:cubicBezTo>
                  <a:pt x="227083" y="206446"/>
                  <a:pt x="227083" y="206442"/>
                  <a:pt x="227083" y="206439"/>
                </a:cubicBezTo>
                <a:lnTo>
                  <a:pt x="227083" y="103219"/>
                </a:lnTo>
                <a:cubicBezTo>
                  <a:pt x="227086" y="91821"/>
                  <a:pt x="217848" y="82578"/>
                  <a:pt x="206449" y="82576"/>
                </a:cubicBezTo>
                <a:cubicBezTo>
                  <a:pt x="206446" y="82576"/>
                  <a:pt x="206442" y="82576"/>
                  <a:pt x="206439" y="82576"/>
                </a:cubicBezTo>
                <a:close/>
                <a:moveTo>
                  <a:pt x="206439" y="0"/>
                </a:moveTo>
                <a:cubicBezTo>
                  <a:pt x="92426" y="0"/>
                  <a:pt x="0" y="92426"/>
                  <a:pt x="0" y="206439"/>
                </a:cubicBezTo>
                <a:cubicBezTo>
                  <a:pt x="0" y="320452"/>
                  <a:pt x="92426" y="412878"/>
                  <a:pt x="206439" y="412878"/>
                </a:cubicBezTo>
                <a:cubicBezTo>
                  <a:pt x="320452" y="412878"/>
                  <a:pt x="412878" y="320452"/>
                  <a:pt x="412878" y="206439"/>
                </a:cubicBezTo>
                <a:cubicBezTo>
                  <a:pt x="412747" y="92480"/>
                  <a:pt x="320398" y="130"/>
                  <a:pt x="206439" y="0"/>
                </a:cubicBezTo>
                <a:close/>
                <a:moveTo>
                  <a:pt x="206439" y="371590"/>
                </a:moveTo>
                <a:cubicBezTo>
                  <a:pt x="115228" y="371590"/>
                  <a:pt x="41288" y="297649"/>
                  <a:pt x="41288" y="206439"/>
                </a:cubicBezTo>
                <a:cubicBezTo>
                  <a:pt x="41288" y="115228"/>
                  <a:pt x="115228" y="41288"/>
                  <a:pt x="206439" y="41288"/>
                </a:cubicBezTo>
                <a:cubicBezTo>
                  <a:pt x="297649" y="41288"/>
                  <a:pt x="371590" y="115228"/>
                  <a:pt x="371590" y="206439"/>
                </a:cubicBezTo>
                <a:cubicBezTo>
                  <a:pt x="371485" y="297606"/>
                  <a:pt x="297606" y="371485"/>
                  <a:pt x="206439" y="37159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40"/>
          <p:cNvSpPr/>
          <p:nvPr/>
        </p:nvSpPr>
        <p:spPr>
          <a:xfrm>
            <a:off x="11019855" y="3573361"/>
            <a:ext cx="412877" cy="412877"/>
          </a:xfrm>
          <a:custGeom>
            <a:rect b="b" l="l" r="r" t="t"/>
            <a:pathLst>
              <a:path extrusionOk="0" h="412877" w="412877">
                <a:moveTo>
                  <a:pt x="131295" y="275183"/>
                </a:moveTo>
                <a:cubicBezTo>
                  <a:pt x="122636" y="282456"/>
                  <a:pt x="121439" y="295341"/>
                  <a:pt x="128611" y="304084"/>
                </a:cubicBezTo>
                <a:cubicBezTo>
                  <a:pt x="135888" y="312861"/>
                  <a:pt x="148902" y="314078"/>
                  <a:pt x="157680" y="306801"/>
                </a:cubicBezTo>
                <a:cubicBezTo>
                  <a:pt x="157693" y="306790"/>
                  <a:pt x="157706" y="306779"/>
                  <a:pt x="157719" y="306768"/>
                </a:cubicBezTo>
                <a:cubicBezTo>
                  <a:pt x="186154" y="283843"/>
                  <a:pt x="226724" y="283843"/>
                  <a:pt x="255158" y="306768"/>
                </a:cubicBezTo>
                <a:cubicBezTo>
                  <a:pt x="263917" y="314067"/>
                  <a:pt x="276935" y="312883"/>
                  <a:pt x="284233" y="304124"/>
                </a:cubicBezTo>
                <a:cubicBezTo>
                  <a:pt x="284244" y="304111"/>
                  <a:pt x="284255" y="304098"/>
                  <a:pt x="284266" y="304084"/>
                </a:cubicBezTo>
                <a:cubicBezTo>
                  <a:pt x="291438" y="295341"/>
                  <a:pt x="290242" y="282456"/>
                  <a:pt x="281582" y="275183"/>
                </a:cubicBezTo>
                <a:cubicBezTo>
                  <a:pt x="237697" y="239907"/>
                  <a:pt x="175181" y="239907"/>
                  <a:pt x="131295" y="275183"/>
                </a:cubicBezTo>
                <a:close/>
                <a:moveTo>
                  <a:pt x="144507" y="185795"/>
                </a:moveTo>
                <a:cubicBezTo>
                  <a:pt x="155908" y="185795"/>
                  <a:pt x="165151" y="176552"/>
                  <a:pt x="165151" y="165151"/>
                </a:cubicBezTo>
                <a:cubicBezTo>
                  <a:pt x="165151" y="153750"/>
                  <a:pt x="155908" y="144507"/>
                  <a:pt x="144507" y="144507"/>
                </a:cubicBezTo>
                <a:cubicBezTo>
                  <a:pt x="133106" y="144507"/>
                  <a:pt x="123863" y="153750"/>
                  <a:pt x="123863" y="165151"/>
                </a:cubicBezTo>
                <a:cubicBezTo>
                  <a:pt x="123863" y="176552"/>
                  <a:pt x="133106" y="185795"/>
                  <a:pt x="144507" y="185795"/>
                </a:cubicBezTo>
                <a:close/>
                <a:moveTo>
                  <a:pt x="206439" y="0"/>
                </a:moveTo>
                <a:cubicBezTo>
                  <a:pt x="92426" y="0"/>
                  <a:pt x="0" y="92426"/>
                  <a:pt x="0" y="206439"/>
                </a:cubicBezTo>
                <a:cubicBezTo>
                  <a:pt x="0" y="320452"/>
                  <a:pt x="92426" y="412878"/>
                  <a:pt x="206439" y="412878"/>
                </a:cubicBezTo>
                <a:cubicBezTo>
                  <a:pt x="320452" y="412878"/>
                  <a:pt x="412878" y="320452"/>
                  <a:pt x="412878" y="206439"/>
                </a:cubicBezTo>
                <a:cubicBezTo>
                  <a:pt x="412878" y="92426"/>
                  <a:pt x="320452" y="0"/>
                  <a:pt x="206439" y="0"/>
                </a:cubicBezTo>
                <a:close/>
                <a:moveTo>
                  <a:pt x="206439" y="371590"/>
                </a:moveTo>
                <a:cubicBezTo>
                  <a:pt x="115228" y="371590"/>
                  <a:pt x="41288" y="297649"/>
                  <a:pt x="41288" y="206439"/>
                </a:cubicBezTo>
                <a:cubicBezTo>
                  <a:pt x="41288" y="115228"/>
                  <a:pt x="115228" y="41288"/>
                  <a:pt x="206439" y="41288"/>
                </a:cubicBezTo>
                <a:cubicBezTo>
                  <a:pt x="297649" y="41288"/>
                  <a:pt x="371590" y="115228"/>
                  <a:pt x="371590" y="206439"/>
                </a:cubicBezTo>
                <a:cubicBezTo>
                  <a:pt x="371590" y="297649"/>
                  <a:pt x="297649" y="371590"/>
                  <a:pt x="206439" y="371590"/>
                </a:cubicBezTo>
                <a:close/>
                <a:moveTo>
                  <a:pt x="268370" y="144507"/>
                </a:moveTo>
                <a:cubicBezTo>
                  <a:pt x="256969" y="144507"/>
                  <a:pt x="247727" y="153750"/>
                  <a:pt x="247727" y="165151"/>
                </a:cubicBezTo>
                <a:cubicBezTo>
                  <a:pt x="247727" y="176552"/>
                  <a:pt x="256969" y="185795"/>
                  <a:pt x="268370" y="185795"/>
                </a:cubicBezTo>
                <a:cubicBezTo>
                  <a:pt x="279772" y="185795"/>
                  <a:pt x="289014" y="176552"/>
                  <a:pt x="289014" y="165151"/>
                </a:cubicBezTo>
                <a:cubicBezTo>
                  <a:pt x="289014" y="153750"/>
                  <a:pt x="279772" y="144507"/>
                  <a:pt x="268370" y="144507"/>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40"/>
          <p:cNvSpPr/>
          <p:nvPr/>
        </p:nvSpPr>
        <p:spPr>
          <a:xfrm>
            <a:off x="16550930" y="2213719"/>
            <a:ext cx="412877" cy="412877"/>
          </a:xfrm>
          <a:custGeom>
            <a:rect b="b" l="l" r="r" t="t"/>
            <a:pathLst>
              <a:path extrusionOk="0" h="412877" w="412877">
                <a:moveTo>
                  <a:pt x="255158" y="252475"/>
                </a:moveTo>
                <a:cubicBezTo>
                  <a:pt x="226724" y="275400"/>
                  <a:pt x="186154" y="275400"/>
                  <a:pt x="157719" y="252475"/>
                </a:cubicBezTo>
                <a:cubicBezTo>
                  <a:pt x="148940" y="245178"/>
                  <a:pt x="135908" y="246379"/>
                  <a:pt x="128611" y="255158"/>
                </a:cubicBezTo>
                <a:cubicBezTo>
                  <a:pt x="121315" y="263937"/>
                  <a:pt x="122516" y="276969"/>
                  <a:pt x="131295" y="284266"/>
                </a:cubicBezTo>
                <a:cubicBezTo>
                  <a:pt x="174807" y="320589"/>
                  <a:pt x="238071" y="320589"/>
                  <a:pt x="281582" y="284266"/>
                </a:cubicBezTo>
                <a:cubicBezTo>
                  <a:pt x="290361" y="276969"/>
                  <a:pt x="291563" y="263937"/>
                  <a:pt x="284266" y="255158"/>
                </a:cubicBezTo>
                <a:cubicBezTo>
                  <a:pt x="276969" y="246379"/>
                  <a:pt x="263937" y="245178"/>
                  <a:pt x="255158" y="252475"/>
                </a:cubicBezTo>
                <a:close/>
                <a:moveTo>
                  <a:pt x="144507" y="185795"/>
                </a:moveTo>
                <a:cubicBezTo>
                  <a:pt x="155908" y="185795"/>
                  <a:pt x="165151" y="176552"/>
                  <a:pt x="165151" y="165151"/>
                </a:cubicBezTo>
                <a:cubicBezTo>
                  <a:pt x="165151" y="153750"/>
                  <a:pt x="155908" y="144507"/>
                  <a:pt x="144507" y="144507"/>
                </a:cubicBezTo>
                <a:cubicBezTo>
                  <a:pt x="133106" y="144507"/>
                  <a:pt x="123863" y="153750"/>
                  <a:pt x="123863" y="165151"/>
                </a:cubicBezTo>
                <a:cubicBezTo>
                  <a:pt x="123863" y="176552"/>
                  <a:pt x="133106" y="185795"/>
                  <a:pt x="144507" y="185795"/>
                </a:cubicBezTo>
                <a:close/>
                <a:moveTo>
                  <a:pt x="268370" y="144507"/>
                </a:moveTo>
                <a:cubicBezTo>
                  <a:pt x="256969" y="144507"/>
                  <a:pt x="247727" y="153750"/>
                  <a:pt x="247727" y="165151"/>
                </a:cubicBezTo>
                <a:cubicBezTo>
                  <a:pt x="247727" y="176552"/>
                  <a:pt x="256969" y="185795"/>
                  <a:pt x="268370" y="185795"/>
                </a:cubicBezTo>
                <a:cubicBezTo>
                  <a:pt x="279772" y="185795"/>
                  <a:pt x="289014" y="176552"/>
                  <a:pt x="289014" y="165151"/>
                </a:cubicBezTo>
                <a:cubicBezTo>
                  <a:pt x="289014" y="153750"/>
                  <a:pt x="279772" y="144507"/>
                  <a:pt x="268370" y="144507"/>
                </a:cubicBezTo>
                <a:close/>
                <a:moveTo>
                  <a:pt x="206439" y="0"/>
                </a:moveTo>
                <a:cubicBezTo>
                  <a:pt x="92426" y="0"/>
                  <a:pt x="0" y="92426"/>
                  <a:pt x="0" y="206439"/>
                </a:cubicBezTo>
                <a:cubicBezTo>
                  <a:pt x="0" y="320452"/>
                  <a:pt x="92426" y="412878"/>
                  <a:pt x="206439" y="412878"/>
                </a:cubicBezTo>
                <a:cubicBezTo>
                  <a:pt x="320452" y="412878"/>
                  <a:pt x="412878" y="320452"/>
                  <a:pt x="412878" y="206439"/>
                </a:cubicBezTo>
                <a:cubicBezTo>
                  <a:pt x="412878" y="92426"/>
                  <a:pt x="320452" y="0"/>
                  <a:pt x="206439" y="0"/>
                </a:cubicBezTo>
                <a:close/>
                <a:moveTo>
                  <a:pt x="206439" y="371590"/>
                </a:moveTo>
                <a:cubicBezTo>
                  <a:pt x="115228" y="371590"/>
                  <a:pt x="41288" y="297649"/>
                  <a:pt x="41288" y="206439"/>
                </a:cubicBezTo>
                <a:cubicBezTo>
                  <a:pt x="41288" y="115228"/>
                  <a:pt x="115228" y="41288"/>
                  <a:pt x="206439" y="41288"/>
                </a:cubicBezTo>
                <a:cubicBezTo>
                  <a:pt x="297649" y="41288"/>
                  <a:pt x="371590" y="115228"/>
                  <a:pt x="371590" y="206439"/>
                </a:cubicBezTo>
                <a:cubicBezTo>
                  <a:pt x="371590" y="297649"/>
                  <a:pt x="297649" y="371590"/>
                  <a:pt x="206439" y="37159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7" name="Google Shape;747;p40"/>
          <p:cNvSpPr/>
          <p:nvPr/>
        </p:nvSpPr>
        <p:spPr>
          <a:xfrm>
            <a:off x="13787715" y="3573714"/>
            <a:ext cx="413547" cy="412172"/>
          </a:xfrm>
          <a:custGeom>
            <a:rect b="b" l="l" r="r" t="t"/>
            <a:pathLst>
              <a:path extrusionOk="0" h="412172" w="413547">
                <a:moveTo>
                  <a:pt x="413547" y="185442"/>
                </a:moveTo>
                <a:cubicBezTo>
                  <a:pt x="413664" y="155824"/>
                  <a:pt x="397910" y="128411"/>
                  <a:pt x="372259" y="113602"/>
                </a:cubicBezTo>
                <a:cubicBezTo>
                  <a:pt x="372570" y="110030"/>
                  <a:pt x="372570" y="106438"/>
                  <a:pt x="372259" y="102867"/>
                </a:cubicBezTo>
                <a:cubicBezTo>
                  <a:pt x="372259" y="68663"/>
                  <a:pt x="344531" y="40935"/>
                  <a:pt x="310327" y="40935"/>
                </a:cubicBezTo>
                <a:lnTo>
                  <a:pt x="306612" y="40935"/>
                </a:lnTo>
                <a:cubicBezTo>
                  <a:pt x="295006" y="8760"/>
                  <a:pt x="259515" y="-7915"/>
                  <a:pt x="227341" y="3691"/>
                </a:cubicBezTo>
                <a:cubicBezTo>
                  <a:pt x="219887" y="6379"/>
                  <a:pt x="213019" y="10473"/>
                  <a:pt x="207108" y="15750"/>
                </a:cubicBezTo>
                <a:cubicBezTo>
                  <a:pt x="181593" y="-7030"/>
                  <a:pt x="142443" y="-4812"/>
                  <a:pt x="119664" y="20703"/>
                </a:cubicBezTo>
                <a:cubicBezTo>
                  <a:pt x="114387" y="26613"/>
                  <a:pt x="110293" y="33482"/>
                  <a:pt x="107605" y="40935"/>
                </a:cubicBezTo>
                <a:lnTo>
                  <a:pt x="103889" y="40935"/>
                </a:lnTo>
                <a:cubicBezTo>
                  <a:pt x="69685" y="40935"/>
                  <a:pt x="41957" y="68663"/>
                  <a:pt x="41957" y="102867"/>
                </a:cubicBezTo>
                <a:cubicBezTo>
                  <a:pt x="41646" y="106438"/>
                  <a:pt x="41646" y="110030"/>
                  <a:pt x="41957" y="113602"/>
                </a:cubicBezTo>
                <a:cubicBezTo>
                  <a:pt x="2255" y="136043"/>
                  <a:pt x="-11738" y="186419"/>
                  <a:pt x="10703" y="226121"/>
                </a:cubicBezTo>
                <a:cubicBezTo>
                  <a:pt x="15802" y="235141"/>
                  <a:pt x="22553" y="243122"/>
                  <a:pt x="30603" y="249645"/>
                </a:cubicBezTo>
                <a:cubicBezTo>
                  <a:pt x="9054" y="289838"/>
                  <a:pt x="24167" y="339890"/>
                  <a:pt x="64360" y="361439"/>
                </a:cubicBezTo>
                <a:cubicBezTo>
                  <a:pt x="76512" y="367954"/>
                  <a:pt x="90101" y="371323"/>
                  <a:pt x="103889" y="371237"/>
                </a:cubicBezTo>
                <a:lnTo>
                  <a:pt x="107605" y="371237"/>
                </a:lnTo>
                <a:cubicBezTo>
                  <a:pt x="119210" y="403412"/>
                  <a:pt x="154701" y="420087"/>
                  <a:pt x="186876" y="408482"/>
                </a:cubicBezTo>
                <a:cubicBezTo>
                  <a:pt x="194329" y="405794"/>
                  <a:pt x="201197" y="401700"/>
                  <a:pt x="207108" y="396423"/>
                </a:cubicBezTo>
                <a:cubicBezTo>
                  <a:pt x="232623" y="419202"/>
                  <a:pt x="271773" y="416985"/>
                  <a:pt x="294552" y="391470"/>
                </a:cubicBezTo>
                <a:cubicBezTo>
                  <a:pt x="299829" y="385559"/>
                  <a:pt x="303923" y="378691"/>
                  <a:pt x="306612" y="371237"/>
                </a:cubicBezTo>
                <a:lnTo>
                  <a:pt x="310327" y="371237"/>
                </a:lnTo>
                <a:cubicBezTo>
                  <a:pt x="355932" y="370949"/>
                  <a:pt x="392668" y="333746"/>
                  <a:pt x="392379" y="288142"/>
                </a:cubicBezTo>
                <a:cubicBezTo>
                  <a:pt x="392295" y="274703"/>
                  <a:pt x="388931" y="261489"/>
                  <a:pt x="382581" y="249645"/>
                </a:cubicBezTo>
                <a:cubicBezTo>
                  <a:pt x="402084" y="234030"/>
                  <a:pt x="413469" y="210426"/>
                  <a:pt x="413547" y="185442"/>
                </a:cubicBezTo>
                <a:close/>
                <a:moveTo>
                  <a:pt x="186464" y="134865"/>
                </a:moveTo>
                <a:cubicBezTo>
                  <a:pt x="181968" y="132293"/>
                  <a:pt x="177274" y="130084"/>
                  <a:pt x="172426" y="128259"/>
                </a:cubicBezTo>
                <a:cubicBezTo>
                  <a:pt x="161595" y="124610"/>
                  <a:pt x="149857" y="130433"/>
                  <a:pt x="146209" y="141265"/>
                </a:cubicBezTo>
                <a:cubicBezTo>
                  <a:pt x="142560" y="152096"/>
                  <a:pt x="148383" y="163834"/>
                  <a:pt x="159214" y="167482"/>
                </a:cubicBezTo>
                <a:cubicBezTo>
                  <a:pt x="175491" y="173367"/>
                  <a:pt x="186370" y="188779"/>
                  <a:pt x="186464" y="206086"/>
                </a:cubicBezTo>
                <a:lnTo>
                  <a:pt x="186464" y="238084"/>
                </a:lnTo>
                <a:cubicBezTo>
                  <a:pt x="181968" y="235513"/>
                  <a:pt x="177274" y="233304"/>
                  <a:pt x="172426" y="231478"/>
                </a:cubicBezTo>
                <a:cubicBezTo>
                  <a:pt x="161595" y="227830"/>
                  <a:pt x="149857" y="233653"/>
                  <a:pt x="146209" y="244484"/>
                </a:cubicBezTo>
                <a:cubicBezTo>
                  <a:pt x="142560" y="255315"/>
                  <a:pt x="148383" y="267053"/>
                  <a:pt x="159214" y="270702"/>
                </a:cubicBezTo>
                <a:cubicBezTo>
                  <a:pt x="175491" y="276586"/>
                  <a:pt x="186370" y="291998"/>
                  <a:pt x="186464" y="309306"/>
                </a:cubicBezTo>
                <a:lnTo>
                  <a:pt x="186464" y="350593"/>
                </a:lnTo>
                <a:cubicBezTo>
                  <a:pt x="186464" y="361995"/>
                  <a:pt x="177222" y="371237"/>
                  <a:pt x="165820" y="371237"/>
                </a:cubicBezTo>
                <a:cubicBezTo>
                  <a:pt x="157661" y="371184"/>
                  <a:pt x="150298" y="366330"/>
                  <a:pt x="147034" y="358851"/>
                </a:cubicBezTo>
                <a:cubicBezTo>
                  <a:pt x="150496" y="356820"/>
                  <a:pt x="153807" y="354543"/>
                  <a:pt x="156943" y="352039"/>
                </a:cubicBezTo>
                <a:cubicBezTo>
                  <a:pt x="165722" y="344742"/>
                  <a:pt x="166924" y="331710"/>
                  <a:pt x="159627" y="322931"/>
                </a:cubicBezTo>
                <a:cubicBezTo>
                  <a:pt x="152330" y="314152"/>
                  <a:pt x="139298" y="312950"/>
                  <a:pt x="130519" y="320247"/>
                </a:cubicBezTo>
                <a:cubicBezTo>
                  <a:pt x="123065" y="326522"/>
                  <a:pt x="113632" y="329959"/>
                  <a:pt x="103889" y="329950"/>
                </a:cubicBezTo>
                <a:cubicBezTo>
                  <a:pt x="81086" y="329950"/>
                  <a:pt x="62601" y="311464"/>
                  <a:pt x="62601" y="288662"/>
                </a:cubicBezTo>
                <a:cubicBezTo>
                  <a:pt x="62700" y="280891"/>
                  <a:pt x="64990" y="273306"/>
                  <a:pt x="69207" y="266779"/>
                </a:cubicBezTo>
                <a:cubicBezTo>
                  <a:pt x="73840" y="267610"/>
                  <a:pt x="78538" y="268025"/>
                  <a:pt x="83245" y="268018"/>
                </a:cubicBezTo>
                <a:cubicBezTo>
                  <a:pt x="94646" y="268018"/>
                  <a:pt x="103889" y="258775"/>
                  <a:pt x="103889" y="247374"/>
                </a:cubicBezTo>
                <a:cubicBezTo>
                  <a:pt x="103889" y="235973"/>
                  <a:pt x="94646" y="226730"/>
                  <a:pt x="83245" y="226730"/>
                </a:cubicBezTo>
                <a:cubicBezTo>
                  <a:pt x="78369" y="226758"/>
                  <a:pt x="73532" y="225847"/>
                  <a:pt x="69001" y="224046"/>
                </a:cubicBezTo>
                <a:cubicBezTo>
                  <a:pt x="47550" y="216310"/>
                  <a:pt x="36433" y="192650"/>
                  <a:pt x="44169" y="171200"/>
                </a:cubicBezTo>
                <a:cubicBezTo>
                  <a:pt x="47508" y="161941"/>
                  <a:pt x="54045" y="154180"/>
                  <a:pt x="62601" y="149316"/>
                </a:cubicBezTo>
                <a:cubicBezTo>
                  <a:pt x="65534" y="152015"/>
                  <a:pt x="68714" y="154434"/>
                  <a:pt x="72097" y="156541"/>
                </a:cubicBezTo>
                <a:cubicBezTo>
                  <a:pt x="82016" y="162242"/>
                  <a:pt x="94679" y="158822"/>
                  <a:pt x="100379" y="148903"/>
                </a:cubicBezTo>
                <a:cubicBezTo>
                  <a:pt x="106080" y="138984"/>
                  <a:pt x="102660" y="126321"/>
                  <a:pt x="92741" y="120621"/>
                </a:cubicBezTo>
                <a:cubicBezTo>
                  <a:pt x="89835" y="119018"/>
                  <a:pt x="87411" y="116665"/>
                  <a:pt x="85722" y="113808"/>
                </a:cubicBezTo>
                <a:cubicBezTo>
                  <a:pt x="83814" y="110494"/>
                  <a:pt x="82950" y="106680"/>
                  <a:pt x="83245" y="102867"/>
                </a:cubicBezTo>
                <a:cubicBezTo>
                  <a:pt x="83245" y="91466"/>
                  <a:pt x="92487" y="82223"/>
                  <a:pt x="103889" y="82223"/>
                </a:cubicBezTo>
                <a:cubicBezTo>
                  <a:pt x="105327" y="82022"/>
                  <a:pt x="106786" y="82022"/>
                  <a:pt x="108224" y="82223"/>
                </a:cubicBezTo>
                <a:cubicBezTo>
                  <a:pt x="109317" y="85540"/>
                  <a:pt x="110627" y="88781"/>
                  <a:pt x="112146" y="91926"/>
                </a:cubicBezTo>
                <a:cubicBezTo>
                  <a:pt x="117793" y="101830"/>
                  <a:pt x="130400" y="105282"/>
                  <a:pt x="140305" y="99635"/>
                </a:cubicBezTo>
                <a:cubicBezTo>
                  <a:pt x="140346" y="99611"/>
                  <a:pt x="140387" y="99588"/>
                  <a:pt x="140428" y="99564"/>
                </a:cubicBezTo>
                <a:cubicBezTo>
                  <a:pt x="149940" y="93841"/>
                  <a:pt x="153223" y="81620"/>
                  <a:pt x="147860" y="71901"/>
                </a:cubicBezTo>
                <a:cubicBezTo>
                  <a:pt x="146128" y="68734"/>
                  <a:pt x="145206" y="65189"/>
                  <a:pt x="145176" y="61579"/>
                </a:cubicBezTo>
                <a:cubicBezTo>
                  <a:pt x="145176" y="50178"/>
                  <a:pt x="154419" y="40935"/>
                  <a:pt x="165820" y="40935"/>
                </a:cubicBezTo>
                <a:cubicBezTo>
                  <a:pt x="177222" y="40935"/>
                  <a:pt x="186464" y="50178"/>
                  <a:pt x="186464" y="61579"/>
                </a:cubicBezTo>
                <a:close/>
                <a:moveTo>
                  <a:pt x="345216" y="224046"/>
                </a:moveTo>
                <a:cubicBezTo>
                  <a:pt x="340684" y="225847"/>
                  <a:pt x="335848" y="226758"/>
                  <a:pt x="330971" y="226730"/>
                </a:cubicBezTo>
                <a:cubicBezTo>
                  <a:pt x="319570" y="226730"/>
                  <a:pt x="310327" y="235973"/>
                  <a:pt x="310327" y="247374"/>
                </a:cubicBezTo>
                <a:cubicBezTo>
                  <a:pt x="310327" y="258775"/>
                  <a:pt x="319570" y="268018"/>
                  <a:pt x="330971" y="268018"/>
                </a:cubicBezTo>
                <a:cubicBezTo>
                  <a:pt x="335678" y="268025"/>
                  <a:pt x="340376" y="267610"/>
                  <a:pt x="345009" y="266779"/>
                </a:cubicBezTo>
                <a:cubicBezTo>
                  <a:pt x="349227" y="273306"/>
                  <a:pt x="351516" y="280891"/>
                  <a:pt x="351615" y="288662"/>
                </a:cubicBezTo>
                <a:cubicBezTo>
                  <a:pt x="351615" y="311464"/>
                  <a:pt x="333130" y="329950"/>
                  <a:pt x="310327" y="329950"/>
                </a:cubicBezTo>
                <a:cubicBezTo>
                  <a:pt x="300584" y="329959"/>
                  <a:pt x="291151" y="326522"/>
                  <a:pt x="283697" y="320247"/>
                </a:cubicBezTo>
                <a:cubicBezTo>
                  <a:pt x="274918" y="312950"/>
                  <a:pt x="261886" y="314152"/>
                  <a:pt x="254589" y="322931"/>
                </a:cubicBezTo>
                <a:cubicBezTo>
                  <a:pt x="247292" y="331710"/>
                  <a:pt x="248494" y="344742"/>
                  <a:pt x="257273" y="352039"/>
                </a:cubicBezTo>
                <a:cubicBezTo>
                  <a:pt x="260409" y="354543"/>
                  <a:pt x="263720" y="356820"/>
                  <a:pt x="267182" y="358851"/>
                </a:cubicBezTo>
                <a:cubicBezTo>
                  <a:pt x="263918" y="366330"/>
                  <a:pt x="256555" y="371184"/>
                  <a:pt x="248396" y="371237"/>
                </a:cubicBezTo>
                <a:cubicBezTo>
                  <a:pt x="236995" y="371237"/>
                  <a:pt x="227752" y="361995"/>
                  <a:pt x="227752" y="350593"/>
                </a:cubicBezTo>
                <a:lnTo>
                  <a:pt x="227752" y="309306"/>
                </a:lnTo>
                <a:cubicBezTo>
                  <a:pt x="227846" y="291998"/>
                  <a:pt x="238725" y="276586"/>
                  <a:pt x="255002" y="270702"/>
                </a:cubicBezTo>
                <a:cubicBezTo>
                  <a:pt x="265833" y="267053"/>
                  <a:pt x="271656" y="255315"/>
                  <a:pt x="268008" y="244484"/>
                </a:cubicBezTo>
                <a:cubicBezTo>
                  <a:pt x="264359" y="233653"/>
                  <a:pt x="252621" y="227830"/>
                  <a:pt x="241790" y="231478"/>
                </a:cubicBezTo>
                <a:cubicBezTo>
                  <a:pt x="236942" y="233304"/>
                  <a:pt x="232248" y="235513"/>
                  <a:pt x="227752" y="238084"/>
                </a:cubicBezTo>
                <a:lnTo>
                  <a:pt x="227752" y="206086"/>
                </a:lnTo>
                <a:cubicBezTo>
                  <a:pt x="227846" y="188779"/>
                  <a:pt x="238725" y="173367"/>
                  <a:pt x="255002" y="167482"/>
                </a:cubicBezTo>
                <a:cubicBezTo>
                  <a:pt x="265833" y="163834"/>
                  <a:pt x="271656" y="152096"/>
                  <a:pt x="268008" y="141265"/>
                </a:cubicBezTo>
                <a:cubicBezTo>
                  <a:pt x="264359" y="130433"/>
                  <a:pt x="252621" y="124610"/>
                  <a:pt x="241790" y="128259"/>
                </a:cubicBezTo>
                <a:cubicBezTo>
                  <a:pt x="236942" y="130084"/>
                  <a:pt x="232248" y="132293"/>
                  <a:pt x="227752" y="134865"/>
                </a:cubicBezTo>
                <a:lnTo>
                  <a:pt x="227752" y="61579"/>
                </a:lnTo>
                <a:cubicBezTo>
                  <a:pt x="227752" y="50178"/>
                  <a:pt x="236995" y="40935"/>
                  <a:pt x="248396" y="40935"/>
                </a:cubicBezTo>
                <a:cubicBezTo>
                  <a:pt x="259797" y="40935"/>
                  <a:pt x="269040" y="50178"/>
                  <a:pt x="269040" y="61579"/>
                </a:cubicBezTo>
                <a:cubicBezTo>
                  <a:pt x="269010" y="65189"/>
                  <a:pt x="268088" y="68734"/>
                  <a:pt x="266356" y="71901"/>
                </a:cubicBezTo>
                <a:cubicBezTo>
                  <a:pt x="260592" y="81738"/>
                  <a:pt x="263893" y="94385"/>
                  <a:pt x="273730" y="100149"/>
                </a:cubicBezTo>
                <a:cubicBezTo>
                  <a:pt x="273749" y="100161"/>
                  <a:pt x="273768" y="100172"/>
                  <a:pt x="273788" y="100183"/>
                </a:cubicBezTo>
                <a:cubicBezTo>
                  <a:pt x="283653" y="105898"/>
                  <a:pt x="296284" y="102534"/>
                  <a:pt x="301999" y="92668"/>
                </a:cubicBezTo>
                <a:cubicBezTo>
                  <a:pt x="302023" y="92627"/>
                  <a:pt x="302046" y="92586"/>
                  <a:pt x="302070" y="92545"/>
                </a:cubicBezTo>
                <a:cubicBezTo>
                  <a:pt x="303615" y="89199"/>
                  <a:pt x="304926" y="85750"/>
                  <a:pt x="305992" y="82223"/>
                </a:cubicBezTo>
                <a:cubicBezTo>
                  <a:pt x="307430" y="82022"/>
                  <a:pt x="308889" y="82022"/>
                  <a:pt x="310327" y="82223"/>
                </a:cubicBezTo>
                <a:cubicBezTo>
                  <a:pt x="321729" y="82223"/>
                  <a:pt x="330971" y="91466"/>
                  <a:pt x="330971" y="102867"/>
                </a:cubicBezTo>
                <a:cubicBezTo>
                  <a:pt x="330940" y="106914"/>
                  <a:pt x="329719" y="110862"/>
                  <a:pt x="327462" y="114221"/>
                </a:cubicBezTo>
                <a:cubicBezTo>
                  <a:pt x="325774" y="116900"/>
                  <a:pt x="323428" y="119103"/>
                  <a:pt x="320649" y="120621"/>
                </a:cubicBezTo>
                <a:cubicBezTo>
                  <a:pt x="310730" y="126321"/>
                  <a:pt x="307311" y="138984"/>
                  <a:pt x="313011" y="148903"/>
                </a:cubicBezTo>
                <a:cubicBezTo>
                  <a:pt x="318712" y="158822"/>
                  <a:pt x="331374" y="162242"/>
                  <a:pt x="341293" y="156541"/>
                </a:cubicBezTo>
                <a:cubicBezTo>
                  <a:pt x="345000" y="154537"/>
                  <a:pt x="348463" y="152112"/>
                  <a:pt x="351615" y="149316"/>
                </a:cubicBezTo>
                <a:cubicBezTo>
                  <a:pt x="371539" y="160406"/>
                  <a:pt x="378700" y="185548"/>
                  <a:pt x="367610" y="205472"/>
                </a:cubicBezTo>
                <a:cubicBezTo>
                  <a:pt x="362850" y="214024"/>
                  <a:pt x="355205" y="220607"/>
                  <a:pt x="346041" y="224046"/>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40"/>
          <p:cNvSpPr/>
          <p:nvPr/>
        </p:nvSpPr>
        <p:spPr>
          <a:xfrm>
            <a:off x="15231316" y="3561000"/>
            <a:ext cx="288651" cy="454165"/>
          </a:xfrm>
          <a:custGeom>
            <a:rect b="b" l="l" r="r" t="t"/>
            <a:pathLst>
              <a:path extrusionOk="0" h="454165" w="288651">
                <a:moveTo>
                  <a:pt x="144326" y="0"/>
                </a:moveTo>
                <a:cubicBezTo>
                  <a:pt x="64517" y="100"/>
                  <a:pt x="-100" y="64879"/>
                  <a:pt x="0" y="144688"/>
                </a:cubicBezTo>
                <a:cubicBezTo>
                  <a:pt x="47" y="182351"/>
                  <a:pt x="14797" y="218507"/>
                  <a:pt x="41107" y="245456"/>
                </a:cubicBezTo>
                <a:lnTo>
                  <a:pt x="41107" y="433521"/>
                </a:lnTo>
                <a:cubicBezTo>
                  <a:pt x="41141" y="444923"/>
                  <a:pt x="50412" y="454137"/>
                  <a:pt x="61813" y="454103"/>
                </a:cubicBezTo>
                <a:cubicBezTo>
                  <a:pt x="65018" y="454093"/>
                  <a:pt x="68178" y="453337"/>
                  <a:pt x="71040" y="451894"/>
                </a:cubicBezTo>
                <a:lnTo>
                  <a:pt x="144326" y="415355"/>
                </a:lnTo>
                <a:lnTo>
                  <a:pt x="217612" y="451894"/>
                </a:lnTo>
                <a:cubicBezTo>
                  <a:pt x="220488" y="453368"/>
                  <a:pt x="223670" y="454146"/>
                  <a:pt x="226901" y="454165"/>
                </a:cubicBezTo>
                <a:cubicBezTo>
                  <a:pt x="230767" y="454178"/>
                  <a:pt x="234557" y="453105"/>
                  <a:pt x="237843" y="451069"/>
                </a:cubicBezTo>
                <a:cubicBezTo>
                  <a:pt x="243891" y="447288"/>
                  <a:pt x="247560" y="440654"/>
                  <a:pt x="247545" y="433521"/>
                </a:cubicBezTo>
                <a:lnTo>
                  <a:pt x="247545" y="245456"/>
                </a:lnTo>
                <a:cubicBezTo>
                  <a:pt x="303298" y="188349"/>
                  <a:pt x="302200" y="96859"/>
                  <a:pt x="245093" y="41106"/>
                </a:cubicBezTo>
                <a:cubicBezTo>
                  <a:pt x="218144" y="14796"/>
                  <a:pt x="181988" y="47"/>
                  <a:pt x="144326" y="0"/>
                </a:cubicBezTo>
                <a:close/>
                <a:moveTo>
                  <a:pt x="206258" y="400078"/>
                </a:moveTo>
                <a:lnTo>
                  <a:pt x="153616" y="373861"/>
                </a:lnTo>
                <a:cubicBezTo>
                  <a:pt x="147772" y="370916"/>
                  <a:pt x="140879" y="370916"/>
                  <a:pt x="135036" y="373861"/>
                </a:cubicBezTo>
                <a:lnTo>
                  <a:pt x="82394" y="400078"/>
                </a:lnTo>
                <a:lnTo>
                  <a:pt x="82394" y="274976"/>
                </a:lnTo>
                <a:cubicBezTo>
                  <a:pt x="95460" y="281146"/>
                  <a:pt x="109378" y="285321"/>
                  <a:pt x="123682" y="287363"/>
                </a:cubicBezTo>
                <a:lnTo>
                  <a:pt x="123682" y="309658"/>
                </a:lnTo>
                <a:cubicBezTo>
                  <a:pt x="123682" y="321059"/>
                  <a:pt x="132925" y="330302"/>
                  <a:pt x="144326" y="330302"/>
                </a:cubicBezTo>
                <a:cubicBezTo>
                  <a:pt x="155727" y="330302"/>
                  <a:pt x="164970" y="321059"/>
                  <a:pt x="164970" y="309658"/>
                </a:cubicBezTo>
                <a:lnTo>
                  <a:pt x="164970" y="287363"/>
                </a:lnTo>
                <a:cubicBezTo>
                  <a:pt x="179274" y="285321"/>
                  <a:pt x="193192" y="281146"/>
                  <a:pt x="206258" y="274976"/>
                </a:cubicBezTo>
                <a:close/>
                <a:moveTo>
                  <a:pt x="144326" y="247727"/>
                </a:moveTo>
                <a:cubicBezTo>
                  <a:pt x="87319" y="247727"/>
                  <a:pt x="41107" y="201514"/>
                  <a:pt x="41107" y="144507"/>
                </a:cubicBezTo>
                <a:cubicBezTo>
                  <a:pt x="41107" y="87501"/>
                  <a:pt x="87319" y="41288"/>
                  <a:pt x="144326" y="41288"/>
                </a:cubicBezTo>
                <a:cubicBezTo>
                  <a:pt x="201332" y="41288"/>
                  <a:pt x="247545" y="87501"/>
                  <a:pt x="247545" y="144507"/>
                </a:cubicBezTo>
                <a:cubicBezTo>
                  <a:pt x="247545" y="201514"/>
                  <a:pt x="201332" y="247727"/>
                  <a:pt x="144326" y="247727"/>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40"/>
          <p:cNvSpPr/>
          <p:nvPr/>
        </p:nvSpPr>
        <p:spPr>
          <a:xfrm>
            <a:off x="10999211" y="4988885"/>
            <a:ext cx="454165" cy="351199"/>
          </a:xfrm>
          <a:custGeom>
            <a:rect b="b" l="l" r="r" t="t"/>
            <a:pathLst>
              <a:path extrusionOk="0" h="351199" w="454165">
                <a:moveTo>
                  <a:pt x="154829" y="268370"/>
                </a:moveTo>
                <a:lnTo>
                  <a:pt x="101444" y="268370"/>
                </a:lnTo>
                <a:lnTo>
                  <a:pt x="107493" y="262322"/>
                </a:lnTo>
                <a:cubicBezTo>
                  <a:pt x="115413" y="254121"/>
                  <a:pt x="115186" y="241052"/>
                  <a:pt x="106985" y="233131"/>
                </a:cubicBezTo>
                <a:cubicBezTo>
                  <a:pt x="98985" y="225405"/>
                  <a:pt x="86302" y="225405"/>
                  <a:pt x="78302" y="233131"/>
                </a:cubicBezTo>
                <a:lnTo>
                  <a:pt x="37014" y="274419"/>
                </a:lnTo>
                <a:cubicBezTo>
                  <a:pt x="29001" y="282499"/>
                  <a:pt x="29001" y="295529"/>
                  <a:pt x="37014" y="303609"/>
                </a:cubicBezTo>
                <a:lnTo>
                  <a:pt x="78302" y="344897"/>
                </a:lnTo>
                <a:cubicBezTo>
                  <a:pt x="86503" y="352818"/>
                  <a:pt x="99572" y="352591"/>
                  <a:pt x="107493" y="344390"/>
                </a:cubicBezTo>
                <a:cubicBezTo>
                  <a:pt x="115219" y="336390"/>
                  <a:pt x="115219" y="323707"/>
                  <a:pt x="107493" y="315707"/>
                </a:cubicBezTo>
                <a:lnTo>
                  <a:pt x="101444" y="309658"/>
                </a:lnTo>
                <a:lnTo>
                  <a:pt x="154829" y="309658"/>
                </a:lnTo>
                <a:cubicBezTo>
                  <a:pt x="166230" y="309658"/>
                  <a:pt x="175473" y="300416"/>
                  <a:pt x="175473" y="289014"/>
                </a:cubicBezTo>
                <a:cubicBezTo>
                  <a:pt x="175473" y="277613"/>
                  <a:pt x="166230" y="268370"/>
                  <a:pt x="154829" y="268370"/>
                </a:cubicBezTo>
                <a:close/>
                <a:moveTo>
                  <a:pt x="417151" y="274419"/>
                </a:moveTo>
                <a:lnTo>
                  <a:pt x="375863" y="233131"/>
                </a:lnTo>
                <a:cubicBezTo>
                  <a:pt x="367662" y="225211"/>
                  <a:pt x="354593" y="225438"/>
                  <a:pt x="346673" y="233639"/>
                </a:cubicBezTo>
                <a:cubicBezTo>
                  <a:pt x="338946" y="241639"/>
                  <a:pt x="338946" y="254322"/>
                  <a:pt x="346673" y="262322"/>
                </a:cubicBezTo>
                <a:lnTo>
                  <a:pt x="352721" y="268370"/>
                </a:lnTo>
                <a:lnTo>
                  <a:pt x="299336" y="268370"/>
                </a:lnTo>
                <a:cubicBezTo>
                  <a:pt x="287935" y="268370"/>
                  <a:pt x="278692" y="277613"/>
                  <a:pt x="278692" y="289014"/>
                </a:cubicBezTo>
                <a:cubicBezTo>
                  <a:pt x="278692" y="300416"/>
                  <a:pt x="287935" y="309658"/>
                  <a:pt x="299336" y="309658"/>
                </a:cubicBezTo>
                <a:lnTo>
                  <a:pt x="352721" y="309658"/>
                </a:lnTo>
                <a:lnTo>
                  <a:pt x="346673" y="315707"/>
                </a:lnTo>
                <a:cubicBezTo>
                  <a:pt x="338472" y="323627"/>
                  <a:pt x="338245" y="336696"/>
                  <a:pt x="346165" y="344897"/>
                </a:cubicBezTo>
                <a:cubicBezTo>
                  <a:pt x="354086" y="353098"/>
                  <a:pt x="367155" y="353325"/>
                  <a:pt x="375356" y="345405"/>
                </a:cubicBezTo>
                <a:cubicBezTo>
                  <a:pt x="375528" y="345238"/>
                  <a:pt x="375697" y="345069"/>
                  <a:pt x="375863" y="344897"/>
                </a:cubicBezTo>
                <a:lnTo>
                  <a:pt x="417151" y="303609"/>
                </a:lnTo>
                <a:cubicBezTo>
                  <a:pt x="425165" y="295529"/>
                  <a:pt x="425165" y="282499"/>
                  <a:pt x="417151" y="274419"/>
                </a:cubicBezTo>
                <a:close/>
                <a:moveTo>
                  <a:pt x="405446" y="119156"/>
                </a:moveTo>
                <a:cubicBezTo>
                  <a:pt x="416825" y="106174"/>
                  <a:pt x="423130" y="89517"/>
                  <a:pt x="423199" y="72254"/>
                </a:cubicBezTo>
                <a:cubicBezTo>
                  <a:pt x="423199" y="32349"/>
                  <a:pt x="390850" y="0"/>
                  <a:pt x="350946" y="0"/>
                </a:cubicBezTo>
                <a:cubicBezTo>
                  <a:pt x="311041" y="0"/>
                  <a:pt x="278692" y="32349"/>
                  <a:pt x="278692" y="72254"/>
                </a:cubicBezTo>
                <a:cubicBezTo>
                  <a:pt x="278762" y="89517"/>
                  <a:pt x="285067" y="106174"/>
                  <a:pt x="296446" y="119156"/>
                </a:cubicBezTo>
                <a:cubicBezTo>
                  <a:pt x="266227" y="137889"/>
                  <a:pt x="247809" y="170885"/>
                  <a:pt x="247727" y="206439"/>
                </a:cubicBezTo>
                <a:cubicBezTo>
                  <a:pt x="247727" y="217840"/>
                  <a:pt x="256969" y="227083"/>
                  <a:pt x="268370" y="227083"/>
                </a:cubicBezTo>
                <a:cubicBezTo>
                  <a:pt x="279772" y="227083"/>
                  <a:pt x="289014" y="217840"/>
                  <a:pt x="289014" y="206439"/>
                </a:cubicBezTo>
                <a:cubicBezTo>
                  <a:pt x="289014" y="172235"/>
                  <a:pt x="316742" y="144507"/>
                  <a:pt x="350946" y="144507"/>
                </a:cubicBezTo>
                <a:cubicBezTo>
                  <a:pt x="385150" y="144507"/>
                  <a:pt x="412878" y="172235"/>
                  <a:pt x="412878" y="206439"/>
                </a:cubicBezTo>
                <a:cubicBezTo>
                  <a:pt x="412878" y="217840"/>
                  <a:pt x="422120" y="227083"/>
                  <a:pt x="433521" y="227083"/>
                </a:cubicBezTo>
                <a:cubicBezTo>
                  <a:pt x="444923" y="227083"/>
                  <a:pt x="454165" y="217840"/>
                  <a:pt x="454165" y="206439"/>
                </a:cubicBezTo>
                <a:cubicBezTo>
                  <a:pt x="454083" y="170885"/>
                  <a:pt x="435665" y="137889"/>
                  <a:pt x="405446" y="119156"/>
                </a:cubicBezTo>
                <a:close/>
                <a:moveTo>
                  <a:pt x="350946" y="103219"/>
                </a:moveTo>
                <a:cubicBezTo>
                  <a:pt x="333844" y="103219"/>
                  <a:pt x="319980" y="89356"/>
                  <a:pt x="319980" y="72254"/>
                </a:cubicBezTo>
                <a:cubicBezTo>
                  <a:pt x="319980" y="55152"/>
                  <a:pt x="333844" y="41288"/>
                  <a:pt x="350946" y="41288"/>
                </a:cubicBezTo>
                <a:cubicBezTo>
                  <a:pt x="368048" y="41288"/>
                  <a:pt x="381912" y="55152"/>
                  <a:pt x="381912" y="72254"/>
                </a:cubicBezTo>
                <a:cubicBezTo>
                  <a:pt x="381889" y="89346"/>
                  <a:pt x="368038" y="103197"/>
                  <a:pt x="350946" y="103219"/>
                </a:cubicBezTo>
                <a:close/>
                <a:moveTo>
                  <a:pt x="157719" y="119156"/>
                </a:moveTo>
                <a:cubicBezTo>
                  <a:pt x="169099" y="106174"/>
                  <a:pt x="175404" y="89517"/>
                  <a:pt x="175473" y="72254"/>
                </a:cubicBezTo>
                <a:cubicBezTo>
                  <a:pt x="175473" y="32349"/>
                  <a:pt x="143124" y="0"/>
                  <a:pt x="103219" y="0"/>
                </a:cubicBezTo>
                <a:cubicBezTo>
                  <a:pt x="63315" y="0"/>
                  <a:pt x="30966" y="32349"/>
                  <a:pt x="30966" y="72254"/>
                </a:cubicBezTo>
                <a:cubicBezTo>
                  <a:pt x="31035" y="89517"/>
                  <a:pt x="37340" y="106174"/>
                  <a:pt x="48720" y="119156"/>
                </a:cubicBezTo>
                <a:cubicBezTo>
                  <a:pt x="18500" y="137889"/>
                  <a:pt x="82" y="170885"/>
                  <a:pt x="0" y="206439"/>
                </a:cubicBezTo>
                <a:cubicBezTo>
                  <a:pt x="0" y="217840"/>
                  <a:pt x="9243" y="227083"/>
                  <a:pt x="20644" y="227083"/>
                </a:cubicBezTo>
                <a:cubicBezTo>
                  <a:pt x="32045" y="227083"/>
                  <a:pt x="41288" y="217840"/>
                  <a:pt x="41288" y="206439"/>
                </a:cubicBezTo>
                <a:cubicBezTo>
                  <a:pt x="41288" y="172235"/>
                  <a:pt x="69015" y="144507"/>
                  <a:pt x="103219" y="144507"/>
                </a:cubicBezTo>
                <a:cubicBezTo>
                  <a:pt x="137423" y="144507"/>
                  <a:pt x="165151" y="172235"/>
                  <a:pt x="165151" y="206439"/>
                </a:cubicBezTo>
                <a:cubicBezTo>
                  <a:pt x="165151" y="217840"/>
                  <a:pt x="174394" y="227083"/>
                  <a:pt x="185795" y="227083"/>
                </a:cubicBezTo>
                <a:cubicBezTo>
                  <a:pt x="197196" y="227083"/>
                  <a:pt x="206439" y="217840"/>
                  <a:pt x="206439" y="206439"/>
                </a:cubicBezTo>
                <a:cubicBezTo>
                  <a:pt x="206356" y="170885"/>
                  <a:pt x="187938" y="137889"/>
                  <a:pt x="157719" y="119156"/>
                </a:cubicBezTo>
                <a:close/>
                <a:moveTo>
                  <a:pt x="103219" y="103219"/>
                </a:moveTo>
                <a:cubicBezTo>
                  <a:pt x="86117" y="103219"/>
                  <a:pt x="72254" y="89356"/>
                  <a:pt x="72254" y="72254"/>
                </a:cubicBezTo>
                <a:cubicBezTo>
                  <a:pt x="72254" y="55152"/>
                  <a:pt x="86117" y="41288"/>
                  <a:pt x="103219" y="41288"/>
                </a:cubicBezTo>
                <a:cubicBezTo>
                  <a:pt x="120321" y="41288"/>
                  <a:pt x="134185" y="55152"/>
                  <a:pt x="134185" y="72254"/>
                </a:cubicBezTo>
                <a:cubicBezTo>
                  <a:pt x="134162" y="89346"/>
                  <a:pt x="120312" y="103197"/>
                  <a:pt x="103219" y="103219"/>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0" name="Google Shape;750;p40"/>
          <p:cNvSpPr/>
          <p:nvPr/>
        </p:nvSpPr>
        <p:spPr>
          <a:xfrm>
            <a:off x="15168686" y="4967775"/>
            <a:ext cx="413912" cy="372521"/>
          </a:xfrm>
          <a:custGeom>
            <a:rect b="b" l="l" r="r" t="t"/>
            <a:pathLst>
              <a:path extrusionOk="0" h="372521" w="413912">
                <a:moveTo>
                  <a:pt x="324093" y="110515"/>
                </a:moveTo>
                <a:cubicBezTo>
                  <a:pt x="329523" y="110492"/>
                  <a:pt x="334726" y="108336"/>
                  <a:pt x="338580" y="104513"/>
                </a:cubicBezTo>
                <a:lnTo>
                  <a:pt x="353274" y="89819"/>
                </a:lnTo>
                <a:cubicBezTo>
                  <a:pt x="361956" y="82384"/>
                  <a:pt x="362967" y="69320"/>
                  <a:pt x="355532" y="60638"/>
                </a:cubicBezTo>
                <a:cubicBezTo>
                  <a:pt x="348097" y="51957"/>
                  <a:pt x="335033" y="50946"/>
                  <a:pt x="326351" y="58381"/>
                </a:cubicBezTo>
                <a:cubicBezTo>
                  <a:pt x="325542" y="59074"/>
                  <a:pt x="324787" y="59829"/>
                  <a:pt x="324093" y="60638"/>
                </a:cubicBezTo>
                <a:lnTo>
                  <a:pt x="310434" y="75332"/>
                </a:lnTo>
                <a:cubicBezTo>
                  <a:pt x="302410" y="83404"/>
                  <a:pt x="302410" y="96441"/>
                  <a:pt x="310434" y="104513"/>
                </a:cubicBezTo>
                <a:cubicBezTo>
                  <a:pt x="314083" y="108142"/>
                  <a:pt x="318953" y="110282"/>
                  <a:pt x="324093" y="110515"/>
                </a:cubicBezTo>
                <a:close/>
                <a:moveTo>
                  <a:pt x="206956" y="62087"/>
                </a:moveTo>
                <a:cubicBezTo>
                  <a:pt x="218386" y="62087"/>
                  <a:pt x="227652" y="52821"/>
                  <a:pt x="227652" y="41391"/>
                </a:cubicBezTo>
                <a:lnTo>
                  <a:pt x="227652" y="20696"/>
                </a:lnTo>
                <a:cubicBezTo>
                  <a:pt x="227652" y="9266"/>
                  <a:pt x="218386" y="0"/>
                  <a:pt x="206956" y="0"/>
                </a:cubicBezTo>
                <a:cubicBezTo>
                  <a:pt x="195526" y="0"/>
                  <a:pt x="186261" y="9266"/>
                  <a:pt x="186261" y="20696"/>
                </a:cubicBezTo>
                <a:lnTo>
                  <a:pt x="186261" y="41391"/>
                </a:lnTo>
                <a:cubicBezTo>
                  <a:pt x="186261" y="52821"/>
                  <a:pt x="195526" y="62087"/>
                  <a:pt x="206956" y="62087"/>
                </a:cubicBezTo>
                <a:close/>
                <a:moveTo>
                  <a:pt x="41391" y="186261"/>
                </a:moveTo>
                <a:lnTo>
                  <a:pt x="20696" y="186261"/>
                </a:lnTo>
                <a:cubicBezTo>
                  <a:pt x="9266" y="186261"/>
                  <a:pt x="0" y="195526"/>
                  <a:pt x="0" y="206956"/>
                </a:cubicBezTo>
                <a:cubicBezTo>
                  <a:pt x="0" y="218386"/>
                  <a:pt x="9266" y="227652"/>
                  <a:pt x="20696" y="227652"/>
                </a:cubicBezTo>
                <a:lnTo>
                  <a:pt x="41391" y="227652"/>
                </a:lnTo>
                <a:cubicBezTo>
                  <a:pt x="52821" y="227652"/>
                  <a:pt x="62087" y="218386"/>
                  <a:pt x="62087" y="206956"/>
                </a:cubicBezTo>
                <a:cubicBezTo>
                  <a:pt x="62087" y="195526"/>
                  <a:pt x="52821" y="186261"/>
                  <a:pt x="41391" y="186261"/>
                </a:cubicBezTo>
                <a:close/>
                <a:moveTo>
                  <a:pt x="75332" y="104513"/>
                </a:moveTo>
                <a:cubicBezTo>
                  <a:pt x="79187" y="108336"/>
                  <a:pt x="84390" y="110492"/>
                  <a:pt x="89819" y="110515"/>
                </a:cubicBezTo>
                <a:cubicBezTo>
                  <a:pt x="95320" y="110546"/>
                  <a:pt x="100607" y="108387"/>
                  <a:pt x="104513" y="104513"/>
                </a:cubicBezTo>
                <a:cubicBezTo>
                  <a:pt x="112537" y="96441"/>
                  <a:pt x="112537" y="83404"/>
                  <a:pt x="104513" y="75332"/>
                </a:cubicBezTo>
                <a:lnTo>
                  <a:pt x="89819" y="60638"/>
                </a:lnTo>
                <a:cubicBezTo>
                  <a:pt x="81138" y="53204"/>
                  <a:pt x="68073" y="54214"/>
                  <a:pt x="60638" y="62896"/>
                </a:cubicBezTo>
                <a:cubicBezTo>
                  <a:pt x="54003" y="70644"/>
                  <a:pt x="54003" y="82071"/>
                  <a:pt x="60638" y="89819"/>
                </a:cubicBezTo>
                <a:close/>
                <a:moveTo>
                  <a:pt x="393217" y="186261"/>
                </a:moveTo>
                <a:lnTo>
                  <a:pt x="372521" y="186261"/>
                </a:lnTo>
                <a:cubicBezTo>
                  <a:pt x="361091" y="186261"/>
                  <a:pt x="351826" y="195526"/>
                  <a:pt x="351826" y="206956"/>
                </a:cubicBezTo>
                <a:cubicBezTo>
                  <a:pt x="351826" y="218386"/>
                  <a:pt x="361091" y="227652"/>
                  <a:pt x="372521" y="227652"/>
                </a:cubicBezTo>
                <a:lnTo>
                  <a:pt x="393217" y="227652"/>
                </a:lnTo>
                <a:cubicBezTo>
                  <a:pt x="404647" y="227652"/>
                  <a:pt x="413913" y="218386"/>
                  <a:pt x="413913" y="206956"/>
                </a:cubicBezTo>
                <a:cubicBezTo>
                  <a:pt x="413913" y="195526"/>
                  <a:pt x="404647" y="186261"/>
                  <a:pt x="393217" y="186261"/>
                </a:cubicBezTo>
                <a:close/>
                <a:moveTo>
                  <a:pt x="186261" y="331130"/>
                </a:moveTo>
                <a:lnTo>
                  <a:pt x="124174" y="331130"/>
                </a:lnTo>
                <a:cubicBezTo>
                  <a:pt x="112744" y="331130"/>
                  <a:pt x="103478" y="340396"/>
                  <a:pt x="103478" y="351826"/>
                </a:cubicBezTo>
                <a:cubicBezTo>
                  <a:pt x="103478" y="363256"/>
                  <a:pt x="112744" y="372521"/>
                  <a:pt x="124174" y="372521"/>
                </a:cubicBezTo>
                <a:lnTo>
                  <a:pt x="186261" y="372521"/>
                </a:lnTo>
                <a:cubicBezTo>
                  <a:pt x="197691" y="372521"/>
                  <a:pt x="206956" y="363256"/>
                  <a:pt x="206956" y="351826"/>
                </a:cubicBezTo>
                <a:cubicBezTo>
                  <a:pt x="206956" y="340396"/>
                  <a:pt x="197691" y="331130"/>
                  <a:pt x="186261" y="331130"/>
                </a:cubicBezTo>
                <a:close/>
                <a:moveTo>
                  <a:pt x="331130" y="248348"/>
                </a:moveTo>
                <a:lnTo>
                  <a:pt x="312918" y="248348"/>
                </a:lnTo>
                <a:cubicBezTo>
                  <a:pt x="318145" y="235175"/>
                  <a:pt x="320814" y="221128"/>
                  <a:pt x="320782" y="206956"/>
                </a:cubicBezTo>
                <a:cubicBezTo>
                  <a:pt x="320782" y="144092"/>
                  <a:pt x="269821" y="93130"/>
                  <a:pt x="206956" y="93130"/>
                </a:cubicBezTo>
                <a:cubicBezTo>
                  <a:pt x="144092" y="93130"/>
                  <a:pt x="93130" y="144092"/>
                  <a:pt x="93130" y="206956"/>
                </a:cubicBezTo>
                <a:cubicBezTo>
                  <a:pt x="93099" y="221128"/>
                  <a:pt x="95768" y="235175"/>
                  <a:pt x="100995" y="248348"/>
                </a:cubicBezTo>
                <a:lnTo>
                  <a:pt x="82783" y="248348"/>
                </a:lnTo>
                <a:cubicBezTo>
                  <a:pt x="71353" y="248348"/>
                  <a:pt x="62087" y="257613"/>
                  <a:pt x="62087" y="269043"/>
                </a:cubicBezTo>
                <a:cubicBezTo>
                  <a:pt x="62087" y="280473"/>
                  <a:pt x="71353" y="289739"/>
                  <a:pt x="82783" y="289739"/>
                </a:cubicBezTo>
                <a:lnTo>
                  <a:pt x="331130" y="289739"/>
                </a:lnTo>
                <a:cubicBezTo>
                  <a:pt x="342560" y="289739"/>
                  <a:pt x="351826" y="280473"/>
                  <a:pt x="351826" y="269043"/>
                </a:cubicBezTo>
                <a:cubicBezTo>
                  <a:pt x="351826" y="257613"/>
                  <a:pt x="342560" y="248348"/>
                  <a:pt x="331130" y="248348"/>
                </a:cubicBezTo>
                <a:close/>
                <a:moveTo>
                  <a:pt x="265939" y="248348"/>
                </a:moveTo>
                <a:lnTo>
                  <a:pt x="147974" y="248348"/>
                </a:lnTo>
                <a:cubicBezTo>
                  <a:pt x="139279" y="236293"/>
                  <a:pt x="134575" y="221819"/>
                  <a:pt x="134522" y="206956"/>
                </a:cubicBezTo>
                <a:cubicBezTo>
                  <a:pt x="134522" y="166952"/>
                  <a:pt x="166952" y="134522"/>
                  <a:pt x="206956" y="134522"/>
                </a:cubicBezTo>
                <a:cubicBezTo>
                  <a:pt x="246961" y="134522"/>
                  <a:pt x="279391" y="166952"/>
                  <a:pt x="279391" y="206956"/>
                </a:cubicBezTo>
                <a:cubicBezTo>
                  <a:pt x="279338" y="221819"/>
                  <a:pt x="274634" y="236293"/>
                  <a:pt x="265939" y="248348"/>
                </a:cubicBezTo>
                <a:close/>
                <a:moveTo>
                  <a:pt x="289739" y="331130"/>
                </a:moveTo>
                <a:lnTo>
                  <a:pt x="269043" y="331130"/>
                </a:lnTo>
                <a:cubicBezTo>
                  <a:pt x="257613" y="331130"/>
                  <a:pt x="248348" y="340396"/>
                  <a:pt x="248348" y="351826"/>
                </a:cubicBezTo>
                <a:cubicBezTo>
                  <a:pt x="248348" y="363256"/>
                  <a:pt x="257613" y="372521"/>
                  <a:pt x="269043" y="372521"/>
                </a:cubicBezTo>
                <a:lnTo>
                  <a:pt x="289739" y="372521"/>
                </a:lnTo>
                <a:cubicBezTo>
                  <a:pt x="301169" y="372521"/>
                  <a:pt x="310434" y="363256"/>
                  <a:pt x="310434" y="351826"/>
                </a:cubicBezTo>
                <a:cubicBezTo>
                  <a:pt x="310434" y="340396"/>
                  <a:pt x="301169" y="331130"/>
                  <a:pt x="289739" y="33113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40"/>
          <p:cNvSpPr/>
          <p:nvPr/>
        </p:nvSpPr>
        <p:spPr>
          <a:xfrm>
            <a:off x="16571561" y="4926939"/>
            <a:ext cx="371645" cy="456653"/>
          </a:xfrm>
          <a:custGeom>
            <a:rect b="b" l="l" r="r" t="t"/>
            <a:pathLst>
              <a:path extrusionOk="0" h="456653" w="371645">
                <a:moveTo>
                  <a:pt x="112893" y="152676"/>
                </a:moveTo>
                <a:lnTo>
                  <a:pt x="112852" y="152697"/>
                </a:lnTo>
                <a:lnTo>
                  <a:pt x="112790" y="152738"/>
                </a:lnTo>
                <a:close/>
                <a:moveTo>
                  <a:pt x="318383" y="148816"/>
                </a:moveTo>
                <a:cubicBezTo>
                  <a:pt x="316946" y="147430"/>
                  <a:pt x="315353" y="146218"/>
                  <a:pt x="313634" y="145203"/>
                </a:cubicBezTo>
                <a:cubicBezTo>
                  <a:pt x="303809" y="139419"/>
                  <a:pt x="291156" y="142694"/>
                  <a:pt x="285371" y="152519"/>
                </a:cubicBezTo>
                <a:cubicBezTo>
                  <a:pt x="285146" y="152902"/>
                  <a:pt x="284933" y="153292"/>
                  <a:pt x="284733" y="153688"/>
                </a:cubicBezTo>
                <a:cubicBezTo>
                  <a:pt x="277623" y="167703"/>
                  <a:pt x="267815" y="180177"/>
                  <a:pt x="255873" y="190393"/>
                </a:cubicBezTo>
                <a:cubicBezTo>
                  <a:pt x="257704" y="180103"/>
                  <a:pt x="258630" y="169672"/>
                  <a:pt x="258639" y="159220"/>
                </a:cubicBezTo>
                <a:cubicBezTo>
                  <a:pt x="258719" y="94506"/>
                  <a:pt x="224033" y="34736"/>
                  <a:pt x="167806" y="2699"/>
                </a:cubicBezTo>
                <a:cubicBezTo>
                  <a:pt x="157893" y="-2934"/>
                  <a:pt x="145291" y="536"/>
                  <a:pt x="139659" y="10449"/>
                </a:cubicBezTo>
                <a:cubicBezTo>
                  <a:pt x="138112" y="13172"/>
                  <a:pt x="137204" y="16212"/>
                  <a:pt x="137005" y="19338"/>
                </a:cubicBezTo>
                <a:cubicBezTo>
                  <a:pt x="134670" y="58890"/>
                  <a:pt x="116235" y="95760"/>
                  <a:pt x="85994" y="121360"/>
                </a:cubicBezTo>
                <a:lnTo>
                  <a:pt x="81246" y="125220"/>
                </a:lnTo>
                <a:cubicBezTo>
                  <a:pt x="65590" y="135753"/>
                  <a:pt x="51733" y="148740"/>
                  <a:pt x="40206" y="163680"/>
                </a:cubicBezTo>
                <a:cubicBezTo>
                  <a:pt x="-23470" y="243896"/>
                  <a:pt x="-10062" y="360545"/>
                  <a:pt x="70154" y="424221"/>
                </a:cubicBezTo>
                <a:cubicBezTo>
                  <a:pt x="83987" y="435202"/>
                  <a:pt x="99317" y="444150"/>
                  <a:pt x="115680" y="450795"/>
                </a:cubicBezTo>
                <a:cubicBezTo>
                  <a:pt x="126240" y="455093"/>
                  <a:pt x="138285" y="450017"/>
                  <a:pt x="142584" y="439457"/>
                </a:cubicBezTo>
                <a:cubicBezTo>
                  <a:pt x="143589" y="436987"/>
                  <a:pt x="144106" y="434345"/>
                  <a:pt x="144107" y="431678"/>
                </a:cubicBezTo>
                <a:cubicBezTo>
                  <a:pt x="144090" y="429492"/>
                  <a:pt x="143742" y="427320"/>
                  <a:pt x="143075" y="425237"/>
                </a:cubicBezTo>
                <a:cubicBezTo>
                  <a:pt x="138456" y="407877"/>
                  <a:pt x="137126" y="389805"/>
                  <a:pt x="139152" y="371956"/>
                </a:cubicBezTo>
                <a:cubicBezTo>
                  <a:pt x="158691" y="408796"/>
                  <a:pt x="190051" y="437996"/>
                  <a:pt x="228189" y="454861"/>
                </a:cubicBezTo>
                <a:cubicBezTo>
                  <a:pt x="232843" y="456942"/>
                  <a:pt x="238102" y="457221"/>
                  <a:pt x="242950" y="455646"/>
                </a:cubicBezTo>
                <a:cubicBezTo>
                  <a:pt x="340545" y="424140"/>
                  <a:pt x="394121" y="319483"/>
                  <a:pt x="362615" y="221888"/>
                </a:cubicBezTo>
                <a:cubicBezTo>
                  <a:pt x="353750" y="194424"/>
                  <a:pt x="338605" y="169405"/>
                  <a:pt x="318383" y="148816"/>
                </a:cubicBezTo>
                <a:close/>
                <a:moveTo>
                  <a:pt x="237768" y="413697"/>
                </a:moveTo>
                <a:cubicBezTo>
                  <a:pt x="201374" y="395257"/>
                  <a:pt x="174529" y="362220"/>
                  <a:pt x="163925" y="322823"/>
                </a:cubicBezTo>
                <a:cubicBezTo>
                  <a:pt x="162322" y="316263"/>
                  <a:pt x="161081" y="309619"/>
                  <a:pt x="160209" y="302922"/>
                </a:cubicBezTo>
                <a:cubicBezTo>
                  <a:pt x="159005" y="294180"/>
                  <a:pt x="152376" y="287170"/>
                  <a:pt x="143715" y="285478"/>
                </a:cubicBezTo>
                <a:cubicBezTo>
                  <a:pt x="142416" y="285226"/>
                  <a:pt x="141095" y="285102"/>
                  <a:pt x="139772" y="285107"/>
                </a:cubicBezTo>
                <a:cubicBezTo>
                  <a:pt x="132389" y="285100"/>
                  <a:pt x="125565" y="289035"/>
                  <a:pt x="121873" y="295429"/>
                </a:cubicBezTo>
                <a:cubicBezTo>
                  <a:pt x="104748" y="324975"/>
                  <a:pt x="96138" y="358687"/>
                  <a:pt x="96998" y="392827"/>
                </a:cubicBezTo>
                <a:cubicBezTo>
                  <a:pt x="34120" y="343953"/>
                  <a:pt x="22768" y="253360"/>
                  <a:pt x="71642" y="190483"/>
                </a:cubicBezTo>
                <a:cubicBezTo>
                  <a:pt x="71999" y="190024"/>
                  <a:pt x="72358" y="189567"/>
                  <a:pt x="72720" y="189113"/>
                </a:cubicBezTo>
                <a:cubicBezTo>
                  <a:pt x="81750" y="177384"/>
                  <a:pt x="92644" y="167216"/>
                  <a:pt x="104966" y="159014"/>
                </a:cubicBezTo>
                <a:cubicBezTo>
                  <a:pt x="105505" y="158668"/>
                  <a:pt x="106023" y="158289"/>
                  <a:pt x="106514" y="157879"/>
                </a:cubicBezTo>
                <a:cubicBezTo>
                  <a:pt x="106514" y="157879"/>
                  <a:pt x="112625" y="152821"/>
                  <a:pt x="112831" y="152718"/>
                </a:cubicBezTo>
                <a:cubicBezTo>
                  <a:pt x="142253" y="127843"/>
                  <a:pt x="163181" y="94408"/>
                  <a:pt x="172699" y="57075"/>
                </a:cubicBezTo>
                <a:cubicBezTo>
                  <a:pt x="218941" y="99834"/>
                  <a:pt x="230671" y="168334"/>
                  <a:pt x="201290" y="224042"/>
                </a:cubicBezTo>
                <a:cubicBezTo>
                  <a:pt x="196007" y="234146"/>
                  <a:pt x="199915" y="246619"/>
                  <a:pt x="210018" y="251902"/>
                </a:cubicBezTo>
                <a:cubicBezTo>
                  <a:pt x="214863" y="254435"/>
                  <a:pt x="220514" y="254943"/>
                  <a:pt x="225733" y="253315"/>
                </a:cubicBezTo>
                <a:cubicBezTo>
                  <a:pt x="257354" y="243398"/>
                  <a:pt x="285178" y="224033"/>
                  <a:pt x="305459" y="197824"/>
                </a:cubicBezTo>
                <a:cubicBezTo>
                  <a:pt x="350211" y="263906"/>
                  <a:pt x="332920" y="353754"/>
                  <a:pt x="266839" y="398506"/>
                </a:cubicBezTo>
                <a:cubicBezTo>
                  <a:pt x="257757" y="404657"/>
                  <a:pt x="248004" y="409753"/>
                  <a:pt x="237768" y="413697"/>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2" name="Google Shape;752;p40"/>
          <p:cNvSpPr/>
          <p:nvPr/>
        </p:nvSpPr>
        <p:spPr>
          <a:xfrm>
            <a:off x="10998616" y="6352580"/>
            <a:ext cx="454117" cy="351385"/>
          </a:xfrm>
          <a:custGeom>
            <a:rect b="b" l="l" r="r" t="t"/>
            <a:pathLst>
              <a:path extrusionOk="0" h="351385" w="454117">
                <a:moveTo>
                  <a:pt x="233568" y="180240"/>
                </a:moveTo>
                <a:cubicBezTo>
                  <a:pt x="255884" y="160923"/>
                  <a:pt x="268707" y="132864"/>
                  <a:pt x="268707" y="103349"/>
                </a:cubicBezTo>
                <a:cubicBezTo>
                  <a:pt x="268707" y="46271"/>
                  <a:pt x="222436" y="0"/>
                  <a:pt x="165358" y="0"/>
                </a:cubicBezTo>
                <a:cubicBezTo>
                  <a:pt x="108280" y="0"/>
                  <a:pt x="62009" y="46271"/>
                  <a:pt x="62009" y="103349"/>
                </a:cubicBezTo>
                <a:cubicBezTo>
                  <a:pt x="62009" y="132864"/>
                  <a:pt x="74832" y="160923"/>
                  <a:pt x="97148" y="180240"/>
                </a:cubicBezTo>
                <a:cubicBezTo>
                  <a:pt x="38052" y="207000"/>
                  <a:pt x="62" y="265844"/>
                  <a:pt x="0" y="330716"/>
                </a:cubicBezTo>
                <a:cubicBezTo>
                  <a:pt x="0" y="342132"/>
                  <a:pt x="9254" y="351386"/>
                  <a:pt x="20670" y="351386"/>
                </a:cubicBezTo>
                <a:cubicBezTo>
                  <a:pt x="32085" y="351386"/>
                  <a:pt x="41340" y="342132"/>
                  <a:pt x="41340" y="330716"/>
                </a:cubicBezTo>
                <a:cubicBezTo>
                  <a:pt x="41340" y="262222"/>
                  <a:pt x="96864" y="206698"/>
                  <a:pt x="165358" y="206698"/>
                </a:cubicBezTo>
                <a:cubicBezTo>
                  <a:pt x="233852" y="206698"/>
                  <a:pt x="289377" y="262222"/>
                  <a:pt x="289377" y="330716"/>
                </a:cubicBezTo>
                <a:cubicBezTo>
                  <a:pt x="289377" y="342132"/>
                  <a:pt x="298631" y="351386"/>
                  <a:pt x="310046" y="351386"/>
                </a:cubicBezTo>
                <a:cubicBezTo>
                  <a:pt x="321462" y="351386"/>
                  <a:pt x="330716" y="342132"/>
                  <a:pt x="330716" y="330716"/>
                </a:cubicBezTo>
                <a:cubicBezTo>
                  <a:pt x="330654" y="265844"/>
                  <a:pt x="292664" y="207000"/>
                  <a:pt x="233568" y="180240"/>
                </a:cubicBezTo>
                <a:close/>
                <a:moveTo>
                  <a:pt x="165358" y="165358"/>
                </a:moveTo>
                <a:cubicBezTo>
                  <a:pt x="131111" y="165358"/>
                  <a:pt x="103349" y="137596"/>
                  <a:pt x="103349" y="103349"/>
                </a:cubicBezTo>
                <a:cubicBezTo>
                  <a:pt x="103349" y="69102"/>
                  <a:pt x="131111" y="41340"/>
                  <a:pt x="165358" y="41340"/>
                </a:cubicBezTo>
                <a:cubicBezTo>
                  <a:pt x="199605" y="41340"/>
                  <a:pt x="227367" y="69102"/>
                  <a:pt x="227367" y="103349"/>
                </a:cubicBezTo>
                <a:cubicBezTo>
                  <a:pt x="227367" y="137596"/>
                  <a:pt x="199605" y="165358"/>
                  <a:pt x="165358" y="165358"/>
                </a:cubicBezTo>
                <a:close/>
                <a:moveTo>
                  <a:pt x="366681" y="171972"/>
                </a:moveTo>
                <a:cubicBezTo>
                  <a:pt x="404581" y="129293"/>
                  <a:pt x="400707" y="63971"/>
                  <a:pt x="358028" y="26072"/>
                </a:cubicBezTo>
                <a:cubicBezTo>
                  <a:pt x="339107" y="9270"/>
                  <a:pt x="314680" y="-7"/>
                  <a:pt x="289376" y="0"/>
                </a:cubicBezTo>
                <a:cubicBezTo>
                  <a:pt x="277961" y="0"/>
                  <a:pt x="268707" y="9254"/>
                  <a:pt x="268707" y="20670"/>
                </a:cubicBezTo>
                <a:cubicBezTo>
                  <a:pt x="268707" y="32085"/>
                  <a:pt x="277961" y="41340"/>
                  <a:pt x="289376" y="41340"/>
                </a:cubicBezTo>
                <a:cubicBezTo>
                  <a:pt x="323623" y="41340"/>
                  <a:pt x="351386" y="69102"/>
                  <a:pt x="351386" y="103349"/>
                </a:cubicBezTo>
                <a:cubicBezTo>
                  <a:pt x="351326" y="125443"/>
                  <a:pt x="339515" y="145836"/>
                  <a:pt x="320381" y="156883"/>
                </a:cubicBezTo>
                <a:cubicBezTo>
                  <a:pt x="314149" y="160478"/>
                  <a:pt x="310235" y="167054"/>
                  <a:pt x="310046" y="174246"/>
                </a:cubicBezTo>
                <a:cubicBezTo>
                  <a:pt x="309870" y="181380"/>
                  <a:pt x="313387" y="188099"/>
                  <a:pt x="319348" y="192022"/>
                </a:cubicBezTo>
                <a:lnTo>
                  <a:pt x="327409" y="197396"/>
                </a:lnTo>
                <a:lnTo>
                  <a:pt x="330096" y="198843"/>
                </a:lnTo>
                <a:cubicBezTo>
                  <a:pt x="380966" y="222971"/>
                  <a:pt x="413220" y="274416"/>
                  <a:pt x="412775" y="330716"/>
                </a:cubicBezTo>
                <a:cubicBezTo>
                  <a:pt x="412775" y="342132"/>
                  <a:pt x="422029" y="351386"/>
                  <a:pt x="433445" y="351386"/>
                </a:cubicBezTo>
                <a:cubicBezTo>
                  <a:pt x="444860" y="351386"/>
                  <a:pt x="454114" y="342132"/>
                  <a:pt x="454114" y="330716"/>
                </a:cubicBezTo>
                <a:cubicBezTo>
                  <a:pt x="454458" y="266223"/>
                  <a:pt x="421373" y="206153"/>
                  <a:pt x="366681" y="171972"/>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3" name="Google Shape;753;p40"/>
          <p:cNvSpPr/>
          <p:nvPr/>
        </p:nvSpPr>
        <p:spPr>
          <a:xfrm>
            <a:off x="12417696" y="9060412"/>
            <a:ext cx="411910" cy="410714"/>
          </a:xfrm>
          <a:custGeom>
            <a:rect b="b" l="l" r="r" t="t"/>
            <a:pathLst>
              <a:path extrusionOk="0" h="410714" w="411910">
                <a:moveTo>
                  <a:pt x="360856" y="226547"/>
                </a:moveTo>
                <a:cubicBezTo>
                  <a:pt x="356309" y="226547"/>
                  <a:pt x="351555" y="225100"/>
                  <a:pt x="347007" y="224067"/>
                </a:cubicBezTo>
                <a:cubicBezTo>
                  <a:pt x="337799" y="222037"/>
                  <a:pt x="328749" y="219343"/>
                  <a:pt x="319930" y="216006"/>
                </a:cubicBezTo>
                <a:cubicBezTo>
                  <a:pt x="300071" y="208781"/>
                  <a:pt x="277961" y="217696"/>
                  <a:pt x="268669" y="236675"/>
                </a:cubicBezTo>
                <a:lnTo>
                  <a:pt x="264122" y="245977"/>
                </a:lnTo>
                <a:cubicBezTo>
                  <a:pt x="243989" y="234777"/>
                  <a:pt x="225489" y="220868"/>
                  <a:pt x="209140" y="204637"/>
                </a:cubicBezTo>
                <a:cubicBezTo>
                  <a:pt x="192909" y="188288"/>
                  <a:pt x="179000" y="169788"/>
                  <a:pt x="167800" y="149656"/>
                </a:cubicBezTo>
                <a:lnTo>
                  <a:pt x="176482" y="143868"/>
                </a:lnTo>
                <a:cubicBezTo>
                  <a:pt x="195461" y="134576"/>
                  <a:pt x="204376" y="112466"/>
                  <a:pt x="197152" y="92607"/>
                </a:cubicBezTo>
                <a:cubicBezTo>
                  <a:pt x="193870" y="83769"/>
                  <a:pt x="191177" y="74724"/>
                  <a:pt x="189090" y="65530"/>
                </a:cubicBezTo>
                <a:cubicBezTo>
                  <a:pt x="188057" y="60982"/>
                  <a:pt x="187230" y="56228"/>
                  <a:pt x="186610" y="51474"/>
                </a:cubicBezTo>
                <a:cubicBezTo>
                  <a:pt x="181424" y="21395"/>
                  <a:pt x="155120" y="-437"/>
                  <a:pt x="124601" y="7"/>
                </a:cubicBezTo>
                <a:lnTo>
                  <a:pt x="62591" y="7"/>
                </a:lnTo>
                <a:cubicBezTo>
                  <a:pt x="28346" y="-315"/>
                  <a:pt x="324" y="27186"/>
                  <a:pt x="3" y="61431"/>
                </a:cubicBezTo>
                <a:cubicBezTo>
                  <a:pt x="-26" y="64461"/>
                  <a:pt x="168" y="67489"/>
                  <a:pt x="582" y="70490"/>
                </a:cubicBezTo>
                <a:cubicBezTo>
                  <a:pt x="23235" y="248628"/>
                  <a:pt x="163828" y="388710"/>
                  <a:pt x="342046" y="410715"/>
                </a:cubicBezTo>
                <a:lnTo>
                  <a:pt x="349901" y="410715"/>
                </a:lnTo>
                <a:cubicBezTo>
                  <a:pt x="365143" y="410737"/>
                  <a:pt x="379860" y="405145"/>
                  <a:pt x="391240" y="395006"/>
                </a:cubicBezTo>
                <a:cubicBezTo>
                  <a:pt x="404468" y="383175"/>
                  <a:pt x="411992" y="366244"/>
                  <a:pt x="411910" y="348499"/>
                </a:cubicBezTo>
                <a:lnTo>
                  <a:pt x="411910" y="286489"/>
                </a:lnTo>
                <a:cubicBezTo>
                  <a:pt x="411388" y="256881"/>
                  <a:pt x="390004" y="231774"/>
                  <a:pt x="360856" y="226547"/>
                </a:cubicBezTo>
                <a:close/>
                <a:moveTo>
                  <a:pt x="371191" y="350566"/>
                </a:moveTo>
                <a:cubicBezTo>
                  <a:pt x="371183" y="356503"/>
                  <a:pt x="368623" y="362150"/>
                  <a:pt x="364163" y="366068"/>
                </a:cubicBezTo>
                <a:cubicBezTo>
                  <a:pt x="359493" y="370100"/>
                  <a:pt x="353339" y="371976"/>
                  <a:pt x="347214" y="371235"/>
                </a:cubicBezTo>
                <a:cubicBezTo>
                  <a:pt x="187975" y="350818"/>
                  <a:pt x="62823" y="225071"/>
                  <a:pt x="43162" y="65736"/>
                </a:cubicBezTo>
                <a:cubicBezTo>
                  <a:pt x="42497" y="59618"/>
                  <a:pt x="44364" y="53494"/>
                  <a:pt x="48329" y="48787"/>
                </a:cubicBezTo>
                <a:cubicBezTo>
                  <a:pt x="52248" y="44327"/>
                  <a:pt x="57895" y="41767"/>
                  <a:pt x="63832" y="41760"/>
                </a:cubicBezTo>
                <a:lnTo>
                  <a:pt x="125841" y="41760"/>
                </a:lnTo>
                <a:cubicBezTo>
                  <a:pt x="135756" y="41539"/>
                  <a:pt x="144430" y="48392"/>
                  <a:pt x="146511" y="58089"/>
                </a:cubicBezTo>
                <a:cubicBezTo>
                  <a:pt x="147337" y="63738"/>
                  <a:pt x="148371" y="69319"/>
                  <a:pt x="149611" y="74831"/>
                </a:cubicBezTo>
                <a:cubicBezTo>
                  <a:pt x="151999" y="85727"/>
                  <a:pt x="155177" y="96435"/>
                  <a:pt x="159119" y="106869"/>
                </a:cubicBezTo>
                <a:lnTo>
                  <a:pt x="130182" y="120305"/>
                </a:lnTo>
                <a:cubicBezTo>
                  <a:pt x="119806" y="125065"/>
                  <a:pt x="115254" y="137335"/>
                  <a:pt x="120014" y="147711"/>
                </a:cubicBezTo>
                <a:cubicBezTo>
                  <a:pt x="120027" y="147739"/>
                  <a:pt x="120040" y="147767"/>
                  <a:pt x="120053" y="147795"/>
                </a:cubicBezTo>
                <a:cubicBezTo>
                  <a:pt x="149801" y="211515"/>
                  <a:pt x="201022" y="262736"/>
                  <a:pt x="264742" y="292484"/>
                </a:cubicBezTo>
                <a:cubicBezTo>
                  <a:pt x="269774" y="294551"/>
                  <a:pt x="275418" y="294551"/>
                  <a:pt x="280451" y="292484"/>
                </a:cubicBezTo>
                <a:cubicBezTo>
                  <a:pt x="285658" y="290621"/>
                  <a:pt x="289901" y="286750"/>
                  <a:pt x="292232" y="281735"/>
                </a:cubicBezTo>
                <a:lnTo>
                  <a:pt x="305048" y="252798"/>
                </a:lnTo>
                <a:cubicBezTo>
                  <a:pt x="315733" y="256619"/>
                  <a:pt x="326639" y="259794"/>
                  <a:pt x="337706" y="262306"/>
                </a:cubicBezTo>
                <a:cubicBezTo>
                  <a:pt x="343218" y="263546"/>
                  <a:pt x="348799" y="264579"/>
                  <a:pt x="354448" y="265406"/>
                </a:cubicBezTo>
                <a:cubicBezTo>
                  <a:pt x="364145" y="267486"/>
                  <a:pt x="370998" y="276161"/>
                  <a:pt x="370777" y="286076"/>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40"/>
          <p:cNvSpPr/>
          <p:nvPr/>
        </p:nvSpPr>
        <p:spPr>
          <a:xfrm>
            <a:off x="13788117" y="9070049"/>
            <a:ext cx="413404" cy="413395"/>
          </a:xfrm>
          <a:custGeom>
            <a:rect b="b" l="l" r="r" t="t"/>
            <a:pathLst>
              <a:path extrusionOk="0" h="413395" w="413404">
                <a:moveTo>
                  <a:pt x="206707" y="0"/>
                </a:moveTo>
                <a:cubicBezTo>
                  <a:pt x="92551" y="-5"/>
                  <a:pt x="5" y="92533"/>
                  <a:pt x="0" y="206688"/>
                </a:cubicBezTo>
                <a:cubicBezTo>
                  <a:pt x="-5" y="320844"/>
                  <a:pt x="92533" y="413390"/>
                  <a:pt x="206688" y="413395"/>
                </a:cubicBezTo>
                <a:cubicBezTo>
                  <a:pt x="242978" y="413397"/>
                  <a:pt x="278629" y="403844"/>
                  <a:pt x="310055" y="385698"/>
                </a:cubicBezTo>
                <a:cubicBezTo>
                  <a:pt x="320171" y="380406"/>
                  <a:pt x="324081" y="367917"/>
                  <a:pt x="318790" y="357801"/>
                </a:cubicBezTo>
                <a:cubicBezTo>
                  <a:pt x="313498" y="347686"/>
                  <a:pt x="301009" y="343776"/>
                  <a:pt x="290893" y="349067"/>
                </a:cubicBezTo>
                <a:cubicBezTo>
                  <a:pt x="290379" y="349336"/>
                  <a:pt x="289876" y="349627"/>
                  <a:pt x="289386" y="349939"/>
                </a:cubicBezTo>
                <a:cubicBezTo>
                  <a:pt x="210296" y="395601"/>
                  <a:pt x="109165" y="368503"/>
                  <a:pt x="63502" y="289414"/>
                </a:cubicBezTo>
                <a:cubicBezTo>
                  <a:pt x="17840" y="210324"/>
                  <a:pt x="44938" y="109193"/>
                  <a:pt x="124028" y="63530"/>
                </a:cubicBezTo>
                <a:cubicBezTo>
                  <a:pt x="203117" y="17868"/>
                  <a:pt x="304248" y="44966"/>
                  <a:pt x="349911" y="124056"/>
                </a:cubicBezTo>
                <a:cubicBezTo>
                  <a:pt x="364418" y="149182"/>
                  <a:pt x="372058" y="177684"/>
                  <a:pt x="372065" y="206697"/>
                </a:cubicBezTo>
                <a:lnTo>
                  <a:pt x="372065" y="222200"/>
                </a:lnTo>
                <a:cubicBezTo>
                  <a:pt x="372065" y="242177"/>
                  <a:pt x="355870" y="258372"/>
                  <a:pt x="335893" y="258372"/>
                </a:cubicBezTo>
                <a:cubicBezTo>
                  <a:pt x="315915" y="258372"/>
                  <a:pt x="299720" y="242177"/>
                  <a:pt x="299720" y="222200"/>
                </a:cubicBezTo>
                <a:lnTo>
                  <a:pt x="299720" y="134353"/>
                </a:lnTo>
                <a:cubicBezTo>
                  <a:pt x="299720" y="122938"/>
                  <a:pt x="290466" y="113684"/>
                  <a:pt x="279051" y="113684"/>
                </a:cubicBezTo>
                <a:cubicBezTo>
                  <a:pt x="269136" y="113463"/>
                  <a:pt x="260461" y="120316"/>
                  <a:pt x="258381" y="130013"/>
                </a:cubicBezTo>
                <a:cubicBezTo>
                  <a:pt x="243187" y="119504"/>
                  <a:pt x="225180" y="113814"/>
                  <a:pt x="206707" y="113684"/>
                </a:cubicBezTo>
                <a:cubicBezTo>
                  <a:pt x="155340" y="113069"/>
                  <a:pt x="113201" y="154212"/>
                  <a:pt x="112587" y="205579"/>
                </a:cubicBezTo>
                <a:cubicBezTo>
                  <a:pt x="111973" y="256945"/>
                  <a:pt x="153115" y="299084"/>
                  <a:pt x="204482" y="299698"/>
                </a:cubicBezTo>
                <a:cubicBezTo>
                  <a:pt x="231333" y="300019"/>
                  <a:pt x="257013" y="288720"/>
                  <a:pt x="274917" y="268707"/>
                </a:cubicBezTo>
                <a:cubicBezTo>
                  <a:pt x="301011" y="302499"/>
                  <a:pt x="349558" y="308739"/>
                  <a:pt x="383350" y="282645"/>
                </a:cubicBezTo>
                <a:cubicBezTo>
                  <a:pt x="402101" y="268166"/>
                  <a:pt x="413177" y="245889"/>
                  <a:pt x="413404" y="222200"/>
                </a:cubicBezTo>
                <a:lnTo>
                  <a:pt x="413404" y="206698"/>
                </a:lnTo>
                <a:cubicBezTo>
                  <a:pt x="413404" y="92542"/>
                  <a:pt x="320863" y="0"/>
                  <a:pt x="206707" y="0"/>
                </a:cubicBezTo>
                <a:close/>
                <a:moveTo>
                  <a:pt x="206707" y="258372"/>
                </a:moveTo>
                <a:cubicBezTo>
                  <a:pt x="178168" y="258372"/>
                  <a:pt x="155032" y="235236"/>
                  <a:pt x="155032" y="206698"/>
                </a:cubicBezTo>
                <a:cubicBezTo>
                  <a:pt x="155032" y="178159"/>
                  <a:pt x="178168" y="155023"/>
                  <a:pt x="206707" y="155023"/>
                </a:cubicBezTo>
                <a:cubicBezTo>
                  <a:pt x="235246" y="155023"/>
                  <a:pt x="258381" y="178159"/>
                  <a:pt x="258381" y="206698"/>
                </a:cubicBezTo>
                <a:cubicBezTo>
                  <a:pt x="258381" y="235236"/>
                  <a:pt x="235246" y="258372"/>
                  <a:pt x="206707" y="258372"/>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40"/>
          <p:cNvSpPr/>
          <p:nvPr/>
        </p:nvSpPr>
        <p:spPr>
          <a:xfrm>
            <a:off x="15169768" y="9070596"/>
            <a:ext cx="412574" cy="412301"/>
          </a:xfrm>
          <a:custGeom>
            <a:rect b="b" l="l" r="r" t="t"/>
            <a:pathLst>
              <a:path extrusionOk="0" h="412301" w="412574">
                <a:moveTo>
                  <a:pt x="400376" y="136700"/>
                </a:moveTo>
                <a:cubicBezTo>
                  <a:pt x="400376" y="136700"/>
                  <a:pt x="400376" y="136700"/>
                  <a:pt x="400376" y="135667"/>
                </a:cubicBezTo>
                <a:cubicBezTo>
                  <a:pt x="361116" y="28475"/>
                  <a:pt x="242393" y="-26595"/>
                  <a:pt x="135201" y="12665"/>
                </a:cubicBezTo>
                <a:cubicBezTo>
                  <a:pt x="78103" y="33577"/>
                  <a:pt x="33111" y="78570"/>
                  <a:pt x="12198" y="135667"/>
                </a:cubicBezTo>
                <a:cubicBezTo>
                  <a:pt x="12198" y="135667"/>
                  <a:pt x="12198" y="135667"/>
                  <a:pt x="12198" y="136700"/>
                </a:cubicBezTo>
                <a:cubicBezTo>
                  <a:pt x="-4066" y="181572"/>
                  <a:pt x="-4066" y="230729"/>
                  <a:pt x="12198" y="275601"/>
                </a:cubicBezTo>
                <a:cubicBezTo>
                  <a:pt x="12198" y="275601"/>
                  <a:pt x="12198" y="275601"/>
                  <a:pt x="12198" y="276635"/>
                </a:cubicBezTo>
                <a:cubicBezTo>
                  <a:pt x="51459" y="383827"/>
                  <a:pt x="170182" y="438897"/>
                  <a:pt x="277374" y="399637"/>
                </a:cubicBezTo>
                <a:cubicBezTo>
                  <a:pt x="334471" y="378724"/>
                  <a:pt x="379464" y="333732"/>
                  <a:pt x="400376" y="276635"/>
                </a:cubicBezTo>
                <a:cubicBezTo>
                  <a:pt x="400376" y="276635"/>
                  <a:pt x="400376" y="276635"/>
                  <a:pt x="400376" y="275601"/>
                </a:cubicBezTo>
                <a:cubicBezTo>
                  <a:pt x="416641" y="230729"/>
                  <a:pt x="416641" y="181572"/>
                  <a:pt x="400376" y="136700"/>
                </a:cubicBezTo>
                <a:close/>
                <a:moveTo>
                  <a:pt x="45890" y="247490"/>
                </a:moveTo>
                <a:cubicBezTo>
                  <a:pt x="38722" y="220397"/>
                  <a:pt x="38722" y="191905"/>
                  <a:pt x="45890" y="164811"/>
                </a:cubicBezTo>
                <a:lnTo>
                  <a:pt x="84336" y="164811"/>
                </a:lnTo>
                <a:cubicBezTo>
                  <a:pt x="81029" y="192272"/>
                  <a:pt x="81029" y="220030"/>
                  <a:pt x="84336" y="247490"/>
                </a:cubicBezTo>
                <a:close/>
                <a:moveTo>
                  <a:pt x="62839" y="288830"/>
                </a:moveTo>
                <a:lnTo>
                  <a:pt x="91777" y="288830"/>
                </a:lnTo>
                <a:cubicBezTo>
                  <a:pt x="96629" y="307264"/>
                  <a:pt x="103563" y="325086"/>
                  <a:pt x="112447" y="341951"/>
                </a:cubicBezTo>
                <a:cubicBezTo>
                  <a:pt x="92176" y="328142"/>
                  <a:pt x="75231" y="309997"/>
                  <a:pt x="62839" y="288830"/>
                </a:cubicBezTo>
                <a:close/>
                <a:moveTo>
                  <a:pt x="91777" y="123472"/>
                </a:moveTo>
                <a:lnTo>
                  <a:pt x="62839" y="123472"/>
                </a:lnTo>
                <a:cubicBezTo>
                  <a:pt x="75052" y="102370"/>
                  <a:pt x="91781" y="84230"/>
                  <a:pt x="111827" y="70350"/>
                </a:cubicBezTo>
                <a:cubicBezTo>
                  <a:pt x="103157" y="87243"/>
                  <a:pt x="96431" y="105064"/>
                  <a:pt x="91777" y="123472"/>
                </a:cubicBezTo>
                <a:close/>
                <a:moveTo>
                  <a:pt x="185204" y="365308"/>
                </a:moveTo>
                <a:cubicBezTo>
                  <a:pt x="159817" y="346678"/>
                  <a:pt x="141987" y="319529"/>
                  <a:pt x="134977" y="288830"/>
                </a:cubicBezTo>
                <a:lnTo>
                  <a:pt x="185204" y="288830"/>
                </a:lnTo>
                <a:close/>
                <a:moveTo>
                  <a:pt x="185204" y="247490"/>
                </a:moveTo>
                <a:lnTo>
                  <a:pt x="126089" y="247490"/>
                </a:lnTo>
                <a:cubicBezTo>
                  <a:pt x="122232" y="220066"/>
                  <a:pt x="122232" y="192236"/>
                  <a:pt x="126089" y="164811"/>
                </a:cubicBezTo>
                <a:lnTo>
                  <a:pt x="185204" y="164811"/>
                </a:lnTo>
                <a:close/>
                <a:moveTo>
                  <a:pt x="185204" y="123472"/>
                </a:moveTo>
                <a:lnTo>
                  <a:pt x="134977" y="123472"/>
                </a:lnTo>
                <a:cubicBezTo>
                  <a:pt x="141987" y="92772"/>
                  <a:pt x="159817" y="65624"/>
                  <a:pt x="185204" y="46994"/>
                </a:cubicBezTo>
                <a:close/>
                <a:moveTo>
                  <a:pt x="348909" y="123472"/>
                </a:moveTo>
                <a:lnTo>
                  <a:pt x="319971" y="123472"/>
                </a:lnTo>
                <a:cubicBezTo>
                  <a:pt x="315119" y="105038"/>
                  <a:pt x="308185" y="87216"/>
                  <a:pt x="299301" y="70350"/>
                </a:cubicBezTo>
                <a:cubicBezTo>
                  <a:pt x="319572" y="84159"/>
                  <a:pt x="336517" y="102305"/>
                  <a:pt x="348909" y="123472"/>
                </a:cubicBezTo>
                <a:close/>
                <a:moveTo>
                  <a:pt x="226544" y="46994"/>
                </a:moveTo>
                <a:cubicBezTo>
                  <a:pt x="251931" y="65624"/>
                  <a:pt x="269761" y="92772"/>
                  <a:pt x="276771" y="123472"/>
                </a:cubicBezTo>
                <a:lnTo>
                  <a:pt x="226544" y="123472"/>
                </a:lnTo>
                <a:close/>
                <a:moveTo>
                  <a:pt x="226544" y="365308"/>
                </a:moveTo>
                <a:lnTo>
                  <a:pt x="226544" y="288830"/>
                </a:lnTo>
                <a:lnTo>
                  <a:pt x="276771" y="288830"/>
                </a:lnTo>
                <a:cubicBezTo>
                  <a:pt x="269761" y="319529"/>
                  <a:pt x="251931" y="346678"/>
                  <a:pt x="226544" y="365308"/>
                </a:cubicBezTo>
                <a:close/>
                <a:moveTo>
                  <a:pt x="285659" y="247490"/>
                </a:moveTo>
                <a:lnTo>
                  <a:pt x="226544" y="247490"/>
                </a:lnTo>
                <a:lnTo>
                  <a:pt x="226544" y="164811"/>
                </a:lnTo>
                <a:lnTo>
                  <a:pt x="285659" y="164811"/>
                </a:lnTo>
                <a:cubicBezTo>
                  <a:pt x="289516" y="192236"/>
                  <a:pt x="289516" y="220066"/>
                  <a:pt x="285659" y="247490"/>
                </a:cubicBezTo>
                <a:close/>
                <a:moveTo>
                  <a:pt x="299921" y="341951"/>
                </a:moveTo>
                <a:cubicBezTo>
                  <a:pt x="308805" y="325086"/>
                  <a:pt x="315739" y="307264"/>
                  <a:pt x="320591" y="288830"/>
                </a:cubicBezTo>
                <a:lnTo>
                  <a:pt x="349529" y="288830"/>
                </a:lnTo>
                <a:cubicBezTo>
                  <a:pt x="337137" y="309997"/>
                  <a:pt x="320192" y="328142"/>
                  <a:pt x="299921" y="341951"/>
                </a:cubicBezTo>
                <a:close/>
                <a:moveTo>
                  <a:pt x="365858" y="247490"/>
                </a:moveTo>
                <a:lnTo>
                  <a:pt x="327412" y="247490"/>
                </a:lnTo>
                <a:cubicBezTo>
                  <a:pt x="329093" y="233775"/>
                  <a:pt x="329922" y="219969"/>
                  <a:pt x="329892" y="206151"/>
                </a:cubicBezTo>
                <a:cubicBezTo>
                  <a:pt x="329915" y="192333"/>
                  <a:pt x="329087" y="178527"/>
                  <a:pt x="327412" y="164811"/>
                </a:cubicBezTo>
                <a:lnTo>
                  <a:pt x="365858" y="164811"/>
                </a:lnTo>
                <a:cubicBezTo>
                  <a:pt x="373026" y="191905"/>
                  <a:pt x="373026" y="220397"/>
                  <a:pt x="365858" y="24749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40"/>
          <p:cNvSpPr/>
          <p:nvPr/>
        </p:nvSpPr>
        <p:spPr>
          <a:xfrm>
            <a:off x="15168944" y="6330169"/>
            <a:ext cx="413384" cy="413395"/>
          </a:xfrm>
          <a:custGeom>
            <a:rect b="b" l="l" r="r" t="t"/>
            <a:pathLst>
              <a:path extrusionOk="0" h="413395" w="413384">
                <a:moveTo>
                  <a:pt x="351386" y="124019"/>
                </a:moveTo>
                <a:cubicBezTo>
                  <a:pt x="317219" y="123954"/>
                  <a:pt x="289469" y="151599"/>
                  <a:pt x="289404" y="185766"/>
                </a:cubicBezTo>
                <a:cubicBezTo>
                  <a:pt x="289355" y="212053"/>
                  <a:pt x="305922" y="235501"/>
                  <a:pt x="330716" y="244234"/>
                </a:cubicBezTo>
                <a:lnTo>
                  <a:pt x="330716" y="279042"/>
                </a:lnTo>
                <a:cubicBezTo>
                  <a:pt x="330716" y="330412"/>
                  <a:pt x="289073" y="372056"/>
                  <a:pt x="237702" y="372056"/>
                </a:cubicBezTo>
                <a:cubicBezTo>
                  <a:pt x="186332" y="372056"/>
                  <a:pt x="144689" y="330412"/>
                  <a:pt x="144689" y="279042"/>
                </a:cubicBezTo>
                <a:lnTo>
                  <a:pt x="144689" y="257958"/>
                </a:lnTo>
                <a:lnTo>
                  <a:pt x="209261" y="206325"/>
                </a:lnTo>
                <a:cubicBezTo>
                  <a:pt x="233829" y="186759"/>
                  <a:pt x="248111" y="157039"/>
                  <a:pt x="248037" y="125631"/>
                </a:cubicBezTo>
                <a:lnTo>
                  <a:pt x="248037" y="20670"/>
                </a:lnTo>
                <a:cubicBezTo>
                  <a:pt x="248037" y="9254"/>
                  <a:pt x="238783" y="0"/>
                  <a:pt x="227368" y="0"/>
                </a:cubicBezTo>
                <a:lnTo>
                  <a:pt x="186028" y="0"/>
                </a:lnTo>
                <a:cubicBezTo>
                  <a:pt x="174612" y="0"/>
                  <a:pt x="165358" y="9254"/>
                  <a:pt x="165358" y="20670"/>
                </a:cubicBezTo>
                <a:cubicBezTo>
                  <a:pt x="165358" y="32085"/>
                  <a:pt x="174612" y="41340"/>
                  <a:pt x="186028" y="41340"/>
                </a:cubicBezTo>
                <a:lnTo>
                  <a:pt x="206698" y="41340"/>
                </a:lnTo>
                <a:lnTo>
                  <a:pt x="206698" y="125631"/>
                </a:lnTo>
                <a:cubicBezTo>
                  <a:pt x="206741" y="144470"/>
                  <a:pt x="198177" y="162298"/>
                  <a:pt x="183444" y="174039"/>
                </a:cubicBezTo>
                <a:lnTo>
                  <a:pt x="124019" y="221580"/>
                </a:lnTo>
                <a:lnTo>
                  <a:pt x="64614" y="174039"/>
                </a:lnTo>
                <a:cubicBezTo>
                  <a:pt x="49871" y="162304"/>
                  <a:pt x="41299" y="144474"/>
                  <a:pt x="41340" y="125631"/>
                </a:cubicBezTo>
                <a:lnTo>
                  <a:pt x="41340" y="41340"/>
                </a:lnTo>
                <a:lnTo>
                  <a:pt x="62010" y="41340"/>
                </a:lnTo>
                <a:cubicBezTo>
                  <a:pt x="73425" y="41340"/>
                  <a:pt x="82679" y="32085"/>
                  <a:pt x="82679" y="20670"/>
                </a:cubicBezTo>
                <a:cubicBezTo>
                  <a:pt x="82679" y="9254"/>
                  <a:pt x="73425" y="0"/>
                  <a:pt x="62010" y="0"/>
                </a:cubicBezTo>
                <a:lnTo>
                  <a:pt x="20670" y="0"/>
                </a:lnTo>
                <a:cubicBezTo>
                  <a:pt x="9254" y="0"/>
                  <a:pt x="0" y="9254"/>
                  <a:pt x="0" y="20670"/>
                </a:cubicBezTo>
                <a:lnTo>
                  <a:pt x="0" y="125631"/>
                </a:lnTo>
                <a:cubicBezTo>
                  <a:pt x="-76" y="157039"/>
                  <a:pt x="14206" y="186761"/>
                  <a:pt x="38777" y="206325"/>
                </a:cubicBezTo>
                <a:lnTo>
                  <a:pt x="103349" y="257958"/>
                </a:lnTo>
                <a:lnTo>
                  <a:pt x="103349" y="279042"/>
                </a:lnTo>
                <a:cubicBezTo>
                  <a:pt x="103349" y="353243"/>
                  <a:pt x="163501" y="413395"/>
                  <a:pt x="237702" y="413395"/>
                </a:cubicBezTo>
                <a:cubicBezTo>
                  <a:pt x="311904" y="413395"/>
                  <a:pt x="372056" y="353243"/>
                  <a:pt x="372056" y="279042"/>
                </a:cubicBezTo>
                <a:lnTo>
                  <a:pt x="372056" y="244234"/>
                </a:lnTo>
                <a:cubicBezTo>
                  <a:pt x="404282" y="232883"/>
                  <a:pt x="421205" y="197557"/>
                  <a:pt x="409854" y="165330"/>
                </a:cubicBezTo>
                <a:cubicBezTo>
                  <a:pt x="401121" y="140536"/>
                  <a:pt x="377673" y="123969"/>
                  <a:pt x="351386" y="124019"/>
                </a:cubicBezTo>
                <a:close/>
                <a:moveTo>
                  <a:pt x="351386" y="206698"/>
                </a:moveTo>
                <a:cubicBezTo>
                  <a:pt x="339970" y="206698"/>
                  <a:pt x="330716" y="197443"/>
                  <a:pt x="330716" y="186028"/>
                </a:cubicBezTo>
                <a:cubicBezTo>
                  <a:pt x="330716" y="174612"/>
                  <a:pt x="339970" y="165358"/>
                  <a:pt x="351386" y="165358"/>
                </a:cubicBezTo>
                <a:cubicBezTo>
                  <a:pt x="362802" y="165358"/>
                  <a:pt x="372056" y="174612"/>
                  <a:pt x="372056" y="186028"/>
                </a:cubicBezTo>
                <a:cubicBezTo>
                  <a:pt x="372044" y="197439"/>
                  <a:pt x="362797" y="206686"/>
                  <a:pt x="351386" y="206698"/>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7" name="Google Shape;757;p40"/>
          <p:cNvSpPr/>
          <p:nvPr/>
        </p:nvSpPr>
        <p:spPr>
          <a:xfrm>
            <a:off x="16550672" y="9078642"/>
            <a:ext cx="413395" cy="413395"/>
          </a:xfrm>
          <a:custGeom>
            <a:rect b="b" l="l" r="r" t="t"/>
            <a:pathLst>
              <a:path extrusionOk="0" h="413395" w="413395">
                <a:moveTo>
                  <a:pt x="317074" y="71517"/>
                </a:moveTo>
                <a:lnTo>
                  <a:pt x="317074" y="71517"/>
                </a:lnTo>
                <a:cubicBezTo>
                  <a:pt x="303375" y="71517"/>
                  <a:pt x="292270" y="82622"/>
                  <a:pt x="292270" y="96321"/>
                </a:cubicBezTo>
                <a:cubicBezTo>
                  <a:pt x="292270" y="110020"/>
                  <a:pt x="303375" y="121125"/>
                  <a:pt x="317074" y="121125"/>
                </a:cubicBezTo>
                <a:cubicBezTo>
                  <a:pt x="330773" y="121125"/>
                  <a:pt x="341878" y="110020"/>
                  <a:pt x="341878" y="96321"/>
                </a:cubicBezTo>
                <a:cubicBezTo>
                  <a:pt x="341878" y="82622"/>
                  <a:pt x="330773" y="71517"/>
                  <a:pt x="317074" y="71517"/>
                </a:cubicBezTo>
                <a:close/>
                <a:moveTo>
                  <a:pt x="412155" y="121538"/>
                </a:moveTo>
                <a:cubicBezTo>
                  <a:pt x="411753" y="104388"/>
                  <a:pt x="408541" y="87421"/>
                  <a:pt x="402647" y="71311"/>
                </a:cubicBezTo>
                <a:cubicBezTo>
                  <a:pt x="397391" y="57527"/>
                  <a:pt x="389211" y="45045"/>
                  <a:pt x="378670" y="34725"/>
                </a:cubicBezTo>
                <a:cubicBezTo>
                  <a:pt x="368435" y="24130"/>
                  <a:pt x="355924" y="16002"/>
                  <a:pt x="342084" y="10955"/>
                </a:cubicBezTo>
                <a:cubicBezTo>
                  <a:pt x="326017" y="4881"/>
                  <a:pt x="309030" y="1596"/>
                  <a:pt x="291857" y="1240"/>
                </a:cubicBezTo>
                <a:cubicBezTo>
                  <a:pt x="269947" y="0"/>
                  <a:pt x="262919" y="0"/>
                  <a:pt x="206698" y="0"/>
                </a:cubicBezTo>
                <a:cubicBezTo>
                  <a:pt x="150476" y="0"/>
                  <a:pt x="143448" y="0"/>
                  <a:pt x="121538" y="1240"/>
                </a:cubicBezTo>
                <a:cubicBezTo>
                  <a:pt x="104365" y="1596"/>
                  <a:pt x="87378" y="4881"/>
                  <a:pt x="71311" y="10955"/>
                </a:cubicBezTo>
                <a:cubicBezTo>
                  <a:pt x="57497" y="16053"/>
                  <a:pt x="44997" y="24175"/>
                  <a:pt x="34725" y="34725"/>
                </a:cubicBezTo>
                <a:cubicBezTo>
                  <a:pt x="24130" y="44960"/>
                  <a:pt x="16002" y="57471"/>
                  <a:pt x="10955" y="71311"/>
                </a:cubicBezTo>
                <a:cubicBezTo>
                  <a:pt x="4881" y="87378"/>
                  <a:pt x="1596" y="104365"/>
                  <a:pt x="1240" y="121538"/>
                </a:cubicBezTo>
                <a:cubicBezTo>
                  <a:pt x="0" y="143448"/>
                  <a:pt x="0" y="150476"/>
                  <a:pt x="0" y="206698"/>
                </a:cubicBezTo>
                <a:cubicBezTo>
                  <a:pt x="0" y="262919"/>
                  <a:pt x="0" y="269947"/>
                  <a:pt x="1240" y="291857"/>
                </a:cubicBezTo>
                <a:cubicBezTo>
                  <a:pt x="1596" y="309030"/>
                  <a:pt x="4881" y="326017"/>
                  <a:pt x="10955" y="342084"/>
                </a:cubicBezTo>
                <a:cubicBezTo>
                  <a:pt x="16002" y="355924"/>
                  <a:pt x="24130" y="368435"/>
                  <a:pt x="34725" y="378670"/>
                </a:cubicBezTo>
                <a:cubicBezTo>
                  <a:pt x="44997" y="389221"/>
                  <a:pt x="57497" y="397342"/>
                  <a:pt x="71311" y="402440"/>
                </a:cubicBezTo>
                <a:cubicBezTo>
                  <a:pt x="87378" y="408514"/>
                  <a:pt x="104365" y="411799"/>
                  <a:pt x="121538" y="412155"/>
                </a:cubicBezTo>
                <a:cubicBezTo>
                  <a:pt x="143448" y="413395"/>
                  <a:pt x="150476" y="413395"/>
                  <a:pt x="206698" y="413395"/>
                </a:cubicBezTo>
                <a:cubicBezTo>
                  <a:pt x="262919" y="413395"/>
                  <a:pt x="269947" y="413395"/>
                  <a:pt x="291857" y="412155"/>
                </a:cubicBezTo>
                <a:cubicBezTo>
                  <a:pt x="309030" y="411799"/>
                  <a:pt x="326017" y="408514"/>
                  <a:pt x="342084" y="402440"/>
                </a:cubicBezTo>
                <a:cubicBezTo>
                  <a:pt x="355924" y="397393"/>
                  <a:pt x="368435" y="389265"/>
                  <a:pt x="378670" y="378670"/>
                </a:cubicBezTo>
                <a:cubicBezTo>
                  <a:pt x="389258" y="368388"/>
                  <a:pt x="397445" y="355896"/>
                  <a:pt x="402647" y="342084"/>
                </a:cubicBezTo>
                <a:cubicBezTo>
                  <a:pt x="408541" y="325974"/>
                  <a:pt x="411753" y="309007"/>
                  <a:pt x="412155" y="291857"/>
                </a:cubicBezTo>
                <a:cubicBezTo>
                  <a:pt x="412155" y="269947"/>
                  <a:pt x="413395" y="262919"/>
                  <a:pt x="413395" y="206698"/>
                </a:cubicBezTo>
                <a:cubicBezTo>
                  <a:pt x="413395" y="150476"/>
                  <a:pt x="413395" y="143448"/>
                  <a:pt x="412155" y="121538"/>
                </a:cubicBezTo>
                <a:close/>
                <a:moveTo>
                  <a:pt x="374949" y="289377"/>
                </a:moveTo>
                <a:cubicBezTo>
                  <a:pt x="374799" y="302497"/>
                  <a:pt x="372422" y="315497"/>
                  <a:pt x="367922" y="327822"/>
                </a:cubicBezTo>
                <a:cubicBezTo>
                  <a:pt x="364621" y="336818"/>
                  <a:pt x="359320" y="344946"/>
                  <a:pt x="352419" y="351592"/>
                </a:cubicBezTo>
                <a:cubicBezTo>
                  <a:pt x="345715" y="358424"/>
                  <a:pt x="337604" y="363714"/>
                  <a:pt x="328649" y="367095"/>
                </a:cubicBezTo>
                <a:cubicBezTo>
                  <a:pt x="316324" y="371596"/>
                  <a:pt x="303324" y="373972"/>
                  <a:pt x="290203" y="374122"/>
                </a:cubicBezTo>
                <a:cubicBezTo>
                  <a:pt x="269534" y="375156"/>
                  <a:pt x="261886" y="375363"/>
                  <a:pt x="207524" y="375363"/>
                </a:cubicBezTo>
                <a:cubicBezTo>
                  <a:pt x="153163" y="375363"/>
                  <a:pt x="145515" y="375363"/>
                  <a:pt x="124845" y="374122"/>
                </a:cubicBezTo>
                <a:cubicBezTo>
                  <a:pt x="111222" y="374378"/>
                  <a:pt x="97656" y="372280"/>
                  <a:pt x="84746" y="367922"/>
                </a:cubicBezTo>
                <a:cubicBezTo>
                  <a:pt x="76184" y="364368"/>
                  <a:pt x="68445" y="359091"/>
                  <a:pt x="62009" y="352419"/>
                </a:cubicBezTo>
                <a:cubicBezTo>
                  <a:pt x="55149" y="345779"/>
                  <a:pt x="49914" y="337644"/>
                  <a:pt x="46714" y="328649"/>
                </a:cubicBezTo>
                <a:cubicBezTo>
                  <a:pt x="41667" y="316147"/>
                  <a:pt x="38868" y="302852"/>
                  <a:pt x="38446" y="289377"/>
                </a:cubicBezTo>
                <a:cubicBezTo>
                  <a:pt x="38446" y="268707"/>
                  <a:pt x="37206" y="261059"/>
                  <a:pt x="37206" y="206698"/>
                </a:cubicBezTo>
                <a:cubicBezTo>
                  <a:pt x="37206" y="152336"/>
                  <a:pt x="37206" y="144688"/>
                  <a:pt x="38446" y="124019"/>
                </a:cubicBezTo>
                <a:cubicBezTo>
                  <a:pt x="38538" y="110605"/>
                  <a:pt x="40987" y="97312"/>
                  <a:pt x="45680" y="84746"/>
                </a:cubicBezTo>
                <a:cubicBezTo>
                  <a:pt x="49319" y="76022"/>
                  <a:pt x="54904" y="68244"/>
                  <a:pt x="62009" y="62009"/>
                </a:cubicBezTo>
                <a:cubicBezTo>
                  <a:pt x="68289" y="54902"/>
                  <a:pt x="76050" y="49258"/>
                  <a:pt x="84746" y="45473"/>
                </a:cubicBezTo>
                <a:cubicBezTo>
                  <a:pt x="97345" y="40927"/>
                  <a:pt x="110624" y="38551"/>
                  <a:pt x="124019" y="38446"/>
                </a:cubicBezTo>
                <a:cubicBezTo>
                  <a:pt x="144688" y="38446"/>
                  <a:pt x="152336" y="37206"/>
                  <a:pt x="206698" y="37206"/>
                </a:cubicBezTo>
                <a:cubicBezTo>
                  <a:pt x="261059" y="37206"/>
                  <a:pt x="268707" y="37206"/>
                  <a:pt x="289377" y="38446"/>
                </a:cubicBezTo>
                <a:cubicBezTo>
                  <a:pt x="302497" y="38596"/>
                  <a:pt x="315497" y="40973"/>
                  <a:pt x="327822" y="45473"/>
                </a:cubicBezTo>
                <a:cubicBezTo>
                  <a:pt x="337215" y="48959"/>
                  <a:pt x="345646" y="54627"/>
                  <a:pt x="352419" y="62009"/>
                </a:cubicBezTo>
                <a:cubicBezTo>
                  <a:pt x="359193" y="68359"/>
                  <a:pt x="364485" y="76121"/>
                  <a:pt x="367922" y="84746"/>
                </a:cubicBezTo>
                <a:cubicBezTo>
                  <a:pt x="372516" y="97332"/>
                  <a:pt x="374893" y="110620"/>
                  <a:pt x="374949" y="124019"/>
                </a:cubicBezTo>
                <a:cubicBezTo>
                  <a:pt x="375983" y="144688"/>
                  <a:pt x="376189" y="152336"/>
                  <a:pt x="376189" y="206698"/>
                </a:cubicBezTo>
                <a:cubicBezTo>
                  <a:pt x="376189" y="261059"/>
                  <a:pt x="375983" y="268707"/>
                  <a:pt x="374949" y="289377"/>
                </a:cubicBezTo>
                <a:close/>
                <a:moveTo>
                  <a:pt x="206698" y="100662"/>
                </a:moveTo>
                <a:cubicBezTo>
                  <a:pt x="148136" y="100776"/>
                  <a:pt x="100754" y="148342"/>
                  <a:pt x="100869" y="206904"/>
                </a:cubicBezTo>
                <a:cubicBezTo>
                  <a:pt x="100983" y="265466"/>
                  <a:pt x="148549" y="312847"/>
                  <a:pt x="207111" y="312733"/>
                </a:cubicBezTo>
                <a:cubicBezTo>
                  <a:pt x="265592" y="312619"/>
                  <a:pt x="312940" y="265179"/>
                  <a:pt x="312940" y="206698"/>
                </a:cubicBezTo>
                <a:cubicBezTo>
                  <a:pt x="313055" y="148250"/>
                  <a:pt x="265766" y="100776"/>
                  <a:pt x="207319" y="100661"/>
                </a:cubicBezTo>
                <a:cubicBezTo>
                  <a:pt x="207112" y="100661"/>
                  <a:pt x="206905" y="100661"/>
                  <a:pt x="206697" y="100662"/>
                </a:cubicBezTo>
                <a:close/>
                <a:moveTo>
                  <a:pt x="206698" y="275528"/>
                </a:moveTo>
                <a:cubicBezTo>
                  <a:pt x="168684" y="275528"/>
                  <a:pt x="137867" y="244711"/>
                  <a:pt x="137867" y="206698"/>
                </a:cubicBezTo>
                <a:cubicBezTo>
                  <a:pt x="137867" y="168684"/>
                  <a:pt x="168684" y="137867"/>
                  <a:pt x="206698" y="137867"/>
                </a:cubicBezTo>
                <a:cubicBezTo>
                  <a:pt x="244711" y="137867"/>
                  <a:pt x="275528" y="168684"/>
                  <a:pt x="275528" y="206698"/>
                </a:cubicBezTo>
                <a:cubicBezTo>
                  <a:pt x="275528" y="244711"/>
                  <a:pt x="244711" y="275528"/>
                  <a:pt x="206698" y="275528"/>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40"/>
          <p:cNvSpPr/>
          <p:nvPr/>
        </p:nvSpPr>
        <p:spPr>
          <a:xfrm>
            <a:off x="11026195" y="9078147"/>
            <a:ext cx="372058" cy="413889"/>
          </a:xfrm>
          <a:custGeom>
            <a:rect b="b" l="l" r="r" t="t"/>
            <a:pathLst>
              <a:path extrusionOk="0" h="413889" w="372058">
                <a:moveTo>
                  <a:pt x="351388" y="124513"/>
                </a:moveTo>
                <a:lnTo>
                  <a:pt x="351388" y="124513"/>
                </a:lnTo>
                <a:lnTo>
                  <a:pt x="227369" y="15790"/>
                </a:lnTo>
                <a:cubicBezTo>
                  <a:pt x="203830" y="-5263"/>
                  <a:pt x="168229" y="-5263"/>
                  <a:pt x="144690" y="15790"/>
                </a:cubicBezTo>
                <a:lnTo>
                  <a:pt x="20672" y="124513"/>
                </a:lnTo>
                <a:cubicBezTo>
                  <a:pt x="7390" y="136391"/>
                  <a:pt x="-140" y="153409"/>
                  <a:pt x="2" y="171227"/>
                </a:cubicBezTo>
                <a:lnTo>
                  <a:pt x="2" y="351880"/>
                </a:lnTo>
                <a:cubicBezTo>
                  <a:pt x="2" y="386127"/>
                  <a:pt x="27764" y="413890"/>
                  <a:pt x="62011" y="413890"/>
                </a:cubicBezTo>
                <a:lnTo>
                  <a:pt x="310048" y="413890"/>
                </a:lnTo>
                <a:cubicBezTo>
                  <a:pt x="344295" y="413890"/>
                  <a:pt x="372057" y="386127"/>
                  <a:pt x="372057" y="351880"/>
                </a:cubicBezTo>
                <a:lnTo>
                  <a:pt x="372057" y="171020"/>
                </a:lnTo>
                <a:cubicBezTo>
                  <a:pt x="372140" y="153274"/>
                  <a:pt x="364615" y="136344"/>
                  <a:pt x="351388" y="124513"/>
                </a:cubicBezTo>
                <a:close/>
                <a:moveTo>
                  <a:pt x="227369" y="372550"/>
                </a:moveTo>
                <a:lnTo>
                  <a:pt x="144690" y="372550"/>
                </a:lnTo>
                <a:lnTo>
                  <a:pt x="144690" y="269201"/>
                </a:lnTo>
                <a:cubicBezTo>
                  <a:pt x="144690" y="257786"/>
                  <a:pt x="153944" y="248532"/>
                  <a:pt x="165360" y="248532"/>
                </a:cubicBezTo>
                <a:lnTo>
                  <a:pt x="206699" y="248532"/>
                </a:lnTo>
                <a:cubicBezTo>
                  <a:pt x="218115" y="248532"/>
                  <a:pt x="227369" y="257786"/>
                  <a:pt x="227369" y="269201"/>
                </a:cubicBezTo>
                <a:close/>
                <a:moveTo>
                  <a:pt x="330718" y="351880"/>
                </a:moveTo>
                <a:cubicBezTo>
                  <a:pt x="330718" y="363296"/>
                  <a:pt x="321464" y="372550"/>
                  <a:pt x="310048" y="372550"/>
                </a:cubicBezTo>
                <a:lnTo>
                  <a:pt x="268709" y="372550"/>
                </a:lnTo>
                <a:lnTo>
                  <a:pt x="268709" y="269201"/>
                </a:lnTo>
                <a:cubicBezTo>
                  <a:pt x="268709" y="234955"/>
                  <a:pt x="240946" y="207192"/>
                  <a:pt x="206699" y="207192"/>
                </a:cubicBezTo>
                <a:lnTo>
                  <a:pt x="165360" y="207192"/>
                </a:lnTo>
                <a:cubicBezTo>
                  <a:pt x="131113" y="207192"/>
                  <a:pt x="103351" y="234955"/>
                  <a:pt x="103351" y="269201"/>
                </a:cubicBezTo>
                <a:lnTo>
                  <a:pt x="103351" y="372550"/>
                </a:lnTo>
                <a:lnTo>
                  <a:pt x="62011" y="372550"/>
                </a:lnTo>
                <a:cubicBezTo>
                  <a:pt x="50596" y="372550"/>
                  <a:pt x="41341" y="363296"/>
                  <a:pt x="41341" y="351880"/>
                </a:cubicBezTo>
                <a:lnTo>
                  <a:pt x="41341" y="171020"/>
                </a:lnTo>
                <a:cubicBezTo>
                  <a:pt x="41349" y="165083"/>
                  <a:pt x="43909" y="159436"/>
                  <a:pt x="48369" y="155518"/>
                </a:cubicBezTo>
                <a:lnTo>
                  <a:pt x="172388" y="47002"/>
                </a:lnTo>
                <a:cubicBezTo>
                  <a:pt x="180191" y="40147"/>
                  <a:pt x="191869" y="40147"/>
                  <a:pt x="199672" y="47002"/>
                </a:cubicBezTo>
                <a:lnTo>
                  <a:pt x="323690" y="155518"/>
                </a:lnTo>
                <a:cubicBezTo>
                  <a:pt x="328150" y="159436"/>
                  <a:pt x="330710" y="165083"/>
                  <a:pt x="330718" y="17102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9" name="Google Shape;759;p40"/>
          <p:cNvSpPr/>
          <p:nvPr/>
        </p:nvSpPr>
        <p:spPr>
          <a:xfrm>
            <a:off x="12418330" y="3573361"/>
            <a:ext cx="412877" cy="412877"/>
          </a:xfrm>
          <a:custGeom>
            <a:rect b="b" l="l" r="r" t="t"/>
            <a:pathLst>
              <a:path extrusionOk="0" h="412877" w="412877">
                <a:moveTo>
                  <a:pt x="165151" y="185795"/>
                </a:moveTo>
                <a:cubicBezTo>
                  <a:pt x="172925" y="185771"/>
                  <a:pt x="180026" y="181383"/>
                  <a:pt x="183524" y="174441"/>
                </a:cubicBezTo>
                <a:cubicBezTo>
                  <a:pt x="188622" y="164291"/>
                  <a:pt x="184563" y="151930"/>
                  <a:pt x="174441" y="146778"/>
                </a:cubicBezTo>
                <a:lnTo>
                  <a:pt x="133153" y="126134"/>
                </a:lnTo>
                <a:cubicBezTo>
                  <a:pt x="123384" y="120256"/>
                  <a:pt x="110699" y="123410"/>
                  <a:pt x="104821" y="133179"/>
                </a:cubicBezTo>
                <a:cubicBezTo>
                  <a:pt x="98943" y="142948"/>
                  <a:pt x="102097" y="155633"/>
                  <a:pt x="111866" y="161511"/>
                </a:cubicBezTo>
                <a:cubicBezTo>
                  <a:pt x="112734" y="162033"/>
                  <a:pt x="113639" y="162491"/>
                  <a:pt x="114574" y="162880"/>
                </a:cubicBezTo>
                <a:lnTo>
                  <a:pt x="155861" y="183524"/>
                </a:lnTo>
                <a:cubicBezTo>
                  <a:pt x="158717" y="185052"/>
                  <a:pt x="161912" y="185834"/>
                  <a:pt x="165151" y="185795"/>
                </a:cubicBezTo>
                <a:close/>
                <a:moveTo>
                  <a:pt x="206439" y="0"/>
                </a:moveTo>
                <a:cubicBezTo>
                  <a:pt x="92426" y="0"/>
                  <a:pt x="0" y="92426"/>
                  <a:pt x="0" y="206439"/>
                </a:cubicBezTo>
                <a:cubicBezTo>
                  <a:pt x="0" y="320452"/>
                  <a:pt x="92426" y="412878"/>
                  <a:pt x="206439" y="412878"/>
                </a:cubicBezTo>
                <a:cubicBezTo>
                  <a:pt x="320452" y="412878"/>
                  <a:pt x="412878" y="320452"/>
                  <a:pt x="412878" y="206439"/>
                </a:cubicBezTo>
                <a:cubicBezTo>
                  <a:pt x="412878" y="92426"/>
                  <a:pt x="320452" y="0"/>
                  <a:pt x="206439" y="0"/>
                </a:cubicBezTo>
                <a:close/>
                <a:moveTo>
                  <a:pt x="206439" y="371590"/>
                </a:moveTo>
                <a:cubicBezTo>
                  <a:pt x="115228" y="371590"/>
                  <a:pt x="41288" y="297649"/>
                  <a:pt x="41288" y="206439"/>
                </a:cubicBezTo>
                <a:cubicBezTo>
                  <a:pt x="41288" y="115228"/>
                  <a:pt x="115228" y="41288"/>
                  <a:pt x="206439" y="41288"/>
                </a:cubicBezTo>
                <a:cubicBezTo>
                  <a:pt x="297649" y="41288"/>
                  <a:pt x="371590" y="115228"/>
                  <a:pt x="371590" y="206439"/>
                </a:cubicBezTo>
                <a:cubicBezTo>
                  <a:pt x="371590" y="297649"/>
                  <a:pt x="297649" y="371590"/>
                  <a:pt x="206439" y="371590"/>
                </a:cubicBezTo>
                <a:close/>
                <a:moveTo>
                  <a:pt x="131295" y="275183"/>
                </a:moveTo>
                <a:cubicBezTo>
                  <a:pt x="122636" y="282456"/>
                  <a:pt x="121439" y="295341"/>
                  <a:pt x="128611" y="304084"/>
                </a:cubicBezTo>
                <a:cubicBezTo>
                  <a:pt x="135888" y="312861"/>
                  <a:pt x="148902" y="314078"/>
                  <a:pt x="157680" y="306801"/>
                </a:cubicBezTo>
                <a:cubicBezTo>
                  <a:pt x="157693" y="306790"/>
                  <a:pt x="157706" y="306779"/>
                  <a:pt x="157719" y="306768"/>
                </a:cubicBezTo>
                <a:cubicBezTo>
                  <a:pt x="186154" y="283843"/>
                  <a:pt x="226724" y="283843"/>
                  <a:pt x="255158" y="306768"/>
                </a:cubicBezTo>
                <a:cubicBezTo>
                  <a:pt x="258872" y="309846"/>
                  <a:pt x="263547" y="311526"/>
                  <a:pt x="268370" y="311516"/>
                </a:cubicBezTo>
                <a:cubicBezTo>
                  <a:pt x="279771" y="311404"/>
                  <a:pt x="288922" y="302070"/>
                  <a:pt x="288810" y="290670"/>
                </a:cubicBezTo>
                <a:cubicBezTo>
                  <a:pt x="288751" y="284706"/>
                  <a:pt x="286116" y="279059"/>
                  <a:pt x="281582" y="275183"/>
                </a:cubicBezTo>
                <a:cubicBezTo>
                  <a:pt x="237697" y="239907"/>
                  <a:pt x="175181" y="239907"/>
                  <a:pt x="131295" y="275183"/>
                </a:cubicBezTo>
                <a:close/>
                <a:moveTo>
                  <a:pt x="279725" y="126134"/>
                </a:moveTo>
                <a:lnTo>
                  <a:pt x="238437" y="146778"/>
                </a:lnTo>
                <a:cubicBezTo>
                  <a:pt x="228315" y="151930"/>
                  <a:pt x="224256" y="164291"/>
                  <a:pt x="229353" y="174441"/>
                </a:cubicBezTo>
                <a:cubicBezTo>
                  <a:pt x="232852" y="181383"/>
                  <a:pt x="239953" y="185771"/>
                  <a:pt x="247727" y="185795"/>
                </a:cubicBezTo>
                <a:cubicBezTo>
                  <a:pt x="250965" y="185834"/>
                  <a:pt x="254161" y="185052"/>
                  <a:pt x="257016" y="183524"/>
                </a:cubicBezTo>
                <a:lnTo>
                  <a:pt x="298304" y="162880"/>
                </a:lnTo>
                <a:cubicBezTo>
                  <a:pt x="308073" y="157002"/>
                  <a:pt x="311227" y="144317"/>
                  <a:pt x="305349" y="134548"/>
                </a:cubicBezTo>
                <a:cubicBezTo>
                  <a:pt x="300073" y="125780"/>
                  <a:pt x="289171" y="122200"/>
                  <a:pt x="279725" y="126134"/>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40"/>
          <p:cNvSpPr/>
          <p:nvPr/>
        </p:nvSpPr>
        <p:spPr>
          <a:xfrm>
            <a:off x="16645960" y="7695811"/>
            <a:ext cx="214758" cy="413395"/>
          </a:xfrm>
          <a:custGeom>
            <a:rect b="b" l="l" r="r" t="t"/>
            <a:pathLst>
              <a:path extrusionOk="0" h="413395" w="214758">
                <a:moveTo>
                  <a:pt x="175900" y="68624"/>
                </a:moveTo>
                <a:lnTo>
                  <a:pt x="214759" y="68624"/>
                </a:lnTo>
                <a:lnTo>
                  <a:pt x="214759" y="2894"/>
                </a:lnTo>
                <a:cubicBezTo>
                  <a:pt x="195944" y="938"/>
                  <a:pt x="177040" y="-28"/>
                  <a:pt x="158124" y="1"/>
                </a:cubicBezTo>
                <a:cubicBezTo>
                  <a:pt x="101902" y="1"/>
                  <a:pt x="63456" y="34312"/>
                  <a:pt x="63456" y="97148"/>
                </a:cubicBezTo>
                <a:lnTo>
                  <a:pt x="63456" y="151303"/>
                </a:lnTo>
                <a:lnTo>
                  <a:pt x="0" y="151303"/>
                </a:lnTo>
                <a:lnTo>
                  <a:pt x="0" y="224888"/>
                </a:lnTo>
                <a:lnTo>
                  <a:pt x="63456" y="224888"/>
                </a:lnTo>
                <a:lnTo>
                  <a:pt x="63456" y="413396"/>
                </a:lnTo>
                <a:lnTo>
                  <a:pt x="139521" y="413396"/>
                </a:lnTo>
                <a:lnTo>
                  <a:pt x="139521" y="224888"/>
                </a:lnTo>
                <a:lnTo>
                  <a:pt x="202770" y="224888"/>
                </a:lnTo>
                <a:lnTo>
                  <a:pt x="212278" y="151303"/>
                </a:lnTo>
                <a:lnTo>
                  <a:pt x="139521" y="151303"/>
                </a:lnTo>
                <a:lnTo>
                  <a:pt x="139521" y="104383"/>
                </a:lnTo>
                <a:cubicBezTo>
                  <a:pt x="139521" y="82680"/>
                  <a:pt x="145308" y="68624"/>
                  <a:pt x="175900" y="68624"/>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40"/>
          <p:cNvSpPr/>
          <p:nvPr/>
        </p:nvSpPr>
        <p:spPr>
          <a:xfrm>
            <a:off x="15144147" y="7705722"/>
            <a:ext cx="462757" cy="393651"/>
          </a:xfrm>
          <a:custGeom>
            <a:rect b="b" l="l" r="r" t="t"/>
            <a:pathLst>
              <a:path extrusionOk="0" h="393651" w="462757">
                <a:moveTo>
                  <a:pt x="462616" y="27517"/>
                </a:moveTo>
                <a:cubicBezTo>
                  <a:pt x="462624" y="15910"/>
                  <a:pt x="453221" y="6495"/>
                  <a:pt x="441615" y="6487"/>
                </a:cubicBezTo>
                <a:cubicBezTo>
                  <a:pt x="437825" y="6485"/>
                  <a:pt x="434105" y="7507"/>
                  <a:pt x="430849" y="9446"/>
                </a:cubicBezTo>
                <a:cubicBezTo>
                  <a:pt x="418541" y="16772"/>
                  <a:pt x="405290" y="22382"/>
                  <a:pt x="391464" y="26121"/>
                </a:cubicBezTo>
                <a:cubicBezTo>
                  <a:pt x="371718" y="9178"/>
                  <a:pt x="346534" y="-94"/>
                  <a:pt x="320516" y="1"/>
                </a:cubicBezTo>
                <a:cubicBezTo>
                  <a:pt x="261182" y="69"/>
                  <a:pt x="212590" y="47172"/>
                  <a:pt x="210674" y="106475"/>
                </a:cubicBezTo>
                <a:cubicBezTo>
                  <a:pt x="154404" y="97501"/>
                  <a:pt x="103404" y="68131"/>
                  <a:pt x="67401" y="23964"/>
                </a:cubicBezTo>
                <a:cubicBezTo>
                  <a:pt x="62998" y="18623"/>
                  <a:pt x="56272" y="15758"/>
                  <a:pt x="49371" y="16284"/>
                </a:cubicBezTo>
                <a:cubicBezTo>
                  <a:pt x="42471" y="16852"/>
                  <a:pt x="36294" y="20786"/>
                  <a:pt x="32861" y="26798"/>
                </a:cubicBezTo>
                <a:cubicBezTo>
                  <a:pt x="15269" y="57497"/>
                  <a:pt x="13377" y="94746"/>
                  <a:pt x="27768" y="127070"/>
                </a:cubicBezTo>
                <a:lnTo>
                  <a:pt x="27727" y="127111"/>
                </a:lnTo>
                <a:cubicBezTo>
                  <a:pt x="21242" y="131105"/>
                  <a:pt x="17299" y="138182"/>
                  <a:pt x="17316" y="145798"/>
                </a:cubicBezTo>
                <a:cubicBezTo>
                  <a:pt x="17277" y="148888"/>
                  <a:pt x="17462" y="151976"/>
                  <a:pt x="17870" y="155039"/>
                </a:cubicBezTo>
                <a:cubicBezTo>
                  <a:pt x="20018" y="181497"/>
                  <a:pt x="31744" y="206264"/>
                  <a:pt x="50849" y="224693"/>
                </a:cubicBezTo>
                <a:cubicBezTo>
                  <a:pt x="48231" y="229681"/>
                  <a:pt x="47728" y="235512"/>
                  <a:pt x="49453" y="240875"/>
                </a:cubicBezTo>
                <a:cubicBezTo>
                  <a:pt x="57782" y="266826"/>
                  <a:pt x="75496" y="288735"/>
                  <a:pt x="99127" y="302315"/>
                </a:cubicBezTo>
                <a:cubicBezTo>
                  <a:pt x="75118" y="311599"/>
                  <a:pt x="49195" y="314836"/>
                  <a:pt x="23640" y="311741"/>
                </a:cubicBezTo>
                <a:cubicBezTo>
                  <a:pt x="12120" y="310295"/>
                  <a:pt x="1610" y="318462"/>
                  <a:pt x="164" y="329982"/>
                </a:cubicBezTo>
                <a:cubicBezTo>
                  <a:pt x="-844" y="338013"/>
                  <a:pt x="2848" y="345909"/>
                  <a:pt x="9657" y="350285"/>
                </a:cubicBezTo>
                <a:cubicBezTo>
                  <a:pt x="53607" y="378592"/>
                  <a:pt x="104780" y="393641"/>
                  <a:pt x="157057" y="393635"/>
                </a:cubicBezTo>
                <a:cubicBezTo>
                  <a:pt x="278956" y="395006"/>
                  <a:pt x="386526" y="314201"/>
                  <a:pt x="419164" y="196744"/>
                </a:cubicBezTo>
                <a:cubicBezTo>
                  <a:pt x="426588" y="171861"/>
                  <a:pt x="430379" y="146035"/>
                  <a:pt x="430418" y="120068"/>
                </a:cubicBezTo>
                <a:cubicBezTo>
                  <a:pt x="430418" y="118692"/>
                  <a:pt x="430418" y="117275"/>
                  <a:pt x="430397" y="115858"/>
                </a:cubicBezTo>
                <a:cubicBezTo>
                  <a:pt x="452576" y="91940"/>
                  <a:pt x="464189" y="60098"/>
                  <a:pt x="462616" y="27517"/>
                </a:cubicBezTo>
                <a:close/>
                <a:moveTo>
                  <a:pt x="393085" y="95056"/>
                </a:moveTo>
                <a:cubicBezTo>
                  <a:pt x="389612" y="99164"/>
                  <a:pt x="387854" y="104452"/>
                  <a:pt x="388177" y="109821"/>
                </a:cubicBezTo>
                <a:cubicBezTo>
                  <a:pt x="388382" y="113291"/>
                  <a:pt x="388362" y="116781"/>
                  <a:pt x="388362" y="120068"/>
                </a:cubicBezTo>
                <a:cubicBezTo>
                  <a:pt x="388319" y="142011"/>
                  <a:pt x="385103" y="163833"/>
                  <a:pt x="378813" y="184856"/>
                </a:cubicBezTo>
                <a:cubicBezTo>
                  <a:pt x="352134" y="284883"/>
                  <a:pt x="260559" y="353732"/>
                  <a:pt x="157057" y="351579"/>
                </a:cubicBezTo>
                <a:cubicBezTo>
                  <a:pt x="138991" y="351585"/>
                  <a:pt x="120988" y="349462"/>
                  <a:pt x="103420" y="345254"/>
                </a:cubicBezTo>
                <a:cubicBezTo>
                  <a:pt x="125823" y="338034"/>
                  <a:pt x="146770" y="326904"/>
                  <a:pt x="165291" y="312378"/>
                </a:cubicBezTo>
                <a:cubicBezTo>
                  <a:pt x="174419" y="305191"/>
                  <a:pt x="175992" y="291966"/>
                  <a:pt x="168806" y="282839"/>
                </a:cubicBezTo>
                <a:cubicBezTo>
                  <a:pt x="164896" y="277873"/>
                  <a:pt x="158960" y="274928"/>
                  <a:pt x="152641" y="274819"/>
                </a:cubicBezTo>
                <a:cubicBezTo>
                  <a:pt x="135163" y="274548"/>
                  <a:pt x="118474" y="267502"/>
                  <a:pt x="106088" y="255168"/>
                </a:cubicBezTo>
                <a:cubicBezTo>
                  <a:pt x="109230" y="254572"/>
                  <a:pt x="112352" y="253833"/>
                  <a:pt x="115452" y="252950"/>
                </a:cubicBezTo>
                <a:cubicBezTo>
                  <a:pt x="126625" y="249770"/>
                  <a:pt x="133104" y="238134"/>
                  <a:pt x="129924" y="226962"/>
                </a:cubicBezTo>
                <a:cubicBezTo>
                  <a:pt x="127761" y="219362"/>
                  <a:pt x="121520" y="213616"/>
                  <a:pt x="113768" y="212085"/>
                </a:cubicBezTo>
                <a:cubicBezTo>
                  <a:pt x="93205" y="208024"/>
                  <a:pt x="75710" y="194607"/>
                  <a:pt x="66456" y="175800"/>
                </a:cubicBezTo>
                <a:cubicBezTo>
                  <a:pt x="70256" y="176319"/>
                  <a:pt x="74081" y="176641"/>
                  <a:pt x="77914" y="176765"/>
                </a:cubicBezTo>
                <a:cubicBezTo>
                  <a:pt x="87260" y="176906"/>
                  <a:pt x="95622" y="170985"/>
                  <a:pt x="98593" y="162124"/>
                </a:cubicBezTo>
                <a:cubicBezTo>
                  <a:pt x="101444" y="153170"/>
                  <a:pt x="98007" y="143412"/>
                  <a:pt x="90174" y="138221"/>
                </a:cubicBezTo>
                <a:cubicBezTo>
                  <a:pt x="71386" y="125705"/>
                  <a:pt x="60139" y="104591"/>
                  <a:pt x="60234" y="82017"/>
                </a:cubicBezTo>
                <a:cubicBezTo>
                  <a:pt x="60234" y="80621"/>
                  <a:pt x="60275" y="79224"/>
                  <a:pt x="60357" y="77848"/>
                </a:cubicBezTo>
                <a:cubicBezTo>
                  <a:pt x="107486" y="121802"/>
                  <a:pt x="168615" y="147712"/>
                  <a:pt x="232974" y="151014"/>
                </a:cubicBezTo>
                <a:cubicBezTo>
                  <a:pt x="239557" y="151274"/>
                  <a:pt x="245893" y="148495"/>
                  <a:pt x="250162" y="143478"/>
                </a:cubicBezTo>
                <a:cubicBezTo>
                  <a:pt x="254390" y="138409"/>
                  <a:pt x="255994" y="131650"/>
                  <a:pt x="254494" y="125222"/>
                </a:cubicBezTo>
                <a:cubicBezTo>
                  <a:pt x="253291" y="120204"/>
                  <a:pt x="252678" y="115063"/>
                  <a:pt x="252666" y="109903"/>
                </a:cubicBezTo>
                <a:cubicBezTo>
                  <a:pt x="252706" y="72448"/>
                  <a:pt x="283059" y="42095"/>
                  <a:pt x="320514" y="42056"/>
                </a:cubicBezTo>
                <a:cubicBezTo>
                  <a:pt x="339226" y="42006"/>
                  <a:pt x="357104" y="49787"/>
                  <a:pt x="369819" y="63515"/>
                </a:cubicBezTo>
                <a:cubicBezTo>
                  <a:pt x="374750" y="68820"/>
                  <a:pt x="382078" y="71191"/>
                  <a:pt x="389183" y="69779"/>
                </a:cubicBezTo>
                <a:cubicBezTo>
                  <a:pt x="397821" y="68098"/>
                  <a:pt x="406335" y="65834"/>
                  <a:pt x="414667" y="63002"/>
                </a:cubicBezTo>
                <a:cubicBezTo>
                  <a:pt x="408984" y="74630"/>
                  <a:pt x="401721" y="85417"/>
                  <a:pt x="393085" y="95056"/>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2" name="Google Shape;762;p40"/>
          <p:cNvSpPr/>
          <p:nvPr/>
        </p:nvSpPr>
        <p:spPr>
          <a:xfrm>
            <a:off x="16592012" y="6330169"/>
            <a:ext cx="330716" cy="413395"/>
          </a:xfrm>
          <a:custGeom>
            <a:rect b="b" l="l" r="r" t="t"/>
            <a:pathLst>
              <a:path extrusionOk="0" h="413395" w="330716">
                <a:moveTo>
                  <a:pt x="103349" y="165358"/>
                </a:moveTo>
                <a:lnTo>
                  <a:pt x="124019" y="165358"/>
                </a:lnTo>
                <a:cubicBezTo>
                  <a:pt x="135434" y="165358"/>
                  <a:pt x="144688" y="156104"/>
                  <a:pt x="144688" y="144688"/>
                </a:cubicBezTo>
                <a:cubicBezTo>
                  <a:pt x="144688" y="133273"/>
                  <a:pt x="135434" y="124019"/>
                  <a:pt x="124019" y="124019"/>
                </a:cubicBezTo>
                <a:lnTo>
                  <a:pt x="103349" y="124019"/>
                </a:lnTo>
                <a:cubicBezTo>
                  <a:pt x="91933" y="124019"/>
                  <a:pt x="82679" y="133273"/>
                  <a:pt x="82679" y="144688"/>
                </a:cubicBezTo>
                <a:cubicBezTo>
                  <a:pt x="82679" y="156104"/>
                  <a:pt x="91933" y="165358"/>
                  <a:pt x="103349" y="165358"/>
                </a:cubicBezTo>
                <a:close/>
                <a:moveTo>
                  <a:pt x="103349" y="206698"/>
                </a:moveTo>
                <a:cubicBezTo>
                  <a:pt x="91933" y="206698"/>
                  <a:pt x="82679" y="215952"/>
                  <a:pt x="82679" y="227367"/>
                </a:cubicBezTo>
                <a:cubicBezTo>
                  <a:pt x="82679" y="238783"/>
                  <a:pt x="91933" y="248037"/>
                  <a:pt x="103349" y="248037"/>
                </a:cubicBezTo>
                <a:lnTo>
                  <a:pt x="227367" y="248037"/>
                </a:lnTo>
                <a:cubicBezTo>
                  <a:pt x="238783" y="248037"/>
                  <a:pt x="248037" y="238783"/>
                  <a:pt x="248037" y="227367"/>
                </a:cubicBezTo>
                <a:cubicBezTo>
                  <a:pt x="248037" y="215952"/>
                  <a:pt x="238783" y="206698"/>
                  <a:pt x="227367" y="206698"/>
                </a:cubicBezTo>
                <a:close/>
                <a:moveTo>
                  <a:pt x="330716" y="143448"/>
                </a:moveTo>
                <a:cubicBezTo>
                  <a:pt x="330501" y="141549"/>
                  <a:pt x="330085" y="139679"/>
                  <a:pt x="329476" y="137867"/>
                </a:cubicBezTo>
                <a:lnTo>
                  <a:pt x="329476" y="136007"/>
                </a:lnTo>
                <a:cubicBezTo>
                  <a:pt x="328482" y="133882"/>
                  <a:pt x="327156" y="131928"/>
                  <a:pt x="325549" y="130219"/>
                </a:cubicBezTo>
                <a:lnTo>
                  <a:pt x="325549" y="130219"/>
                </a:lnTo>
                <a:lnTo>
                  <a:pt x="201530" y="6201"/>
                </a:lnTo>
                <a:lnTo>
                  <a:pt x="201530" y="6201"/>
                </a:lnTo>
                <a:cubicBezTo>
                  <a:pt x="199821" y="4593"/>
                  <a:pt x="197868" y="3267"/>
                  <a:pt x="195743" y="2274"/>
                </a:cubicBezTo>
                <a:cubicBezTo>
                  <a:pt x="195126" y="2186"/>
                  <a:pt x="194499" y="2186"/>
                  <a:pt x="193882" y="2274"/>
                </a:cubicBezTo>
                <a:cubicBezTo>
                  <a:pt x="191783" y="1069"/>
                  <a:pt x="189464" y="296"/>
                  <a:pt x="187061" y="0"/>
                </a:cubicBezTo>
                <a:lnTo>
                  <a:pt x="62009" y="0"/>
                </a:lnTo>
                <a:cubicBezTo>
                  <a:pt x="27762" y="0"/>
                  <a:pt x="0" y="27762"/>
                  <a:pt x="0" y="62009"/>
                </a:cubicBezTo>
                <a:lnTo>
                  <a:pt x="0" y="351386"/>
                </a:lnTo>
                <a:cubicBezTo>
                  <a:pt x="0" y="385633"/>
                  <a:pt x="27762" y="413395"/>
                  <a:pt x="62009" y="413395"/>
                </a:cubicBezTo>
                <a:lnTo>
                  <a:pt x="268707" y="413395"/>
                </a:lnTo>
                <a:cubicBezTo>
                  <a:pt x="302954" y="413395"/>
                  <a:pt x="330716" y="385633"/>
                  <a:pt x="330716" y="351386"/>
                </a:cubicBezTo>
                <a:lnTo>
                  <a:pt x="330716" y="144688"/>
                </a:lnTo>
                <a:cubicBezTo>
                  <a:pt x="330716" y="144688"/>
                  <a:pt x="330716" y="144688"/>
                  <a:pt x="330716" y="143448"/>
                </a:cubicBezTo>
                <a:close/>
                <a:moveTo>
                  <a:pt x="206698" y="70484"/>
                </a:moveTo>
                <a:lnTo>
                  <a:pt x="260232" y="124019"/>
                </a:lnTo>
                <a:lnTo>
                  <a:pt x="227367" y="124019"/>
                </a:lnTo>
                <a:cubicBezTo>
                  <a:pt x="215952" y="124019"/>
                  <a:pt x="206698" y="114764"/>
                  <a:pt x="206698" y="103349"/>
                </a:cubicBezTo>
                <a:close/>
                <a:moveTo>
                  <a:pt x="289377" y="351386"/>
                </a:moveTo>
                <a:cubicBezTo>
                  <a:pt x="289377" y="362801"/>
                  <a:pt x="280122" y="372056"/>
                  <a:pt x="268707" y="372056"/>
                </a:cubicBezTo>
                <a:lnTo>
                  <a:pt x="62009" y="372056"/>
                </a:lnTo>
                <a:cubicBezTo>
                  <a:pt x="50594" y="372056"/>
                  <a:pt x="41340" y="362801"/>
                  <a:pt x="41340" y="351386"/>
                </a:cubicBezTo>
                <a:lnTo>
                  <a:pt x="41340" y="62009"/>
                </a:lnTo>
                <a:cubicBezTo>
                  <a:pt x="41340" y="50594"/>
                  <a:pt x="50594" y="41340"/>
                  <a:pt x="62009" y="41340"/>
                </a:cubicBezTo>
                <a:lnTo>
                  <a:pt x="165358" y="41340"/>
                </a:lnTo>
                <a:lnTo>
                  <a:pt x="165358" y="103349"/>
                </a:lnTo>
                <a:cubicBezTo>
                  <a:pt x="165358" y="137596"/>
                  <a:pt x="193120" y="165358"/>
                  <a:pt x="227367" y="165358"/>
                </a:cubicBezTo>
                <a:lnTo>
                  <a:pt x="289377" y="165358"/>
                </a:lnTo>
                <a:close/>
                <a:moveTo>
                  <a:pt x="227367" y="289377"/>
                </a:moveTo>
                <a:lnTo>
                  <a:pt x="103349" y="289377"/>
                </a:lnTo>
                <a:cubicBezTo>
                  <a:pt x="91933" y="289377"/>
                  <a:pt x="82679" y="298631"/>
                  <a:pt x="82679" y="310046"/>
                </a:cubicBezTo>
                <a:cubicBezTo>
                  <a:pt x="82679" y="321462"/>
                  <a:pt x="91933" y="330716"/>
                  <a:pt x="103349" y="330716"/>
                </a:cubicBezTo>
                <a:lnTo>
                  <a:pt x="227367" y="330716"/>
                </a:lnTo>
                <a:cubicBezTo>
                  <a:pt x="238783" y="330716"/>
                  <a:pt x="248037" y="321462"/>
                  <a:pt x="248037" y="310046"/>
                </a:cubicBezTo>
                <a:cubicBezTo>
                  <a:pt x="248037" y="298631"/>
                  <a:pt x="238783" y="289377"/>
                  <a:pt x="227367" y="289377"/>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3" name="Google Shape;763;p40"/>
          <p:cNvSpPr/>
          <p:nvPr/>
        </p:nvSpPr>
        <p:spPr>
          <a:xfrm>
            <a:off x="11050612" y="7695764"/>
            <a:ext cx="351385" cy="413443"/>
          </a:xfrm>
          <a:custGeom>
            <a:rect b="b" l="l" r="r" t="t"/>
            <a:pathLst>
              <a:path extrusionOk="0" h="413443" w="351385">
                <a:moveTo>
                  <a:pt x="201107" y="110"/>
                </a:moveTo>
                <a:cubicBezTo>
                  <a:pt x="159118" y="-1488"/>
                  <a:pt x="118333" y="14324"/>
                  <a:pt x="88394" y="43806"/>
                </a:cubicBezTo>
                <a:cubicBezTo>
                  <a:pt x="58185" y="72922"/>
                  <a:pt x="41183" y="113116"/>
                  <a:pt x="41329" y="155072"/>
                </a:cubicBezTo>
                <a:lnTo>
                  <a:pt x="41329" y="155692"/>
                </a:lnTo>
                <a:lnTo>
                  <a:pt x="1974" y="239280"/>
                </a:lnTo>
                <a:cubicBezTo>
                  <a:pt x="-2889" y="249608"/>
                  <a:pt x="1541" y="261923"/>
                  <a:pt x="11869" y="266786"/>
                </a:cubicBezTo>
                <a:cubicBezTo>
                  <a:pt x="14619" y="268081"/>
                  <a:pt x="17620" y="268753"/>
                  <a:pt x="20660" y="268755"/>
                </a:cubicBezTo>
                <a:lnTo>
                  <a:pt x="41329" y="268755"/>
                </a:lnTo>
                <a:lnTo>
                  <a:pt x="41329" y="310095"/>
                </a:lnTo>
                <a:cubicBezTo>
                  <a:pt x="41352" y="332916"/>
                  <a:pt x="59847" y="351411"/>
                  <a:pt x="82669" y="351434"/>
                </a:cubicBezTo>
                <a:lnTo>
                  <a:pt x="103339" y="351434"/>
                </a:lnTo>
                <a:lnTo>
                  <a:pt x="103339" y="392774"/>
                </a:lnTo>
                <a:cubicBezTo>
                  <a:pt x="103339" y="404189"/>
                  <a:pt x="112593" y="413443"/>
                  <a:pt x="124008" y="413443"/>
                </a:cubicBezTo>
                <a:cubicBezTo>
                  <a:pt x="135424" y="413443"/>
                  <a:pt x="144678" y="404189"/>
                  <a:pt x="144678" y="392774"/>
                </a:cubicBezTo>
                <a:lnTo>
                  <a:pt x="144678" y="351434"/>
                </a:lnTo>
                <a:cubicBezTo>
                  <a:pt x="156094" y="351434"/>
                  <a:pt x="165348" y="342180"/>
                  <a:pt x="165348" y="330764"/>
                </a:cubicBezTo>
                <a:cubicBezTo>
                  <a:pt x="165348" y="319349"/>
                  <a:pt x="156094" y="310095"/>
                  <a:pt x="144678" y="310095"/>
                </a:cubicBezTo>
                <a:lnTo>
                  <a:pt x="82669" y="310095"/>
                </a:lnTo>
                <a:lnTo>
                  <a:pt x="82669" y="248085"/>
                </a:lnTo>
                <a:cubicBezTo>
                  <a:pt x="82669" y="236670"/>
                  <a:pt x="73415" y="227416"/>
                  <a:pt x="61999" y="227416"/>
                </a:cubicBezTo>
                <a:lnTo>
                  <a:pt x="53235" y="227416"/>
                </a:lnTo>
                <a:lnTo>
                  <a:pt x="80933" y="168631"/>
                </a:lnTo>
                <a:cubicBezTo>
                  <a:pt x="82357" y="165634"/>
                  <a:pt x="83031" y="162335"/>
                  <a:pt x="82896" y="159019"/>
                </a:cubicBezTo>
                <a:lnTo>
                  <a:pt x="82669" y="155072"/>
                </a:lnTo>
                <a:cubicBezTo>
                  <a:pt x="82563" y="124307"/>
                  <a:pt x="95033" y="94834"/>
                  <a:pt x="117187" y="73488"/>
                </a:cubicBezTo>
                <a:cubicBezTo>
                  <a:pt x="139310" y="52113"/>
                  <a:pt x="169117" y="40562"/>
                  <a:pt x="199866" y="41450"/>
                </a:cubicBezTo>
                <a:cubicBezTo>
                  <a:pt x="262566" y="45364"/>
                  <a:pt x="311098" y="97902"/>
                  <a:pt x="310036" y="160714"/>
                </a:cubicBezTo>
                <a:lnTo>
                  <a:pt x="269379" y="315820"/>
                </a:lnTo>
                <a:cubicBezTo>
                  <a:pt x="268429" y="319444"/>
                  <a:pt x="268472" y="323256"/>
                  <a:pt x="269503" y="326858"/>
                </a:cubicBezTo>
                <a:lnTo>
                  <a:pt x="290173" y="398499"/>
                </a:lnTo>
                <a:cubicBezTo>
                  <a:pt x="292730" y="407346"/>
                  <a:pt x="300827" y="413438"/>
                  <a:pt x="310036" y="413443"/>
                </a:cubicBezTo>
                <a:cubicBezTo>
                  <a:pt x="311974" y="413433"/>
                  <a:pt x="313900" y="413155"/>
                  <a:pt x="315762" y="412617"/>
                </a:cubicBezTo>
                <a:cubicBezTo>
                  <a:pt x="326723" y="409455"/>
                  <a:pt x="333050" y="398012"/>
                  <a:pt x="329900" y="387048"/>
                </a:cubicBezTo>
                <a:lnTo>
                  <a:pt x="310801" y="320905"/>
                </a:lnTo>
                <a:lnTo>
                  <a:pt x="350694" y="170698"/>
                </a:lnTo>
                <a:cubicBezTo>
                  <a:pt x="351142" y="168970"/>
                  <a:pt x="351371" y="167192"/>
                  <a:pt x="351376" y="165406"/>
                </a:cubicBezTo>
                <a:lnTo>
                  <a:pt x="351376" y="160694"/>
                </a:lnTo>
                <a:cubicBezTo>
                  <a:pt x="352292" y="75593"/>
                  <a:pt x="286081" y="4837"/>
                  <a:pt x="201107" y="11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4" name="Google Shape;764;p40"/>
          <p:cNvSpPr/>
          <p:nvPr/>
        </p:nvSpPr>
        <p:spPr>
          <a:xfrm>
            <a:off x="13788126" y="7716482"/>
            <a:ext cx="413395" cy="372055"/>
          </a:xfrm>
          <a:custGeom>
            <a:rect b="b" l="l" r="r" t="t"/>
            <a:pathLst>
              <a:path extrusionOk="0" h="372055" w="413395">
                <a:moveTo>
                  <a:pt x="144688" y="289377"/>
                </a:moveTo>
                <a:lnTo>
                  <a:pt x="227367" y="289377"/>
                </a:lnTo>
                <a:cubicBezTo>
                  <a:pt x="284445" y="289377"/>
                  <a:pt x="330716" y="243106"/>
                  <a:pt x="330716" y="186028"/>
                </a:cubicBezTo>
                <a:lnTo>
                  <a:pt x="330716" y="165358"/>
                </a:lnTo>
                <a:lnTo>
                  <a:pt x="351386" y="165358"/>
                </a:lnTo>
                <a:cubicBezTo>
                  <a:pt x="385633" y="165358"/>
                  <a:pt x="413395" y="137596"/>
                  <a:pt x="413395" y="103349"/>
                </a:cubicBezTo>
                <a:cubicBezTo>
                  <a:pt x="413395" y="69102"/>
                  <a:pt x="385633" y="41340"/>
                  <a:pt x="351386" y="41340"/>
                </a:cubicBezTo>
                <a:lnTo>
                  <a:pt x="330716" y="41340"/>
                </a:lnTo>
                <a:lnTo>
                  <a:pt x="330716" y="20670"/>
                </a:lnTo>
                <a:cubicBezTo>
                  <a:pt x="330716" y="9254"/>
                  <a:pt x="321462" y="0"/>
                  <a:pt x="310046" y="0"/>
                </a:cubicBezTo>
                <a:lnTo>
                  <a:pt x="62009" y="0"/>
                </a:lnTo>
                <a:cubicBezTo>
                  <a:pt x="50594" y="0"/>
                  <a:pt x="41340" y="9254"/>
                  <a:pt x="41340" y="20670"/>
                </a:cubicBezTo>
                <a:lnTo>
                  <a:pt x="41340" y="186028"/>
                </a:lnTo>
                <a:cubicBezTo>
                  <a:pt x="41340" y="243106"/>
                  <a:pt x="87610" y="289377"/>
                  <a:pt x="144688" y="289377"/>
                </a:cubicBezTo>
                <a:close/>
                <a:moveTo>
                  <a:pt x="330716" y="82679"/>
                </a:moveTo>
                <a:lnTo>
                  <a:pt x="351386" y="82679"/>
                </a:lnTo>
                <a:cubicBezTo>
                  <a:pt x="362801" y="82679"/>
                  <a:pt x="372056" y="91933"/>
                  <a:pt x="372056" y="103349"/>
                </a:cubicBezTo>
                <a:cubicBezTo>
                  <a:pt x="372056" y="114764"/>
                  <a:pt x="362801" y="124019"/>
                  <a:pt x="351386" y="124019"/>
                </a:cubicBezTo>
                <a:lnTo>
                  <a:pt x="330716" y="124019"/>
                </a:lnTo>
                <a:close/>
                <a:moveTo>
                  <a:pt x="82679" y="41340"/>
                </a:moveTo>
                <a:lnTo>
                  <a:pt x="289377" y="41340"/>
                </a:lnTo>
                <a:lnTo>
                  <a:pt x="289377" y="186028"/>
                </a:lnTo>
                <a:cubicBezTo>
                  <a:pt x="289377" y="220275"/>
                  <a:pt x="261614" y="248037"/>
                  <a:pt x="227367" y="248037"/>
                </a:cubicBezTo>
                <a:lnTo>
                  <a:pt x="144688" y="248037"/>
                </a:lnTo>
                <a:cubicBezTo>
                  <a:pt x="110441" y="248037"/>
                  <a:pt x="82679" y="220275"/>
                  <a:pt x="82679" y="186028"/>
                </a:cubicBezTo>
                <a:close/>
                <a:moveTo>
                  <a:pt x="392725" y="330716"/>
                </a:moveTo>
                <a:lnTo>
                  <a:pt x="20670" y="330716"/>
                </a:lnTo>
                <a:cubicBezTo>
                  <a:pt x="9254" y="330716"/>
                  <a:pt x="0" y="339970"/>
                  <a:pt x="0" y="351386"/>
                </a:cubicBezTo>
                <a:cubicBezTo>
                  <a:pt x="0" y="362801"/>
                  <a:pt x="9254" y="372056"/>
                  <a:pt x="20670" y="372056"/>
                </a:cubicBezTo>
                <a:lnTo>
                  <a:pt x="392725" y="372056"/>
                </a:lnTo>
                <a:cubicBezTo>
                  <a:pt x="404141" y="372056"/>
                  <a:pt x="413395" y="362801"/>
                  <a:pt x="413395" y="351386"/>
                </a:cubicBezTo>
                <a:cubicBezTo>
                  <a:pt x="413395" y="339970"/>
                  <a:pt x="404141" y="330716"/>
                  <a:pt x="392725" y="330716"/>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5" name="Google Shape;765;p40"/>
          <p:cNvSpPr/>
          <p:nvPr/>
        </p:nvSpPr>
        <p:spPr>
          <a:xfrm>
            <a:off x="9643339" y="848412"/>
            <a:ext cx="390137" cy="390025"/>
          </a:xfrm>
          <a:custGeom>
            <a:rect b="b" l="l" r="r" t="t"/>
            <a:pathLst>
              <a:path extrusionOk="0" h="390025" w="390137">
                <a:moveTo>
                  <a:pt x="301897" y="88792"/>
                </a:moveTo>
                <a:lnTo>
                  <a:pt x="301897" y="88792"/>
                </a:lnTo>
                <a:lnTo>
                  <a:pt x="301897" y="88792"/>
                </a:lnTo>
                <a:lnTo>
                  <a:pt x="246525" y="33420"/>
                </a:lnTo>
                <a:cubicBezTo>
                  <a:pt x="238942" y="25775"/>
                  <a:pt x="226597" y="25724"/>
                  <a:pt x="218952" y="33307"/>
                </a:cubicBezTo>
                <a:cubicBezTo>
                  <a:pt x="218914" y="33345"/>
                  <a:pt x="218876" y="33382"/>
                  <a:pt x="218839" y="33420"/>
                </a:cubicBezTo>
                <a:cubicBezTo>
                  <a:pt x="211279" y="41025"/>
                  <a:pt x="211279" y="53307"/>
                  <a:pt x="218839" y="60911"/>
                </a:cubicBezTo>
                <a:lnTo>
                  <a:pt x="260173" y="102245"/>
                </a:lnTo>
                <a:lnTo>
                  <a:pt x="102245" y="260173"/>
                </a:lnTo>
                <a:lnTo>
                  <a:pt x="60911" y="218839"/>
                </a:lnTo>
                <a:cubicBezTo>
                  <a:pt x="53307" y="211279"/>
                  <a:pt x="41025" y="211279"/>
                  <a:pt x="33420" y="218839"/>
                </a:cubicBezTo>
                <a:cubicBezTo>
                  <a:pt x="25775" y="226422"/>
                  <a:pt x="25724" y="238767"/>
                  <a:pt x="33307" y="246412"/>
                </a:cubicBezTo>
                <a:cubicBezTo>
                  <a:pt x="33345" y="246450"/>
                  <a:pt x="33382" y="246488"/>
                  <a:pt x="33420" y="246525"/>
                </a:cubicBezTo>
                <a:lnTo>
                  <a:pt x="88207" y="301312"/>
                </a:lnTo>
                <a:lnTo>
                  <a:pt x="88207" y="301312"/>
                </a:lnTo>
                <a:lnTo>
                  <a:pt x="88207" y="301312"/>
                </a:lnTo>
                <a:lnTo>
                  <a:pt x="142995" y="356100"/>
                </a:lnTo>
                <a:cubicBezTo>
                  <a:pt x="146642" y="359821"/>
                  <a:pt x="151627" y="361927"/>
                  <a:pt x="156838" y="361949"/>
                </a:cubicBezTo>
                <a:cubicBezTo>
                  <a:pt x="167606" y="362011"/>
                  <a:pt x="176385" y="353333"/>
                  <a:pt x="176448" y="342565"/>
                </a:cubicBezTo>
                <a:cubicBezTo>
                  <a:pt x="176478" y="337327"/>
                  <a:pt x="174400" y="332297"/>
                  <a:pt x="170681" y="328608"/>
                </a:cubicBezTo>
                <a:lnTo>
                  <a:pt x="129931" y="287859"/>
                </a:lnTo>
                <a:lnTo>
                  <a:pt x="287859" y="129931"/>
                </a:lnTo>
                <a:lnTo>
                  <a:pt x="329193" y="171266"/>
                </a:lnTo>
                <a:cubicBezTo>
                  <a:pt x="336839" y="178857"/>
                  <a:pt x="349190" y="178813"/>
                  <a:pt x="356782" y="171168"/>
                </a:cubicBezTo>
                <a:cubicBezTo>
                  <a:pt x="364373" y="163523"/>
                  <a:pt x="364330" y="151171"/>
                  <a:pt x="356685" y="143580"/>
                </a:cubicBezTo>
                <a:close/>
                <a:moveTo>
                  <a:pt x="33420" y="301507"/>
                </a:moveTo>
                <a:cubicBezTo>
                  <a:pt x="25775" y="293862"/>
                  <a:pt x="13379" y="293862"/>
                  <a:pt x="5734" y="301507"/>
                </a:cubicBezTo>
                <a:cubicBezTo>
                  <a:pt x="-1911" y="309153"/>
                  <a:pt x="-1911" y="321548"/>
                  <a:pt x="5734" y="329193"/>
                </a:cubicBezTo>
                <a:lnTo>
                  <a:pt x="60911" y="384371"/>
                </a:lnTo>
                <a:cubicBezTo>
                  <a:pt x="64591" y="388020"/>
                  <a:pt x="69572" y="390055"/>
                  <a:pt x="74754" y="390025"/>
                </a:cubicBezTo>
                <a:cubicBezTo>
                  <a:pt x="79937" y="390055"/>
                  <a:pt x="84918" y="388020"/>
                  <a:pt x="88597" y="384371"/>
                </a:cubicBezTo>
                <a:cubicBezTo>
                  <a:pt x="96243" y="376788"/>
                  <a:pt x="96293" y="364443"/>
                  <a:pt x="88710" y="356798"/>
                </a:cubicBezTo>
                <a:cubicBezTo>
                  <a:pt x="88673" y="356760"/>
                  <a:pt x="88635" y="356722"/>
                  <a:pt x="88597" y="356684"/>
                </a:cubicBezTo>
                <a:close/>
                <a:moveTo>
                  <a:pt x="384371" y="60911"/>
                </a:moveTo>
                <a:lnTo>
                  <a:pt x="329193" y="5734"/>
                </a:lnTo>
                <a:cubicBezTo>
                  <a:pt x="321548" y="-1911"/>
                  <a:pt x="309153" y="-1911"/>
                  <a:pt x="301507" y="5734"/>
                </a:cubicBezTo>
                <a:cubicBezTo>
                  <a:pt x="293862" y="13379"/>
                  <a:pt x="293862" y="25775"/>
                  <a:pt x="301507" y="33420"/>
                </a:cubicBezTo>
                <a:lnTo>
                  <a:pt x="356685" y="88597"/>
                </a:lnTo>
                <a:cubicBezTo>
                  <a:pt x="364267" y="96243"/>
                  <a:pt x="376612" y="96293"/>
                  <a:pt x="384258" y="88710"/>
                </a:cubicBezTo>
                <a:cubicBezTo>
                  <a:pt x="384295" y="88673"/>
                  <a:pt x="384333" y="88635"/>
                  <a:pt x="384371" y="88597"/>
                </a:cubicBezTo>
                <a:cubicBezTo>
                  <a:pt x="392016" y="81014"/>
                  <a:pt x="392067" y="68670"/>
                  <a:pt x="384484" y="61024"/>
                </a:cubicBezTo>
                <a:cubicBezTo>
                  <a:pt x="384446" y="60986"/>
                  <a:pt x="384408" y="60949"/>
                  <a:pt x="384371" y="60911"/>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40"/>
          <p:cNvSpPr/>
          <p:nvPr/>
        </p:nvSpPr>
        <p:spPr>
          <a:xfrm>
            <a:off x="9678401" y="3574165"/>
            <a:ext cx="319980" cy="412908"/>
          </a:xfrm>
          <a:custGeom>
            <a:rect b="b" l="l" r="r" t="t"/>
            <a:pathLst>
              <a:path extrusionOk="0" h="412908" w="319980">
                <a:moveTo>
                  <a:pt x="171551" y="3541"/>
                </a:moveTo>
                <a:cubicBezTo>
                  <a:pt x="164566" y="-1180"/>
                  <a:pt x="155414" y="-1180"/>
                  <a:pt x="148429" y="3541"/>
                </a:cubicBezTo>
                <a:cubicBezTo>
                  <a:pt x="142236" y="7669"/>
                  <a:pt x="0" y="106760"/>
                  <a:pt x="0" y="252919"/>
                </a:cubicBezTo>
                <a:cubicBezTo>
                  <a:pt x="0" y="341279"/>
                  <a:pt x="71630" y="412909"/>
                  <a:pt x="159990" y="412909"/>
                </a:cubicBezTo>
                <a:cubicBezTo>
                  <a:pt x="248350" y="412909"/>
                  <a:pt x="319980" y="341279"/>
                  <a:pt x="319980" y="252919"/>
                </a:cubicBezTo>
                <a:cubicBezTo>
                  <a:pt x="319980" y="104283"/>
                  <a:pt x="177537" y="7463"/>
                  <a:pt x="171551" y="3541"/>
                </a:cubicBezTo>
                <a:close/>
                <a:moveTo>
                  <a:pt x="159990" y="371621"/>
                </a:moveTo>
                <a:cubicBezTo>
                  <a:pt x="94480" y="371507"/>
                  <a:pt x="41401" y="318429"/>
                  <a:pt x="41288" y="252919"/>
                </a:cubicBezTo>
                <a:cubicBezTo>
                  <a:pt x="41288" y="149699"/>
                  <a:pt x="128198" y="71872"/>
                  <a:pt x="159990" y="46480"/>
                </a:cubicBezTo>
                <a:cubicBezTo>
                  <a:pt x="191988" y="71459"/>
                  <a:pt x="278692" y="149699"/>
                  <a:pt x="278692" y="252919"/>
                </a:cubicBezTo>
                <a:cubicBezTo>
                  <a:pt x="278579" y="318429"/>
                  <a:pt x="225500" y="371507"/>
                  <a:pt x="159990" y="371621"/>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7" name="Google Shape;767;p40"/>
          <p:cNvSpPr/>
          <p:nvPr/>
        </p:nvSpPr>
        <p:spPr>
          <a:xfrm>
            <a:off x="9631121" y="5022478"/>
            <a:ext cx="414126" cy="265654"/>
          </a:xfrm>
          <a:custGeom>
            <a:rect b="b" l="l" r="r" t="t"/>
            <a:pathLst>
              <a:path extrusionOk="0" h="265654" w="414126">
                <a:moveTo>
                  <a:pt x="15695" y="42592"/>
                </a:moveTo>
                <a:cubicBezTo>
                  <a:pt x="19732" y="43778"/>
                  <a:pt x="23613" y="45441"/>
                  <a:pt x="27255" y="47547"/>
                </a:cubicBezTo>
                <a:cubicBezTo>
                  <a:pt x="53324" y="63105"/>
                  <a:pt x="85827" y="63105"/>
                  <a:pt x="111895" y="47547"/>
                </a:cubicBezTo>
                <a:cubicBezTo>
                  <a:pt x="128291" y="38273"/>
                  <a:pt x="148348" y="38273"/>
                  <a:pt x="164744" y="47547"/>
                </a:cubicBezTo>
                <a:cubicBezTo>
                  <a:pt x="191093" y="62613"/>
                  <a:pt x="223447" y="62613"/>
                  <a:pt x="249796" y="47547"/>
                </a:cubicBezTo>
                <a:cubicBezTo>
                  <a:pt x="266192" y="38273"/>
                  <a:pt x="286249" y="38273"/>
                  <a:pt x="302645" y="47547"/>
                </a:cubicBezTo>
                <a:cubicBezTo>
                  <a:pt x="315727" y="55024"/>
                  <a:pt x="330516" y="59005"/>
                  <a:pt x="345584" y="59107"/>
                </a:cubicBezTo>
                <a:cubicBezTo>
                  <a:pt x="360141" y="59077"/>
                  <a:pt x="374415" y="55081"/>
                  <a:pt x="386872" y="47547"/>
                </a:cubicBezTo>
                <a:cubicBezTo>
                  <a:pt x="390514" y="45441"/>
                  <a:pt x="394395" y="43778"/>
                  <a:pt x="398432" y="42592"/>
                </a:cubicBezTo>
                <a:cubicBezTo>
                  <a:pt x="409377" y="39400"/>
                  <a:pt x="415662" y="27939"/>
                  <a:pt x="412470" y="16994"/>
                </a:cubicBezTo>
                <a:cubicBezTo>
                  <a:pt x="409278" y="6049"/>
                  <a:pt x="397817" y="-236"/>
                  <a:pt x="386872" y="2956"/>
                </a:cubicBezTo>
                <a:cubicBezTo>
                  <a:pt x="379634" y="5190"/>
                  <a:pt x="372700" y="8310"/>
                  <a:pt x="366228" y="12246"/>
                </a:cubicBezTo>
                <a:cubicBezTo>
                  <a:pt x="352838" y="20076"/>
                  <a:pt x="336266" y="20076"/>
                  <a:pt x="322876" y="12246"/>
                </a:cubicBezTo>
                <a:cubicBezTo>
                  <a:pt x="293768" y="-4082"/>
                  <a:pt x="258260" y="-4082"/>
                  <a:pt x="229152" y="12246"/>
                </a:cubicBezTo>
                <a:cubicBezTo>
                  <a:pt x="215623" y="20106"/>
                  <a:pt x="198917" y="20106"/>
                  <a:pt x="185387" y="12246"/>
                </a:cubicBezTo>
                <a:cubicBezTo>
                  <a:pt x="156280" y="-4082"/>
                  <a:pt x="120772" y="-4082"/>
                  <a:pt x="91664" y="12246"/>
                </a:cubicBezTo>
                <a:cubicBezTo>
                  <a:pt x="78274" y="20076"/>
                  <a:pt x="61702" y="20076"/>
                  <a:pt x="48312" y="12246"/>
                </a:cubicBezTo>
                <a:cubicBezTo>
                  <a:pt x="41840" y="8310"/>
                  <a:pt x="34906" y="5190"/>
                  <a:pt x="27668" y="2956"/>
                </a:cubicBezTo>
                <a:cubicBezTo>
                  <a:pt x="16723" y="-236"/>
                  <a:pt x="5262" y="6049"/>
                  <a:pt x="2070" y="16994"/>
                </a:cubicBezTo>
                <a:cubicBezTo>
                  <a:pt x="-1123" y="27939"/>
                  <a:pt x="5162" y="39400"/>
                  <a:pt x="16108" y="42592"/>
                </a:cubicBezTo>
                <a:close/>
                <a:moveTo>
                  <a:pt x="387284" y="209395"/>
                </a:moveTo>
                <a:cubicBezTo>
                  <a:pt x="380047" y="211628"/>
                  <a:pt x="373113" y="214749"/>
                  <a:pt x="366641" y="218684"/>
                </a:cubicBezTo>
                <a:cubicBezTo>
                  <a:pt x="353251" y="226515"/>
                  <a:pt x="336678" y="226515"/>
                  <a:pt x="323288" y="218684"/>
                </a:cubicBezTo>
                <a:cubicBezTo>
                  <a:pt x="294181" y="202357"/>
                  <a:pt x="258673" y="202357"/>
                  <a:pt x="229565" y="218684"/>
                </a:cubicBezTo>
                <a:cubicBezTo>
                  <a:pt x="216036" y="226545"/>
                  <a:pt x="199330" y="226545"/>
                  <a:pt x="185800" y="218684"/>
                </a:cubicBezTo>
                <a:cubicBezTo>
                  <a:pt x="156693" y="202357"/>
                  <a:pt x="121185" y="202357"/>
                  <a:pt x="92077" y="218684"/>
                </a:cubicBezTo>
                <a:cubicBezTo>
                  <a:pt x="78687" y="226515"/>
                  <a:pt x="62115" y="226515"/>
                  <a:pt x="48725" y="218684"/>
                </a:cubicBezTo>
                <a:cubicBezTo>
                  <a:pt x="42253" y="214749"/>
                  <a:pt x="35319" y="211628"/>
                  <a:pt x="28081" y="209395"/>
                </a:cubicBezTo>
                <a:cubicBezTo>
                  <a:pt x="17136" y="206202"/>
                  <a:pt x="5675" y="212487"/>
                  <a:pt x="2483" y="223433"/>
                </a:cubicBezTo>
                <a:cubicBezTo>
                  <a:pt x="-710" y="234378"/>
                  <a:pt x="5575" y="245839"/>
                  <a:pt x="16520" y="249031"/>
                </a:cubicBezTo>
                <a:cubicBezTo>
                  <a:pt x="20557" y="250216"/>
                  <a:pt x="24438" y="251880"/>
                  <a:pt x="28081" y="253985"/>
                </a:cubicBezTo>
                <a:cubicBezTo>
                  <a:pt x="54149" y="269544"/>
                  <a:pt x="86653" y="269544"/>
                  <a:pt x="112721" y="253985"/>
                </a:cubicBezTo>
                <a:cubicBezTo>
                  <a:pt x="129117" y="244712"/>
                  <a:pt x="149174" y="244712"/>
                  <a:pt x="165569" y="253985"/>
                </a:cubicBezTo>
                <a:cubicBezTo>
                  <a:pt x="191918" y="269052"/>
                  <a:pt x="224273" y="269052"/>
                  <a:pt x="250622" y="253985"/>
                </a:cubicBezTo>
                <a:cubicBezTo>
                  <a:pt x="267018" y="244712"/>
                  <a:pt x="287075" y="244712"/>
                  <a:pt x="303470" y="253985"/>
                </a:cubicBezTo>
                <a:cubicBezTo>
                  <a:pt x="316553" y="261462"/>
                  <a:pt x="331341" y="265444"/>
                  <a:pt x="346410" y="265546"/>
                </a:cubicBezTo>
                <a:cubicBezTo>
                  <a:pt x="360967" y="265516"/>
                  <a:pt x="375241" y="261519"/>
                  <a:pt x="387697" y="253985"/>
                </a:cubicBezTo>
                <a:cubicBezTo>
                  <a:pt x="391340" y="251880"/>
                  <a:pt x="395221" y="250216"/>
                  <a:pt x="399258" y="249031"/>
                </a:cubicBezTo>
                <a:cubicBezTo>
                  <a:pt x="410203" y="245839"/>
                  <a:pt x="416488" y="234378"/>
                  <a:pt x="413296" y="223433"/>
                </a:cubicBezTo>
                <a:cubicBezTo>
                  <a:pt x="410103" y="212487"/>
                  <a:pt x="398643" y="206202"/>
                  <a:pt x="387697" y="209395"/>
                </a:cubicBezTo>
                <a:close/>
                <a:moveTo>
                  <a:pt x="387284" y="106175"/>
                </a:moveTo>
                <a:cubicBezTo>
                  <a:pt x="380047" y="108409"/>
                  <a:pt x="373113" y="111529"/>
                  <a:pt x="366641" y="115465"/>
                </a:cubicBezTo>
                <a:cubicBezTo>
                  <a:pt x="353251" y="123295"/>
                  <a:pt x="336678" y="123295"/>
                  <a:pt x="323288" y="115465"/>
                </a:cubicBezTo>
                <a:cubicBezTo>
                  <a:pt x="294181" y="99137"/>
                  <a:pt x="258673" y="99137"/>
                  <a:pt x="229565" y="115465"/>
                </a:cubicBezTo>
                <a:cubicBezTo>
                  <a:pt x="216036" y="123326"/>
                  <a:pt x="199330" y="123326"/>
                  <a:pt x="185800" y="115465"/>
                </a:cubicBezTo>
                <a:cubicBezTo>
                  <a:pt x="156693" y="99137"/>
                  <a:pt x="121185" y="99137"/>
                  <a:pt x="92077" y="115465"/>
                </a:cubicBezTo>
                <a:cubicBezTo>
                  <a:pt x="78687" y="123295"/>
                  <a:pt x="62115" y="123295"/>
                  <a:pt x="48725" y="115465"/>
                </a:cubicBezTo>
                <a:cubicBezTo>
                  <a:pt x="42253" y="111529"/>
                  <a:pt x="35319" y="108409"/>
                  <a:pt x="28081" y="106175"/>
                </a:cubicBezTo>
                <a:cubicBezTo>
                  <a:pt x="17415" y="102148"/>
                  <a:pt x="5503" y="107531"/>
                  <a:pt x="1476" y="118197"/>
                </a:cubicBezTo>
                <a:cubicBezTo>
                  <a:pt x="1227" y="118858"/>
                  <a:pt x="1012" y="119531"/>
                  <a:pt x="831" y="120213"/>
                </a:cubicBezTo>
                <a:cubicBezTo>
                  <a:pt x="-2361" y="131158"/>
                  <a:pt x="3924" y="142619"/>
                  <a:pt x="14869" y="145812"/>
                </a:cubicBezTo>
                <a:cubicBezTo>
                  <a:pt x="18906" y="146997"/>
                  <a:pt x="22787" y="148660"/>
                  <a:pt x="26430" y="150766"/>
                </a:cubicBezTo>
                <a:cubicBezTo>
                  <a:pt x="52498" y="166325"/>
                  <a:pt x="85001" y="166325"/>
                  <a:pt x="111069" y="150766"/>
                </a:cubicBezTo>
                <a:cubicBezTo>
                  <a:pt x="127465" y="141493"/>
                  <a:pt x="147522" y="141493"/>
                  <a:pt x="163918" y="150766"/>
                </a:cubicBezTo>
                <a:cubicBezTo>
                  <a:pt x="190267" y="165833"/>
                  <a:pt x="222621" y="165833"/>
                  <a:pt x="248971" y="150766"/>
                </a:cubicBezTo>
                <a:cubicBezTo>
                  <a:pt x="265366" y="141493"/>
                  <a:pt x="285423" y="141493"/>
                  <a:pt x="301819" y="150766"/>
                </a:cubicBezTo>
                <a:cubicBezTo>
                  <a:pt x="314902" y="158243"/>
                  <a:pt x="329690" y="162224"/>
                  <a:pt x="344758" y="162327"/>
                </a:cubicBezTo>
                <a:cubicBezTo>
                  <a:pt x="359316" y="162297"/>
                  <a:pt x="373590" y="158300"/>
                  <a:pt x="386046" y="150766"/>
                </a:cubicBezTo>
                <a:cubicBezTo>
                  <a:pt x="389688" y="148660"/>
                  <a:pt x="393569" y="146997"/>
                  <a:pt x="397606" y="145812"/>
                </a:cubicBezTo>
                <a:cubicBezTo>
                  <a:pt x="408552" y="142619"/>
                  <a:pt x="414837" y="131158"/>
                  <a:pt x="411644" y="120213"/>
                </a:cubicBezTo>
                <a:cubicBezTo>
                  <a:pt x="408452" y="109268"/>
                  <a:pt x="396991" y="102983"/>
                  <a:pt x="386046" y="106175"/>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8" name="Google Shape;768;p40"/>
          <p:cNvSpPr/>
          <p:nvPr/>
        </p:nvSpPr>
        <p:spPr>
          <a:xfrm>
            <a:off x="9693812" y="6321803"/>
            <a:ext cx="289158" cy="412908"/>
          </a:xfrm>
          <a:custGeom>
            <a:rect b="b" l="l" r="r" t="t"/>
            <a:pathLst>
              <a:path extrusionOk="0" h="412908" w="289158">
                <a:moveTo>
                  <a:pt x="270094" y="103250"/>
                </a:moveTo>
                <a:cubicBezTo>
                  <a:pt x="258732" y="102305"/>
                  <a:pt x="248755" y="110749"/>
                  <a:pt x="247809" y="122111"/>
                </a:cubicBezTo>
                <a:cubicBezTo>
                  <a:pt x="247806" y="122155"/>
                  <a:pt x="247802" y="122199"/>
                  <a:pt x="247799" y="122243"/>
                </a:cubicBezTo>
                <a:lnTo>
                  <a:pt x="240573" y="216173"/>
                </a:lnTo>
                <a:cubicBezTo>
                  <a:pt x="231027" y="213217"/>
                  <a:pt x="222465" y="207723"/>
                  <a:pt x="215801" y="200277"/>
                </a:cubicBezTo>
                <a:cubicBezTo>
                  <a:pt x="208259" y="191726"/>
                  <a:pt x="195214" y="190907"/>
                  <a:pt x="186663" y="198448"/>
                </a:cubicBezTo>
                <a:cubicBezTo>
                  <a:pt x="186016" y="199019"/>
                  <a:pt x="185405" y="199630"/>
                  <a:pt x="184835" y="200277"/>
                </a:cubicBezTo>
                <a:cubicBezTo>
                  <a:pt x="164376" y="222509"/>
                  <a:pt x="129768" y="223947"/>
                  <a:pt x="107535" y="203488"/>
                </a:cubicBezTo>
                <a:cubicBezTo>
                  <a:pt x="106421" y="202463"/>
                  <a:pt x="105349" y="201391"/>
                  <a:pt x="104324" y="200277"/>
                </a:cubicBezTo>
                <a:cubicBezTo>
                  <a:pt x="96782" y="191726"/>
                  <a:pt x="83737" y="190907"/>
                  <a:pt x="75186" y="198448"/>
                </a:cubicBezTo>
                <a:cubicBezTo>
                  <a:pt x="74539" y="199019"/>
                  <a:pt x="73928" y="199630"/>
                  <a:pt x="73358" y="200277"/>
                </a:cubicBezTo>
                <a:cubicBezTo>
                  <a:pt x="66674" y="207699"/>
                  <a:pt x="58118" y="213189"/>
                  <a:pt x="48585" y="216173"/>
                </a:cubicBezTo>
                <a:lnTo>
                  <a:pt x="41360" y="122243"/>
                </a:lnTo>
                <a:cubicBezTo>
                  <a:pt x="40487" y="110875"/>
                  <a:pt x="30564" y="102367"/>
                  <a:pt x="19196" y="103240"/>
                </a:cubicBezTo>
                <a:cubicBezTo>
                  <a:pt x="19152" y="103243"/>
                  <a:pt x="19108" y="103247"/>
                  <a:pt x="19064" y="103250"/>
                </a:cubicBezTo>
                <a:cubicBezTo>
                  <a:pt x="7697" y="104123"/>
                  <a:pt x="-811" y="114046"/>
                  <a:pt x="62" y="125414"/>
                </a:cubicBezTo>
                <a:cubicBezTo>
                  <a:pt x="65" y="125458"/>
                  <a:pt x="68" y="125502"/>
                  <a:pt x="72" y="125546"/>
                </a:cubicBezTo>
                <a:lnTo>
                  <a:pt x="17826" y="355725"/>
                </a:lnTo>
                <a:cubicBezTo>
                  <a:pt x="20312" y="388062"/>
                  <a:pt x="47325" y="413004"/>
                  <a:pt x="79757" y="412909"/>
                </a:cubicBezTo>
                <a:lnTo>
                  <a:pt x="209814" y="412909"/>
                </a:lnTo>
                <a:cubicBezTo>
                  <a:pt x="242246" y="413004"/>
                  <a:pt x="269259" y="388062"/>
                  <a:pt x="271746" y="355725"/>
                </a:cubicBezTo>
                <a:lnTo>
                  <a:pt x="289086" y="125546"/>
                </a:lnTo>
                <a:cubicBezTo>
                  <a:pt x="290032" y="114184"/>
                  <a:pt x="281588" y="104207"/>
                  <a:pt x="270226" y="103261"/>
                </a:cubicBezTo>
                <a:cubicBezTo>
                  <a:pt x="270182" y="103257"/>
                  <a:pt x="270138" y="103254"/>
                  <a:pt x="270094" y="103250"/>
                </a:cubicBezTo>
                <a:close/>
                <a:moveTo>
                  <a:pt x="230045" y="352629"/>
                </a:moveTo>
                <a:cubicBezTo>
                  <a:pt x="229182" y="363380"/>
                  <a:pt x="220187" y="371655"/>
                  <a:pt x="209401" y="371621"/>
                </a:cubicBezTo>
                <a:lnTo>
                  <a:pt x="79551" y="371621"/>
                </a:lnTo>
                <a:cubicBezTo>
                  <a:pt x="68765" y="371655"/>
                  <a:pt x="59770" y="363380"/>
                  <a:pt x="58907" y="352629"/>
                </a:cubicBezTo>
                <a:lnTo>
                  <a:pt x="51682" y="258080"/>
                </a:lnTo>
                <a:cubicBezTo>
                  <a:pt x="65066" y="255282"/>
                  <a:pt x="77721" y="249728"/>
                  <a:pt x="88841" y="241771"/>
                </a:cubicBezTo>
                <a:cubicBezTo>
                  <a:pt x="122213" y="265495"/>
                  <a:pt x="166945" y="265495"/>
                  <a:pt x="200318" y="241771"/>
                </a:cubicBezTo>
                <a:cubicBezTo>
                  <a:pt x="211437" y="249728"/>
                  <a:pt x="224092" y="255282"/>
                  <a:pt x="237477" y="258080"/>
                </a:cubicBezTo>
                <a:close/>
                <a:moveTo>
                  <a:pt x="144579" y="165182"/>
                </a:moveTo>
                <a:cubicBezTo>
                  <a:pt x="181586" y="165069"/>
                  <a:pt x="211559" y="135097"/>
                  <a:pt x="211672" y="98090"/>
                </a:cubicBezTo>
                <a:cubicBezTo>
                  <a:pt x="211672" y="41319"/>
                  <a:pt x="158411" y="4986"/>
                  <a:pt x="156140" y="3541"/>
                </a:cubicBezTo>
                <a:cubicBezTo>
                  <a:pt x="149156" y="-1180"/>
                  <a:pt x="140003" y="-1180"/>
                  <a:pt x="133019" y="3541"/>
                </a:cubicBezTo>
                <a:cubicBezTo>
                  <a:pt x="130748" y="5192"/>
                  <a:pt x="77487" y="41319"/>
                  <a:pt x="77487" y="98090"/>
                </a:cubicBezTo>
                <a:cubicBezTo>
                  <a:pt x="77600" y="135097"/>
                  <a:pt x="107572" y="165069"/>
                  <a:pt x="144579" y="165182"/>
                </a:cubicBezTo>
                <a:close/>
                <a:moveTo>
                  <a:pt x="144579" y="47512"/>
                </a:moveTo>
                <a:cubicBezTo>
                  <a:pt x="159518" y="60306"/>
                  <a:pt x="168794" y="78486"/>
                  <a:pt x="170384" y="98090"/>
                </a:cubicBezTo>
                <a:cubicBezTo>
                  <a:pt x="170384" y="112341"/>
                  <a:pt x="158831" y="123894"/>
                  <a:pt x="144579" y="123894"/>
                </a:cubicBezTo>
                <a:cubicBezTo>
                  <a:pt x="130328" y="123894"/>
                  <a:pt x="118774" y="112341"/>
                  <a:pt x="118774" y="98090"/>
                </a:cubicBezTo>
                <a:cubicBezTo>
                  <a:pt x="120473" y="78517"/>
                  <a:pt x="129729" y="60375"/>
                  <a:pt x="144579" y="47512"/>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40"/>
          <p:cNvSpPr/>
          <p:nvPr/>
        </p:nvSpPr>
        <p:spPr>
          <a:xfrm>
            <a:off x="9673240" y="7713879"/>
            <a:ext cx="330302" cy="412877"/>
          </a:xfrm>
          <a:custGeom>
            <a:rect b="b" l="l" r="r" t="t"/>
            <a:pathLst>
              <a:path extrusionOk="0" h="412877" w="330302">
                <a:moveTo>
                  <a:pt x="309658" y="0"/>
                </a:moveTo>
                <a:cubicBezTo>
                  <a:pt x="298257" y="0"/>
                  <a:pt x="289014" y="9243"/>
                  <a:pt x="289014" y="20644"/>
                </a:cubicBezTo>
                <a:lnTo>
                  <a:pt x="289014" y="133359"/>
                </a:lnTo>
                <a:lnTo>
                  <a:pt x="268370" y="147191"/>
                </a:lnTo>
                <a:lnTo>
                  <a:pt x="268370" y="20644"/>
                </a:lnTo>
                <a:cubicBezTo>
                  <a:pt x="268370" y="9243"/>
                  <a:pt x="259128" y="0"/>
                  <a:pt x="247727" y="0"/>
                </a:cubicBezTo>
                <a:cubicBezTo>
                  <a:pt x="236325" y="0"/>
                  <a:pt x="227083" y="9243"/>
                  <a:pt x="227083" y="20644"/>
                </a:cubicBezTo>
                <a:lnTo>
                  <a:pt x="227083" y="147191"/>
                </a:lnTo>
                <a:lnTo>
                  <a:pt x="206439" y="133359"/>
                </a:lnTo>
                <a:lnTo>
                  <a:pt x="206439" y="20644"/>
                </a:lnTo>
                <a:cubicBezTo>
                  <a:pt x="206439" y="9243"/>
                  <a:pt x="197196" y="0"/>
                  <a:pt x="185795" y="0"/>
                </a:cubicBezTo>
                <a:cubicBezTo>
                  <a:pt x="174394" y="0"/>
                  <a:pt x="165151" y="9243"/>
                  <a:pt x="165151" y="20644"/>
                </a:cubicBezTo>
                <a:lnTo>
                  <a:pt x="165151" y="144507"/>
                </a:lnTo>
                <a:cubicBezTo>
                  <a:pt x="165187" y="151413"/>
                  <a:pt x="168673" y="157843"/>
                  <a:pt x="174441" y="161642"/>
                </a:cubicBezTo>
                <a:lnTo>
                  <a:pt x="227083" y="196943"/>
                </a:lnTo>
                <a:lnTo>
                  <a:pt x="227083" y="392234"/>
                </a:lnTo>
                <a:cubicBezTo>
                  <a:pt x="227083" y="403635"/>
                  <a:pt x="236325" y="412878"/>
                  <a:pt x="247727" y="412878"/>
                </a:cubicBezTo>
                <a:cubicBezTo>
                  <a:pt x="259128" y="412878"/>
                  <a:pt x="268370" y="403635"/>
                  <a:pt x="268370" y="392234"/>
                </a:cubicBezTo>
                <a:lnTo>
                  <a:pt x="268370" y="196943"/>
                </a:lnTo>
                <a:lnTo>
                  <a:pt x="321012" y="161642"/>
                </a:lnTo>
                <a:cubicBezTo>
                  <a:pt x="326780" y="157843"/>
                  <a:pt x="330266" y="151413"/>
                  <a:pt x="330302" y="144507"/>
                </a:cubicBezTo>
                <a:lnTo>
                  <a:pt x="330302" y="20644"/>
                </a:lnTo>
                <a:cubicBezTo>
                  <a:pt x="330302" y="9243"/>
                  <a:pt x="321059" y="0"/>
                  <a:pt x="309658" y="0"/>
                </a:cubicBezTo>
                <a:close/>
                <a:moveTo>
                  <a:pt x="103219" y="0"/>
                </a:moveTo>
                <a:lnTo>
                  <a:pt x="103219" y="0"/>
                </a:lnTo>
                <a:cubicBezTo>
                  <a:pt x="46213" y="0"/>
                  <a:pt x="0" y="46213"/>
                  <a:pt x="0" y="103219"/>
                </a:cubicBezTo>
                <a:lnTo>
                  <a:pt x="0" y="227083"/>
                </a:lnTo>
                <a:cubicBezTo>
                  <a:pt x="0" y="238484"/>
                  <a:pt x="9243" y="247727"/>
                  <a:pt x="20644" y="247727"/>
                </a:cubicBezTo>
                <a:lnTo>
                  <a:pt x="82576" y="247727"/>
                </a:lnTo>
                <a:lnTo>
                  <a:pt x="82576" y="392234"/>
                </a:lnTo>
                <a:cubicBezTo>
                  <a:pt x="82576" y="403635"/>
                  <a:pt x="91818" y="412878"/>
                  <a:pt x="103219" y="412878"/>
                </a:cubicBezTo>
                <a:cubicBezTo>
                  <a:pt x="114621" y="412878"/>
                  <a:pt x="123863" y="403635"/>
                  <a:pt x="123863" y="392234"/>
                </a:cubicBezTo>
                <a:lnTo>
                  <a:pt x="123863" y="20644"/>
                </a:lnTo>
                <a:cubicBezTo>
                  <a:pt x="123863" y="9243"/>
                  <a:pt x="114621" y="0"/>
                  <a:pt x="103219" y="0"/>
                </a:cubicBezTo>
                <a:close/>
                <a:moveTo>
                  <a:pt x="82576" y="206439"/>
                </a:moveTo>
                <a:lnTo>
                  <a:pt x="41288" y="206439"/>
                </a:lnTo>
                <a:lnTo>
                  <a:pt x="41288" y="103219"/>
                </a:lnTo>
                <a:cubicBezTo>
                  <a:pt x="41274" y="76962"/>
                  <a:pt x="57820" y="53550"/>
                  <a:pt x="82576" y="44797"/>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0" name="Google Shape;770;p40"/>
          <p:cNvSpPr/>
          <p:nvPr/>
        </p:nvSpPr>
        <p:spPr>
          <a:xfrm>
            <a:off x="9631952" y="9070307"/>
            <a:ext cx="412877" cy="412877"/>
          </a:xfrm>
          <a:custGeom>
            <a:rect b="b" l="l" r="r" t="t"/>
            <a:pathLst>
              <a:path extrusionOk="0" h="412877" w="412877">
                <a:moveTo>
                  <a:pt x="20644" y="185795"/>
                </a:moveTo>
                <a:cubicBezTo>
                  <a:pt x="9243" y="185795"/>
                  <a:pt x="0" y="195037"/>
                  <a:pt x="0" y="206439"/>
                </a:cubicBezTo>
                <a:cubicBezTo>
                  <a:pt x="0" y="217840"/>
                  <a:pt x="9243" y="227083"/>
                  <a:pt x="20644" y="227083"/>
                </a:cubicBezTo>
                <a:cubicBezTo>
                  <a:pt x="32045" y="227083"/>
                  <a:pt x="41288" y="217840"/>
                  <a:pt x="41288" y="206439"/>
                </a:cubicBezTo>
                <a:cubicBezTo>
                  <a:pt x="41288" y="195037"/>
                  <a:pt x="32045" y="185795"/>
                  <a:pt x="20644" y="185795"/>
                </a:cubicBezTo>
                <a:close/>
                <a:moveTo>
                  <a:pt x="60487" y="323283"/>
                </a:moveTo>
                <a:cubicBezTo>
                  <a:pt x="52401" y="331321"/>
                  <a:pt x="52362" y="344392"/>
                  <a:pt x="60400" y="352478"/>
                </a:cubicBezTo>
                <a:cubicBezTo>
                  <a:pt x="68438" y="360564"/>
                  <a:pt x="81509" y="360603"/>
                  <a:pt x="89594" y="352565"/>
                </a:cubicBezTo>
                <a:cubicBezTo>
                  <a:pt x="97680" y="344527"/>
                  <a:pt x="97719" y="331456"/>
                  <a:pt x="89681" y="323370"/>
                </a:cubicBezTo>
                <a:cubicBezTo>
                  <a:pt x="89652" y="323341"/>
                  <a:pt x="89623" y="323312"/>
                  <a:pt x="89594" y="323283"/>
                </a:cubicBezTo>
                <a:cubicBezTo>
                  <a:pt x="81543" y="315279"/>
                  <a:pt x="68538" y="315279"/>
                  <a:pt x="60487" y="323283"/>
                </a:cubicBezTo>
                <a:close/>
                <a:moveTo>
                  <a:pt x="89594" y="89594"/>
                </a:moveTo>
                <a:cubicBezTo>
                  <a:pt x="97680" y="81557"/>
                  <a:pt x="97719" y="68486"/>
                  <a:pt x="89681" y="60400"/>
                </a:cubicBezTo>
                <a:cubicBezTo>
                  <a:pt x="81643" y="52314"/>
                  <a:pt x="68572" y="52275"/>
                  <a:pt x="60487" y="60313"/>
                </a:cubicBezTo>
                <a:cubicBezTo>
                  <a:pt x="52401" y="68351"/>
                  <a:pt x="52362" y="81422"/>
                  <a:pt x="60400" y="89508"/>
                </a:cubicBezTo>
                <a:cubicBezTo>
                  <a:pt x="60429" y="89537"/>
                  <a:pt x="60458" y="89566"/>
                  <a:pt x="60487" y="89594"/>
                </a:cubicBezTo>
                <a:cubicBezTo>
                  <a:pt x="68538" y="97599"/>
                  <a:pt x="81543" y="97599"/>
                  <a:pt x="89594" y="89594"/>
                </a:cubicBezTo>
                <a:close/>
                <a:moveTo>
                  <a:pt x="206439" y="41288"/>
                </a:moveTo>
                <a:cubicBezTo>
                  <a:pt x="217840" y="41288"/>
                  <a:pt x="227083" y="32045"/>
                  <a:pt x="227083" y="20644"/>
                </a:cubicBezTo>
                <a:cubicBezTo>
                  <a:pt x="227083" y="9243"/>
                  <a:pt x="217840" y="0"/>
                  <a:pt x="206439" y="0"/>
                </a:cubicBezTo>
                <a:cubicBezTo>
                  <a:pt x="195037" y="0"/>
                  <a:pt x="185795" y="9243"/>
                  <a:pt x="185795" y="20644"/>
                </a:cubicBezTo>
                <a:cubicBezTo>
                  <a:pt x="185795" y="32045"/>
                  <a:pt x="195037" y="41288"/>
                  <a:pt x="206439" y="41288"/>
                </a:cubicBezTo>
                <a:close/>
                <a:moveTo>
                  <a:pt x="323283" y="323283"/>
                </a:moveTo>
                <a:cubicBezTo>
                  <a:pt x="315197" y="331321"/>
                  <a:pt x="315158" y="344392"/>
                  <a:pt x="323196" y="352478"/>
                </a:cubicBezTo>
                <a:cubicBezTo>
                  <a:pt x="331234" y="360564"/>
                  <a:pt x="344305" y="360603"/>
                  <a:pt x="352391" y="352565"/>
                </a:cubicBezTo>
                <a:cubicBezTo>
                  <a:pt x="360477" y="344527"/>
                  <a:pt x="360516" y="331456"/>
                  <a:pt x="352478" y="323370"/>
                </a:cubicBezTo>
                <a:cubicBezTo>
                  <a:pt x="352449" y="323341"/>
                  <a:pt x="352420" y="323312"/>
                  <a:pt x="352391" y="323283"/>
                </a:cubicBezTo>
                <a:cubicBezTo>
                  <a:pt x="344339" y="315279"/>
                  <a:pt x="331335" y="315279"/>
                  <a:pt x="323283" y="323283"/>
                </a:cubicBezTo>
                <a:close/>
                <a:moveTo>
                  <a:pt x="392234" y="185795"/>
                </a:moveTo>
                <a:cubicBezTo>
                  <a:pt x="380832" y="185795"/>
                  <a:pt x="371590" y="195037"/>
                  <a:pt x="371590" y="206439"/>
                </a:cubicBezTo>
                <a:cubicBezTo>
                  <a:pt x="371590" y="217840"/>
                  <a:pt x="380832" y="227083"/>
                  <a:pt x="392234" y="227083"/>
                </a:cubicBezTo>
                <a:cubicBezTo>
                  <a:pt x="403635" y="227083"/>
                  <a:pt x="412878" y="217840"/>
                  <a:pt x="412878" y="206439"/>
                </a:cubicBezTo>
                <a:cubicBezTo>
                  <a:pt x="412878" y="195037"/>
                  <a:pt x="403635" y="185795"/>
                  <a:pt x="392234" y="185795"/>
                </a:cubicBezTo>
                <a:close/>
                <a:moveTo>
                  <a:pt x="323283" y="60487"/>
                </a:moveTo>
                <a:cubicBezTo>
                  <a:pt x="315197" y="68524"/>
                  <a:pt x="315158" y="81595"/>
                  <a:pt x="323196" y="89681"/>
                </a:cubicBezTo>
                <a:cubicBezTo>
                  <a:pt x="331234" y="97767"/>
                  <a:pt x="344305" y="97806"/>
                  <a:pt x="352391" y="89768"/>
                </a:cubicBezTo>
                <a:cubicBezTo>
                  <a:pt x="360477" y="81730"/>
                  <a:pt x="360516" y="68659"/>
                  <a:pt x="352478" y="60573"/>
                </a:cubicBezTo>
                <a:cubicBezTo>
                  <a:pt x="352449" y="60544"/>
                  <a:pt x="352420" y="60515"/>
                  <a:pt x="352391" y="60487"/>
                </a:cubicBezTo>
                <a:cubicBezTo>
                  <a:pt x="344339" y="52482"/>
                  <a:pt x="331335" y="52482"/>
                  <a:pt x="323283" y="60487"/>
                </a:cubicBezTo>
                <a:close/>
                <a:moveTo>
                  <a:pt x="206439" y="371590"/>
                </a:moveTo>
                <a:cubicBezTo>
                  <a:pt x="195037" y="371590"/>
                  <a:pt x="185795" y="380832"/>
                  <a:pt x="185795" y="392234"/>
                </a:cubicBezTo>
                <a:cubicBezTo>
                  <a:pt x="185795" y="403635"/>
                  <a:pt x="195037" y="412878"/>
                  <a:pt x="206439" y="412878"/>
                </a:cubicBezTo>
                <a:cubicBezTo>
                  <a:pt x="217840" y="412878"/>
                  <a:pt x="227083" y="403635"/>
                  <a:pt x="227083" y="392234"/>
                </a:cubicBezTo>
                <a:cubicBezTo>
                  <a:pt x="227083" y="380832"/>
                  <a:pt x="217840" y="371590"/>
                  <a:pt x="206439" y="371590"/>
                </a:cubicBezTo>
                <a:close/>
                <a:moveTo>
                  <a:pt x="206439" y="82576"/>
                </a:moveTo>
                <a:cubicBezTo>
                  <a:pt x="138031" y="82576"/>
                  <a:pt x="82576" y="138031"/>
                  <a:pt x="82576" y="206439"/>
                </a:cubicBezTo>
                <a:cubicBezTo>
                  <a:pt x="82576" y="274847"/>
                  <a:pt x="138031" y="330302"/>
                  <a:pt x="206439" y="330302"/>
                </a:cubicBezTo>
                <a:cubicBezTo>
                  <a:pt x="274847" y="330302"/>
                  <a:pt x="330302" y="274847"/>
                  <a:pt x="330302" y="206439"/>
                </a:cubicBezTo>
                <a:cubicBezTo>
                  <a:pt x="330302" y="138031"/>
                  <a:pt x="274847" y="82576"/>
                  <a:pt x="206439" y="82576"/>
                </a:cubicBezTo>
                <a:close/>
                <a:moveTo>
                  <a:pt x="206439" y="289014"/>
                </a:moveTo>
                <a:cubicBezTo>
                  <a:pt x="160834" y="289014"/>
                  <a:pt x="123863" y="252044"/>
                  <a:pt x="123863" y="206439"/>
                </a:cubicBezTo>
                <a:cubicBezTo>
                  <a:pt x="123863" y="160834"/>
                  <a:pt x="160834" y="123863"/>
                  <a:pt x="206439" y="123863"/>
                </a:cubicBezTo>
                <a:cubicBezTo>
                  <a:pt x="252044" y="123863"/>
                  <a:pt x="289014" y="160834"/>
                  <a:pt x="289014" y="206439"/>
                </a:cubicBezTo>
                <a:cubicBezTo>
                  <a:pt x="289014" y="252044"/>
                  <a:pt x="252044" y="289014"/>
                  <a:pt x="206439" y="289014"/>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1" name="Google Shape;771;p40"/>
          <p:cNvSpPr/>
          <p:nvPr/>
        </p:nvSpPr>
        <p:spPr>
          <a:xfrm>
            <a:off x="8290594" y="822261"/>
            <a:ext cx="412882" cy="412877"/>
          </a:xfrm>
          <a:custGeom>
            <a:rect b="b" l="l" r="r" t="t"/>
            <a:pathLst>
              <a:path extrusionOk="0" h="412877" w="412882">
                <a:moveTo>
                  <a:pt x="206441" y="278692"/>
                </a:moveTo>
                <a:cubicBezTo>
                  <a:pt x="195040" y="278692"/>
                  <a:pt x="185798" y="287935"/>
                  <a:pt x="185798" y="299336"/>
                </a:cubicBezTo>
                <a:cubicBezTo>
                  <a:pt x="185798" y="310738"/>
                  <a:pt x="195040" y="319980"/>
                  <a:pt x="206441" y="319980"/>
                </a:cubicBezTo>
                <a:cubicBezTo>
                  <a:pt x="217843" y="319980"/>
                  <a:pt x="227085" y="310738"/>
                  <a:pt x="227085" y="299336"/>
                </a:cubicBezTo>
                <a:cubicBezTo>
                  <a:pt x="227085" y="287935"/>
                  <a:pt x="217843" y="278692"/>
                  <a:pt x="206441" y="278692"/>
                </a:cubicBezTo>
                <a:close/>
                <a:moveTo>
                  <a:pt x="206441" y="0"/>
                </a:moveTo>
                <a:cubicBezTo>
                  <a:pt x="202569" y="0"/>
                  <a:pt x="198699" y="196"/>
                  <a:pt x="194847" y="588"/>
                </a:cubicBezTo>
                <a:cubicBezTo>
                  <a:pt x="81084" y="6919"/>
                  <a:pt x="-6006" y="104274"/>
                  <a:pt x="324" y="218036"/>
                </a:cubicBezTo>
                <a:cubicBezTo>
                  <a:pt x="6411" y="327403"/>
                  <a:pt x="96906" y="412948"/>
                  <a:pt x="206441" y="412878"/>
                </a:cubicBezTo>
                <a:cubicBezTo>
                  <a:pt x="210314" y="412878"/>
                  <a:pt x="214184" y="412681"/>
                  <a:pt x="218036" y="412289"/>
                </a:cubicBezTo>
                <a:cubicBezTo>
                  <a:pt x="331799" y="405958"/>
                  <a:pt x="418889" y="308604"/>
                  <a:pt x="412559" y="194841"/>
                </a:cubicBezTo>
                <a:cubicBezTo>
                  <a:pt x="406472" y="85474"/>
                  <a:pt x="315977" y="-70"/>
                  <a:pt x="206441" y="0"/>
                </a:cubicBezTo>
                <a:close/>
                <a:moveTo>
                  <a:pt x="206441" y="371590"/>
                </a:moveTo>
                <a:cubicBezTo>
                  <a:pt x="115358" y="371717"/>
                  <a:pt x="41417" y="297981"/>
                  <a:pt x="41291" y="206898"/>
                </a:cubicBezTo>
                <a:cubicBezTo>
                  <a:pt x="41224" y="159441"/>
                  <a:pt x="61605" y="114255"/>
                  <a:pt x="97222" y="82893"/>
                </a:cubicBezTo>
                <a:cubicBezTo>
                  <a:pt x="80110" y="143028"/>
                  <a:pt x="114988" y="205649"/>
                  <a:pt x="175124" y="222761"/>
                </a:cubicBezTo>
                <a:cubicBezTo>
                  <a:pt x="185309" y="225659"/>
                  <a:pt x="195851" y="227114"/>
                  <a:pt x="206441" y="227083"/>
                </a:cubicBezTo>
                <a:cubicBezTo>
                  <a:pt x="246346" y="227083"/>
                  <a:pt x="278695" y="259432"/>
                  <a:pt x="278695" y="299336"/>
                </a:cubicBezTo>
                <a:cubicBezTo>
                  <a:pt x="278695" y="339241"/>
                  <a:pt x="246346" y="371590"/>
                  <a:pt x="206441" y="371590"/>
                </a:cubicBezTo>
                <a:close/>
                <a:moveTo>
                  <a:pt x="315661" y="329985"/>
                </a:moveTo>
                <a:cubicBezTo>
                  <a:pt x="332772" y="269849"/>
                  <a:pt x="297895" y="207228"/>
                  <a:pt x="237759" y="190117"/>
                </a:cubicBezTo>
                <a:cubicBezTo>
                  <a:pt x="227573" y="187218"/>
                  <a:pt x="217031" y="185764"/>
                  <a:pt x="206441" y="185795"/>
                </a:cubicBezTo>
                <a:cubicBezTo>
                  <a:pt x="166537" y="185795"/>
                  <a:pt x="134188" y="153446"/>
                  <a:pt x="134188" y="113541"/>
                </a:cubicBezTo>
                <a:cubicBezTo>
                  <a:pt x="134188" y="73637"/>
                  <a:pt x="166537" y="41288"/>
                  <a:pt x="206441" y="41288"/>
                </a:cubicBezTo>
                <a:cubicBezTo>
                  <a:pt x="297525" y="41161"/>
                  <a:pt x="371466" y="114896"/>
                  <a:pt x="371592" y="205980"/>
                </a:cubicBezTo>
                <a:cubicBezTo>
                  <a:pt x="371658" y="253437"/>
                  <a:pt x="351278" y="298622"/>
                  <a:pt x="315661" y="329985"/>
                </a:cubicBezTo>
                <a:close/>
                <a:moveTo>
                  <a:pt x="206441" y="92897"/>
                </a:moveTo>
                <a:cubicBezTo>
                  <a:pt x="195040" y="92897"/>
                  <a:pt x="185798" y="102140"/>
                  <a:pt x="185798" y="113541"/>
                </a:cubicBezTo>
                <a:cubicBezTo>
                  <a:pt x="185798" y="124943"/>
                  <a:pt x="195040" y="134185"/>
                  <a:pt x="206441" y="134185"/>
                </a:cubicBezTo>
                <a:cubicBezTo>
                  <a:pt x="217843" y="134185"/>
                  <a:pt x="227085" y="124943"/>
                  <a:pt x="227085" y="113541"/>
                </a:cubicBezTo>
                <a:cubicBezTo>
                  <a:pt x="227085" y="102140"/>
                  <a:pt x="217843" y="92897"/>
                  <a:pt x="206441" y="92897"/>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40"/>
          <p:cNvSpPr/>
          <p:nvPr/>
        </p:nvSpPr>
        <p:spPr>
          <a:xfrm>
            <a:off x="8290596" y="2230236"/>
            <a:ext cx="412877" cy="371589"/>
          </a:xfrm>
          <a:custGeom>
            <a:rect b="b" l="l" r="r" t="t"/>
            <a:pathLst>
              <a:path extrusionOk="0" h="371589" w="412877">
                <a:moveTo>
                  <a:pt x="227083" y="0"/>
                </a:moveTo>
                <a:cubicBezTo>
                  <a:pt x="147274" y="0"/>
                  <a:pt x="82576" y="64698"/>
                  <a:pt x="82576" y="144507"/>
                </a:cubicBezTo>
                <a:cubicBezTo>
                  <a:pt x="82576" y="224316"/>
                  <a:pt x="147274" y="289014"/>
                  <a:pt x="227083" y="289014"/>
                </a:cubicBezTo>
                <a:cubicBezTo>
                  <a:pt x="284089" y="289014"/>
                  <a:pt x="330302" y="242801"/>
                  <a:pt x="330302" y="185795"/>
                </a:cubicBezTo>
                <a:cubicBezTo>
                  <a:pt x="330302" y="128788"/>
                  <a:pt x="284089" y="82576"/>
                  <a:pt x="227083" y="82576"/>
                </a:cubicBezTo>
                <a:cubicBezTo>
                  <a:pt x="192879" y="82576"/>
                  <a:pt x="165151" y="110303"/>
                  <a:pt x="165151" y="144507"/>
                </a:cubicBezTo>
                <a:cubicBezTo>
                  <a:pt x="165151" y="178711"/>
                  <a:pt x="192879" y="206439"/>
                  <a:pt x="227083" y="206439"/>
                </a:cubicBezTo>
                <a:cubicBezTo>
                  <a:pt x="238484" y="206439"/>
                  <a:pt x="247727" y="197196"/>
                  <a:pt x="247727" y="185795"/>
                </a:cubicBezTo>
                <a:cubicBezTo>
                  <a:pt x="247727" y="174394"/>
                  <a:pt x="238484" y="165151"/>
                  <a:pt x="227083" y="165151"/>
                </a:cubicBezTo>
                <a:cubicBezTo>
                  <a:pt x="215681" y="165151"/>
                  <a:pt x="206439" y="155908"/>
                  <a:pt x="206439" y="144507"/>
                </a:cubicBezTo>
                <a:cubicBezTo>
                  <a:pt x="206439" y="133106"/>
                  <a:pt x="215681" y="123863"/>
                  <a:pt x="227083" y="123863"/>
                </a:cubicBezTo>
                <a:cubicBezTo>
                  <a:pt x="261287" y="123863"/>
                  <a:pt x="289014" y="151591"/>
                  <a:pt x="289014" y="185795"/>
                </a:cubicBezTo>
                <a:cubicBezTo>
                  <a:pt x="289014" y="219999"/>
                  <a:pt x="261287" y="247727"/>
                  <a:pt x="227083" y="247727"/>
                </a:cubicBezTo>
                <a:cubicBezTo>
                  <a:pt x="170076" y="247727"/>
                  <a:pt x="123863" y="201514"/>
                  <a:pt x="123863" y="144507"/>
                </a:cubicBezTo>
                <a:cubicBezTo>
                  <a:pt x="123863" y="87501"/>
                  <a:pt x="170076" y="41288"/>
                  <a:pt x="227083" y="41288"/>
                </a:cubicBezTo>
                <a:cubicBezTo>
                  <a:pt x="306892" y="41288"/>
                  <a:pt x="371590" y="105986"/>
                  <a:pt x="371590" y="185795"/>
                </a:cubicBezTo>
                <a:cubicBezTo>
                  <a:pt x="371590" y="265604"/>
                  <a:pt x="306892" y="330302"/>
                  <a:pt x="227083" y="330302"/>
                </a:cubicBezTo>
                <a:cubicBezTo>
                  <a:pt x="124471" y="330302"/>
                  <a:pt x="41288" y="247119"/>
                  <a:pt x="41288" y="144507"/>
                </a:cubicBezTo>
                <a:cubicBezTo>
                  <a:pt x="41288" y="133106"/>
                  <a:pt x="32045" y="123863"/>
                  <a:pt x="20644" y="123863"/>
                </a:cubicBezTo>
                <a:cubicBezTo>
                  <a:pt x="9243" y="123863"/>
                  <a:pt x="0" y="133106"/>
                  <a:pt x="0" y="144507"/>
                </a:cubicBezTo>
                <a:cubicBezTo>
                  <a:pt x="0" y="269921"/>
                  <a:pt x="101668" y="371590"/>
                  <a:pt x="227083" y="371590"/>
                </a:cubicBezTo>
                <a:cubicBezTo>
                  <a:pt x="329694" y="371590"/>
                  <a:pt x="412878" y="288407"/>
                  <a:pt x="412878" y="185795"/>
                </a:cubicBezTo>
                <a:cubicBezTo>
                  <a:pt x="412878" y="83183"/>
                  <a:pt x="329694" y="0"/>
                  <a:pt x="227083" y="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40"/>
          <p:cNvSpPr/>
          <p:nvPr/>
        </p:nvSpPr>
        <p:spPr>
          <a:xfrm>
            <a:off x="8291007" y="3573261"/>
            <a:ext cx="412154" cy="412977"/>
          </a:xfrm>
          <a:custGeom>
            <a:rect b="b" l="l" r="r" t="t"/>
            <a:pathLst>
              <a:path extrusionOk="0" h="412977" w="412154">
                <a:moveTo>
                  <a:pt x="140380" y="191882"/>
                </a:moveTo>
                <a:cubicBezTo>
                  <a:pt x="132285" y="199911"/>
                  <a:pt x="132232" y="212981"/>
                  <a:pt x="140261" y="221076"/>
                </a:cubicBezTo>
                <a:cubicBezTo>
                  <a:pt x="140300" y="221116"/>
                  <a:pt x="140340" y="221156"/>
                  <a:pt x="140380" y="221196"/>
                </a:cubicBezTo>
                <a:cubicBezTo>
                  <a:pt x="148432" y="229200"/>
                  <a:pt x="161436" y="229200"/>
                  <a:pt x="169488" y="221196"/>
                </a:cubicBezTo>
                <a:cubicBezTo>
                  <a:pt x="177583" y="213167"/>
                  <a:pt x="177637" y="200096"/>
                  <a:pt x="169608" y="192001"/>
                </a:cubicBezTo>
                <a:cubicBezTo>
                  <a:pt x="169568" y="191961"/>
                  <a:pt x="169528" y="191921"/>
                  <a:pt x="169488" y="191882"/>
                </a:cubicBezTo>
                <a:cubicBezTo>
                  <a:pt x="161436" y="183878"/>
                  <a:pt x="148432" y="183878"/>
                  <a:pt x="140380" y="191882"/>
                </a:cubicBezTo>
                <a:close/>
                <a:moveTo>
                  <a:pt x="191371" y="243079"/>
                </a:moveTo>
                <a:cubicBezTo>
                  <a:pt x="183367" y="251130"/>
                  <a:pt x="183367" y="264135"/>
                  <a:pt x="191371" y="272186"/>
                </a:cubicBezTo>
                <a:cubicBezTo>
                  <a:pt x="199399" y="280281"/>
                  <a:pt x="212470" y="280335"/>
                  <a:pt x="220565" y="272306"/>
                </a:cubicBezTo>
                <a:cubicBezTo>
                  <a:pt x="220605" y="272266"/>
                  <a:pt x="220645" y="272226"/>
                  <a:pt x="220685" y="272186"/>
                </a:cubicBezTo>
                <a:cubicBezTo>
                  <a:pt x="228689" y="264135"/>
                  <a:pt x="228689" y="251130"/>
                  <a:pt x="220685" y="243079"/>
                </a:cubicBezTo>
                <a:cubicBezTo>
                  <a:pt x="212656" y="234984"/>
                  <a:pt x="199585" y="234930"/>
                  <a:pt x="191490" y="242959"/>
                </a:cubicBezTo>
                <a:cubicBezTo>
                  <a:pt x="191450" y="242999"/>
                  <a:pt x="191410" y="243038"/>
                  <a:pt x="191371" y="243079"/>
                </a:cubicBezTo>
                <a:close/>
                <a:moveTo>
                  <a:pt x="377166" y="36640"/>
                </a:moveTo>
                <a:cubicBezTo>
                  <a:pt x="330514" y="-10397"/>
                  <a:pt x="255109" y="-12398"/>
                  <a:pt x="206028" y="32098"/>
                </a:cubicBezTo>
                <a:cubicBezTo>
                  <a:pt x="157203" y="-11852"/>
                  <a:pt x="82558" y="-10041"/>
                  <a:pt x="35922" y="36227"/>
                </a:cubicBezTo>
                <a:lnTo>
                  <a:pt x="35922" y="36227"/>
                </a:lnTo>
                <a:cubicBezTo>
                  <a:pt x="-10415" y="82944"/>
                  <a:pt x="-12138" y="157738"/>
                  <a:pt x="32000" y="206539"/>
                </a:cubicBezTo>
                <a:cubicBezTo>
                  <a:pt x="-13607" y="257526"/>
                  <a:pt x="-9246" y="335830"/>
                  <a:pt x="41741" y="381437"/>
                </a:cubicBezTo>
                <a:cubicBezTo>
                  <a:pt x="64228" y="401551"/>
                  <a:pt x="93283" y="412766"/>
                  <a:pt x="123452" y="412978"/>
                </a:cubicBezTo>
                <a:cubicBezTo>
                  <a:pt x="154010" y="413010"/>
                  <a:pt x="183471" y="401594"/>
                  <a:pt x="206028" y="380980"/>
                </a:cubicBezTo>
                <a:cubicBezTo>
                  <a:pt x="254883" y="425061"/>
                  <a:pt x="329678" y="423248"/>
                  <a:pt x="376340" y="376851"/>
                </a:cubicBezTo>
                <a:cubicBezTo>
                  <a:pt x="422618" y="330078"/>
                  <a:pt x="424249" y="255285"/>
                  <a:pt x="380056" y="206539"/>
                </a:cubicBezTo>
                <a:cubicBezTo>
                  <a:pt x="424249" y="157792"/>
                  <a:pt x="422618" y="82999"/>
                  <a:pt x="376340" y="36227"/>
                </a:cubicBezTo>
                <a:close/>
                <a:moveTo>
                  <a:pt x="347025" y="65541"/>
                </a:moveTo>
                <a:cubicBezTo>
                  <a:pt x="376780" y="96149"/>
                  <a:pt x="378301" y="144390"/>
                  <a:pt x="350535" y="176812"/>
                </a:cubicBezTo>
                <a:lnTo>
                  <a:pt x="235755" y="62032"/>
                </a:lnTo>
                <a:cubicBezTo>
                  <a:pt x="268410" y="34937"/>
                  <a:pt x="316143" y="36442"/>
                  <a:pt x="347025" y="65541"/>
                </a:cubicBezTo>
                <a:close/>
                <a:moveTo>
                  <a:pt x="65030" y="347537"/>
                </a:moveTo>
                <a:cubicBezTo>
                  <a:pt x="35276" y="316929"/>
                  <a:pt x="33755" y="268688"/>
                  <a:pt x="61521" y="236266"/>
                </a:cubicBezTo>
                <a:lnTo>
                  <a:pt x="177126" y="351872"/>
                </a:lnTo>
                <a:cubicBezTo>
                  <a:pt x="144094" y="379140"/>
                  <a:pt x="95858" y="377274"/>
                  <a:pt x="65030" y="347537"/>
                </a:cubicBezTo>
                <a:close/>
                <a:moveTo>
                  <a:pt x="347025" y="347537"/>
                </a:moveTo>
                <a:cubicBezTo>
                  <a:pt x="314463" y="378680"/>
                  <a:pt x="263157" y="378680"/>
                  <a:pt x="230594" y="347537"/>
                </a:cubicBezTo>
                <a:lnTo>
                  <a:pt x="65443" y="182386"/>
                </a:lnTo>
                <a:cubicBezTo>
                  <a:pt x="33427" y="150178"/>
                  <a:pt x="33427" y="98162"/>
                  <a:pt x="65443" y="65954"/>
                </a:cubicBezTo>
                <a:lnTo>
                  <a:pt x="65443" y="65954"/>
                </a:lnTo>
                <a:cubicBezTo>
                  <a:pt x="97651" y="33938"/>
                  <a:pt x="149667" y="33938"/>
                  <a:pt x="181874" y="65954"/>
                </a:cubicBezTo>
                <a:lnTo>
                  <a:pt x="347025" y="231105"/>
                </a:lnTo>
                <a:cubicBezTo>
                  <a:pt x="379042" y="263313"/>
                  <a:pt x="379042" y="315329"/>
                  <a:pt x="347025" y="347537"/>
                </a:cubicBezTo>
                <a:close/>
                <a:moveTo>
                  <a:pt x="242567" y="191882"/>
                </a:moveTo>
                <a:cubicBezTo>
                  <a:pt x="234473" y="199911"/>
                  <a:pt x="234419" y="212981"/>
                  <a:pt x="242448" y="221076"/>
                </a:cubicBezTo>
                <a:cubicBezTo>
                  <a:pt x="242487" y="221116"/>
                  <a:pt x="242527" y="221156"/>
                  <a:pt x="242567" y="221196"/>
                </a:cubicBezTo>
                <a:cubicBezTo>
                  <a:pt x="250619" y="229200"/>
                  <a:pt x="263623" y="229200"/>
                  <a:pt x="271675" y="221196"/>
                </a:cubicBezTo>
                <a:cubicBezTo>
                  <a:pt x="279770" y="213167"/>
                  <a:pt x="279824" y="200096"/>
                  <a:pt x="271795" y="192001"/>
                </a:cubicBezTo>
                <a:cubicBezTo>
                  <a:pt x="271755" y="191961"/>
                  <a:pt x="271715" y="191921"/>
                  <a:pt x="271675" y="191882"/>
                </a:cubicBezTo>
                <a:cubicBezTo>
                  <a:pt x="263623" y="183878"/>
                  <a:pt x="250619" y="183878"/>
                  <a:pt x="242567" y="191882"/>
                </a:cubicBezTo>
                <a:close/>
                <a:moveTo>
                  <a:pt x="191371" y="140891"/>
                </a:moveTo>
                <a:cubicBezTo>
                  <a:pt x="183367" y="148943"/>
                  <a:pt x="183367" y="161947"/>
                  <a:pt x="191371" y="169999"/>
                </a:cubicBezTo>
                <a:cubicBezTo>
                  <a:pt x="199399" y="178094"/>
                  <a:pt x="212470" y="178148"/>
                  <a:pt x="220565" y="170119"/>
                </a:cubicBezTo>
                <a:cubicBezTo>
                  <a:pt x="220605" y="170079"/>
                  <a:pt x="220645" y="170039"/>
                  <a:pt x="220685" y="169999"/>
                </a:cubicBezTo>
                <a:cubicBezTo>
                  <a:pt x="228689" y="161947"/>
                  <a:pt x="228689" y="148943"/>
                  <a:pt x="220685" y="140891"/>
                </a:cubicBezTo>
                <a:cubicBezTo>
                  <a:pt x="212656" y="132796"/>
                  <a:pt x="199585" y="132743"/>
                  <a:pt x="191490" y="140772"/>
                </a:cubicBezTo>
                <a:cubicBezTo>
                  <a:pt x="191450" y="140811"/>
                  <a:pt x="191410" y="140851"/>
                  <a:pt x="191371" y="140891"/>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4" name="Google Shape;774;p40"/>
          <p:cNvSpPr/>
          <p:nvPr/>
        </p:nvSpPr>
        <p:spPr>
          <a:xfrm>
            <a:off x="8290370" y="7686198"/>
            <a:ext cx="413493" cy="413573"/>
          </a:xfrm>
          <a:custGeom>
            <a:rect b="b" l="l" r="r" t="t"/>
            <a:pathLst>
              <a:path extrusionOk="0" h="413573" w="413493">
                <a:moveTo>
                  <a:pt x="330738" y="165429"/>
                </a:moveTo>
                <a:cubicBezTo>
                  <a:pt x="376420" y="165429"/>
                  <a:pt x="413452" y="128397"/>
                  <a:pt x="413452" y="82715"/>
                </a:cubicBezTo>
                <a:cubicBezTo>
                  <a:pt x="413452" y="37033"/>
                  <a:pt x="376420" y="0"/>
                  <a:pt x="330738" y="0"/>
                </a:cubicBezTo>
                <a:cubicBezTo>
                  <a:pt x="285056" y="0"/>
                  <a:pt x="248023" y="37033"/>
                  <a:pt x="248023" y="82715"/>
                </a:cubicBezTo>
                <a:cubicBezTo>
                  <a:pt x="248023" y="128397"/>
                  <a:pt x="285056" y="165429"/>
                  <a:pt x="330738" y="165429"/>
                </a:cubicBezTo>
                <a:close/>
                <a:moveTo>
                  <a:pt x="330738" y="41357"/>
                </a:moveTo>
                <a:cubicBezTo>
                  <a:pt x="353579" y="41357"/>
                  <a:pt x="372095" y="59874"/>
                  <a:pt x="372095" y="82715"/>
                </a:cubicBezTo>
                <a:cubicBezTo>
                  <a:pt x="372095" y="105556"/>
                  <a:pt x="353579" y="124072"/>
                  <a:pt x="330738" y="124072"/>
                </a:cubicBezTo>
                <a:cubicBezTo>
                  <a:pt x="307897" y="124072"/>
                  <a:pt x="289380" y="105556"/>
                  <a:pt x="289380" y="82715"/>
                </a:cubicBezTo>
                <a:cubicBezTo>
                  <a:pt x="289380" y="59874"/>
                  <a:pt x="307897" y="41357"/>
                  <a:pt x="330738" y="41357"/>
                </a:cubicBezTo>
                <a:close/>
                <a:moveTo>
                  <a:pt x="306957" y="216506"/>
                </a:moveTo>
                <a:cubicBezTo>
                  <a:pt x="300941" y="206798"/>
                  <a:pt x="288195" y="203806"/>
                  <a:pt x="278487" y="209822"/>
                </a:cubicBezTo>
                <a:cubicBezTo>
                  <a:pt x="275773" y="211504"/>
                  <a:pt x="273486" y="213792"/>
                  <a:pt x="271804" y="216506"/>
                </a:cubicBezTo>
                <a:lnTo>
                  <a:pt x="251125" y="250212"/>
                </a:lnTo>
                <a:lnTo>
                  <a:pt x="183092" y="134411"/>
                </a:lnTo>
                <a:cubicBezTo>
                  <a:pt x="177264" y="124590"/>
                  <a:pt x="164578" y="121352"/>
                  <a:pt x="154756" y="127180"/>
                </a:cubicBezTo>
                <a:cubicBezTo>
                  <a:pt x="151778" y="128947"/>
                  <a:pt x="149292" y="131433"/>
                  <a:pt x="147525" y="134411"/>
                </a:cubicBezTo>
                <a:lnTo>
                  <a:pt x="2774" y="382555"/>
                </a:lnTo>
                <a:cubicBezTo>
                  <a:pt x="-2936" y="392446"/>
                  <a:pt x="452" y="405093"/>
                  <a:pt x="10342" y="410803"/>
                </a:cubicBezTo>
                <a:cubicBezTo>
                  <a:pt x="13450" y="412597"/>
                  <a:pt x="16970" y="413552"/>
                  <a:pt x="20558" y="413573"/>
                </a:cubicBezTo>
                <a:lnTo>
                  <a:pt x="392774" y="413573"/>
                </a:lnTo>
                <a:cubicBezTo>
                  <a:pt x="404194" y="413596"/>
                  <a:pt x="413471" y="404357"/>
                  <a:pt x="413494" y="392936"/>
                </a:cubicBezTo>
                <a:cubicBezTo>
                  <a:pt x="413502" y="389047"/>
                  <a:pt x="412412" y="385233"/>
                  <a:pt x="410351" y="381935"/>
                </a:cubicBezTo>
                <a:close/>
                <a:moveTo>
                  <a:pt x="174614" y="372216"/>
                </a:moveTo>
                <a:lnTo>
                  <a:pt x="56539" y="372216"/>
                </a:lnTo>
                <a:lnTo>
                  <a:pt x="165308" y="186108"/>
                </a:lnTo>
                <a:lnTo>
                  <a:pt x="226104" y="289501"/>
                </a:lnTo>
                <a:lnTo>
                  <a:pt x="200255" y="330859"/>
                </a:lnTo>
                <a:close/>
                <a:moveTo>
                  <a:pt x="223209" y="372216"/>
                </a:moveTo>
                <a:lnTo>
                  <a:pt x="254020" y="323208"/>
                </a:lnTo>
                <a:lnTo>
                  <a:pt x="268702" y="301288"/>
                </a:lnTo>
                <a:lnTo>
                  <a:pt x="268702" y="301288"/>
                </a:lnTo>
                <a:lnTo>
                  <a:pt x="289380" y="266548"/>
                </a:lnTo>
                <a:lnTo>
                  <a:pt x="355552" y="372216"/>
                </a:ln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p40"/>
          <p:cNvSpPr/>
          <p:nvPr/>
        </p:nvSpPr>
        <p:spPr>
          <a:xfrm>
            <a:off x="9676002" y="2208902"/>
            <a:ext cx="324780" cy="405975"/>
          </a:xfrm>
          <a:custGeom>
            <a:rect b="b" l="l" r="r" t="t"/>
            <a:pathLst>
              <a:path extrusionOk="0" h="405975" w="324780">
                <a:moveTo>
                  <a:pt x="0" y="202988"/>
                </a:moveTo>
                <a:cubicBezTo>
                  <a:pt x="0" y="214198"/>
                  <a:pt x="9088" y="223286"/>
                  <a:pt x="20299" y="223286"/>
                </a:cubicBezTo>
                <a:lnTo>
                  <a:pt x="174366" y="223286"/>
                </a:lnTo>
                <a:lnTo>
                  <a:pt x="127679" y="269770"/>
                </a:lnTo>
                <a:cubicBezTo>
                  <a:pt x="119720" y="277665"/>
                  <a:pt x="119667" y="290517"/>
                  <a:pt x="127561" y="298477"/>
                </a:cubicBezTo>
                <a:cubicBezTo>
                  <a:pt x="127601" y="298516"/>
                  <a:pt x="127640" y="298556"/>
                  <a:pt x="127679" y="298595"/>
                </a:cubicBezTo>
                <a:cubicBezTo>
                  <a:pt x="135574" y="306554"/>
                  <a:pt x="148426" y="306607"/>
                  <a:pt x="156386" y="298712"/>
                </a:cubicBezTo>
                <a:cubicBezTo>
                  <a:pt x="156425" y="298673"/>
                  <a:pt x="156464" y="298634"/>
                  <a:pt x="156503" y="298595"/>
                </a:cubicBezTo>
                <a:lnTo>
                  <a:pt x="237698" y="217400"/>
                </a:lnTo>
                <a:cubicBezTo>
                  <a:pt x="239546" y="215469"/>
                  <a:pt x="240995" y="213193"/>
                  <a:pt x="241961" y="210701"/>
                </a:cubicBezTo>
                <a:cubicBezTo>
                  <a:pt x="243991" y="205759"/>
                  <a:pt x="243991" y="200216"/>
                  <a:pt x="241961" y="195274"/>
                </a:cubicBezTo>
                <a:cubicBezTo>
                  <a:pt x="240995" y="192782"/>
                  <a:pt x="239546" y="190506"/>
                  <a:pt x="237698" y="188575"/>
                </a:cubicBezTo>
                <a:lnTo>
                  <a:pt x="156503" y="107380"/>
                </a:lnTo>
                <a:cubicBezTo>
                  <a:pt x="148544" y="99421"/>
                  <a:pt x="135639" y="99421"/>
                  <a:pt x="127679" y="107380"/>
                </a:cubicBezTo>
                <a:cubicBezTo>
                  <a:pt x="119720" y="115340"/>
                  <a:pt x="119720" y="128245"/>
                  <a:pt x="127679" y="136205"/>
                </a:cubicBezTo>
                <a:lnTo>
                  <a:pt x="174366" y="182689"/>
                </a:lnTo>
                <a:lnTo>
                  <a:pt x="20299" y="182689"/>
                </a:lnTo>
                <a:cubicBezTo>
                  <a:pt x="9088" y="182689"/>
                  <a:pt x="0" y="191777"/>
                  <a:pt x="0" y="202988"/>
                </a:cubicBezTo>
                <a:close/>
                <a:moveTo>
                  <a:pt x="263884" y="0"/>
                </a:moveTo>
                <a:lnTo>
                  <a:pt x="60896" y="0"/>
                </a:lnTo>
                <a:cubicBezTo>
                  <a:pt x="27264" y="0"/>
                  <a:pt x="0" y="27264"/>
                  <a:pt x="0" y="60896"/>
                </a:cubicBezTo>
                <a:lnTo>
                  <a:pt x="0" y="121793"/>
                </a:lnTo>
                <a:cubicBezTo>
                  <a:pt x="0" y="133003"/>
                  <a:pt x="9088" y="142091"/>
                  <a:pt x="20299" y="142091"/>
                </a:cubicBezTo>
                <a:cubicBezTo>
                  <a:pt x="31509" y="142091"/>
                  <a:pt x="40598" y="133003"/>
                  <a:pt x="40598" y="121793"/>
                </a:cubicBezTo>
                <a:lnTo>
                  <a:pt x="40598" y="60896"/>
                </a:lnTo>
                <a:cubicBezTo>
                  <a:pt x="40598" y="49686"/>
                  <a:pt x="49686" y="40598"/>
                  <a:pt x="60896" y="40598"/>
                </a:cubicBezTo>
                <a:lnTo>
                  <a:pt x="263884" y="40598"/>
                </a:lnTo>
                <a:cubicBezTo>
                  <a:pt x="275094" y="40598"/>
                  <a:pt x="284183" y="49686"/>
                  <a:pt x="284183" y="60896"/>
                </a:cubicBezTo>
                <a:lnTo>
                  <a:pt x="284183" y="345079"/>
                </a:lnTo>
                <a:cubicBezTo>
                  <a:pt x="284183" y="356289"/>
                  <a:pt x="275094" y="365378"/>
                  <a:pt x="263884" y="365378"/>
                </a:cubicBezTo>
                <a:lnTo>
                  <a:pt x="60896" y="365378"/>
                </a:lnTo>
                <a:cubicBezTo>
                  <a:pt x="49686" y="365378"/>
                  <a:pt x="40598" y="356289"/>
                  <a:pt x="40598" y="345079"/>
                </a:cubicBezTo>
                <a:lnTo>
                  <a:pt x="40598" y="284183"/>
                </a:lnTo>
                <a:cubicBezTo>
                  <a:pt x="40598" y="272972"/>
                  <a:pt x="31509" y="263884"/>
                  <a:pt x="20299" y="263884"/>
                </a:cubicBezTo>
                <a:cubicBezTo>
                  <a:pt x="9088" y="263884"/>
                  <a:pt x="0" y="272972"/>
                  <a:pt x="0" y="284183"/>
                </a:cubicBezTo>
                <a:lnTo>
                  <a:pt x="0" y="345079"/>
                </a:lnTo>
                <a:cubicBezTo>
                  <a:pt x="0" y="378711"/>
                  <a:pt x="27264" y="405975"/>
                  <a:pt x="60896" y="405975"/>
                </a:cubicBezTo>
                <a:lnTo>
                  <a:pt x="263884" y="405975"/>
                </a:lnTo>
                <a:cubicBezTo>
                  <a:pt x="297516" y="405975"/>
                  <a:pt x="324780" y="378711"/>
                  <a:pt x="324780" y="345079"/>
                </a:cubicBezTo>
                <a:lnTo>
                  <a:pt x="324780" y="60896"/>
                </a:lnTo>
                <a:cubicBezTo>
                  <a:pt x="324780" y="27264"/>
                  <a:pt x="297516" y="0"/>
                  <a:pt x="263884" y="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40"/>
          <p:cNvSpPr/>
          <p:nvPr/>
        </p:nvSpPr>
        <p:spPr>
          <a:xfrm>
            <a:off x="11020166" y="2201308"/>
            <a:ext cx="412842" cy="412878"/>
          </a:xfrm>
          <a:custGeom>
            <a:rect b="b" l="l" r="r" t="t"/>
            <a:pathLst>
              <a:path extrusionOk="0" h="412878" w="412842">
                <a:moveTo>
                  <a:pt x="398427" y="166803"/>
                </a:moveTo>
                <a:cubicBezTo>
                  <a:pt x="386684" y="152705"/>
                  <a:pt x="369294" y="144539"/>
                  <a:pt x="350946" y="144508"/>
                </a:cubicBezTo>
                <a:lnTo>
                  <a:pt x="256810" y="144508"/>
                </a:lnTo>
                <a:lnTo>
                  <a:pt x="268370" y="114987"/>
                </a:lnTo>
                <a:cubicBezTo>
                  <a:pt x="284789" y="70855"/>
                  <a:pt x="262322" y="21769"/>
                  <a:pt x="218190" y="5351"/>
                </a:cubicBezTo>
                <a:cubicBezTo>
                  <a:pt x="208553" y="1766"/>
                  <a:pt x="198348" y="-47"/>
                  <a:pt x="188066" y="1"/>
                </a:cubicBezTo>
                <a:cubicBezTo>
                  <a:pt x="179955" y="18"/>
                  <a:pt x="172605" y="4783"/>
                  <a:pt x="169280" y="12181"/>
                </a:cubicBezTo>
                <a:lnTo>
                  <a:pt x="110445" y="144508"/>
                </a:lnTo>
                <a:lnTo>
                  <a:pt x="61932" y="144508"/>
                </a:lnTo>
                <a:cubicBezTo>
                  <a:pt x="27728" y="144508"/>
                  <a:pt x="0" y="172236"/>
                  <a:pt x="0" y="206440"/>
                </a:cubicBezTo>
                <a:lnTo>
                  <a:pt x="0" y="350947"/>
                </a:lnTo>
                <a:cubicBezTo>
                  <a:pt x="0" y="385151"/>
                  <a:pt x="27728" y="412878"/>
                  <a:pt x="61932" y="412878"/>
                </a:cubicBezTo>
                <a:lnTo>
                  <a:pt x="324728" y="412878"/>
                </a:lnTo>
                <a:cubicBezTo>
                  <a:pt x="354625" y="412868"/>
                  <a:pt x="380246" y="391503"/>
                  <a:pt x="385628" y="362095"/>
                </a:cubicBezTo>
                <a:lnTo>
                  <a:pt x="411845" y="217587"/>
                </a:lnTo>
                <a:cubicBezTo>
                  <a:pt x="415128" y="199507"/>
                  <a:pt x="410212" y="180902"/>
                  <a:pt x="398427" y="166803"/>
                </a:cubicBezTo>
                <a:close/>
                <a:moveTo>
                  <a:pt x="103219" y="371591"/>
                </a:moveTo>
                <a:lnTo>
                  <a:pt x="61932" y="371591"/>
                </a:lnTo>
                <a:cubicBezTo>
                  <a:pt x="50530" y="371591"/>
                  <a:pt x="41288" y="362348"/>
                  <a:pt x="41288" y="350947"/>
                </a:cubicBezTo>
                <a:lnTo>
                  <a:pt x="41288" y="206440"/>
                </a:lnTo>
                <a:cubicBezTo>
                  <a:pt x="41288" y="195038"/>
                  <a:pt x="50530" y="185796"/>
                  <a:pt x="61932" y="185796"/>
                </a:cubicBezTo>
                <a:lnTo>
                  <a:pt x="103219" y="185796"/>
                </a:lnTo>
                <a:close/>
                <a:moveTo>
                  <a:pt x="371590" y="210156"/>
                </a:moveTo>
                <a:lnTo>
                  <a:pt x="345372" y="354663"/>
                </a:lnTo>
                <a:cubicBezTo>
                  <a:pt x="343556" y="364594"/>
                  <a:pt x="334823" y="371755"/>
                  <a:pt x="324728" y="371591"/>
                </a:cubicBezTo>
                <a:lnTo>
                  <a:pt x="144507" y="371591"/>
                </a:lnTo>
                <a:lnTo>
                  <a:pt x="144507" y="169487"/>
                </a:lnTo>
                <a:lnTo>
                  <a:pt x="200658" y="43147"/>
                </a:lnTo>
                <a:cubicBezTo>
                  <a:pt x="223754" y="49880"/>
                  <a:pt x="237018" y="74060"/>
                  <a:pt x="230285" y="97156"/>
                </a:cubicBezTo>
                <a:cubicBezTo>
                  <a:pt x="229952" y="98298"/>
                  <a:pt x="229572" y="99426"/>
                  <a:pt x="229147" y="100537"/>
                </a:cubicBezTo>
                <a:lnTo>
                  <a:pt x="218206" y="130057"/>
                </a:lnTo>
                <a:cubicBezTo>
                  <a:pt x="210225" y="151418"/>
                  <a:pt x="221071" y="175203"/>
                  <a:pt x="242431" y="183184"/>
                </a:cubicBezTo>
                <a:cubicBezTo>
                  <a:pt x="247031" y="184903"/>
                  <a:pt x="251900" y="185787"/>
                  <a:pt x="256810" y="185796"/>
                </a:cubicBezTo>
                <a:lnTo>
                  <a:pt x="350946" y="185796"/>
                </a:lnTo>
                <a:cubicBezTo>
                  <a:pt x="357086" y="185786"/>
                  <a:pt x="362912" y="188510"/>
                  <a:pt x="366842" y="193228"/>
                </a:cubicBezTo>
                <a:cubicBezTo>
                  <a:pt x="370868" y="197881"/>
                  <a:pt x="372609" y="204087"/>
                  <a:pt x="371590" y="210156"/>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7" name="Google Shape;777;p40"/>
          <p:cNvSpPr/>
          <p:nvPr/>
        </p:nvSpPr>
        <p:spPr>
          <a:xfrm>
            <a:off x="12414491" y="6330885"/>
            <a:ext cx="420555" cy="420555"/>
          </a:xfrm>
          <a:custGeom>
            <a:rect b="b" l="l" r="r" t="t"/>
            <a:pathLst>
              <a:path extrusionOk="0" h="420555" w="420555">
                <a:moveTo>
                  <a:pt x="267474" y="142779"/>
                </a:moveTo>
                <a:lnTo>
                  <a:pt x="177264" y="233198"/>
                </a:lnTo>
                <a:lnTo>
                  <a:pt x="142568" y="198502"/>
                </a:lnTo>
                <a:cubicBezTo>
                  <a:pt x="135014" y="189682"/>
                  <a:pt x="121740" y="188655"/>
                  <a:pt x="112919" y="196208"/>
                </a:cubicBezTo>
                <a:cubicBezTo>
                  <a:pt x="104098" y="203762"/>
                  <a:pt x="103071" y="217037"/>
                  <a:pt x="110625" y="225858"/>
                </a:cubicBezTo>
                <a:cubicBezTo>
                  <a:pt x="111330" y="226680"/>
                  <a:pt x="112097" y="227447"/>
                  <a:pt x="112919" y="228152"/>
                </a:cubicBezTo>
                <a:lnTo>
                  <a:pt x="162335" y="277777"/>
                </a:lnTo>
                <a:cubicBezTo>
                  <a:pt x="166303" y="281713"/>
                  <a:pt x="171675" y="283908"/>
                  <a:pt x="177264" y="283875"/>
                </a:cubicBezTo>
                <a:cubicBezTo>
                  <a:pt x="182781" y="283852"/>
                  <a:pt x="188067" y="281662"/>
                  <a:pt x="191984" y="277777"/>
                </a:cubicBezTo>
                <a:lnTo>
                  <a:pt x="297123" y="172638"/>
                </a:lnTo>
                <a:cubicBezTo>
                  <a:pt x="305368" y="164460"/>
                  <a:pt x="305423" y="151146"/>
                  <a:pt x="297245" y="142901"/>
                </a:cubicBezTo>
                <a:cubicBezTo>
                  <a:pt x="297204" y="142860"/>
                  <a:pt x="297163" y="142819"/>
                  <a:pt x="297123" y="142779"/>
                </a:cubicBezTo>
                <a:cubicBezTo>
                  <a:pt x="288921" y="134626"/>
                  <a:pt x="275675" y="134626"/>
                  <a:pt x="267474" y="142779"/>
                </a:cubicBezTo>
                <a:close/>
                <a:moveTo>
                  <a:pt x="210278" y="0"/>
                </a:moveTo>
                <a:cubicBezTo>
                  <a:pt x="94145" y="0"/>
                  <a:pt x="0" y="94145"/>
                  <a:pt x="0" y="210278"/>
                </a:cubicBezTo>
                <a:cubicBezTo>
                  <a:pt x="0" y="326411"/>
                  <a:pt x="94145" y="420556"/>
                  <a:pt x="210278" y="420556"/>
                </a:cubicBezTo>
                <a:cubicBezTo>
                  <a:pt x="326411" y="420556"/>
                  <a:pt x="420556" y="326411"/>
                  <a:pt x="420556" y="210278"/>
                </a:cubicBezTo>
                <a:cubicBezTo>
                  <a:pt x="420556" y="94145"/>
                  <a:pt x="326411" y="0"/>
                  <a:pt x="210278" y="0"/>
                </a:cubicBezTo>
                <a:close/>
                <a:moveTo>
                  <a:pt x="210278" y="378500"/>
                </a:moveTo>
                <a:cubicBezTo>
                  <a:pt x="117371" y="378500"/>
                  <a:pt x="42056" y="303185"/>
                  <a:pt x="42056" y="210278"/>
                </a:cubicBezTo>
                <a:cubicBezTo>
                  <a:pt x="42056" y="117371"/>
                  <a:pt x="117371" y="42056"/>
                  <a:pt x="210278" y="42056"/>
                </a:cubicBezTo>
                <a:cubicBezTo>
                  <a:pt x="303185" y="42056"/>
                  <a:pt x="378500" y="117371"/>
                  <a:pt x="378500" y="210278"/>
                </a:cubicBezTo>
                <a:cubicBezTo>
                  <a:pt x="378500" y="303185"/>
                  <a:pt x="303185" y="378500"/>
                  <a:pt x="210278" y="37850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p40"/>
          <p:cNvSpPr/>
          <p:nvPr/>
        </p:nvSpPr>
        <p:spPr>
          <a:xfrm>
            <a:off x="13788732" y="4935518"/>
            <a:ext cx="412130" cy="412229"/>
          </a:xfrm>
          <a:custGeom>
            <a:rect b="b" l="l" r="r" t="t"/>
            <a:pathLst>
              <a:path extrusionOk="0" h="412229" w="412130">
                <a:moveTo>
                  <a:pt x="218250" y="226702"/>
                </a:moveTo>
                <a:lnTo>
                  <a:pt x="170849" y="273897"/>
                </a:lnTo>
                <a:cubicBezTo>
                  <a:pt x="162768" y="281912"/>
                  <a:pt x="162715" y="294961"/>
                  <a:pt x="170730" y="303042"/>
                </a:cubicBezTo>
                <a:cubicBezTo>
                  <a:pt x="170769" y="303082"/>
                  <a:pt x="170809" y="303122"/>
                  <a:pt x="170849" y="303162"/>
                </a:cubicBezTo>
                <a:cubicBezTo>
                  <a:pt x="178865" y="311243"/>
                  <a:pt x="191913" y="311296"/>
                  <a:pt x="199995" y="303281"/>
                </a:cubicBezTo>
                <a:cubicBezTo>
                  <a:pt x="200035" y="303242"/>
                  <a:pt x="200075" y="303202"/>
                  <a:pt x="200114" y="303162"/>
                </a:cubicBezTo>
                <a:lnTo>
                  <a:pt x="282551" y="220725"/>
                </a:lnTo>
                <a:cubicBezTo>
                  <a:pt x="284427" y="218765"/>
                  <a:pt x="285898" y="216454"/>
                  <a:pt x="286878" y="213924"/>
                </a:cubicBezTo>
                <a:cubicBezTo>
                  <a:pt x="288940" y="208907"/>
                  <a:pt x="288940" y="203279"/>
                  <a:pt x="286878" y="198261"/>
                </a:cubicBezTo>
                <a:cubicBezTo>
                  <a:pt x="285898" y="195732"/>
                  <a:pt x="284427" y="193420"/>
                  <a:pt x="282551" y="191460"/>
                </a:cubicBezTo>
                <a:lnTo>
                  <a:pt x="200114" y="109024"/>
                </a:lnTo>
                <a:cubicBezTo>
                  <a:pt x="192033" y="100943"/>
                  <a:pt x="178931" y="100943"/>
                  <a:pt x="170849" y="109024"/>
                </a:cubicBezTo>
                <a:cubicBezTo>
                  <a:pt x="162768" y="117105"/>
                  <a:pt x="162768" y="130208"/>
                  <a:pt x="170849" y="138289"/>
                </a:cubicBezTo>
                <a:lnTo>
                  <a:pt x="218250" y="185484"/>
                </a:lnTo>
                <a:lnTo>
                  <a:pt x="20609" y="185484"/>
                </a:lnTo>
                <a:cubicBezTo>
                  <a:pt x="9227" y="185484"/>
                  <a:pt x="0" y="194711"/>
                  <a:pt x="0" y="206093"/>
                </a:cubicBezTo>
                <a:cubicBezTo>
                  <a:pt x="0" y="217475"/>
                  <a:pt x="9227" y="226702"/>
                  <a:pt x="20609" y="226702"/>
                </a:cubicBezTo>
                <a:close/>
                <a:moveTo>
                  <a:pt x="206091" y="2"/>
                </a:moveTo>
                <a:cubicBezTo>
                  <a:pt x="127514" y="-349"/>
                  <a:pt x="55575" y="44013"/>
                  <a:pt x="20609" y="114382"/>
                </a:cubicBezTo>
                <a:cubicBezTo>
                  <a:pt x="15487" y="124626"/>
                  <a:pt x="19639" y="137083"/>
                  <a:pt x="29883" y="142205"/>
                </a:cubicBezTo>
                <a:cubicBezTo>
                  <a:pt x="40127" y="147327"/>
                  <a:pt x="52583" y="143175"/>
                  <a:pt x="57705" y="132931"/>
                </a:cubicBezTo>
                <a:cubicBezTo>
                  <a:pt x="98113" y="51331"/>
                  <a:pt x="197019" y="17937"/>
                  <a:pt x="278619" y="58344"/>
                </a:cubicBezTo>
                <a:cubicBezTo>
                  <a:pt x="360219" y="98751"/>
                  <a:pt x="393613" y="197657"/>
                  <a:pt x="353206" y="279258"/>
                </a:cubicBezTo>
                <a:cubicBezTo>
                  <a:pt x="325493" y="335222"/>
                  <a:pt x="268540" y="370725"/>
                  <a:pt x="206091" y="370966"/>
                </a:cubicBezTo>
                <a:cubicBezTo>
                  <a:pt x="143382" y="371237"/>
                  <a:pt x="86048" y="335604"/>
                  <a:pt x="58530" y="279255"/>
                </a:cubicBezTo>
                <a:cubicBezTo>
                  <a:pt x="53408" y="269011"/>
                  <a:pt x="40951" y="264859"/>
                  <a:pt x="30708" y="269981"/>
                </a:cubicBezTo>
                <a:cubicBezTo>
                  <a:pt x="20464" y="275103"/>
                  <a:pt x="16312" y="287559"/>
                  <a:pt x="21433" y="297803"/>
                </a:cubicBezTo>
                <a:cubicBezTo>
                  <a:pt x="72084" y="399733"/>
                  <a:pt x="195775" y="441304"/>
                  <a:pt x="297705" y="390654"/>
                </a:cubicBezTo>
                <a:cubicBezTo>
                  <a:pt x="399635" y="340003"/>
                  <a:pt x="441205" y="216312"/>
                  <a:pt x="390555" y="114382"/>
                </a:cubicBezTo>
                <a:cubicBezTo>
                  <a:pt x="355751" y="44343"/>
                  <a:pt x="284301" y="39"/>
                  <a:pt x="206091" y="2"/>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9" name="Google Shape;779;p40"/>
          <p:cNvSpPr/>
          <p:nvPr/>
        </p:nvSpPr>
        <p:spPr>
          <a:xfrm>
            <a:off x="16594980" y="3572671"/>
            <a:ext cx="324780" cy="405000"/>
          </a:xfrm>
          <a:custGeom>
            <a:rect b="b" l="l" r="r" t="t"/>
            <a:pathLst>
              <a:path extrusionOk="0" h="405000" w="324780">
                <a:moveTo>
                  <a:pt x="284183" y="226940"/>
                </a:moveTo>
                <a:lnTo>
                  <a:pt x="284183" y="162390"/>
                </a:lnTo>
                <a:cubicBezTo>
                  <a:pt x="284122" y="103006"/>
                  <a:pt x="241243" y="52322"/>
                  <a:pt x="182689" y="42424"/>
                </a:cubicBezTo>
                <a:lnTo>
                  <a:pt x="182689" y="20299"/>
                </a:lnTo>
                <a:cubicBezTo>
                  <a:pt x="182689" y="9088"/>
                  <a:pt x="173601" y="0"/>
                  <a:pt x="162390" y="0"/>
                </a:cubicBezTo>
                <a:cubicBezTo>
                  <a:pt x="151179" y="0"/>
                  <a:pt x="142091" y="9088"/>
                  <a:pt x="142091" y="20299"/>
                </a:cubicBezTo>
                <a:lnTo>
                  <a:pt x="142091" y="42424"/>
                </a:lnTo>
                <a:cubicBezTo>
                  <a:pt x="83537" y="52322"/>
                  <a:pt x="40658" y="103006"/>
                  <a:pt x="40598" y="162390"/>
                </a:cubicBezTo>
                <a:lnTo>
                  <a:pt x="40598" y="226940"/>
                </a:lnTo>
                <a:cubicBezTo>
                  <a:pt x="16326" y="235521"/>
                  <a:pt x="72" y="258439"/>
                  <a:pt x="0" y="284183"/>
                </a:cubicBezTo>
                <a:lnTo>
                  <a:pt x="0" y="324780"/>
                </a:lnTo>
                <a:cubicBezTo>
                  <a:pt x="0" y="335991"/>
                  <a:pt x="9088" y="345079"/>
                  <a:pt x="20299" y="345079"/>
                </a:cubicBezTo>
                <a:lnTo>
                  <a:pt x="84037" y="345079"/>
                </a:lnTo>
                <a:cubicBezTo>
                  <a:pt x="95797" y="388352"/>
                  <a:pt x="140410" y="413899"/>
                  <a:pt x="183683" y="402139"/>
                </a:cubicBezTo>
                <a:cubicBezTo>
                  <a:pt x="211477" y="394585"/>
                  <a:pt x="233190" y="372873"/>
                  <a:pt x="240743" y="345079"/>
                </a:cubicBezTo>
                <a:lnTo>
                  <a:pt x="304481" y="345079"/>
                </a:lnTo>
                <a:cubicBezTo>
                  <a:pt x="315692" y="345079"/>
                  <a:pt x="324780" y="335991"/>
                  <a:pt x="324780" y="324780"/>
                </a:cubicBezTo>
                <a:lnTo>
                  <a:pt x="324780" y="284183"/>
                </a:lnTo>
                <a:cubicBezTo>
                  <a:pt x="324708" y="258439"/>
                  <a:pt x="308454" y="235521"/>
                  <a:pt x="284183" y="226940"/>
                </a:cubicBezTo>
                <a:close/>
                <a:moveTo>
                  <a:pt x="81195" y="162390"/>
                </a:moveTo>
                <a:cubicBezTo>
                  <a:pt x="81195" y="117547"/>
                  <a:pt x="117547" y="81195"/>
                  <a:pt x="162390" y="81195"/>
                </a:cubicBezTo>
                <a:cubicBezTo>
                  <a:pt x="207233" y="81195"/>
                  <a:pt x="243585" y="117547"/>
                  <a:pt x="243585" y="162390"/>
                </a:cubicBezTo>
                <a:lnTo>
                  <a:pt x="243585" y="223286"/>
                </a:lnTo>
                <a:lnTo>
                  <a:pt x="81195" y="223286"/>
                </a:lnTo>
                <a:close/>
                <a:moveTo>
                  <a:pt x="162390" y="365378"/>
                </a:moveTo>
                <a:cubicBezTo>
                  <a:pt x="147973" y="365290"/>
                  <a:pt x="134684" y="357564"/>
                  <a:pt x="127476" y="345079"/>
                </a:cubicBezTo>
                <a:lnTo>
                  <a:pt x="197304" y="345079"/>
                </a:lnTo>
                <a:cubicBezTo>
                  <a:pt x="190096" y="357564"/>
                  <a:pt x="176807" y="365290"/>
                  <a:pt x="162390" y="365378"/>
                </a:cubicBezTo>
                <a:close/>
                <a:moveTo>
                  <a:pt x="284183" y="304481"/>
                </a:moveTo>
                <a:lnTo>
                  <a:pt x="40598" y="304481"/>
                </a:lnTo>
                <a:lnTo>
                  <a:pt x="40598" y="284183"/>
                </a:lnTo>
                <a:cubicBezTo>
                  <a:pt x="40598" y="272972"/>
                  <a:pt x="49686" y="263884"/>
                  <a:pt x="60896" y="263884"/>
                </a:cubicBezTo>
                <a:lnTo>
                  <a:pt x="263884" y="263884"/>
                </a:lnTo>
                <a:cubicBezTo>
                  <a:pt x="275094" y="263884"/>
                  <a:pt x="284183" y="272972"/>
                  <a:pt x="284183" y="284183"/>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0" name="Google Shape;780;p40"/>
          <p:cNvSpPr/>
          <p:nvPr/>
        </p:nvSpPr>
        <p:spPr>
          <a:xfrm>
            <a:off x="12406768" y="7692744"/>
            <a:ext cx="436002" cy="392402"/>
          </a:xfrm>
          <a:custGeom>
            <a:rect b="b" l="l" r="r" t="t"/>
            <a:pathLst>
              <a:path extrusionOk="0" h="392402" w="436002">
                <a:moveTo>
                  <a:pt x="327002" y="174401"/>
                </a:moveTo>
                <a:lnTo>
                  <a:pt x="305202" y="174401"/>
                </a:lnTo>
                <a:cubicBezTo>
                  <a:pt x="293162" y="174401"/>
                  <a:pt x="283402" y="184161"/>
                  <a:pt x="283402" y="196201"/>
                </a:cubicBezTo>
                <a:cubicBezTo>
                  <a:pt x="283402" y="208241"/>
                  <a:pt x="293162" y="218001"/>
                  <a:pt x="305202" y="218001"/>
                </a:cubicBezTo>
                <a:lnTo>
                  <a:pt x="327002" y="218001"/>
                </a:lnTo>
                <a:cubicBezTo>
                  <a:pt x="339042" y="218001"/>
                  <a:pt x="348802" y="208241"/>
                  <a:pt x="348802" y="196201"/>
                </a:cubicBezTo>
                <a:cubicBezTo>
                  <a:pt x="348802" y="184161"/>
                  <a:pt x="339042" y="174401"/>
                  <a:pt x="327002" y="174401"/>
                </a:cubicBezTo>
                <a:close/>
                <a:moveTo>
                  <a:pt x="327002" y="261602"/>
                </a:moveTo>
                <a:lnTo>
                  <a:pt x="305202" y="261602"/>
                </a:lnTo>
                <a:cubicBezTo>
                  <a:pt x="293162" y="261602"/>
                  <a:pt x="283402" y="271362"/>
                  <a:pt x="283402" y="283402"/>
                </a:cubicBezTo>
                <a:cubicBezTo>
                  <a:pt x="283402" y="295442"/>
                  <a:pt x="293162" y="305202"/>
                  <a:pt x="305202" y="305202"/>
                </a:cubicBezTo>
                <a:lnTo>
                  <a:pt x="327002" y="305202"/>
                </a:lnTo>
                <a:cubicBezTo>
                  <a:pt x="339042" y="305202"/>
                  <a:pt x="348802" y="295442"/>
                  <a:pt x="348802" y="283402"/>
                </a:cubicBezTo>
                <a:cubicBezTo>
                  <a:pt x="348802" y="271362"/>
                  <a:pt x="339042" y="261602"/>
                  <a:pt x="327002" y="261602"/>
                </a:cubicBezTo>
                <a:close/>
                <a:moveTo>
                  <a:pt x="196201" y="130801"/>
                </a:moveTo>
                <a:lnTo>
                  <a:pt x="327002" y="130801"/>
                </a:lnTo>
                <a:cubicBezTo>
                  <a:pt x="339042" y="130801"/>
                  <a:pt x="348802" y="121041"/>
                  <a:pt x="348802" y="109001"/>
                </a:cubicBezTo>
                <a:cubicBezTo>
                  <a:pt x="348802" y="96961"/>
                  <a:pt x="339042" y="87201"/>
                  <a:pt x="327002" y="87201"/>
                </a:cubicBezTo>
                <a:lnTo>
                  <a:pt x="196201" y="87201"/>
                </a:lnTo>
                <a:cubicBezTo>
                  <a:pt x="184161" y="87201"/>
                  <a:pt x="174401" y="96961"/>
                  <a:pt x="174401" y="109001"/>
                </a:cubicBezTo>
                <a:cubicBezTo>
                  <a:pt x="174401" y="121041"/>
                  <a:pt x="184161" y="130801"/>
                  <a:pt x="196201" y="130801"/>
                </a:cubicBezTo>
                <a:close/>
                <a:moveTo>
                  <a:pt x="414202" y="0"/>
                </a:moveTo>
                <a:lnTo>
                  <a:pt x="109001" y="0"/>
                </a:lnTo>
                <a:cubicBezTo>
                  <a:pt x="96961" y="0"/>
                  <a:pt x="87201" y="9760"/>
                  <a:pt x="87201" y="21800"/>
                </a:cubicBezTo>
                <a:lnTo>
                  <a:pt x="87201" y="87201"/>
                </a:lnTo>
                <a:lnTo>
                  <a:pt x="21800" y="87201"/>
                </a:lnTo>
                <a:cubicBezTo>
                  <a:pt x="9760" y="87201"/>
                  <a:pt x="0" y="96961"/>
                  <a:pt x="0" y="109001"/>
                </a:cubicBezTo>
                <a:lnTo>
                  <a:pt x="0" y="327002"/>
                </a:lnTo>
                <a:cubicBezTo>
                  <a:pt x="0" y="363122"/>
                  <a:pt x="29281" y="392402"/>
                  <a:pt x="65400" y="392402"/>
                </a:cubicBezTo>
                <a:lnTo>
                  <a:pt x="348802" y="392402"/>
                </a:lnTo>
                <a:cubicBezTo>
                  <a:pt x="396962" y="392402"/>
                  <a:pt x="436003" y="353361"/>
                  <a:pt x="436003" y="305202"/>
                </a:cubicBezTo>
                <a:lnTo>
                  <a:pt x="436003" y="21800"/>
                </a:lnTo>
                <a:cubicBezTo>
                  <a:pt x="436003" y="9760"/>
                  <a:pt x="426242" y="0"/>
                  <a:pt x="414202" y="0"/>
                </a:cubicBezTo>
                <a:close/>
                <a:moveTo>
                  <a:pt x="87201" y="327002"/>
                </a:moveTo>
                <a:cubicBezTo>
                  <a:pt x="87201" y="339042"/>
                  <a:pt x="77440" y="348802"/>
                  <a:pt x="65400" y="348802"/>
                </a:cubicBezTo>
                <a:cubicBezTo>
                  <a:pt x="53361" y="348802"/>
                  <a:pt x="43600" y="339042"/>
                  <a:pt x="43600" y="327002"/>
                </a:cubicBezTo>
                <a:lnTo>
                  <a:pt x="43600" y="130801"/>
                </a:lnTo>
                <a:lnTo>
                  <a:pt x="87201" y="130801"/>
                </a:lnTo>
                <a:close/>
                <a:moveTo>
                  <a:pt x="392402" y="305202"/>
                </a:moveTo>
                <a:cubicBezTo>
                  <a:pt x="392402" y="329282"/>
                  <a:pt x="372882" y="348802"/>
                  <a:pt x="348802" y="348802"/>
                </a:cubicBezTo>
                <a:lnTo>
                  <a:pt x="126877" y="348802"/>
                </a:lnTo>
                <a:cubicBezTo>
                  <a:pt x="129415" y="341811"/>
                  <a:pt x="130742" y="334439"/>
                  <a:pt x="130801" y="327002"/>
                </a:cubicBezTo>
                <a:lnTo>
                  <a:pt x="130801" y="43600"/>
                </a:lnTo>
                <a:lnTo>
                  <a:pt x="392402" y="43600"/>
                </a:lnTo>
                <a:close/>
                <a:moveTo>
                  <a:pt x="196201" y="218001"/>
                </a:moveTo>
                <a:lnTo>
                  <a:pt x="218001" y="218001"/>
                </a:lnTo>
                <a:cubicBezTo>
                  <a:pt x="230041" y="218001"/>
                  <a:pt x="239801" y="208241"/>
                  <a:pt x="239801" y="196201"/>
                </a:cubicBezTo>
                <a:cubicBezTo>
                  <a:pt x="239801" y="184161"/>
                  <a:pt x="230041" y="174401"/>
                  <a:pt x="218001" y="174401"/>
                </a:cubicBezTo>
                <a:lnTo>
                  <a:pt x="196201" y="174401"/>
                </a:lnTo>
                <a:cubicBezTo>
                  <a:pt x="184161" y="174401"/>
                  <a:pt x="174401" y="184161"/>
                  <a:pt x="174401" y="196201"/>
                </a:cubicBezTo>
                <a:cubicBezTo>
                  <a:pt x="174401" y="208241"/>
                  <a:pt x="184161" y="218001"/>
                  <a:pt x="196201" y="218001"/>
                </a:cubicBezTo>
                <a:close/>
                <a:moveTo>
                  <a:pt x="196201" y="305202"/>
                </a:moveTo>
                <a:lnTo>
                  <a:pt x="218001" y="305202"/>
                </a:lnTo>
                <a:cubicBezTo>
                  <a:pt x="230041" y="305202"/>
                  <a:pt x="239801" y="295442"/>
                  <a:pt x="239801" y="283402"/>
                </a:cubicBezTo>
                <a:cubicBezTo>
                  <a:pt x="239801" y="271362"/>
                  <a:pt x="230041" y="261602"/>
                  <a:pt x="218001" y="261602"/>
                </a:cubicBezTo>
                <a:lnTo>
                  <a:pt x="196201" y="261602"/>
                </a:lnTo>
                <a:cubicBezTo>
                  <a:pt x="184161" y="261602"/>
                  <a:pt x="174401" y="271362"/>
                  <a:pt x="174401" y="283402"/>
                </a:cubicBezTo>
                <a:cubicBezTo>
                  <a:pt x="174401" y="295442"/>
                  <a:pt x="184161" y="305202"/>
                  <a:pt x="196201" y="305202"/>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p40"/>
          <p:cNvSpPr/>
          <p:nvPr/>
        </p:nvSpPr>
        <p:spPr>
          <a:xfrm>
            <a:off x="8290296" y="6339088"/>
            <a:ext cx="413136" cy="413136"/>
          </a:xfrm>
          <a:custGeom>
            <a:rect b="b" l="l" r="r" t="t"/>
            <a:pathLst>
              <a:path extrusionOk="0" h="413136" w="413136">
                <a:moveTo>
                  <a:pt x="103284" y="258210"/>
                </a:moveTo>
                <a:cubicBezTo>
                  <a:pt x="91879" y="258207"/>
                  <a:pt x="82630" y="267451"/>
                  <a:pt x="82627" y="278856"/>
                </a:cubicBezTo>
                <a:cubicBezTo>
                  <a:pt x="82627" y="278860"/>
                  <a:pt x="82627" y="278863"/>
                  <a:pt x="82627" y="278867"/>
                </a:cubicBezTo>
                <a:lnTo>
                  <a:pt x="82627" y="315683"/>
                </a:lnTo>
                <a:cubicBezTo>
                  <a:pt x="56002" y="285572"/>
                  <a:pt x="41308" y="246763"/>
                  <a:pt x="41314" y="206568"/>
                </a:cubicBezTo>
                <a:cubicBezTo>
                  <a:pt x="41310" y="200493"/>
                  <a:pt x="41674" y="194424"/>
                  <a:pt x="42403" y="188393"/>
                </a:cubicBezTo>
                <a:cubicBezTo>
                  <a:pt x="43807" y="177072"/>
                  <a:pt x="35767" y="166757"/>
                  <a:pt x="24447" y="165353"/>
                </a:cubicBezTo>
                <a:cubicBezTo>
                  <a:pt x="13126" y="163949"/>
                  <a:pt x="2810" y="171988"/>
                  <a:pt x="1407" y="183309"/>
                </a:cubicBezTo>
                <a:cubicBezTo>
                  <a:pt x="1402" y="183349"/>
                  <a:pt x="1397" y="183390"/>
                  <a:pt x="1392" y="183430"/>
                </a:cubicBezTo>
                <a:cubicBezTo>
                  <a:pt x="456" y="191107"/>
                  <a:pt x="-9" y="198834"/>
                  <a:pt x="0" y="206568"/>
                </a:cubicBezTo>
                <a:cubicBezTo>
                  <a:pt x="28" y="255859"/>
                  <a:pt x="17743" y="303502"/>
                  <a:pt x="49925" y="340837"/>
                </a:cubicBezTo>
                <a:lnTo>
                  <a:pt x="20657" y="340837"/>
                </a:lnTo>
                <a:cubicBezTo>
                  <a:pt x="9248" y="340837"/>
                  <a:pt x="0" y="350086"/>
                  <a:pt x="0" y="361494"/>
                </a:cubicBezTo>
                <a:cubicBezTo>
                  <a:pt x="0" y="372903"/>
                  <a:pt x="9248" y="382151"/>
                  <a:pt x="20657" y="382151"/>
                </a:cubicBezTo>
                <a:lnTo>
                  <a:pt x="103284" y="382151"/>
                </a:lnTo>
                <a:cubicBezTo>
                  <a:pt x="109839" y="382069"/>
                  <a:pt x="115950" y="378823"/>
                  <a:pt x="119688" y="373438"/>
                </a:cubicBezTo>
                <a:cubicBezTo>
                  <a:pt x="119929" y="373120"/>
                  <a:pt x="120237" y="372884"/>
                  <a:pt x="120461" y="372549"/>
                </a:cubicBezTo>
                <a:cubicBezTo>
                  <a:pt x="120599" y="372344"/>
                  <a:pt x="120602" y="372101"/>
                  <a:pt x="120731" y="371891"/>
                </a:cubicBezTo>
                <a:cubicBezTo>
                  <a:pt x="121715" y="370228"/>
                  <a:pt x="122453" y="368431"/>
                  <a:pt x="122920" y="366556"/>
                </a:cubicBezTo>
                <a:cubicBezTo>
                  <a:pt x="123226" y="365502"/>
                  <a:pt x="123443" y="364425"/>
                  <a:pt x="123570" y="363335"/>
                </a:cubicBezTo>
                <a:cubicBezTo>
                  <a:pt x="123629" y="362698"/>
                  <a:pt x="123941" y="362148"/>
                  <a:pt x="123941" y="361495"/>
                </a:cubicBezTo>
                <a:lnTo>
                  <a:pt x="123941" y="278868"/>
                </a:lnTo>
                <a:cubicBezTo>
                  <a:pt x="123945" y="267462"/>
                  <a:pt x="114702" y="258213"/>
                  <a:pt x="103296" y="258210"/>
                </a:cubicBezTo>
                <a:cubicBezTo>
                  <a:pt x="103292" y="258210"/>
                  <a:pt x="103288" y="258210"/>
                  <a:pt x="103284" y="258210"/>
                </a:cubicBezTo>
                <a:close/>
                <a:moveTo>
                  <a:pt x="134269" y="82627"/>
                </a:moveTo>
                <a:lnTo>
                  <a:pt x="97449" y="82627"/>
                </a:lnTo>
                <a:cubicBezTo>
                  <a:pt x="127563" y="56003"/>
                  <a:pt x="166373" y="41309"/>
                  <a:pt x="206568" y="41314"/>
                </a:cubicBezTo>
                <a:cubicBezTo>
                  <a:pt x="212640" y="41299"/>
                  <a:pt x="218707" y="41663"/>
                  <a:pt x="224733" y="42403"/>
                </a:cubicBezTo>
                <a:cubicBezTo>
                  <a:pt x="236064" y="43779"/>
                  <a:pt x="246364" y="35709"/>
                  <a:pt x="247740" y="24379"/>
                </a:cubicBezTo>
                <a:cubicBezTo>
                  <a:pt x="249116" y="13049"/>
                  <a:pt x="241046" y="2748"/>
                  <a:pt x="229716" y="1372"/>
                </a:cubicBezTo>
                <a:cubicBezTo>
                  <a:pt x="222035" y="445"/>
                  <a:pt x="214305" y="-13"/>
                  <a:pt x="206568" y="0"/>
                </a:cubicBezTo>
                <a:cubicBezTo>
                  <a:pt x="157278" y="27"/>
                  <a:pt x="109634" y="17741"/>
                  <a:pt x="72299" y="49921"/>
                </a:cubicBezTo>
                <a:lnTo>
                  <a:pt x="72299" y="20657"/>
                </a:lnTo>
                <a:cubicBezTo>
                  <a:pt x="72299" y="9249"/>
                  <a:pt x="63051" y="0"/>
                  <a:pt x="51642" y="0"/>
                </a:cubicBezTo>
                <a:cubicBezTo>
                  <a:pt x="40234" y="0"/>
                  <a:pt x="30985" y="9249"/>
                  <a:pt x="30985" y="20657"/>
                </a:cubicBezTo>
                <a:lnTo>
                  <a:pt x="30985" y="103284"/>
                </a:lnTo>
                <a:cubicBezTo>
                  <a:pt x="31115" y="104650"/>
                  <a:pt x="31387" y="105998"/>
                  <a:pt x="31797" y="107306"/>
                </a:cubicBezTo>
                <a:lnTo>
                  <a:pt x="31802" y="107332"/>
                </a:lnTo>
                <a:cubicBezTo>
                  <a:pt x="32304" y="109873"/>
                  <a:pt x="33294" y="112294"/>
                  <a:pt x="34718" y="114458"/>
                </a:cubicBezTo>
                <a:lnTo>
                  <a:pt x="34954" y="114807"/>
                </a:lnTo>
                <a:cubicBezTo>
                  <a:pt x="36319" y="116792"/>
                  <a:pt x="38030" y="118516"/>
                  <a:pt x="40005" y="119896"/>
                </a:cubicBezTo>
                <a:cubicBezTo>
                  <a:pt x="40231" y="120061"/>
                  <a:pt x="40343" y="120314"/>
                  <a:pt x="40577" y="120472"/>
                </a:cubicBezTo>
                <a:cubicBezTo>
                  <a:pt x="40872" y="120667"/>
                  <a:pt x="41206" y="120729"/>
                  <a:pt x="41508" y="120908"/>
                </a:cubicBezTo>
                <a:cubicBezTo>
                  <a:pt x="42679" y="121613"/>
                  <a:pt x="43921" y="122194"/>
                  <a:pt x="45212" y="122643"/>
                </a:cubicBezTo>
                <a:cubicBezTo>
                  <a:pt x="46957" y="123250"/>
                  <a:pt x="48777" y="123618"/>
                  <a:pt x="50621" y="123735"/>
                </a:cubicBezTo>
                <a:cubicBezTo>
                  <a:pt x="50979" y="123754"/>
                  <a:pt x="51280" y="123942"/>
                  <a:pt x="51642" y="123942"/>
                </a:cubicBezTo>
                <a:lnTo>
                  <a:pt x="134269" y="123942"/>
                </a:lnTo>
                <a:cubicBezTo>
                  <a:pt x="145678" y="123942"/>
                  <a:pt x="154926" y="114693"/>
                  <a:pt x="154926" y="103285"/>
                </a:cubicBezTo>
                <a:cubicBezTo>
                  <a:pt x="154926" y="91876"/>
                  <a:pt x="145678" y="82628"/>
                  <a:pt x="134269" y="82628"/>
                </a:cubicBezTo>
                <a:close/>
                <a:moveTo>
                  <a:pt x="381334" y="305805"/>
                </a:moveTo>
                <a:cubicBezTo>
                  <a:pt x="380833" y="303262"/>
                  <a:pt x="379842" y="300841"/>
                  <a:pt x="378416" y="298677"/>
                </a:cubicBezTo>
                <a:lnTo>
                  <a:pt x="378183" y="298330"/>
                </a:lnTo>
                <a:cubicBezTo>
                  <a:pt x="376817" y="296344"/>
                  <a:pt x="375105" y="294619"/>
                  <a:pt x="373129" y="293239"/>
                </a:cubicBezTo>
                <a:cubicBezTo>
                  <a:pt x="372903" y="293075"/>
                  <a:pt x="372792" y="292820"/>
                  <a:pt x="372559" y="292664"/>
                </a:cubicBezTo>
                <a:cubicBezTo>
                  <a:pt x="372336" y="292517"/>
                  <a:pt x="372071" y="292512"/>
                  <a:pt x="371844" y="292373"/>
                </a:cubicBezTo>
                <a:cubicBezTo>
                  <a:pt x="369224" y="290916"/>
                  <a:pt x="366352" y="289967"/>
                  <a:pt x="363380" y="289575"/>
                </a:cubicBezTo>
                <a:cubicBezTo>
                  <a:pt x="362727" y="289513"/>
                  <a:pt x="362163" y="289194"/>
                  <a:pt x="361494" y="289194"/>
                </a:cubicBezTo>
                <a:lnTo>
                  <a:pt x="278867" y="289194"/>
                </a:lnTo>
                <a:cubicBezTo>
                  <a:pt x="267458" y="289194"/>
                  <a:pt x="258210" y="298443"/>
                  <a:pt x="258210" y="309851"/>
                </a:cubicBezTo>
                <a:cubicBezTo>
                  <a:pt x="258210" y="321260"/>
                  <a:pt x="267458" y="330508"/>
                  <a:pt x="278867" y="330508"/>
                </a:cubicBezTo>
                <a:lnTo>
                  <a:pt x="315686" y="330508"/>
                </a:lnTo>
                <a:cubicBezTo>
                  <a:pt x="285573" y="357133"/>
                  <a:pt x="246763" y="371826"/>
                  <a:pt x="206568" y="371821"/>
                </a:cubicBezTo>
                <a:cubicBezTo>
                  <a:pt x="200496" y="371829"/>
                  <a:pt x="194429" y="371459"/>
                  <a:pt x="188402" y="370712"/>
                </a:cubicBezTo>
                <a:cubicBezTo>
                  <a:pt x="177072" y="369336"/>
                  <a:pt x="166771" y="377406"/>
                  <a:pt x="165396" y="388736"/>
                </a:cubicBezTo>
                <a:cubicBezTo>
                  <a:pt x="164020" y="400067"/>
                  <a:pt x="172089" y="410367"/>
                  <a:pt x="183420" y="411743"/>
                </a:cubicBezTo>
                <a:cubicBezTo>
                  <a:pt x="191101" y="412670"/>
                  <a:pt x="198831" y="413134"/>
                  <a:pt x="206568" y="413135"/>
                </a:cubicBezTo>
                <a:cubicBezTo>
                  <a:pt x="255858" y="413108"/>
                  <a:pt x="303502" y="395394"/>
                  <a:pt x="340837" y="363214"/>
                </a:cubicBezTo>
                <a:lnTo>
                  <a:pt x="340837" y="392479"/>
                </a:lnTo>
                <a:cubicBezTo>
                  <a:pt x="340837" y="403888"/>
                  <a:pt x="350086" y="413136"/>
                  <a:pt x="361494" y="413136"/>
                </a:cubicBezTo>
                <a:cubicBezTo>
                  <a:pt x="372902" y="413136"/>
                  <a:pt x="382151" y="403888"/>
                  <a:pt x="382151" y="392479"/>
                </a:cubicBezTo>
                <a:lnTo>
                  <a:pt x="382151" y="309852"/>
                </a:lnTo>
                <a:cubicBezTo>
                  <a:pt x="382021" y="308487"/>
                  <a:pt x="381749" y="307139"/>
                  <a:pt x="381339" y="305830"/>
                </a:cubicBezTo>
                <a:close/>
                <a:moveTo>
                  <a:pt x="392479" y="72299"/>
                </a:moveTo>
                <a:cubicBezTo>
                  <a:pt x="403888" y="72299"/>
                  <a:pt x="413136" y="63051"/>
                  <a:pt x="413136" y="51642"/>
                </a:cubicBezTo>
                <a:cubicBezTo>
                  <a:pt x="413136" y="40234"/>
                  <a:pt x="403888" y="30985"/>
                  <a:pt x="392479" y="30985"/>
                </a:cubicBezTo>
                <a:lnTo>
                  <a:pt x="309852" y="30985"/>
                </a:lnTo>
                <a:cubicBezTo>
                  <a:pt x="308507" y="31115"/>
                  <a:pt x="307179" y="31383"/>
                  <a:pt x="305889" y="31785"/>
                </a:cubicBezTo>
                <a:lnTo>
                  <a:pt x="305752" y="31813"/>
                </a:lnTo>
                <a:cubicBezTo>
                  <a:pt x="303243" y="32314"/>
                  <a:pt x="300854" y="33293"/>
                  <a:pt x="298714" y="34695"/>
                </a:cubicBezTo>
                <a:lnTo>
                  <a:pt x="298309" y="34968"/>
                </a:lnTo>
                <a:cubicBezTo>
                  <a:pt x="296334" y="36331"/>
                  <a:pt x="294617" y="38037"/>
                  <a:pt x="293242" y="40004"/>
                </a:cubicBezTo>
                <a:cubicBezTo>
                  <a:pt x="293080" y="40227"/>
                  <a:pt x="292829" y="40337"/>
                  <a:pt x="292675" y="40568"/>
                </a:cubicBezTo>
                <a:cubicBezTo>
                  <a:pt x="292528" y="40789"/>
                  <a:pt x="292522" y="41052"/>
                  <a:pt x="292384" y="41277"/>
                </a:cubicBezTo>
                <a:cubicBezTo>
                  <a:pt x="290910" y="43913"/>
                  <a:pt x="289953" y="46806"/>
                  <a:pt x="289567" y="49802"/>
                </a:cubicBezTo>
                <a:cubicBezTo>
                  <a:pt x="289508" y="50440"/>
                  <a:pt x="289195" y="50989"/>
                  <a:pt x="289195" y="51642"/>
                </a:cubicBezTo>
                <a:lnTo>
                  <a:pt x="289195" y="134269"/>
                </a:lnTo>
                <a:cubicBezTo>
                  <a:pt x="289195" y="145678"/>
                  <a:pt x="298444" y="154926"/>
                  <a:pt x="309852" y="154926"/>
                </a:cubicBezTo>
                <a:cubicBezTo>
                  <a:pt x="321260" y="154926"/>
                  <a:pt x="330509" y="145678"/>
                  <a:pt x="330509" y="134269"/>
                </a:cubicBezTo>
                <a:lnTo>
                  <a:pt x="330509" y="97441"/>
                </a:lnTo>
                <a:cubicBezTo>
                  <a:pt x="357132" y="127558"/>
                  <a:pt x="371826" y="166370"/>
                  <a:pt x="371822" y="206567"/>
                </a:cubicBezTo>
                <a:cubicBezTo>
                  <a:pt x="371826" y="212642"/>
                  <a:pt x="371462" y="218712"/>
                  <a:pt x="370733" y="224743"/>
                </a:cubicBezTo>
                <a:cubicBezTo>
                  <a:pt x="369370" y="236064"/>
                  <a:pt x="377429" y="246352"/>
                  <a:pt x="388747" y="247740"/>
                </a:cubicBezTo>
                <a:cubicBezTo>
                  <a:pt x="389584" y="247837"/>
                  <a:pt x="390426" y="247884"/>
                  <a:pt x="391269" y="247881"/>
                </a:cubicBezTo>
                <a:cubicBezTo>
                  <a:pt x="401706" y="247867"/>
                  <a:pt x="410493" y="240068"/>
                  <a:pt x="411744" y="229705"/>
                </a:cubicBezTo>
                <a:cubicBezTo>
                  <a:pt x="412680" y="222029"/>
                  <a:pt x="413145" y="214302"/>
                  <a:pt x="413136" y="206568"/>
                </a:cubicBezTo>
                <a:cubicBezTo>
                  <a:pt x="413108" y="157277"/>
                  <a:pt x="395391" y="109633"/>
                  <a:pt x="363209" y="72299"/>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p40"/>
          <p:cNvSpPr/>
          <p:nvPr/>
        </p:nvSpPr>
        <p:spPr>
          <a:xfrm>
            <a:off x="8290660" y="5005426"/>
            <a:ext cx="412751" cy="330227"/>
          </a:xfrm>
          <a:custGeom>
            <a:rect b="b" l="l" r="r" t="t"/>
            <a:pathLst>
              <a:path extrusionOk="0" h="330227" w="412751">
                <a:moveTo>
                  <a:pt x="274273" y="129810"/>
                </a:moveTo>
                <a:lnTo>
                  <a:pt x="216901" y="187182"/>
                </a:lnTo>
                <a:cubicBezTo>
                  <a:pt x="213465" y="186269"/>
                  <a:pt x="209930" y="185784"/>
                  <a:pt x="206376" y="185738"/>
                </a:cubicBezTo>
                <a:cubicBezTo>
                  <a:pt x="183580" y="185738"/>
                  <a:pt x="165101" y="204217"/>
                  <a:pt x="165101" y="227013"/>
                </a:cubicBezTo>
                <a:cubicBezTo>
                  <a:pt x="165147" y="230567"/>
                  <a:pt x="165632" y="234102"/>
                  <a:pt x="166545" y="237538"/>
                </a:cubicBezTo>
                <a:lnTo>
                  <a:pt x="150448" y="253635"/>
                </a:lnTo>
                <a:cubicBezTo>
                  <a:pt x="142356" y="261661"/>
                  <a:pt x="142302" y="274728"/>
                  <a:pt x="150328" y="282821"/>
                </a:cubicBezTo>
                <a:cubicBezTo>
                  <a:pt x="150368" y="282861"/>
                  <a:pt x="150408" y="282900"/>
                  <a:pt x="150448" y="282940"/>
                </a:cubicBezTo>
                <a:cubicBezTo>
                  <a:pt x="158474" y="291033"/>
                  <a:pt x="171541" y="291086"/>
                  <a:pt x="179634" y="283060"/>
                </a:cubicBezTo>
                <a:cubicBezTo>
                  <a:pt x="179674" y="283020"/>
                  <a:pt x="179714" y="282980"/>
                  <a:pt x="179753" y="282940"/>
                </a:cubicBezTo>
                <a:lnTo>
                  <a:pt x="195851" y="266843"/>
                </a:lnTo>
                <a:cubicBezTo>
                  <a:pt x="199286" y="267756"/>
                  <a:pt x="202821" y="268242"/>
                  <a:pt x="206376" y="268288"/>
                </a:cubicBezTo>
                <a:cubicBezTo>
                  <a:pt x="229171" y="268288"/>
                  <a:pt x="247651" y="249808"/>
                  <a:pt x="247651" y="227013"/>
                </a:cubicBezTo>
                <a:cubicBezTo>
                  <a:pt x="247605" y="223458"/>
                  <a:pt x="247119" y="219923"/>
                  <a:pt x="246206" y="216487"/>
                </a:cubicBezTo>
                <a:lnTo>
                  <a:pt x="303578" y="159115"/>
                </a:lnTo>
                <a:cubicBezTo>
                  <a:pt x="311671" y="151023"/>
                  <a:pt x="311671" y="137902"/>
                  <a:pt x="303578" y="129810"/>
                </a:cubicBezTo>
                <a:cubicBezTo>
                  <a:pt x="295486" y="121717"/>
                  <a:pt x="282365" y="121717"/>
                  <a:pt x="274273" y="129810"/>
                </a:cubicBezTo>
                <a:close/>
                <a:moveTo>
                  <a:pt x="206376" y="0"/>
                </a:moveTo>
                <a:cubicBezTo>
                  <a:pt x="92398" y="0"/>
                  <a:pt x="1" y="92397"/>
                  <a:pt x="1" y="206375"/>
                </a:cubicBezTo>
                <a:cubicBezTo>
                  <a:pt x="-101" y="247249"/>
                  <a:pt x="12047" y="287216"/>
                  <a:pt x="34878" y="321120"/>
                </a:cubicBezTo>
                <a:cubicBezTo>
                  <a:pt x="41261" y="330580"/>
                  <a:pt x="54104" y="333074"/>
                  <a:pt x="63564" y="326692"/>
                </a:cubicBezTo>
                <a:cubicBezTo>
                  <a:pt x="73024" y="320309"/>
                  <a:pt x="75519" y="307466"/>
                  <a:pt x="69136" y="298006"/>
                </a:cubicBezTo>
                <a:cubicBezTo>
                  <a:pt x="18448" y="222210"/>
                  <a:pt x="38802" y="119675"/>
                  <a:pt x="114597" y="68987"/>
                </a:cubicBezTo>
                <a:cubicBezTo>
                  <a:pt x="190392" y="18299"/>
                  <a:pt x="292927" y="38653"/>
                  <a:pt x="343615" y="114448"/>
                </a:cubicBezTo>
                <a:cubicBezTo>
                  <a:pt x="380762" y="169995"/>
                  <a:pt x="380762" y="242458"/>
                  <a:pt x="343615" y="298006"/>
                </a:cubicBezTo>
                <a:cubicBezTo>
                  <a:pt x="337228" y="307446"/>
                  <a:pt x="339704" y="320276"/>
                  <a:pt x="349144" y="326663"/>
                </a:cubicBezTo>
                <a:cubicBezTo>
                  <a:pt x="349159" y="326672"/>
                  <a:pt x="349173" y="326682"/>
                  <a:pt x="349187" y="326692"/>
                </a:cubicBezTo>
                <a:cubicBezTo>
                  <a:pt x="352603" y="328987"/>
                  <a:pt x="356628" y="330209"/>
                  <a:pt x="360744" y="330200"/>
                </a:cubicBezTo>
                <a:cubicBezTo>
                  <a:pt x="367609" y="330210"/>
                  <a:pt x="374029" y="326807"/>
                  <a:pt x="377873" y="321120"/>
                </a:cubicBezTo>
                <a:cubicBezTo>
                  <a:pt x="400704" y="287216"/>
                  <a:pt x="412852" y="247249"/>
                  <a:pt x="412751" y="206375"/>
                </a:cubicBezTo>
                <a:cubicBezTo>
                  <a:pt x="412751" y="92397"/>
                  <a:pt x="320353" y="0"/>
                  <a:pt x="206376" y="0"/>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3" name="Google Shape;783;p40"/>
          <p:cNvSpPr/>
          <p:nvPr/>
        </p:nvSpPr>
        <p:spPr>
          <a:xfrm>
            <a:off x="8270367" y="9057712"/>
            <a:ext cx="453374" cy="455330"/>
          </a:xfrm>
          <a:custGeom>
            <a:rect b="b" l="l" r="r" t="t"/>
            <a:pathLst>
              <a:path extrusionOk="0" h="455330" w="453374">
                <a:moveTo>
                  <a:pt x="445788" y="22212"/>
                </a:moveTo>
                <a:cubicBezTo>
                  <a:pt x="443893" y="15001"/>
                  <a:pt x="438262" y="9369"/>
                  <a:pt x="431051" y="7474"/>
                </a:cubicBezTo>
                <a:cubicBezTo>
                  <a:pt x="344527" y="-14994"/>
                  <a:pt x="252784" y="14117"/>
                  <a:pt x="195044" y="82361"/>
                </a:cubicBezTo>
                <a:lnTo>
                  <a:pt x="171976" y="109728"/>
                </a:lnTo>
                <a:lnTo>
                  <a:pt x="118152" y="96747"/>
                </a:lnTo>
                <a:cubicBezTo>
                  <a:pt x="91086" y="87303"/>
                  <a:pt x="61202" y="99276"/>
                  <a:pt x="48144" y="124796"/>
                </a:cubicBezTo>
                <a:lnTo>
                  <a:pt x="2670" y="205408"/>
                </a:lnTo>
                <a:cubicBezTo>
                  <a:pt x="-2938" y="215351"/>
                  <a:pt x="576" y="227958"/>
                  <a:pt x="10518" y="233566"/>
                </a:cubicBezTo>
                <a:cubicBezTo>
                  <a:pt x="12334" y="234590"/>
                  <a:pt x="14295" y="235334"/>
                  <a:pt x="16333" y="235772"/>
                </a:cubicBezTo>
                <a:lnTo>
                  <a:pt x="79851" y="249393"/>
                </a:lnTo>
                <a:cubicBezTo>
                  <a:pt x="74472" y="265770"/>
                  <a:pt x="70632" y="282613"/>
                  <a:pt x="68379" y="299703"/>
                </a:cubicBezTo>
                <a:cubicBezTo>
                  <a:pt x="67550" y="306062"/>
                  <a:pt x="69718" y="312446"/>
                  <a:pt x="74250" y="316983"/>
                </a:cubicBezTo>
                <a:lnTo>
                  <a:pt x="138326" y="381059"/>
                </a:lnTo>
                <a:cubicBezTo>
                  <a:pt x="142206" y="384941"/>
                  <a:pt x="147471" y="387120"/>
                  <a:pt x="152960" y="387116"/>
                </a:cubicBezTo>
                <a:cubicBezTo>
                  <a:pt x="153539" y="387116"/>
                  <a:pt x="154138" y="387095"/>
                  <a:pt x="154738" y="387033"/>
                </a:cubicBezTo>
                <a:cubicBezTo>
                  <a:pt x="172214" y="385463"/>
                  <a:pt x="189477" y="382068"/>
                  <a:pt x="206247" y="376905"/>
                </a:cubicBezTo>
                <a:lnTo>
                  <a:pt x="219558" y="438997"/>
                </a:lnTo>
                <a:cubicBezTo>
                  <a:pt x="221955" y="450158"/>
                  <a:pt x="232946" y="457262"/>
                  <a:pt x="244107" y="454865"/>
                </a:cubicBezTo>
                <a:cubicBezTo>
                  <a:pt x="246146" y="454427"/>
                  <a:pt x="248106" y="453684"/>
                  <a:pt x="249922" y="452659"/>
                </a:cubicBezTo>
                <a:lnTo>
                  <a:pt x="330637" y="407145"/>
                </a:lnTo>
                <a:cubicBezTo>
                  <a:pt x="353952" y="392981"/>
                  <a:pt x="365441" y="365374"/>
                  <a:pt x="359058" y="338852"/>
                </a:cubicBezTo>
                <a:lnTo>
                  <a:pt x="345251" y="281803"/>
                </a:lnTo>
                <a:lnTo>
                  <a:pt x="370819" y="258302"/>
                </a:lnTo>
                <a:cubicBezTo>
                  <a:pt x="439326" y="200701"/>
                  <a:pt x="468507" y="108780"/>
                  <a:pt x="445768" y="22212"/>
                </a:cubicBezTo>
                <a:close/>
                <a:moveTo>
                  <a:pt x="52464" y="201233"/>
                </a:moveTo>
                <a:lnTo>
                  <a:pt x="84626" y="144184"/>
                </a:lnTo>
                <a:cubicBezTo>
                  <a:pt x="88781" y="136150"/>
                  <a:pt x="98481" y="132750"/>
                  <a:pt x="106742" y="136433"/>
                </a:cubicBezTo>
                <a:lnTo>
                  <a:pt x="142253" y="145032"/>
                </a:lnTo>
                <a:lnTo>
                  <a:pt x="128818" y="160989"/>
                </a:lnTo>
                <a:cubicBezTo>
                  <a:pt x="116075" y="176253"/>
                  <a:pt x="105054" y="192876"/>
                  <a:pt x="95953" y="210555"/>
                </a:cubicBezTo>
                <a:close/>
                <a:moveTo>
                  <a:pt x="310215" y="371179"/>
                </a:moveTo>
                <a:lnTo>
                  <a:pt x="254097" y="402845"/>
                </a:lnTo>
                <a:lnTo>
                  <a:pt x="245209" y="361403"/>
                </a:lnTo>
                <a:cubicBezTo>
                  <a:pt x="263209" y="352428"/>
                  <a:pt x="279979" y="341174"/>
                  <a:pt x="295106" y="327918"/>
                </a:cubicBezTo>
                <a:lnTo>
                  <a:pt x="310463" y="313800"/>
                </a:lnTo>
                <a:lnTo>
                  <a:pt x="318814" y="348195"/>
                </a:lnTo>
                <a:cubicBezTo>
                  <a:pt x="321026" y="356900"/>
                  <a:pt x="317598" y="366063"/>
                  <a:pt x="310215" y="371179"/>
                </a:cubicBezTo>
                <a:close/>
                <a:moveTo>
                  <a:pt x="343597" y="227214"/>
                </a:moveTo>
                <a:lnTo>
                  <a:pt x="267429" y="297202"/>
                </a:lnTo>
                <a:cubicBezTo>
                  <a:pt x="237286" y="323270"/>
                  <a:pt x="200105" y="339839"/>
                  <a:pt x="160566" y="344825"/>
                </a:cubicBezTo>
                <a:lnTo>
                  <a:pt x="110856" y="295135"/>
                </a:lnTo>
                <a:cubicBezTo>
                  <a:pt x="117531" y="255490"/>
                  <a:pt x="134663" y="218344"/>
                  <a:pt x="160484" y="187529"/>
                </a:cubicBezTo>
                <a:lnTo>
                  <a:pt x="195188" y="146334"/>
                </a:lnTo>
                <a:cubicBezTo>
                  <a:pt x="195765" y="145734"/>
                  <a:pt x="196303" y="145099"/>
                  <a:pt x="196801" y="144432"/>
                </a:cubicBezTo>
                <a:lnTo>
                  <a:pt x="226462" y="109190"/>
                </a:lnTo>
                <a:cubicBezTo>
                  <a:pt x="271111" y="56458"/>
                  <a:pt x="340677" y="31822"/>
                  <a:pt x="408562" y="44701"/>
                </a:cubicBezTo>
                <a:cubicBezTo>
                  <a:pt x="421752" y="112823"/>
                  <a:pt x="396866" y="182730"/>
                  <a:pt x="343597" y="227194"/>
                </a:cubicBezTo>
                <a:close/>
                <a:moveTo>
                  <a:pt x="324519" y="99806"/>
                </a:moveTo>
                <a:cubicBezTo>
                  <a:pt x="307395" y="99806"/>
                  <a:pt x="293514" y="113687"/>
                  <a:pt x="293514" y="130811"/>
                </a:cubicBezTo>
                <a:cubicBezTo>
                  <a:pt x="293514" y="147934"/>
                  <a:pt x="307395" y="161815"/>
                  <a:pt x="324519" y="161815"/>
                </a:cubicBezTo>
                <a:cubicBezTo>
                  <a:pt x="341642" y="161815"/>
                  <a:pt x="355524" y="147934"/>
                  <a:pt x="355524" y="130811"/>
                </a:cubicBezTo>
                <a:cubicBezTo>
                  <a:pt x="355524" y="113687"/>
                  <a:pt x="341642" y="99806"/>
                  <a:pt x="324519" y="99806"/>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40"/>
          <p:cNvSpPr txBox="1"/>
          <p:nvPr/>
        </p:nvSpPr>
        <p:spPr>
          <a:xfrm>
            <a:off x="1028700" y="1019175"/>
            <a:ext cx="6678381" cy="242887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lang="en-US" sz="7999">
                <a:solidFill>
                  <a:srgbClr val="FFFFFF"/>
                </a:solidFill>
                <a:latin typeface="Arial"/>
                <a:ea typeface="Arial"/>
                <a:cs typeface="Arial"/>
                <a:sym typeface="Arial"/>
              </a:rPr>
              <a:t>Resource </a:t>
            </a:r>
            <a:endParaRPr/>
          </a:p>
          <a:p>
            <a:pPr indent="0" lvl="0" marL="0" marR="0" rtl="0" algn="l">
              <a:lnSpc>
                <a:spcPct val="120002"/>
              </a:lnSpc>
              <a:spcBef>
                <a:spcPts val="0"/>
              </a:spcBef>
              <a:spcAft>
                <a:spcPts val="0"/>
              </a:spcAft>
              <a:buNone/>
            </a:pPr>
            <a:r>
              <a:rPr lang="en-US" sz="7999">
                <a:solidFill>
                  <a:srgbClr val="FFFFFF"/>
                </a:solidFill>
                <a:latin typeface="Arial"/>
                <a:ea typeface="Arial"/>
                <a:cs typeface="Arial"/>
                <a:sym typeface="Arial"/>
              </a:rPr>
              <a:t>Page</a:t>
            </a:r>
            <a:endParaRPr/>
          </a:p>
        </p:txBody>
      </p:sp>
      <p:sp>
        <p:nvSpPr>
          <p:cNvPr id="785" name="Google Shape;785;p40"/>
          <p:cNvSpPr txBox="1"/>
          <p:nvPr/>
        </p:nvSpPr>
        <p:spPr>
          <a:xfrm>
            <a:off x="1028700" y="5113035"/>
            <a:ext cx="5896841" cy="227901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lang="en-US" sz="2799">
                <a:solidFill>
                  <a:srgbClr val="0F2133"/>
                </a:solidFill>
                <a:latin typeface="DM Sans"/>
                <a:ea typeface="DM Sans"/>
                <a:cs typeface="DM Sans"/>
                <a:sym typeface="DM Sans"/>
              </a:rPr>
              <a:t>Use these design resources in your Canva Presentation. </a:t>
            </a:r>
            <a:endParaRPr/>
          </a:p>
          <a:p>
            <a:pPr indent="0" lvl="0" marL="0" marR="0" rtl="0" algn="l">
              <a:lnSpc>
                <a:spcPct val="130010"/>
              </a:lnSpc>
              <a:spcBef>
                <a:spcPts val="0"/>
              </a:spcBef>
              <a:spcAft>
                <a:spcPts val="0"/>
              </a:spcAft>
              <a:buNone/>
            </a:pPr>
            <a:r>
              <a:t/>
            </a:r>
            <a:endParaRPr sz="2799">
              <a:solidFill>
                <a:srgbClr val="0F2133"/>
              </a:solidFill>
              <a:latin typeface="DM Sans"/>
              <a:ea typeface="DM Sans"/>
              <a:cs typeface="DM Sans"/>
              <a:sym typeface="DM Sans"/>
            </a:endParaRPr>
          </a:p>
          <a:p>
            <a:pPr indent="0" lvl="0" marL="0" marR="0" rtl="0" algn="l">
              <a:lnSpc>
                <a:spcPct val="130010"/>
              </a:lnSpc>
              <a:spcBef>
                <a:spcPts val="0"/>
              </a:spcBef>
              <a:spcAft>
                <a:spcPts val="0"/>
              </a:spcAft>
              <a:buNone/>
            </a:pPr>
            <a:r>
              <a:rPr lang="en-US" sz="2799">
                <a:solidFill>
                  <a:srgbClr val="0F2133"/>
                </a:solidFill>
                <a:latin typeface="DM Sans"/>
                <a:ea typeface="DM Sans"/>
                <a:cs typeface="DM Sans"/>
                <a:sym typeface="DM Sans"/>
              </a:rPr>
              <a:t>Don't forget to delete this page before presenting. </a:t>
            </a:r>
            <a:endParaRPr/>
          </a:p>
        </p:txBody>
      </p:sp>
      <p:sp>
        <p:nvSpPr>
          <p:cNvPr id="786" name="Google Shape;786;p40"/>
          <p:cNvSpPr txBox="1"/>
          <p:nvPr/>
        </p:nvSpPr>
        <p:spPr>
          <a:xfrm>
            <a:off x="1028700" y="8740758"/>
            <a:ext cx="3086621" cy="49784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US" sz="2899">
                <a:solidFill>
                  <a:srgbClr val="0F2133"/>
                </a:solidFill>
                <a:latin typeface="DM Sans"/>
                <a:ea typeface="DM Sans"/>
                <a:cs typeface="DM Sans"/>
                <a:sym typeface="DM Sans"/>
              </a:rPr>
              <a:t>Happy designing!</a:t>
            </a:r>
            <a:endParaRPr/>
          </a:p>
        </p:txBody>
      </p:sp>
      <p:grpSp>
        <p:nvGrpSpPr>
          <p:cNvPr id="787" name="Google Shape;787;p40"/>
          <p:cNvGrpSpPr/>
          <p:nvPr/>
        </p:nvGrpSpPr>
        <p:grpSpPr>
          <a:xfrm>
            <a:off x="12418248" y="5009441"/>
            <a:ext cx="413041" cy="289102"/>
            <a:chOff x="12418248" y="5009441"/>
            <a:chExt cx="413041" cy="289102"/>
          </a:xfrm>
        </p:grpSpPr>
        <p:sp>
          <p:nvSpPr>
            <p:cNvPr id="788" name="Google Shape;788;p40"/>
            <p:cNvSpPr/>
            <p:nvPr/>
          </p:nvSpPr>
          <p:spPr>
            <a:xfrm>
              <a:off x="12418248" y="5009441"/>
              <a:ext cx="413041" cy="289102"/>
            </a:xfrm>
            <a:custGeom>
              <a:rect b="b" l="l" r="r" t="t"/>
              <a:pathLst>
                <a:path extrusionOk="0" h="289102" w="413041">
                  <a:moveTo>
                    <a:pt x="410276" y="134273"/>
                  </a:moveTo>
                  <a:cubicBezTo>
                    <a:pt x="397064" y="111359"/>
                    <a:pt x="324397" y="-3628"/>
                    <a:pt x="200947" y="88"/>
                  </a:cubicBezTo>
                  <a:cubicBezTo>
                    <a:pt x="86786" y="2978"/>
                    <a:pt x="20726" y="103307"/>
                    <a:pt x="2766" y="134273"/>
                  </a:cubicBezTo>
                  <a:cubicBezTo>
                    <a:pt x="-922" y="140661"/>
                    <a:pt x="-922" y="148530"/>
                    <a:pt x="2766" y="154917"/>
                  </a:cubicBezTo>
                  <a:cubicBezTo>
                    <a:pt x="15771" y="177419"/>
                    <a:pt x="85341" y="289102"/>
                    <a:pt x="206934" y="289102"/>
                  </a:cubicBezTo>
                  <a:lnTo>
                    <a:pt x="212095" y="289102"/>
                  </a:lnTo>
                  <a:cubicBezTo>
                    <a:pt x="326255" y="286212"/>
                    <a:pt x="392522" y="185883"/>
                    <a:pt x="410276" y="154917"/>
                  </a:cubicBezTo>
                  <a:cubicBezTo>
                    <a:pt x="413964" y="148530"/>
                    <a:pt x="413964" y="140661"/>
                    <a:pt x="410276" y="134273"/>
                  </a:cubicBezTo>
                  <a:close/>
                  <a:moveTo>
                    <a:pt x="211062" y="247815"/>
                  </a:moveTo>
                  <a:cubicBezTo>
                    <a:pt x="122087" y="249879"/>
                    <a:pt x="64078" y="173703"/>
                    <a:pt x="45911" y="144595"/>
                  </a:cubicBezTo>
                  <a:cubicBezTo>
                    <a:pt x="66555" y="111359"/>
                    <a:pt x="120436" y="43440"/>
                    <a:pt x="203011" y="41376"/>
                  </a:cubicBezTo>
                  <a:cubicBezTo>
                    <a:pt x="291574" y="39105"/>
                    <a:pt x="349789" y="115487"/>
                    <a:pt x="368162" y="144595"/>
                  </a:cubicBezTo>
                  <a:cubicBezTo>
                    <a:pt x="346899" y="177832"/>
                    <a:pt x="293638" y="245750"/>
                    <a:pt x="211062" y="247815"/>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9" name="Google Shape;789;p40"/>
            <p:cNvSpPr/>
            <p:nvPr/>
          </p:nvSpPr>
          <p:spPr>
            <a:xfrm>
              <a:off x="12552515" y="5081782"/>
              <a:ext cx="144507" cy="144507"/>
            </a:xfrm>
            <a:custGeom>
              <a:rect b="b" l="l" r="r" t="t"/>
              <a:pathLst>
                <a:path extrusionOk="0" h="144507" w="144507">
                  <a:moveTo>
                    <a:pt x="72254" y="0"/>
                  </a:moveTo>
                  <a:cubicBezTo>
                    <a:pt x="32349" y="0"/>
                    <a:pt x="0" y="32349"/>
                    <a:pt x="0" y="72254"/>
                  </a:cubicBezTo>
                  <a:cubicBezTo>
                    <a:pt x="0" y="112158"/>
                    <a:pt x="32349" y="144507"/>
                    <a:pt x="72254" y="144507"/>
                  </a:cubicBezTo>
                  <a:cubicBezTo>
                    <a:pt x="112158" y="144507"/>
                    <a:pt x="144507" y="112158"/>
                    <a:pt x="144507" y="72254"/>
                  </a:cubicBezTo>
                  <a:cubicBezTo>
                    <a:pt x="144507" y="32349"/>
                    <a:pt x="112158" y="0"/>
                    <a:pt x="72254" y="0"/>
                  </a:cubicBezTo>
                  <a:close/>
                  <a:moveTo>
                    <a:pt x="72254" y="103219"/>
                  </a:moveTo>
                  <a:cubicBezTo>
                    <a:pt x="55152" y="103219"/>
                    <a:pt x="41288" y="89356"/>
                    <a:pt x="41288" y="72254"/>
                  </a:cubicBezTo>
                  <a:cubicBezTo>
                    <a:pt x="41288" y="55152"/>
                    <a:pt x="55152" y="41288"/>
                    <a:pt x="72254" y="41288"/>
                  </a:cubicBezTo>
                  <a:cubicBezTo>
                    <a:pt x="89356" y="41288"/>
                    <a:pt x="103219" y="55152"/>
                    <a:pt x="103219" y="72254"/>
                  </a:cubicBezTo>
                  <a:cubicBezTo>
                    <a:pt x="103219" y="89356"/>
                    <a:pt x="89356" y="103219"/>
                    <a:pt x="72254" y="103219"/>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2133"/>
        </a:solidFill>
      </p:bgPr>
    </p:bg>
    <p:spTree>
      <p:nvGrpSpPr>
        <p:cNvPr id="793" name="Shape 793"/>
        <p:cNvGrpSpPr/>
        <p:nvPr/>
      </p:nvGrpSpPr>
      <p:grpSpPr>
        <a:xfrm>
          <a:off x="0" y="0"/>
          <a:ext cx="0" cy="0"/>
          <a:chOff x="0" y="0"/>
          <a:chExt cx="0" cy="0"/>
        </a:xfrm>
      </p:grpSpPr>
      <p:sp>
        <p:nvSpPr>
          <p:cNvPr id="794" name="Google Shape;794;p41"/>
          <p:cNvSpPr/>
          <p:nvPr/>
        </p:nvSpPr>
        <p:spPr>
          <a:xfrm>
            <a:off x="2389784" y="6267717"/>
            <a:ext cx="1116875" cy="1116875"/>
          </a:xfrm>
          <a:custGeom>
            <a:rect b="b" l="l" r="r" t="t"/>
            <a:pathLst>
              <a:path extrusionOk="0" h="1116875" w="1116875">
                <a:moveTo>
                  <a:pt x="0" y="0"/>
                </a:moveTo>
                <a:lnTo>
                  <a:pt x="1116875" y="0"/>
                </a:lnTo>
                <a:lnTo>
                  <a:pt x="1116875" y="1116875"/>
                </a:lnTo>
                <a:lnTo>
                  <a:pt x="0" y="1116875"/>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5" name="Google Shape;795;p41"/>
          <p:cNvSpPr/>
          <p:nvPr/>
        </p:nvSpPr>
        <p:spPr>
          <a:xfrm>
            <a:off x="2529393" y="6407326"/>
            <a:ext cx="837656" cy="837656"/>
          </a:xfrm>
          <a:custGeom>
            <a:rect b="b" l="l" r="r" t="t"/>
            <a:pathLst>
              <a:path extrusionOk="0" h="837656" w="837656">
                <a:moveTo>
                  <a:pt x="325755" y="232682"/>
                </a:moveTo>
                <a:lnTo>
                  <a:pt x="325755" y="604974"/>
                </a:lnTo>
                <a:lnTo>
                  <a:pt x="558438" y="418828"/>
                </a:lnTo>
                <a:lnTo>
                  <a:pt x="325755" y="232682"/>
                </a:lnTo>
                <a:close/>
                <a:moveTo>
                  <a:pt x="744583" y="0"/>
                </a:moveTo>
                <a:lnTo>
                  <a:pt x="93073" y="0"/>
                </a:lnTo>
                <a:cubicBezTo>
                  <a:pt x="41650" y="0"/>
                  <a:pt x="0" y="41650"/>
                  <a:pt x="0" y="93073"/>
                </a:cubicBezTo>
                <a:lnTo>
                  <a:pt x="0" y="744583"/>
                </a:lnTo>
                <a:cubicBezTo>
                  <a:pt x="0" y="796006"/>
                  <a:pt x="41650" y="837656"/>
                  <a:pt x="93073" y="837656"/>
                </a:cubicBezTo>
                <a:lnTo>
                  <a:pt x="744583" y="837656"/>
                </a:lnTo>
                <a:cubicBezTo>
                  <a:pt x="796006" y="837656"/>
                  <a:pt x="837656" y="796006"/>
                  <a:pt x="837656" y="744583"/>
                </a:cubicBezTo>
                <a:lnTo>
                  <a:pt x="837656" y="93073"/>
                </a:lnTo>
                <a:cubicBezTo>
                  <a:pt x="837656" y="41650"/>
                  <a:pt x="796006" y="0"/>
                  <a:pt x="744583" y="0"/>
                </a:cubicBezTo>
                <a:close/>
                <a:moveTo>
                  <a:pt x="744583" y="744583"/>
                </a:moveTo>
                <a:lnTo>
                  <a:pt x="93073" y="744583"/>
                </a:lnTo>
                <a:lnTo>
                  <a:pt x="93073" y="93073"/>
                </a:lnTo>
                <a:lnTo>
                  <a:pt x="744583" y="93073"/>
                </a:lnTo>
                <a:lnTo>
                  <a:pt x="744583" y="744583"/>
                </a:ln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41"/>
          <p:cNvSpPr/>
          <p:nvPr/>
        </p:nvSpPr>
        <p:spPr>
          <a:xfrm>
            <a:off x="6628961" y="6360789"/>
            <a:ext cx="930729" cy="930729"/>
          </a:xfrm>
          <a:custGeom>
            <a:rect b="b" l="l" r="r" t="t"/>
            <a:pathLst>
              <a:path extrusionOk="0" h="930729" w="930729">
                <a:moveTo>
                  <a:pt x="591944" y="315983"/>
                </a:moveTo>
                <a:lnTo>
                  <a:pt x="392302" y="516089"/>
                </a:lnTo>
                <a:lnTo>
                  <a:pt x="315517" y="439304"/>
                </a:lnTo>
                <a:cubicBezTo>
                  <a:pt x="298800" y="419783"/>
                  <a:pt x="269422" y="417510"/>
                  <a:pt x="249901" y="434228"/>
                </a:cubicBezTo>
                <a:cubicBezTo>
                  <a:pt x="230379" y="450945"/>
                  <a:pt x="228107" y="480323"/>
                  <a:pt x="244824" y="499844"/>
                </a:cubicBezTo>
                <a:cubicBezTo>
                  <a:pt x="246383" y="501664"/>
                  <a:pt x="248080" y="503362"/>
                  <a:pt x="249901" y="504921"/>
                </a:cubicBezTo>
                <a:lnTo>
                  <a:pt x="359261" y="614747"/>
                </a:lnTo>
                <a:cubicBezTo>
                  <a:pt x="368044" y="623458"/>
                  <a:pt x="379933" y="628314"/>
                  <a:pt x="392302" y="628242"/>
                </a:cubicBezTo>
                <a:cubicBezTo>
                  <a:pt x="404511" y="628191"/>
                  <a:pt x="416210" y="623344"/>
                  <a:pt x="424878" y="614747"/>
                </a:cubicBezTo>
                <a:lnTo>
                  <a:pt x="657560" y="382064"/>
                </a:lnTo>
                <a:cubicBezTo>
                  <a:pt x="675808" y="363965"/>
                  <a:pt x="675929" y="334500"/>
                  <a:pt x="657830" y="316252"/>
                </a:cubicBezTo>
                <a:cubicBezTo>
                  <a:pt x="657740" y="316162"/>
                  <a:pt x="657650" y="316072"/>
                  <a:pt x="657560" y="315983"/>
                </a:cubicBezTo>
                <a:cubicBezTo>
                  <a:pt x="639409" y="297939"/>
                  <a:pt x="610095" y="297939"/>
                  <a:pt x="591944" y="315983"/>
                </a:cubicBezTo>
                <a:close/>
                <a:moveTo>
                  <a:pt x="465365" y="0"/>
                </a:moveTo>
                <a:cubicBezTo>
                  <a:pt x="208351" y="0"/>
                  <a:pt x="0" y="208351"/>
                  <a:pt x="0" y="465365"/>
                </a:cubicBezTo>
                <a:cubicBezTo>
                  <a:pt x="0" y="722378"/>
                  <a:pt x="208351" y="930729"/>
                  <a:pt x="465365" y="930729"/>
                </a:cubicBezTo>
                <a:cubicBezTo>
                  <a:pt x="722378" y="930729"/>
                  <a:pt x="930729" y="722378"/>
                  <a:pt x="930729" y="465365"/>
                </a:cubicBezTo>
                <a:cubicBezTo>
                  <a:pt x="930729" y="208351"/>
                  <a:pt x="722378" y="0"/>
                  <a:pt x="465365" y="0"/>
                </a:cubicBezTo>
                <a:close/>
                <a:moveTo>
                  <a:pt x="465365" y="837656"/>
                </a:moveTo>
                <a:cubicBezTo>
                  <a:pt x="259754" y="837656"/>
                  <a:pt x="93073" y="670976"/>
                  <a:pt x="93073" y="465365"/>
                </a:cubicBezTo>
                <a:cubicBezTo>
                  <a:pt x="93073" y="259754"/>
                  <a:pt x="259754" y="93073"/>
                  <a:pt x="465365" y="93073"/>
                </a:cubicBezTo>
                <a:cubicBezTo>
                  <a:pt x="670976" y="93073"/>
                  <a:pt x="837656" y="259754"/>
                  <a:pt x="837656" y="465365"/>
                </a:cubicBezTo>
                <a:cubicBezTo>
                  <a:pt x="837656" y="670976"/>
                  <a:pt x="670976" y="837656"/>
                  <a:pt x="465365" y="837656"/>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41"/>
          <p:cNvSpPr/>
          <p:nvPr/>
        </p:nvSpPr>
        <p:spPr>
          <a:xfrm>
            <a:off x="14921172" y="6360787"/>
            <a:ext cx="930649" cy="930731"/>
          </a:xfrm>
          <a:custGeom>
            <a:rect b="b" l="l" r="r" t="t"/>
            <a:pathLst>
              <a:path extrusionOk="0" h="930731" w="930649">
                <a:moveTo>
                  <a:pt x="898154" y="376017"/>
                </a:moveTo>
                <a:cubicBezTo>
                  <a:pt x="871682" y="344235"/>
                  <a:pt x="832481" y="325828"/>
                  <a:pt x="791120" y="325757"/>
                </a:cubicBezTo>
                <a:lnTo>
                  <a:pt x="578914" y="325757"/>
                </a:lnTo>
                <a:lnTo>
                  <a:pt x="604974" y="259210"/>
                </a:lnTo>
                <a:cubicBezTo>
                  <a:pt x="641985" y="159725"/>
                  <a:pt x="591340" y="49073"/>
                  <a:pt x="491855" y="12062"/>
                </a:cubicBezTo>
                <a:cubicBezTo>
                  <a:pt x="470131" y="3980"/>
                  <a:pt x="447125" y="-106"/>
                  <a:pt x="423947" y="2"/>
                </a:cubicBezTo>
                <a:cubicBezTo>
                  <a:pt x="405663" y="40"/>
                  <a:pt x="389095" y="10782"/>
                  <a:pt x="381599" y="27459"/>
                </a:cubicBezTo>
                <a:lnTo>
                  <a:pt x="248970" y="325757"/>
                </a:lnTo>
                <a:lnTo>
                  <a:pt x="139609" y="325757"/>
                </a:lnTo>
                <a:cubicBezTo>
                  <a:pt x="62505" y="325757"/>
                  <a:pt x="0" y="388263"/>
                  <a:pt x="0" y="465367"/>
                </a:cubicBezTo>
                <a:lnTo>
                  <a:pt x="0" y="791122"/>
                </a:lnTo>
                <a:cubicBezTo>
                  <a:pt x="0" y="868226"/>
                  <a:pt x="62505" y="930731"/>
                  <a:pt x="139609" y="930731"/>
                </a:cubicBezTo>
                <a:lnTo>
                  <a:pt x="732018" y="930731"/>
                </a:lnTo>
                <a:cubicBezTo>
                  <a:pt x="799413" y="930709"/>
                  <a:pt x="857170" y="882545"/>
                  <a:pt x="869301" y="816252"/>
                </a:cubicBezTo>
                <a:lnTo>
                  <a:pt x="928402" y="490496"/>
                </a:lnTo>
                <a:cubicBezTo>
                  <a:pt x="935803" y="449739"/>
                  <a:pt x="924721" y="407799"/>
                  <a:pt x="898154" y="376017"/>
                </a:cubicBezTo>
                <a:close/>
                <a:moveTo>
                  <a:pt x="232682" y="837658"/>
                </a:moveTo>
                <a:lnTo>
                  <a:pt x="139609" y="837658"/>
                </a:lnTo>
                <a:cubicBezTo>
                  <a:pt x="113908" y="837658"/>
                  <a:pt x="93073" y="816823"/>
                  <a:pt x="93073" y="791122"/>
                </a:cubicBezTo>
                <a:lnTo>
                  <a:pt x="93073" y="465367"/>
                </a:lnTo>
                <a:cubicBezTo>
                  <a:pt x="93073" y="439665"/>
                  <a:pt x="113908" y="418830"/>
                  <a:pt x="139609" y="418830"/>
                </a:cubicBezTo>
                <a:lnTo>
                  <a:pt x="232682" y="418830"/>
                </a:lnTo>
                <a:close/>
                <a:moveTo>
                  <a:pt x="837656" y="473743"/>
                </a:moveTo>
                <a:lnTo>
                  <a:pt x="778555" y="799498"/>
                </a:lnTo>
                <a:cubicBezTo>
                  <a:pt x="774461" y="821887"/>
                  <a:pt x="754775" y="838030"/>
                  <a:pt x="732018" y="837658"/>
                </a:cubicBezTo>
                <a:lnTo>
                  <a:pt x="325755" y="837658"/>
                </a:lnTo>
                <a:lnTo>
                  <a:pt x="325755" y="382066"/>
                </a:lnTo>
                <a:lnTo>
                  <a:pt x="452334" y="97263"/>
                </a:lnTo>
                <a:cubicBezTo>
                  <a:pt x="504397" y="112441"/>
                  <a:pt x="534298" y="166951"/>
                  <a:pt x="519120" y="219013"/>
                </a:cubicBezTo>
                <a:cubicBezTo>
                  <a:pt x="518369" y="221588"/>
                  <a:pt x="517513" y="224130"/>
                  <a:pt x="516555" y="226635"/>
                </a:cubicBezTo>
                <a:lnTo>
                  <a:pt x="491890" y="293182"/>
                </a:lnTo>
                <a:cubicBezTo>
                  <a:pt x="473899" y="341333"/>
                  <a:pt x="498349" y="394952"/>
                  <a:pt x="546501" y="412943"/>
                </a:cubicBezTo>
                <a:cubicBezTo>
                  <a:pt x="556869" y="416817"/>
                  <a:pt x="567845" y="418811"/>
                  <a:pt x="578914" y="418830"/>
                </a:cubicBezTo>
                <a:lnTo>
                  <a:pt x="791120" y="418830"/>
                </a:lnTo>
                <a:cubicBezTo>
                  <a:pt x="804961" y="418808"/>
                  <a:pt x="818094" y="424948"/>
                  <a:pt x="826953" y="435583"/>
                </a:cubicBezTo>
                <a:cubicBezTo>
                  <a:pt x="836030" y="446072"/>
                  <a:pt x="839954" y="460064"/>
                  <a:pt x="837656" y="473743"/>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8" name="Google Shape;798;p41"/>
          <p:cNvSpPr/>
          <p:nvPr/>
        </p:nvSpPr>
        <p:spPr>
          <a:xfrm>
            <a:off x="10768391" y="6360726"/>
            <a:ext cx="914389" cy="930856"/>
          </a:xfrm>
          <a:custGeom>
            <a:rect b="b" l="l" r="r" t="t"/>
            <a:pathLst>
              <a:path extrusionOk="0" h="930856" w="914389">
                <a:moveTo>
                  <a:pt x="839679" y="496142"/>
                </a:moveTo>
                <a:cubicBezTo>
                  <a:pt x="824245" y="478575"/>
                  <a:pt x="824245" y="452282"/>
                  <a:pt x="839679" y="434714"/>
                </a:cubicBezTo>
                <a:lnTo>
                  <a:pt x="899245" y="367702"/>
                </a:lnTo>
                <a:cubicBezTo>
                  <a:pt x="912711" y="352681"/>
                  <a:pt x="914966" y="330695"/>
                  <a:pt x="904830" y="313254"/>
                </a:cubicBezTo>
                <a:lnTo>
                  <a:pt x="811757" y="152238"/>
                </a:lnTo>
                <a:cubicBezTo>
                  <a:pt x="801725" y="134820"/>
                  <a:pt x="781643" y="125811"/>
                  <a:pt x="761963" y="129901"/>
                </a:cubicBezTo>
                <a:lnTo>
                  <a:pt x="674474" y="147584"/>
                </a:lnTo>
                <a:cubicBezTo>
                  <a:pt x="651436" y="152345"/>
                  <a:pt x="628469" y="139163"/>
                  <a:pt x="620957" y="116870"/>
                </a:cubicBezTo>
                <a:lnTo>
                  <a:pt x="592570" y="31709"/>
                </a:lnTo>
                <a:cubicBezTo>
                  <a:pt x="586168" y="12754"/>
                  <a:pt x="568367" y="12"/>
                  <a:pt x="548360" y="64"/>
                </a:cubicBezTo>
                <a:lnTo>
                  <a:pt x="362215" y="64"/>
                </a:lnTo>
                <a:cubicBezTo>
                  <a:pt x="341359" y="-1025"/>
                  <a:pt x="322333" y="11913"/>
                  <a:pt x="315678" y="31709"/>
                </a:cubicBezTo>
                <a:lnTo>
                  <a:pt x="289618" y="116870"/>
                </a:lnTo>
                <a:cubicBezTo>
                  <a:pt x="282106" y="139163"/>
                  <a:pt x="259139" y="152345"/>
                  <a:pt x="236101" y="147584"/>
                </a:cubicBezTo>
                <a:lnTo>
                  <a:pt x="146285" y="129901"/>
                </a:lnTo>
                <a:cubicBezTo>
                  <a:pt x="127687" y="127272"/>
                  <a:pt x="109332" y="136083"/>
                  <a:pt x="99749" y="152238"/>
                </a:cubicBezTo>
                <a:lnTo>
                  <a:pt x="6676" y="313254"/>
                </a:lnTo>
                <a:cubicBezTo>
                  <a:pt x="-3714" y="330499"/>
                  <a:pt x="-1836" y="352470"/>
                  <a:pt x="11330" y="367702"/>
                </a:cubicBezTo>
                <a:lnTo>
                  <a:pt x="70431" y="434714"/>
                </a:lnTo>
                <a:cubicBezTo>
                  <a:pt x="85865" y="452282"/>
                  <a:pt x="85865" y="478575"/>
                  <a:pt x="70431" y="496142"/>
                </a:cubicBezTo>
                <a:lnTo>
                  <a:pt x="11330" y="563155"/>
                </a:lnTo>
                <a:cubicBezTo>
                  <a:pt x="-1836" y="578387"/>
                  <a:pt x="-3714" y="600358"/>
                  <a:pt x="6676" y="617603"/>
                </a:cubicBezTo>
                <a:lnTo>
                  <a:pt x="99749" y="778619"/>
                </a:lnTo>
                <a:cubicBezTo>
                  <a:pt x="109781" y="796037"/>
                  <a:pt x="129863" y="805046"/>
                  <a:pt x="149543" y="800956"/>
                </a:cubicBezTo>
                <a:lnTo>
                  <a:pt x="237032" y="783272"/>
                </a:lnTo>
                <a:cubicBezTo>
                  <a:pt x="260069" y="778512"/>
                  <a:pt x="283037" y="791693"/>
                  <a:pt x="290548" y="813986"/>
                </a:cubicBezTo>
                <a:lnTo>
                  <a:pt x="318936" y="899148"/>
                </a:lnTo>
                <a:cubicBezTo>
                  <a:pt x="325590" y="918943"/>
                  <a:pt x="344617" y="931882"/>
                  <a:pt x="365472" y="930793"/>
                </a:cubicBezTo>
                <a:lnTo>
                  <a:pt x="551618" y="930793"/>
                </a:lnTo>
                <a:cubicBezTo>
                  <a:pt x="571625" y="930845"/>
                  <a:pt x="589426" y="918103"/>
                  <a:pt x="595828" y="899148"/>
                </a:cubicBezTo>
                <a:lnTo>
                  <a:pt x="624215" y="813986"/>
                </a:lnTo>
                <a:cubicBezTo>
                  <a:pt x="631727" y="791693"/>
                  <a:pt x="654694" y="778512"/>
                  <a:pt x="677732" y="783272"/>
                </a:cubicBezTo>
                <a:lnTo>
                  <a:pt x="765220" y="800956"/>
                </a:lnTo>
                <a:cubicBezTo>
                  <a:pt x="784901" y="805046"/>
                  <a:pt x="804982" y="796037"/>
                  <a:pt x="815014" y="778619"/>
                </a:cubicBezTo>
                <a:lnTo>
                  <a:pt x="908087" y="617603"/>
                </a:lnTo>
                <a:cubicBezTo>
                  <a:pt x="918224" y="600161"/>
                  <a:pt x="915969" y="578175"/>
                  <a:pt x="902503" y="563155"/>
                </a:cubicBezTo>
                <a:close/>
                <a:moveTo>
                  <a:pt x="770339" y="558501"/>
                </a:moveTo>
                <a:lnTo>
                  <a:pt x="807569" y="600384"/>
                </a:lnTo>
                <a:lnTo>
                  <a:pt x="748002" y="703695"/>
                </a:lnTo>
                <a:lnTo>
                  <a:pt x="693089" y="692526"/>
                </a:lnTo>
                <a:cubicBezTo>
                  <a:pt x="623713" y="678345"/>
                  <a:pt x="554707" y="718348"/>
                  <a:pt x="532538" y="785599"/>
                </a:cubicBezTo>
                <a:lnTo>
                  <a:pt x="514854" y="837720"/>
                </a:lnTo>
                <a:lnTo>
                  <a:pt x="395721" y="837720"/>
                </a:lnTo>
                <a:lnTo>
                  <a:pt x="378968" y="784669"/>
                </a:lnTo>
                <a:cubicBezTo>
                  <a:pt x="356799" y="717418"/>
                  <a:pt x="287793" y="677414"/>
                  <a:pt x="218417" y="691596"/>
                </a:cubicBezTo>
                <a:lnTo>
                  <a:pt x="163504" y="702764"/>
                </a:lnTo>
                <a:lnTo>
                  <a:pt x="103007" y="599919"/>
                </a:lnTo>
                <a:lnTo>
                  <a:pt x="140236" y="558036"/>
                </a:lnTo>
                <a:cubicBezTo>
                  <a:pt x="187637" y="505040"/>
                  <a:pt x="187637" y="424886"/>
                  <a:pt x="140236" y="371890"/>
                </a:cubicBezTo>
                <a:lnTo>
                  <a:pt x="103007" y="330007"/>
                </a:lnTo>
                <a:lnTo>
                  <a:pt x="162573" y="227627"/>
                </a:lnTo>
                <a:lnTo>
                  <a:pt x="217486" y="238796"/>
                </a:lnTo>
                <a:cubicBezTo>
                  <a:pt x="286862" y="252977"/>
                  <a:pt x="355868" y="212974"/>
                  <a:pt x="378037" y="145723"/>
                </a:cubicBezTo>
                <a:lnTo>
                  <a:pt x="395721" y="93137"/>
                </a:lnTo>
                <a:lnTo>
                  <a:pt x="514854" y="93137"/>
                </a:lnTo>
                <a:lnTo>
                  <a:pt x="532538" y="146188"/>
                </a:lnTo>
                <a:cubicBezTo>
                  <a:pt x="554707" y="213439"/>
                  <a:pt x="623713" y="253443"/>
                  <a:pt x="693089" y="239261"/>
                </a:cubicBezTo>
                <a:lnTo>
                  <a:pt x="748002" y="228092"/>
                </a:lnTo>
                <a:lnTo>
                  <a:pt x="807569" y="331403"/>
                </a:lnTo>
                <a:lnTo>
                  <a:pt x="770339" y="373286"/>
                </a:lnTo>
                <a:cubicBezTo>
                  <a:pt x="723491" y="426137"/>
                  <a:pt x="723491" y="505650"/>
                  <a:pt x="770339" y="558501"/>
                </a:cubicBezTo>
                <a:close/>
                <a:moveTo>
                  <a:pt x="455288" y="279283"/>
                </a:moveTo>
                <a:cubicBezTo>
                  <a:pt x="352482" y="279283"/>
                  <a:pt x="269142" y="362623"/>
                  <a:pt x="269142" y="465428"/>
                </a:cubicBezTo>
                <a:cubicBezTo>
                  <a:pt x="269142" y="568234"/>
                  <a:pt x="352482" y="651574"/>
                  <a:pt x="455288" y="651574"/>
                </a:cubicBezTo>
                <a:cubicBezTo>
                  <a:pt x="558093" y="651574"/>
                  <a:pt x="641433" y="568234"/>
                  <a:pt x="641433" y="465428"/>
                </a:cubicBezTo>
                <a:cubicBezTo>
                  <a:pt x="641433" y="362623"/>
                  <a:pt x="558093" y="279283"/>
                  <a:pt x="455288" y="279283"/>
                </a:cubicBezTo>
                <a:close/>
                <a:moveTo>
                  <a:pt x="455288" y="558501"/>
                </a:moveTo>
                <a:cubicBezTo>
                  <a:pt x="403885" y="558501"/>
                  <a:pt x="362215" y="516831"/>
                  <a:pt x="362215" y="465428"/>
                </a:cubicBezTo>
                <a:cubicBezTo>
                  <a:pt x="362215" y="414026"/>
                  <a:pt x="403885" y="372355"/>
                  <a:pt x="455288" y="372355"/>
                </a:cubicBezTo>
                <a:cubicBezTo>
                  <a:pt x="506690" y="372355"/>
                  <a:pt x="548360" y="414026"/>
                  <a:pt x="548360" y="465428"/>
                </a:cubicBezTo>
                <a:cubicBezTo>
                  <a:pt x="548360" y="516831"/>
                  <a:pt x="506690" y="558501"/>
                  <a:pt x="455288" y="558501"/>
                </a:cubicBezTo>
                <a:close/>
              </a:path>
            </a:pathLst>
          </a:custGeom>
          <a:solidFill>
            <a:srgbClr val="5CFF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99" name="Google Shape;799;p41"/>
          <p:cNvPicPr preferRelativeResize="0"/>
          <p:nvPr/>
        </p:nvPicPr>
        <p:blipFill rotWithShape="1">
          <a:blip r:embed="rId3">
            <a:alphaModFix/>
          </a:blip>
          <a:srcRect b="0" l="0" r="0" t="0"/>
          <a:stretch/>
        </p:blipFill>
        <p:spPr>
          <a:xfrm>
            <a:off x="7412938" y="1721012"/>
            <a:ext cx="3815946" cy="953986"/>
          </a:xfrm>
          <a:prstGeom prst="rect">
            <a:avLst/>
          </a:prstGeom>
          <a:noFill/>
          <a:ln>
            <a:noFill/>
          </a:ln>
        </p:spPr>
      </p:pic>
      <p:sp>
        <p:nvSpPr>
          <p:cNvPr id="800" name="Google Shape;800;p41"/>
          <p:cNvSpPr txBox="1"/>
          <p:nvPr/>
        </p:nvSpPr>
        <p:spPr>
          <a:xfrm>
            <a:off x="1028700" y="3295650"/>
            <a:ext cx="16277359" cy="1847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6000">
                <a:solidFill>
                  <a:srgbClr val="FFFFFF"/>
                </a:solidFill>
                <a:latin typeface="Arial"/>
                <a:ea typeface="Arial"/>
                <a:cs typeface="Arial"/>
                <a:sym typeface="Arial"/>
              </a:rPr>
              <a:t>Free templates for all your presentation needs</a:t>
            </a:r>
            <a:endParaRPr/>
          </a:p>
        </p:txBody>
      </p:sp>
      <p:sp>
        <p:nvSpPr>
          <p:cNvPr id="801" name="Google Shape;801;p41"/>
          <p:cNvSpPr txBox="1"/>
          <p:nvPr/>
        </p:nvSpPr>
        <p:spPr>
          <a:xfrm>
            <a:off x="1028700" y="8099766"/>
            <a:ext cx="3839042" cy="6762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200">
                <a:solidFill>
                  <a:srgbClr val="FFFFFF"/>
                </a:solidFill>
                <a:latin typeface="DM Sans"/>
                <a:ea typeface="DM Sans"/>
                <a:cs typeface="DM Sans"/>
                <a:sym typeface="DM Sans"/>
              </a:rPr>
              <a:t>For PowerPoint, Google Slides, and Canva</a:t>
            </a:r>
            <a:endParaRPr/>
          </a:p>
        </p:txBody>
      </p:sp>
      <p:sp>
        <p:nvSpPr>
          <p:cNvPr id="802" name="Google Shape;802;p41"/>
          <p:cNvSpPr txBox="1"/>
          <p:nvPr/>
        </p:nvSpPr>
        <p:spPr>
          <a:xfrm>
            <a:off x="5174806" y="8099766"/>
            <a:ext cx="3839042" cy="6762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200">
                <a:solidFill>
                  <a:srgbClr val="FFFFFF"/>
                </a:solidFill>
                <a:latin typeface="DM Sans"/>
                <a:ea typeface="DM Sans"/>
                <a:cs typeface="DM Sans"/>
                <a:sym typeface="DM Sans"/>
              </a:rPr>
              <a:t>100% free for personal or commercial use</a:t>
            </a:r>
            <a:endParaRPr/>
          </a:p>
        </p:txBody>
      </p:sp>
      <p:sp>
        <p:nvSpPr>
          <p:cNvPr id="803" name="Google Shape;803;p41"/>
          <p:cNvSpPr txBox="1"/>
          <p:nvPr/>
        </p:nvSpPr>
        <p:spPr>
          <a:xfrm>
            <a:off x="9320911" y="8099766"/>
            <a:ext cx="3839042" cy="6762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200">
                <a:solidFill>
                  <a:srgbClr val="FFFFFF"/>
                </a:solidFill>
                <a:latin typeface="DM Sans"/>
                <a:ea typeface="DM Sans"/>
                <a:cs typeface="DM Sans"/>
                <a:sym typeface="DM Sans"/>
              </a:rPr>
              <a:t>Ready to use, professional, and customizable</a:t>
            </a:r>
            <a:endParaRPr/>
          </a:p>
        </p:txBody>
      </p:sp>
      <p:sp>
        <p:nvSpPr>
          <p:cNvPr id="804" name="Google Shape;804;p41"/>
          <p:cNvSpPr txBox="1"/>
          <p:nvPr/>
        </p:nvSpPr>
        <p:spPr>
          <a:xfrm>
            <a:off x="13467017" y="8099766"/>
            <a:ext cx="3792283" cy="6762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200">
                <a:solidFill>
                  <a:srgbClr val="FFFFFF"/>
                </a:solidFill>
                <a:latin typeface="DM Sans"/>
                <a:ea typeface="DM Sans"/>
                <a:cs typeface="DM Sans"/>
                <a:sym typeface="DM Sans"/>
              </a:rPr>
              <a:t>Blow your audience away with attractive visuals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2133"/>
        </a:solidFill>
      </p:bgPr>
    </p:bg>
    <p:spTree>
      <p:nvGrpSpPr>
        <p:cNvPr id="157" name="Shape 157"/>
        <p:cNvGrpSpPr/>
        <p:nvPr/>
      </p:nvGrpSpPr>
      <p:grpSpPr>
        <a:xfrm>
          <a:off x="0" y="0"/>
          <a:ext cx="0" cy="0"/>
          <a:chOff x="0" y="0"/>
          <a:chExt cx="0" cy="0"/>
        </a:xfrm>
      </p:grpSpPr>
      <p:sp>
        <p:nvSpPr>
          <p:cNvPr id="158" name="Google Shape;158;p13"/>
          <p:cNvSpPr txBox="1"/>
          <p:nvPr/>
        </p:nvSpPr>
        <p:spPr>
          <a:xfrm>
            <a:off x="1028700" y="1019175"/>
            <a:ext cx="12791334" cy="159067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lang="en-US" sz="5199">
                <a:solidFill>
                  <a:srgbClr val="5CFF86"/>
                </a:solidFill>
                <a:latin typeface="Arial"/>
                <a:ea typeface="Arial"/>
                <a:cs typeface="Arial"/>
                <a:sym typeface="Arial"/>
              </a:rPr>
              <a:t>Use this presentation as a Google Slide template in 3 steps</a:t>
            </a:r>
            <a:endParaRPr/>
          </a:p>
        </p:txBody>
      </p:sp>
      <p:pic>
        <p:nvPicPr>
          <p:cNvPr id="159" name="Google Shape;159;p13"/>
          <p:cNvPicPr preferRelativeResize="0"/>
          <p:nvPr/>
        </p:nvPicPr>
        <p:blipFill rotWithShape="1">
          <a:blip r:embed="rId3">
            <a:alphaModFix/>
          </a:blip>
          <a:srcRect b="0" l="0" r="0" t="0"/>
          <a:stretch/>
        </p:blipFill>
        <p:spPr>
          <a:xfrm>
            <a:off x="13177350" y="6562463"/>
            <a:ext cx="3066913" cy="1712692"/>
          </a:xfrm>
          <a:prstGeom prst="rect">
            <a:avLst/>
          </a:prstGeom>
          <a:noFill/>
          <a:ln>
            <a:noFill/>
          </a:ln>
        </p:spPr>
      </p:pic>
      <p:sp>
        <p:nvSpPr>
          <p:cNvPr id="160" name="Google Shape;160;p13"/>
          <p:cNvSpPr txBox="1"/>
          <p:nvPr/>
        </p:nvSpPr>
        <p:spPr>
          <a:xfrm>
            <a:off x="14219460" y="2387092"/>
            <a:ext cx="1660561" cy="3352800"/>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lang="en-US" sz="21956">
                <a:solidFill>
                  <a:srgbClr val="2B4157"/>
                </a:solidFill>
                <a:latin typeface="Arial"/>
                <a:ea typeface="Arial"/>
                <a:cs typeface="Arial"/>
                <a:sym typeface="Arial"/>
              </a:rPr>
              <a:t>3</a:t>
            </a:r>
            <a:endParaRPr/>
          </a:p>
        </p:txBody>
      </p:sp>
      <p:sp>
        <p:nvSpPr>
          <p:cNvPr id="161" name="Google Shape;161;p13"/>
          <p:cNvSpPr txBox="1"/>
          <p:nvPr/>
        </p:nvSpPr>
        <p:spPr>
          <a:xfrm>
            <a:off x="13169529" y="3618804"/>
            <a:ext cx="3760423" cy="2463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FFFFF"/>
                </a:solidFill>
                <a:latin typeface="DM Sans"/>
                <a:ea typeface="DM Sans"/>
                <a:cs typeface="DM Sans"/>
                <a:sym typeface="DM Sans"/>
              </a:rPr>
              <a:t>Enter "Google Drive" in the search bar and click on the Google Drive icon to add this design as a Google slide in your G Drive. It will ask you to link your Google account to Canva the first time.</a:t>
            </a:r>
            <a:endParaRPr/>
          </a:p>
        </p:txBody>
      </p:sp>
      <p:sp>
        <p:nvSpPr>
          <p:cNvPr id="162" name="Google Shape;162;p13"/>
          <p:cNvSpPr txBox="1"/>
          <p:nvPr/>
        </p:nvSpPr>
        <p:spPr>
          <a:xfrm>
            <a:off x="2221852" y="2387092"/>
            <a:ext cx="1660561" cy="3352800"/>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lang="en-US" sz="21956">
                <a:solidFill>
                  <a:srgbClr val="2B4157"/>
                </a:solidFill>
                <a:latin typeface="Arial"/>
                <a:ea typeface="Arial"/>
                <a:cs typeface="Arial"/>
                <a:sym typeface="Arial"/>
              </a:rPr>
              <a:t>1</a:t>
            </a:r>
            <a:endParaRPr/>
          </a:p>
        </p:txBody>
      </p:sp>
      <p:sp>
        <p:nvSpPr>
          <p:cNvPr id="163" name="Google Shape;163;p13"/>
          <p:cNvSpPr txBox="1"/>
          <p:nvPr/>
        </p:nvSpPr>
        <p:spPr>
          <a:xfrm>
            <a:off x="7695691" y="2387092"/>
            <a:ext cx="1660561" cy="3352800"/>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lang="en-US" sz="21956">
                <a:solidFill>
                  <a:srgbClr val="2B4157"/>
                </a:solidFill>
                <a:latin typeface="Arial"/>
                <a:ea typeface="Arial"/>
                <a:cs typeface="Arial"/>
                <a:sym typeface="Arial"/>
              </a:rPr>
              <a:t>2</a:t>
            </a:r>
            <a:endParaRPr/>
          </a:p>
        </p:txBody>
      </p:sp>
      <p:pic>
        <p:nvPicPr>
          <p:cNvPr id="164" name="Google Shape;164;p13"/>
          <p:cNvPicPr preferRelativeResize="0"/>
          <p:nvPr/>
        </p:nvPicPr>
        <p:blipFill rotWithShape="1">
          <a:blip r:embed="rId4">
            <a:alphaModFix/>
          </a:blip>
          <a:srcRect b="0" l="0" r="0" t="0"/>
          <a:stretch/>
        </p:blipFill>
        <p:spPr>
          <a:xfrm>
            <a:off x="1358048" y="5566776"/>
            <a:ext cx="3080960" cy="3107368"/>
          </a:xfrm>
          <a:prstGeom prst="rect">
            <a:avLst/>
          </a:prstGeom>
          <a:noFill/>
          <a:ln>
            <a:noFill/>
          </a:ln>
        </p:spPr>
      </p:pic>
      <p:pic>
        <p:nvPicPr>
          <p:cNvPr id="165" name="Google Shape;165;p13"/>
          <p:cNvPicPr preferRelativeResize="0"/>
          <p:nvPr/>
        </p:nvPicPr>
        <p:blipFill rotWithShape="1">
          <a:blip r:embed="rId5">
            <a:alphaModFix/>
          </a:blip>
          <a:srcRect b="0" l="0" r="0" t="0"/>
          <a:stretch/>
        </p:blipFill>
        <p:spPr>
          <a:xfrm>
            <a:off x="7263788" y="5566776"/>
            <a:ext cx="2528899" cy="3941784"/>
          </a:xfrm>
          <a:prstGeom prst="rect">
            <a:avLst/>
          </a:prstGeom>
          <a:noFill/>
          <a:ln>
            <a:noFill/>
          </a:ln>
        </p:spPr>
      </p:pic>
      <p:sp>
        <p:nvSpPr>
          <p:cNvPr id="166" name="Google Shape;166;p13"/>
          <p:cNvSpPr txBox="1"/>
          <p:nvPr/>
        </p:nvSpPr>
        <p:spPr>
          <a:xfrm>
            <a:off x="7263788" y="3618804"/>
            <a:ext cx="3760423" cy="14065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u="none">
                <a:solidFill>
                  <a:srgbClr val="FFFFFF"/>
                </a:solidFill>
                <a:latin typeface="DM Sans"/>
                <a:ea typeface="DM Sans"/>
                <a:cs typeface="DM Sans"/>
                <a:sym typeface="DM Sans"/>
              </a:rPr>
              <a:t>Click on the "Share" button on the top right corner in Canva and click on "More" at the bottom of the menu.</a:t>
            </a:r>
            <a:endParaRPr/>
          </a:p>
        </p:txBody>
      </p:sp>
      <p:sp>
        <p:nvSpPr>
          <p:cNvPr id="167" name="Google Shape;167;p13"/>
          <p:cNvSpPr txBox="1"/>
          <p:nvPr/>
        </p:nvSpPr>
        <p:spPr>
          <a:xfrm>
            <a:off x="1358048" y="3618804"/>
            <a:ext cx="3997387" cy="14065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u="none">
                <a:solidFill>
                  <a:srgbClr val="FFFFFF"/>
                </a:solidFill>
                <a:latin typeface="DM Sans"/>
                <a:ea typeface="DM Sans"/>
                <a:cs typeface="DM Sans"/>
                <a:sym typeface="DM Sans"/>
              </a:rPr>
              <a:t>Click on the "Canva" button next to this presentation. Start editing your presentation. You may need to sign in to your Canva account.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EFF"/>
        </a:solidFill>
      </p:bgPr>
    </p:bg>
    <p:spTree>
      <p:nvGrpSpPr>
        <p:cNvPr id="171" name="Shape 171"/>
        <p:cNvGrpSpPr/>
        <p:nvPr/>
      </p:nvGrpSpPr>
      <p:grpSpPr>
        <a:xfrm>
          <a:off x="0" y="0"/>
          <a:ext cx="0" cy="0"/>
          <a:chOff x="0" y="0"/>
          <a:chExt cx="0" cy="0"/>
        </a:xfrm>
      </p:grpSpPr>
      <p:sp>
        <p:nvSpPr>
          <p:cNvPr id="172" name="Google Shape;172;p14"/>
          <p:cNvSpPr txBox="1"/>
          <p:nvPr/>
        </p:nvSpPr>
        <p:spPr>
          <a:xfrm>
            <a:off x="12846192" y="5429721"/>
            <a:ext cx="1660561" cy="3048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0000">
                <a:solidFill>
                  <a:srgbClr val="0F2133"/>
                </a:solidFill>
                <a:latin typeface="Arial"/>
                <a:ea typeface="Arial"/>
                <a:cs typeface="Arial"/>
                <a:sym typeface="Arial"/>
              </a:rPr>
              <a:t>5</a:t>
            </a:r>
            <a:endParaRPr/>
          </a:p>
        </p:txBody>
      </p:sp>
      <p:grpSp>
        <p:nvGrpSpPr>
          <p:cNvPr id="173" name="Google Shape;173;p14"/>
          <p:cNvGrpSpPr/>
          <p:nvPr/>
        </p:nvGrpSpPr>
        <p:grpSpPr>
          <a:xfrm>
            <a:off x="9699577" y="-2033725"/>
            <a:ext cx="7911574" cy="7911574"/>
            <a:chOff x="1996" y="1996"/>
            <a:chExt cx="808809" cy="808809"/>
          </a:xfrm>
        </p:grpSpPr>
        <p:sp>
          <p:nvSpPr>
            <p:cNvPr id="174" name="Google Shape;174;p14"/>
            <p:cNvSpPr/>
            <p:nvPr/>
          </p:nvSpPr>
          <p:spPr>
            <a:xfrm>
              <a:off x="1996" y="1996"/>
              <a:ext cx="808809" cy="808809"/>
            </a:xfrm>
            <a:custGeom>
              <a:rect b="b" l="l" r="r" t="t"/>
              <a:pathLst>
                <a:path extrusionOk="0" h="808809" w="808809">
                  <a:moveTo>
                    <a:pt x="410520" y="2829"/>
                  </a:moveTo>
                  <a:lnTo>
                    <a:pt x="455506" y="38322"/>
                  </a:lnTo>
                  <a:cubicBezTo>
                    <a:pt x="459305" y="41319"/>
                    <a:pt x="464389" y="42125"/>
                    <a:pt x="468929" y="40448"/>
                  </a:cubicBezTo>
                  <a:lnTo>
                    <a:pt x="522681" y="20594"/>
                  </a:lnTo>
                  <a:cubicBezTo>
                    <a:pt x="526966" y="19011"/>
                    <a:pt x="531777" y="20574"/>
                    <a:pt x="534313" y="24373"/>
                  </a:cubicBezTo>
                  <a:lnTo>
                    <a:pt x="566130" y="72031"/>
                  </a:lnTo>
                  <a:cubicBezTo>
                    <a:pt x="568817" y="76055"/>
                    <a:pt x="573404" y="78392"/>
                    <a:pt x="578239" y="78201"/>
                  </a:cubicBezTo>
                  <a:lnTo>
                    <a:pt x="635496" y="75928"/>
                  </a:lnTo>
                  <a:cubicBezTo>
                    <a:pt x="640060" y="75747"/>
                    <a:pt x="644153" y="78721"/>
                    <a:pt x="645391" y="83118"/>
                  </a:cubicBezTo>
                  <a:lnTo>
                    <a:pt x="660924" y="138274"/>
                  </a:lnTo>
                  <a:cubicBezTo>
                    <a:pt x="662236" y="142932"/>
                    <a:pt x="665876" y="146572"/>
                    <a:pt x="670534" y="147884"/>
                  </a:cubicBezTo>
                  <a:lnTo>
                    <a:pt x="725690" y="163417"/>
                  </a:lnTo>
                  <a:cubicBezTo>
                    <a:pt x="730087" y="164655"/>
                    <a:pt x="733060" y="168748"/>
                    <a:pt x="732879" y="173312"/>
                  </a:cubicBezTo>
                  <a:lnTo>
                    <a:pt x="730607" y="230569"/>
                  </a:lnTo>
                  <a:cubicBezTo>
                    <a:pt x="730416" y="235404"/>
                    <a:pt x="732753" y="239991"/>
                    <a:pt x="736778" y="242678"/>
                  </a:cubicBezTo>
                  <a:lnTo>
                    <a:pt x="784434" y="274495"/>
                  </a:lnTo>
                  <a:cubicBezTo>
                    <a:pt x="788234" y="277031"/>
                    <a:pt x="789797" y="281842"/>
                    <a:pt x="788214" y="286127"/>
                  </a:cubicBezTo>
                  <a:lnTo>
                    <a:pt x="768360" y="339879"/>
                  </a:lnTo>
                  <a:cubicBezTo>
                    <a:pt x="766683" y="344419"/>
                    <a:pt x="767488" y="349503"/>
                    <a:pt x="770486" y="353302"/>
                  </a:cubicBezTo>
                  <a:lnTo>
                    <a:pt x="805979" y="398288"/>
                  </a:lnTo>
                  <a:cubicBezTo>
                    <a:pt x="808808" y="401875"/>
                    <a:pt x="808808" y="406933"/>
                    <a:pt x="805979" y="410520"/>
                  </a:cubicBezTo>
                  <a:lnTo>
                    <a:pt x="770486" y="455506"/>
                  </a:lnTo>
                  <a:cubicBezTo>
                    <a:pt x="767488" y="459305"/>
                    <a:pt x="766683" y="464389"/>
                    <a:pt x="768360" y="468929"/>
                  </a:cubicBezTo>
                  <a:lnTo>
                    <a:pt x="788214" y="522681"/>
                  </a:lnTo>
                  <a:cubicBezTo>
                    <a:pt x="789797" y="526966"/>
                    <a:pt x="788234" y="531777"/>
                    <a:pt x="784434" y="534313"/>
                  </a:cubicBezTo>
                  <a:lnTo>
                    <a:pt x="736778" y="566130"/>
                  </a:lnTo>
                  <a:cubicBezTo>
                    <a:pt x="732753" y="568817"/>
                    <a:pt x="730416" y="573404"/>
                    <a:pt x="730607" y="578239"/>
                  </a:cubicBezTo>
                  <a:lnTo>
                    <a:pt x="732879" y="635496"/>
                  </a:lnTo>
                  <a:cubicBezTo>
                    <a:pt x="733060" y="640060"/>
                    <a:pt x="730087" y="644153"/>
                    <a:pt x="725690" y="645391"/>
                  </a:cubicBezTo>
                  <a:lnTo>
                    <a:pt x="670534" y="660924"/>
                  </a:lnTo>
                  <a:cubicBezTo>
                    <a:pt x="665876" y="662236"/>
                    <a:pt x="662236" y="665876"/>
                    <a:pt x="660924" y="670534"/>
                  </a:cubicBezTo>
                  <a:lnTo>
                    <a:pt x="645391" y="725690"/>
                  </a:lnTo>
                  <a:cubicBezTo>
                    <a:pt x="644153" y="730087"/>
                    <a:pt x="640060" y="733060"/>
                    <a:pt x="635496" y="732879"/>
                  </a:cubicBezTo>
                  <a:lnTo>
                    <a:pt x="578239" y="730607"/>
                  </a:lnTo>
                  <a:cubicBezTo>
                    <a:pt x="573404" y="730416"/>
                    <a:pt x="568817" y="732753"/>
                    <a:pt x="566130" y="736778"/>
                  </a:cubicBezTo>
                  <a:lnTo>
                    <a:pt x="534313" y="784434"/>
                  </a:lnTo>
                  <a:cubicBezTo>
                    <a:pt x="531777" y="788234"/>
                    <a:pt x="526966" y="789797"/>
                    <a:pt x="522681" y="788214"/>
                  </a:cubicBezTo>
                  <a:lnTo>
                    <a:pt x="468929" y="768360"/>
                  </a:lnTo>
                  <a:cubicBezTo>
                    <a:pt x="464389" y="766683"/>
                    <a:pt x="459305" y="767488"/>
                    <a:pt x="455506" y="770486"/>
                  </a:cubicBezTo>
                  <a:lnTo>
                    <a:pt x="410520" y="805979"/>
                  </a:lnTo>
                  <a:cubicBezTo>
                    <a:pt x="406933" y="808808"/>
                    <a:pt x="401875" y="808808"/>
                    <a:pt x="398288" y="805979"/>
                  </a:cubicBezTo>
                  <a:lnTo>
                    <a:pt x="353302" y="770486"/>
                  </a:lnTo>
                  <a:cubicBezTo>
                    <a:pt x="349503" y="767488"/>
                    <a:pt x="344419" y="766683"/>
                    <a:pt x="339879" y="768360"/>
                  </a:cubicBezTo>
                  <a:lnTo>
                    <a:pt x="286127" y="788214"/>
                  </a:lnTo>
                  <a:cubicBezTo>
                    <a:pt x="281842" y="789797"/>
                    <a:pt x="277031" y="788234"/>
                    <a:pt x="274495" y="784434"/>
                  </a:cubicBezTo>
                  <a:lnTo>
                    <a:pt x="242678" y="736778"/>
                  </a:lnTo>
                  <a:cubicBezTo>
                    <a:pt x="239991" y="732753"/>
                    <a:pt x="235404" y="730416"/>
                    <a:pt x="230569" y="730607"/>
                  </a:cubicBezTo>
                  <a:lnTo>
                    <a:pt x="173312" y="732879"/>
                  </a:lnTo>
                  <a:cubicBezTo>
                    <a:pt x="168748" y="733060"/>
                    <a:pt x="164655" y="730087"/>
                    <a:pt x="163417" y="725690"/>
                  </a:cubicBezTo>
                  <a:lnTo>
                    <a:pt x="147884" y="670534"/>
                  </a:lnTo>
                  <a:cubicBezTo>
                    <a:pt x="146572" y="665876"/>
                    <a:pt x="142932" y="662236"/>
                    <a:pt x="138274" y="660924"/>
                  </a:cubicBezTo>
                  <a:lnTo>
                    <a:pt x="83118" y="645391"/>
                  </a:lnTo>
                  <a:cubicBezTo>
                    <a:pt x="78721" y="644153"/>
                    <a:pt x="75747" y="640060"/>
                    <a:pt x="75928" y="635496"/>
                  </a:cubicBezTo>
                  <a:lnTo>
                    <a:pt x="78201" y="578239"/>
                  </a:lnTo>
                  <a:cubicBezTo>
                    <a:pt x="78392" y="573404"/>
                    <a:pt x="76055" y="568817"/>
                    <a:pt x="72031" y="566130"/>
                  </a:cubicBezTo>
                  <a:lnTo>
                    <a:pt x="24373" y="534313"/>
                  </a:lnTo>
                  <a:cubicBezTo>
                    <a:pt x="20574" y="531777"/>
                    <a:pt x="19011" y="526966"/>
                    <a:pt x="20594" y="522681"/>
                  </a:cubicBezTo>
                  <a:lnTo>
                    <a:pt x="40448" y="468929"/>
                  </a:lnTo>
                  <a:cubicBezTo>
                    <a:pt x="42125" y="464389"/>
                    <a:pt x="41319" y="459305"/>
                    <a:pt x="38322" y="455506"/>
                  </a:cubicBezTo>
                  <a:lnTo>
                    <a:pt x="2829" y="410520"/>
                  </a:lnTo>
                  <a:cubicBezTo>
                    <a:pt x="0" y="406933"/>
                    <a:pt x="0" y="401875"/>
                    <a:pt x="2829" y="398288"/>
                  </a:cubicBezTo>
                  <a:lnTo>
                    <a:pt x="38322" y="353302"/>
                  </a:lnTo>
                  <a:cubicBezTo>
                    <a:pt x="41319" y="349503"/>
                    <a:pt x="42125" y="344419"/>
                    <a:pt x="40448" y="339879"/>
                  </a:cubicBezTo>
                  <a:lnTo>
                    <a:pt x="20594" y="286127"/>
                  </a:lnTo>
                  <a:cubicBezTo>
                    <a:pt x="19011" y="281842"/>
                    <a:pt x="20574" y="277031"/>
                    <a:pt x="24373" y="274495"/>
                  </a:cubicBezTo>
                  <a:lnTo>
                    <a:pt x="72031" y="242678"/>
                  </a:lnTo>
                  <a:cubicBezTo>
                    <a:pt x="76055" y="239991"/>
                    <a:pt x="78392" y="235404"/>
                    <a:pt x="78201" y="230569"/>
                  </a:cubicBezTo>
                  <a:lnTo>
                    <a:pt x="75928" y="173312"/>
                  </a:lnTo>
                  <a:cubicBezTo>
                    <a:pt x="75747" y="168748"/>
                    <a:pt x="78721" y="164655"/>
                    <a:pt x="83118" y="163417"/>
                  </a:cubicBezTo>
                  <a:lnTo>
                    <a:pt x="138274" y="147884"/>
                  </a:lnTo>
                  <a:cubicBezTo>
                    <a:pt x="142932" y="146572"/>
                    <a:pt x="146572" y="142932"/>
                    <a:pt x="147884" y="138274"/>
                  </a:cubicBezTo>
                  <a:lnTo>
                    <a:pt x="163417" y="83118"/>
                  </a:lnTo>
                  <a:cubicBezTo>
                    <a:pt x="164655" y="78721"/>
                    <a:pt x="168748" y="75747"/>
                    <a:pt x="173312" y="75928"/>
                  </a:cubicBezTo>
                  <a:lnTo>
                    <a:pt x="230569" y="78201"/>
                  </a:lnTo>
                  <a:cubicBezTo>
                    <a:pt x="235404" y="78392"/>
                    <a:pt x="239991" y="76055"/>
                    <a:pt x="242678" y="72031"/>
                  </a:cubicBezTo>
                  <a:lnTo>
                    <a:pt x="274495" y="24373"/>
                  </a:lnTo>
                  <a:cubicBezTo>
                    <a:pt x="277031" y="20574"/>
                    <a:pt x="281842" y="19011"/>
                    <a:pt x="286127" y="20594"/>
                  </a:cubicBezTo>
                  <a:lnTo>
                    <a:pt x="339879" y="40448"/>
                  </a:lnTo>
                  <a:cubicBezTo>
                    <a:pt x="344419" y="42125"/>
                    <a:pt x="349503" y="41319"/>
                    <a:pt x="353302" y="38322"/>
                  </a:cubicBezTo>
                  <a:lnTo>
                    <a:pt x="398288" y="2829"/>
                  </a:lnTo>
                  <a:cubicBezTo>
                    <a:pt x="401875" y="0"/>
                    <a:pt x="406933" y="0"/>
                    <a:pt x="410520" y="2829"/>
                  </a:cubicBezTo>
                  <a:close/>
                </a:path>
              </a:pathLst>
            </a:custGeom>
            <a:solidFill>
              <a:srgbClr val="FF4F63"/>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76" name="Google Shape;176;p14"/>
          <p:cNvPicPr preferRelativeResize="0"/>
          <p:nvPr/>
        </p:nvPicPr>
        <p:blipFill rotWithShape="1">
          <a:blip r:embed="rId3">
            <a:alphaModFix/>
          </a:blip>
          <a:srcRect b="0" l="0" r="0" t="0"/>
          <a:stretch/>
        </p:blipFill>
        <p:spPr>
          <a:xfrm>
            <a:off x="10942692" y="0"/>
            <a:ext cx="4658196" cy="4658196"/>
          </a:xfrm>
          <a:prstGeom prst="rect">
            <a:avLst/>
          </a:prstGeom>
          <a:noFill/>
          <a:ln>
            <a:noFill/>
          </a:ln>
        </p:spPr>
      </p:pic>
      <p:sp>
        <p:nvSpPr>
          <p:cNvPr id="177" name="Google Shape;177;p14"/>
          <p:cNvSpPr txBox="1"/>
          <p:nvPr/>
        </p:nvSpPr>
        <p:spPr>
          <a:xfrm>
            <a:off x="1843495" y="1922058"/>
            <a:ext cx="1660561" cy="3048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0000">
                <a:solidFill>
                  <a:srgbClr val="0F2133"/>
                </a:solidFill>
                <a:latin typeface="Arial"/>
                <a:ea typeface="Arial"/>
                <a:cs typeface="Arial"/>
                <a:sym typeface="Arial"/>
              </a:rPr>
              <a:t>1</a:t>
            </a:r>
            <a:endParaRPr/>
          </a:p>
        </p:txBody>
      </p:sp>
      <p:sp>
        <p:nvSpPr>
          <p:cNvPr id="178" name="Google Shape;178;p14"/>
          <p:cNvSpPr txBox="1"/>
          <p:nvPr/>
        </p:nvSpPr>
        <p:spPr>
          <a:xfrm>
            <a:off x="6593311" y="1922058"/>
            <a:ext cx="1660561" cy="3048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0000">
                <a:solidFill>
                  <a:srgbClr val="0F2133"/>
                </a:solidFill>
                <a:latin typeface="Arial"/>
                <a:ea typeface="Arial"/>
                <a:cs typeface="Arial"/>
                <a:sym typeface="Arial"/>
              </a:rPr>
              <a:t>2</a:t>
            </a:r>
            <a:endParaRPr/>
          </a:p>
        </p:txBody>
      </p:sp>
      <p:sp>
        <p:nvSpPr>
          <p:cNvPr id="179" name="Google Shape;179;p14"/>
          <p:cNvSpPr txBox="1"/>
          <p:nvPr/>
        </p:nvSpPr>
        <p:spPr>
          <a:xfrm>
            <a:off x="1028700" y="1009650"/>
            <a:ext cx="7660695" cy="12382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FFFFFF"/>
                </a:solidFill>
                <a:latin typeface="Arial"/>
                <a:ea typeface="Arial"/>
                <a:cs typeface="Arial"/>
                <a:sym typeface="Arial"/>
              </a:rPr>
              <a:t>Target</a:t>
            </a:r>
            <a:endParaRPr/>
          </a:p>
        </p:txBody>
      </p:sp>
      <p:sp>
        <p:nvSpPr>
          <p:cNvPr id="180" name="Google Shape;180;p14"/>
          <p:cNvSpPr txBox="1"/>
          <p:nvPr/>
        </p:nvSpPr>
        <p:spPr>
          <a:xfrm>
            <a:off x="1269892" y="3309384"/>
            <a:ext cx="2807768" cy="733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400">
                <a:solidFill>
                  <a:srgbClr val="5CFF86"/>
                </a:solidFill>
                <a:latin typeface="Arial"/>
                <a:ea typeface="Arial"/>
                <a:cs typeface="Arial"/>
                <a:sym typeface="Arial"/>
              </a:rPr>
              <a:t>Expand Service Offerings</a:t>
            </a:r>
            <a:endParaRPr/>
          </a:p>
        </p:txBody>
      </p:sp>
      <p:sp>
        <p:nvSpPr>
          <p:cNvPr id="181" name="Google Shape;181;p14"/>
          <p:cNvSpPr txBox="1"/>
          <p:nvPr/>
        </p:nvSpPr>
        <p:spPr>
          <a:xfrm>
            <a:off x="1843495" y="5429721"/>
            <a:ext cx="1660561" cy="3048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0000">
                <a:solidFill>
                  <a:srgbClr val="0F2133"/>
                </a:solidFill>
                <a:latin typeface="Arial"/>
                <a:ea typeface="Arial"/>
                <a:cs typeface="Arial"/>
                <a:sym typeface="Arial"/>
              </a:rPr>
              <a:t>3</a:t>
            </a:r>
            <a:endParaRPr/>
          </a:p>
        </p:txBody>
      </p:sp>
      <p:sp>
        <p:nvSpPr>
          <p:cNvPr id="182" name="Google Shape;182;p14"/>
          <p:cNvSpPr txBox="1"/>
          <p:nvPr/>
        </p:nvSpPr>
        <p:spPr>
          <a:xfrm>
            <a:off x="6593311" y="5429721"/>
            <a:ext cx="1660561" cy="3048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0000">
                <a:solidFill>
                  <a:srgbClr val="0F2133"/>
                </a:solidFill>
                <a:latin typeface="Arial"/>
                <a:ea typeface="Arial"/>
                <a:cs typeface="Arial"/>
                <a:sym typeface="Arial"/>
              </a:rPr>
              <a:t>4</a:t>
            </a:r>
            <a:endParaRPr/>
          </a:p>
        </p:txBody>
      </p:sp>
      <p:sp>
        <p:nvSpPr>
          <p:cNvPr id="183" name="Google Shape;183;p14"/>
          <p:cNvSpPr txBox="1"/>
          <p:nvPr/>
        </p:nvSpPr>
        <p:spPr>
          <a:xfrm>
            <a:off x="1269892" y="6756963"/>
            <a:ext cx="2807768" cy="733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400">
                <a:solidFill>
                  <a:srgbClr val="5CFF86"/>
                </a:solidFill>
                <a:latin typeface="Arial"/>
                <a:ea typeface="Arial"/>
                <a:cs typeface="Arial"/>
                <a:sym typeface="Arial"/>
              </a:rPr>
              <a:t>Build a Strong Team</a:t>
            </a:r>
            <a:endParaRPr/>
          </a:p>
        </p:txBody>
      </p:sp>
      <p:sp>
        <p:nvSpPr>
          <p:cNvPr id="184" name="Google Shape;184;p14"/>
          <p:cNvSpPr txBox="1"/>
          <p:nvPr/>
        </p:nvSpPr>
        <p:spPr>
          <a:xfrm>
            <a:off x="6019708" y="3331700"/>
            <a:ext cx="2807768" cy="733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400">
                <a:solidFill>
                  <a:srgbClr val="5CFF86"/>
                </a:solidFill>
                <a:latin typeface="Arial"/>
                <a:ea typeface="Arial"/>
                <a:cs typeface="Arial"/>
                <a:sym typeface="Arial"/>
              </a:rPr>
              <a:t>Leverage Technology</a:t>
            </a:r>
            <a:endParaRPr/>
          </a:p>
        </p:txBody>
      </p:sp>
      <p:sp>
        <p:nvSpPr>
          <p:cNvPr id="185" name="Google Shape;185;p14"/>
          <p:cNvSpPr txBox="1"/>
          <p:nvPr/>
        </p:nvSpPr>
        <p:spPr>
          <a:xfrm>
            <a:off x="5778516" y="6756963"/>
            <a:ext cx="3290151" cy="733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400">
                <a:solidFill>
                  <a:srgbClr val="5CFF86"/>
                </a:solidFill>
                <a:latin typeface="Arial"/>
                <a:ea typeface="Arial"/>
                <a:cs typeface="Arial"/>
                <a:sym typeface="Arial"/>
              </a:rPr>
              <a:t>Establish Thought Leadership</a:t>
            </a:r>
            <a:endParaRPr/>
          </a:p>
        </p:txBody>
      </p:sp>
      <p:sp>
        <p:nvSpPr>
          <p:cNvPr id="186" name="Google Shape;186;p14"/>
          <p:cNvSpPr txBox="1"/>
          <p:nvPr/>
        </p:nvSpPr>
        <p:spPr>
          <a:xfrm>
            <a:off x="12156881" y="6756963"/>
            <a:ext cx="2807768" cy="733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400">
                <a:solidFill>
                  <a:srgbClr val="5CFF86"/>
                </a:solidFill>
                <a:latin typeface="Arial"/>
                <a:ea typeface="Arial"/>
                <a:cs typeface="Arial"/>
                <a:sym typeface="Arial"/>
              </a:rPr>
              <a:t>Foster Client Relationships</a:t>
            </a:r>
            <a:endParaRPr/>
          </a:p>
        </p:txBody>
      </p:sp>
      <p:sp>
        <p:nvSpPr>
          <p:cNvPr id="187" name="Google Shape;187;p14"/>
          <p:cNvSpPr txBox="1"/>
          <p:nvPr/>
        </p:nvSpPr>
        <p:spPr>
          <a:xfrm>
            <a:off x="1099639" y="4432137"/>
            <a:ext cx="3148273" cy="110235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600">
                <a:solidFill>
                  <a:srgbClr val="FFFFFF"/>
                </a:solidFill>
                <a:latin typeface="DM Sans"/>
                <a:ea typeface="DM Sans"/>
                <a:cs typeface="DM Sans"/>
                <a:sym typeface="DM Sans"/>
              </a:rPr>
              <a:t>To consider expanding its service offerings to meet the changing needs of its clients and stay competitive in the market.</a:t>
            </a:r>
            <a:endParaRPr/>
          </a:p>
        </p:txBody>
      </p:sp>
      <p:sp>
        <p:nvSpPr>
          <p:cNvPr id="188" name="Google Shape;188;p14"/>
          <p:cNvSpPr txBox="1"/>
          <p:nvPr/>
        </p:nvSpPr>
        <p:spPr>
          <a:xfrm>
            <a:off x="971949" y="7879716"/>
            <a:ext cx="3403653" cy="110235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600">
                <a:solidFill>
                  <a:srgbClr val="FFFFFF"/>
                </a:solidFill>
                <a:latin typeface="DM Sans"/>
                <a:ea typeface="DM Sans"/>
                <a:cs typeface="DM Sans"/>
                <a:sym typeface="DM Sans"/>
              </a:rPr>
              <a:t>To focus on recruiting, developing, and retaining top talent to build a strong team of experts with diverse skills and experiences.</a:t>
            </a:r>
            <a:endParaRPr/>
          </a:p>
        </p:txBody>
      </p:sp>
      <p:sp>
        <p:nvSpPr>
          <p:cNvPr id="189" name="Google Shape;189;p14"/>
          <p:cNvSpPr txBox="1"/>
          <p:nvPr/>
        </p:nvSpPr>
        <p:spPr>
          <a:xfrm>
            <a:off x="4734084" y="4454453"/>
            <a:ext cx="5379015" cy="110235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600">
                <a:solidFill>
                  <a:srgbClr val="FFFFFF"/>
                </a:solidFill>
                <a:latin typeface="DM Sans"/>
                <a:ea typeface="DM Sans"/>
                <a:cs typeface="DM Sans"/>
                <a:sym typeface="DM Sans"/>
              </a:rPr>
              <a:t>To invest in technology solutions that can enhance the efficiency and effectiveness of its consulting services, such as data analytics tools, project management software, and virtual collaboration platforms.</a:t>
            </a:r>
            <a:endParaRPr/>
          </a:p>
        </p:txBody>
      </p:sp>
      <p:sp>
        <p:nvSpPr>
          <p:cNvPr id="190" name="Google Shape;190;p14"/>
          <p:cNvSpPr txBox="1"/>
          <p:nvPr/>
        </p:nvSpPr>
        <p:spPr>
          <a:xfrm>
            <a:off x="5167130" y="7879716"/>
            <a:ext cx="4512923" cy="110235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600">
                <a:solidFill>
                  <a:srgbClr val="FFFFFF"/>
                </a:solidFill>
                <a:latin typeface="DM Sans"/>
                <a:ea typeface="DM Sans"/>
                <a:cs typeface="DM Sans"/>
                <a:sym typeface="DM Sans"/>
              </a:rPr>
              <a:t>To establish itself as a thought leader in the industry by publishing research studies, white papers, and articles on relevant topics, and by speaking at conferences and other events.</a:t>
            </a:r>
            <a:endParaRPr/>
          </a:p>
        </p:txBody>
      </p:sp>
      <p:sp>
        <p:nvSpPr>
          <p:cNvPr id="191" name="Google Shape;191;p14"/>
          <p:cNvSpPr txBox="1"/>
          <p:nvPr/>
        </p:nvSpPr>
        <p:spPr>
          <a:xfrm>
            <a:off x="10770324" y="7879716"/>
            <a:ext cx="5580881" cy="110235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600">
                <a:solidFill>
                  <a:srgbClr val="FFFFFF"/>
                </a:solidFill>
                <a:latin typeface="DM Sans"/>
                <a:ea typeface="DM Sans"/>
                <a:cs typeface="DM Sans"/>
                <a:sym typeface="DM Sans"/>
              </a:rPr>
              <a:t>To prioritize building and maintaining strong relationships with its clients, through regular communication, feedback, and collaboration, to ensure that its services are meeting their needs and expectations.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EFF"/>
        </a:solidFill>
      </p:bgPr>
    </p:bg>
    <p:spTree>
      <p:nvGrpSpPr>
        <p:cNvPr id="195" name="Shape 195"/>
        <p:cNvGrpSpPr/>
        <p:nvPr/>
      </p:nvGrpSpPr>
      <p:grpSpPr>
        <a:xfrm>
          <a:off x="0" y="0"/>
          <a:ext cx="0" cy="0"/>
          <a:chOff x="0" y="0"/>
          <a:chExt cx="0" cy="0"/>
        </a:xfrm>
      </p:grpSpPr>
      <p:grpSp>
        <p:nvGrpSpPr>
          <p:cNvPr id="196" name="Google Shape;196;p15"/>
          <p:cNvGrpSpPr/>
          <p:nvPr/>
        </p:nvGrpSpPr>
        <p:grpSpPr>
          <a:xfrm>
            <a:off x="1028700" y="2717602"/>
            <a:ext cx="16230600" cy="6540698"/>
            <a:chOff x="0" y="-47625"/>
            <a:chExt cx="2135126" cy="860425"/>
          </a:xfrm>
        </p:grpSpPr>
        <p:sp>
          <p:nvSpPr>
            <p:cNvPr id="197" name="Google Shape;197;p15"/>
            <p:cNvSpPr/>
            <p:nvPr/>
          </p:nvSpPr>
          <p:spPr>
            <a:xfrm>
              <a:off x="0" y="0"/>
              <a:ext cx="2135126" cy="812800"/>
            </a:xfrm>
            <a:custGeom>
              <a:rect b="b" l="l" r="r" t="t"/>
              <a:pathLst>
                <a:path extrusionOk="0" h="812800" w="2135126">
                  <a:moveTo>
                    <a:pt x="24327" y="0"/>
                  </a:moveTo>
                  <a:lnTo>
                    <a:pt x="2110799" y="0"/>
                  </a:lnTo>
                  <a:cubicBezTo>
                    <a:pt x="2124235" y="0"/>
                    <a:pt x="2135126" y="10891"/>
                    <a:pt x="2135126" y="24327"/>
                  </a:cubicBezTo>
                  <a:lnTo>
                    <a:pt x="2135126" y="788473"/>
                  </a:lnTo>
                  <a:cubicBezTo>
                    <a:pt x="2135126" y="801909"/>
                    <a:pt x="2124235" y="812800"/>
                    <a:pt x="2110799" y="812800"/>
                  </a:cubicBezTo>
                  <a:lnTo>
                    <a:pt x="24327" y="812800"/>
                  </a:lnTo>
                  <a:cubicBezTo>
                    <a:pt x="10891" y="812800"/>
                    <a:pt x="0" y="801909"/>
                    <a:pt x="0" y="788473"/>
                  </a:cubicBezTo>
                  <a:lnTo>
                    <a:pt x="0" y="24327"/>
                  </a:lnTo>
                  <a:cubicBezTo>
                    <a:pt x="0" y="10891"/>
                    <a:pt x="10891" y="0"/>
                    <a:pt x="24327" y="0"/>
                  </a:cubicBezTo>
                  <a:close/>
                </a:path>
              </a:pathLst>
            </a:custGeom>
            <a:solidFill>
              <a:srgbClr val="0F2133"/>
            </a:solidFill>
            <a:ln cap="flat" cmpd="sng" w="123825">
              <a:solidFill>
                <a:srgbClr val="5CFF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9" name="Google Shape;199;p15"/>
          <p:cNvSpPr txBox="1"/>
          <p:nvPr/>
        </p:nvSpPr>
        <p:spPr>
          <a:xfrm>
            <a:off x="1028700" y="1028700"/>
            <a:ext cx="16230600" cy="1333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8800">
                <a:solidFill>
                  <a:srgbClr val="FFFFFF"/>
                </a:solidFill>
                <a:latin typeface="Arial"/>
                <a:ea typeface="Arial"/>
                <a:cs typeface="Arial"/>
                <a:sym typeface="Arial"/>
              </a:rPr>
              <a:t>Table Of Contents</a:t>
            </a:r>
            <a:endParaRPr/>
          </a:p>
        </p:txBody>
      </p:sp>
      <p:grpSp>
        <p:nvGrpSpPr>
          <p:cNvPr id="200" name="Google Shape;200;p15"/>
          <p:cNvGrpSpPr/>
          <p:nvPr/>
        </p:nvGrpSpPr>
        <p:grpSpPr>
          <a:xfrm>
            <a:off x="2132463" y="3389230"/>
            <a:ext cx="14023074" cy="5090068"/>
            <a:chOff x="0" y="-9525"/>
            <a:chExt cx="18697433" cy="6786757"/>
          </a:xfrm>
        </p:grpSpPr>
        <p:sp>
          <p:nvSpPr>
            <p:cNvPr id="201" name="Google Shape;201;p15"/>
            <p:cNvSpPr txBox="1"/>
            <p:nvPr/>
          </p:nvSpPr>
          <p:spPr>
            <a:xfrm>
              <a:off x="0" y="4787451"/>
              <a:ext cx="44080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5CFF86"/>
                  </a:solidFill>
                  <a:latin typeface="Arial"/>
                  <a:ea typeface="Arial"/>
                  <a:cs typeface="Arial"/>
                  <a:sym typeface="Arial"/>
                </a:rPr>
                <a:t>Introduction</a:t>
              </a:r>
              <a:endParaRPr/>
            </a:p>
          </p:txBody>
        </p:sp>
        <p:sp>
          <p:nvSpPr>
            <p:cNvPr id="202" name="Google Shape;202;p15"/>
            <p:cNvSpPr txBox="1"/>
            <p:nvPr/>
          </p:nvSpPr>
          <p:spPr>
            <a:xfrm>
              <a:off x="0" y="5857541"/>
              <a:ext cx="4408098" cy="91969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FFFFFF"/>
                  </a:solidFill>
                  <a:latin typeface="DM Sans"/>
                  <a:ea typeface="DM Sans"/>
                  <a:cs typeface="DM Sans"/>
                  <a:sym typeface="DM Sans"/>
                </a:rPr>
                <a:t>Elaborate on what you want to discuss. </a:t>
              </a:r>
              <a:endParaRPr/>
            </a:p>
          </p:txBody>
        </p:sp>
        <p:sp>
          <p:nvSpPr>
            <p:cNvPr id="203" name="Google Shape;203;p15"/>
            <p:cNvSpPr txBox="1"/>
            <p:nvPr/>
          </p:nvSpPr>
          <p:spPr>
            <a:xfrm>
              <a:off x="1097008" y="-9525"/>
              <a:ext cx="2214081" cy="4467225"/>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lang="en-US" sz="21956">
                  <a:solidFill>
                    <a:srgbClr val="FFFFFF"/>
                  </a:solidFill>
                  <a:latin typeface="Arial"/>
                  <a:ea typeface="Arial"/>
                  <a:cs typeface="Arial"/>
                  <a:sym typeface="Arial"/>
                </a:rPr>
                <a:t>1</a:t>
              </a:r>
              <a:endParaRPr/>
            </a:p>
          </p:txBody>
        </p:sp>
        <p:sp>
          <p:nvSpPr>
            <p:cNvPr id="204" name="Google Shape;204;p15"/>
            <p:cNvSpPr txBox="1"/>
            <p:nvPr/>
          </p:nvSpPr>
          <p:spPr>
            <a:xfrm>
              <a:off x="6817031" y="4787451"/>
              <a:ext cx="44080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5CFF86"/>
                  </a:solidFill>
                  <a:latin typeface="Arial"/>
                  <a:ea typeface="Arial"/>
                  <a:cs typeface="Arial"/>
                  <a:sym typeface="Arial"/>
                </a:rPr>
                <a:t>Our Process</a:t>
              </a:r>
              <a:endParaRPr/>
            </a:p>
          </p:txBody>
        </p:sp>
        <p:sp>
          <p:nvSpPr>
            <p:cNvPr id="205" name="Google Shape;205;p15"/>
            <p:cNvSpPr txBox="1"/>
            <p:nvPr/>
          </p:nvSpPr>
          <p:spPr>
            <a:xfrm>
              <a:off x="6817031" y="5857541"/>
              <a:ext cx="4408098" cy="91969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FFFFFF"/>
                  </a:solidFill>
                  <a:latin typeface="DM Sans"/>
                  <a:ea typeface="DM Sans"/>
                  <a:cs typeface="DM Sans"/>
                  <a:sym typeface="DM Sans"/>
                </a:rPr>
                <a:t>Elaborate on what you want to discuss. </a:t>
              </a:r>
              <a:endParaRPr/>
            </a:p>
          </p:txBody>
        </p:sp>
        <p:sp>
          <p:nvSpPr>
            <p:cNvPr id="206" name="Google Shape;206;p15"/>
            <p:cNvSpPr txBox="1"/>
            <p:nvPr/>
          </p:nvSpPr>
          <p:spPr>
            <a:xfrm>
              <a:off x="7914039" y="-9525"/>
              <a:ext cx="2214081" cy="4467225"/>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lang="en-US" sz="21956">
                  <a:solidFill>
                    <a:srgbClr val="FFFFFF"/>
                  </a:solidFill>
                  <a:latin typeface="Arial"/>
                  <a:ea typeface="Arial"/>
                  <a:cs typeface="Arial"/>
                  <a:sym typeface="Arial"/>
                </a:rPr>
                <a:t>2</a:t>
              </a:r>
              <a:endParaRPr/>
            </a:p>
          </p:txBody>
        </p:sp>
        <p:sp>
          <p:nvSpPr>
            <p:cNvPr id="207" name="Google Shape;207;p15"/>
            <p:cNvSpPr txBox="1"/>
            <p:nvPr/>
          </p:nvSpPr>
          <p:spPr>
            <a:xfrm>
              <a:off x="13638129" y="4787451"/>
              <a:ext cx="5059304"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200">
                  <a:solidFill>
                    <a:srgbClr val="5CFF86"/>
                  </a:solidFill>
                  <a:latin typeface="Arial"/>
                  <a:ea typeface="Arial"/>
                  <a:cs typeface="Arial"/>
                  <a:sym typeface="Arial"/>
                </a:rPr>
                <a:t>About Us</a:t>
              </a:r>
              <a:endParaRPr/>
            </a:p>
          </p:txBody>
        </p:sp>
        <p:sp>
          <p:nvSpPr>
            <p:cNvPr id="208" name="Google Shape;208;p15"/>
            <p:cNvSpPr txBox="1"/>
            <p:nvPr/>
          </p:nvSpPr>
          <p:spPr>
            <a:xfrm>
              <a:off x="13963732" y="5857541"/>
              <a:ext cx="4408098" cy="91969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FFFFFF"/>
                  </a:solidFill>
                  <a:latin typeface="DM Sans"/>
                  <a:ea typeface="DM Sans"/>
                  <a:cs typeface="DM Sans"/>
                  <a:sym typeface="DM Sans"/>
                </a:rPr>
                <a:t>Elaborate on what you want to discuss. </a:t>
              </a:r>
              <a:endParaRPr/>
            </a:p>
          </p:txBody>
        </p:sp>
        <p:sp>
          <p:nvSpPr>
            <p:cNvPr id="209" name="Google Shape;209;p15"/>
            <p:cNvSpPr txBox="1"/>
            <p:nvPr/>
          </p:nvSpPr>
          <p:spPr>
            <a:xfrm>
              <a:off x="15060740" y="-9525"/>
              <a:ext cx="2214081" cy="4467225"/>
            </a:xfrm>
            <a:prstGeom prst="rect">
              <a:avLst/>
            </a:prstGeom>
            <a:noFill/>
            <a:ln>
              <a:noFill/>
            </a:ln>
          </p:spPr>
          <p:txBody>
            <a:bodyPr anchorCtr="0" anchor="t" bIns="0" lIns="0" spcFirstLastPara="1" rIns="0" wrap="square" tIns="0">
              <a:spAutoFit/>
            </a:bodyPr>
            <a:lstStyle/>
            <a:p>
              <a:pPr indent="0" lvl="0" marL="0" marR="0" rtl="0" algn="ctr">
                <a:lnSpc>
                  <a:spcPct val="119999"/>
                </a:lnSpc>
                <a:spcBef>
                  <a:spcPts val="0"/>
                </a:spcBef>
                <a:spcAft>
                  <a:spcPts val="0"/>
                </a:spcAft>
                <a:buNone/>
              </a:pPr>
              <a:r>
                <a:rPr lang="en-US" sz="21956">
                  <a:solidFill>
                    <a:srgbClr val="FFFFFF"/>
                  </a:solidFill>
                  <a:latin typeface="Arial"/>
                  <a:ea typeface="Arial"/>
                  <a:cs typeface="Arial"/>
                  <a:sym typeface="Arial"/>
                </a:rPr>
                <a:t>3</a:t>
              </a:r>
              <a:endParaRPr/>
            </a:p>
          </p:txBody>
        </p:sp>
      </p:grpSp>
      <p:grpSp>
        <p:nvGrpSpPr>
          <p:cNvPr id="210" name="Google Shape;210;p15"/>
          <p:cNvGrpSpPr/>
          <p:nvPr/>
        </p:nvGrpSpPr>
        <p:grpSpPr>
          <a:xfrm>
            <a:off x="14294643" y="4601985"/>
            <a:ext cx="2535892" cy="2532647"/>
            <a:chOff x="-98340" y="-534166"/>
            <a:chExt cx="3381189" cy="3376864"/>
          </a:xfrm>
        </p:grpSpPr>
        <p:grpSp>
          <p:nvGrpSpPr>
            <p:cNvPr id="211" name="Google Shape;211;p15"/>
            <p:cNvGrpSpPr/>
            <p:nvPr/>
          </p:nvGrpSpPr>
          <p:grpSpPr>
            <a:xfrm rot="-2777283">
              <a:off x="431298" y="-74714"/>
              <a:ext cx="2321913" cy="2457960"/>
              <a:chOff x="0" y="-47625"/>
              <a:chExt cx="812800" cy="860425"/>
            </a:xfrm>
          </p:grpSpPr>
          <p:sp>
            <p:nvSpPr>
              <p:cNvPr id="212" name="Google Shape;212;p15"/>
              <p:cNvSpPr/>
              <p:nvPr/>
            </p:nvSpPr>
            <p:spPr>
              <a:xfrm>
                <a:off x="0" y="0"/>
                <a:ext cx="599639" cy="580726"/>
              </a:xfrm>
              <a:custGeom>
                <a:rect b="b" l="l" r="r" t="t"/>
                <a:pathLst>
                  <a:path extrusionOk="0" h="580726" w="599639">
                    <a:moveTo>
                      <a:pt x="216939" y="0"/>
                    </a:moveTo>
                    <a:lnTo>
                      <a:pt x="382700" y="0"/>
                    </a:lnTo>
                    <a:cubicBezTo>
                      <a:pt x="502512" y="0"/>
                      <a:pt x="599639" y="97127"/>
                      <a:pt x="599639" y="216939"/>
                    </a:cubicBezTo>
                    <a:lnTo>
                      <a:pt x="599639" y="363786"/>
                    </a:lnTo>
                    <a:cubicBezTo>
                      <a:pt x="599639" y="421322"/>
                      <a:pt x="576783" y="476502"/>
                      <a:pt x="536099" y="517186"/>
                    </a:cubicBezTo>
                    <a:cubicBezTo>
                      <a:pt x="495415" y="557869"/>
                      <a:pt x="440236" y="580726"/>
                      <a:pt x="382700" y="580726"/>
                    </a:cubicBezTo>
                    <a:lnTo>
                      <a:pt x="216939" y="580726"/>
                    </a:lnTo>
                    <a:cubicBezTo>
                      <a:pt x="159403" y="580726"/>
                      <a:pt x="104224" y="557869"/>
                      <a:pt x="63540" y="517186"/>
                    </a:cubicBezTo>
                    <a:cubicBezTo>
                      <a:pt x="22856" y="476502"/>
                      <a:pt x="0" y="421322"/>
                      <a:pt x="0" y="363786"/>
                    </a:cubicBezTo>
                    <a:lnTo>
                      <a:pt x="0" y="216939"/>
                    </a:lnTo>
                    <a:cubicBezTo>
                      <a:pt x="0" y="159403"/>
                      <a:pt x="22856" y="104224"/>
                      <a:pt x="63540" y="63540"/>
                    </a:cubicBezTo>
                    <a:cubicBezTo>
                      <a:pt x="104224" y="22856"/>
                      <a:pt x="159403" y="0"/>
                      <a:pt x="216939" y="0"/>
                    </a:cubicBezTo>
                    <a:close/>
                  </a:path>
                </a:pathLst>
              </a:custGeom>
              <a:solidFill>
                <a:srgbClr val="006EFF"/>
              </a:solidFill>
              <a:ln cap="flat" cmpd="sng" w="857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4" name="Google Shape;214;p15"/>
            <p:cNvSpPr/>
            <p:nvPr/>
          </p:nvSpPr>
          <p:spPr>
            <a:xfrm>
              <a:off x="770698" y="724810"/>
              <a:ext cx="841455" cy="934950"/>
            </a:xfrm>
            <a:custGeom>
              <a:rect b="b" l="l" r="r" t="t"/>
              <a:pathLst>
                <a:path extrusionOk="0" h="934950" w="841455">
                  <a:moveTo>
                    <a:pt x="541336" y="434752"/>
                  </a:moveTo>
                  <a:cubicBezTo>
                    <a:pt x="562582" y="408197"/>
                    <a:pt x="574273" y="375264"/>
                    <a:pt x="574527" y="341257"/>
                  </a:cubicBezTo>
                  <a:cubicBezTo>
                    <a:pt x="574527" y="256316"/>
                    <a:pt x="505668" y="187457"/>
                    <a:pt x="420728" y="187457"/>
                  </a:cubicBezTo>
                  <a:cubicBezTo>
                    <a:pt x="335787" y="187457"/>
                    <a:pt x="266928" y="256316"/>
                    <a:pt x="266928" y="341257"/>
                  </a:cubicBezTo>
                  <a:cubicBezTo>
                    <a:pt x="267182" y="375264"/>
                    <a:pt x="278873" y="408197"/>
                    <a:pt x="300119" y="434752"/>
                  </a:cubicBezTo>
                  <a:cubicBezTo>
                    <a:pt x="258450" y="460110"/>
                    <a:pt x="225758" y="497869"/>
                    <a:pt x="206624" y="542739"/>
                  </a:cubicBezTo>
                  <a:cubicBezTo>
                    <a:pt x="195634" y="566101"/>
                    <a:pt x="205664" y="593948"/>
                    <a:pt x="229027" y="604938"/>
                  </a:cubicBezTo>
                  <a:cubicBezTo>
                    <a:pt x="252389" y="615928"/>
                    <a:pt x="280236" y="605898"/>
                    <a:pt x="291226" y="582535"/>
                  </a:cubicBezTo>
                  <a:cubicBezTo>
                    <a:pt x="291740" y="581443"/>
                    <a:pt x="292211" y="580331"/>
                    <a:pt x="292639" y="579202"/>
                  </a:cubicBezTo>
                  <a:cubicBezTo>
                    <a:pt x="314596" y="527876"/>
                    <a:pt x="364903" y="494460"/>
                    <a:pt x="420727" y="494121"/>
                  </a:cubicBezTo>
                  <a:lnTo>
                    <a:pt x="420728" y="494121"/>
                  </a:lnTo>
                  <a:cubicBezTo>
                    <a:pt x="476722" y="494274"/>
                    <a:pt x="527259" y="527720"/>
                    <a:pt x="549283" y="579202"/>
                  </a:cubicBezTo>
                  <a:cubicBezTo>
                    <a:pt x="556599" y="596475"/>
                    <a:pt x="573532" y="607702"/>
                    <a:pt x="592291" y="607717"/>
                  </a:cubicBezTo>
                  <a:cubicBezTo>
                    <a:pt x="598546" y="607601"/>
                    <a:pt x="604726" y="606333"/>
                    <a:pt x="610522" y="603978"/>
                  </a:cubicBezTo>
                  <a:cubicBezTo>
                    <a:pt x="634260" y="593894"/>
                    <a:pt x="645347" y="566491"/>
                    <a:pt x="635299" y="542738"/>
                  </a:cubicBezTo>
                  <a:cubicBezTo>
                    <a:pt x="616042" y="497802"/>
                    <a:pt x="583179" y="460035"/>
                    <a:pt x="541336" y="434752"/>
                  </a:cubicBezTo>
                  <a:close/>
                  <a:moveTo>
                    <a:pt x="420728" y="400626"/>
                  </a:moveTo>
                  <a:lnTo>
                    <a:pt x="420728" y="400626"/>
                  </a:lnTo>
                  <a:cubicBezTo>
                    <a:pt x="387422" y="400625"/>
                    <a:pt x="360424" y="373625"/>
                    <a:pt x="360425" y="340320"/>
                  </a:cubicBezTo>
                  <a:cubicBezTo>
                    <a:pt x="360426" y="307015"/>
                    <a:pt x="387426" y="280017"/>
                    <a:pt x="420731" y="280018"/>
                  </a:cubicBezTo>
                  <a:cubicBezTo>
                    <a:pt x="454036" y="280019"/>
                    <a:pt x="481035" y="307018"/>
                    <a:pt x="481034" y="340324"/>
                  </a:cubicBezTo>
                  <a:cubicBezTo>
                    <a:pt x="481034" y="340479"/>
                    <a:pt x="481033" y="340634"/>
                    <a:pt x="481032" y="340789"/>
                  </a:cubicBezTo>
                  <a:cubicBezTo>
                    <a:pt x="480775" y="373912"/>
                    <a:pt x="453851" y="400627"/>
                    <a:pt x="420728" y="400626"/>
                  </a:cubicBezTo>
                  <a:close/>
                  <a:moveTo>
                    <a:pt x="701213" y="0"/>
                  </a:moveTo>
                  <a:lnTo>
                    <a:pt x="140243" y="0"/>
                  </a:lnTo>
                  <a:cubicBezTo>
                    <a:pt x="62789" y="0"/>
                    <a:pt x="0" y="62789"/>
                    <a:pt x="0" y="140243"/>
                  </a:cubicBezTo>
                  <a:lnTo>
                    <a:pt x="0" y="654465"/>
                  </a:lnTo>
                  <a:cubicBezTo>
                    <a:pt x="0" y="731919"/>
                    <a:pt x="62789" y="794708"/>
                    <a:pt x="140243" y="794708"/>
                  </a:cubicBezTo>
                  <a:lnTo>
                    <a:pt x="261319" y="794708"/>
                  </a:lnTo>
                  <a:lnTo>
                    <a:pt x="387537" y="921393"/>
                  </a:lnTo>
                  <a:cubicBezTo>
                    <a:pt x="396359" y="930144"/>
                    <a:pt x="408302" y="935022"/>
                    <a:pt x="420728" y="934950"/>
                  </a:cubicBezTo>
                  <a:cubicBezTo>
                    <a:pt x="431870" y="934951"/>
                    <a:pt x="442645" y="930972"/>
                    <a:pt x="451113" y="923731"/>
                  </a:cubicBezTo>
                  <a:lnTo>
                    <a:pt x="601640" y="794708"/>
                  </a:lnTo>
                  <a:lnTo>
                    <a:pt x="701213" y="794708"/>
                  </a:lnTo>
                  <a:cubicBezTo>
                    <a:pt x="778666" y="794708"/>
                    <a:pt x="841455" y="731919"/>
                    <a:pt x="841455" y="654465"/>
                  </a:cubicBezTo>
                  <a:lnTo>
                    <a:pt x="841455" y="140243"/>
                  </a:lnTo>
                  <a:cubicBezTo>
                    <a:pt x="841455" y="62789"/>
                    <a:pt x="778666" y="0"/>
                    <a:pt x="701213" y="0"/>
                  </a:cubicBezTo>
                  <a:close/>
                  <a:moveTo>
                    <a:pt x="747960" y="654465"/>
                  </a:moveTo>
                  <a:cubicBezTo>
                    <a:pt x="747960" y="680283"/>
                    <a:pt x="727030" y="701213"/>
                    <a:pt x="701213" y="701213"/>
                  </a:cubicBezTo>
                  <a:lnTo>
                    <a:pt x="584344" y="701213"/>
                  </a:lnTo>
                  <a:cubicBezTo>
                    <a:pt x="573202" y="701212"/>
                    <a:pt x="562426" y="705190"/>
                    <a:pt x="553958" y="712432"/>
                  </a:cubicBezTo>
                  <a:lnTo>
                    <a:pt x="423065" y="824626"/>
                  </a:lnTo>
                  <a:lnTo>
                    <a:pt x="313676" y="714769"/>
                  </a:lnTo>
                  <a:cubicBezTo>
                    <a:pt x="304854" y="706019"/>
                    <a:pt x="292911" y="701141"/>
                    <a:pt x="280485" y="701213"/>
                  </a:cubicBezTo>
                  <a:lnTo>
                    <a:pt x="140243" y="701213"/>
                  </a:lnTo>
                  <a:cubicBezTo>
                    <a:pt x="114425" y="701213"/>
                    <a:pt x="93495" y="680283"/>
                    <a:pt x="93495" y="654465"/>
                  </a:cubicBezTo>
                  <a:lnTo>
                    <a:pt x="93495" y="140243"/>
                  </a:lnTo>
                  <a:cubicBezTo>
                    <a:pt x="93495" y="114425"/>
                    <a:pt x="114425" y="93495"/>
                    <a:pt x="140243" y="93495"/>
                  </a:cubicBezTo>
                  <a:lnTo>
                    <a:pt x="701213" y="93495"/>
                  </a:lnTo>
                  <a:cubicBezTo>
                    <a:pt x="727030" y="93495"/>
                    <a:pt x="747960" y="114425"/>
                    <a:pt x="747960" y="1402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5" name="Google Shape;215;p15"/>
          <p:cNvGrpSpPr/>
          <p:nvPr/>
        </p:nvGrpSpPr>
        <p:grpSpPr>
          <a:xfrm>
            <a:off x="9305243" y="5139898"/>
            <a:ext cx="1326114" cy="1513850"/>
            <a:chOff x="0" y="19509"/>
            <a:chExt cx="1768151" cy="2018467"/>
          </a:xfrm>
        </p:grpSpPr>
        <p:grpSp>
          <p:nvGrpSpPr>
            <p:cNvPr id="216" name="Google Shape;216;p15"/>
            <p:cNvGrpSpPr/>
            <p:nvPr/>
          </p:nvGrpSpPr>
          <p:grpSpPr>
            <a:xfrm>
              <a:off x="0" y="19509"/>
              <a:ext cx="1768151" cy="2018467"/>
              <a:chOff x="0" y="7707"/>
              <a:chExt cx="698500" cy="797386"/>
            </a:xfrm>
          </p:grpSpPr>
          <p:sp>
            <p:nvSpPr>
              <p:cNvPr id="217" name="Google Shape;217;p15"/>
              <p:cNvSpPr/>
              <p:nvPr/>
            </p:nvSpPr>
            <p:spPr>
              <a:xfrm>
                <a:off x="0" y="7707"/>
                <a:ext cx="698500" cy="797386"/>
              </a:xfrm>
              <a:custGeom>
                <a:rect b="b" l="l" r="r" t="t"/>
                <a:pathLst>
                  <a:path extrusionOk="0" h="797386" w="698500">
                    <a:moveTo>
                      <a:pt x="383942" y="12477"/>
                    </a:moveTo>
                    <a:lnTo>
                      <a:pt x="663808" y="175309"/>
                    </a:lnTo>
                    <a:cubicBezTo>
                      <a:pt x="685287" y="187805"/>
                      <a:pt x="698500" y="210780"/>
                      <a:pt x="698500" y="235630"/>
                    </a:cubicBezTo>
                    <a:lnTo>
                      <a:pt x="698500" y="561756"/>
                    </a:lnTo>
                    <a:cubicBezTo>
                      <a:pt x="698500" y="586606"/>
                      <a:pt x="685287" y="609581"/>
                      <a:pt x="663808" y="622077"/>
                    </a:cubicBezTo>
                    <a:lnTo>
                      <a:pt x="383942" y="784909"/>
                    </a:lnTo>
                    <a:cubicBezTo>
                      <a:pt x="362497" y="797386"/>
                      <a:pt x="336003" y="797386"/>
                      <a:pt x="314558" y="784909"/>
                    </a:cubicBezTo>
                    <a:lnTo>
                      <a:pt x="34692" y="622077"/>
                    </a:lnTo>
                    <a:cubicBezTo>
                      <a:pt x="13213" y="609581"/>
                      <a:pt x="0" y="586606"/>
                      <a:pt x="0" y="561756"/>
                    </a:cubicBezTo>
                    <a:lnTo>
                      <a:pt x="0" y="235630"/>
                    </a:lnTo>
                    <a:cubicBezTo>
                      <a:pt x="0" y="210780"/>
                      <a:pt x="13213" y="187805"/>
                      <a:pt x="34692" y="175309"/>
                    </a:cubicBezTo>
                    <a:lnTo>
                      <a:pt x="314558" y="12477"/>
                    </a:lnTo>
                    <a:cubicBezTo>
                      <a:pt x="336003" y="0"/>
                      <a:pt x="362497" y="0"/>
                      <a:pt x="383942" y="12477"/>
                    </a:cubicBezTo>
                    <a:close/>
                  </a:path>
                </a:pathLst>
              </a:custGeom>
              <a:solidFill>
                <a:srgbClr val="5CFF86"/>
              </a:solidFill>
              <a:ln cap="flat" cmpd="sng" w="85725">
                <a:solidFill>
                  <a:srgbClr val="0042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txBox="1"/>
              <p:nvPr/>
            </p:nvSpPr>
            <p:spPr>
              <a:xfrm>
                <a:off x="0" y="92075"/>
                <a:ext cx="6985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9" name="Google Shape;219;p15"/>
            <p:cNvSpPr/>
            <p:nvPr/>
          </p:nvSpPr>
          <p:spPr>
            <a:xfrm>
              <a:off x="397525" y="544593"/>
              <a:ext cx="971528" cy="968298"/>
            </a:xfrm>
            <a:custGeom>
              <a:rect b="b" l="l" r="r" t="t"/>
              <a:pathLst>
                <a:path extrusionOk="0" h="968298" w="971528">
                  <a:moveTo>
                    <a:pt x="971527" y="435651"/>
                  </a:moveTo>
                  <a:cubicBezTo>
                    <a:pt x="971803" y="366070"/>
                    <a:pt x="934791" y="301670"/>
                    <a:pt x="874531" y="266879"/>
                  </a:cubicBezTo>
                  <a:cubicBezTo>
                    <a:pt x="875261" y="258489"/>
                    <a:pt x="875261" y="250051"/>
                    <a:pt x="874531" y="241661"/>
                  </a:cubicBezTo>
                  <a:cubicBezTo>
                    <a:pt x="874531" y="161307"/>
                    <a:pt x="809392" y="96167"/>
                    <a:pt x="729038" y="96167"/>
                  </a:cubicBezTo>
                  <a:lnTo>
                    <a:pt x="720309" y="96167"/>
                  </a:lnTo>
                  <a:cubicBezTo>
                    <a:pt x="693045" y="20580"/>
                    <a:pt x="609668" y="-18593"/>
                    <a:pt x="534081" y="8670"/>
                  </a:cubicBezTo>
                  <a:cubicBezTo>
                    <a:pt x="516571" y="14986"/>
                    <a:pt x="500435" y="24603"/>
                    <a:pt x="486550" y="37000"/>
                  </a:cubicBezTo>
                  <a:cubicBezTo>
                    <a:pt x="426609" y="-16514"/>
                    <a:pt x="334635" y="-11305"/>
                    <a:pt x="281120" y="48636"/>
                  </a:cubicBezTo>
                  <a:cubicBezTo>
                    <a:pt x="268724" y="62522"/>
                    <a:pt x="259106" y="78657"/>
                    <a:pt x="252791" y="96167"/>
                  </a:cubicBezTo>
                  <a:lnTo>
                    <a:pt x="244061" y="96167"/>
                  </a:lnTo>
                  <a:cubicBezTo>
                    <a:pt x="163707" y="96167"/>
                    <a:pt x="98568" y="161307"/>
                    <a:pt x="98568" y="241661"/>
                  </a:cubicBezTo>
                  <a:cubicBezTo>
                    <a:pt x="97838" y="250051"/>
                    <a:pt x="97838" y="258489"/>
                    <a:pt x="98568" y="266879"/>
                  </a:cubicBezTo>
                  <a:cubicBezTo>
                    <a:pt x="5298" y="319599"/>
                    <a:pt x="-27574" y="437946"/>
                    <a:pt x="25145" y="531216"/>
                  </a:cubicBezTo>
                  <a:cubicBezTo>
                    <a:pt x="37123" y="552407"/>
                    <a:pt x="52982" y="571154"/>
                    <a:pt x="71894" y="586479"/>
                  </a:cubicBezTo>
                  <a:cubicBezTo>
                    <a:pt x="21269" y="680902"/>
                    <a:pt x="56775" y="798487"/>
                    <a:pt x="151198" y="849112"/>
                  </a:cubicBezTo>
                  <a:cubicBezTo>
                    <a:pt x="179745" y="864417"/>
                    <a:pt x="211670" y="872331"/>
                    <a:pt x="244061" y="872131"/>
                  </a:cubicBezTo>
                  <a:lnTo>
                    <a:pt x="252791" y="872131"/>
                  </a:lnTo>
                  <a:cubicBezTo>
                    <a:pt x="280054" y="947718"/>
                    <a:pt x="363431" y="986892"/>
                    <a:pt x="439018" y="959628"/>
                  </a:cubicBezTo>
                  <a:cubicBezTo>
                    <a:pt x="456528" y="953312"/>
                    <a:pt x="472664" y="943695"/>
                    <a:pt x="486550" y="931298"/>
                  </a:cubicBezTo>
                  <a:cubicBezTo>
                    <a:pt x="546490" y="984813"/>
                    <a:pt x="638464" y="979603"/>
                    <a:pt x="691979" y="919662"/>
                  </a:cubicBezTo>
                  <a:cubicBezTo>
                    <a:pt x="704376" y="905777"/>
                    <a:pt x="713993" y="889641"/>
                    <a:pt x="720309" y="872131"/>
                  </a:cubicBezTo>
                  <a:lnTo>
                    <a:pt x="729038" y="872131"/>
                  </a:lnTo>
                  <a:cubicBezTo>
                    <a:pt x="836174" y="871454"/>
                    <a:pt x="922476" y="784054"/>
                    <a:pt x="921799" y="676918"/>
                  </a:cubicBezTo>
                  <a:cubicBezTo>
                    <a:pt x="921600" y="645348"/>
                    <a:pt x="913698" y="614303"/>
                    <a:pt x="898780" y="586479"/>
                  </a:cubicBezTo>
                  <a:cubicBezTo>
                    <a:pt x="944597" y="549797"/>
                    <a:pt x="971343" y="494343"/>
                    <a:pt x="971527" y="435651"/>
                  </a:cubicBezTo>
                  <a:close/>
                  <a:moveTo>
                    <a:pt x="438052" y="316832"/>
                  </a:moveTo>
                  <a:cubicBezTo>
                    <a:pt x="427489" y="310791"/>
                    <a:pt x="416461" y="305601"/>
                    <a:pt x="405073" y="301313"/>
                  </a:cubicBezTo>
                  <a:cubicBezTo>
                    <a:pt x="379628" y="292742"/>
                    <a:pt x="352052" y="306421"/>
                    <a:pt x="343481" y="331866"/>
                  </a:cubicBezTo>
                  <a:cubicBezTo>
                    <a:pt x="334910" y="357312"/>
                    <a:pt x="348590" y="384887"/>
                    <a:pt x="374035" y="393458"/>
                  </a:cubicBezTo>
                  <a:cubicBezTo>
                    <a:pt x="412273" y="407282"/>
                    <a:pt x="437831" y="443489"/>
                    <a:pt x="438052" y="484149"/>
                  </a:cubicBezTo>
                  <a:lnTo>
                    <a:pt x="438052" y="559321"/>
                  </a:lnTo>
                  <a:cubicBezTo>
                    <a:pt x="427489" y="553279"/>
                    <a:pt x="416461" y="548090"/>
                    <a:pt x="405073" y="543801"/>
                  </a:cubicBezTo>
                  <a:cubicBezTo>
                    <a:pt x="379628" y="535230"/>
                    <a:pt x="352052" y="548910"/>
                    <a:pt x="343481" y="574355"/>
                  </a:cubicBezTo>
                  <a:cubicBezTo>
                    <a:pt x="334910" y="599800"/>
                    <a:pt x="348590" y="627376"/>
                    <a:pt x="374035" y="635947"/>
                  </a:cubicBezTo>
                  <a:cubicBezTo>
                    <a:pt x="412273" y="649771"/>
                    <a:pt x="437831" y="685978"/>
                    <a:pt x="438052" y="726638"/>
                  </a:cubicBezTo>
                  <a:lnTo>
                    <a:pt x="438052" y="823633"/>
                  </a:lnTo>
                  <a:cubicBezTo>
                    <a:pt x="438052" y="850418"/>
                    <a:pt x="416339" y="872131"/>
                    <a:pt x="389554" y="872131"/>
                  </a:cubicBezTo>
                  <a:cubicBezTo>
                    <a:pt x="370385" y="872006"/>
                    <a:pt x="353089" y="860601"/>
                    <a:pt x="345421" y="843032"/>
                  </a:cubicBezTo>
                  <a:cubicBezTo>
                    <a:pt x="353553" y="838260"/>
                    <a:pt x="361333" y="832912"/>
                    <a:pt x="368700" y="827028"/>
                  </a:cubicBezTo>
                  <a:cubicBezTo>
                    <a:pt x="389324" y="809886"/>
                    <a:pt x="392147" y="779270"/>
                    <a:pt x="375005" y="758646"/>
                  </a:cubicBezTo>
                  <a:cubicBezTo>
                    <a:pt x="357863" y="738022"/>
                    <a:pt x="327247" y="735199"/>
                    <a:pt x="306623" y="752341"/>
                  </a:cubicBezTo>
                  <a:cubicBezTo>
                    <a:pt x="289112" y="767084"/>
                    <a:pt x="266951" y="775158"/>
                    <a:pt x="244061" y="775135"/>
                  </a:cubicBezTo>
                  <a:cubicBezTo>
                    <a:pt x="190492" y="775135"/>
                    <a:pt x="147066" y="731709"/>
                    <a:pt x="147066" y="678140"/>
                  </a:cubicBezTo>
                  <a:cubicBezTo>
                    <a:pt x="147298" y="659885"/>
                    <a:pt x="152677" y="642066"/>
                    <a:pt x="162585" y="626732"/>
                  </a:cubicBezTo>
                  <a:cubicBezTo>
                    <a:pt x="173469" y="628685"/>
                    <a:pt x="184506" y="629658"/>
                    <a:pt x="195563" y="629642"/>
                  </a:cubicBezTo>
                  <a:cubicBezTo>
                    <a:pt x="222348" y="629642"/>
                    <a:pt x="244061" y="607929"/>
                    <a:pt x="244061" y="581145"/>
                  </a:cubicBezTo>
                  <a:cubicBezTo>
                    <a:pt x="244061" y="554360"/>
                    <a:pt x="222348" y="532647"/>
                    <a:pt x="195563" y="532647"/>
                  </a:cubicBezTo>
                  <a:cubicBezTo>
                    <a:pt x="184108" y="532713"/>
                    <a:pt x="172746" y="530572"/>
                    <a:pt x="162100" y="526342"/>
                  </a:cubicBezTo>
                  <a:cubicBezTo>
                    <a:pt x="111708" y="508168"/>
                    <a:pt x="85590" y="452584"/>
                    <a:pt x="103765" y="402192"/>
                  </a:cubicBezTo>
                  <a:cubicBezTo>
                    <a:pt x="111609" y="380442"/>
                    <a:pt x="126966" y="362209"/>
                    <a:pt x="147066" y="350780"/>
                  </a:cubicBezTo>
                  <a:cubicBezTo>
                    <a:pt x="153957" y="357121"/>
                    <a:pt x="161426" y="362804"/>
                    <a:pt x="169375" y="367755"/>
                  </a:cubicBezTo>
                  <a:cubicBezTo>
                    <a:pt x="192677" y="381147"/>
                    <a:pt x="222424" y="373113"/>
                    <a:pt x="235816" y="349810"/>
                  </a:cubicBezTo>
                  <a:cubicBezTo>
                    <a:pt x="249209" y="326508"/>
                    <a:pt x="241175" y="296761"/>
                    <a:pt x="217872" y="283369"/>
                  </a:cubicBezTo>
                  <a:cubicBezTo>
                    <a:pt x="211045" y="279602"/>
                    <a:pt x="205351" y="274076"/>
                    <a:pt x="201383" y="267364"/>
                  </a:cubicBezTo>
                  <a:cubicBezTo>
                    <a:pt x="196899" y="259578"/>
                    <a:pt x="194871" y="250619"/>
                    <a:pt x="195563" y="241661"/>
                  </a:cubicBezTo>
                  <a:cubicBezTo>
                    <a:pt x="195563" y="214876"/>
                    <a:pt x="217276" y="193163"/>
                    <a:pt x="244061" y="193163"/>
                  </a:cubicBezTo>
                  <a:cubicBezTo>
                    <a:pt x="247439" y="192692"/>
                    <a:pt x="250867" y="192692"/>
                    <a:pt x="254246" y="193163"/>
                  </a:cubicBezTo>
                  <a:cubicBezTo>
                    <a:pt x="256813" y="200955"/>
                    <a:pt x="259891" y="208570"/>
                    <a:pt x="263460" y="215957"/>
                  </a:cubicBezTo>
                  <a:cubicBezTo>
                    <a:pt x="276726" y="239225"/>
                    <a:pt x="306343" y="247334"/>
                    <a:pt x="329612" y="234068"/>
                  </a:cubicBezTo>
                  <a:cubicBezTo>
                    <a:pt x="329709" y="234012"/>
                    <a:pt x="329805" y="233957"/>
                    <a:pt x="329902" y="233901"/>
                  </a:cubicBezTo>
                  <a:cubicBezTo>
                    <a:pt x="352248" y="220456"/>
                    <a:pt x="359961" y="191747"/>
                    <a:pt x="347361" y="168914"/>
                  </a:cubicBezTo>
                  <a:cubicBezTo>
                    <a:pt x="343292" y="161475"/>
                    <a:pt x="341126" y="153144"/>
                    <a:pt x="341056" y="144665"/>
                  </a:cubicBezTo>
                  <a:cubicBezTo>
                    <a:pt x="341056" y="117881"/>
                    <a:pt x="362770" y="96167"/>
                    <a:pt x="389554" y="96167"/>
                  </a:cubicBezTo>
                  <a:cubicBezTo>
                    <a:pt x="416339" y="96167"/>
                    <a:pt x="438052" y="117881"/>
                    <a:pt x="438052" y="144665"/>
                  </a:cubicBezTo>
                  <a:close/>
                  <a:moveTo>
                    <a:pt x="810999" y="526342"/>
                  </a:moveTo>
                  <a:cubicBezTo>
                    <a:pt x="800353" y="530572"/>
                    <a:pt x="788992" y="532713"/>
                    <a:pt x="777536" y="532647"/>
                  </a:cubicBezTo>
                  <a:cubicBezTo>
                    <a:pt x="750751" y="532647"/>
                    <a:pt x="729038" y="554360"/>
                    <a:pt x="729038" y="581145"/>
                  </a:cubicBezTo>
                  <a:cubicBezTo>
                    <a:pt x="729038" y="607929"/>
                    <a:pt x="750751" y="629642"/>
                    <a:pt x="777536" y="629642"/>
                  </a:cubicBezTo>
                  <a:cubicBezTo>
                    <a:pt x="788593" y="629658"/>
                    <a:pt x="799630" y="628685"/>
                    <a:pt x="810514" y="626732"/>
                  </a:cubicBezTo>
                  <a:cubicBezTo>
                    <a:pt x="820422" y="642066"/>
                    <a:pt x="825801" y="659885"/>
                    <a:pt x="826034" y="678140"/>
                  </a:cubicBezTo>
                  <a:cubicBezTo>
                    <a:pt x="826034" y="731709"/>
                    <a:pt x="782607" y="775135"/>
                    <a:pt x="729038" y="775135"/>
                  </a:cubicBezTo>
                  <a:cubicBezTo>
                    <a:pt x="706148" y="775158"/>
                    <a:pt x="683987" y="767084"/>
                    <a:pt x="666476" y="752341"/>
                  </a:cubicBezTo>
                  <a:cubicBezTo>
                    <a:pt x="645852" y="735199"/>
                    <a:pt x="615236" y="738022"/>
                    <a:pt x="598094" y="758646"/>
                  </a:cubicBezTo>
                  <a:cubicBezTo>
                    <a:pt x="580952" y="779270"/>
                    <a:pt x="583775" y="809886"/>
                    <a:pt x="604399" y="827028"/>
                  </a:cubicBezTo>
                  <a:cubicBezTo>
                    <a:pt x="611766" y="832912"/>
                    <a:pt x="619546" y="838260"/>
                    <a:pt x="627678" y="843032"/>
                  </a:cubicBezTo>
                  <a:cubicBezTo>
                    <a:pt x="620011" y="860601"/>
                    <a:pt x="602714" y="872006"/>
                    <a:pt x="583545" y="872131"/>
                  </a:cubicBezTo>
                  <a:cubicBezTo>
                    <a:pt x="556760" y="872131"/>
                    <a:pt x="535047" y="850418"/>
                    <a:pt x="535047" y="823633"/>
                  </a:cubicBezTo>
                  <a:lnTo>
                    <a:pt x="535047" y="726638"/>
                  </a:lnTo>
                  <a:cubicBezTo>
                    <a:pt x="535268" y="685978"/>
                    <a:pt x="560826" y="649771"/>
                    <a:pt x="599064" y="635947"/>
                  </a:cubicBezTo>
                  <a:cubicBezTo>
                    <a:pt x="624510" y="627376"/>
                    <a:pt x="638189" y="599800"/>
                    <a:pt x="629618" y="574355"/>
                  </a:cubicBezTo>
                  <a:cubicBezTo>
                    <a:pt x="621047" y="548910"/>
                    <a:pt x="593471" y="535230"/>
                    <a:pt x="568026" y="543801"/>
                  </a:cubicBezTo>
                  <a:cubicBezTo>
                    <a:pt x="556638" y="548090"/>
                    <a:pt x="545610" y="553279"/>
                    <a:pt x="535047" y="559321"/>
                  </a:cubicBezTo>
                  <a:lnTo>
                    <a:pt x="535047" y="484149"/>
                  </a:lnTo>
                  <a:cubicBezTo>
                    <a:pt x="535268" y="443489"/>
                    <a:pt x="560826" y="407282"/>
                    <a:pt x="599064" y="393458"/>
                  </a:cubicBezTo>
                  <a:cubicBezTo>
                    <a:pt x="624510" y="384887"/>
                    <a:pt x="638189" y="357312"/>
                    <a:pt x="629618" y="331866"/>
                  </a:cubicBezTo>
                  <a:cubicBezTo>
                    <a:pt x="621047" y="306421"/>
                    <a:pt x="593471" y="292742"/>
                    <a:pt x="568026" y="301313"/>
                  </a:cubicBezTo>
                  <a:cubicBezTo>
                    <a:pt x="556638" y="305601"/>
                    <a:pt x="545610" y="310791"/>
                    <a:pt x="535047" y="316832"/>
                  </a:cubicBezTo>
                  <a:lnTo>
                    <a:pt x="535047" y="144665"/>
                  </a:lnTo>
                  <a:cubicBezTo>
                    <a:pt x="535047" y="117881"/>
                    <a:pt x="556760" y="96167"/>
                    <a:pt x="583545" y="96167"/>
                  </a:cubicBezTo>
                  <a:cubicBezTo>
                    <a:pt x="610330" y="96167"/>
                    <a:pt x="632043" y="117881"/>
                    <a:pt x="632043" y="144665"/>
                  </a:cubicBezTo>
                  <a:cubicBezTo>
                    <a:pt x="631973" y="153144"/>
                    <a:pt x="629807" y="161475"/>
                    <a:pt x="625738" y="168914"/>
                  </a:cubicBezTo>
                  <a:cubicBezTo>
                    <a:pt x="612196" y="192023"/>
                    <a:pt x="619952" y="221735"/>
                    <a:pt x="643061" y="235276"/>
                  </a:cubicBezTo>
                  <a:cubicBezTo>
                    <a:pt x="643106" y="235303"/>
                    <a:pt x="643152" y="235329"/>
                    <a:pt x="643197" y="235356"/>
                  </a:cubicBezTo>
                  <a:cubicBezTo>
                    <a:pt x="666374" y="248782"/>
                    <a:pt x="696046" y="240878"/>
                    <a:pt x="709472" y="217702"/>
                  </a:cubicBezTo>
                  <a:cubicBezTo>
                    <a:pt x="709528" y="217605"/>
                    <a:pt x="709584" y="217509"/>
                    <a:pt x="709639" y="217412"/>
                  </a:cubicBezTo>
                  <a:cubicBezTo>
                    <a:pt x="713269" y="209552"/>
                    <a:pt x="716348" y="201450"/>
                    <a:pt x="718854" y="193163"/>
                  </a:cubicBezTo>
                  <a:cubicBezTo>
                    <a:pt x="722232" y="192692"/>
                    <a:pt x="725660" y="192692"/>
                    <a:pt x="729038" y="193163"/>
                  </a:cubicBezTo>
                  <a:cubicBezTo>
                    <a:pt x="755823" y="193163"/>
                    <a:pt x="777536" y="214876"/>
                    <a:pt x="777536" y="241661"/>
                  </a:cubicBezTo>
                  <a:cubicBezTo>
                    <a:pt x="777462" y="251168"/>
                    <a:pt x="774595" y="260443"/>
                    <a:pt x="769291" y="268334"/>
                  </a:cubicBezTo>
                  <a:cubicBezTo>
                    <a:pt x="765325" y="274628"/>
                    <a:pt x="759816" y="279803"/>
                    <a:pt x="753287" y="283369"/>
                  </a:cubicBezTo>
                  <a:cubicBezTo>
                    <a:pt x="729984" y="296761"/>
                    <a:pt x="721951" y="326508"/>
                    <a:pt x="735343" y="349810"/>
                  </a:cubicBezTo>
                  <a:cubicBezTo>
                    <a:pt x="748735" y="373113"/>
                    <a:pt x="778482" y="381147"/>
                    <a:pt x="801785" y="367755"/>
                  </a:cubicBezTo>
                  <a:cubicBezTo>
                    <a:pt x="810492" y="363046"/>
                    <a:pt x="818629" y="357350"/>
                    <a:pt x="826034" y="350780"/>
                  </a:cubicBezTo>
                  <a:cubicBezTo>
                    <a:pt x="872840" y="376834"/>
                    <a:pt x="889663" y="435899"/>
                    <a:pt x="863610" y="482706"/>
                  </a:cubicBezTo>
                  <a:cubicBezTo>
                    <a:pt x="852426" y="502798"/>
                    <a:pt x="834468" y="518263"/>
                    <a:pt x="812939" y="5263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0" name="Google Shape;220;p15"/>
          <p:cNvGrpSpPr/>
          <p:nvPr/>
        </p:nvGrpSpPr>
        <p:grpSpPr>
          <a:xfrm>
            <a:off x="3871387" y="5142991"/>
            <a:ext cx="1507667" cy="1507667"/>
            <a:chOff x="23633" y="23633"/>
            <a:chExt cx="2010222" cy="2010222"/>
          </a:xfrm>
        </p:grpSpPr>
        <p:grpSp>
          <p:nvGrpSpPr>
            <p:cNvPr id="221" name="Google Shape;221;p15"/>
            <p:cNvGrpSpPr/>
            <p:nvPr/>
          </p:nvGrpSpPr>
          <p:grpSpPr>
            <a:xfrm>
              <a:off x="23633" y="23633"/>
              <a:ext cx="2010222" cy="2010222"/>
              <a:chOff x="9336" y="9336"/>
              <a:chExt cx="794129" cy="794129"/>
            </a:xfrm>
          </p:grpSpPr>
          <p:sp>
            <p:nvSpPr>
              <p:cNvPr id="222" name="Google Shape;222;p15"/>
              <p:cNvSpPr/>
              <p:nvPr/>
            </p:nvSpPr>
            <p:spPr>
              <a:xfrm>
                <a:off x="9336" y="9336"/>
                <a:ext cx="794129" cy="794129"/>
              </a:xfrm>
              <a:custGeom>
                <a:rect b="b" l="l" r="r" t="t"/>
                <a:pathLst>
                  <a:path extrusionOk="0" h="794129" w="794129">
                    <a:moveTo>
                      <a:pt x="425673" y="13236"/>
                    </a:moveTo>
                    <a:lnTo>
                      <a:pt x="425673" y="13236"/>
                    </a:lnTo>
                    <a:cubicBezTo>
                      <a:pt x="443444" y="27257"/>
                      <a:pt x="467230" y="31024"/>
                      <a:pt x="488465" y="23181"/>
                    </a:cubicBezTo>
                    <a:lnTo>
                      <a:pt x="488465" y="23181"/>
                    </a:lnTo>
                    <a:cubicBezTo>
                      <a:pt x="508510" y="15777"/>
                      <a:pt x="531017" y="23090"/>
                      <a:pt x="542881" y="40862"/>
                    </a:cubicBezTo>
                    <a:lnTo>
                      <a:pt x="542882" y="40862"/>
                    </a:lnTo>
                    <a:cubicBezTo>
                      <a:pt x="555451" y="59689"/>
                      <a:pt x="576908" y="70622"/>
                      <a:pt x="599527" y="69724"/>
                    </a:cubicBezTo>
                    <a:lnTo>
                      <a:pt x="599528" y="69724"/>
                    </a:lnTo>
                    <a:cubicBezTo>
                      <a:pt x="620880" y="68877"/>
                      <a:pt x="640025" y="82787"/>
                      <a:pt x="645818" y="103356"/>
                    </a:cubicBezTo>
                    <a:lnTo>
                      <a:pt x="645818" y="103356"/>
                    </a:lnTo>
                    <a:cubicBezTo>
                      <a:pt x="651954" y="125145"/>
                      <a:pt x="668983" y="142174"/>
                      <a:pt x="690772" y="148310"/>
                    </a:cubicBezTo>
                    <a:lnTo>
                      <a:pt x="690772" y="148310"/>
                    </a:lnTo>
                    <a:cubicBezTo>
                      <a:pt x="711341" y="154103"/>
                      <a:pt x="725250" y="173248"/>
                      <a:pt x="724403" y="194600"/>
                    </a:cubicBezTo>
                    <a:lnTo>
                      <a:pt x="724403" y="194601"/>
                    </a:lnTo>
                    <a:cubicBezTo>
                      <a:pt x="723506" y="217220"/>
                      <a:pt x="734439" y="238677"/>
                      <a:pt x="753266" y="251246"/>
                    </a:cubicBezTo>
                    <a:lnTo>
                      <a:pt x="753266" y="251246"/>
                    </a:lnTo>
                    <a:cubicBezTo>
                      <a:pt x="771038" y="263111"/>
                      <a:pt x="778351" y="285618"/>
                      <a:pt x="770947" y="305663"/>
                    </a:cubicBezTo>
                    <a:lnTo>
                      <a:pt x="770947" y="305663"/>
                    </a:lnTo>
                    <a:cubicBezTo>
                      <a:pt x="763103" y="326898"/>
                      <a:pt x="766871" y="350684"/>
                      <a:pt x="780892" y="368455"/>
                    </a:cubicBezTo>
                    <a:lnTo>
                      <a:pt x="780892" y="368455"/>
                    </a:lnTo>
                    <a:cubicBezTo>
                      <a:pt x="794128" y="385231"/>
                      <a:pt x="794128" y="408897"/>
                      <a:pt x="780892" y="425673"/>
                    </a:cubicBezTo>
                    <a:lnTo>
                      <a:pt x="780892" y="425673"/>
                    </a:lnTo>
                    <a:cubicBezTo>
                      <a:pt x="766871" y="443444"/>
                      <a:pt x="763103" y="467230"/>
                      <a:pt x="770947" y="488465"/>
                    </a:cubicBezTo>
                    <a:lnTo>
                      <a:pt x="770947" y="488465"/>
                    </a:lnTo>
                    <a:cubicBezTo>
                      <a:pt x="778351" y="508510"/>
                      <a:pt x="771038" y="531017"/>
                      <a:pt x="753266" y="542882"/>
                    </a:cubicBezTo>
                    <a:lnTo>
                      <a:pt x="753266" y="542882"/>
                    </a:lnTo>
                    <a:cubicBezTo>
                      <a:pt x="734439" y="555451"/>
                      <a:pt x="723506" y="576908"/>
                      <a:pt x="724403" y="599527"/>
                    </a:cubicBezTo>
                    <a:lnTo>
                      <a:pt x="724403" y="599528"/>
                    </a:lnTo>
                    <a:cubicBezTo>
                      <a:pt x="725250" y="620880"/>
                      <a:pt x="711341" y="640025"/>
                      <a:pt x="690772" y="645818"/>
                    </a:cubicBezTo>
                    <a:lnTo>
                      <a:pt x="690772" y="645818"/>
                    </a:lnTo>
                    <a:cubicBezTo>
                      <a:pt x="668983" y="651954"/>
                      <a:pt x="651954" y="668983"/>
                      <a:pt x="645818" y="690772"/>
                    </a:cubicBezTo>
                    <a:lnTo>
                      <a:pt x="645818" y="690772"/>
                    </a:lnTo>
                    <a:cubicBezTo>
                      <a:pt x="640025" y="711341"/>
                      <a:pt x="620880" y="725250"/>
                      <a:pt x="599528" y="724403"/>
                    </a:cubicBezTo>
                    <a:lnTo>
                      <a:pt x="599527" y="724403"/>
                    </a:lnTo>
                    <a:cubicBezTo>
                      <a:pt x="576908" y="723506"/>
                      <a:pt x="555451" y="734439"/>
                      <a:pt x="542882" y="753266"/>
                    </a:cubicBezTo>
                    <a:lnTo>
                      <a:pt x="542882" y="753266"/>
                    </a:lnTo>
                    <a:cubicBezTo>
                      <a:pt x="531017" y="771038"/>
                      <a:pt x="508510" y="778351"/>
                      <a:pt x="488465" y="770947"/>
                    </a:cubicBezTo>
                    <a:lnTo>
                      <a:pt x="488465" y="770947"/>
                    </a:lnTo>
                    <a:cubicBezTo>
                      <a:pt x="467230" y="763103"/>
                      <a:pt x="443444" y="766871"/>
                      <a:pt x="425673" y="780892"/>
                    </a:cubicBezTo>
                    <a:lnTo>
                      <a:pt x="425673" y="780892"/>
                    </a:lnTo>
                    <a:cubicBezTo>
                      <a:pt x="408897" y="794128"/>
                      <a:pt x="385231" y="794128"/>
                      <a:pt x="368455" y="780892"/>
                    </a:cubicBezTo>
                    <a:lnTo>
                      <a:pt x="368455" y="780892"/>
                    </a:lnTo>
                    <a:cubicBezTo>
                      <a:pt x="350684" y="766871"/>
                      <a:pt x="326898" y="763103"/>
                      <a:pt x="305663" y="770947"/>
                    </a:cubicBezTo>
                    <a:lnTo>
                      <a:pt x="305663" y="770947"/>
                    </a:lnTo>
                    <a:cubicBezTo>
                      <a:pt x="285618" y="778351"/>
                      <a:pt x="263111" y="771038"/>
                      <a:pt x="251246" y="753266"/>
                    </a:cubicBezTo>
                    <a:lnTo>
                      <a:pt x="251246" y="753266"/>
                    </a:lnTo>
                    <a:cubicBezTo>
                      <a:pt x="238677" y="734439"/>
                      <a:pt x="217220" y="723506"/>
                      <a:pt x="194601" y="724403"/>
                    </a:cubicBezTo>
                    <a:lnTo>
                      <a:pt x="194600" y="724403"/>
                    </a:lnTo>
                    <a:cubicBezTo>
                      <a:pt x="173248" y="725250"/>
                      <a:pt x="154103" y="711341"/>
                      <a:pt x="148310" y="690772"/>
                    </a:cubicBezTo>
                    <a:lnTo>
                      <a:pt x="148310" y="690772"/>
                    </a:lnTo>
                    <a:cubicBezTo>
                      <a:pt x="142174" y="668983"/>
                      <a:pt x="125145" y="651954"/>
                      <a:pt x="103356" y="645818"/>
                    </a:cubicBezTo>
                    <a:lnTo>
                      <a:pt x="103356" y="645818"/>
                    </a:lnTo>
                    <a:cubicBezTo>
                      <a:pt x="82787" y="640025"/>
                      <a:pt x="68877" y="620880"/>
                      <a:pt x="69724" y="599528"/>
                    </a:cubicBezTo>
                    <a:lnTo>
                      <a:pt x="69724" y="599527"/>
                    </a:lnTo>
                    <a:cubicBezTo>
                      <a:pt x="70622" y="576908"/>
                      <a:pt x="59689" y="555451"/>
                      <a:pt x="40862" y="542882"/>
                    </a:cubicBezTo>
                    <a:lnTo>
                      <a:pt x="40862" y="542881"/>
                    </a:lnTo>
                    <a:cubicBezTo>
                      <a:pt x="23090" y="531017"/>
                      <a:pt x="15777" y="508510"/>
                      <a:pt x="23181" y="488465"/>
                    </a:cubicBezTo>
                    <a:lnTo>
                      <a:pt x="23181" y="488465"/>
                    </a:lnTo>
                    <a:cubicBezTo>
                      <a:pt x="31024" y="467230"/>
                      <a:pt x="27257" y="443444"/>
                      <a:pt x="13236" y="425673"/>
                    </a:cubicBezTo>
                    <a:lnTo>
                      <a:pt x="13236" y="425673"/>
                    </a:lnTo>
                    <a:cubicBezTo>
                      <a:pt x="0" y="408897"/>
                      <a:pt x="0" y="385231"/>
                      <a:pt x="13236" y="368455"/>
                    </a:cubicBezTo>
                    <a:lnTo>
                      <a:pt x="13236" y="368455"/>
                    </a:lnTo>
                    <a:cubicBezTo>
                      <a:pt x="27257" y="350684"/>
                      <a:pt x="31024" y="326898"/>
                      <a:pt x="23181" y="305663"/>
                    </a:cubicBezTo>
                    <a:lnTo>
                      <a:pt x="23181" y="305663"/>
                    </a:lnTo>
                    <a:cubicBezTo>
                      <a:pt x="15777" y="285618"/>
                      <a:pt x="23090" y="263111"/>
                      <a:pt x="40862" y="251247"/>
                    </a:cubicBezTo>
                    <a:lnTo>
                      <a:pt x="40862" y="251246"/>
                    </a:lnTo>
                    <a:cubicBezTo>
                      <a:pt x="59689" y="238677"/>
                      <a:pt x="70622" y="217220"/>
                      <a:pt x="69724" y="194601"/>
                    </a:cubicBezTo>
                    <a:lnTo>
                      <a:pt x="69724" y="194601"/>
                    </a:lnTo>
                    <a:cubicBezTo>
                      <a:pt x="68877" y="173248"/>
                      <a:pt x="82787" y="154103"/>
                      <a:pt x="103356" y="148310"/>
                    </a:cubicBezTo>
                    <a:lnTo>
                      <a:pt x="103356" y="148310"/>
                    </a:lnTo>
                    <a:cubicBezTo>
                      <a:pt x="125145" y="142174"/>
                      <a:pt x="142174" y="125145"/>
                      <a:pt x="148310" y="103356"/>
                    </a:cubicBezTo>
                    <a:lnTo>
                      <a:pt x="148310" y="103356"/>
                    </a:lnTo>
                    <a:cubicBezTo>
                      <a:pt x="154103" y="82787"/>
                      <a:pt x="173248" y="68877"/>
                      <a:pt x="194601" y="69724"/>
                    </a:cubicBezTo>
                    <a:lnTo>
                      <a:pt x="194601" y="69724"/>
                    </a:lnTo>
                    <a:cubicBezTo>
                      <a:pt x="217220" y="70622"/>
                      <a:pt x="238677" y="59689"/>
                      <a:pt x="251246" y="40862"/>
                    </a:cubicBezTo>
                    <a:lnTo>
                      <a:pt x="251247" y="40862"/>
                    </a:lnTo>
                    <a:cubicBezTo>
                      <a:pt x="263111" y="23090"/>
                      <a:pt x="285618" y="15777"/>
                      <a:pt x="305663" y="23181"/>
                    </a:cubicBezTo>
                    <a:lnTo>
                      <a:pt x="305663" y="23181"/>
                    </a:lnTo>
                    <a:cubicBezTo>
                      <a:pt x="326898" y="31024"/>
                      <a:pt x="350684" y="27257"/>
                      <a:pt x="368455" y="13236"/>
                    </a:cubicBezTo>
                    <a:lnTo>
                      <a:pt x="368455" y="13236"/>
                    </a:lnTo>
                    <a:cubicBezTo>
                      <a:pt x="385231" y="0"/>
                      <a:pt x="408897" y="0"/>
                      <a:pt x="425673" y="13236"/>
                    </a:cubicBezTo>
                    <a:close/>
                  </a:path>
                </a:pathLst>
              </a:custGeom>
              <a:solidFill>
                <a:srgbClr val="FF4F63"/>
              </a:solidFill>
              <a:ln cap="flat" cmpd="sng" w="85725">
                <a:solidFill>
                  <a:srgbClr val="FFE70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4" name="Google Shape;224;p15"/>
            <p:cNvSpPr/>
            <p:nvPr/>
          </p:nvSpPr>
          <p:spPr>
            <a:xfrm>
              <a:off x="654762" y="514456"/>
              <a:ext cx="747905" cy="1028508"/>
            </a:xfrm>
            <a:custGeom>
              <a:rect b="b" l="l" r="r" t="t"/>
              <a:pathLst>
                <a:path extrusionOk="0" h="1028508" w="747905">
                  <a:moveTo>
                    <a:pt x="611925" y="85144"/>
                  </a:moveTo>
                  <a:cubicBezTo>
                    <a:pt x="524852" y="13530"/>
                    <a:pt x="410119" y="-14981"/>
                    <a:pt x="299652" y="7543"/>
                  </a:cubicBezTo>
                  <a:cubicBezTo>
                    <a:pt x="151116" y="37546"/>
                    <a:pt x="35368" y="154218"/>
                    <a:pt x="6545" y="302987"/>
                  </a:cubicBezTo>
                  <a:cubicBezTo>
                    <a:pt x="-14292" y="413415"/>
                    <a:pt x="15186" y="527382"/>
                    <a:pt x="86951" y="613858"/>
                  </a:cubicBezTo>
                  <a:cubicBezTo>
                    <a:pt x="119846" y="650979"/>
                    <a:pt x="138702" y="698449"/>
                    <a:pt x="140243" y="748024"/>
                  </a:cubicBezTo>
                  <a:lnTo>
                    <a:pt x="140243" y="888266"/>
                  </a:lnTo>
                  <a:cubicBezTo>
                    <a:pt x="140243" y="965720"/>
                    <a:pt x="203032" y="1028509"/>
                    <a:pt x="280485" y="1028509"/>
                  </a:cubicBezTo>
                  <a:lnTo>
                    <a:pt x="467475" y="1028509"/>
                  </a:lnTo>
                  <a:cubicBezTo>
                    <a:pt x="544929" y="1028509"/>
                    <a:pt x="607718" y="965720"/>
                    <a:pt x="607718" y="888266"/>
                  </a:cubicBezTo>
                  <a:lnTo>
                    <a:pt x="607718" y="756906"/>
                  </a:lnTo>
                  <a:cubicBezTo>
                    <a:pt x="609287" y="702172"/>
                    <a:pt x="629395" y="649594"/>
                    <a:pt x="664750" y="607781"/>
                  </a:cubicBezTo>
                  <a:cubicBezTo>
                    <a:pt x="793677" y="448294"/>
                    <a:pt x="770112" y="214728"/>
                    <a:pt x="611925" y="84209"/>
                  </a:cubicBezTo>
                  <a:close/>
                  <a:moveTo>
                    <a:pt x="514223" y="888266"/>
                  </a:moveTo>
                  <a:cubicBezTo>
                    <a:pt x="514223" y="914084"/>
                    <a:pt x="493293" y="935014"/>
                    <a:pt x="467475" y="935014"/>
                  </a:cubicBezTo>
                  <a:lnTo>
                    <a:pt x="280485" y="935014"/>
                  </a:lnTo>
                  <a:cubicBezTo>
                    <a:pt x="254667" y="935014"/>
                    <a:pt x="233738" y="914084"/>
                    <a:pt x="233738" y="888266"/>
                  </a:cubicBezTo>
                  <a:lnTo>
                    <a:pt x="233738" y="841519"/>
                  </a:lnTo>
                  <a:lnTo>
                    <a:pt x="514223" y="841519"/>
                  </a:lnTo>
                  <a:close/>
                  <a:moveTo>
                    <a:pt x="592291" y="549814"/>
                  </a:moveTo>
                  <a:cubicBezTo>
                    <a:pt x="545287" y="605565"/>
                    <a:pt x="517863" y="675193"/>
                    <a:pt x="514223" y="748024"/>
                  </a:cubicBezTo>
                  <a:lnTo>
                    <a:pt x="420728" y="748024"/>
                  </a:lnTo>
                  <a:lnTo>
                    <a:pt x="420728" y="607781"/>
                  </a:lnTo>
                  <a:cubicBezTo>
                    <a:pt x="420728" y="581963"/>
                    <a:pt x="399798" y="561034"/>
                    <a:pt x="373980" y="561034"/>
                  </a:cubicBezTo>
                  <a:cubicBezTo>
                    <a:pt x="348162" y="561034"/>
                    <a:pt x="327233" y="581963"/>
                    <a:pt x="327233" y="607781"/>
                  </a:cubicBezTo>
                  <a:lnTo>
                    <a:pt x="327233" y="748024"/>
                  </a:lnTo>
                  <a:lnTo>
                    <a:pt x="233738" y="748024"/>
                  </a:lnTo>
                  <a:cubicBezTo>
                    <a:pt x="232504" y="676411"/>
                    <a:pt x="206014" y="607536"/>
                    <a:pt x="158942" y="553554"/>
                  </a:cubicBezTo>
                  <a:cubicBezTo>
                    <a:pt x="59682" y="434626"/>
                    <a:pt x="75627" y="257750"/>
                    <a:pt x="194555" y="158490"/>
                  </a:cubicBezTo>
                  <a:cubicBezTo>
                    <a:pt x="230002" y="128906"/>
                    <a:pt x="272204" y="108529"/>
                    <a:pt x="317416" y="99168"/>
                  </a:cubicBezTo>
                  <a:cubicBezTo>
                    <a:pt x="469141" y="67929"/>
                    <a:pt x="617463" y="165601"/>
                    <a:pt x="648703" y="317326"/>
                  </a:cubicBezTo>
                  <a:cubicBezTo>
                    <a:pt x="652545" y="335987"/>
                    <a:pt x="654476" y="354991"/>
                    <a:pt x="654465" y="374044"/>
                  </a:cubicBezTo>
                  <a:cubicBezTo>
                    <a:pt x="654812" y="438081"/>
                    <a:pt x="632826" y="500237"/>
                    <a:pt x="592291" y="549814"/>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FF86"/>
        </a:solidFill>
      </p:bgPr>
    </p:bg>
    <p:spTree>
      <p:nvGrpSpPr>
        <p:cNvPr id="228" name="Shape 228"/>
        <p:cNvGrpSpPr/>
        <p:nvPr/>
      </p:nvGrpSpPr>
      <p:grpSpPr>
        <a:xfrm>
          <a:off x="0" y="0"/>
          <a:ext cx="0" cy="0"/>
          <a:chOff x="0" y="0"/>
          <a:chExt cx="0" cy="0"/>
        </a:xfrm>
      </p:grpSpPr>
      <p:grpSp>
        <p:nvGrpSpPr>
          <p:cNvPr id="229" name="Google Shape;229;p16"/>
          <p:cNvGrpSpPr/>
          <p:nvPr/>
        </p:nvGrpSpPr>
        <p:grpSpPr>
          <a:xfrm>
            <a:off x="8740454" y="440598"/>
            <a:ext cx="10448799" cy="10448799"/>
            <a:chOff x="41590" y="41590"/>
            <a:chExt cx="13931732" cy="13931732"/>
          </a:xfrm>
        </p:grpSpPr>
        <p:grpSp>
          <p:nvGrpSpPr>
            <p:cNvPr id="230" name="Google Shape;230;p16"/>
            <p:cNvGrpSpPr/>
            <p:nvPr/>
          </p:nvGrpSpPr>
          <p:grpSpPr>
            <a:xfrm>
              <a:off x="41590" y="41590"/>
              <a:ext cx="13931732" cy="13931732"/>
              <a:chOff x="2412" y="2412"/>
              <a:chExt cx="807975" cy="807975"/>
            </a:xfrm>
          </p:grpSpPr>
          <p:sp>
            <p:nvSpPr>
              <p:cNvPr id="231" name="Google Shape;231;p16"/>
              <p:cNvSpPr/>
              <p:nvPr/>
            </p:nvSpPr>
            <p:spPr>
              <a:xfrm>
                <a:off x="2412" y="2412"/>
                <a:ext cx="807975" cy="807975"/>
              </a:xfrm>
              <a:custGeom>
                <a:rect b="b" l="l" r="r" t="t"/>
                <a:pathLst>
                  <a:path extrusionOk="0" h="807975" w="807975">
                    <a:moveTo>
                      <a:pt x="411380" y="3420"/>
                    </a:moveTo>
                    <a:lnTo>
                      <a:pt x="453813" y="36899"/>
                    </a:lnTo>
                    <a:cubicBezTo>
                      <a:pt x="458405" y="40522"/>
                      <a:pt x="464551" y="41495"/>
                      <a:pt x="470038" y="39469"/>
                    </a:cubicBezTo>
                    <a:lnTo>
                      <a:pt x="520739" y="20741"/>
                    </a:lnTo>
                    <a:cubicBezTo>
                      <a:pt x="525919" y="18828"/>
                      <a:pt x="531734" y="20718"/>
                      <a:pt x="534800" y="25310"/>
                    </a:cubicBezTo>
                    <a:lnTo>
                      <a:pt x="564811" y="70262"/>
                    </a:lnTo>
                    <a:cubicBezTo>
                      <a:pt x="568059" y="75127"/>
                      <a:pt x="573603" y="77952"/>
                      <a:pt x="579448" y="77720"/>
                    </a:cubicBezTo>
                    <a:lnTo>
                      <a:pt x="633455" y="75577"/>
                    </a:lnTo>
                    <a:cubicBezTo>
                      <a:pt x="638972" y="75358"/>
                      <a:pt x="643919" y="78952"/>
                      <a:pt x="645416" y="84267"/>
                    </a:cubicBezTo>
                    <a:lnTo>
                      <a:pt x="660067" y="136293"/>
                    </a:lnTo>
                    <a:cubicBezTo>
                      <a:pt x="661653" y="141923"/>
                      <a:pt x="666053" y="146323"/>
                      <a:pt x="671683" y="147909"/>
                    </a:cubicBezTo>
                    <a:lnTo>
                      <a:pt x="723708" y="162560"/>
                    </a:lnTo>
                    <a:cubicBezTo>
                      <a:pt x="729023" y="164057"/>
                      <a:pt x="732618" y="169004"/>
                      <a:pt x="732399" y="174521"/>
                    </a:cubicBezTo>
                    <a:lnTo>
                      <a:pt x="730256" y="228528"/>
                    </a:lnTo>
                    <a:cubicBezTo>
                      <a:pt x="730024" y="234373"/>
                      <a:pt x="732849" y="239917"/>
                      <a:pt x="737714" y="243165"/>
                    </a:cubicBezTo>
                    <a:lnTo>
                      <a:pt x="782666" y="273176"/>
                    </a:lnTo>
                    <a:cubicBezTo>
                      <a:pt x="787258" y="276242"/>
                      <a:pt x="789148" y="282057"/>
                      <a:pt x="787235" y="287237"/>
                    </a:cubicBezTo>
                    <a:lnTo>
                      <a:pt x="768507" y="337938"/>
                    </a:lnTo>
                    <a:cubicBezTo>
                      <a:pt x="766481" y="343425"/>
                      <a:pt x="767454" y="349571"/>
                      <a:pt x="771077" y="354163"/>
                    </a:cubicBezTo>
                    <a:lnTo>
                      <a:pt x="804556" y="396596"/>
                    </a:lnTo>
                    <a:cubicBezTo>
                      <a:pt x="807976" y="400930"/>
                      <a:pt x="807976" y="407046"/>
                      <a:pt x="804556" y="411380"/>
                    </a:cubicBezTo>
                    <a:lnTo>
                      <a:pt x="771077" y="453813"/>
                    </a:lnTo>
                    <a:cubicBezTo>
                      <a:pt x="767454" y="458405"/>
                      <a:pt x="766481" y="464551"/>
                      <a:pt x="768507" y="470038"/>
                    </a:cubicBezTo>
                    <a:lnTo>
                      <a:pt x="787235" y="520739"/>
                    </a:lnTo>
                    <a:cubicBezTo>
                      <a:pt x="789148" y="525919"/>
                      <a:pt x="787258" y="531734"/>
                      <a:pt x="782666" y="534800"/>
                    </a:cubicBezTo>
                    <a:lnTo>
                      <a:pt x="737714" y="564811"/>
                    </a:lnTo>
                    <a:cubicBezTo>
                      <a:pt x="732849" y="568059"/>
                      <a:pt x="730024" y="573603"/>
                      <a:pt x="730256" y="579448"/>
                    </a:cubicBezTo>
                    <a:lnTo>
                      <a:pt x="732399" y="633455"/>
                    </a:lnTo>
                    <a:cubicBezTo>
                      <a:pt x="732618" y="638972"/>
                      <a:pt x="729023" y="643919"/>
                      <a:pt x="723708" y="645416"/>
                    </a:cubicBezTo>
                    <a:lnTo>
                      <a:pt x="671683" y="660067"/>
                    </a:lnTo>
                    <a:cubicBezTo>
                      <a:pt x="666053" y="661653"/>
                      <a:pt x="661653" y="666053"/>
                      <a:pt x="660067" y="671683"/>
                    </a:cubicBezTo>
                    <a:lnTo>
                      <a:pt x="645416" y="723708"/>
                    </a:lnTo>
                    <a:cubicBezTo>
                      <a:pt x="643919" y="729023"/>
                      <a:pt x="638972" y="732618"/>
                      <a:pt x="633455" y="732399"/>
                    </a:cubicBezTo>
                    <a:lnTo>
                      <a:pt x="579448" y="730256"/>
                    </a:lnTo>
                    <a:cubicBezTo>
                      <a:pt x="573603" y="730024"/>
                      <a:pt x="568059" y="732849"/>
                      <a:pt x="564811" y="737714"/>
                    </a:cubicBezTo>
                    <a:lnTo>
                      <a:pt x="534800" y="782666"/>
                    </a:lnTo>
                    <a:cubicBezTo>
                      <a:pt x="531734" y="787258"/>
                      <a:pt x="525919" y="789148"/>
                      <a:pt x="520739" y="787235"/>
                    </a:cubicBezTo>
                    <a:lnTo>
                      <a:pt x="470038" y="768507"/>
                    </a:lnTo>
                    <a:cubicBezTo>
                      <a:pt x="464551" y="766481"/>
                      <a:pt x="458405" y="767454"/>
                      <a:pt x="453813" y="771077"/>
                    </a:cubicBezTo>
                    <a:lnTo>
                      <a:pt x="411380" y="804556"/>
                    </a:lnTo>
                    <a:cubicBezTo>
                      <a:pt x="407046" y="807976"/>
                      <a:pt x="400930" y="807976"/>
                      <a:pt x="396596" y="804556"/>
                    </a:cubicBezTo>
                    <a:lnTo>
                      <a:pt x="354163" y="771077"/>
                    </a:lnTo>
                    <a:cubicBezTo>
                      <a:pt x="349571" y="767454"/>
                      <a:pt x="343425" y="766481"/>
                      <a:pt x="337938" y="768507"/>
                    </a:cubicBezTo>
                    <a:lnTo>
                      <a:pt x="287237" y="787235"/>
                    </a:lnTo>
                    <a:cubicBezTo>
                      <a:pt x="282057" y="789148"/>
                      <a:pt x="276242" y="787258"/>
                      <a:pt x="273176" y="782666"/>
                    </a:cubicBezTo>
                    <a:lnTo>
                      <a:pt x="243165" y="737714"/>
                    </a:lnTo>
                    <a:cubicBezTo>
                      <a:pt x="239917" y="732849"/>
                      <a:pt x="234373" y="730024"/>
                      <a:pt x="228528" y="730256"/>
                    </a:cubicBezTo>
                    <a:lnTo>
                      <a:pt x="174521" y="732399"/>
                    </a:lnTo>
                    <a:cubicBezTo>
                      <a:pt x="169004" y="732618"/>
                      <a:pt x="164057" y="729023"/>
                      <a:pt x="162560" y="723708"/>
                    </a:cubicBezTo>
                    <a:lnTo>
                      <a:pt x="147909" y="671683"/>
                    </a:lnTo>
                    <a:cubicBezTo>
                      <a:pt x="146323" y="666053"/>
                      <a:pt x="141923" y="661653"/>
                      <a:pt x="136293" y="660067"/>
                    </a:cubicBezTo>
                    <a:lnTo>
                      <a:pt x="84267" y="645416"/>
                    </a:lnTo>
                    <a:cubicBezTo>
                      <a:pt x="78952" y="643919"/>
                      <a:pt x="75358" y="638972"/>
                      <a:pt x="75577" y="633455"/>
                    </a:cubicBezTo>
                    <a:lnTo>
                      <a:pt x="77720" y="579448"/>
                    </a:lnTo>
                    <a:cubicBezTo>
                      <a:pt x="77952" y="573603"/>
                      <a:pt x="75127" y="568059"/>
                      <a:pt x="70262" y="564811"/>
                    </a:cubicBezTo>
                    <a:lnTo>
                      <a:pt x="25310" y="534800"/>
                    </a:lnTo>
                    <a:cubicBezTo>
                      <a:pt x="20718" y="531734"/>
                      <a:pt x="18828" y="525919"/>
                      <a:pt x="20741" y="520739"/>
                    </a:cubicBezTo>
                    <a:lnTo>
                      <a:pt x="39469" y="470038"/>
                    </a:lnTo>
                    <a:cubicBezTo>
                      <a:pt x="41495" y="464551"/>
                      <a:pt x="40522" y="458405"/>
                      <a:pt x="36899" y="453813"/>
                    </a:cubicBezTo>
                    <a:lnTo>
                      <a:pt x="3420" y="411380"/>
                    </a:lnTo>
                    <a:cubicBezTo>
                      <a:pt x="0" y="407046"/>
                      <a:pt x="0" y="400930"/>
                      <a:pt x="3420" y="396596"/>
                    </a:cubicBezTo>
                    <a:lnTo>
                      <a:pt x="36899" y="354163"/>
                    </a:lnTo>
                    <a:cubicBezTo>
                      <a:pt x="40522" y="349571"/>
                      <a:pt x="41495" y="343425"/>
                      <a:pt x="39469" y="337938"/>
                    </a:cubicBezTo>
                    <a:lnTo>
                      <a:pt x="20741" y="287237"/>
                    </a:lnTo>
                    <a:cubicBezTo>
                      <a:pt x="18828" y="282057"/>
                      <a:pt x="20718" y="276242"/>
                      <a:pt x="25310" y="273176"/>
                    </a:cubicBezTo>
                    <a:lnTo>
                      <a:pt x="70262" y="243165"/>
                    </a:lnTo>
                    <a:cubicBezTo>
                      <a:pt x="75127" y="239917"/>
                      <a:pt x="77952" y="234373"/>
                      <a:pt x="77720" y="228528"/>
                    </a:cubicBezTo>
                    <a:lnTo>
                      <a:pt x="75577" y="174521"/>
                    </a:lnTo>
                    <a:cubicBezTo>
                      <a:pt x="75358" y="169004"/>
                      <a:pt x="78952" y="164057"/>
                      <a:pt x="84267" y="162560"/>
                    </a:cubicBezTo>
                    <a:lnTo>
                      <a:pt x="136293" y="147909"/>
                    </a:lnTo>
                    <a:cubicBezTo>
                      <a:pt x="141923" y="146323"/>
                      <a:pt x="146323" y="141923"/>
                      <a:pt x="147909" y="136293"/>
                    </a:cubicBezTo>
                    <a:lnTo>
                      <a:pt x="162560" y="84267"/>
                    </a:lnTo>
                    <a:cubicBezTo>
                      <a:pt x="164057" y="78952"/>
                      <a:pt x="169004" y="75358"/>
                      <a:pt x="174521" y="75577"/>
                    </a:cubicBezTo>
                    <a:lnTo>
                      <a:pt x="228528" y="77720"/>
                    </a:lnTo>
                    <a:cubicBezTo>
                      <a:pt x="234373" y="77952"/>
                      <a:pt x="239917" y="75127"/>
                      <a:pt x="243165" y="70262"/>
                    </a:cubicBezTo>
                    <a:lnTo>
                      <a:pt x="273176" y="25310"/>
                    </a:lnTo>
                    <a:cubicBezTo>
                      <a:pt x="276242" y="20718"/>
                      <a:pt x="282057" y="18828"/>
                      <a:pt x="287237" y="20741"/>
                    </a:cubicBezTo>
                    <a:lnTo>
                      <a:pt x="337938" y="39469"/>
                    </a:lnTo>
                    <a:cubicBezTo>
                      <a:pt x="343425" y="41495"/>
                      <a:pt x="349571" y="40522"/>
                      <a:pt x="354163" y="36899"/>
                    </a:cubicBezTo>
                    <a:lnTo>
                      <a:pt x="396596" y="3420"/>
                    </a:lnTo>
                    <a:cubicBezTo>
                      <a:pt x="400930" y="0"/>
                      <a:pt x="407046" y="0"/>
                      <a:pt x="411380" y="3420"/>
                    </a:cubicBezTo>
                    <a:close/>
                  </a:path>
                </a:pathLst>
              </a:custGeom>
              <a:solidFill>
                <a:srgbClr val="FF4F63"/>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txBox="1"/>
              <p:nvPr/>
            </p:nvSpPr>
            <p:spPr>
              <a:xfrm>
                <a:off x="88900" y="41275"/>
                <a:ext cx="635000" cy="6826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33" name="Google Shape;233;p16"/>
            <p:cNvPicPr preferRelativeResize="0"/>
            <p:nvPr/>
          </p:nvPicPr>
          <p:blipFill rotWithShape="1">
            <a:blip r:embed="rId3">
              <a:alphaModFix/>
            </a:blip>
            <a:srcRect b="5910" l="0" r="0" t="0"/>
            <a:stretch/>
          </p:blipFill>
          <p:spPr>
            <a:xfrm>
              <a:off x="1831020" y="2756708"/>
              <a:ext cx="9565866" cy="9000428"/>
            </a:xfrm>
            <a:prstGeom prst="rect">
              <a:avLst/>
            </a:prstGeom>
            <a:noFill/>
            <a:ln>
              <a:noFill/>
            </a:ln>
          </p:spPr>
        </p:pic>
      </p:grpSp>
      <p:sp>
        <p:nvSpPr>
          <p:cNvPr id="234" name="Google Shape;234;p16"/>
          <p:cNvSpPr txBox="1"/>
          <p:nvPr/>
        </p:nvSpPr>
        <p:spPr>
          <a:xfrm>
            <a:off x="1028700" y="1743450"/>
            <a:ext cx="7260900" cy="2709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Welcome </a:t>
            </a:r>
            <a:endParaRPr sz="8000">
              <a:solidFill>
                <a:srgbClr val="0F2133"/>
              </a:solidFill>
              <a:latin typeface="Arial"/>
              <a:ea typeface="Arial"/>
              <a:cs typeface="Arial"/>
              <a:sym typeface="Arial"/>
            </a:endParaRPr>
          </a:p>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to Presentation</a:t>
            </a:r>
            <a:endParaRPr/>
          </a:p>
        </p:txBody>
      </p:sp>
      <p:sp>
        <p:nvSpPr>
          <p:cNvPr id="235" name="Google Shape;235;p16"/>
          <p:cNvSpPr txBox="1"/>
          <p:nvPr/>
        </p:nvSpPr>
        <p:spPr>
          <a:xfrm>
            <a:off x="1028700" y="5417828"/>
            <a:ext cx="6550200" cy="885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500">
                <a:solidFill>
                  <a:srgbClr val="0F2133"/>
                </a:solidFill>
                <a:latin typeface="DM Sans"/>
                <a:ea typeface="DM Sans"/>
                <a:cs typeface="DM Sans"/>
                <a:sym typeface="DM Sans"/>
              </a:rPr>
              <a:t>I'm Rain, and I'll be sharing with you my beautiful ideas.</a:t>
            </a:r>
            <a:endParaRPr/>
          </a:p>
        </p:txBody>
      </p:sp>
      <p:sp>
        <p:nvSpPr>
          <p:cNvPr id="236" name="Google Shape;236;p16"/>
          <p:cNvSpPr txBox="1"/>
          <p:nvPr/>
        </p:nvSpPr>
        <p:spPr>
          <a:xfrm>
            <a:off x="1028700" y="7613650"/>
            <a:ext cx="5589300" cy="30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0F2133"/>
                </a:solidFill>
                <a:latin typeface="DM Sans"/>
                <a:ea typeface="DM Sans"/>
                <a:cs typeface="DM Sans"/>
                <a:sym typeface="DM Sans"/>
              </a:rPr>
              <a:t>Follow me at </a:t>
            </a:r>
            <a:r>
              <a:rPr b="1" lang="en-US" sz="2000">
                <a:solidFill>
                  <a:srgbClr val="0F2133"/>
                </a:solidFill>
                <a:latin typeface="DM Sans"/>
                <a:ea typeface="DM Sans"/>
                <a:cs typeface="DM Sans"/>
                <a:sym typeface="DM Sans"/>
              </a:rPr>
              <a:t> </a:t>
            </a:r>
            <a:r>
              <a:rPr lang="en-US" sz="2000">
                <a:solidFill>
                  <a:srgbClr val="0F2133"/>
                </a:solidFill>
                <a:latin typeface="DM Sans"/>
                <a:ea typeface="DM Sans"/>
                <a:cs typeface="DM Sans"/>
                <a:sym typeface="DM Sans"/>
              </a:rPr>
              <a:t>                                  to learn more. </a:t>
            </a:r>
            <a:endParaRPr/>
          </a:p>
        </p:txBody>
      </p:sp>
      <p:sp>
        <p:nvSpPr>
          <p:cNvPr id="237" name="Google Shape;237;p16"/>
          <p:cNvSpPr txBox="1"/>
          <p:nvPr/>
        </p:nvSpPr>
        <p:spPr>
          <a:xfrm>
            <a:off x="2660839" y="7613650"/>
            <a:ext cx="2058600" cy="30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000">
                <a:solidFill>
                  <a:srgbClr val="0F2133"/>
                </a:solidFill>
                <a:latin typeface="DM Sans"/>
                <a:ea typeface="DM Sans"/>
                <a:cs typeface="DM Sans"/>
                <a:sym typeface="DM Sans"/>
              </a:rPr>
              <a:t>@reallygreatsite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4F63"/>
        </a:solidFill>
      </p:bgPr>
    </p:bg>
    <p:spTree>
      <p:nvGrpSpPr>
        <p:cNvPr id="241" name="Shape 241"/>
        <p:cNvGrpSpPr/>
        <p:nvPr/>
      </p:nvGrpSpPr>
      <p:grpSpPr>
        <a:xfrm>
          <a:off x="0" y="0"/>
          <a:ext cx="0" cy="0"/>
          <a:chOff x="0" y="0"/>
          <a:chExt cx="0" cy="0"/>
        </a:xfrm>
      </p:grpSpPr>
      <p:grpSp>
        <p:nvGrpSpPr>
          <p:cNvPr id="242" name="Google Shape;242;p17"/>
          <p:cNvGrpSpPr/>
          <p:nvPr/>
        </p:nvGrpSpPr>
        <p:grpSpPr>
          <a:xfrm>
            <a:off x="1915126" y="1339045"/>
            <a:ext cx="14457746" cy="7484094"/>
            <a:chOff x="0" y="-166423"/>
            <a:chExt cx="19276996" cy="9978792"/>
          </a:xfrm>
        </p:grpSpPr>
        <p:grpSp>
          <p:nvGrpSpPr>
            <p:cNvPr id="243" name="Google Shape;243;p17"/>
            <p:cNvGrpSpPr/>
            <p:nvPr/>
          </p:nvGrpSpPr>
          <p:grpSpPr>
            <a:xfrm>
              <a:off x="2363803" y="1091439"/>
              <a:ext cx="16913193" cy="8720930"/>
              <a:chOff x="0" y="-47625"/>
              <a:chExt cx="1668691" cy="860425"/>
            </a:xfrm>
          </p:grpSpPr>
          <p:sp>
            <p:nvSpPr>
              <p:cNvPr id="244" name="Google Shape;244;p17"/>
              <p:cNvSpPr/>
              <p:nvPr/>
            </p:nvSpPr>
            <p:spPr>
              <a:xfrm>
                <a:off x="0" y="0"/>
                <a:ext cx="1668691" cy="812800"/>
              </a:xfrm>
              <a:custGeom>
                <a:rect b="b" l="l" r="r" t="t"/>
                <a:pathLst>
                  <a:path extrusionOk="0" h="812800" w="1668691">
                    <a:moveTo>
                      <a:pt x="31127" y="0"/>
                    </a:moveTo>
                    <a:lnTo>
                      <a:pt x="1637564" y="0"/>
                    </a:lnTo>
                    <a:cubicBezTo>
                      <a:pt x="1654755" y="0"/>
                      <a:pt x="1668691" y="13936"/>
                      <a:pt x="1668691" y="31127"/>
                    </a:cubicBezTo>
                    <a:lnTo>
                      <a:pt x="1668691" y="781673"/>
                    </a:lnTo>
                    <a:cubicBezTo>
                      <a:pt x="1668691" y="798864"/>
                      <a:pt x="1654755" y="812800"/>
                      <a:pt x="1637564" y="812800"/>
                    </a:cubicBezTo>
                    <a:lnTo>
                      <a:pt x="31127" y="812800"/>
                    </a:lnTo>
                    <a:cubicBezTo>
                      <a:pt x="13936" y="812800"/>
                      <a:pt x="0" y="798864"/>
                      <a:pt x="0" y="781673"/>
                    </a:cubicBezTo>
                    <a:lnTo>
                      <a:pt x="0" y="31127"/>
                    </a:lnTo>
                    <a:cubicBezTo>
                      <a:pt x="0" y="13936"/>
                      <a:pt x="13936" y="0"/>
                      <a:pt x="31127" y="0"/>
                    </a:cubicBezTo>
                    <a:close/>
                  </a:path>
                </a:pathLst>
              </a:custGeom>
              <a:solidFill>
                <a:srgbClr val="6420FF"/>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6" name="Google Shape;246;p17"/>
            <p:cNvSpPr txBox="1"/>
            <p:nvPr/>
          </p:nvSpPr>
          <p:spPr>
            <a:xfrm>
              <a:off x="5204436" y="3891595"/>
              <a:ext cx="11231929" cy="1847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9000">
                  <a:solidFill>
                    <a:srgbClr val="FFFFFF"/>
                  </a:solidFill>
                  <a:latin typeface="Arial"/>
                  <a:ea typeface="Arial"/>
                  <a:cs typeface="Arial"/>
                  <a:sym typeface="Arial"/>
                </a:rPr>
                <a:t>Introduction</a:t>
              </a:r>
              <a:endParaRPr/>
            </a:p>
          </p:txBody>
        </p:sp>
        <p:grpSp>
          <p:nvGrpSpPr>
            <p:cNvPr id="247" name="Google Shape;247;p17"/>
            <p:cNvGrpSpPr/>
            <p:nvPr/>
          </p:nvGrpSpPr>
          <p:grpSpPr>
            <a:xfrm>
              <a:off x="0" y="-166423"/>
              <a:ext cx="4574264" cy="4842287"/>
              <a:chOff x="0" y="-47625"/>
              <a:chExt cx="812800" cy="860425"/>
            </a:xfrm>
          </p:grpSpPr>
          <p:sp>
            <p:nvSpPr>
              <p:cNvPr id="248" name="Google Shape;248;p17"/>
              <p:cNvSpPr/>
              <p:nvPr/>
            </p:nvSpPr>
            <p:spPr>
              <a:xfrm>
                <a:off x="0" y="0"/>
                <a:ext cx="812800" cy="812800"/>
              </a:xfrm>
              <a:custGeom>
                <a:rect b="b" l="l" r="r" t="t"/>
                <a:pathLst>
                  <a:path extrusionOk="0" h="812800" w="812800">
                    <a:moveTo>
                      <a:pt x="115090" y="0"/>
                    </a:moveTo>
                    <a:lnTo>
                      <a:pt x="697710" y="0"/>
                    </a:lnTo>
                    <a:cubicBezTo>
                      <a:pt x="761273" y="0"/>
                      <a:pt x="812800" y="51527"/>
                      <a:pt x="812800" y="115090"/>
                    </a:cubicBezTo>
                    <a:lnTo>
                      <a:pt x="812800" y="697710"/>
                    </a:lnTo>
                    <a:cubicBezTo>
                      <a:pt x="812800" y="761273"/>
                      <a:pt x="761273" y="812800"/>
                      <a:pt x="697710" y="812800"/>
                    </a:cubicBezTo>
                    <a:lnTo>
                      <a:pt x="115090" y="812800"/>
                    </a:lnTo>
                    <a:cubicBezTo>
                      <a:pt x="51527" y="812800"/>
                      <a:pt x="0" y="761273"/>
                      <a:pt x="0" y="697710"/>
                    </a:cubicBezTo>
                    <a:lnTo>
                      <a:pt x="0" y="115090"/>
                    </a:lnTo>
                    <a:cubicBezTo>
                      <a:pt x="0" y="51527"/>
                      <a:pt x="51527" y="0"/>
                      <a:pt x="115090" y="0"/>
                    </a:cubicBezTo>
                    <a:close/>
                  </a:path>
                </a:pathLst>
              </a:custGeom>
              <a:solidFill>
                <a:srgbClr val="5CFF86"/>
              </a:solidFill>
              <a:ln cap="flat" cmpd="sng" w="123825">
                <a:solidFill>
                  <a:srgbClr val="0F21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0" name="Google Shape;250;p17"/>
            <p:cNvSpPr txBox="1"/>
            <p:nvPr/>
          </p:nvSpPr>
          <p:spPr>
            <a:xfrm>
              <a:off x="775325" y="0"/>
              <a:ext cx="2845813" cy="4574264"/>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lang="en-US" sz="22512">
                  <a:solidFill>
                    <a:srgbClr val="0F2133"/>
                  </a:solidFill>
                  <a:latin typeface="Arial"/>
                  <a:ea typeface="Arial"/>
                  <a:cs typeface="Arial"/>
                  <a:sym typeface="Arial"/>
                </a:rPr>
                <a:t>1</a:t>
              </a:r>
              <a:endParaRPr/>
            </a:p>
          </p:txBody>
        </p:sp>
        <p:sp>
          <p:nvSpPr>
            <p:cNvPr id="251" name="Google Shape;251;p17"/>
            <p:cNvSpPr txBox="1"/>
            <p:nvPr/>
          </p:nvSpPr>
          <p:spPr>
            <a:xfrm>
              <a:off x="5327189" y="6778923"/>
              <a:ext cx="10986421" cy="5086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u="none">
                  <a:solidFill>
                    <a:srgbClr val="FFFFFF"/>
                  </a:solidFill>
                  <a:latin typeface="DM Sans"/>
                  <a:ea typeface="DM Sans"/>
                  <a:cs typeface="DM Sans"/>
                  <a:sym typeface="DM Sans"/>
                </a:rPr>
                <a:t>Elaborate on what you want to discuss. </a:t>
              </a:r>
              <a:endParaRPr/>
            </a:p>
          </p:txBody>
        </p:sp>
      </p:grpSp>
      <p:grpSp>
        <p:nvGrpSpPr>
          <p:cNvPr id="252" name="Google Shape;252;p17"/>
          <p:cNvGrpSpPr/>
          <p:nvPr/>
        </p:nvGrpSpPr>
        <p:grpSpPr>
          <a:xfrm>
            <a:off x="14848776" y="6847776"/>
            <a:ext cx="2382518" cy="2382518"/>
            <a:chOff x="37346" y="37346"/>
            <a:chExt cx="3176691" cy="3176691"/>
          </a:xfrm>
        </p:grpSpPr>
        <p:grpSp>
          <p:nvGrpSpPr>
            <p:cNvPr id="253" name="Google Shape;253;p17"/>
            <p:cNvGrpSpPr/>
            <p:nvPr/>
          </p:nvGrpSpPr>
          <p:grpSpPr>
            <a:xfrm>
              <a:off x="37346" y="37346"/>
              <a:ext cx="3176691" cy="3176691"/>
              <a:chOff x="9336" y="9336"/>
              <a:chExt cx="794129" cy="794129"/>
            </a:xfrm>
          </p:grpSpPr>
          <p:sp>
            <p:nvSpPr>
              <p:cNvPr id="254" name="Google Shape;254;p17"/>
              <p:cNvSpPr/>
              <p:nvPr/>
            </p:nvSpPr>
            <p:spPr>
              <a:xfrm>
                <a:off x="9336" y="9336"/>
                <a:ext cx="794129" cy="794129"/>
              </a:xfrm>
              <a:custGeom>
                <a:rect b="b" l="l" r="r" t="t"/>
                <a:pathLst>
                  <a:path extrusionOk="0" h="794129" w="794129">
                    <a:moveTo>
                      <a:pt x="425673" y="13236"/>
                    </a:moveTo>
                    <a:lnTo>
                      <a:pt x="425673" y="13236"/>
                    </a:lnTo>
                    <a:cubicBezTo>
                      <a:pt x="443444" y="27257"/>
                      <a:pt x="467230" y="31024"/>
                      <a:pt x="488465" y="23181"/>
                    </a:cubicBezTo>
                    <a:lnTo>
                      <a:pt x="488465" y="23181"/>
                    </a:lnTo>
                    <a:cubicBezTo>
                      <a:pt x="508510" y="15777"/>
                      <a:pt x="531017" y="23090"/>
                      <a:pt x="542881" y="40862"/>
                    </a:cubicBezTo>
                    <a:lnTo>
                      <a:pt x="542882" y="40862"/>
                    </a:lnTo>
                    <a:cubicBezTo>
                      <a:pt x="555451" y="59689"/>
                      <a:pt x="576908" y="70622"/>
                      <a:pt x="599527" y="69724"/>
                    </a:cubicBezTo>
                    <a:lnTo>
                      <a:pt x="599528" y="69724"/>
                    </a:lnTo>
                    <a:cubicBezTo>
                      <a:pt x="620880" y="68877"/>
                      <a:pt x="640025" y="82787"/>
                      <a:pt x="645818" y="103356"/>
                    </a:cubicBezTo>
                    <a:lnTo>
                      <a:pt x="645818" y="103356"/>
                    </a:lnTo>
                    <a:cubicBezTo>
                      <a:pt x="651954" y="125145"/>
                      <a:pt x="668983" y="142174"/>
                      <a:pt x="690772" y="148310"/>
                    </a:cubicBezTo>
                    <a:lnTo>
                      <a:pt x="690772" y="148310"/>
                    </a:lnTo>
                    <a:cubicBezTo>
                      <a:pt x="711341" y="154103"/>
                      <a:pt x="725250" y="173248"/>
                      <a:pt x="724403" y="194600"/>
                    </a:cubicBezTo>
                    <a:lnTo>
                      <a:pt x="724403" y="194601"/>
                    </a:lnTo>
                    <a:cubicBezTo>
                      <a:pt x="723506" y="217220"/>
                      <a:pt x="734439" y="238677"/>
                      <a:pt x="753266" y="251246"/>
                    </a:cubicBezTo>
                    <a:lnTo>
                      <a:pt x="753266" y="251246"/>
                    </a:lnTo>
                    <a:cubicBezTo>
                      <a:pt x="771038" y="263111"/>
                      <a:pt x="778351" y="285618"/>
                      <a:pt x="770947" y="305663"/>
                    </a:cubicBezTo>
                    <a:lnTo>
                      <a:pt x="770947" y="305663"/>
                    </a:lnTo>
                    <a:cubicBezTo>
                      <a:pt x="763103" y="326898"/>
                      <a:pt x="766871" y="350684"/>
                      <a:pt x="780892" y="368455"/>
                    </a:cubicBezTo>
                    <a:lnTo>
                      <a:pt x="780892" y="368455"/>
                    </a:lnTo>
                    <a:cubicBezTo>
                      <a:pt x="794128" y="385231"/>
                      <a:pt x="794128" y="408897"/>
                      <a:pt x="780892" y="425673"/>
                    </a:cubicBezTo>
                    <a:lnTo>
                      <a:pt x="780892" y="425673"/>
                    </a:lnTo>
                    <a:cubicBezTo>
                      <a:pt x="766871" y="443444"/>
                      <a:pt x="763103" y="467230"/>
                      <a:pt x="770947" y="488465"/>
                    </a:cubicBezTo>
                    <a:lnTo>
                      <a:pt x="770947" y="488465"/>
                    </a:lnTo>
                    <a:cubicBezTo>
                      <a:pt x="778351" y="508510"/>
                      <a:pt x="771038" y="531017"/>
                      <a:pt x="753266" y="542882"/>
                    </a:cubicBezTo>
                    <a:lnTo>
                      <a:pt x="753266" y="542882"/>
                    </a:lnTo>
                    <a:cubicBezTo>
                      <a:pt x="734439" y="555451"/>
                      <a:pt x="723506" y="576908"/>
                      <a:pt x="724403" y="599527"/>
                    </a:cubicBezTo>
                    <a:lnTo>
                      <a:pt x="724403" y="599528"/>
                    </a:lnTo>
                    <a:cubicBezTo>
                      <a:pt x="725250" y="620880"/>
                      <a:pt x="711341" y="640025"/>
                      <a:pt x="690772" y="645818"/>
                    </a:cubicBezTo>
                    <a:lnTo>
                      <a:pt x="690772" y="645818"/>
                    </a:lnTo>
                    <a:cubicBezTo>
                      <a:pt x="668983" y="651954"/>
                      <a:pt x="651954" y="668983"/>
                      <a:pt x="645818" y="690772"/>
                    </a:cubicBezTo>
                    <a:lnTo>
                      <a:pt x="645818" y="690772"/>
                    </a:lnTo>
                    <a:cubicBezTo>
                      <a:pt x="640025" y="711341"/>
                      <a:pt x="620880" y="725250"/>
                      <a:pt x="599528" y="724403"/>
                    </a:cubicBezTo>
                    <a:lnTo>
                      <a:pt x="599527" y="724403"/>
                    </a:lnTo>
                    <a:cubicBezTo>
                      <a:pt x="576908" y="723506"/>
                      <a:pt x="555451" y="734439"/>
                      <a:pt x="542882" y="753266"/>
                    </a:cubicBezTo>
                    <a:lnTo>
                      <a:pt x="542882" y="753266"/>
                    </a:lnTo>
                    <a:cubicBezTo>
                      <a:pt x="531017" y="771038"/>
                      <a:pt x="508510" y="778351"/>
                      <a:pt x="488465" y="770947"/>
                    </a:cubicBezTo>
                    <a:lnTo>
                      <a:pt x="488465" y="770947"/>
                    </a:lnTo>
                    <a:cubicBezTo>
                      <a:pt x="467230" y="763103"/>
                      <a:pt x="443444" y="766871"/>
                      <a:pt x="425673" y="780892"/>
                    </a:cubicBezTo>
                    <a:lnTo>
                      <a:pt x="425673" y="780892"/>
                    </a:lnTo>
                    <a:cubicBezTo>
                      <a:pt x="408897" y="794128"/>
                      <a:pt x="385231" y="794128"/>
                      <a:pt x="368455" y="780892"/>
                    </a:cubicBezTo>
                    <a:lnTo>
                      <a:pt x="368455" y="780892"/>
                    </a:lnTo>
                    <a:cubicBezTo>
                      <a:pt x="350684" y="766871"/>
                      <a:pt x="326898" y="763103"/>
                      <a:pt x="305663" y="770947"/>
                    </a:cubicBezTo>
                    <a:lnTo>
                      <a:pt x="305663" y="770947"/>
                    </a:lnTo>
                    <a:cubicBezTo>
                      <a:pt x="285618" y="778351"/>
                      <a:pt x="263111" y="771038"/>
                      <a:pt x="251246" y="753266"/>
                    </a:cubicBezTo>
                    <a:lnTo>
                      <a:pt x="251246" y="753266"/>
                    </a:lnTo>
                    <a:cubicBezTo>
                      <a:pt x="238677" y="734439"/>
                      <a:pt x="217220" y="723506"/>
                      <a:pt x="194601" y="724403"/>
                    </a:cubicBezTo>
                    <a:lnTo>
                      <a:pt x="194600" y="724403"/>
                    </a:lnTo>
                    <a:cubicBezTo>
                      <a:pt x="173248" y="725250"/>
                      <a:pt x="154103" y="711341"/>
                      <a:pt x="148310" y="690772"/>
                    </a:cubicBezTo>
                    <a:lnTo>
                      <a:pt x="148310" y="690772"/>
                    </a:lnTo>
                    <a:cubicBezTo>
                      <a:pt x="142174" y="668983"/>
                      <a:pt x="125145" y="651954"/>
                      <a:pt x="103356" y="645818"/>
                    </a:cubicBezTo>
                    <a:lnTo>
                      <a:pt x="103356" y="645818"/>
                    </a:lnTo>
                    <a:cubicBezTo>
                      <a:pt x="82787" y="640025"/>
                      <a:pt x="68877" y="620880"/>
                      <a:pt x="69724" y="599528"/>
                    </a:cubicBezTo>
                    <a:lnTo>
                      <a:pt x="69724" y="599527"/>
                    </a:lnTo>
                    <a:cubicBezTo>
                      <a:pt x="70622" y="576908"/>
                      <a:pt x="59689" y="555451"/>
                      <a:pt x="40862" y="542882"/>
                    </a:cubicBezTo>
                    <a:lnTo>
                      <a:pt x="40862" y="542881"/>
                    </a:lnTo>
                    <a:cubicBezTo>
                      <a:pt x="23090" y="531017"/>
                      <a:pt x="15777" y="508510"/>
                      <a:pt x="23181" y="488465"/>
                    </a:cubicBezTo>
                    <a:lnTo>
                      <a:pt x="23181" y="488465"/>
                    </a:lnTo>
                    <a:cubicBezTo>
                      <a:pt x="31024" y="467230"/>
                      <a:pt x="27257" y="443444"/>
                      <a:pt x="13236" y="425673"/>
                    </a:cubicBezTo>
                    <a:lnTo>
                      <a:pt x="13236" y="425673"/>
                    </a:lnTo>
                    <a:cubicBezTo>
                      <a:pt x="0" y="408897"/>
                      <a:pt x="0" y="385231"/>
                      <a:pt x="13236" y="368455"/>
                    </a:cubicBezTo>
                    <a:lnTo>
                      <a:pt x="13236" y="368455"/>
                    </a:lnTo>
                    <a:cubicBezTo>
                      <a:pt x="27257" y="350684"/>
                      <a:pt x="31024" y="326898"/>
                      <a:pt x="23181" y="305663"/>
                    </a:cubicBezTo>
                    <a:lnTo>
                      <a:pt x="23181" y="305663"/>
                    </a:lnTo>
                    <a:cubicBezTo>
                      <a:pt x="15777" y="285618"/>
                      <a:pt x="23090" y="263111"/>
                      <a:pt x="40862" y="251247"/>
                    </a:cubicBezTo>
                    <a:lnTo>
                      <a:pt x="40862" y="251246"/>
                    </a:lnTo>
                    <a:cubicBezTo>
                      <a:pt x="59689" y="238677"/>
                      <a:pt x="70622" y="217220"/>
                      <a:pt x="69724" y="194601"/>
                    </a:cubicBezTo>
                    <a:lnTo>
                      <a:pt x="69724" y="194601"/>
                    </a:lnTo>
                    <a:cubicBezTo>
                      <a:pt x="68877" y="173248"/>
                      <a:pt x="82787" y="154103"/>
                      <a:pt x="103356" y="148310"/>
                    </a:cubicBezTo>
                    <a:lnTo>
                      <a:pt x="103356" y="148310"/>
                    </a:lnTo>
                    <a:cubicBezTo>
                      <a:pt x="125145" y="142174"/>
                      <a:pt x="142174" y="125145"/>
                      <a:pt x="148310" y="103356"/>
                    </a:cubicBezTo>
                    <a:lnTo>
                      <a:pt x="148310" y="103356"/>
                    </a:lnTo>
                    <a:cubicBezTo>
                      <a:pt x="154103" y="82787"/>
                      <a:pt x="173248" y="68877"/>
                      <a:pt x="194601" y="69724"/>
                    </a:cubicBezTo>
                    <a:lnTo>
                      <a:pt x="194601" y="69724"/>
                    </a:lnTo>
                    <a:cubicBezTo>
                      <a:pt x="217220" y="70622"/>
                      <a:pt x="238677" y="59689"/>
                      <a:pt x="251246" y="40862"/>
                    </a:cubicBezTo>
                    <a:lnTo>
                      <a:pt x="251247" y="40862"/>
                    </a:lnTo>
                    <a:cubicBezTo>
                      <a:pt x="263111" y="23090"/>
                      <a:pt x="285618" y="15777"/>
                      <a:pt x="305663" y="23181"/>
                    </a:cubicBezTo>
                    <a:lnTo>
                      <a:pt x="305663" y="23181"/>
                    </a:lnTo>
                    <a:cubicBezTo>
                      <a:pt x="326898" y="31024"/>
                      <a:pt x="350684" y="27257"/>
                      <a:pt x="368455" y="13236"/>
                    </a:cubicBezTo>
                    <a:lnTo>
                      <a:pt x="368455" y="13236"/>
                    </a:lnTo>
                    <a:cubicBezTo>
                      <a:pt x="385231" y="0"/>
                      <a:pt x="408897" y="0"/>
                      <a:pt x="425673" y="13236"/>
                    </a:cubicBezTo>
                    <a:close/>
                  </a:path>
                </a:pathLst>
              </a:custGeom>
              <a:solidFill>
                <a:srgbClr val="FF4F63"/>
              </a:solidFill>
              <a:ln cap="flat" cmpd="sng" w="123825">
                <a:solidFill>
                  <a:srgbClr val="FFE70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7"/>
              <p:cNvSpPr txBox="1"/>
              <p:nvPr/>
            </p:nvSpPr>
            <p:spPr>
              <a:xfrm>
                <a:off x="88900" y="41275"/>
                <a:ext cx="635000" cy="682625"/>
              </a:xfrm>
              <a:prstGeom prst="rect">
                <a:avLst/>
              </a:prstGeom>
              <a:noFill/>
              <a:ln>
                <a:noFill/>
              </a:ln>
            </p:spPr>
            <p:txBody>
              <a:bodyPr anchorCtr="0" anchor="ctr" bIns="81175" lIns="81175" spcFirstLastPara="1" rIns="81175" wrap="square" tIns="81175">
                <a:noAutofit/>
              </a:bodyPr>
              <a:lstStyle/>
              <a:p>
                <a:pPr indent="0" lvl="0" marL="0" marR="0" rtl="0" algn="ctr">
                  <a:lnSpc>
                    <a:spcPct val="186666"/>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6" name="Google Shape;256;p17"/>
            <p:cNvSpPr/>
            <p:nvPr/>
          </p:nvSpPr>
          <p:spPr>
            <a:xfrm>
              <a:off x="1034700" y="812980"/>
              <a:ext cx="1181890" cy="1625319"/>
            </a:xfrm>
            <a:custGeom>
              <a:rect b="b" l="l" r="r" t="t"/>
              <a:pathLst>
                <a:path extrusionOk="0" h="1625319" w="1181890">
                  <a:moveTo>
                    <a:pt x="967006" y="134550"/>
                  </a:moveTo>
                  <a:cubicBezTo>
                    <a:pt x="829407" y="21382"/>
                    <a:pt x="648098" y="-23674"/>
                    <a:pt x="473530" y="11920"/>
                  </a:cubicBezTo>
                  <a:cubicBezTo>
                    <a:pt x="238804" y="59333"/>
                    <a:pt x="55890" y="243706"/>
                    <a:pt x="10343" y="478801"/>
                  </a:cubicBezTo>
                  <a:cubicBezTo>
                    <a:pt x="-22585" y="653306"/>
                    <a:pt x="23997" y="833406"/>
                    <a:pt x="137406" y="970061"/>
                  </a:cubicBezTo>
                  <a:cubicBezTo>
                    <a:pt x="189389" y="1028721"/>
                    <a:pt x="219186" y="1103736"/>
                    <a:pt x="221621" y="1182078"/>
                  </a:cubicBezTo>
                  <a:lnTo>
                    <a:pt x="221621" y="1403699"/>
                  </a:lnTo>
                  <a:cubicBezTo>
                    <a:pt x="221621" y="1526096"/>
                    <a:pt x="320844" y="1625319"/>
                    <a:pt x="443242" y="1625319"/>
                  </a:cubicBezTo>
                  <a:lnTo>
                    <a:pt x="738737" y="1625319"/>
                  </a:lnTo>
                  <a:cubicBezTo>
                    <a:pt x="861134" y="1625319"/>
                    <a:pt x="960357" y="1526096"/>
                    <a:pt x="960357" y="1403699"/>
                  </a:cubicBezTo>
                  <a:lnTo>
                    <a:pt x="960357" y="1196114"/>
                  </a:lnTo>
                  <a:cubicBezTo>
                    <a:pt x="962837" y="1109620"/>
                    <a:pt x="994613" y="1026532"/>
                    <a:pt x="1050483" y="960457"/>
                  </a:cubicBezTo>
                  <a:cubicBezTo>
                    <a:pt x="1254222" y="708425"/>
                    <a:pt x="1216983" y="339328"/>
                    <a:pt x="967006" y="133073"/>
                  </a:cubicBezTo>
                  <a:close/>
                  <a:moveTo>
                    <a:pt x="812610" y="1403699"/>
                  </a:moveTo>
                  <a:cubicBezTo>
                    <a:pt x="812610" y="1444498"/>
                    <a:pt x="779536" y="1477572"/>
                    <a:pt x="738737" y="1477572"/>
                  </a:cubicBezTo>
                  <a:lnTo>
                    <a:pt x="443242" y="1477572"/>
                  </a:lnTo>
                  <a:cubicBezTo>
                    <a:pt x="402443" y="1477572"/>
                    <a:pt x="369369" y="1444498"/>
                    <a:pt x="369369" y="1403699"/>
                  </a:cubicBezTo>
                  <a:lnTo>
                    <a:pt x="369369" y="1329825"/>
                  </a:lnTo>
                  <a:lnTo>
                    <a:pt x="812610" y="1329825"/>
                  </a:lnTo>
                  <a:close/>
                  <a:moveTo>
                    <a:pt x="935979" y="868854"/>
                  </a:moveTo>
                  <a:cubicBezTo>
                    <a:pt x="861700" y="956955"/>
                    <a:pt x="818362" y="1066986"/>
                    <a:pt x="812610" y="1182078"/>
                  </a:cubicBezTo>
                  <a:lnTo>
                    <a:pt x="664863" y="1182078"/>
                  </a:lnTo>
                  <a:lnTo>
                    <a:pt x="664863" y="960457"/>
                  </a:lnTo>
                  <a:cubicBezTo>
                    <a:pt x="664863" y="919658"/>
                    <a:pt x="631789" y="886584"/>
                    <a:pt x="590989" y="886584"/>
                  </a:cubicBezTo>
                  <a:cubicBezTo>
                    <a:pt x="550190" y="886584"/>
                    <a:pt x="517116" y="919658"/>
                    <a:pt x="517116" y="960457"/>
                  </a:cubicBezTo>
                  <a:lnTo>
                    <a:pt x="517116" y="1182078"/>
                  </a:lnTo>
                  <a:lnTo>
                    <a:pt x="369369" y="1182078"/>
                  </a:lnTo>
                  <a:cubicBezTo>
                    <a:pt x="367419" y="1068911"/>
                    <a:pt x="325558" y="960070"/>
                    <a:pt x="251171" y="874764"/>
                  </a:cubicBezTo>
                  <a:cubicBezTo>
                    <a:pt x="94314" y="686825"/>
                    <a:pt x="119511" y="407314"/>
                    <a:pt x="307449" y="250457"/>
                  </a:cubicBezTo>
                  <a:cubicBezTo>
                    <a:pt x="363465" y="203705"/>
                    <a:pt x="430155" y="171505"/>
                    <a:pt x="501602" y="156712"/>
                  </a:cubicBezTo>
                  <a:cubicBezTo>
                    <a:pt x="741368" y="107345"/>
                    <a:pt x="975757" y="261694"/>
                    <a:pt x="1025124" y="501460"/>
                  </a:cubicBezTo>
                  <a:cubicBezTo>
                    <a:pt x="1031196" y="530950"/>
                    <a:pt x="1034247" y="560981"/>
                    <a:pt x="1034231" y="591089"/>
                  </a:cubicBezTo>
                  <a:cubicBezTo>
                    <a:pt x="1034778" y="692286"/>
                    <a:pt x="1000034" y="790508"/>
                    <a:pt x="935979" y="868854"/>
                  </a:cubicBezTo>
                  <a:close/>
                </a:path>
              </a:pathLst>
            </a:custGeom>
            <a:solidFill>
              <a:srgbClr val="0F21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FF86"/>
        </a:solidFill>
      </p:bgPr>
    </p:bg>
    <p:spTree>
      <p:nvGrpSpPr>
        <p:cNvPr id="260" name="Shape 260"/>
        <p:cNvGrpSpPr/>
        <p:nvPr/>
      </p:nvGrpSpPr>
      <p:grpSpPr>
        <a:xfrm>
          <a:off x="0" y="0"/>
          <a:ext cx="0" cy="0"/>
          <a:chOff x="0" y="0"/>
          <a:chExt cx="0" cy="0"/>
        </a:xfrm>
      </p:grpSpPr>
      <p:grpSp>
        <p:nvGrpSpPr>
          <p:cNvPr id="261" name="Google Shape;261;p18"/>
          <p:cNvGrpSpPr/>
          <p:nvPr/>
        </p:nvGrpSpPr>
        <p:grpSpPr>
          <a:xfrm rot="10800000">
            <a:off x="6797066" y="1028700"/>
            <a:ext cx="13708520" cy="12047577"/>
            <a:chOff x="11026" y="16261"/>
            <a:chExt cx="790747" cy="694939"/>
          </a:xfrm>
        </p:grpSpPr>
        <p:sp>
          <p:nvSpPr>
            <p:cNvPr id="262" name="Google Shape;262;p18"/>
            <p:cNvSpPr/>
            <p:nvPr/>
          </p:nvSpPr>
          <p:spPr>
            <a:xfrm>
              <a:off x="11026" y="16261"/>
              <a:ext cx="790747" cy="694939"/>
            </a:xfrm>
            <a:custGeom>
              <a:rect b="b" l="l" r="r" t="t"/>
              <a:pathLst>
                <a:path extrusionOk="0" h="694939" w="790747">
                  <a:moveTo>
                    <a:pt x="409276" y="8068"/>
                  </a:moveTo>
                  <a:lnTo>
                    <a:pt x="787872" y="670610"/>
                  </a:lnTo>
                  <a:cubicBezTo>
                    <a:pt x="790748" y="675643"/>
                    <a:pt x="790727" y="681826"/>
                    <a:pt x="787818" y="686840"/>
                  </a:cubicBezTo>
                  <a:cubicBezTo>
                    <a:pt x="784908" y="691853"/>
                    <a:pt x="779550" y="694939"/>
                    <a:pt x="773753" y="694939"/>
                  </a:cubicBezTo>
                  <a:lnTo>
                    <a:pt x="16995" y="694939"/>
                  </a:lnTo>
                  <a:cubicBezTo>
                    <a:pt x="11198" y="694939"/>
                    <a:pt x="5840" y="691853"/>
                    <a:pt x="2930" y="686840"/>
                  </a:cubicBezTo>
                  <a:cubicBezTo>
                    <a:pt x="21" y="681826"/>
                    <a:pt x="0" y="675643"/>
                    <a:pt x="2876" y="670610"/>
                  </a:cubicBezTo>
                  <a:lnTo>
                    <a:pt x="381472" y="8068"/>
                  </a:lnTo>
                  <a:cubicBezTo>
                    <a:pt x="384323" y="3079"/>
                    <a:pt x="389628" y="0"/>
                    <a:pt x="395374" y="0"/>
                  </a:cubicBezTo>
                  <a:cubicBezTo>
                    <a:pt x="401120" y="0"/>
                    <a:pt x="406425" y="3079"/>
                    <a:pt x="409276" y="8068"/>
                  </a:cubicBezTo>
                  <a:close/>
                </a:path>
              </a:pathLst>
            </a:custGeom>
            <a:solidFill>
              <a:srgbClr val="006EFF"/>
            </a:solidFill>
            <a:ln cap="flat" cmpd="sng" w="1238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txBox="1"/>
            <p:nvPr/>
          </p:nvSpPr>
          <p:spPr>
            <a:xfrm>
              <a:off x="127000" y="282575"/>
              <a:ext cx="558800"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64" name="Google Shape;264;p18"/>
          <p:cNvPicPr preferRelativeResize="0"/>
          <p:nvPr/>
        </p:nvPicPr>
        <p:blipFill rotWithShape="1">
          <a:blip r:embed="rId3">
            <a:alphaModFix/>
          </a:blip>
          <a:srcRect b="0" l="0" r="0" t="0"/>
          <a:stretch/>
        </p:blipFill>
        <p:spPr>
          <a:xfrm>
            <a:off x="9978496" y="1294070"/>
            <a:ext cx="7345642" cy="7345642"/>
          </a:xfrm>
          <a:prstGeom prst="rect">
            <a:avLst/>
          </a:prstGeom>
          <a:noFill/>
          <a:ln>
            <a:noFill/>
          </a:ln>
        </p:spPr>
      </p:pic>
      <p:sp>
        <p:nvSpPr>
          <p:cNvPr id="265" name="Google Shape;265;p18"/>
          <p:cNvSpPr txBox="1"/>
          <p:nvPr/>
        </p:nvSpPr>
        <p:spPr>
          <a:xfrm>
            <a:off x="1028700" y="1009650"/>
            <a:ext cx="5722110" cy="2457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8000">
                <a:solidFill>
                  <a:srgbClr val="0F2133"/>
                </a:solidFill>
                <a:latin typeface="Arial"/>
                <a:ea typeface="Arial"/>
                <a:cs typeface="Arial"/>
                <a:sym typeface="Arial"/>
              </a:rPr>
              <a:t>Our Company</a:t>
            </a:r>
            <a:endParaRPr/>
          </a:p>
        </p:txBody>
      </p:sp>
      <p:sp>
        <p:nvSpPr>
          <p:cNvPr id="266" name="Google Shape;266;p18"/>
          <p:cNvSpPr txBox="1"/>
          <p:nvPr/>
        </p:nvSpPr>
        <p:spPr>
          <a:xfrm>
            <a:off x="1028700" y="6802915"/>
            <a:ext cx="4584125"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3200">
                <a:solidFill>
                  <a:srgbClr val="0F2133"/>
                </a:solidFill>
                <a:latin typeface="Arial"/>
                <a:ea typeface="Arial"/>
                <a:cs typeface="Arial"/>
                <a:sym typeface="Arial"/>
              </a:rPr>
              <a:t>What we do? </a:t>
            </a:r>
            <a:endParaRPr/>
          </a:p>
        </p:txBody>
      </p:sp>
      <p:sp>
        <p:nvSpPr>
          <p:cNvPr id="267" name="Google Shape;267;p18"/>
          <p:cNvSpPr txBox="1"/>
          <p:nvPr/>
        </p:nvSpPr>
        <p:spPr>
          <a:xfrm>
            <a:off x="1028700" y="4154899"/>
            <a:ext cx="4584125" cy="4857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3200">
                <a:solidFill>
                  <a:srgbClr val="0F2133"/>
                </a:solidFill>
                <a:latin typeface="Arial"/>
                <a:ea typeface="Arial"/>
                <a:cs typeface="Arial"/>
                <a:sym typeface="Arial"/>
              </a:rPr>
              <a:t>Who we are?</a:t>
            </a:r>
            <a:endParaRPr/>
          </a:p>
        </p:txBody>
      </p:sp>
      <p:sp>
        <p:nvSpPr>
          <p:cNvPr id="268" name="Google Shape;268;p18"/>
          <p:cNvSpPr txBox="1"/>
          <p:nvPr/>
        </p:nvSpPr>
        <p:spPr>
          <a:xfrm>
            <a:off x="1028700" y="4948903"/>
            <a:ext cx="6878798" cy="14065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0F2133"/>
                </a:solidFill>
                <a:latin typeface="DM Sans"/>
                <a:ea typeface="DM Sans"/>
                <a:cs typeface="DM Sans"/>
                <a:sym typeface="DM Sans"/>
              </a:rPr>
              <a:t>As a consulting company, we specialize in providing strategic, financial, technology, human resources, and other specialized consulting services to a wide range of clients across industries.</a:t>
            </a:r>
            <a:endParaRPr/>
          </a:p>
        </p:txBody>
      </p:sp>
      <p:sp>
        <p:nvSpPr>
          <p:cNvPr id="269" name="Google Shape;269;p18"/>
          <p:cNvSpPr txBox="1"/>
          <p:nvPr/>
        </p:nvSpPr>
        <p:spPr>
          <a:xfrm>
            <a:off x="1028700" y="7560329"/>
            <a:ext cx="8949796" cy="17589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u="none">
                <a:solidFill>
                  <a:srgbClr val="0F2133"/>
                </a:solidFill>
                <a:latin typeface="DM Sans"/>
                <a:ea typeface="DM Sans"/>
                <a:cs typeface="DM Sans"/>
                <a:sym typeface="DM Sans"/>
              </a:rPr>
              <a:t>Our services include strategy consulting, financial consulting, technology consulting, human resources consulting, and other specialized consulting services. Our team of experts uses agile methodologies and best practices to deliver measurable results that help our clients improve their operations, drive growth, and enhance customer experience.ou want to discuss.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Green and Red Professional Consulting Pitch Deck">
  <a:themeElements>
    <a:clrScheme name="Office">
      <a:dk1>
        <a:srgbClr val="0F2133"/>
      </a:dk1>
      <a:lt1>
        <a:srgbClr val="FFFFFF"/>
      </a:lt1>
      <a:dk2>
        <a:srgbClr val="5CFF86"/>
      </a:dk2>
      <a:lt2>
        <a:srgbClr val="006EFF"/>
      </a:lt2>
      <a:accent1>
        <a:srgbClr val="FE545E"/>
      </a:accent1>
      <a:accent2>
        <a:srgbClr val="7D2AE7"/>
      </a:accent2>
      <a:accent3>
        <a:srgbClr val="395E89"/>
      </a:accent3>
      <a:accent4>
        <a:srgbClr val="FF4F63"/>
      </a:accent4>
      <a:accent5>
        <a:srgbClr val="5A799C"/>
      </a:accent5>
      <a:accent6>
        <a:srgbClr val="5CFF8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