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5143500" cx="9144000"/>
  <p:notesSz cx="6858000" cy="9144000"/>
  <p:embeddedFontLst>
    <p:embeddedFont>
      <p:font typeface="Lato"/>
      <p:regular r:id="rId42"/>
      <p:bold r:id="rId43"/>
      <p:italic r:id="rId44"/>
      <p:boldItalic r:id="rId45"/>
    </p:embeddedFont>
    <p:embeddedFont>
      <p:font typeface="Cinzel Decorative"/>
      <p:regular r:id="rId46"/>
      <p:bold r:id="rId47"/>
    </p:embeddedFont>
    <p:embeddedFont>
      <p:font typeface="Source Sans Pro"/>
      <p:bold r:id="rId48"/>
      <p:boldItalic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584FC1-FEE4-46F9-9EA9-5F7CE91F177F}">
  <a:tblStyle styleId="{A0584FC1-FEE4-46F9-9EA9-5F7CE91F177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Lato-regular.fntdata"/><Relationship Id="rId41" Type="http://schemas.openxmlformats.org/officeDocument/2006/relationships/slide" Target="slides/slide34.xml"/><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CinzelDecorative-regular.fntdata"/><Relationship Id="rId45"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SourceSansPro-bold.fntdata"/><Relationship Id="rId47" Type="http://schemas.openxmlformats.org/officeDocument/2006/relationships/font" Target="fonts/CinzelDecorative-bold.fntdata"/><Relationship Id="rId49" Type="http://schemas.openxmlformats.org/officeDocument/2006/relationships/font" Target="fonts/SourceSansPr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24dcc7846e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24dcc7846e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24dcc7846e_2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24dcc7846e_2_30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24dcc7846e_2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24dcc7846e_2_3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24dcc7846e_2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224dcc7846e_2_3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24dcc7846e_2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224dcc7846e_2_3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24dcc7846e_2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224dcc7846e_2_4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24dcc7846e_2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24dcc7846e_2_4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24dcc7846e_2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24dcc7846e_2_5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24dcc7846e_2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224dcc7846e_2_5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24dcc7846e_2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g224dcc7846e_2_6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24dcc7846e_2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g224dcc7846e_2_6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4dcc7846e_2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24dcc7846e_2_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24dcc7846e_2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g224dcc7846e_2_6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224dcc7846e_2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g224dcc7846e_2_7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24dcc7846e_2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g224dcc7846e_2_7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224dcc7846e_2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g224dcc7846e_2_7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24dcc7846e_2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g224dcc7846e_2_7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24dcc7846e_2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g224dcc7846e_2_7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24dcc7846e_2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g224dcc7846e_2_8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224dcc7846e_2_8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g224dcc7846e_2_8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24dcc7846e_2_9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g224dcc7846e_2_9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224dcc7846e_2_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g224dcc7846e_2_9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4dcc7846e_2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24dcc7846e_2_1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224dcc7846e_2_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g224dcc7846e_2_9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224dcc7846e_2_9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g224dcc7846e_2_9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224dcc7846e_2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g224dcc7846e_2_10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224dcc7846e_2_10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g224dcc7846e_2_10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224dcc7846e_2_1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g224dcc7846e_2_10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24dcc7846e_2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24dcc7846e_2_1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24dcc7846e_2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24dcc7846e_2_1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24dcc7846e_2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24dcc7846e_2_1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24dcc7846e_2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24dcc7846e_2_2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24dcc7846e_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24dcc7846e_2_2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24dcc7846e_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24dcc7846e_2_2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8.jpg"/><Relationship Id="rId11" Type="http://schemas.openxmlformats.org/officeDocument/2006/relationships/image" Target="../media/image93.jpg"/><Relationship Id="rId10" Type="http://schemas.openxmlformats.org/officeDocument/2006/relationships/image" Target="../media/image26.jpg"/><Relationship Id="rId12" Type="http://schemas.openxmlformats.org/officeDocument/2006/relationships/image" Target="../media/image32.jpg"/><Relationship Id="rId9" Type="http://schemas.openxmlformats.org/officeDocument/2006/relationships/image" Target="../media/image29.jpg"/><Relationship Id="rId5" Type="http://schemas.openxmlformats.org/officeDocument/2006/relationships/image" Target="../media/image17.jpg"/><Relationship Id="rId6" Type="http://schemas.openxmlformats.org/officeDocument/2006/relationships/image" Target="../media/image15.jpg"/><Relationship Id="rId7" Type="http://schemas.openxmlformats.org/officeDocument/2006/relationships/image" Target="../media/image21.jpg"/><Relationship Id="rId8"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9.jpg"/><Relationship Id="rId4" Type="http://schemas.openxmlformats.org/officeDocument/2006/relationships/image" Target="../media/image31.jpg"/><Relationship Id="rId5" Type="http://schemas.openxmlformats.org/officeDocument/2006/relationships/image" Target="../media/image1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24.png"/><Relationship Id="rId6" Type="http://schemas.openxmlformats.org/officeDocument/2006/relationships/image" Target="../media/image27.png"/><Relationship Id="rId7"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8.jpg"/><Relationship Id="rId4" Type="http://schemas.openxmlformats.org/officeDocument/2006/relationships/image" Target="../media/image33.jpg"/><Relationship Id="rId5"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0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7.jp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40.jpg"/><Relationship Id="rId7" Type="http://schemas.openxmlformats.org/officeDocument/2006/relationships/image" Target="../media/image51.jpg"/><Relationship Id="rId8" Type="http://schemas.openxmlformats.org/officeDocument/2006/relationships/image" Target="../media/image4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43.png"/><Relationship Id="rId5" Type="http://schemas.openxmlformats.org/officeDocument/2006/relationships/image" Target="../media/image91.png"/><Relationship Id="rId6" Type="http://schemas.openxmlformats.org/officeDocument/2006/relationships/image" Target="../media/image44.png"/><Relationship Id="rId7" Type="http://schemas.openxmlformats.org/officeDocument/2006/relationships/image" Target="../media/image9.png"/><Relationship Id="rId8"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5.jpg"/><Relationship Id="rId4" Type="http://schemas.openxmlformats.org/officeDocument/2006/relationships/image" Target="../media/image45.jpg"/><Relationship Id="rId5" Type="http://schemas.openxmlformats.org/officeDocument/2006/relationships/image" Target="../media/image50.jpg"/><Relationship Id="rId6" Type="http://schemas.openxmlformats.org/officeDocument/2006/relationships/image" Target="../media/image4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2.jpg"/><Relationship Id="rId4" Type="http://schemas.openxmlformats.org/officeDocument/2006/relationships/image" Target="../media/image5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5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60.jpg"/></Relationships>
</file>

<file path=ppt/slides/_rels/slide33.xml.rels><?xml version="1.0" encoding="UTF-8" standalone="yes"?><Relationships xmlns="http://schemas.openxmlformats.org/package/2006/relationships"><Relationship Id="rId40" Type="http://schemas.openxmlformats.org/officeDocument/2006/relationships/image" Target="../media/image98.png"/><Relationship Id="rId42" Type="http://schemas.openxmlformats.org/officeDocument/2006/relationships/image" Target="../media/image101.png"/><Relationship Id="rId41" Type="http://schemas.openxmlformats.org/officeDocument/2006/relationships/image" Target="../media/image99.png"/><Relationship Id="rId44" Type="http://schemas.openxmlformats.org/officeDocument/2006/relationships/image" Target="../media/image97.png"/><Relationship Id="rId43" Type="http://schemas.openxmlformats.org/officeDocument/2006/relationships/image" Target="../media/image111.png"/><Relationship Id="rId46" Type="http://schemas.openxmlformats.org/officeDocument/2006/relationships/image" Target="../media/image96.png"/><Relationship Id="rId45" Type="http://schemas.openxmlformats.org/officeDocument/2006/relationships/image" Target="../media/image102.png"/><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image" Target="../media/image61.png"/><Relationship Id="rId48" Type="http://schemas.openxmlformats.org/officeDocument/2006/relationships/image" Target="../media/image106.png"/><Relationship Id="rId47" Type="http://schemas.openxmlformats.org/officeDocument/2006/relationships/image" Target="../media/image104.png"/><Relationship Id="rId49" Type="http://schemas.openxmlformats.org/officeDocument/2006/relationships/image" Target="../media/image107.png"/><Relationship Id="rId5" Type="http://schemas.openxmlformats.org/officeDocument/2006/relationships/image" Target="../media/image53.png"/><Relationship Id="rId6" Type="http://schemas.openxmlformats.org/officeDocument/2006/relationships/image" Target="../media/image56.png"/><Relationship Id="rId7" Type="http://schemas.openxmlformats.org/officeDocument/2006/relationships/image" Target="../media/image110.png"/><Relationship Id="rId8" Type="http://schemas.openxmlformats.org/officeDocument/2006/relationships/image" Target="../media/image58.png"/><Relationship Id="rId31" Type="http://schemas.openxmlformats.org/officeDocument/2006/relationships/image" Target="../media/image88.png"/><Relationship Id="rId30" Type="http://schemas.openxmlformats.org/officeDocument/2006/relationships/image" Target="../media/image82.png"/><Relationship Id="rId33" Type="http://schemas.openxmlformats.org/officeDocument/2006/relationships/image" Target="../media/image89.png"/><Relationship Id="rId32" Type="http://schemas.openxmlformats.org/officeDocument/2006/relationships/image" Target="../media/image87.png"/><Relationship Id="rId35" Type="http://schemas.openxmlformats.org/officeDocument/2006/relationships/image" Target="../media/image85.png"/><Relationship Id="rId34" Type="http://schemas.openxmlformats.org/officeDocument/2006/relationships/image" Target="../media/image86.png"/><Relationship Id="rId37" Type="http://schemas.openxmlformats.org/officeDocument/2006/relationships/image" Target="../media/image92.png"/><Relationship Id="rId36" Type="http://schemas.openxmlformats.org/officeDocument/2006/relationships/image" Target="../media/image90.png"/><Relationship Id="rId39" Type="http://schemas.openxmlformats.org/officeDocument/2006/relationships/image" Target="../media/image95.png"/><Relationship Id="rId38" Type="http://schemas.openxmlformats.org/officeDocument/2006/relationships/image" Target="../media/image94.png"/><Relationship Id="rId20" Type="http://schemas.openxmlformats.org/officeDocument/2006/relationships/image" Target="../media/image76.png"/><Relationship Id="rId22" Type="http://schemas.openxmlformats.org/officeDocument/2006/relationships/image" Target="../media/image10.png"/><Relationship Id="rId21" Type="http://schemas.openxmlformats.org/officeDocument/2006/relationships/image" Target="../media/image75.png"/><Relationship Id="rId24" Type="http://schemas.openxmlformats.org/officeDocument/2006/relationships/image" Target="../media/image83.png"/><Relationship Id="rId23" Type="http://schemas.openxmlformats.org/officeDocument/2006/relationships/image" Target="../media/image79.png"/><Relationship Id="rId26" Type="http://schemas.openxmlformats.org/officeDocument/2006/relationships/image" Target="../media/image78.png"/><Relationship Id="rId25" Type="http://schemas.openxmlformats.org/officeDocument/2006/relationships/image" Target="../media/image77.png"/><Relationship Id="rId28" Type="http://schemas.openxmlformats.org/officeDocument/2006/relationships/image" Target="../media/image84.png"/><Relationship Id="rId27" Type="http://schemas.openxmlformats.org/officeDocument/2006/relationships/image" Target="../media/image80.png"/><Relationship Id="rId29" Type="http://schemas.openxmlformats.org/officeDocument/2006/relationships/image" Target="../media/image81.png"/><Relationship Id="rId50" Type="http://schemas.openxmlformats.org/officeDocument/2006/relationships/image" Target="../media/image13.png"/><Relationship Id="rId11" Type="http://schemas.openxmlformats.org/officeDocument/2006/relationships/image" Target="../media/image64.png"/><Relationship Id="rId10" Type="http://schemas.openxmlformats.org/officeDocument/2006/relationships/image" Target="../media/image62.png"/><Relationship Id="rId13" Type="http://schemas.openxmlformats.org/officeDocument/2006/relationships/image" Target="../media/image70.png"/><Relationship Id="rId12" Type="http://schemas.openxmlformats.org/officeDocument/2006/relationships/image" Target="../media/image65.png"/><Relationship Id="rId15" Type="http://schemas.openxmlformats.org/officeDocument/2006/relationships/image" Target="../media/image67.png"/><Relationship Id="rId14" Type="http://schemas.openxmlformats.org/officeDocument/2006/relationships/image" Target="../media/image69.png"/><Relationship Id="rId17" Type="http://schemas.openxmlformats.org/officeDocument/2006/relationships/image" Target="../media/image74.png"/><Relationship Id="rId16" Type="http://schemas.openxmlformats.org/officeDocument/2006/relationships/image" Target="../media/image68.png"/><Relationship Id="rId19" Type="http://schemas.openxmlformats.org/officeDocument/2006/relationships/image" Target="../media/image71.png"/><Relationship Id="rId18"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1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128" name="Shape 128"/>
        <p:cNvGrpSpPr/>
        <p:nvPr/>
      </p:nvGrpSpPr>
      <p:grpSpPr>
        <a:xfrm>
          <a:off x="0" y="0"/>
          <a:ext cx="0" cy="0"/>
          <a:chOff x="0" y="0"/>
          <a:chExt cx="0" cy="0"/>
        </a:xfrm>
      </p:grpSpPr>
      <p:grpSp>
        <p:nvGrpSpPr>
          <p:cNvPr id="129" name="Google Shape;129;p25"/>
          <p:cNvGrpSpPr/>
          <p:nvPr/>
        </p:nvGrpSpPr>
        <p:grpSpPr>
          <a:xfrm>
            <a:off x="3561505" y="-90413"/>
            <a:ext cx="5582496" cy="5233913"/>
            <a:chOff x="0" y="-47625"/>
            <a:chExt cx="2940574" cy="2756958"/>
          </a:xfrm>
        </p:grpSpPr>
        <p:sp>
          <p:nvSpPr>
            <p:cNvPr id="130" name="Google Shape;130;p25"/>
            <p:cNvSpPr/>
            <p:nvPr/>
          </p:nvSpPr>
          <p:spPr>
            <a:xfrm>
              <a:off x="0" y="0"/>
              <a:ext cx="2940574" cy="2709333"/>
            </a:xfrm>
            <a:custGeom>
              <a:rect b="b" l="l" r="r" t="t"/>
              <a:pathLst>
                <a:path extrusionOk="0" h="2709333" w="2940574">
                  <a:moveTo>
                    <a:pt x="0" y="0"/>
                  </a:moveTo>
                  <a:lnTo>
                    <a:pt x="2940574" y="0"/>
                  </a:lnTo>
                  <a:lnTo>
                    <a:pt x="2940574" y="2709333"/>
                  </a:lnTo>
                  <a:lnTo>
                    <a:pt x="0" y="2709333"/>
                  </a:lnTo>
                  <a:close/>
                </a:path>
              </a:pathLst>
            </a:custGeom>
            <a:solidFill>
              <a:srgbClr val="202A79"/>
            </a:solidFill>
            <a:ln>
              <a:noFill/>
            </a:ln>
          </p:spPr>
        </p:sp>
        <p:sp>
          <p:nvSpPr>
            <p:cNvPr id="131" name="Google Shape;131;p2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132" name="Google Shape;132;p25"/>
          <p:cNvPicPr preferRelativeResize="0"/>
          <p:nvPr/>
        </p:nvPicPr>
        <p:blipFill rotWithShape="1">
          <a:blip r:embed="rId3">
            <a:alphaModFix/>
          </a:blip>
          <a:srcRect b="0" l="935" r="0" t="4621"/>
          <a:stretch/>
        </p:blipFill>
        <p:spPr>
          <a:xfrm>
            <a:off x="0" y="0"/>
            <a:ext cx="3561505" cy="5143500"/>
          </a:xfrm>
          <a:prstGeom prst="rect">
            <a:avLst/>
          </a:prstGeom>
          <a:noFill/>
          <a:ln>
            <a:noFill/>
          </a:ln>
        </p:spPr>
      </p:pic>
      <p:grpSp>
        <p:nvGrpSpPr>
          <p:cNvPr id="133" name="Google Shape;133;p25"/>
          <p:cNvGrpSpPr/>
          <p:nvPr/>
        </p:nvGrpSpPr>
        <p:grpSpPr>
          <a:xfrm>
            <a:off x="255087" y="289492"/>
            <a:ext cx="745694" cy="749036"/>
            <a:chOff x="1813" y="0"/>
            <a:chExt cx="809173" cy="812800"/>
          </a:xfrm>
        </p:grpSpPr>
        <p:sp>
          <p:nvSpPr>
            <p:cNvPr id="134" name="Google Shape;134;p2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5" name="Google Shape;135;p2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6" name="Google Shape;136;p25"/>
          <p:cNvGrpSpPr/>
          <p:nvPr/>
        </p:nvGrpSpPr>
        <p:grpSpPr>
          <a:xfrm>
            <a:off x="-127491" y="-324367"/>
            <a:ext cx="1542859" cy="1976842"/>
            <a:chOff x="-205660" y="-273375"/>
            <a:chExt cx="812700" cy="1041300"/>
          </a:xfrm>
        </p:grpSpPr>
        <p:sp>
          <p:nvSpPr>
            <p:cNvPr id="137" name="Google Shape;137;p25"/>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138" name="Google Shape;138;p25"/>
            <p:cNvSpPr txBox="1"/>
            <p:nvPr/>
          </p:nvSpPr>
          <p:spPr>
            <a:xfrm>
              <a:off x="-205660" y="-273375"/>
              <a:ext cx="812700" cy="10413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P</a:t>
              </a:r>
              <a:endParaRPr sz="700"/>
            </a:p>
          </p:txBody>
        </p:sp>
      </p:grpSp>
      <p:grpSp>
        <p:nvGrpSpPr>
          <p:cNvPr id="139" name="Google Shape;139;p25"/>
          <p:cNvGrpSpPr/>
          <p:nvPr/>
        </p:nvGrpSpPr>
        <p:grpSpPr>
          <a:xfrm>
            <a:off x="8201708" y="4200251"/>
            <a:ext cx="426985" cy="428899"/>
            <a:chOff x="2551" y="0"/>
            <a:chExt cx="1138626" cy="1143730"/>
          </a:xfrm>
        </p:grpSpPr>
        <p:grpSp>
          <p:nvGrpSpPr>
            <p:cNvPr id="140" name="Google Shape;140;p25"/>
            <p:cNvGrpSpPr/>
            <p:nvPr/>
          </p:nvGrpSpPr>
          <p:grpSpPr>
            <a:xfrm>
              <a:off x="2551" y="0"/>
              <a:ext cx="1138626" cy="1143730"/>
              <a:chOff x="1813" y="0"/>
              <a:chExt cx="809173" cy="812800"/>
            </a:xfrm>
          </p:grpSpPr>
          <p:sp>
            <p:nvSpPr>
              <p:cNvPr id="141" name="Google Shape;141;p2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2" name="Google Shape;142;p2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43" name="Google Shape;143;p25"/>
            <p:cNvSpPr txBox="1"/>
            <p:nvPr/>
          </p:nvSpPr>
          <p:spPr>
            <a:xfrm>
              <a:off x="362099" y="275108"/>
              <a:ext cx="440689"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202A79"/>
                  </a:solidFill>
                  <a:latin typeface="Cinzel Decorative"/>
                  <a:ea typeface="Cinzel Decorative"/>
                  <a:cs typeface="Cinzel Decorative"/>
                  <a:sym typeface="Cinzel Decorative"/>
                </a:rPr>
                <a:t>D</a:t>
              </a:r>
              <a:endParaRPr sz="700"/>
            </a:p>
          </p:txBody>
        </p:sp>
      </p:grpSp>
      <p:sp>
        <p:nvSpPr>
          <p:cNvPr id="144" name="Google Shape;144;p25"/>
          <p:cNvSpPr txBox="1"/>
          <p:nvPr/>
        </p:nvSpPr>
        <p:spPr>
          <a:xfrm>
            <a:off x="4172283" y="855834"/>
            <a:ext cx="4164255"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6000" u="none" cap="none" strike="noStrike">
                <a:solidFill>
                  <a:srgbClr val="D4DECF"/>
                </a:solidFill>
                <a:latin typeface="Cinzel Decorative"/>
                <a:ea typeface="Cinzel Decorative"/>
                <a:cs typeface="Cinzel Decorative"/>
                <a:sym typeface="Cinzel Decorative"/>
              </a:rPr>
              <a:t>ELEGANT</a:t>
            </a:r>
            <a:endParaRPr sz="700"/>
          </a:p>
        </p:txBody>
      </p:sp>
      <p:sp>
        <p:nvSpPr>
          <p:cNvPr id="145" name="Google Shape;145;p25"/>
          <p:cNvSpPr txBox="1"/>
          <p:nvPr/>
        </p:nvSpPr>
        <p:spPr>
          <a:xfrm>
            <a:off x="5676003" y="1903850"/>
            <a:ext cx="31986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6000" u="none" cap="none" strike="noStrike">
                <a:solidFill>
                  <a:srgbClr val="D4DECF"/>
                </a:solidFill>
                <a:latin typeface="Cinzel Decorative"/>
                <a:ea typeface="Cinzel Decorative"/>
                <a:cs typeface="Cinzel Decorative"/>
                <a:sym typeface="Cinzel Decorative"/>
              </a:rPr>
              <a:t>PITCH</a:t>
            </a:r>
            <a:endParaRPr sz="700"/>
          </a:p>
        </p:txBody>
      </p:sp>
      <p:sp>
        <p:nvSpPr>
          <p:cNvPr id="146" name="Google Shape;146;p25"/>
          <p:cNvSpPr txBox="1"/>
          <p:nvPr/>
        </p:nvSpPr>
        <p:spPr>
          <a:xfrm>
            <a:off x="4172283" y="2756072"/>
            <a:ext cx="2463802"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6000" u="none" cap="none" strike="noStrike">
                <a:solidFill>
                  <a:srgbClr val="D4DECF"/>
                </a:solidFill>
                <a:latin typeface="Cinzel Decorative"/>
                <a:ea typeface="Cinzel Decorative"/>
                <a:cs typeface="Cinzel Decorative"/>
                <a:sym typeface="Cinzel Decorative"/>
              </a:rPr>
              <a:t>DECK</a:t>
            </a:r>
            <a:endParaRPr sz="700"/>
          </a:p>
        </p:txBody>
      </p:sp>
      <p:grpSp>
        <p:nvGrpSpPr>
          <p:cNvPr id="147" name="Google Shape;147;p25"/>
          <p:cNvGrpSpPr/>
          <p:nvPr/>
        </p:nvGrpSpPr>
        <p:grpSpPr>
          <a:xfrm>
            <a:off x="4514103" y="4297464"/>
            <a:ext cx="3644190" cy="266621"/>
            <a:chOff x="0" y="-28575"/>
            <a:chExt cx="9717839" cy="710988"/>
          </a:xfrm>
        </p:grpSpPr>
        <p:sp>
          <p:nvSpPr>
            <p:cNvPr id="148" name="Google Shape;148;p25"/>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149" name="Google Shape;149;p25"/>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Company name | </a:t>
              </a:r>
              <a:endParaRPr sz="7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A79"/>
        </a:solidFill>
      </p:bgPr>
    </p:bg>
    <p:spTree>
      <p:nvGrpSpPr>
        <p:cNvPr id="360" name="Shape 360"/>
        <p:cNvGrpSpPr/>
        <p:nvPr/>
      </p:nvGrpSpPr>
      <p:grpSpPr>
        <a:xfrm>
          <a:off x="0" y="0"/>
          <a:ext cx="0" cy="0"/>
          <a:chOff x="0" y="0"/>
          <a:chExt cx="0" cy="0"/>
        </a:xfrm>
      </p:grpSpPr>
      <p:sp>
        <p:nvSpPr>
          <p:cNvPr id="361" name="Google Shape;361;p34"/>
          <p:cNvSpPr/>
          <p:nvPr/>
        </p:nvSpPr>
        <p:spPr>
          <a:xfrm>
            <a:off x="5593939" y="402906"/>
            <a:ext cx="2575442" cy="5145536"/>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solidFill>
            <a:srgbClr val="D4DECF"/>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2" name="Google Shape;362;p34"/>
          <p:cNvSpPr/>
          <p:nvPr/>
        </p:nvSpPr>
        <p:spPr>
          <a:xfrm>
            <a:off x="5593939" y="402906"/>
            <a:ext cx="2575442" cy="5145536"/>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blipFill rotWithShape="1">
            <a:blip r:embed="rId3">
              <a:alphaModFix amt="54000"/>
            </a:blip>
            <a:stretch>
              <a:fillRect b="0" l="-16638" r="-16638"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363" name="Google Shape;363;p34"/>
          <p:cNvGrpSpPr/>
          <p:nvPr/>
        </p:nvGrpSpPr>
        <p:grpSpPr>
          <a:xfrm>
            <a:off x="7859796" y="1422630"/>
            <a:ext cx="1550903" cy="1977031"/>
            <a:chOff x="4455" y="-1157287"/>
            <a:chExt cx="4135742" cy="5272084"/>
          </a:xfrm>
        </p:grpSpPr>
        <p:grpSp>
          <p:nvGrpSpPr>
            <p:cNvPr id="364" name="Google Shape;364;p34"/>
            <p:cNvGrpSpPr/>
            <p:nvPr/>
          </p:nvGrpSpPr>
          <p:grpSpPr>
            <a:xfrm>
              <a:off x="4455" y="252997"/>
              <a:ext cx="1988518" cy="1997431"/>
              <a:chOff x="1813" y="0"/>
              <a:chExt cx="809173" cy="812800"/>
            </a:xfrm>
          </p:grpSpPr>
          <p:sp>
            <p:nvSpPr>
              <p:cNvPr id="365" name="Google Shape;365;p3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6" name="Google Shape;366;p34"/>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7" name="Google Shape;367;p34"/>
            <p:cNvGrpSpPr/>
            <p:nvPr/>
          </p:nvGrpSpPr>
          <p:grpSpPr>
            <a:xfrm>
              <a:off x="25400" y="-1157287"/>
              <a:ext cx="4114797" cy="5272084"/>
              <a:chOff x="0" y="-228600"/>
              <a:chExt cx="812800" cy="1041400"/>
            </a:xfrm>
          </p:grpSpPr>
          <p:sp>
            <p:nvSpPr>
              <p:cNvPr id="368" name="Google Shape;368;p34"/>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369" name="Google Shape;369;p34"/>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P</a:t>
                </a:r>
                <a:endParaRPr sz="700"/>
              </a:p>
            </p:txBody>
          </p:sp>
        </p:grpSp>
      </p:grpSp>
      <p:grpSp>
        <p:nvGrpSpPr>
          <p:cNvPr id="370" name="Google Shape;370;p34"/>
          <p:cNvGrpSpPr/>
          <p:nvPr/>
        </p:nvGrpSpPr>
        <p:grpSpPr>
          <a:xfrm>
            <a:off x="5439849" y="4129921"/>
            <a:ext cx="308181" cy="309563"/>
            <a:chOff x="1813" y="0"/>
            <a:chExt cx="809173" cy="812800"/>
          </a:xfrm>
        </p:grpSpPr>
        <p:sp>
          <p:nvSpPr>
            <p:cNvPr id="371" name="Google Shape;371;p3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2" name="Google Shape;372;p34"/>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3" name="Google Shape;373;p34"/>
          <p:cNvSpPr txBox="1"/>
          <p:nvPr/>
        </p:nvSpPr>
        <p:spPr>
          <a:xfrm>
            <a:off x="672872" y="968693"/>
            <a:ext cx="3689038" cy="1376363"/>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 sz="4500" u="none" cap="none" strike="noStrike">
                <a:solidFill>
                  <a:srgbClr val="D4DECF"/>
                </a:solidFill>
                <a:latin typeface="Cinzel Decorative"/>
                <a:ea typeface="Cinzel Decorative"/>
                <a:cs typeface="Cinzel Decorative"/>
                <a:sym typeface="Cinzel Decorative"/>
              </a:rPr>
              <a:t>Our Products</a:t>
            </a:r>
            <a:endParaRPr sz="700"/>
          </a:p>
        </p:txBody>
      </p:sp>
      <p:sp>
        <p:nvSpPr>
          <p:cNvPr id="374" name="Google Shape;374;p34"/>
          <p:cNvSpPr txBox="1"/>
          <p:nvPr/>
        </p:nvSpPr>
        <p:spPr>
          <a:xfrm>
            <a:off x="726383" y="2717254"/>
            <a:ext cx="1276800" cy="2101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000" u="none" cap="none" strike="noStrike">
                <a:solidFill>
                  <a:srgbClr val="D4DECF"/>
                </a:solidFill>
                <a:latin typeface="Arial"/>
                <a:ea typeface="Arial"/>
                <a:cs typeface="Arial"/>
                <a:sym typeface="Arial"/>
              </a:rPr>
              <a:t>The "Products" section showcases our wide range of offerings. From premium to budget-friendly options, we have something for everyone. Browse our selection of high-quality products and find the perfect fit for your needs.</a:t>
            </a:r>
            <a:endParaRPr sz="700"/>
          </a:p>
        </p:txBody>
      </p:sp>
      <p:sp>
        <p:nvSpPr>
          <p:cNvPr id="375" name="Google Shape;375;p34"/>
          <p:cNvSpPr txBox="1"/>
          <p:nvPr/>
        </p:nvSpPr>
        <p:spPr>
          <a:xfrm>
            <a:off x="2340724" y="2717254"/>
            <a:ext cx="1276800" cy="1924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000" u="none" cap="none" strike="noStrike">
                <a:solidFill>
                  <a:srgbClr val="D4DECF"/>
                </a:solidFill>
                <a:latin typeface="Arial"/>
                <a:ea typeface="Arial"/>
                <a:cs typeface="Arial"/>
                <a:sym typeface="Arial"/>
              </a:rPr>
              <a:t>Explore Our Wide Range of Products</a:t>
            </a:r>
            <a:endParaRPr sz="700"/>
          </a:p>
          <a:p>
            <a:pPr indent="0" lvl="0" marL="0" marR="0" rtl="0" algn="l">
              <a:lnSpc>
                <a:spcPct val="115000"/>
              </a:lnSpc>
              <a:spcBef>
                <a:spcPts val="0"/>
              </a:spcBef>
              <a:spcAft>
                <a:spcPts val="0"/>
              </a:spcAft>
              <a:buNone/>
            </a:pPr>
            <a:r>
              <a:rPr b="0" i="0" lang="en" sz="1000" u="none" cap="none" strike="noStrike">
                <a:solidFill>
                  <a:srgbClr val="D4DECF"/>
                </a:solidFill>
                <a:latin typeface="Arial"/>
                <a:ea typeface="Arial"/>
                <a:cs typeface="Arial"/>
                <a:sym typeface="Arial"/>
              </a:rPr>
              <a:t>Whether you're looking for a premium or budget-friendly option, our "Products" section has got you covered. We offer a comprehensive selection that caters to everyone's needs.  </a:t>
            </a:r>
            <a:endParaRPr sz="700"/>
          </a:p>
        </p:txBody>
      </p:sp>
      <p:sp>
        <p:nvSpPr>
          <p:cNvPr id="376" name="Google Shape;376;p34"/>
          <p:cNvSpPr txBox="1"/>
          <p:nvPr/>
        </p:nvSpPr>
        <p:spPr>
          <a:xfrm>
            <a:off x="3955066" y="2717254"/>
            <a:ext cx="1276800" cy="192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000" u="none" cap="none" strike="noStrike">
                <a:solidFill>
                  <a:srgbClr val="D4DECF"/>
                </a:solidFill>
                <a:latin typeface="Arial"/>
                <a:ea typeface="Arial"/>
                <a:cs typeface="Arial"/>
                <a:sym typeface="Arial"/>
              </a:rPr>
              <a:t>Explore Our Wide Range of Products</a:t>
            </a:r>
            <a:endParaRPr sz="700"/>
          </a:p>
          <a:p>
            <a:pPr indent="0" lvl="0" marL="0" marR="0" rtl="0" algn="l">
              <a:lnSpc>
                <a:spcPct val="115000"/>
              </a:lnSpc>
              <a:spcBef>
                <a:spcPts val="0"/>
              </a:spcBef>
              <a:spcAft>
                <a:spcPts val="0"/>
              </a:spcAft>
              <a:buNone/>
            </a:pPr>
            <a:r>
              <a:rPr b="0" i="0" lang="en" sz="1000" u="none" cap="none" strike="noStrike">
                <a:solidFill>
                  <a:srgbClr val="D4DECF"/>
                </a:solidFill>
                <a:latin typeface="Arial"/>
                <a:ea typeface="Arial"/>
                <a:cs typeface="Arial"/>
                <a:sym typeface="Arial"/>
              </a:rPr>
              <a:t>Whether you're looking for a premium or budget-friendly option, our "Products" section has got you covered. We offer a comprehensive selection that caters to everyone's needs.  </a:t>
            </a:r>
            <a:endParaRPr sz="700"/>
          </a:p>
        </p:txBody>
      </p:sp>
      <p:grpSp>
        <p:nvGrpSpPr>
          <p:cNvPr id="377" name="Google Shape;377;p34"/>
          <p:cNvGrpSpPr/>
          <p:nvPr/>
        </p:nvGrpSpPr>
        <p:grpSpPr>
          <a:xfrm>
            <a:off x="695295" y="503634"/>
            <a:ext cx="3644190" cy="266621"/>
            <a:chOff x="0" y="-28575"/>
            <a:chExt cx="9717839" cy="710988"/>
          </a:xfrm>
        </p:grpSpPr>
        <p:sp>
          <p:nvSpPr>
            <p:cNvPr id="378" name="Google Shape;378;p34"/>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379" name="Google Shape;379;p34"/>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Company name | </a:t>
              </a:r>
              <a:endParaRPr sz="700"/>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383" name="Shape 383"/>
        <p:cNvGrpSpPr/>
        <p:nvPr/>
      </p:nvGrpSpPr>
      <p:grpSpPr>
        <a:xfrm>
          <a:off x="0" y="0"/>
          <a:ext cx="0" cy="0"/>
          <a:chOff x="0" y="0"/>
          <a:chExt cx="0" cy="0"/>
        </a:xfrm>
      </p:grpSpPr>
      <p:grpSp>
        <p:nvGrpSpPr>
          <p:cNvPr id="384" name="Google Shape;384;p35"/>
          <p:cNvGrpSpPr/>
          <p:nvPr/>
        </p:nvGrpSpPr>
        <p:grpSpPr>
          <a:xfrm>
            <a:off x="7600950" y="-90413"/>
            <a:ext cx="1543050" cy="5233913"/>
            <a:chOff x="0" y="-47625"/>
            <a:chExt cx="812800" cy="2756958"/>
          </a:xfrm>
        </p:grpSpPr>
        <p:sp>
          <p:nvSpPr>
            <p:cNvPr id="385" name="Google Shape;385;p35"/>
            <p:cNvSpPr/>
            <p:nvPr/>
          </p:nvSpPr>
          <p:spPr>
            <a:xfrm>
              <a:off x="0" y="0"/>
              <a:ext cx="812800" cy="2709333"/>
            </a:xfrm>
            <a:custGeom>
              <a:rect b="b" l="l" r="r" t="t"/>
              <a:pathLst>
                <a:path extrusionOk="0" h="2709333" w="812800">
                  <a:moveTo>
                    <a:pt x="0" y="0"/>
                  </a:moveTo>
                  <a:lnTo>
                    <a:pt x="812800" y="0"/>
                  </a:lnTo>
                  <a:lnTo>
                    <a:pt x="812800" y="2709333"/>
                  </a:lnTo>
                  <a:lnTo>
                    <a:pt x="0" y="2709333"/>
                  </a:lnTo>
                  <a:close/>
                </a:path>
              </a:pathLst>
            </a:custGeom>
            <a:solidFill>
              <a:srgbClr val="202A79"/>
            </a:solidFill>
            <a:ln>
              <a:noFill/>
            </a:ln>
          </p:spPr>
        </p:sp>
        <p:sp>
          <p:nvSpPr>
            <p:cNvPr id="386" name="Google Shape;386;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7" name="Google Shape;387;p35"/>
          <p:cNvSpPr/>
          <p:nvPr/>
        </p:nvSpPr>
        <p:spPr>
          <a:xfrm rot="-5400000">
            <a:off x="5712511" y="-978802"/>
            <a:ext cx="2289245" cy="4573735"/>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blipFill rotWithShape="1">
            <a:blip r:embed="rId3">
              <a:alphaModFix/>
            </a:blip>
            <a:stretch>
              <a:fillRect b="4590" l="-41548" r="-108083" t="12054"/>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388" name="Google Shape;388;p35"/>
          <p:cNvGrpSpPr/>
          <p:nvPr/>
        </p:nvGrpSpPr>
        <p:grpSpPr>
          <a:xfrm>
            <a:off x="4270959" y="-102801"/>
            <a:ext cx="1550903" cy="1977031"/>
            <a:chOff x="4455" y="-1157287"/>
            <a:chExt cx="4135742" cy="5272084"/>
          </a:xfrm>
        </p:grpSpPr>
        <p:grpSp>
          <p:nvGrpSpPr>
            <p:cNvPr id="389" name="Google Shape;389;p35"/>
            <p:cNvGrpSpPr/>
            <p:nvPr/>
          </p:nvGrpSpPr>
          <p:grpSpPr>
            <a:xfrm>
              <a:off x="4455" y="252997"/>
              <a:ext cx="1988518" cy="1997431"/>
              <a:chOff x="1813" y="0"/>
              <a:chExt cx="809173" cy="812800"/>
            </a:xfrm>
          </p:grpSpPr>
          <p:sp>
            <p:nvSpPr>
              <p:cNvPr id="390" name="Google Shape;390;p3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1" name="Google Shape;391;p3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2" name="Google Shape;392;p35"/>
            <p:cNvGrpSpPr/>
            <p:nvPr/>
          </p:nvGrpSpPr>
          <p:grpSpPr>
            <a:xfrm>
              <a:off x="25400" y="-1157287"/>
              <a:ext cx="4114797" cy="5272084"/>
              <a:chOff x="0" y="-228600"/>
              <a:chExt cx="812800" cy="1041400"/>
            </a:xfrm>
          </p:grpSpPr>
          <p:sp>
            <p:nvSpPr>
              <p:cNvPr id="393" name="Google Shape;393;p35"/>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394" name="Google Shape;394;p35"/>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P</a:t>
                </a:r>
                <a:endParaRPr sz="700"/>
              </a:p>
            </p:txBody>
          </p:sp>
        </p:grpSp>
      </p:grpSp>
      <p:grpSp>
        <p:nvGrpSpPr>
          <p:cNvPr id="395" name="Google Shape;395;p35"/>
          <p:cNvGrpSpPr/>
          <p:nvPr/>
        </p:nvGrpSpPr>
        <p:grpSpPr>
          <a:xfrm>
            <a:off x="8475559" y="2262188"/>
            <a:ext cx="308181" cy="309563"/>
            <a:chOff x="1813" y="0"/>
            <a:chExt cx="809173" cy="812800"/>
          </a:xfrm>
        </p:grpSpPr>
        <p:sp>
          <p:nvSpPr>
            <p:cNvPr id="396" name="Google Shape;396;p3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7" name="Google Shape;397;p3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8" name="Google Shape;398;p35"/>
          <p:cNvSpPr txBox="1"/>
          <p:nvPr/>
        </p:nvSpPr>
        <p:spPr>
          <a:xfrm>
            <a:off x="514350" y="509588"/>
            <a:ext cx="2781300" cy="13763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Our Services</a:t>
            </a:r>
            <a:endParaRPr sz="700"/>
          </a:p>
        </p:txBody>
      </p:sp>
      <p:grpSp>
        <p:nvGrpSpPr>
          <p:cNvPr id="399" name="Google Shape;399;p35"/>
          <p:cNvGrpSpPr/>
          <p:nvPr/>
        </p:nvGrpSpPr>
        <p:grpSpPr>
          <a:xfrm>
            <a:off x="514350" y="2827742"/>
            <a:ext cx="1990059" cy="1822804"/>
            <a:chOff x="0" y="0"/>
            <a:chExt cx="5306823" cy="4860812"/>
          </a:xfrm>
        </p:grpSpPr>
        <p:sp>
          <p:nvSpPr>
            <p:cNvPr id="400" name="Google Shape;400;p35"/>
            <p:cNvSpPr txBox="1"/>
            <p:nvPr/>
          </p:nvSpPr>
          <p:spPr>
            <a:xfrm>
              <a:off x="0" y="0"/>
              <a:ext cx="5161003" cy="6502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Service One</a:t>
              </a:r>
              <a:endParaRPr sz="700"/>
            </a:p>
          </p:txBody>
        </p:sp>
        <p:sp>
          <p:nvSpPr>
            <p:cNvPr id="401" name="Google Shape;401;p35"/>
            <p:cNvSpPr txBox="1"/>
            <p:nvPr/>
          </p:nvSpPr>
          <p:spPr>
            <a:xfrm>
              <a:off x="0" y="924617"/>
              <a:ext cx="5161003" cy="110417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 sz="1200" u="none" cap="none" strike="noStrike">
                  <a:solidFill>
                    <a:srgbClr val="000000"/>
                  </a:solidFill>
                  <a:latin typeface="Arial"/>
                  <a:ea typeface="Arial"/>
                  <a:cs typeface="Arial"/>
                  <a:sym typeface="Arial"/>
                </a:rPr>
                <a:t>Elaborate on what you want to discuss. </a:t>
              </a:r>
              <a:endParaRPr sz="700"/>
            </a:p>
          </p:txBody>
        </p:sp>
        <p:sp>
          <p:nvSpPr>
            <p:cNvPr id="402" name="Google Shape;402;p35"/>
            <p:cNvSpPr txBox="1"/>
            <p:nvPr/>
          </p:nvSpPr>
          <p:spPr>
            <a:xfrm>
              <a:off x="0" y="2832023"/>
              <a:ext cx="5161003" cy="6502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Service Three</a:t>
              </a:r>
              <a:endParaRPr sz="700"/>
            </a:p>
          </p:txBody>
        </p:sp>
        <p:sp>
          <p:nvSpPr>
            <p:cNvPr id="403" name="Google Shape;403;p35"/>
            <p:cNvSpPr txBox="1"/>
            <p:nvPr/>
          </p:nvSpPr>
          <p:spPr>
            <a:xfrm>
              <a:off x="0" y="3756641"/>
              <a:ext cx="5306823" cy="110417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 sz="1200" u="none" cap="none" strike="noStrike">
                  <a:solidFill>
                    <a:srgbClr val="000000"/>
                  </a:solidFill>
                  <a:latin typeface="Arial"/>
                  <a:ea typeface="Arial"/>
                  <a:cs typeface="Arial"/>
                  <a:sym typeface="Arial"/>
                </a:rPr>
                <a:t>Elaborate on what you want to discuss. </a:t>
              </a:r>
              <a:endParaRPr sz="700"/>
            </a:p>
          </p:txBody>
        </p:sp>
      </p:grpSp>
      <p:grpSp>
        <p:nvGrpSpPr>
          <p:cNvPr id="404" name="Google Shape;404;p35"/>
          <p:cNvGrpSpPr/>
          <p:nvPr/>
        </p:nvGrpSpPr>
        <p:grpSpPr>
          <a:xfrm>
            <a:off x="2871749" y="2827742"/>
            <a:ext cx="2016377" cy="1822804"/>
            <a:chOff x="0" y="0"/>
            <a:chExt cx="5377004" cy="4860812"/>
          </a:xfrm>
        </p:grpSpPr>
        <p:sp>
          <p:nvSpPr>
            <p:cNvPr id="405" name="Google Shape;405;p35"/>
            <p:cNvSpPr txBox="1"/>
            <p:nvPr/>
          </p:nvSpPr>
          <p:spPr>
            <a:xfrm>
              <a:off x="0" y="0"/>
              <a:ext cx="5377004" cy="6502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Service Two</a:t>
              </a:r>
              <a:endParaRPr sz="700"/>
            </a:p>
          </p:txBody>
        </p:sp>
        <p:sp>
          <p:nvSpPr>
            <p:cNvPr id="406" name="Google Shape;406;p35"/>
            <p:cNvSpPr txBox="1"/>
            <p:nvPr/>
          </p:nvSpPr>
          <p:spPr>
            <a:xfrm>
              <a:off x="0" y="924617"/>
              <a:ext cx="5161003" cy="110417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 sz="1200" u="none" cap="none" strike="noStrike">
                  <a:solidFill>
                    <a:srgbClr val="000000"/>
                  </a:solidFill>
                  <a:latin typeface="Arial"/>
                  <a:ea typeface="Arial"/>
                  <a:cs typeface="Arial"/>
                  <a:sym typeface="Arial"/>
                </a:rPr>
                <a:t>Elaborate on what you want to discuss. </a:t>
              </a:r>
              <a:endParaRPr sz="700"/>
            </a:p>
          </p:txBody>
        </p:sp>
        <p:sp>
          <p:nvSpPr>
            <p:cNvPr id="407" name="Google Shape;407;p35"/>
            <p:cNvSpPr txBox="1"/>
            <p:nvPr/>
          </p:nvSpPr>
          <p:spPr>
            <a:xfrm>
              <a:off x="0" y="2832023"/>
              <a:ext cx="5377004" cy="6502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Service Four</a:t>
              </a:r>
              <a:endParaRPr sz="700"/>
            </a:p>
          </p:txBody>
        </p:sp>
        <p:sp>
          <p:nvSpPr>
            <p:cNvPr id="408" name="Google Shape;408;p35"/>
            <p:cNvSpPr txBox="1"/>
            <p:nvPr/>
          </p:nvSpPr>
          <p:spPr>
            <a:xfrm>
              <a:off x="0" y="3756641"/>
              <a:ext cx="5306823" cy="110417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 sz="1200" u="none" cap="none" strike="noStrike">
                  <a:solidFill>
                    <a:srgbClr val="000000"/>
                  </a:solidFill>
                  <a:latin typeface="Arial"/>
                  <a:ea typeface="Arial"/>
                  <a:cs typeface="Arial"/>
                  <a:sym typeface="Arial"/>
                </a:rPr>
                <a:t>Elaborate on what you want to discuss. </a:t>
              </a:r>
              <a:endParaRPr sz="700"/>
            </a:p>
          </p:txBody>
        </p:sp>
      </p:grpSp>
      <p:grpSp>
        <p:nvGrpSpPr>
          <p:cNvPr id="409" name="Google Shape;409;p35"/>
          <p:cNvGrpSpPr/>
          <p:nvPr/>
        </p:nvGrpSpPr>
        <p:grpSpPr>
          <a:xfrm>
            <a:off x="5287464" y="2827742"/>
            <a:ext cx="2016377" cy="1822804"/>
            <a:chOff x="0" y="0"/>
            <a:chExt cx="5377004" cy="4860812"/>
          </a:xfrm>
        </p:grpSpPr>
        <p:sp>
          <p:nvSpPr>
            <p:cNvPr id="410" name="Google Shape;410;p35"/>
            <p:cNvSpPr txBox="1"/>
            <p:nvPr/>
          </p:nvSpPr>
          <p:spPr>
            <a:xfrm>
              <a:off x="0" y="0"/>
              <a:ext cx="5377004" cy="6502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Service Two</a:t>
              </a:r>
              <a:endParaRPr sz="700"/>
            </a:p>
          </p:txBody>
        </p:sp>
        <p:sp>
          <p:nvSpPr>
            <p:cNvPr id="411" name="Google Shape;411;p35"/>
            <p:cNvSpPr txBox="1"/>
            <p:nvPr/>
          </p:nvSpPr>
          <p:spPr>
            <a:xfrm>
              <a:off x="0" y="924617"/>
              <a:ext cx="5161003" cy="110417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 sz="1200" u="none" cap="none" strike="noStrike">
                  <a:solidFill>
                    <a:srgbClr val="000000"/>
                  </a:solidFill>
                  <a:latin typeface="Arial"/>
                  <a:ea typeface="Arial"/>
                  <a:cs typeface="Arial"/>
                  <a:sym typeface="Arial"/>
                </a:rPr>
                <a:t>Elaborate on what you want to discuss. </a:t>
              </a:r>
              <a:endParaRPr sz="700"/>
            </a:p>
          </p:txBody>
        </p:sp>
        <p:sp>
          <p:nvSpPr>
            <p:cNvPr id="412" name="Google Shape;412;p35"/>
            <p:cNvSpPr txBox="1"/>
            <p:nvPr/>
          </p:nvSpPr>
          <p:spPr>
            <a:xfrm>
              <a:off x="0" y="2832023"/>
              <a:ext cx="5377004" cy="6502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Service Four</a:t>
              </a:r>
              <a:endParaRPr sz="700"/>
            </a:p>
          </p:txBody>
        </p:sp>
        <p:sp>
          <p:nvSpPr>
            <p:cNvPr id="413" name="Google Shape;413;p35"/>
            <p:cNvSpPr txBox="1"/>
            <p:nvPr/>
          </p:nvSpPr>
          <p:spPr>
            <a:xfrm>
              <a:off x="0" y="3756641"/>
              <a:ext cx="5306823" cy="110417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 sz="1200" u="none" cap="none" strike="noStrike">
                  <a:solidFill>
                    <a:srgbClr val="000000"/>
                  </a:solidFill>
                  <a:latin typeface="Arial"/>
                  <a:ea typeface="Arial"/>
                  <a:cs typeface="Arial"/>
                  <a:sym typeface="Arial"/>
                </a:rPr>
                <a:t>Elaborate on what you want to discuss. </a:t>
              </a:r>
              <a:endParaRPr sz="700"/>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417" name="Shape 417"/>
        <p:cNvGrpSpPr/>
        <p:nvPr/>
      </p:nvGrpSpPr>
      <p:grpSpPr>
        <a:xfrm>
          <a:off x="0" y="0"/>
          <a:ext cx="0" cy="0"/>
          <a:chOff x="0" y="0"/>
          <a:chExt cx="0" cy="0"/>
        </a:xfrm>
      </p:grpSpPr>
      <p:pic>
        <p:nvPicPr>
          <p:cNvPr id="418" name="Google Shape;418;p36"/>
          <p:cNvPicPr preferRelativeResize="0"/>
          <p:nvPr/>
        </p:nvPicPr>
        <p:blipFill rotWithShape="1">
          <a:blip r:embed="rId3">
            <a:alphaModFix/>
          </a:blip>
          <a:srcRect b="12476" l="0" r="0" t="12476"/>
          <a:stretch/>
        </p:blipFill>
        <p:spPr>
          <a:xfrm>
            <a:off x="4572000" y="0"/>
            <a:ext cx="4572000" cy="5143500"/>
          </a:xfrm>
          <a:prstGeom prst="rect">
            <a:avLst/>
          </a:prstGeom>
          <a:noFill/>
          <a:ln>
            <a:noFill/>
          </a:ln>
        </p:spPr>
      </p:pic>
      <p:sp>
        <p:nvSpPr>
          <p:cNvPr id="419" name="Google Shape;419;p36"/>
          <p:cNvSpPr txBox="1"/>
          <p:nvPr/>
        </p:nvSpPr>
        <p:spPr>
          <a:xfrm>
            <a:off x="514350" y="509588"/>
            <a:ext cx="3396287" cy="13763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Your Project</a:t>
            </a:r>
            <a:endParaRPr sz="700"/>
          </a:p>
        </p:txBody>
      </p:sp>
      <p:sp>
        <p:nvSpPr>
          <p:cNvPr id="420" name="Google Shape;420;p36"/>
          <p:cNvSpPr txBox="1"/>
          <p:nvPr/>
        </p:nvSpPr>
        <p:spPr>
          <a:xfrm>
            <a:off x="586311" y="2132322"/>
            <a:ext cx="3452151" cy="1250434"/>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000000"/>
                </a:solidFill>
                <a:latin typeface="Arial"/>
                <a:ea typeface="Arial"/>
                <a:cs typeface="Arial"/>
                <a:sym typeface="Arial"/>
              </a:rPr>
              <a:t>Presentations are communication tools that can be used as demonstrations, lectures, speeches, reports, and more. It is mostly presented before an audience. It serves a variety of purposes, making presentations powerful tools for convincing and teaching.</a:t>
            </a:r>
            <a:endParaRPr sz="700"/>
          </a:p>
        </p:txBody>
      </p:sp>
      <p:grpSp>
        <p:nvGrpSpPr>
          <p:cNvPr id="421" name="Google Shape;421;p36"/>
          <p:cNvGrpSpPr/>
          <p:nvPr/>
        </p:nvGrpSpPr>
        <p:grpSpPr>
          <a:xfrm>
            <a:off x="514350" y="4490482"/>
            <a:ext cx="3644190" cy="266621"/>
            <a:chOff x="0" y="-28575"/>
            <a:chExt cx="9717839" cy="710988"/>
          </a:xfrm>
        </p:grpSpPr>
        <p:sp>
          <p:nvSpPr>
            <p:cNvPr id="422" name="Google Shape;422;p36"/>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423" name="Google Shape;423;p36"/>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202A79"/>
                  </a:solidFill>
                  <a:latin typeface="Arial"/>
                  <a:ea typeface="Arial"/>
                  <a:cs typeface="Arial"/>
                  <a:sym typeface="Arial"/>
                </a:rPr>
                <a:t>Company name |</a:t>
              </a:r>
              <a:r>
                <a:rPr b="0" i="0" lang="en" sz="1600" u="none" cap="none" strike="noStrike">
                  <a:solidFill>
                    <a:srgbClr val="FFFFFF"/>
                  </a:solidFill>
                  <a:latin typeface="Arial"/>
                  <a:ea typeface="Arial"/>
                  <a:cs typeface="Arial"/>
                  <a:sym typeface="Arial"/>
                </a:rPr>
                <a:t> </a:t>
              </a:r>
              <a:endParaRPr sz="700"/>
            </a:p>
          </p:txBody>
        </p:sp>
      </p:grpSp>
      <p:grpSp>
        <p:nvGrpSpPr>
          <p:cNvPr id="424" name="Google Shape;424;p36"/>
          <p:cNvGrpSpPr/>
          <p:nvPr/>
        </p:nvGrpSpPr>
        <p:grpSpPr>
          <a:xfrm>
            <a:off x="4270959" y="-102801"/>
            <a:ext cx="1550903" cy="1977031"/>
            <a:chOff x="4455" y="-1157287"/>
            <a:chExt cx="4135742" cy="5272084"/>
          </a:xfrm>
        </p:grpSpPr>
        <p:grpSp>
          <p:nvGrpSpPr>
            <p:cNvPr id="425" name="Google Shape;425;p36"/>
            <p:cNvGrpSpPr/>
            <p:nvPr/>
          </p:nvGrpSpPr>
          <p:grpSpPr>
            <a:xfrm>
              <a:off x="4455" y="252997"/>
              <a:ext cx="1988518" cy="1997431"/>
              <a:chOff x="1813" y="0"/>
              <a:chExt cx="809173" cy="812800"/>
            </a:xfrm>
          </p:grpSpPr>
          <p:sp>
            <p:nvSpPr>
              <p:cNvPr id="426" name="Google Shape;426;p3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7" name="Google Shape;427;p36"/>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8" name="Google Shape;428;p36"/>
            <p:cNvGrpSpPr/>
            <p:nvPr/>
          </p:nvGrpSpPr>
          <p:grpSpPr>
            <a:xfrm>
              <a:off x="25400" y="-1157287"/>
              <a:ext cx="4114797" cy="5272084"/>
              <a:chOff x="0" y="-228600"/>
              <a:chExt cx="812800" cy="1041400"/>
            </a:xfrm>
          </p:grpSpPr>
          <p:sp>
            <p:nvSpPr>
              <p:cNvPr id="429" name="Google Shape;429;p36"/>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430" name="Google Shape;430;p36"/>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P</a:t>
                </a:r>
                <a:endParaRPr sz="700"/>
              </a:p>
            </p:txBody>
          </p:sp>
        </p:grpSp>
      </p:grpSp>
      <p:grpSp>
        <p:nvGrpSpPr>
          <p:cNvPr id="431" name="Google Shape;431;p36"/>
          <p:cNvGrpSpPr/>
          <p:nvPr/>
        </p:nvGrpSpPr>
        <p:grpSpPr>
          <a:xfrm>
            <a:off x="8521352" y="4474369"/>
            <a:ext cx="308181" cy="309563"/>
            <a:chOff x="1813" y="0"/>
            <a:chExt cx="809173" cy="812800"/>
          </a:xfrm>
        </p:grpSpPr>
        <p:sp>
          <p:nvSpPr>
            <p:cNvPr id="432" name="Google Shape;432;p3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3" name="Google Shape;433;p36"/>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437" name="Shape 437"/>
        <p:cNvGrpSpPr/>
        <p:nvPr/>
      </p:nvGrpSpPr>
      <p:grpSpPr>
        <a:xfrm>
          <a:off x="0" y="0"/>
          <a:ext cx="0" cy="0"/>
          <a:chOff x="0" y="0"/>
          <a:chExt cx="0" cy="0"/>
        </a:xfrm>
      </p:grpSpPr>
      <p:grpSp>
        <p:nvGrpSpPr>
          <p:cNvPr id="438" name="Google Shape;438;p37"/>
          <p:cNvGrpSpPr/>
          <p:nvPr/>
        </p:nvGrpSpPr>
        <p:grpSpPr>
          <a:xfrm>
            <a:off x="3699907" y="-90413"/>
            <a:ext cx="5444094" cy="5233913"/>
            <a:chOff x="0" y="-47625"/>
            <a:chExt cx="2867671" cy="2756958"/>
          </a:xfrm>
        </p:grpSpPr>
        <p:sp>
          <p:nvSpPr>
            <p:cNvPr id="439" name="Google Shape;439;p37"/>
            <p:cNvSpPr/>
            <p:nvPr/>
          </p:nvSpPr>
          <p:spPr>
            <a:xfrm>
              <a:off x="0" y="0"/>
              <a:ext cx="2867671" cy="2709333"/>
            </a:xfrm>
            <a:custGeom>
              <a:rect b="b" l="l" r="r" t="t"/>
              <a:pathLst>
                <a:path extrusionOk="0" h="2709333" w="2867671">
                  <a:moveTo>
                    <a:pt x="0" y="0"/>
                  </a:moveTo>
                  <a:lnTo>
                    <a:pt x="2867671" y="0"/>
                  </a:lnTo>
                  <a:lnTo>
                    <a:pt x="2867671" y="2709333"/>
                  </a:lnTo>
                  <a:lnTo>
                    <a:pt x="0" y="2709333"/>
                  </a:lnTo>
                  <a:close/>
                </a:path>
              </a:pathLst>
            </a:custGeom>
            <a:solidFill>
              <a:srgbClr val="202A79"/>
            </a:solidFill>
            <a:ln>
              <a:noFill/>
            </a:ln>
          </p:spPr>
        </p:sp>
        <p:sp>
          <p:nvSpPr>
            <p:cNvPr id="440" name="Google Shape;440;p3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441" name="Google Shape;441;p37"/>
          <p:cNvPicPr preferRelativeResize="0"/>
          <p:nvPr/>
        </p:nvPicPr>
        <p:blipFill rotWithShape="1">
          <a:blip r:embed="rId3">
            <a:alphaModFix/>
          </a:blip>
          <a:srcRect b="18193" l="0" r="0" t="18192"/>
          <a:stretch/>
        </p:blipFill>
        <p:spPr>
          <a:xfrm>
            <a:off x="4025587" y="432667"/>
            <a:ext cx="1108503" cy="1057737"/>
          </a:xfrm>
          <a:prstGeom prst="rect">
            <a:avLst/>
          </a:prstGeom>
          <a:noFill/>
          <a:ln>
            <a:noFill/>
          </a:ln>
        </p:spPr>
      </p:pic>
      <p:pic>
        <p:nvPicPr>
          <p:cNvPr id="442" name="Google Shape;442;p37"/>
          <p:cNvPicPr preferRelativeResize="0"/>
          <p:nvPr/>
        </p:nvPicPr>
        <p:blipFill rotWithShape="1">
          <a:blip r:embed="rId4">
            <a:alphaModFix/>
          </a:blip>
          <a:srcRect b="30169" l="38935" r="38935" t="30169"/>
          <a:stretch/>
        </p:blipFill>
        <p:spPr>
          <a:xfrm>
            <a:off x="5367452" y="432667"/>
            <a:ext cx="1514417" cy="1057737"/>
          </a:xfrm>
          <a:prstGeom prst="rect">
            <a:avLst/>
          </a:prstGeom>
          <a:noFill/>
          <a:ln>
            <a:noFill/>
          </a:ln>
        </p:spPr>
      </p:pic>
      <p:pic>
        <p:nvPicPr>
          <p:cNvPr id="443" name="Google Shape;443;p37"/>
          <p:cNvPicPr preferRelativeResize="0"/>
          <p:nvPr/>
        </p:nvPicPr>
        <p:blipFill rotWithShape="1">
          <a:blip r:embed="rId5">
            <a:alphaModFix/>
          </a:blip>
          <a:srcRect b="0" l="2245" r="2244" t="0"/>
          <a:stretch/>
        </p:blipFill>
        <p:spPr>
          <a:xfrm>
            <a:off x="7115232" y="395809"/>
            <a:ext cx="1514418" cy="1057737"/>
          </a:xfrm>
          <a:prstGeom prst="rect">
            <a:avLst/>
          </a:prstGeom>
          <a:noFill/>
          <a:ln>
            <a:noFill/>
          </a:ln>
        </p:spPr>
      </p:pic>
      <p:pic>
        <p:nvPicPr>
          <p:cNvPr id="444" name="Google Shape;444;p37"/>
          <p:cNvPicPr preferRelativeResize="0"/>
          <p:nvPr/>
        </p:nvPicPr>
        <p:blipFill rotWithShape="1">
          <a:blip r:embed="rId6">
            <a:alphaModFix/>
          </a:blip>
          <a:srcRect b="0" l="2245" r="2244" t="0"/>
          <a:stretch/>
        </p:blipFill>
        <p:spPr>
          <a:xfrm>
            <a:off x="5367452" y="432668"/>
            <a:ext cx="1514417" cy="1057737"/>
          </a:xfrm>
          <a:prstGeom prst="rect">
            <a:avLst/>
          </a:prstGeom>
          <a:noFill/>
          <a:ln>
            <a:noFill/>
          </a:ln>
        </p:spPr>
      </p:pic>
      <p:pic>
        <p:nvPicPr>
          <p:cNvPr id="445" name="Google Shape;445;p37"/>
          <p:cNvPicPr preferRelativeResize="0"/>
          <p:nvPr/>
        </p:nvPicPr>
        <p:blipFill rotWithShape="1">
          <a:blip r:embed="rId7">
            <a:alphaModFix/>
          </a:blip>
          <a:srcRect b="0" l="2245" r="2244" t="0"/>
          <a:stretch/>
        </p:blipFill>
        <p:spPr>
          <a:xfrm>
            <a:off x="4025587" y="1957355"/>
            <a:ext cx="1514417" cy="1057737"/>
          </a:xfrm>
          <a:prstGeom prst="rect">
            <a:avLst/>
          </a:prstGeom>
          <a:noFill/>
          <a:ln>
            <a:noFill/>
          </a:ln>
        </p:spPr>
      </p:pic>
      <p:pic>
        <p:nvPicPr>
          <p:cNvPr id="446" name="Google Shape;446;p37"/>
          <p:cNvPicPr preferRelativeResize="0"/>
          <p:nvPr/>
        </p:nvPicPr>
        <p:blipFill rotWithShape="1">
          <a:blip r:embed="rId8">
            <a:alphaModFix/>
          </a:blip>
          <a:srcRect b="0" l="2245" r="2244" t="0"/>
          <a:stretch/>
        </p:blipFill>
        <p:spPr>
          <a:xfrm>
            <a:off x="5773368" y="1957355"/>
            <a:ext cx="1514418" cy="1057737"/>
          </a:xfrm>
          <a:prstGeom prst="rect">
            <a:avLst/>
          </a:prstGeom>
          <a:noFill/>
          <a:ln>
            <a:noFill/>
          </a:ln>
        </p:spPr>
      </p:pic>
      <p:pic>
        <p:nvPicPr>
          <p:cNvPr id="447" name="Google Shape;447;p37"/>
          <p:cNvPicPr preferRelativeResize="0"/>
          <p:nvPr/>
        </p:nvPicPr>
        <p:blipFill rotWithShape="1">
          <a:blip r:embed="rId9">
            <a:alphaModFix/>
          </a:blip>
          <a:srcRect b="0" l="2274" r="2274" t="0"/>
          <a:stretch/>
        </p:blipFill>
        <p:spPr>
          <a:xfrm>
            <a:off x="7115232" y="3378109"/>
            <a:ext cx="1514418" cy="1057737"/>
          </a:xfrm>
          <a:prstGeom prst="rect">
            <a:avLst/>
          </a:prstGeom>
          <a:noFill/>
          <a:ln>
            <a:noFill/>
          </a:ln>
        </p:spPr>
      </p:pic>
      <p:grpSp>
        <p:nvGrpSpPr>
          <p:cNvPr id="448" name="Google Shape;448;p37"/>
          <p:cNvGrpSpPr/>
          <p:nvPr/>
        </p:nvGrpSpPr>
        <p:grpSpPr>
          <a:xfrm>
            <a:off x="255087" y="194618"/>
            <a:ext cx="769854" cy="976884"/>
            <a:chOff x="4455" y="0"/>
            <a:chExt cx="2052945" cy="2605024"/>
          </a:xfrm>
        </p:grpSpPr>
        <p:grpSp>
          <p:nvGrpSpPr>
            <p:cNvPr id="449" name="Google Shape;449;p37"/>
            <p:cNvGrpSpPr/>
            <p:nvPr/>
          </p:nvGrpSpPr>
          <p:grpSpPr>
            <a:xfrm>
              <a:off x="4455" y="252997"/>
              <a:ext cx="1988518" cy="1997431"/>
              <a:chOff x="1813" y="0"/>
              <a:chExt cx="809173" cy="812800"/>
            </a:xfrm>
          </p:grpSpPr>
          <p:sp>
            <p:nvSpPr>
              <p:cNvPr id="450" name="Google Shape;450;p3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1" name="Google Shape;451;p37"/>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2" name="Google Shape;452;p37"/>
            <p:cNvSpPr/>
            <p:nvPr/>
          </p:nvSpPr>
          <p:spPr>
            <a:xfrm>
              <a:off x="25400" y="0"/>
              <a:ext cx="2032000" cy="2605024"/>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grpSp>
      <p:pic>
        <p:nvPicPr>
          <p:cNvPr id="453" name="Google Shape;453;p37"/>
          <p:cNvPicPr preferRelativeResize="0"/>
          <p:nvPr/>
        </p:nvPicPr>
        <p:blipFill rotWithShape="1">
          <a:blip r:embed="rId10">
            <a:alphaModFix/>
          </a:blip>
          <a:srcRect b="18193" l="0" r="0" t="18192"/>
          <a:stretch/>
        </p:blipFill>
        <p:spPr>
          <a:xfrm>
            <a:off x="7521148" y="1957355"/>
            <a:ext cx="1108502" cy="1057737"/>
          </a:xfrm>
          <a:prstGeom prst="rect">
            <a:avLst/>
          </a:prstGeom>
          <a:noFill/>
          <a:ln>
            <a:noFill/>
          </a:ln>
        </p:spPr>
      </p:pic>
      <p:pic>
        <p:nvPicPr>
          <p:cNvPr id="454" name="Google Shape;454;p37"/>
          <p:cNvPicPr preferRelativeResize="0"/>
          <p:nvPr/>
        </p:nvPicPr>
        <p:blipFill rotWithShape="1">
          <a:blip r:embed="rId11">
            <a:alphaModFix/>
          </a:blip>
          <a:srcRect b="18193" l="0" r="0" t="18192"/>
          <a:stretch/>
        </p:blipFill>
        <p:spPr>
          <a:xfrm>
            <a:off x="4025587" y="3378109"/>
            <a:ext cx="1108503" cy="1057737"/>
          </a:xfrm>
          <a:prstGeom prst="rect">
            <a:avLst/>
          </a:prstGeom>
          <a:noFill/>
          <a:ln>
            <a:noFill/>
          </a:ln>
        </p:spPr>
      </p:pic>
      <p:pic>
        <p:nvPicPr>
          <p:cNvPr id="455" name="Google Shape;455;p37"/>
          <p:cNvPicPr preferRelativeResize="0"/>
          <p:nvPr/>
        </p:nvPicPr>
        <p:blipFill rotWithShape="1">
          <a:blip r:embed="rId4">
            <a:alphaModFix/>
          </a:blip>
          <a:srcRect b="30169" l="38935" r="38935" t="30169"/>
          <a:stretch/>
        </p:blipFill>
        <p:spPr>
          <a:xfrm>
            <a:off x="5367452" y="3378109"/>
            <a:ext cx="1514417" cy="1057737"/>
          </a:xfrm>
          <a:prstGeom prst="rect">
            <a:avLst/>
          </a:prstGeom>
          <a:noFill/>
          <a:ln>
            <a:noFill/>
          </a:ln>
        </p:spPr>
      </p:pic>
      <p:pic>
        <p:nvPicPr>
          <p:cNvPr id="456" name="Google Shape;456;p37"/>
          <p:cNvPicPr preferRelativeResize="0"/>
          <p:nvPr/>
        </p:nvPicPr>
        <p:blipFill rotWithShape="1">
          <a:blip r:embed="rId12">
            <a:alphaModFix/>
          </a:blip>
          <a:srcRect b="0" l="2274" r="2274" t="0"/>
          <a:stretch/>
        </p:blipFill>
        <p:spPr>
          <a:xfrm>
            <a:off x="5367452" y="3378109"/>
            <a:ext cx="1514417" cy="1057737"/>
          </a:xfrm>
          <a:prstGeom prst="rect">
            <a:avLst/>
          </a:prstGeom>
          <a:noFill/>
          <a:ln>
            <a:noFill/>
          </a:ln>
        </p:spPr>
      </p:pic>
      <p:sp>
        <p:nvSpPr>
          <p:cNvPr id="457" name="Google Shape;457;p37"/>
          <p:cNvSpPr txBox="1"/>
          <p:nvPr/>
        </p:nvSpPr>
        <p:spPr>
          <a:xfrm>
            <a:off x="5367452" y="1563201"/>
            <a:ext cx="1514417" cy="2041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FFFFFF"/>
                </a:solidFill>
                <a:latin typeface="Arial"/>
                <a:ea typeface="Arial"/>
                <a:cs typeface="Arial"/>
                <a:sym typeface="Arial"/>
              </a:rPr>
              <a:t>Product 03</a:t>
            </a:r>
            <a:endParaRPr sz="700"/>
          </a:p>
        </p:txBody>
      </p:sp>
      <p:sp>
        <p:nvSpPr>
          <p:cNvPr id="458" name="Google Shape;458;p37"/>
          <p:cNvSpPr txBox="1"/>
          <p:nvPr/>
        </p:nvSpPr>
        <p:spPr>
          <a:xfrm>
            <a:off x="7113924" y="1563201"/>
            <a:ext cx="1514418" cy="2041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FFFFFF"/>
                </a:solidFill>
                <a:latin typeface="Arial"/>
                <a:ea typeface="Arial"/>
                <a:cs typeface="Arial"/>
                <a:sym typeface="Arial"/>
              </a:rPr>
              <a:t>Product 04</a:t>
            </a:r>
            <a:endParaRPr sz="700"/>
          </a:p>
        </p:txBody>
      </p:sp>
      <p:sp>
        <p:nvSpPr>
          <p:cNvPr id="459" name="Google Shape;459;p37"/>
          <p:cNvSpPr txBox="1"/>
          <p:nvPr/>
        </p:nvSpPr>
        <p:spPr>
          <a:xfrm>
            <a:off x="514350" y="3411964"/>
            <a:ext cx="2943627" cy="13763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Product Gallery</a:t>
            </a:r>
            <a:endParaRPr sz="700"/>
          </a:p>
        </p:txBody>
      </p:sp>
      <p:sp>
        <p:nvSpPr>
          <p:cNvPr id="460" name="Google Shape;460;p37"/>
          <p:cNvSpPr txBox="1"/>
          <p:nvPr/>
        </p:nvSpPr>
        <p:spPr>
          <a:xfrm>
            <a:off x="1201731" y="418380"/>
            <a:ext cx="1890604" cy="2559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461" name="Google Shape;461;p37"/>
          <p:cNvSpPr txBox="1"/>
          <p:nvPr/>
        </p:nvSpPr>
        <p:spPr>
          <a:xfrm>
            <a:off x="1201731" y="668772"/>
            <a:ext cx="1753586" cy="2559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202A79"/>
                </a:solidFill>
                <a:latin typeface="Arial"/>
                <a:ea typeface="Arial"/>
                <a:cs typeface="Arial"/>
                <a:sym typeface="Arial"/>
              </a:rPr>
              <a:t>Company name</a:t>
            </a:r>
            <a:r>
              <a:rPr b="0" i="0" lang="en" sz="1600" u="none" cap="none" strike="noStrike">
                <a:solidFill>
                  <a:srgbClr val="FFFFFF"/>
                </a:solidFill>
                <a:latin typeface="Arial"/>
                <a:ea typeface="Arial"/>
                <a:cs typeface="Arial"/>
                <a:sym typeface="Arial"/>
              </a:rPr>
              <a:t> </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465" name="Shape 465"/>
        <p:cNvGrpSpPr/>
        <p:nvPr/>
      </p:nvGrpSpPr>
      <p:grpSpPr>
        <a:xfrm>
          <a:off x="0" y="0"/>
          <a:ext cx="0" cy="0"/>
          <a:chOff x="0" y="0"/>
          <a:chExt cx="0" cy="0"/>
        </a:xfrm>
      </p:grpSpPr>
      <p:sp>
        <p:nvSpPr>
          <p:cNvPr id="466" name="Google Shape;466;p38"/>
          <p:cNvSpPr/>
          <p:nvPr/>
        </p:nvSpPr>
        <p:spPr>
          <a:xfrm>
            <a:off x="626924" y="1745932"/>
            <a:ext cx="2289245" cy="4573735"/>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blipFill rotWithShape="1">
            <a:blip r:embed="rId3">
              <a:alphaModFix/>
            </a:blip>
            <a:stretch>
              <a:fillRect b="0" l="-100630" r="-92607" t="-120031"/>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7" name="Google Shape;467;p38"/>
          <p:cNvSpPr/>
          <p:nvPr/>
        </p:nvSpPr>
        <p:spPr>
          <a:xfrm>
            <a:off x="3483665" y="1745932"/>
            <a:ext cx="2289245" cy="4573735"/>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blipFill rotWithShape="1">
            <a:blip r:embed="rId4">
              <a:alphaModFix/>
            </a:blip>
            <a:stretch>
              <a:fillRect b="-19878" l="-116310" r="-142704"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8" name="Google Shape;468;p38"/>
          <p:cNvSpPr/>
          <p:nvPr/>
        </p:nvSpPr>
        <p:spPr>
          <a:xfrm>
            <a:off x="6340405" y="1745932"/>
            <a:ext cx="2289245" cy="4573735"/>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blipFill rotWithShape="1">
            <a:blip r:embed="rId5">
              <a:alphaModFix/>
            </a:blip>
            <a:stretch>
              <a:fillRect b="0" l="-187671" r="-206864" t="-6513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69" name="Google Shape;469;p38"/>
          <p:cNvGrpSpPr/>
          <p:nvPr/>
        </p:nvGrpSpPr>
        <p:grpSpPr>
          <a:xfrm>
            <a:off x="344571" y="3403830"/>
            <a:ext cx="1550903" cy="1977031"/>
            <a:chOff x="4455" y="-1157287"/>
            <a:chExt cx="4135742" cy="5272084"/>
          </a:xfrm>
        </p:grpSpPr>
        <p:grpSp>
          <p:nvGrpSpPr>
            <p:cNvPr id="470" name="Google Shape;470;p38"/>
            <p:cNvGrpSpPr/>
            <p:nvPr/>
          </p:nvGrpSpPr>
          <p:grpSpPr>
            <a:xfrm>
              <a:off x="4455" y="252997"/>
              <a:ext cx="1988518" cy="1997431"/>
              <a:chOff x="1813" y="0"/>
              <a:chExt cx="809173" cy="812800"/>
            </a:xfrm>
          </p:grpSpPr>
          <p:sp>
            <p:nvSpPr>
              <p:cNvPr id="471" name="Google Shape;471;p3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2" name="Google Shape;472;p3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3" name="Google Shape;473;p38"/>
            <p:cNvGrpSpPr/>
            <p:nvPr/>
          </p:nvGrpSpPr>
          <p:grpSpPr>
            <a:xfrm>
              <a:off x="25400" y="-1157287"/>
              <a:ext cx="4114797" cy="5272084"/>
              <a:chOff x="0" y="-228600"/>
              <a:chExt cx="812800" cy="1041400"/>
            </a:xfrm>
          </p:grpSpPr>
          <p:sp>
            <p:nvSpPr>
              <p:cNvPr id="474" name="Google Shape;474;p38"/>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475" name="Google Shape;475;p38"/>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t/>
                </a:r>
                <a:endParaRPr sz="700"/>
              </a:p>
            </p:txBody>
          </p:sp>
        </p:grpSp>
      </p:grpSp>
      <p:grpSp>
        <p:nvGrpSpPr>
          <p:cNvPr id="476" name="Google Shape;476;p38"/>
          <p:cNvGrpSpPr/>
          <p:nvPr/>
        </p:nvGrpSpPr>
        <p:grpSpPr>
          <a:xfrm>
            <a:off x="8174121" y="1975080"/>
            <a:ext cx="1560428" cy="1977031"/>
            <a:chOff x="4455" y="-1157287"/>
            <a:chExt cx="4161142" cy="5272084"/>
          </a:xfrm>
        </p:grpSpPr>
        <p:grpSp>
          <p:nvGrpSpPr>
            <p:cNvPr id="477" name="Google Shape;477;p38"/>
            <p:cNvGrpSpPr/>
            <p:nvPr/>
          </p:nvGrpSpPr>
          <p:grpSpPr>
            <a:xfrm>
              <a:off x="4455" y="252997"/>
              <a:ext cx="1988518" cy="1997431"/>
              <a:chOff x="1813" y="0"/>
              <a:chExt cx="809173" cy="812800"/>
            </a:xfrm>
          </p:grpSpPr>
          <p:sp>
            <p:nvSpPr>
              <p:cNvPr id="478" name="Google Shape;478;p3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9" name="Google Shape;479;p3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0" name="Google Shape;480;p38"/>
            <p:cNvGrpSpPr/>
            <p:nvPr/>
          </p:nvGrpSpPr>
          <p:grpSpPr>
            <a:xfrm>
              <a:off x="50800" y="-1157287"/>
              <a:ext cx="4114797" cy="5272084"/>
              <a:chOff x="0" y="-228600"/>
              <a:chExt cx="812800" cy="1041400"/>
            </a:xfrm>
          </p:grpSpPr>
          <p:sp>
            <p:nvSpPr>
              <p:cNvPr id="481" name="Google Shape;481;p38"/>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482" name="Google Shape;482;p38"/>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FFFFFF"/>
                    </a:solidFill>
                    <a:latin typeface="Cinzel Decorative"/>
                    <a:ea typeface="Cinzel Decorative"/>
                    <a:cs typeface="Cinzel Decorative"/>
                    <a:sym typeface="Cinzel Decorative"/>
                  </a:rPr>
                  <a:t>D</a:t>
                </a:r>
                <a:endParaRPr sz="700"/>
              </a:p>
            </p:txBody>
          </p:sp>
        </p:grpSp>
      </p:grpSp>
      <p:grpSp>
        <p:nvGrpSpPr>
          <p:cNvPr id="483" name="Google Shape;483;p38"/>
          <p:cNvGrpSpPr/>
          <p:nvPr/>
        </p:nvGrpSpPr>
        <p:grpSpPr>
          <a:xfrm>
            <a:off x="2762077" y="2742724"/>
            <a:ext cx="308181" cy="309563"/>
            <a:chOff x="1813" y="0"/>
            <a:chExt cx="809173" cy="812800"/>
          </a:xfrm>
        </p:grpSpPr>
        <p:sp>
          <p:nvSpPr>
            <p:cNvPr id="484" name="Google Shape;484;p3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5" name="Google Shape;485;p3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6" name="Google Shape;486;p38"/>
          <p:cNvGrpSpPr/>
          <p:nvPr/>
        </p:nvGrpSpPr>
        <p:grpSpPr>
          <a:xfrm>
            <a:off x="5618818" y="4407694"/>
            <a:ext cx="308181" cy="309563"/>
            <a:chOff x="1813" y="0"/>
            <a:chExt cx="809173" cy="812800"/>
          </a:xfrm>
        </p:grpSpPr>
        <p:sp>
          <p:nvSpPr>
            <p:cNvPr id="487" name="Google Shape;487;p3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8" name="Google Shape;488;p3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89" name="Google Shape;489;p38"/>
          <p:cNvSpPr txBox="1"/>
          <p:nvPr/>
        </p:nvSpPr>
        <p:spPr>
          <a:xfrm>
            <a:off x="1308482" y="1185863"/>
            <a:ext cx="6527035" cy="254317"/>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600" u="none" cap="none" strike="noStrike">
                <a:solidFill>
                  <a:srgbClr val="000000"/>
                </a:solidFill>
                <a:latin typeface="Arial"/>
                <a:ea typeface="Arial"/>
                <a:cs typeface="Arial"/>
                <a:sym typeface="Arial"/>
              </a:rPr>
              <a:t>What can you say about your projects? Share it here!</a:t>
            </a:r>
            <a:endParaRPr sz="700"/>
          </a:p>
        </p:txBody>
      </p:sp>
      <p:sp>
        <p:nvSpPr>
          <p:cNvPr id="490" name="Google Shape;490;p38"/>
          <p:cNvSpPr txBox="1"/>
          <p:nvPr/>
        </p:nvSpPr>
        <p:spPr>
          <a:xfrm>
            <a:off x="514350" y="509588"/>
            <a:ext cx="8115300" cy="6905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Gallery Image</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494" name="Shape 494"/>
        <p:cNvGrpSpPr/>
        <p:nvPr/>
      </p:nvGrpSpPr>
      <p:grpSpPr>
        <a:xfrm>
          <a:off x="0" y="0"/>
          <a:ext cx="0" cy="0"/>
          <a:chOff x="0" y="0"/>
          <a:chExt cx="0" cy="0"/>
        </a:xfrm>
      </p:grpSpPr>
      <p:sp>
        <p:nvSpPr>
          <p:cNvPr id="495" name="Google Shape;495;p39"/>
          <p:cNvSpPr txBox="1"/>
          <p:nvPr/>
        </p:nvSpPr>
        <p:spPr>
          <a:xfrm>
            <a:off x="514350" y="4093743"/>
            <a:ext cx="2791242" cy="6905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Analysis</a:t>
            </a:r>
            <a:endParaRPr sz="700"/>
          </a:p>
        </p:txBody>
      </p:sp>
      <p:grpSp>
        <p:nvGrpSpPr>
          <p:cNvPr id="496" name="Google Shape;496;p39"/>
          <p:cNvGrpSpPr/>
          <p:nvPr/>
        </p:nvGrpSpPr>
        <p:grpSpPr>
          <a:xfrm>
            <a:off x="255087" y="-239365"/>
            <a:ext cx="1550903" cy="1977031"/>
            <a:chOff x="4455" y="-1157287"/>
            <a:chExt cx="4135742" cy="5272084"/>
          </a:xfrm>
        </p:grpSpPr>
        <p:grpSp>
          <p:nvGrpSpPr>
            <p:cNvPr id="497" name="Google Shape;497;p39"/>
            <p:cNvGrpSpPr/>
            <p:nvPr/>
          </p:nvGrpSpPr>
          <p:grpSpPr>
            <a:xfrm>
              <a:off x="4455" y="252997"/>
              <a:ext cx="1988518" cy="1997431"/>
              <a:chOff x="1813" y="0"/>
              <a:chExt cx="809173" cy="812800"/>
            </a:xfrm>
          </p:grpSpPr>
          <p:sp>
            <p:nvSpPr>
              <p:cNvPr id="498" name="Google Shape;498;p3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9" name="Google Shape;499;p39"/>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0" name="Google Shape;500;p39"/>
            <p:cNvGrpSpPr/>
            <p:nvPr/>
          </p:nvGrpSpPr>
          <p:grpSpPr>
            <a:xfrm>
              <a:off x="25400" y="-1157287"/>
              <a:ext cx="4114797" cy="5272084"/>
              <a:chOff x="0" y="-228600"/>
              <a:chExt cx="812800" cy="1041400"/>
            </a:xfrm>
          </p:grpSpPr>
          <p:sp>
            <p:nvSpPr>
              <p:cNvPr id="501" name="Google Shape;501;p39"/>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502" name="Google Shape;502;p39"/>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t/>
                </a:r>
                <a:endParaRPr sz="700"/>
              </a:p>
            </p:txBody>
          </p:sp>
        </p:grpSp>
      </p:grpSp>
      <p:cxnSp>
        <p:nvCxnSpPr>
          <p:cNvPr id="503" name="Google Shape;503;p39"/>
          <p:cNvCxnSpPr/>
          <p:nvPr/>
        </p:nvCxnSpPr>
        <p:spPr>
          <a:xfrm>
            <a:off x="3709432" y="343333"/>
            <a:ext cx="0" cy="4285781"/>
          </a:xfrm>
          <a:prstGeom prst="straightConnector1">
            <a:avLst/>
          </a:prstGeom>
          <a:noFill/>
          <a:ln cap="flat" cmpd="sng" w="38100">
            <a:solidFill>
              <a:srgbClr val="202A79"/>
            </a:solidFill>
            <a:prstDash val="solid"/>
            <a:round/>
            <a:headEnd len="sm" w="sm" type="none"/>
            <a:tailEnd len="sm" w="sm" type="none"/>
          </a:ln>
        </p:spPr>
      </p:cxnSp>
      <p:grpSp>
        <p:nvGrpSpPr>
          <p:cNvPr id="504" name="Google Shape;504;p39"/>
          <p:cNvGrpSpPr/>
          <p:nvPr/>
        </p:nvGrpSpPr>
        <p:grpSpPr>
          <a:xfrm>
            <a:off x="4021563" y="2475507"/>
            <a:ext cx="2115646" cy="2139976"/>
            <a:chOff x="0" y="-28575"/>
            <a:chExt cx="5641722" cy="5706604"/>
          </a:xfrm>
        </p:grpSpPr>
        <p:sp>
          <p:nvSpPr>
            <p:cNvPr id="505" name="Google Shape;505;p39"/>
            <p:cNvSpPr txBox="1"/>
            <p:nvPr/>
          </p:nvSpPr>
          <p:spPr>
            <a:xfrm>
              <a:off x="605028" y="5407507"/>
              <a:ext cx="587272" cy="270522"/>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Item 1</a:t>
              </a:r>
              <a:endParaRPr sz="700"/>
            </a:p>
          </p:txBody>
        </p:sp>
        <p:sp>
          <p:nvSpPr>
            <p:cNvPr id="506" name="Google Shape;506;p39"/>
            <p:cNvSpPr txBox="1"/>
            <p:nvPr/>
          </p:nvSpPr>
          <p:spPr>
            <a:xfrm>
              <a:off x="1651475" y="5407507"/>
              <a:ext cx="631360" cy="270522"/>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Item 2</a:t>
              </a:r>
              <a:endParaRPr sz="700"/>
            </a:p>
          </p:txBody>
        </p:sp>
        <p:sp>
          <p:nvSpPr>
            <p:cNvPr id="507" name="Google Shape;507;p39"/>
            <p:cNvSpPr txBox="1"/>
            <p:nvPr/>
          </p:nvSpPr>
          <p:spPr>
            <a:xfrm>
              <a:off x="2718634" y="5407507"/>
              <a:ext cx="634025" cy="270522"/>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Item 3</a:t>
              </a:r>
              <a:endParaRPr sz="700"/>
            </a:p>
          </p:txBody>
        </p:sp>
        <p:sp>
          <p:nvSpPr>
            <p:cNvPr id="508" name="Google Shape;508;p39"/>
            <p:cNvSpPr txBox="1"/>
            <p:nvPr/>
          </p:nvSpPr>
          <p:spPr>
            <a:xfrm>
              <a:off x="3787628" y="5407507"/>
              <a:ext cx="633019" cy="270522"/>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Item 4</a:t>
              </a:r>
              <a:endParaRPr sz="700"/>
            </a:p>
          </p:txBody>
        </p:sp>
        <p:sp>
          <p:nvSpPr>
            <p:cNvPr id="509" name="Google Shape;509;p39"/>
            <p:cNvSpPr txBox="1"/>
            <p:nvPr/>
          </p:nvSpPr>
          <p:spPr>
            <a:xfrm>
              <a:off x="4856446" y="5407507"/>
              <a:ext cx="632366" cy="270522"/>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Item 5</a:t>
              </a:r>
              <a:endParaRPr sz="700"/>
            </a:p>
          </p:txBody>
        </p:sp>
        <p:grpSp>
          <p:nvGrpSpPr>
            <p:cNvPr id="510" name="Google Shape;510;p39"/>
            <p:cNvGrpSpPr/>
            <p:nvPr/>
          </p:nvGrpSpPr>
          <p:grpSpPr>
            <a:xfrm>
              <a:off x="429570" y="117756"/>
              <a:ext cx="5212152" cy="5218587"/>
              <a:chOff x="0" y="-6350"/>
              <a:chExt cx="10287000" cy="10299700"/>
            </a:xfrm>
          </p:grpSpPr>
          <p:sp>
            <p:nvSpPr>
              <p:cNvPr id="511" name="Google Shape;511;p39"/>
              <p:cNvSpPr/>
              <p:nvPr/>
            </p:nvSpPr>
            <p:spPr>
              <a:xfrm>
                <a:off x="0" y="-63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512" name="Google Shape;512;p39"/>
              <p:cNvSpPr/>
              <p:nvPr/>
            </p:nvSpPr>
            <p:spPr>
              <a:xfrm>
                <a:off x="0" y="20510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513" name="Google Shape;513;p39"/>
              <p:cNvSpPr/>
              <p:nvPr/>
            </p:nvSpPr>
            <p:spPr>
              <a:xfrm>
                <a:off x="0" y="41084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514" name="Google Shape;514;p39"/>
              <p:cNvSpPr/>
              <p:nvPr/>
            </p:nvSpPr>
            <p:spPr>
              <a:xfrm>
                <a:off x="0" y="61658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515" name="Google Shape;515;p39"/>
              <p:cNvSpPr/>
              <p:nvPr/>
            </p:nvSpPr>
            <p:spPr>
              <a:xfrm>
                <a:off x="0" y="82232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516" name="Google Shape;516;p39"/>
              <p:cNvSpPr/>
              <p:nvPr/>
            </p:nvSpPr>
            <p:spPr>
              <a:xfrm>
                <a:off x="0" y="102806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60000"/>
                </a:srgbClr>
              </a:solidFill>
              <a:ln>
                <a:noFill/>
              </a:ln>
            </p:spPr>
          </p:sp>
        </p:grpSp>
        <p:sp>
          <p:nvSpPr>
            <p:cNvPr id="517" name="Google Shape;517;p39"/>
            <p:cNvSpPr txBox="1"/>
            <p:nvPr/>
          </p:nvSpPr>
          <p:spPr>
            <a:xfrm>
              <a:off x="1860" y="-28575"/>
              <a:ext cx="324754"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25 </a:t>
              </a:r>
              <a:endParaRPr sz="700"/>
            </a:p>
          </p:txBody>
        </p:sp>
        <p:sp>
          <p:nvSpPr>
            <p:cNvPr id="518" name="Google Shape;518;p39"/>
            <p:cNvSpPr txBox="1"/>
            <p:nvPr/>
          </p:nvSpPr>
          <p:spPr>
            <a:xfrm>
              <a:off x="0" y="1013855"/>
              <a:ext cx="326614"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20 </a:t>
              </a:r>
              <a:endParaRPr sz="700"/>
            </a:p>
          </p:txBody>
        </p:sp>
        <p:sp>
          <p:nvSpPr>
            <p:cNvPr id="519" name="Google Shape;519;p39"/>
            <p:cNvSpPr txBox="1"/>
            <p:nvPr/>
          </p:nvSpPr>
          <p:spPr>
            <a:xfrm>
              <a:off x="45948" y="2056286"/>
              <a:ext cx="280666"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15 </a:t>
              </a:r>
              <a:endParaRPr sz="700"/>
            </a:p>
          </p:txBody>
        </p:sp>
        <p:sp>
          <p:nvSpPr>
            <p:cNvPr id="520" name="Google Shape;520;p39"/>
            <p:cNvSpPr txBox="1"/>
            <p:nvPr/>
          </p:nvSpPr>
          <p:spPr>
            <a:xfrm>
              <a:off x="44088" y="3098716"/>
              <a:ext cx="282526"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10 </a:t>
              </a:r>
              <a:endParaRPr sz="700"/>
            </a:p>
          </p:txBody>
        </p:sp>
        <p:sp>
          <p:nvSpPr>
            <p:cNvPr id="521" name="Google Shape;521;p39"/>
            <p:cNvSpPr txBox="1"/>
            <p:nvPr/>
          </p:nvSpPr>
          <p:spPr>
            <a:xfrm>
              <a:off x="134879" y="4141147"/>
              <a:ext cx="191736"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5 </a:t>
              </a:r>
              <a:endParaRPr sz="700"/>
            </a:p>
          </p:txBody>
        </p:sp>
        <p:sp>
          <p:nvSpPr>
            <p:cNvPr id="522" name="Google Shape;522;p39"/>
            <p:cNvSpPr txBox="1"/>
            <p:nvPr/>
          </p:nvSpPr>
          <p:spPr>
            <a:xfrm>
              <a:off x="133018" y="5183577"/>
              <a:ext cx="193596"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0 </a:t>
              </a:r>
              <a:endParaRPr sz="700"/>
            </a:p>
          </p:txBody>
        </p:sp>
        <p:grpSp>
          <p:nvGrpSpPr>
            <p:cNvPr id="523" name="Google Shape;523;p39"/>
            <p:cNvGrpSpPr/>
            <p:nvPr/>
          </p:nvGrpSpPr>
          <p:grpSpPr>
            <a:xfrm>
              <a:off x="429570" y="743214"/>
              <a:ext cx="5212152" cy="4589911"/>
              <a:chOff x="0" y="1228090"/>
              <a:chExt cx="10287000" cy="9058910"/>
            </a:xfrm>
          </p:grpSpPr>
          <p:sp>
            <p:nvSpPr>
              <p:cNvPr id="524" name="Google Shape;524;p39"/>
              <p:cNvSpPr/>
              <p:nvPr/>
            </p:nvSpPr>
            <p:spPr>
              <a:xfrm>
                <a:off x="0" y="10287000"/>
                <a:ext cx="600287" cy="0"/>
              </a:xfrm>
              <a:custGeom>
                <a:rect b="b" l="l" r="r" t="t"/>
                <a:pathLst>
                  <a:path extrusionOk="0" h="120000" w="600287">
                    <a:moveTo>
                      <a:pt x="0" y="0"/>
                    </a:moveTo>
                    <a:lnTo>
                      <a:pt x="0" y="0"/>
                    </a:lnTo>
                    <a:lnTo>
                      <a:pt x="600287" y="0"/>
                    </a:lnTo>
                    <a:lnTo>
                      <a:pt x="600287" y="0"/>
                    </a:lnTo>
                    <a:close/>
                  </a:path>
                </a:pathLst>
              </a:custGeom>
              <a:solidFill>
                <a:srgbClr val="202A79"/>
              </a:solidFill>
              <a:ln>
                <a:noFill/>
              </a:ln>
            </p:spPr>
          </p:sp>
          <p:sp>
            <p:nvSpPr>
              <p:cNvPr id="525" name="Google Shape;525;p39"/>
              <p:cNvSpPr/>
              <p:nvPr/>
            </p:nvSpPr>
            <p:spPr>
              <a:xfrm>
                <a:off x="2108835" y="6988810"/>
                <a:ext cx="600287" cy="3298190"/>
              </a:xfrm>
              <a:custGeom>
                <a:rect b="b" l="l" r="r" t="t"/>
                <a:pathLst>
                  <a:path extrusionOk="0" h="3298190" w="600287">
                    <a:moveTo>
                      <a:pt x="0" y="3298190"/>
                    </a:moveTo>
                    <a:lnTo>
                      <a:pt x="0" y="48023"/>
                    </a:lnTo>
                    <a:cubicBezTo>
                      <a:pt x="0" y="35287"/>
                      <a:pt x="5059" y="23072"/>
                      <a:pt x="14065" y="14066"/>
                    </a:cubicBezTo>
                    <a:cubicBezTo>
                      <a:pt x="23071" y="5059"/>
                      <a:pt x="35286" y="0"/>
                      <a:pt x="48023" y="0"/>
                    </a:cubicBezTo>
                    <a:lnTo>
                      <a:pt x="552264" y="0"/>
                    </a:lnTo>
                    <a:cubicBezTo>
                      <a:pt x="565000" y="0"/>
                      <a:pt x="577215" y="5059"/>
                      <a:pt x="586221" y="14066"/>
                    </a:cubicBezTo>
                    <a:cubicBezTo>
                      <a:pt x="595227" y="23072"/>
                      <a:pt x="600287" y="35287"/>
                      <a:pt x="600287" y="48023"/>
                    </a:cubicBezTo>
                    <a:lnTo>
                      <a:pt x="600287" y="329819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6" name="Google Shape;526;p39"/>
              <p:cNvSpPr/>
              <p:nvPr/>
            </p:nvSpPr>
            <p:spPr>
              <a:xfrm>
                <a:off x="4217670" y="4108450"/>
                <a:ext cx="600287" cy="6178550"/>
              </a:xfrm>
              <a:custGeom>
                <a:rect b="b" l="l" r="r" t="t"/>
                <a:pathLst>
                  <a:path extrusionOk="0" h="6178550" w="600287">
                    <a:moveTo>
                      <a:pt x="0" y="6178550"/>
                    </a:moveTo>
                    <a:lnTo>
                      <a:pt x="0" y="48023"/>
                    </a:lnTo>
                    <a:cubicBezTo>
                      <a:pt x="0" y="35287"/>
                      <a:pt x="5059" y="23072"/>
                      <a:pt x="14065" y="14065"/>
                    </a:cubicBezTo>
                    <a:cubicBezTo>
                      <a:pt x="23072" y="5059"/>
                      <a:pt x="35287" y="0"/>
                      <a:pt x="48023" y="0"/>
                    </a:cubicBezTo>
                    <a:lnTo>
                      <a:pt x="552264" y="0"/>
                    </a:lnTo>
                    <a:cubicBezTo>
                      <a:pt x="565000" y="0"/>
                      <a:pt x="577215" y="5059"/>
                      <a:pt x="586221" y="14065"/>
                    </a:cubicBezTo>
                    <a:cubicBezTo>
                      <a:pt x="595227" y="23072"/>
                      <a:pt x="600287" y="35287"/>
                      <a:pt x="600287" y="48023"/>
                    </a:cubicBezTo>
                    <a:lnTo>
                      <a:pt x="600287" y="617855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7" name="Google Shape;527;p39"/>
              <p:cNvSpPr/>
              <p:nvPr/>
            </p:nvSpPr>
            <p:spPr>
              <a:xfrm>
                <a:off x="6326505" y="2874010"/>
                <a:ext cx="600287" cy="7412990"/>
              </a:xfrm>
              <a:custGeom>
                <a:rect b="b" l="l" r="r" t="t"/>
                <a:pathLst>
                  <a:path extrusionOk="0" h="7412990" w="600287">
                    <a:moveTo>
                      <a:pt x="0" y="7412990"/>
                    </a:moveTo>
                    <a:lnTo>
                      <a:pt x="0" y="48023"/>
                    </a:lnTo>
                    <a:cubicBezTo>
                      <a:pt x="0" y="35286"/>
                      <a:pt x="5060" y="23071"/>
                      <a:pt x="14066" y="14066"/>
                    </a:cubicBezTo>
                    <a:cubicBezTo>
                      <a:pt x="23072" y="5060"/>
                      <a:pt x="35287" y="0"/>
                      <a:pt x="48023" y="0"/>
                    </a:cubicBezTo>
                    <a:lnTo>
                      <a:pt x="552263" y="0"/>
                    </a:lnTo>
                    <a:cubicBezTo>
                      <a:pt x="565000" y="0"/>
                      <a:pt x="577215" y="5059"/>
                      <a:pt x="586221" y="14065"/>
                    </a:cubicBezTo>
                    <a:cubicBezTo>
                      <a:pt x="595228" y="23071"/>
                      <a:pt x="600287" y="35286"/>
                      <a:pt x="600287" y="48023"/>
                    </a:cubicBezTo>
                    <a:lnTo>
                      <a:pt x="600287" y="741299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8" name="Google Shape;528;p39"/>
              <p:cNvSpPr/>
              <p:nvPr/>
            </p:nvSpPr>
            <p:spPr>
              <a:xfrm>
                <a:off x="8435340" y="1228090"/>
                <a:ext cx="600287" cy="9058910"/>
              </a:xfrm>
              <a:custGeom>
                <a:rect b="b" l="l" r="r" t="t"/>
                <a:pathLst>
                  <a:path extrusionOk="0" h="9058910" w="600287">
                    <a:moveTo>
                      <a:pt x="0" y="9058910"/>
                    </a:moveTo>
                    <a:lnTo>
                      <a:pt x="0" y="48023"/>
                    </a:lnTo>
                    <a:cubicBezTo>
                      <a:pt x="0" y="21501"/>
                      <a:pt x="21500" y="0"/>
                      <a:pt x="48023" y="0"/>
                    </a:cubicBezTo>
                    <a:lnTo>
                      <a:pt x="552264" y="0"/>
                    </a:lnTo>
                    <a:cubicBezTo>
                      <a:pt x="578787" y="0"/>
                      <a:pt x="600287" y="21501"/>
                      <a:pt x="600287" y="48023"/>
                    </a:cubicBezTo>
                    <a:lnTo>
                      <a:pt x="600287" y="905891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9" name="Google Shape;529;p39"/>
              <p:cNvSpPr/>
              <p:nvPr/>
            </p:nvSpPr>
            <p:spPr>
              <a:xfrm>
                <a:off x="625687" y="8216900"/>
                <a:ext cx="600287" cy="2070100"/>
              </a:xfrm>
              <a:custGeom>
                <a:rect b="b" l="l" r="r" t="t"/>
                <a:pathLst>
                  <a:path extrusionOk="0" h="2070100" w="600287">
                    <a:moveTo>
                      <a:pt x="0" y="2070100"/>
                    </a:moveTo>
                    <a:lnTo>
                      <a:pt x="0" y="48023"/>
                    </a:lnTo>
                    <a:cubicBezTo>
                      <a:pt x="0" y="21500"/>
                      <a:pt x="21500" y="0"/>
                      <a:pt x="48023" y="0"/>
                    </a:cubicBezTo>
                    <a:lnTo>
                      <a:pt x="552263" y="0"/>
                    </a:lnTo>
                    <a:cubicBezTo>
                      <a:pt x="578786" y="0"/>
                      <a:pt x="600286" y="21500"/>
                      <a:pt x="600286" y="48023"/>
                    </a:cubicBezTo>
                    <a:lnTo>
                      <a:pt x="600286" y="207010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0" name="Google Shape;530;p39"/>
              <p:cNvSpPr/>
              <p:nvPr/>
            </p:nvSpPr>
            <p:spPr>
              <a:xfrm>
                <a:off x="2734521" y="6988810"/>
                <a:ext cx="600287" cy="3298190"/>
              </a:xfrm>
              <a:custGeom>
                <a:rect b="b" l="l" r="r" t="t"/>
                <a:pathLst>
                  <a:path extrusionOk="0" h="3298190" w="600287">
                    <a:moveTo>
                      <a:pt x="1" y="3298190"/>
                    </a:moveTo>
                    <a:lnTo>
                      <a:pt x="1" y="48023"/>
                    </a:lnTo>
                    <a:cubicBezTo>
                      <a:pt x="0" y="35287"/>
                      <a:pt x="5060" y="23072"/>
                      <a:pt x="14066" y="14066"/>
                    </a:cubicBezTo>
                    <a:cubicBezTo>
                      <a:pt x="23072" y="5059"/>
                      <a:pt x="35287" y="0"/>
                      <a:pt x="48024" y="0"/>
                    </a:cubicBezTo>
                    <a:lnTo>
                      <a:pt x="552264" y="0"/>
                    </a:lnTo>
                    <a:cubicBezTo>
                      <a:pt x="565001" y="0"/>
                      <a:pt x="577216" y="5059"/>
                      <a:pt x="586222" y="14066"/>
                    </a:cubicBezTo>
                    <a:cubicBezTo>
                      <a:pt x="595228" y="23072"/>
                      <a:pt x="600287" y="35287"/>
                      <a:pt x="600287" y="48023"/>
                    </a:cubicBezTo>
                    <a:lnTo>
                      <a:pt x="600287" y="329819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1" name="Google Shape;531;p39"/>
              <p:cNvSpPr/>
              <p:nvPr/>
            </p:nvSpPr>
            <p:spPr>
              <a:xfrm>
                <a:off x="4843357" y="6167967"/>
                <a:ext cx="600287" cy="4119033"/>
              </a:xfrm>
              <a:custGeom>
                <a:rect b="b" l="l" r="r" t="t"/>
                <a:pathLst>
                  <a:path extrusionOk="0" h="4119033" w="600287">
                    <a:moveTo>
                      <a:pt x="0" y="4119033"/>
                    </a:moveTo>
                    <a:lnTo>
                      <a:pt x="0" y="48023"/>
                    </a:lnTo>
                    <a:cubicBezTo>
                      <a:pt x="0" y="35286"/>
                      <a:pt x="5059" y="23071"/>
                      <a:pt x="14065" y="14065"/>
                    </a:cubicBezTo>
                    <a:cubicBezTo>
                      <a:pt x="23072" y="5059"/>
                      <a:pt x="35286" y="0"/>
                      <a:pt x="48023" y="0"/>
                    </a:cubicBezTo>
                    <a:lnTo>
                      <a:pt x="552263" y="0"/>
                    </a:lnTo>
                    <a:cubicBezTo>
                      <a:pt x="565000" y="0"/>
                      <a:pt x="577214" y="5059"/>
                      <a:pt x="586221" y="14065"/>
                    </a:cubicBezTo>
                    <a:cubicBezTo>
                      <a:pt x="595227" y="23071"/>
                      <a:pt x="600286" y="35286"/>
                      <a:pt x="600286" y="48023"/>
                    </a:cubicBezTo>
                    <a:lnTo>
                      <a:pt x="600286" y="4119033"/>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2" name="Google Shape;532;p39"/>
              <p:cNvSpPr/>
              <p:nvPr/>
            </p:nvSpPr>
            <p:spPr>
              <a:xfrm>
                <a:off x="6952192" y="4521341"/>
                <a:ext cx="600287" cy="5765659"/>
              </a:xfrm>
              <a:custGeom>
                <a:rect b="b" l="l" r="r" t="t"/>
                <a:pathLst>
                  <a:path extrusionOk="0" h="5765659" w="600287">
                    <a:moveTo>
                      <a:pt x="0" y="5765659"/>
                    </a:moveTo>
                    <a:lnTo>
                      <a:pt x="0" y="48023"/>
                    </a:lnTo>
                    <a:cubicBezTo>
                      <a:pt x="0" y="21501"/>
                      <a:pt x="21500" y="0"/>
                      <a:pt x="48023" y="0"/>
                    </a:cubicBezTo>
                    <a:lnTo>
                      <a:pt x="552263" y="0"/>
                    </a:lnTo>
                    <a:cubicBezTo>
                      <a:pt x="565000" y="0"/>
                      <a:pt x="577214" y="5059"/>
                      <a:pt x="586221" y="14065"/>
                    </a:cubicBezTo>
                    <a:cubicBezTo>
                      <a:pt x="595227" y="23072"/>
                      <a:pt x="600287" y="35287"/>
                      <a:pt x="600287" y="48023"/>
                    </a:cubicBezTo>
                    <a:lnTo>
                      <a:pt x="600287" y="5765659"/>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3" name="Google Shape;533;p39"/>
              <p:cNvSpPr/>
              <p:nvPr/>
            </p:nvSpPr>
            <p:spPr>
              <a:xfrm>
                <a:off x="9061027" y="2051627"/>
                <a:ext cx="600287" cy="8235373"/>
              </a:xfrm>
              <a:custGeom>
                <a:rect b="b" l="l" r="r" t="t"/>
                <a:pathLst>
                  <a:path extrusionOk="0" h="8235373" w="600287">
                    <a:moveTo>
                      <a:pt x="0" y="8235373"/>
                    </a:moveTo>
                    <a:lnTo>
                      <a:pt x="0" y="48023"/>
                    </a:lnTo>
                    <a:cubicBezTo>
                      <a:pt x="0" y="21501"/>
                      <a:pt x="21500" y="0"/>
                      <a:pt x="48022" y="0"/>
                    </a:cubicBezTo>
                    <a:lnTo>
                      <a:pt x="552264" y="0"/>
                    </a:lnTo>
                    <a:cubicBezTo>
                      <a:pt x="578786" y="0"/>
                      <a:pt x="600286" y="21501"/>
                      <a:pt x="600286" y="48023"/>
                    </a:cubicBezTo>
                    <a:lnTo>
                      <a:pt x="600286" y="8235373"/>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4" name="Google Shape;534;p39"/>
              <p:cNvSpPr/>
              <p:nvPr/>
            </p:nvSpPr>
            <p:spPr>
              <a:xfrm>
                <a:off x="1251373" y="8216900"/>
                <a:ext cx="600287" cy="2070100"/>
              </a:xfrm>
              <a:custGeom>
                <a:rect b="b" l="l" r="r" t="t"/>
                <a:pathLst>
                  <a:path extrusionOk="0" h="2070100" w="600287">
                    <a:moveTo>
                      <a:pt x="0" y="2070100"/>
                    </a:moveTo>
                    <a:lnTo>
                      <a:pt x="0" y="48023"/>
                    </a:lnTo>
                    <a:cubicBezTo>
                      <a:pt x="1" y="21500"/>
                      <a:pt x="21501" y="0"/>
                      <a:pt x="48023" y="0"/>
                    </a:cubicBezTo>
                    <a:lnTo>
                      <a:pt x="552264" y="0"/>
                    </a:lnTo>
                    <a:cubicBezTo>
                      <a:pt x="578786" y="0"/>
                      <a:pt x="600287" y="21500"/>
                      <a:pt x="600287" y="48023"/>
                    </a:cubicBezTo>
                    <a:lnTo>
                      <a:pt x="600287" y="207010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5" name="Google Shape;535;p39"/>
              <p:cNvSpPr/>
              <p:nvPr/>
            </p:nvSpPr>
            <p:spPr>
              <a:xfrm>
                <a:off x="3360208" y="8637905"/>
                <a:ext cx="600287" cy="1649095"/>
              </a:xfrm>
              <a:custGeom>
                <a:rect b="b" l="l" r="r" t="t"/>
                <a:pathLst>
                  <a:path extrusionOk="0" h="1649095" w="600287">
                    <a:moveTo>
                      <a:pt x="0" y="1649095"/>
                    </a:moveTo>
                    <a:lnTo>
                      <a:pt x="0" y="48023"/>
                    </a:lnTo>
                    <a:cubicBezTo>
                      <a:pt x="0" y="21501"/>
                      <a:pt x="21501" y="0"/>
                      <a:pt x="48023" y="0"/>
                    </a:cubicBezTo>
                    <a:lnTo>
                      <a:pt x="552264" y="0"/>
                    </a:lnTo>
                    <a:cubicBezTo>
                      <a:pt x="578786" y="0"/>
                      <a:pt x="600287" y="21501"/>
                      <a:pt x="600287" y="48023"/>
                    </a:cubicBezTo>
                    <a:lnTo>
                      <a:pt x="600287" y="1649095"/>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6" name="Google Shape;536;p39"/>
              <p:cNvSpPr/>
              <p:nvPr/>
            </p:nvSpPr>
            <p:spPr>
              <a:xfrm>
                <a:off x="5469043" y="8227483"/>
                <a:ext cx="600287" cy="2059517"/>
              </a:xfrm>
              <a:custGeom>
                <a:rect b="b" l="l" r="r" t="t"/>
                <a:pathLst>
                  <a:path extrusionOk="0" h="2059517" w="600287">
                    <a:moveTo>
                      <a:pt x="0" y="2059517"/>
                    </a:moveTo>
                    <a:lnTo>
                      <a:pt x="0" y="48024"/>
                    </a:lnTo>
                    <a:cubicBezTo>
                      <a:pt x="0" y="35287"/>
                      <a:pt x="5060" y="23072"/>
                      <a:pt x="14066" y="14066"/>
                    </a:cubicBezTo>
                    <a:cubicBezTo>
                      <a:pt x="23072" y="5059"/>
                      <a:pt x="35287" y="0"/>
                      <a:pt x="48023" y="0"/>
                    </a:cubicBezTo>
                    <a:lnTo>
                      <a:pt x="552264" y="0"/>
                    </a:lnTo>
                    <a:cubicBezTo>
                      <a:pt x="565000" y="0"/>
                      <a:pt x="577215" y="5059"/>
                      <a:pt x="586222" y="14066"/>
                    </a:cubicBezTo>
                    <a:cubicBezTo>
                      <a:pt x="595228" y="23072"/>
                      <a:pt x="600287" y="35287"/>
                      <a:pt x="600287" y="48024"/>
                    </a:cubicBezTo>
                    <a:lnTo>
                      <a:pt x="600287" y="2059517"/>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7" name="Google Shape;537;p39"/>
              <p:cNvSpPr/>
              <p:nvPr/>
            </p:nvSpPr>
            <p:spPr>
              <a:xfrm>
                <a:off x="7577879" y="6992338"/>
                <a:ext cx="600287" cy="3294662"/>
              </a:xfrm>
              <a:custGeom>
                <a:rect b="b" l="l" r="r" t="t"/>
                <a:pathLst>
                  <a:path extrusionOk="0" h="3294662" w="600287">
                    <a:moveTo>
                      <a:pt x="0" y="3294662"/>
                    </a:moveTo>
                    <a:lnTo>
                      <a:pt x="0" y="48023"/>
                    </a:lnTo>
                    <a:cubicBezTo>
                      <a:pt x="0" y="35287"/>
                      <a:pt x="5059" y="23072"/>
                      <a:pt x="14065" y="14065"/>
                    </a:cubicBezTo>
                    <a:cubicBezTo>
                      <a:pt x="23071" y="5059"/>
                      <a:pt x="35286" y="0"/>
                      <a:pt x="48022" y="0"/>
                    </a:cubicBezTo>
                    <a:lnTo>
                      <a:pt x="552263" y="0"/>
                    </a:lnTo>
                    <a:cubicBezTo>
                      <a:pt x="564999" y="0"/>
                      <a:pt x="577215" y="5059"/>
                      <a:pt x="586220" y="14065"/>
                    </a:cubicBezTo>
                    <a:cubicBezTo>
                      <a:pt x="595227" y="23071"/>
                      <a:pt x="600286" y="35287"/>
                      <a:pt x="600286" y="48023"/>
                    </a:cubicBezTo>
                    <a:lnTo>
                      <a:pt x="600286" y="3294662"/>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8" name="Google Shape;538;p39"/>
              <p:cNvSpPr/>
              <p:nvPr/>
            </p:nvSpPr>
            <p:spPr>
              <a:xfrm>
                <a:off x="9686713" y="6992851"/>
                <a:ext cx="600287" cy="3294149"/>
              </a:xfrm>
              <a:custGeom>
                <a:rect b="b" l="l" r="r" t="t"/>
                <a:pathLst>
                  <a:path extrusionOk="0" h="3294149" w="600287">
                    <a:moveTo>
                      <a:pt x="0" y="3294149"/>
                    </a:moveTo>
                    <a:lnTo>
                      <a:pt x="0" y="48023"/>
                    </a:lnTo>
                    <a:cubicBezTo>
                      <a:pt x="0" y="35287"/>
                      <a:pt x="5060" y="23072"/>
                      <a:pt x="14065" y="14065"/>
                    </a:cubicBezTo>
                    <a:cubicBezTo>
                      <a:pt x="23072" y="5059"/>
                      <a:pt x="35287" y="0"/>
                      <a:pt x="48023" y="0"/>
                    </a:cubicBezTo>
                    <a:lnTo>
                      <a:pt x="552264" y="0"/>
                    </a:lnTo>
                    <a:cubicBezTo>
                      <a:pt x="565001" y="0"/>
                      <a:pt x="577216" y="5059"/>
                      <a:pt x="586222" y="14065"/>
                    </a:cubicBezTo>
                    <a:cubicBezTo>
                      <a:pt x="595228" y="23072"/>
                      <a:pt x="600287" y="35287"/>
                      <a:pt x="600287" y="48023"/>
                    </a:cubicBezTo>
                    <a:lnTo>
                      <a:pt x="600287" y="3294149"/>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539" name="Google Shape;539;p39"/>
          <p:cNvGrpSpPr/>
          <p:nvPr/>
        </p:nvGrpSpPr>
        <p:grpSpPr>
          <a:xfrm>
            <a:off x="6514004" y="2475507"/>
            <a:ext cx="2115646" cy="2139976"/>
            <a:chOff x="0" y="-28575"/>
            <a:chExt cx="5641722" cy="5706604"/>
          </a:xfrm>
        </p:grpSpPr>
        <p:sp>
          <p:nvSpPr>
            <p:cNvPr id="540" name="Google Shape;540;p39"/>
            <p:cNvSpPr txBox="1"/>
            <p:nvPr/>
          </p:nvSpPr>
          <p:spPr>
            <a:xfrm>
              <a:off x="605028" y="5407507"/>
              <a:ext cx="587272" cy="270522"/>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Item 1</a:t>
              </a:r>
              <a:endParaRPr sz="700"/>
            </a:p>
          </p:txBody>
        </p:sp>
        <p:sp>
          <p:nvSpPr>
            <p:cNvPr id="541" name="Google Shape;541;p39"/>
            <p:cNvSpPr txBox="1"/>
            <p:nvPr/>
          </p:nvSpPr>
          <p:spPr>
            <a:xfrm>
              <a:off x="1651475" y="5407507"/>
              <a:ext cx="631360" cy="270522"/>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Item 2</a:t>
              </a:r>
              <a:endParaRPr sz="700"/>
            </a:p>
          </p:txBody>
        </p:sp>
        <p:sp>
          <p:nvSpPr>
            <p:cNvPr id="542" name="Google Shape;542;p39"/>
            <p:cNvSpPr txBox="1"/>
            <p:nvPr/>
          </p:nvSpPr>
          <p:spPr>
            <a:xfrm>
              <a:off x="2718634" y="5407507"/>
              <a:ext cx="634025" cy="270522"/>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Item 3</a:t>
              </a:r>
              <a:endParaRPr sz="700"/>
            </a:p>
          </p:txBody>
        </p:sp>
        <p:sp>
          <p:nvSpPr>
            <p:cNvPr id="543" name="Google Shape;543;p39"/>
            <p:cNvSpPr txBox="1"/>
            <p:nvPr/>
          </p:nvSpPr>
          <p:spPr>
            <a:xfrm>
              <a:off x="3787628" y="5407507"/>
              <a:ext cx="633019" cy="270522"/>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Item 4</a:t>
              </a:r>
              <a:endParaRPr sz="700"/>
            </a:p>
          </p:txBody>
        </p:sp>
        <p:sp>
          <p:nvSpPr>
            <p:cNvPr id="544" name="Google Shape;544;p39"/>
            <p:cNvSpPr txBox="1"/>
            <p:nvPr/>
          </p:nvSpPr>
          <p:spPr>
            <a:xfrm>
              <a:off x="4856446" y="5407507"/>
              <a:ext cx="632366" cy="270522"/>
            </a:xfrm>
            <a:prstGeom prst="rect">
              <a:avLst/>
            </a:prstGeom>
            <a:noFill/>
            <a:ln>
              <a:noFill/>
            </a:ln>
          </p:spPr>
          <p:txBody>
            <a:bodyPr anchorCtr="0" anchor="t" bIns="0" lIns="0" spcFirstLastPara="1" rIns="0" wrap="square" tIns="0">
              <a:spAutoFit/>
            </a:bodyPr>
            <a:lstStyle/>
            <a:p>
              <a:pPr indent="0" lvl="0" marL="0" marR="0" rtl="0" algn="ct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Item 5</a:t>
              </a:r>
              <a:endParaRPr sz="700"/>
            </a:p>
          </p:txBody>
        </p:sp>
        <p:grpSp>
          <p:nvGrpSpPr>
            <p:cNvPr id="545" name="Google Shape;545;p39"/>
            <p:cNvGrpSpPr/>
            <p:nvPr/>
          </p:nvGrpSpPr>
          <p:grpSpPr>
            <a:xfrm>
              <a:off x="429570" y="117756"/>
              <a:ext cx="5212152" cy="5218587"/>
              <a:chOff x="0" y="-6350"/>
              <a:chExt cx="10287000" cy="10299700"/>
            </a:xfrm>
          </p:grpSpPr>
          <p:sp>
            <p:nvSpPr>
              <p:cNvPr id="546" name="Google Shape;546;p39"/>
              <p:cNvSpPr/>
              <p:nvPr/>
            </p:nvSpPr>
            <p:spPr>
              <a:xfrm>
                <a:off x="0" y="-63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547" name="Google Shape;547;p39"/>
              <p:cNvSpPr/>
              <p:nvPr/>
            </p:nvSpPr>
            <p:spPr>
              <a:xfrm>
                <a:off x="0" y="20510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548" name="Google Shape;548;p39"/>
              <p:cNvSpPr/>
              <p:nvPr/>
            </p:nvSpPr>
            <p:spPr>
              <a:xfrm>
                <a:off x="0" y="41084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549" name="Google Shape;549;p39"/>
              <p:cNvSpPr/>
              <p:nvPr/>
            </p:nvSpPr>
            <p:spPr>
              <a:xfrm>
                <a:off x="0" y="61658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550" name="Google Shape;550;p39"/>
              <p:cNvSpPr/>
              <p:nvPr/>
            </p:nvSpPr>
            <p:spPr>
              <a:xfrm>
                <a:off x="0" y="82232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24705"/>
                </a:srgbClr>
              </a:solidFill>
              <a:ln>
                <a:noFill/>
              </a:ln>
            </p:spPr>
          </p:sp>
          <p:sp>
            <p:nvSpPr>
              <p:cNvPr id="551" name="Google Shape;551;p39"/>
              <p:cNvSpPr/>
              <p:nvPr/>
            </p:nvSpPr>
            <p:spPr>
              <a:xfrm>
                <a:off x="0" y="10280650"/>
                <a:ext cx="10287000" cy="12700"/>
              </a:xfrm>
              <a:custGeom>
                <a:rect b="b" l="l" r="r" t="t"/>
                <a:pathLst>
                  <a:path extrusionOk="0" h="12700" w="10287000">
                    <a:moveTo>
                      <a:pt x="0" y="0"/>
                    </a:moveTo>
                    <a:lnTo>
                      <a:pt x="10287000" y="0"/>
                    </a:lnTo>
                    <a:lnTo>
                      <a:pt x="10287000" y="12700"/>
                    </a:lnTo>
                    <a:lnTo>
                      <a:pt x="0" y="12700"/>
                    </a:lnTo>
                    <a:close/>
                  </a:path>
                </a:pathLst>
              </a:custGeom>
              <a:solidFill>
                <a:srgbClr val="000000">
                  <a:alpha val="60000"/>
                </a:srgbClr>
              </a:solidFill>
              <a:ln>
                <a:noFill/>
              </a:ln>
            </p:spPr>
          </p:sp>
        </p:grpSp>
        <p:sp>
          <p:nvSpPr>
            <p:cNvPr id="552" name="Google Shape;552;p39"/>
            <p:cNvSpPr txBox="1"/>
            <p:nvPr/>
          </p:nvSpPr>
          <p:spPr>
            <a:xfrm>
              <a:off x="1860" y="-28575"/>
              <a:ext cx="324754"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25 </a:t>
              </a:r>
              <a:endParaRPr sz="700"/>
            </a:p>
          </p:txBody>
        </p:sp>
        <p:sp>
          <p:nvSpPr>
            <p:cNvPr id="553" name="Google Shape;553;p39"/>
            <p:cNvSpPr txBox="1"/>
            <p:nvPr/>
          </p:nvSpPr>
          <p:spPr>
            <a:xfrm>
              <a:off x="0" y="1013855"/>
              <a:ext cx="326614"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20 </a:t>
              </a:r>
              <a:endParaRPr sz="700"/>
            </a:p>
          </p:txBody>
        </p:sp>
        <p:sp>
          <p:nvSpPr>
            <p:cNvPr id="554" name="Google Shape;554;p39"/>
            <p:cNvSpPr txBox="1"/>
            <p:nvPr/>
          </p:nvSpPr>
          <p:spPr>
            <a:xfrm>
              <a:off x="45948" y="2056286"/>
              <a:ext cx="280666"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15 </a:t>
              </a:r>
              <a:endParaRPr sz="700"/>
            </a:p>
          </p:txBody>
        </p:sp>
        <p:sp>
          <p:nvSpPr>
            <p:cNvPr id="555" name="Google Shape;555;p39"/>
            <p:cNvSpPr txBox="1"/>
            <p:nvPr/>
          </p:nvSpPr>
          <p:spPr>
            <a:xfrm>
              <a:off x="44088" y="3098716"/>
              <a:ext cx="282526"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10 </a:t>
              </a:r>
              <a:endParaRPr sz="700"/>
            </a:p>
          </p:txBody>
        </p:sp>
        <p:sp>
          <p:nvSpPr>
            <p:cNvPr id="556" name="Google Shape;556;p39"/>
            <p:cNvSpPr txBox="1"/>
            <p:nvPr/>
          </p:nvSpPr>
          <p:spPr>
            <a:xfrm>
              <a:off x="134879" y="4141147"/>
              <a:ext cx="191736"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5 </a:t>
              </a:r>
              <a:endParaRPr sz="700"/>
            </a:p>
          </p:txBody>
        </p:sp>
        <p:sp>
          <p:nvSpPr>
            <p:cNvPr id="557" name="Google Shape;557;p39"/>
            <p:cNvSpPr txBox="1"/>
            <p:nvPr/>
          </p:nvSpPr>
          <p:spPr>
            <a:xfrm>
              <a:off x="133018" y="5183577"/>
              <a:ext cx="193596" cy="270522"/>
            </a:xfrm>
            <a:prstGeom prst="rect">
              <a:avLst/>
            </a:prstGeom>
            <a:noFill/>
            <a:ln>
              <a:noFill/>
            </a:ln>
          </p:spPr>
          <p:txBody>
            <a:bodyPr anchorCtr="0" anchor="t" bIns="0" lIns="0" spcFirstLastPara="1" rIns="0" wrap="square" tIns="0">
              <a:spAutoFit/>
            </a:bodyPr>
            <a:lstStyle/>
            <a:p>
              <a:pPr indent="0" lvl="0" marL="0" marR="0" rtl="0" algn="r">
                <a:lnSpc>
                  <a:spcPct val="139967"/>
                </a:lnSpc>
                <a:spcBef>
                  <a:spcPts val="0"/>
                </a:spcBef>
                <a:spcAft>
                  <a:spcPts val="0"/>
                </a:spcAft>
                <a:buNone/>
              </a:pPr>
              <a:r>
                <a:rPr b="0" i="0" lang="en" sz="600" u="none" cap="none" strike="noStrike">
                  <a:solidFill>
                    <a:srgbClr val="000000"/>
                  </a:solidFill>
                  <a:latin typeface="Arial"/>
                  <a:ea typeface="Arial"/>
                  <a:cs typeface="Arial"/>
                  <a:sym typeface="Arial"/>
                </a:rPr>
                <a:t>0 </a:t>
              </a:r>
              <a:endParaRPr sz="700"/>
            </a:p>
          </p:txBody>
        </p:sp>
        <p:grpSp>
          <p:nvGrpSpPr>
            <p:cNvPr id="558" name="Google Shape;558;p39"/>
            <p:cNvGrpSpPr/>
            <p:nvPr/>
          </p:nvGrpSpPr>
          <p:grpSpPr>
            <a:xfrm>
              <a:off x="429570" y="743214"/>
              <a:ext cx="5212152" cy="4589911"/>
              <a:chOff x="0" y="1228090"/>
              <a:chExt cx="10287000" cy="9058910"/>
            </a:xfrm>
          </p:grpSpPr>
          <p:sp>
            <p:nvSpPr>
              <p:cNvPr id="559" name="Google Shape;559;p39"/>
              <p:cNvSpPr/>
              <p:nvPr/>
            </p:nvSpPr>
            <p:spPr>
              <a:xfrm>
                <a:off x="0" y="10287000"/>
                <a:ext cx="600287" cy="0"/>
              </a:xfrm>
              <a:custGeom>
                <a:rect b="b" l="l" r="r" t="t"/>
                <a:pathLst>
                  <a:path extrusionOk="0" h="120000" w="600287">
                    <a:moveTo>
                      <a:pt x="0" y="0"/>
                    </a:moveTo>
                    <a:lnTo>
                      <a:pt x="0" y="0"/>
                    </a:lnTo>
                    <a:lnTo>
                      <a:pt x="600287" y="0"/>
                    </a:lnTo>
                    <a:lnTo>
                      <a:pt x="600287" y="0"/>
                    </a:lnTo>
                    <a:close/>
                  </a:path>
                </a:pathLst>
              </a:custGeom>
              <a:solidFill>
                <a:srgbClr val="202A79"/>
              </a:solidFill>
              <a:ln>
                <a:noFill/>
              </a:ln>
            </p:spPr>
          </p:sp>
          <p:sp>
            <p:nvSpPr>
              <p:cNvPr id="560" name="Google Shape;560;p39"/>
              <p:cNvSpPr/>
              <p:nvPr/>
            </p:nvSpPr>
            <p:spPr>
              <a:xfrm>
                <a:off x="2108835" y="6988810"/>
                <a:ext cx="600287" cy="3298190"/>
              </a:xfrm>
              <a:custGeom>
                <a:rect b="b" l="l" r="r" t="t"/>
                <a:pathLst>
                  <a:path extrusionOk="0" h="3298190" w="600287">
                    <a:moveTo>
                      <a:pt x="0" y="3298190"/>
                    </a:moveTo>
                    <a:lnTo>
                      <a:pt x="0" y="48023"/>
                    </a:lnTo>
                    <a:cubicBezTo>
                      <a:pt x="0" y="35287"/>
                      <a:pt x="5059" y="23072"/>
                      <a:pt x="14065" y="14066"/>
                    </a:cubicBezTo>
                    <a:cubicBezTo>
                      <a:pt x="23071" y="5059"/>
                      <a:pt x="35286" y="0"/>
                      <a:pt x="48023" y="0"/>
                    </a:cubicBezTo>
                    <a:lnTo>
                      <a:pt x="552264" y="0"/>
                    </a:lnTo>
                    <a:cubicBezTo>
                      <a:pt x="565000" y="0"/>
                      <a:pt x="577215" y="5059"/>
                      <a:pt x="586221" y="14066"/>
                    </a:cubicBezTo>
                    <a:cubicBezTo>
                      <a:pt x="595227" y="23072"/>
                      <a:pt x="600287" y="35287"/>
                      <a:pt x="600287" y="48023"/>
                    </a:cubicBezTo>
                    <a:lnTo>
                      <a:pt x="600287" y="329819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1" name="Google Shape;561;p39"/>
              <p:cNvSpPr/>
              <p:nvPr/>
            </p:nvSpPr>
            <p:spPr>
              <a:xfrm>
                <a:off x="4217670" y="4108450"/>
                <a:ext cx="600287" cy="6178550"/>
              </a:xfrm>
              <a:custGeom>
                <a:rect b="b" l="l" r="r" t="t"/>
                <a:pathLst>
                  <a:path extrusionOk="0" h="6178550" w="600287">
                    <a:moveTo>
                      <a:pt x="0" y="6178550"/>
                    </a:moveTo>
                    <a:lnTo>
                      <a:pt x="0" y="48023"/>
                    </a:lnTo>
                    <a:cubicBezTo>
                      <a:pt x="0" y="35287"/>
                      <a:pt x="5059" y="23072"/>
                      <a:pt x="14065" y="14065"/>
                    </a:cubicBezTo>
                    <a:cubicBezTo>
                      <a:pt x="23072" y="5059"/>
                      <a:pt x="35287" y="0"/>
                      <a:pt x="48023" y="0"/>
                    </a:cubicBezTo>
                    <a:lnTo>
                      <a:pt x="552264" y="0"/>
                    </a:lnTo>
                    <a:cubicBezTo>
                      <a:pt x="565000" y="0"/>
                      <a:pt x="577215" y="5059"/>
                      <a:pt x="586221" y="14065"/>
                    </a:cubicBezTo>
                    <a:cubicBezTo>
                      <a:pt x="595227" y="23072"/>
                      <a:pt x="600287" y="35287"/>
                      <a:pt x="600287" y="48023"/>
                    </a:cubicBezTo>
                    <a:lnTo>
                      <a:pt x="600287" y="617855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2" name="Google Shape;562;p39"/>
              <p:cNvSpPr/>
              <p:nvPr/>
            </p:nvSpPr>
            <p:spPr>
              <a:xfrm>
                <a:off x="6326505" y="2874010"/>
                <a:ext cx="600287" cy="7412990"/>
              </a:xfrm>
              <a:custGeom>
                <a:rect b="b" l="l" r="r" t="t"/>
                <a:pathLst>
                  <a:path extrusionOk="0" h="7412990" w="600287">
                    <a:moveTo>
                      <a:pt x="0" y="7412990"/>
                    </a:moveTo>
                    <a:lnTo>
                      <a:pt x="0" y="48023"/>
                    </a:lnTo>
                    <a:cubicBezTo>
                      <a:pt x="0" y="35286"/>
                      <a:pt x="5060" y="23071"/>
                      <a:pt x="14066" y="14066"/>
                    </a:cubicBezTo>
                    <a:cubicBezTo>
                      <a:pt x="23072" y="5060"/>
                      <a:pt x="35287" y="0"/>
                      <a:pt x="48023" y="0"/>
                    </a:cubicBezTo>
                    <a:lnTo>
                      <a:pt x="552263" y="0"/>
                    </a:lnTo>
                    <a:cubicBezTo>
                      <a:pt x="565000" y="0"/>
                      <a:pt x="577215" y="5059"/>
                      <a:pt x="586221" y="14065"/>
                    </a:cubicBezTo>
                    <a:cubicBezTo>
                      <a:pt x="595228" y="23071"/>
                      <a:pt x="600287" y="35286"/>
                      <a:pt x="600287" y="48023"/>
                    </a:cubicBezTo>
                    <a:lnTo>
                      <a:pt x="600287" y="741299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3" name="Google Shape;563;p39"/>
              <p:cNvSpPr/>
              <p:nvPr/>
            </p:nvSpPr>
            <p:spPr>
              <a:xfrm>
                <a:off x="8435340" y="1228090"/>
                <a:ext cx="600287" cy="9058910"/>
              </a:xfrm>
              <a:custGeom>
                <a:rect b="b" l="l" r="r" t="t"/>
                <a:pathLst>
                  <a:path extrusionOk="0" h="9058910" w="600287">
                    <a:moveTo>
                      <a:pt x="0" y="9058910"/>
                    </a:moveTo>
                    <a:lnTo>
                      <a:pt x="0" y="48023"/>
                    </a:lnTo>
                    <a:cubicBezTo>
                      <a:pt x="0" y="21501"/>
                      <a:pt x="21500" y="0"/>
                      <a:pt x="48023" y="0"/>
                    </a:cubicBezTo>
                    <a:lnTo>
                      <a:pt x="552264" y="0"/>
                    </a:lnTo>
                    <a:cubicBezTo>
                      <a:pt x="578787" y="0"/>
                      <a:pt x="600287" y="21501"/>
                      <a:pt x="600287" y="48023"/>
                    </a:cubicBezTo>
                    <a:lnTo>
                      <a:pt x="600287" y="905891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4" name="Google Shape;564;p39"/>
              <p:cNvSpPr/>
              <p:nvPr/>
            </p:nvSpPr>
            <p:spPr>
              <a:xfrm>
                <a:off x="625687" y="8216900"/>
                <a:ext cx="600287" cy="2070100"/>
              </a:xfrm>
              <a:custGeom>
                <a:rect b="b" l="l" r="r" t="t"/>
                <a:pathLst>
                  <a:path extrusionOk="0" h="2070100" w="600287">
                    <a:moveTo>
                      <a:pt x="0" y="2070100"/>
                    </a:moveTo>
                    <a:lnTo>
                      <a:pt x="0" y="48023"/>
                    </a:lnTo>
                    <a:cubicBezTo>
                      <a:pt x="0" y="21500"/>
                      <a:pt x="21500" y="0"/>
                      <a:pt x="48023" y="0"/>
                    </a:cubicBezTo>
                    <a:lnTo>
                      <a:pt x="552263" y="0"/>
                    </a:lnTo>
                    <a:cubicBezTo>
                      <a:pt x="578786" y="0"/>
                      <a:pt x="600286" y="21500"/>
                      <a:pt x="600286" y="48023"/>
                    </a:cubicBezTo>
                    <a:lnTo>
                      <a:pt x="600286" y="207010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5" name="Google Shape;565;p39"/>
              <p:cNvSpPr/>
              <p:nvPr/>
            </p:nvSpPr>
            <p:spPr>
              <a:xfrm>
                <a:off x="2734521" y="6988810"/>
                <a:ext cx="600287" cy="3298190"/>
              </a:xfrm>
              <a:custGeom>
                <a:rect b="b" l="l" r="r" t="t"/>
                <a:pathLst>
                  <a:path extrusionOk="0" h="3298190" w="600287">
                    <a:moveTo>
                      <a:pt x="1" y="3298190"/>
                    </a:moveTo>
                    <a:lnTo>
                      <a:pt x="1" y="48023"/>
                    </a:lnTo>
                    <a:cubicBezTo>
                      <a:pt x="0" y="35287"/>
                      <a:pt x="5060" y="23072"/>
                      <a:pt x="14066" y="14066"/>
                    </a:cubicBezTo>
                    <a:cubicBezTo>
                      <a:pt x="23072" y="5059"/>
                      <a:pt x="35287" y="0"/>
                      <a:pt x="48024" y="0"/>
                    </a:cubicBezTo>
                    <a:lnTo>
                      <a:pt x="552264" y="0"/>
                    </a:lnTo>
                    <a:cubicBezTo>
                      <a:pt x="565001" y="0"/>
                      <a:pt x="577216" y="5059"/>
                      <a:pt x="586222" y="14066"/>
                    </a:cubicBezTo>
                    <a:cubicBezTo>
                      <a:pt x="595228" y="23072"/>
                      <a:pt x="600287" y="35287"/>
                      <a:pt x="600287" y="48023"/>
                    </a:cubicBezTo>
                    <a:lnTo>
                      <a:pt x="600287" y="329819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6" name="Google Shape;566;p39"/>
              <p:cNvSpPr/>
              <p:nvPr/>
            </p:nvSpPr>
            <p:spPr>
              <a:xfrm>
                <a:off x="4843357" y="6167967"/>
                <a:ext cx="600287" cy="4119033"/>
              </a:xfrm>
              <a:custGeom>
                <a:rect b="b" l="l" r="r" t="t"/>
                <a:pathLst>
                  <a:path extrusionOk="0" h="4119033" w="600287">
                    <a:moveTo>
                      <a:pt x="0" y="4119033"/>
                    </a:moveTo>
                    <a:lnTo>
                      <a:pt x="0" y="48023"/>
                    </a:lnTo>
                    <a:cubicBezTo>
                      <a:pt x="0" y="35286"/>
                      <a:pt x="5059" y="23071"/>
                      <a:pt x="14065" y="14065"/>
                    </a:cubicBezTo>
                    <a:cubicBezTo>
                      <a:pt x="23072" y="5059"/>
                      <a:pt x="35286" y="0"/>
                      <a:pt x="48023" y="0"/>
                    </a:cubicBezTo>
                    <a:lnTo>
                      <a:pt x="552263" y="0"/>
                    </a:lnTo>
                    <a:cubicBezTo>
                      <a:pt x="565000" y="0"/>
                      <a:pt x="577214" y="5059"/>
                      <a:pt x="586221" y="14065"/>
                    </a:cubicBezTo>
                    <a:cubicBezTo>
                      <a:pt x="595227" y="23071"/>
                      <a:pt x="600286" y="35286"/>
                      <a:pt x="600286" y="48023"/>
                    </a:cubicBezTo>
                    <a:lnTo>
                      <a:pt x="600286" y="4119033"/>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7" name="Google Shape;567;p39"/>
              <p:cNvSpPr/>
              <p:nvPr/>
            </p:nvSpPr>
            <p:spPr>
              <a:xfrm>
                <a:off x="6952192" y="4521341"/>
                <a:ext cx="600287" cy="5765659"/>
              </a:xfrm>
              <a:custGeom>
                <a:rect b="b" l="l" r="r" t="t"/>
                <a:pathLst>
                  <a:path extrusionOk="0" h="5765659" w="600287">
                    <a:moveTo>
                      <a:pt x="0" y="5765659"/>
                    </a:moveTo>
                    <a:lnTo>
                      <a:pt x="0" y="48023"/>
                    </a:lnTo>
                    <a:cubicBezTo>
                      <a:pt x="0" y="21501"/>
                      <a:pt x="21500" y="0"/>
                      <a:pt x="48023" y="0"/>
                    </a:cubicBezTo>
                    <a:lnTo>
                      <a:pt x="552263" y="0"/>
                    </a:lnTo>
                    <a:cubicBezTo>
                      <a:pt x="565000" y="0"/>
                      <a:pt x="577214" y="5059"/>
                      <a:pt x="586221" y="14065"/>
                    </a:cubicBezTo>
                    <a:cubicBezTo>
                      <a:pt x="595227" y="23072"/>
                      <a:pt x="600287" y="35287"/>
                      <a:pt x="600287" y="48023"/>
                    </a:cubicBezTo>
                    <a:lnTo>
                      <a:pt x="600287" y="5765659"/>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8" name="Google Shape;568;p39"/>
              <p:cNvSpPr/>
              <p:nvPr/>
            </p:nvSpPr>
            <p:spPr>
              <a:xfrm>
                <a:off x="9061027" y="2051627"/>
                <a:ext cx="600287" cy="8235373"/>
              </a:xfrm>
              <a:custGeom>
                <a:rect b="b" l="l" r="r" t="t"/>
                <a:pathLst>
                  <a:path extrusionOk="0" h="8235373" w="600287">
                    <a:moveTo>
                      <a:pt x="0" y="8235373"/>
                    </a:moveTo>
                    <a:lnTo>
                      <a:pt x="0" y="48023"/>
                    </a:lnTo>
                    <a:cubicBezTo>
                      <a:pt x="0" y="21501"/>
                      <a:pt x="21500" y="0"/>
                      <a:pt x="48022" y="0"/>
                    </a:cubicBezTo>
                    <a:lnTo>
                      <a:pt x="552264" y="0"/>
                    </a:lnTo>
                    <a:cubicBezTo>
                      <a:pt x="578786" y="0"/>
                      <a:pt x="600286" y="21501"/>
                      <a:pt x="600286" y="48023"/>
                    </a:cubicBezTo>
                    <a:lnTo>
                      <a:pt x="600286" y="8235373"/>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9" name="Google Shape;569;p39"/>
              <p:cNvSpPr/>
              <p:nvPr/>
            </p:nvSpPr>
            <p:spPr>
              <a:xfrm>
                <a:off x="1251373" y="8216900"/>
                <a:ext cx="600287" cy="2070100"/>
              </a:xfrm>
              <a:custGeom>
                <a:rect b="b" l="l" r="r" t="t"/>
                <a:pathLst>
                  <a:path extrusionOk="0" h="2070100" w="600287">
                    <a:moveTo>
                      <a:pt x="0" y="2070100"/>
                    </a:moveTo>
                    <a:lnTo>
                      <a:pt x="0" y="48023"/>
                    </a:lnTo>
                    <a:cubicBezTo>
                      <a:pt x="1" y="21500"/>
                      <a:pt x="21501" y="0"/>
                      <a:pt x="48023" y="0"/>
                    </a:cubicBezTo>
                    <a:lnTo>
                      <a:pt x="552264" y="0"/>
                    </a:lnTo>
                    <a:cubicBezTo>
                      <a:pt x="578786" y="0"/>
                      <a:pt x="600287" y="21500"/>
                      <a:pt x="600287" y="48023"/>
                    </a:cubicBezTo>
                    <a:lnTo>
                      <a:pt x="600287" y="2070100"/>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0" name="Google Shape;570;p39"/>
              <p:cNvSpPr/>
              <p:nvPr/>
            </p:nvSpPr>
            <p:spPr>
              <a:xfrm>
                <a:off x="3360208" y="8637905"/>
                <a:ext cx="600287" cy="1649095"/>
              </a:xfrm>
              <a:custGeom>
                <a:rect b="b" l="l" r="r" t="t"/>
                <a:pathLst>
                  <a:path extrusionOk="0" h="1649095" w="600287">
                    <a:moveTo>
                      <a:pt x="0" y="1649095"/>
                    </a:moveTo>
                    <a:lnTo>
                      <a:pt x="0" y="48023"/>
                    </a:lnTo>
                    <a:cubicBezTo>
                      <a:pt x="0" y="21501"/>
                      <a:pt x="21501" y="0"/>
                      <a:pt x="48023" y="0"/>
                    </a:cubicBezTo>
                    <a:lnTo>
                      <a:pt x="552264" y="0"/>
                    </a:lnTo>
                    <a:cubicBezTo>
                      <a:pt x="578786" y="0"/>
                      <a:pt x="600287" y="21501"/>
                      <a:pt x="600287" y="48023"/>
                    </a:cubicBezTo>
                    <a:lnTo>
                      <a:pt x="600287" y="1649095"/>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1" name="Google Shape;571;p39"/>
              <p:cNvSpPr/>
              <p:nvPr/>
            </p:nvSpPr>
            <p:spPr>
              <a:xfrm>
                <a:off x="5469043" y="8227483"/>
                <a:ext cx="600287" cy="2059517"/>
              </a:xfrm>
              <a:custGeom>
                <a:rect b="b" l="l" r="r" t="t"/>
                <a:pathLst>
                  <a:path extrusionOk="0" h="2059517" w="600287">
                    <a:moveTo>
                      <a:pt x="0" y="2059517"/>
                    </a:moveTo>
                    <a:lnTo>
                      <a:pt x="0" y="48024"/>
                    </a:lnTo>
                    <a:cubicBezTo>
                      <a:pt x="0" y="35287"/>
                      <a:pt x="5060" y="23072"/>
                      <a:pt x="14066" y="14066"/>
                    </a:cubicBezTo>
                    <a:cubicBezTo>
                      <a:pt x="23072" y="5059"/>
                      <a:pt x="35287" y="0"/>
                      <a:pt x="48023" y="0"/>
                    </a:cubicBezTo>
                    <a:lnTo>
                      <a:pt x="552264" y="0"/>
                    </a:lnTo>
                    <a:cubicBezTo>
                      <a:pt x="565000" y="0"/>
                      <a:pt x="577215" y="5059"/>
                      <a:pt x="586222" y="14066"/>
                    </a:cubicBezTo>
                    <a:cubicBezTo>
                      <a:pt x="595228" y="23072"/>
                      <a:pt x="600287" y="35287"/>
                      <a:pt x="600287" y="48024"/>
                    </a:cubicBezTo>
                    <a:lnTo>
                      <a:pt x="600287" y="2059517"/>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2" name="Google Shape;572;p39"/>
              <p:cNvSpPr/>
              <p:nvPr/>
            </p:nvSpPr>
            <p:spPr>
              <a:xfrm>
                <a:off x="7577879" y="6992338"/>
                <a:ext cx="600287" cy="3294662"/>
              </a:xfrm>
              <a:custGeom>
                <a:rect b="b" l="l" r="r" t="t"/>
                <a:pathLst>
                  <a:path extrusionOk="0" h="3294662" w="600287">
                    <a:moveTo>
                      <a:pt x="0" y="3294662"/>
                    </a:moveTo>
                    <a:lnTo>
                      <a:pt x="0" y="48023"/>
                    </a:lnTo>
                    <a:cubicBezTo>
                      <a:pt x="0" y="35287"/>
                      <a:pt x="5059" y="23072"/>
                      <a:pt x="14065" y="14065"/>
                    </a:cubicBezTo>
                    <a:cubicBezTo>
                      <a:pt x="23071" y="5059"/>
                      <a:pt x="35286" y="0"/>
                      <a:pt x="48022" y="0"/>
                    </a:cubicBezTo>
                    <a:lnTo>
                      <a:pt x="552263" y="0"/>
                    </a:lnTo>
                    <a:cubicBezTo>
                      <a:pt x="564999" y="0"/>
                      <a:pt x="577215" y="5059"/>
                      <a:pt x="586220" y="14065"/>
                    </a:cubicBezTo>
                    <a:cubicBezTo>
                      <a:pt x="595227" y="23071"/>
                      <a:pt x="600286" y="35287"/>
                      <a:pt x="600286" y="48023"/>
                    </a:cubicBezTo>
                    <a:lnTo>
                      <a:pt x="600286" y="3294662"/>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3" name="Google Shape;573;p39"/>
              <p:cNvSpPr/>
              <p:nvPr/>
            </p:nvSpPr>
            <p:spPr>
              <a:xfrm>
                <a:off x="9686713" y="6992851"/>
                <a:ext cx="600287" cy="3294149"/>
              </a:xfrm>
              <a:custGeom>
                <a:rect b="b" l="l" r="r" t="t"/>
                <a:pathLst>
                  <a:path extrusionOk="0" h="3294149" w="600287">
                    <a:moveTo>
                      <a:pt x="0" y="3294149"/>
                    </a:moveTo>
                    <a:lnTo>
                      <a:pt x="0" y="48023"/>
                    </a:lnTo>
                    <a:cubicBezTo>
                      <a:pt x="0" y="35287"/>
                      <a:pt x="5060" y="23072"/>
                      <a:pt x="14065" y="14065"/>
                    </a:cubicBezTo>
                    <a:cubicBezTo>
                      <a:pt x="23072" y="5059"/>
                      <a:pt x="35287" y="0"/>
                      <a:pt x="48023" y="0"/>
                    </a:cubicBezTo>
                    <a:lnTo>
                      <a:pt x="552264" y="0"/>
                    </a:lnTo>
                    <a:cubicBezTo>
                      <a:pt x="565001" y="0"/>
                      <a:pt x="577216" y="5059"/>
                      <a:pt x="586222" y="14065"/>
                    </a:cubicBezTo>
                    <a:cubicBezTo>
                      <a:pt x="595228" y="23072"/>
                      <a:pt x="600287" y="35287"/>
                      <a:pt x="600287" y="48023"/>
                    </a:cubicBezTo>
                    <a:lnTo>
                      <a:pt x="600287" y="3294149"/>
                    </a:ln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574" name="Google Shape;574;p39"/>
          <p:cNvGrpSpPr/>
          <p:nvPr/>
        </p:nvGrpSpPr>
        <p:grpSpPr>
          <a:xfrm>
            <a:off x="5065166" y="503634"/>
            <a:ext cx="3644190" cy="266621"/>
            <a:chOff x="0" y="-28575"/>
            <a:chExt cx="9717839" cy="710988"/>
          </a:xfrm>
        </p:grpSpPr>
        <p:sp>
          <p:nvSpPr>
            <p:cNvPr id="575" name="Google Shape;575;p39"/>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576" name="Google Shape;576;p39"/>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202A79"/>
                  </a:solidFill>
                  <a:latin typeface="Arial"/>
                  <a:ea typeface="Arial"/>
                  <a:cs typeface="Arial"/>
                  <a:sym typeface="Arial"/>
                </a:rPr>
                <a:t>Company name |</a:t>
              </a:r>
              <a:r>
                <a:rPr b="0" i="0" lang="en" sz="1600" u="none" cap="none" strike="noStrike">
                  <a:solidFill>
                    <a:srgbClr val="FFFFFF"/>
                  </a:solidFill>
                  <a:latin typeface="Arial"/>
                  <a:ea typeface="Arial"/>
                  <a:cs typeface="Arial"/>
                  <a:sym typeface="Arial"/>
                </a:rPr>
                <a:t> </a:t>
              </a:r>
              <a:endParaRPr sz="700"/>
            </a:p>
          </p:txBody>
        </p:sp>
      </p:grpSp>
      <p:cxnSp>
        <p:nvCxnSpPr>
          <p:cNvPr id="577" name="Google Shape;577;p39"/>
          <p:cNvCxnSpPr/>
          <p:nvPr/>
        </p:nvCxnSpPr>
        <p:spPr>
          <a:xfrm>
            <a:off x="286910" y="4615484"/>
            <a:ext cx="3246120" cy="0"/>
          </a:xfrm>
          <a:prstGeom prst="straightConnector1">
            <a:avLst/>
          </a:prstGeom>
          <a:noFill/>
          <a:ln cap="flat" cmpd="sng" w="38100">
            <a:solidFill>
              <a:srgbClr val="202A79"/>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A79"/>
        </a:solidFill>
      </p:bgPr>
    </p:bg>
    <p:spTree>
      <p:nvGrpSpPr>
        <p:cNvPr id="581" name="Shape 581"/>
        <p:cNvGrpSpPr/>
        <p:nvPr/>
      </p:nvGrpSpPr>
      <p:grpSpPr>
        <a:xfrm>
          <a:off x="0" y="0"/>
          <a:ext cx="0" cy="0"/>
          <a:chOff x="0" y="0"/>
          <a:chExt cx="0" cy="0"/>
        </a:xfrm>
      </p:grpSpPr>
      <p:grpSp>
        <p:nvGrpSpPr>
          <p:cNvPr id="582" name="Google Shape;582;p40"/>
          <p:cNvGrpSpPr/>
          <p:nvPr/>
        </p:nvGrpSpPr>
        <p:grpSpPr>
          <a:xfrm>
            <a:off x="1026960" y="2092439"/>
            <a:ext cx="7080261" cy="885296"/>
            <a:chOff x="5176" y="0"/>
            <a:chExt cx="18880694" cy="2360789"/>
          </a:xfrm>
        </p:grpSpPr>
        <p:grpSp>
          <p:nvGrpSpPr>
            <p:cNvPr id="583" name="Google Shape;583;p40"/>
            <p:cNvGrpSpPr/>
            <p:nvPr/>
          </p:nvGrpSpPr>
          <p:grpSpPr>
            <a:xfrm>
              <a:off x="5176" y="40083"/>
              <a:ext cx="2310350" cy="2320706"/>
              <a:chOff x="1813" y="0"/>
              <a:chExt cx="809173" cy="812800"/>
            </a:xfrm>
          </p:grpSpPr>
          <p:sp>
            <p:nvSpPr>
              <p:cNvPr id="584" name="Google Shape;584;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4DEC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5" name="Google Shape;585;p4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6" name="Google Shape;586;p40"/>
            <p:cNvGrpSpPr/>
            <p:nvPr/>
          </p:nvGrpSpPr>
          <p:grpSpPr>
            <a:xfrm>
              <a:off x="4147762" y="40083"/>
              <a:ext cx="2310350" cy="2320706"/>
              <a:chOff x="1813" y="0"/>
              <a:chExt cx="809173" cy="812800"/>
            </a:xfrm>
          </p:grpSpPr>
          <p:sp>
            <p:nvSpPr>
              <p:cNvPr id="587" name="Google Shape;587;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4DEC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8" name="Google Shape;588;p4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89" name="Google Shape;589;p40"/>
            <p:cNvGrpSpPr/>
            <p:nvPr/>
          </p:nvGrpSpPr>
          <p:grpSpPr>
            <a:xfrm>
              <a:off x="8290348" y="0"/>
              <a:ext cx="2310350" cy="2320706"/>
              <a:chOff x="1813" y="0"/>
              <a:chExt cx="809173" cy="812800"/>
            </a:xfrm>
          </p:grpSpPr>
          <p:sp>
            <p:nvSpPr>
              <p:cNvPr id="590" name="Google Shape;590;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4DEC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1" name="Google Shape;591;p4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2" name="Google Shape;592;p40"/>
            <p:cNvGrpSpPr/>
            <p:nvPr/>
          </p:nvGrpSpPr>
          <p:grpSpPr>
            <a:xfrm>
              <a:off x="12432934" y="0"/>
              <a:ext cx="2310350" cy="2320706"/>
              <a:chOff x="1813" y="0"/>
              <a:chExt cx="809173" cy="812800"/>
            </a:xfrm>
          </p:grpSpPr>
          <p:sp>
            <p:nvSpPr>
              <p:cNvPr id="593" name="Google Shape;593;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4DEC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4" name="Google Shape;594;p4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5" name="Google Shape;595;p40"/>
            <p:cNvGrpSpPr/>
            <p:nvPr/>
          </p:nvGrpSpPr>
          <p:grpSpPr>
            <a:xfrm>
              <a:off x="16575520" y="0"/>
              <a:ext cx="2310350" cy="2320706"/>
              <a:chOff x="1813" y="0"/>
              <a:chExt cx="809173" cy="812800"/>
            </a:xfrm>
          </p:grpSpPr>
          <p:sp>
            <p:nvSpPr>
              <p:cNvPr id="596" name="Google Shape;596;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4DEC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7" name="Google Shape;597;p4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pic>
        <p:nvPicPr>
          <p:cNvPr id="598" name="Google Shape;598;p40"/>
          <p:cNvPicPr preferRelativeResize="0"/>
          <p:nvPr/>
        </p:nvPicPr>
        <p:blipFill rotWithShape="1">
          <a:blip r:embed="rId3">
            <a:alphaModFix/>
          </a:blip>
          <a:srcRect b="0" l="0" r="0" t="0"/>
          <a:stretch/>
        </p:blipFill>
        <p:spPr>
          <a:xfrm>
            <a:off x="1247312" y="2314732"/>
            <a:ext cx="425680" cy="425679"/>
          </a:xfrm>
          <a:prstGeom prst="rect">
            <a:avLst/>
          </a:prstGeom>
          <a:noFill/>
          <a:ln>
            <a:noFill/>
          </a:ln>
        </p:spPr>
      </p:pic>
      <p:pic>
        <p:nvPicPr>
          <p:cNvPr id="599" name="Google Shape;599;p40"/>
          <p:cNvPicPr preferRelativeResize="0"/>
          <p:nvPr/>
        </p:nvPicPr>
        <p:blipFill rotWithShape="1">
          <a:blip r:embed="rId4">
            <a:alphaModFix/>
          </a:blip>
          <a:srcRect b="0" l="0" r="0" t="0"/>
          <a:stretch/>
        </p:blipFill>
        <p:spPr>
          <a:xfrm>
            <a:off x="2797492" y="2314732"/>
            <a:ext cx="424083" cy="424083"/>
          </a:xfrm>
          <a:prstGeom prst="rect">
            <a:avLst/>
          </a:prstGeom>
          <a:noFill/>
          <a:ln>
            <a:noFill/>
          </a:ln>
        </p:spPr>
      </p:pic>
      <p:pic>
        <p:nvPicPr>
          <p:cNvPr id="600" name="Google Shape;600;p40"/>
          <p:cNvPicPr preferRelativeResize="0"/>
          <p:nvPr/>
        </p:nvPicPr>
        <p:blipFill rotWithShape="1">
          <a:blip r:embed="rId5">
            <a:alphaModFix/>
          </a:blip>
          <a:srcRect b="0" l="0" r="0" t="0"/>
          <a:stretch/>
        </p:blipFill>
        <p:spPr>
          <a:xfrm>
            <a:off x="4355050" y="2314732"/>
            <a:ext cx="424083" cy="424083"/>
          </a:xfrm>
          <a:prstGeom prst="rect">
            <a:avLst/>
          </a:prstGeom>
          <a:noFill/>
          <a:ln>
            <a:noFill/>
          </a:ln>
        </p:spPr>
      </p:pic>
      <p:pic>
        <p:nvPicPr>
          <p:cNvPr id="601" name="Google Shape;601;p40"/>
          <p:cNvPicPr preferRelativeResize="0"/>
          <p:nvPr/>
        </p:nvPicPr>
        <p:blipFill rotWithShape="1">
          <a:blip r:embed="rId6">
            <a:alphaModFix/>
          </a:blip>
          <a:srcRect b="0" l="0" r="0" t="0"/>
          <a:stretch/>
        </p:blipFill>
        <p:spPr>
          <a:xfrm>
            <a:off x="5910638" y="2347635"/>
            <a:ext cx="401551" cy="401551"/>
          </a:xfrm>
          <a:prstGeom prst="rect">
            <a:avLst/>
          </a:prstGeom>
          <a:noFill/>
          <a:ln>
            <a:noFill/>
          </a:ln>
        </p:spPr>
      </p:pic>
      <p:pic>
        <p:nvPicPr>
          <p:cNvPr id="602" name="Google Shape;602;p40"/>
          <p:cNvPicPr preferRelativeResize="0"/>
          <p:nvPr/>
        </p:nvPicPr>
        <p:blipFill rotWithShape="1">
          <a:blip r:embed="rId7">
            <a:alphaModFix/>
          </a:blip>
          <a:srcRect b="0" l="0" r="0" t="0"/>
          <a:stretch/>
        </p:blipFill>
        <p:spPr>
          <a:xfrm>
            <a:off x="7464715" y="2347635"/>
            <a:ext cx="392776" cy="392776"/>
          </a:xfrm>
          <a:prstGeom prst="rect">
            <a:avLst/>
          </a:prstGeom>
          <a:noFill/>
          <a:ln>
            <a:noFill/>
          </a:ln>
        </p:spPr>
      </p:pic>
      <p:sp>
        <p:nvSpPr>
          <p:cNvPr id="603" name="Google Shape;603;p40"/>
          <p:cNvSpPr txBox="1"/>
          <p:nvPr/>
        </p:nvSpPr>
        <p:spPr>
          <a:xfrm>
            <a:off x="1025019" y="509588"/>
            <a:ext cx="6972316" cy="6905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D4DECF"/>
                </a:solidFill>
                <a:latin typeface="Cinzel Decorative"/>
                <a:ea typeface="Cinzel Decorative"/>
                <a:cs typeface="Cinzel Decorative"/>
                <a:sym typeface="Cinzel Decorative"/>
              </a:rPr>
              <a:t>Target</a:t>
            </a:r>
            <a:endParaRPr sz="700"/>
          </a:p>
        </p:txBody>
      </p:sp>
      <p:sp>
        <p:nvSpPr>
          <p:cNvPr id="604" name="Google Shape;604;p40"/>
          <p:cNvSpPr txBox="1"/>
          <p:nvPr/>
        </p:nvSpPr>
        <p:spPr>
          <a:xfrm>
            <a:off x="758209" y="3225385"/>
            <a:ext cx="1403884"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FFFFF"/>
                </a:solidFill>
                <a:latin typeface="Arial"/>
                <a:ea typeface="Arial"/>
                <a:cs typeface="Arial"/>
                <a:sym typeface="Arial"/>
              </a:rPr>
              <a:t>Step 1</a:t>
            </a:r>
            <a:endParaRPr sz="700"/>
          </a:p>
        </p:txBody>
      </p:sp>
      <p:sp>
        <p:nvSpPr>
          <p:cNvPr id="605" name="Google Shape;605;p40"/>
          <p:cNvSpPr txBox="1"/>
          <p:nvPr/>
        </p:nvSpPr>
        <p:spPr>
          <a:xfrm>
            <a:off x="2314134" y="3225385"/>
            <a:ext cx="1403884"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FFFFF"/>
                </a:solidFill>
                <a:latin typeface="Arial"/>
                <a:ea typeface="Arial"/>
                <a:cs typeface="Arial"/>
                <a:sym typeface="Arial"/>
              </a:rPr>
              <a:t>Step 2</a:t>
            </a:r>
            <a:endParaRPr sz="700"/>
          </a:p>
        </p:txBody>
      </p:sp>
      <p:sp>
        <p:nvSpPr>
          <p:cNvPr id="606" name="Google Shape;606;p40"/>
          <p:cNvSpPr txBox="1"/>
          <p:nvPr/>
        </p:nvSpPr>
        <p:spPr>
          <a:xfrm>
            <a:off x="3870058" y="3225385"/>
            <a:ext cx="1403884"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FFFFF"/>
                </a:solidFill>
                <a:latin typeface="Arial"/>
                <a:ea typeface="Arial"/>
                <a:cs typeface="Arial"/>
                <a:sym typeface="Arial"/>
              </a:rPr>
              <a:t>Step 3</a:t>
            </a:r>
            <a:endParaRPr sz="700"/>
          </a:p>
        </p:txBody>
      </p:sp>
      <p:sp>
        <p:nvSpPr>
          <p:cNvPr id="607" name="Google Shape;607;p40"/>
          <p:cNvSpPr txBox="1"/>
          <p:nvPr/>
        </p:nvSpPr>
        <p:spPr>
          <a:xfrm>
            <a:off x="5425983" y="3225385"/>
            <a:ext cx="1403884"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FFFFF"/>
                </a:solidFill>
                <a:latin typeface="Arial"/>
                <a:ea typeface="Arial"/>
                <a:cs typeface="Arial"/>
                <a:sym typeface="Arial"/>
              </a:rPr>
              <a:t>Step 4</a:t>
            </a:r>
            <a:endParaRPr sz="700"/>
          </a:p>
        </p:txBody>
      </p:sp>
      <p:sp>
        <p:nvSpPr>
          <p:cNvPr id="608" name="Google Shape;608;p40"/>
          <p:cNvSpPr txBox="1"/>
          <p:nvPr/>
        </p:nvSpPr>
        <p:spPr>
          <a:xfrm>
            <a:off x="6981907" y="3225385"/>
            <a:ext cx="1403884"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FFFFF"/>
                </a:solidFill>
                <a:latin typeface="Arial"/>
                <a:ea typeface="Arial"/>
                <a:cs typeface="Arial"/>
                <a:sym typeface="Arial"/>
              </a:rPr>
              <a:t>Step 5</a:t>
            </a:r>
            <a:endParaRPr sz="700"/>
          </a:p>
        </p:txBody>
      </p:sp>
      <p:sp>
        <p:nvSpPr>
          <p:cNvPr id="609" name="Google Shape;609;p40"/>
          <p:cNvSpPr txBox="1"/>
          <p:nvPr/>
        </p:nvSpPr>
        <p:spPr>
          <a:xfrm>
            <a:off x="938780" y="3692110"/>
            <a:ext cx="1042743" cy="41236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Elaborate on the step here</a:t>
            </a:r>
            <a:endParaRPr sz="700"/>
          </a:p>
        </p:txBody>
      </p:sp>
      <p:sp>
        <p:nvSpPr>
          <p:cNvPr id="610" name="Google Shape;610;p40"/>
          <p:cNvSpPr txBox="1"/>
          <p:nvPr/>
        </p:nvSpPr>
        <p:spPr>
          <a:xfrm>
            <a:off x="2494705" y="3692110"/>
            <a:ext cx="1042743" cy="41236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Elaborate on the step here</a:t>
            </a:r>
            <a:endParaRPr sz="700"/>
          </a:p>
        </p:txBody>
      </p:sp>
      <p:sp>
        <p:nvSpPr>
          <p:cNvPr id="611" name="Google Shape;611;p40"/>
          <p:cNvSpPr txBox="1"/>
          <p:nvPr/>
        </p:nvSpPr>
        <p:spPr>
          <a:xfrm>
            <a:off x="4050629" y="3692110"/>
            <a:ext cx="1042743" cy="41236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Elaborate on the step here</a:t>
            </a:r>
            <a:endParaRPr sz="700"/>
          </a:p>
        </p:txBody>
      </p:sp>
      <p:sp>
        <p:nvSpPr>
          <p:cNvPr id="612" name="Google Shape;612;p40"/>
          <p:cNvSpPr txBox="1"/>
          <p:nvPr/>
        </p:nvSpPr>
        <p:spPr>
          <a:xfrm>
            <a:off x="5606553" y="3692110"/>
            <a:ext cx="1042743" cy="41236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Elaborate on the step here</a:t>
            </a:r>
            <a:endParaRPr sz="700"/>
          </a:p>
        </p:txBody>
      </p:sp>
      <p:sp>
        <p:nvSpPr>
          <p:cNvPr id="613" name="Google Shape;613;p40"/>
          <p:cNvSpPr txBox="1"/>
          <p:nvPr/>
        </p:nvSpPr>
        <p:spPr>
          <a:xfrm>
            <a:off x="7162477" y="3692110"/>
            <a:ext cx="1042743" cy="41236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Elaborate on the step here</a:t>
            </a:r>
            <a:endParaRPr sz="700"/>
          </a:p>
        </p:txBody>
      </p:sp>
      <p:grpSp>
        <p:nvGrpSpPr>
          <p:cNvPr id="614" name="Google Shape;614;p40"/>
          <p:cNvGrpSpPr/>
          <p:nvPr/>
        </p:nvGrpSpPr>
        <p:grpSpPr>
          <a:xfrm>
            <a:off x="1733422" y="2674667"/>
            <a:ext cx="247546" cy="248656"/>
            <a:chOff x="1813" y="0"/>
            <a:chExt cx="809173" cy="812800"/>
          </a:xfrm>
        </p:grpSpPr>
        <p:sp>
          <p:nvSpPr>
            <p:cNvPr id="615" name="Google Shape;615;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6" name="Google Shape;616;p4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17" name="Google Shape;617;p40"/>
          <p:cNvGrpSpPr/>
          <p:nvPr/>
        </p:nvGrpSpPr>
        <p:grpSpPr>
          <a:xfrm>
            <a:off x="3284042" y="2674667"/>
            <a:ext cx="247546" cy="248656"/>
            <a:chOff x="1813" y="0"/>
            <a:chExt cx="809173" cy="812800"/>
          </a:xfrm>
        </p:grpSpPr>
        <p:sp>
          <p:nvSpPr>
            <p:cNvPr id="618" name="Google Shape;618;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9" name="Google Shape;619;p4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0" name="Google Shape;620;p40"/>
          <p:cNvGrpSpPr/>
          <p:nvPr/>
        </p:nvGrpSpPr>
        <p:grpSpPr>
          <a:xfrm>
            <a:off x="4841600" y="2674667"/>
            <a:ext cx="247546" cy="248656"/>
            <a:chOff x="1813" y="0"/>
            <a:chExt cx="809173" cy="812800"/>
          </a:xfrm>
        </p:grpSpPr>
        <p:sp>
          <p:nvSpPr>
            <p:cNvPr id="621" name="Google Shape;621;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2" name="Google Shape;622;p4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3" name="Google Shape;623;p40"/>
          <p:cNvGrpSpPr/>
          <p:nvPr/>
        </p:nvGrpSpPr>
        <p:grpSpPr>
          <a:xfrm>
            <a:off x="6374657" y="2674667"/>
            <a:ext cx="247546" cy="248656"/>
            <a:chOff x="1813" y="0"/>
            <a:chExt cx="809173" cy="812800"/>
          </a:xfrm>
        </p:grpSpPr>
        <p:sp>
          <p:nvSpPr>
            <p:cNvPr id="624" name="Google Shape;624;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5" name="Google Shape;625;p4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6" name="Google Shape;626;p40"/>
          <p:cNvGrpSpPr/>
          <p:nvPr/>
        </p:nvGrpSpPr>
        <p:grpSpPr>
          <a:xfrm>
            <a:off x="7919958" y="2674667"/>
            <a:ext cx="247546" cy="248656"/>
            <a:chOff x="1813" y="0"/>
            <a:chExt cx="809173" cy="812800"/>
          </a:xfrm>
        </p:grpSpPr>
        <p:sp>
          <p:nvSpPr>
            <p:cNvPr id="627" name="Google Shape;627;p4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8" name="Google Shape;628;p4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632" name="Shape 632"/>
        <p:cNvGrpSpPr/>
        <p:nvPr/>
      </p:nvGrpSpPr>
      <p:grpSpPr>
        <a:xfrm>
          <a:off x="0" y="0"/>
          <a:ext cx="0" cy="0"/>
          <a:chOff x="0" y="0"/>
          <a:chExt cx="0" cy="0"/>
        </a:xfrm>
      </p:grpSpPr>
      <p:sp>
        <p:nvSpPr>
          <p:cNvPr id="633" name="Google Shape;633;p41"/>
          <p:cNvSpPr txBox="1"/>
          <p:nvPr/>
        </p:nvSpPr>
        <p:spPr>
          <a:xfrm>
            <a:off x="514350" y="509588"/>
            <a:ext cx="8115300" cy="6905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SWoT</a:t>
            </a:r>
            <a:endParaRPr sz="700"/>
          </a:p>
        </p:txBody>
      </p:sp>
      <p:sp>
        <p:nvSpPr>
          <p:cNvPr id="634" name="Google Shape;634;p41"/>
          <p:cNvSpPr txBox="1"/>
          <p:nvPr/>
        </p:nvSpPr>
        <p:spPr>
          <a:xfrm>
            <a:off x="2282993" y="1577927"/>
            <a:ext cx="1135857" cy="261938"/>
          </a:xfrm>
          <a:prstGeom prst="rect">
            <a:avLst/>
          </a:prstGeom>
          <a:noFill/>
          <a:ln>
            <a:noFill/>
          </a:ln>
        </p:spPr>
        <p:txBody>
          <a:bodyPr anchorCtr="0" anchor="t" bIns="0" lIns="0" spcFirstLastPara="1" rIns="0" wrap="square" tIns="0">
            <a:spAutoFit/>
          </a:bodyPr>
          <a:lstStyle/>
          <a:p>
            <a:pPr indent="0" lvl="0" marL="0" marR="0" rtl="0" algn="l">
              <a:lnSpc>
                <a:spcPct val="150016"/>
              </a:lnSpc>
              <a:spcBef>
                <a:spcPts val="0"/>
              </a:spcBef>
              <a:spcAft>
                <a:spcPts val="0"/>
              </a:spcAft>
              <a:buNone/>
            </a:pPr>
            <a:r>
              <a:rPr b="1" i="0" lang="en" sz="1500" u="none" cap="none" strike="noStrike">
                <a:solidFill>
                  <a:srgbClr val="202A79"/>
                </a:solidFill>
                <a:latin typeface="Source Sans Pro"/>
                <a:ea typeface="Source Sans Pro"/>
                <a:cs typeface="Source Sans Pro"/>
                <a:sym typeface="Source Sans Pro"/>
              </a:rPr>
              <a:t>STRENGTHS</a:t>
            </a:r>
            <a:endParaRPr sz="700"/>
          </a:p>
        </p:txBody>
      </p:sp>
      <p:sp>
        <p:nvSpPr>
          <p:cNvPr id="635" name="Google Shape;635;p41"/>
          <p:cNvSpPr txBox="1"/>
          <p:nvPr/>
        </p:nvSpPr>
        <p:spPr>
          <a:xfrm>
            <a:off x="2282993" y="1834102"/>
            <a:ext cx="2122583" cy="67818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 sz="1200" u="none" cap="none" strike="noStrike">
                <a:solidFill>
                  <a:srgbClr val="000000"/>
                </a:solidFill>
                <a:latin typeface="Source Sans Pro"/>
                <a:ea typeface="Source Sans Pro"/>
                <a:cs typeface="Source Sans Pro"/>
                <a:sym typeface="Source Sans Pro"/>
              </a:rPr>
              <a:t>What are you doing well? </a:t>
            </a:r>
            <a:endParaRPr sz="700"/>
          </a:p>
          <a:p>
            <a:pPr indent="0" lvl="0" marL="0" marR="0" rtl="0" algn="l">
              <a:lnSpc>
                <a:spcPct val="150000"/>
              </a:lnSpc>
              <a:spcBef>
                <a:spcPts val="0"/>
              </a:spcBef>
              <a:spcAft>
                <a:spcPts val="0"/>
              </a:spcAft>
              <a:buNone/>
            </a:pPr>
            <a:r>
              <a:rPr b="0" i="0" lang="en" sz="1200" u="none" cap="none" strike="noStrike">
                <a:solidFill>
                  <a:srgbClr val="000000"/>
                </a:solidFill>
                <a:latin typeface="Source Sans Pro"/>
                <a:ea typeface="Source Sans Pro"/>
                <a:cs typeface="Source Sans Pro"/>
                <a:sym typeface="Source Sans Pro"/>
              </a:rPr>
              <a:t>What sets you apart? </a:t>
            </a:r>
            <a:endParaRPr sz="700"/>
          </a:p>
          <a:p>
            <a:pPr indent="0" lvl="0" marL="0" marR="0" rtl="0" algn="l">
              <a:lnSpc>
                <a:spcPct val="150000"/>
              </a:lnSpc>
              <a:spcBef>
                <a:spcPts val="0"/>
              </a:spcBef>
              <a:spcAft>
                <a:spcPts val="0"/>
              </a:spcAft>
              <a:buNone/>
            </a:pPr>
            <a:r>
              <a:rPr b="0" i="0" lang="en" sz="1200" u="none" cap="none" strike="noStrike">
                <a:solidFill>
                  <a:srgbClr val="000000"/>
                </a:solidFill>
                <a:latin typeface="Source Sans Pro"/>
                <a:ea typeface="Source Sans Pro"/>
                <a:cs typeface="Source Sans Pro"/>
                <a:sym typeface="Source Sans Pro"/>
              </a:rPr>
              <a:t>What are your good qualities?</a:t>
            </a:r>
            <a:endParaRPr sz="700"/>
          </a:p>
        </p:txBody>
      </p:sp>
      <p:sp>
        <p:nvSpPr>
          <p:cNvPr id="636" name="Google Shape;636;p41"/>
          <p:cNvSpPr txBox="1"/>
          <p:nvPr/>
        </p:nvSpPr>
        <p:spPr>
          <a:xfrm>
            <a:off x="2282993" y="3228978"/>
            <a:ext cx="1595369" cy="261938"/>
          </a:xfrm>
          <a:prstGeom prst="rect">
            <a:avLst/>
          </a:prstGeom>
          <a:noFill/>
          <a:ln>
            <a:noFill/>
          </a:ln>
        </p:spPr>
        <p:txBody>
          <a:bodyPr anchorCtr="0" anchor="t" bIns="0" lIns="0" spcFirstLastPara="1" rIns="0" wrap="square" tIns="0">
            <a:spAutoFit/>
          </a:bodyPr>
          <a:lstStyle/>
          <a:p>
            <a:pPr indent="0" lvl="0" marL="0" marR="0" rtl="0" algn="just">
              <a:lnSpc>
                <a:spcPct val="150016"/>
              </a:lnSpc>
              <a:spcBef>
                <a:spcPts val="0"/>
              </a:spcBef>
              <a:spcAft>
                <a:spcPts val="0"/>
              </a:spcAft>
              <a:buNone/>
            </a:pPr>
            <a:r>
              <a:rPr b="1" i="0" lang="en" sz="1500" u="none" cap="none" strike="noStrike">
                <a:solidFill>
                  <a:srgbClr val="202A79"/>
                </a:solidFill>
                <a:latin typeface="Source Sans Pro"/>
                <a:ea typeface="Source Sans Pro"/>
                <a:cs typeface="Source Sans Pro"/>
                <a:sym typeface="Source Sans Pro"/>
              </a:rPr>
              <a:t>OPPORTUNITIES</a:t>
            </a:r>
            <a:endParaRPr sz="700"/>
          </a:p>
        </p:txBody>
      </p:sp>
      <p:sp>
        <p:nvSpPr>
          <p:cNvPr id="637" name="Google Shape;637;p41"/>
          <p:cNvSpPr txBox="1"/>
          <p:nvPr/>
        </p:nvSpPr>
        <p:spPr>
          <a:xfrm>
            <a:off x="2282993" y="3489915"/>
            <a:ext cx="1799110" cy="659131"/>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0" i="0" lang="en" sz="1200" u="none" cap="none" strike="noStrike">
                <a:solidFill>
                  <a:srgbClr val="000000"/>
                </a:solidFill>
                <a:latin typeface="Source Sans Pro"/>
                <a:ea typeface="Source Sans Pro"/>
                <a:cs typeface="Source Sans Pro"/>
                <a:sym typeface="Source Sans Pro"/>
              </a:rPr>
              <a:t>What are your goals? </a:t>
            </a:r>
            <a:endParaRPr sz="700"/>
          </a:p>
          <a:p>
            <a:pPr indent="0" lvl="0" marL="0" marR="0" rtl="0" algn="l">
              <a:lnSpc>
                <a:spcPct val="150020"/>
              </a:lnSpc>
              <a:spcBef>
                <a:spcPts val="0"/>
              </a:spcBef>
              <a:spcAft>
                <a:spcPts val="0"/>
              </a:spcAft>
              <a:buNone/>
            </a:pPr>
            <a:r>
              <a:rPr b="0" i="0" lang="en" sz="1200" u="none" cap="none" strike="noStrike">
                <a:solidFill>
                  <a:srgbClr val="000000"/>
                </a:solidFill>
                <a:latin typeface="Source Sans Pro"/>
                <a:ea typeface="Source Sans Pro"/>
                <a:cs typeface="Source Sans Pro"/>
                <a:sym typeface="Source Sans Pro"/>
              </a:rPr>
              <a:t>Are demands shifting? </a:t>
            </a:r>
            <a:endParaRPr sz="700"/>
          </a:p>
          <a:p>
            <a:pPr indent="0" lvl="0" marL="0" marR="0" rtl="0" algn="l">
              <a:lnSpc>
                <a:spcPct val="150020"/>
              </a:lnSpc>
              <a:spcBef>
                <a:spcPts val="0"/>
              </a:spcBef>
              <a:spcAft>
                <a:spcPts val="0"/>
              </a:spcAft>
              <a:buNone/>
            </a:pPr>
            <a:r>
              <a:rPr b="0" i="0" lang="en" sz="1200" u="none" cap="none" strike="noStrike">
                <a:solidFill>
                  <a:srgbClr val="000000"/>
                </a:solidFill>
                <a:latin typeface="Source Sans Pro"/>
                <a:ea typeface="Source Sans Pro"/>
                <a:cs typeface="Source Sans Pro"/>
                <a:sym typeface="Source Sans Pro"/>
              </a:rPr>
              <a:t>How can it be improved?</a:t>
            </a:r>
            <a:endParaRPr sz="700"/>
          </a:p>
        </p:txBody>
      </p:sp>
      <p:sp>
        <p:nvSpPr>
          <p:cNvPr id="638" name="Google Shape;638;p41"/>
          <p:cNvSpPr txBox="1"/>
          <p:nvPr/>
        </p:nvSpPr>
        <p:spPr>
          <a:xfrm>
            <a:off x="4946614" y="1538862"/>
            <a:ext cx="1601150" cy="261938"/>
          </a:xfrm>
          <a:prstGeom prst="rect">
            <a:avLst/>
          </a:prstGeom>
          <a:noFill/>
          <a:ln>
            <a:noFill/>
          </a:ln>
        </p:spPr>
        <p:txBody>
          <a:bodyPr anchorCtr="0" anchor="t" bIns="0" lIns="0" spcFirstLastPara="1" rIns="0" wrap="square" tIns="0">
            <a:spAutoFit/>
          </a:bodyPr>
          <a:lstStyle/>
          <a:p>
            <a:pPr indent="0" lvl="0" marL="0" marR="0" rtl="0" algn="l">
              <a:lnSpc>
                <a:spcPct val="150016"/>
              </a:lnSpc>
              <a:spcBef>
                <a:spcPts val="0"/>
              </a:spcBef>
              <a:spcAft>
                <a:spcPts val="0"/>
              </a:spcAft>
              <a:buNone/>
            </a:pPr>
            <a:r>
              <a:rPr b="1" i="0" lang="en" sz="1500" u="none" cap="none" strike="noStrike">
                <a:solidFill>
                  <a:srgbClr val="202A79"/>
                </a:solidFill>
                <a:latin typeface="Source Sans Pro"/>
                <a:ea typeface="Source Sans Pro"/>
                <a:cs typeface="Source Sans Pro"/>
                <a:sym typeface="Source Sans Pro"/>
              </a:rPr>
              <a:t>WEAKNESSES</a:t>
            </a:r>
            <a:endParaRPr sz="700"/>
          </a:p>
        </p:txBody>
      </p:sp>
      <p:sp>
        <p:nvSpPr>
          <p:cNvPr id="639" name="Google Shape;639;p41"/>
          <p:cNvSpPr txBox="1"/>
          <p:nvPr/>
        </p:nvSpPr>
        <p:spPr>
          <a:xfrm>
            <a:off x="4946614" y="1795038"/>
            <a:ext cx="2197151" cy="113538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 sz="1200" u="none" cap="none" strike="noStrike">
                <a:solidFill>
                  <a:srgbClr val="000000"/>
                </a:solidFill>
                <a:latin typeface="Source Sans Pro"/>
                <a:ea typeface="Source Sans Pro"/>
                <a:cs typeface="Source Sans Pro"/>
                <a:sym typeface="Source Sans Pro"/>
              </a:rPr>
              <a:t>Where do you need to improve? </a:t>
            </a:r>
            <a:endParaRPr sz="700"/>
          </a:p>
          <a:p>
            <a:pPr indent="0" lvl="0" marL="0" marR="0" rtl="0" algn="l">
              <a:lnSpc>
                <a:spcPct val="150000"/>
              </a:lnSpc>
              <a:spcBef>
                <a:spcPts val="0"/>
              </a:spcBef>
              <a:spcAft>
                <a:spcPts val="0"/>
              </a:spcAft>
              <a:buNone/>
            </a:pPr>
            <a:r>
              <a:rPr b="0" i="0" lang="en" sz="1200" u="none" cap="none" strike="noStrike">
                <a:solidFill>
                  <a:srgbClr val="000000"/>
                </a:solidFill>
                <a:latin typeface="Source Sans Pro"/>
                <a:ea typeface="Source Sans Pro"/>
                <a:cs typeface="Source Sans Pro"/>
                <a:sym typeface="Source Sans Pro"/>
              </a:rPr>
              <a:t>Are resources adequate? </a:t>
            </a:r>
            <a:endParaRPr sz="700"/>
          </a:p>
          <a:p>
            <a:pPr indent="0" lvl="0" marL="0" marR="0" rtl="0" algn="l">
              <a:lnSpc>
                <a:spcPct val="150000"/>
              </a:lnSpc>
              <a:spcBef>
                <a:spcPts val="0"/>
              </a:spcBef>
              <a:spcAft>
                <a:spcPts val="0"/>
              </a:spcAft>
              <a:buNone/>
            </a:pPr>
            <a:r>
              <a:rPr b="0" i="0" lang="en" sz="1200" u="none" cap="none" strike="noStrike">
                <a:solidFill>
                  <a:srgbClr val="000000"/>
                </a:solidFill>
                <a:latin typeface="Source Sans Pro"/>
                <a:ea typeface="Source Sans Pro"/>
                <a:cs typeface="Source Sans Pro"/>
                <a:sym typeface="Source Sans Pro"/>
              </a:rPr>
              <a:t>What do others do better than you?</a:t>
            </a:r>
            <a:endParaRPr sz="700"/>
          </a:p>
          <a:p>
            <a:pPr indent="0" lvl="0" marL="0" marR="0" rtl="0" algn="l">
              <a:lnSpc>
                <a:spcPct val="150000"/>
              </a:lnSpc>
              <a:spcBef>
                <a:spcPts val="0"/>
              </a:spcBef>
              <a:spcAft>
                <a:spcPts val="0"/>
              </a:spcAft>
              <a:buNone/>
            </a:pPr>
            <a:r>
              <a:t/>
            </a:r>
            <a:endParaRPr b="0" i="0" sz="1200" u="none" cap="none" strike="noStrike">
              <a:solidFill>
                <a:srgbClr val="000000"/>
              </a:solidFill>
              <a:latin typeface="Source Sans Pro"/>
              <a:ea typeface="Source Sans Pro"/>
              <a:cs typeface="Source Sans Pro"/>
              <a:sym typeface="Source Sans Pro"/>
            </a:endParaRPr>
          </a:p>
        </p:txBody>
      </p:sp>
      <p:sp>
        <p:nvSpPr>
          <p:cNvPr id="640" name="Google Shape;640;p41"/>
          <p:cNvSpPr txBox="1"/>
          <p:nvPr/>
        </p:nvSpPr>
        <p:spPr>
          <a:xfrm>
            <a:off x="4946614" y="3228978"/>
            <a:ext cx="843757" cy="261938"/>
          </a:xfrm>
          <a:prstGeom prst="rect">
            <a:avLst/>
          </a:prstGeom>
          <a:noFill/>
          <a:ln>
            <a:noFill/>
          </a:ln>
        </p:spPr>
        <p:txBody>
          <a:bodyPr anchorCtr="0" anchor="t" bIns="0" lIns="0" spcFirstLastPara="1" rIns="0" wrap="square" tIns="0">
            <a:spAutoFit/>
          </a:bodyPr>
          <a:lstStyle/>
          <a:p>
            <a:pPr indent="0" lvl="0" marL="0" marR="0" rtl="0" algn="l">
              <a:lnSpc>
                <a:spcPct val="150016"/>
              </a:lnSpc>
              <a:spcBef>
                <a:spcPts val="0"/>
              </a:spcBef>
              <a:spcAft>
                <a:spcPts val="0"/>
              </a:spcAft>
              <a:buNone/>
            </a:pPr>
            <a:r>
              <a:rPr b="1" i="0" lang="en" sz="1500" u="none" cap="none" strike="noStrike">
                <a:solidFill>
                  <a:srgbClr val="202A79"/>
                </a:solidFill>
                <a:latin typeface="Source Sans Pro"/>
                <a:ea typeface="Source Sans Pro"/>
                <a:cs typeface="Source Sans Pro"/>
                <a:sym typeface="Source Sans Pro"/>
              </a:rPr>
              <a:t>THREATS</a:t>
            </a:r>
            <a:endParaRPr sz="700"/>
          </a:p>
        </p:txBody>
      </p:sp>
      <p:sp>
        <p:nvSpPr>
          <p:cNvPr id="641" name="Google Shape;641;p41"/>
          <p:cNvSpPr txBox="1"/>
          <p:nvPr/>
        </p:nvSpPr>
        <p:spPr>
          <a:xfrm>
            <a:off x="4946614" y="3489915"/>
            <a:ext cx="2128177" cy="659131"/>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0" i="0" lang="en" sz="1200" u="none" cap="none" strike="noStrike">
                <a:solidFill>
                  <a:srgbClr val="000000"/>
                </a:solidFill>
                <a:latin typeface="Source Sans Pro"/>
                <a:ea typeface="Source Sans Pro"/>
                <a:cs typeface="Source Sans Pro"/>
                <a:sym typeface="Source Sans Pro"/>
              </a:rPr>
              <a:t>What are the blockers you're facing? What are factors outside of your control?</a:t>
            </a:r>
            <a:endParaRPr sz="700"/>
          </a:p>
        </p:txBody>
      </p:sp>
      <p:cxnSp>
        <p:nvCxnSpPr>
          <p:cNvPr id="642" name="Google Shape;642;p41"/>
          <p:cNvCxnSpPr/>
          <p:nvPr/>
        </p:nvCxnSpPr>
        <p:spPr>
          <a:xfrm>
            <a:off x="2000236" y="2985920"/>
            <a:ext cx="5143530" cy="0"/>
          </a:xfrm>
          <a:prstGeom prst="straightConnector1">
            <a:avLst/>
          </a:prstGeom>
          <a:noFill/>
          <a:ln cap="flat" cmpd="sng" w="19050">
            <a:solidFill>
              <a:srgbClr val="FFFFFF"/>
            </a:solidFill>
            <a:prstDash val="solid"/>
            <a:round/>
            <a:headEnd len="sm" w="sm" type="none"/>
            <a:tailEnd len="sm" w="sm" type="none"/>
          </a:ln>
        </p:spPr>
      </p:cxnSp>
      <p:cxnSp>
        <p:nvCxnSpPr>
          <p:cNvPr id="643" name="Google Shape;643;p41"/>
          <p:cNvCxnSpPr/>
          <p:nvPr/>
        </p:nvCxnSpPr>
        <p:spPr>
          <a:xfrm>
            <a:off x="4572000" y="1498017"/>
            <a:ext cx="0" cy="2975805"/>
          </a:xfrm>
          <a:prstGeom prst="straightConnector1">
            <a:avLst/>
          </a:prstGeom>
          <a:noFill/>
          <a:ln cap="flat" cmpd="sng" w="19050">
            <a:solidFill>
              <a:srgbClr val="FFFFFF"/>
            </a:solidFill>
            <a:prstDash val="solid"/>
            <a:round/>
            <a:headEnd len="sm" w="sm" type="none"/>
            <a:tailEnd len="sm" w="sm" type="none"/>
          </a:ln>
        </p:spPr>
      </p:cxnSp>
      <p:grpSp>
        <p:nvGrpSpPr>
          <p:cNvPr id="644" name="Google Shape;644;p41"/>
          <p:cNvGrpSpPr/>
          <p:nvPr/>
        </p:nvGrpSpPr>
        <p:grpSpPr>
          <a:xfrm>
            <a:off x="1569931" y="1608305"/>
            <a:ext cx="447659" cy="449665"/>
            <a:chOff x="1813" y="0"/>
            <a:chExt cx="809173" cy="812800"/>
          </a:xfrm>
        </p:grpSpPr>
        <p:sp>
          <p:nvSpPr>
            <p:cNvPr id="645" name="Google Shape;645;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6" name="Google Shape;646;p4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7" name="Google Shape;647;p41"/>
          <p:cNvGrpSpPr/>
          <p:nvPr/>
        </p:nvGrpSpPr>
        <p:grpSpPr>
          <a:xfrm>
            <a:off x="1022336" y="874247"/>
            <a:ext cx="1542859" cy="1868631"/>
            <a:chOff x="-205656" y="-247809"/>
            <a:chExt cx="812700" cy="984300"/>
          </a:xfrm>
        </p:grpSpPr>
        <p:sp>
          <p:nvSpPr>
            <p:cNvPr id="648" name="Google Shape;648;p41"/>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649" name="Google Shape;649;p41"/>
            <p:cNvSpPr txBox="1"/>
            <p:nvPr/>
          </p:nvSpPr>
          <p:spPr>
            <a:xfrm>
              <a:off x="-205656" y="-247809"/>
              <a:ext cx="812700" cy="9843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3000" u="none" cap="none" strike="noStrike">
                  <a:solidFill>
                    <a:srgbClr val="202A79"/>
                  </a:solidFill>
                  <a:latin typeface="Cinzel Decorative"/>
                  <a:ea typeface="Cinzel Decorative"/>
                  <a:cs typeface="Cinzel Decorative"/>
                  <a:sym typeface="Cinzel Decorative"/>
                </a:rPr>
                <a:t>S</a:t>
              </a:r>
              <a:endParaRPr sz="700"/>
            </a:p>
          </p:txBody>
        </p:sp>
      </p:grpSp>
      <p:grpSp>
        <p:nvGrpSpPr>
          <p:cNvPr id="650" name="Google Shape;650;p41"/>
          <p:cNvGrpSpPr/>
          <p:nvPr/>
        </p:nvGrpSpPr>
        <p:grpSpPr>
          <a:xfrm>
            <a:off x="1569931" y="3244766"/>
            <a:ext cx="447659" cy="449665"/>
            <a:chOff x="1813" y="0"/>
            <a:chExt cx="809173" cy="812800"/>
          </a:xfrm>
        </p:grpSpPr>
        <p:sp>
          <p:nvSpPr>
            <p:cNvPr id="651" name="Google Shape;651;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2" name="Google Shape;652;p4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3" name="Google Shape;653;p41"/>
          <p:cNvGrpSpPr/>
          <p:nvPr/>
        </p:nvGrpSpPr>
        <p:grpSpPr>
          <a:xfrm>
            <a:off x="1045361" y="2535299"/>
            <a:ext cx="1542859" cy="1868631"/>
            <a:chOff x="-193528" y="-248592"/>
            <a:chExt cx="812700" cy="984300"/>
          </a:xfrm>
        </p:grpSpPr>
        <p:sp>
          <p:nvSpPr>
            <p:cNvPr id="654" name="Google Shape;654;p41"/>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655" name="Google Shape;655;p41"/>
            <p:cNvSpPr txBox="1"/>
            <p:nvPr/>
          </p:nvSpPr>
          <p:spPr>
            <a:xfrm>
              <a:off x="-193528" y="-248592"/>
              <a:ext cx="812700" cy="9843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3000" u="none" cap="none" strike="noStrike">
                  <a:solidFill>
                    <a:srgbClr val="202A79"/>
                  </a:solidFill>
                  <a:latin typeface="Cinzel Decorative"/>
                  <a:ea typeface="Cinzel Decorative"/>
                  <a:cs typeface="Cinzel Decorative"/>
                  <a:sym typeface="Cinzel Decorative"/>
                </a:rPr>
                <a:t>O</a:t>
              </a:r>
              <a:endParaRPr sz="700"/>
            </a:p>
          </p:txBody>
        </p:sp>
      </p:grpSp>
      <p:grpSp>
        <p:nvGrpSpPr>
          <p:cNvPr id="656" name="Google Shape;656;p41"/>
          <p:cNvGrpSpPr/>
          <p:nvPr/>
        </p:nvGrpSpPr>
        <p:grpSpPr>
          <a:xfrm>
            <a:off x="7147847" y="1551176"/>
            <a:ext cx="447659" cy="449665"/>
            <a:chOff x="1813" y="0"/>
            <a:chExt cx="809173" cy="812800"/>
          </a:xfrm>
        </p:grpSpPr>
        <p:sp>
          <p:nvSpPr>
            <p:cNvPr id="657" name="Google Shape;657;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58" name="Google Shape;658;p4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59" name="Google Shape;659;p41"/>
          <p:cNvGrpSpPr/>
          <p:nvPr/>
        </p:nvGrpSpPr>
        <p:grpSpPr>
          <a:xfrm>
            <a:off x="6600252" y="898817"/>
            <a:ext cx="1542859" cy="1868631"/>
            <a:chOff x="-205656" y="-204773"/>
            <a:chExt cx="812700" cy="984300"/>
          </a:xfrm>
        </p:grpSpPr>
        <p:sp>
          <p:nvSpPr>
            <p:cNvPr id="660" name="Google Shape;660;p41"/>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661" name="Google Shape;661;p41"/>
            <p:cNvSpPr txBox="1"/>
            <p:nvPr/>
          </p:nvSpPr>
          <p:spPr>
            <a:xfrm>
              <a:off x="-205656" y="-204773"/>
              <a:ext cx="812700" cy="9843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3000" u="none" cap="none" strike="noStrike">
                  <a:solidFill>
                    <a:srgbClr val="202A79"/>
                  </a:solidFill>
                  <a:latin typeface="Cinzel Decorative"/>
                  <a:ea typeface="Cinzel Decorative"/>
                  <a:cs typeface="Cinzel Decorative"/>
                  <a:sym typeface="Cinzel Decorative"/>
                </a:rPr>
                <a:t>W</a:t>
              </a:r>
              <a:endParaRPr sz="700"/>
            </a:p>
          </p:txBody>
        </p:sp>
      </p:grpSp>
      <p:grpSp>
        <p:nvGrpSpPr>
          <p:cNvPr id="662" name="Google Shape;662;p41"/>
          <p:cNvGrpSpPr/>
          <p:nvPr/>
        </p:nvGrpSpPr>
        <p:grpSpPr>
          <a:xfrm>
            <a:off x="7147847" y="3187637"/>
            <a:ext cx="447659" cy="449665"/>
            <a:chOff x="1813" y="0"/>
            <a:chExt cx="809173" cy="812800"/>
          </a:xfrm>
        </p:grpSpPr>
        <p:sp>
          <p:nvSpPr>
            <p:cNvPr id="663" name="Google Shape;663;p4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64" name="Google Shape;664;p4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65" name="Google Shape;665;p41"/>
          <p:cNvGrpSpPr/>
          <p:nvPr/>
        </p:nvGrpSpPr>
        <p:grpSpPr>
          <a:xfrm>
            <a:off x="6600164" y="2478213"/>
            <a:ext cx="1543020" cy="1868500"/>
            <a:chOff x="0" y="-171450"/>
            <a:chExt cx="812800" cy="984250"/>
          </a:xfrm>
        </p:grpSpPr>
        <p:sp>
          <p:nvSpPr>
            <p:cNvPr id="666" name="Google Shape;666;p41"/>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667" name="Google Shape;667;p41"/>
            <p:cNvSpPr txBox="1"/>
            <p:nvPr/>
          </p:nvSpPr>
          <p:spPr>
            <a:xfrm>
              <a:off x="0" y="-171450"/>
              <a:ext cx="812800" cy="98425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3000" u="none" cap="none" strike="noStrike">
                  <a:solidFill>
                    <a:srgbClr val="202A79"/>
                  </a:solidFill>
                  <a:latin typeface="Cinzel Decorative"/>
                  <a:ea typeface="Cinzel Decorative"/>
                  <a:cs typeface="Cinzel Decorative"/>
                  <a:sym typeface="Cinzel Decorative"/>
                </a:rPr>
                <a:t>T</a:t>
              </a:r>
              <a:endParaRPr sz="700"/>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671" name="Shape 671"/>
        <p:cNvGrpSpPr/>
        <p:nvPr/>
      </p:nvGrpSpPr>
      <p:grpSpPr>
        <a:xfrm>
          <a:off x="0" y="0"/>
          <a:ext cx="0" cy="0"/>
          <a:chOff x="0" y="0"/>
          <a:chExt cx="0" cy="0"/>
        </a:xfrm>
      </p:grpSpPr>
      <p:graphicFrame>
        <p:nvGraphicFramePr>
          <p:cNvPr id="672" name="Google Shape;672;p42"/>
          <p:cNvGraphicFramePr/>
          <p:nvPr/>
        </p:nvGraphicFramePr>
        <p:xfrm>
          <a:off x="707424" y="1640881"/>
          <a:ext cx="3000000" cy="3000000"/>
        </p:xfrm>
        <a:graphic>
          <a:graphicData uri="http://schemas.openxmlformats.org/drawingml/2006/table">
            <a:tbl>
              <a:tblPr>
                <a:noFill/>
                <a:tableStyleId>{A0584FC1-FEE4-46F9-9EA9-5F7CE91F177F}</a:tableStyleId>
              </a:tblPr>
              <a:tblGrid>
                <a:gridCol w="1553825"/>
                <a:gridCol w="1553825"/>
                <a:gridCol w="1553825"/>
                <a:gridCol w="1553825"/>
                <a:gridCol w="1553825"/>
              </a:tblGrid>
              <a:tr h="415350">
                <a:tc>
                  <a:txBody>
                    <a:bodyPr/>
                    <a:lstStyle/>
                    <a:p>
                      <a:pPr indent="0" lvl="0" marL="0" marR="0" rtl="0" algn="ctr">
                        <a:lnSpc>
                          <a:spcPct val="119966"/>
                        </a:lnSpc>
                        <a:spcBef>
                          <a:spcPts val="0"/>
                        </a:spcBef>
                        <a:spcAft>
                          <a:spcPts val="0"/>
                        </a:spcAft>
                        <a:buNone/>
                      </a:pPr>
                      <a:r>
                        <a:rPr lang="en" sz="1200" u="none" cap="none" strike="noStrike">
                          <a:solidFill>
                            <a:srgbClr val="FFFFFF"/>
                          </a:solidFill>
                          <a:latin typeface="Arial"/>
                          <a:ea typeface="Arial"/>
                          <a:cs typeface="Arial"/>
                          <a:sym typeface="Arial"/>
                        </a:rPr>
                        <a:t>Table 1</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solidFill>
                      <a:srgbClr val="202A79"/>
                    </a:solidFill>
                  </a:tcPr>
                </a:tc>
                <a:tc>
                  <a:txBody>
                    <a:bodyPr/>
                    <a:lstStyle/>
                    <a:p>
                      <a:pPr indent="0" lvl="0" marL="0" marR="0" rtl="0" algn="ctr">
                        <a:lnSpc>
                          <a:spcPct val="119966"/>
                        </a:lnSpc>
                        <a:spcBef>
                          <a:spcPts val="0"/>
                        </a:spcBef>
                        <a:spcAft>
                          <a:spcPts val="0"/>
                        </a:spcAft>
                        <a:buNone/>
                      </a:pPr>
                      <a:r>
                        <a:rPr lang="en" sz="1200" u="none" cap="none" strike="noStrike">
                          <a:solidFill>
                            <a:srgbClr val="FFFFFF"/>
                          </a:solidFill>
                          <a:latin typeface="Arial"/>
                          <a:ea typeface="Arial"/>
                          <a:cs typeface="Arial"/>
                          <a:sym typeface="Arial"/>
                        </a:rPr>
                        <a:t>Table 2</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solidFill>
                      <a:srgbClr val="202A79"/>
                    </a:solidFill>
                  </a:tcPr>
                </a:tc>
                <a:tc>
                  <a:txBody>
                    <a:bodyPr/>
                    <a:lstStyle/>
                    <a:p>
                      <a:pPr indent="0" lvl="0" marL="0" marR="0" rtl="0" algn="ctr">
                        <a:lnSpc>
                          <a:spcPct val="119966"/>
                        </a:lnSpc>
                        <a:spcBef>
                          <a:spcPts val="0"/>
                        </a:spcBef>
                        <a:spcAft>
                          <a:spcPts val="0"/>
                        </a:spcAft>
                        <a:buNone/>
                      </a:pPr>
                      <a:r>
                        <a:rPr lang="en" sz="1200" u="none" cap="none" strike="noStrike">
                          <a:solidFill>
                            <a:srgbClr val="FFFFFF"/>
                          </a:solidFill>
                          <a:latin typeface="Arial"/>
                          <a:ea typeface="Arial"/>
                          <a:cs typeface="Arial"/>
                          <a:sym typeface="Arial"/>
                        </a:rPr>
                        <a:t>Table 3</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solidFill>
                      <a:srgbClr val="202A79"/>
                    </a:solidFill>
                  </a:tcPr>
                </a:tc>
                <a:tc>
                  <a:txBody>
                    <a:bodyPr/>
                    <a:lstStyle/>
                    <a:p>
                      <a:pPr indent="0" lvl="0" marL="0" marR="0" rtl="0" algn="ctr">
                        <a:lnSpc>
                          <a:spcPct val="119966"/>
                        </a:lnSpc>
                        <a:spcBef>
                          <a:spcPts val="0"/>
                        </a:spcBef>
                        <a:spcAft>
                          <a:spcPts val="0"/>
                        </a:spcAft>
                        <a:buNone/>
                      </a:pPr>
                      <a:r>
                        <a:rPr lang="en" sz="1200" u="none" cap="none" strike="noStrike">
                          <a:solidFill>
                            <a:srgbClr val="FFFFFF"/>
                          </a:solidFill>
                          <a:latin typeface="Arial"/>
                          <a:ea typeface="Arial"/>
                          <a:cs typeface="Arial"/>
                          <a:sym typeface="Arial"/>
                        </a:rPr>
                        <a:t>Table 4</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solidFill>
                      <a:srgbClr val="202A79"/>
                    </a:solidFill>
                  </a:tcPr>
                </a:tc>
                <a:tc>
                  <a:txBody>
                    <a:bodyPr/>
                    <a:lstStyle/>
                    <a:p>
                      <a:pPr indent="0" lvl="0" marL="0" marR="0" rtl="0" algn="ctr">
                        <a:lnSpc>
                          <a:spcPct val="119966"/>
                        </a:lnSpc>
                        <a:spcBef>
                          <a:spcPts val="0"/>
                        </a:spcBef>
                        <a:spcAft>
                          <a:spcPts val="0"/>
                        </a:spcAft>
                        <a:buNone/>
                      </a:pPr>
                      <a:r>
                        <a:rPr lang="en" sz="1200" u="none" cap="none" strike="noStrike">
                          <a:solidFill>
                            <a:srgbClr val="FFFFFF"/>
                          </a:solidFill>
                          <a:latin typeface="Arial"/>
                          <a:ea typeface="Arial"/>
                          <a:cs typeface="Arial"/>
                          <a:sym typeface="Arial"/>
                        </a:rPr>
                        <a:t>Table 5</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solidFill>
                      <a:srgbClr val="202A79"/>
                    </a:solidFill>
                  </a:tcPr>
                </a:tc>
              </a:tr>
              <a:tr h="486075">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42</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49</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74</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12</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74</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r>
              <a:tr h="350550">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89</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166</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196</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432</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196</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r>
              <a:tr h="480125">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275</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395</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397</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653</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397</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r>
              <a:tr h="352025">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402</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427</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487</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764</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427</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r>
              <a:tr h="734800">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654</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876</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895</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1368</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c>
                  <a:txBody>
                    <a:bodyPr/>
                    <a:lstStyle/>
                    <a:p>
                      <a:pPr indent="0" lvl="0" marL="0" marR="0" rtl="0" algn="ctr">
                        <a:lnSpc>
                          <a:spcPct val="119965"/>
                        </a:lnSpc>
                        <a:spcBef>
                          <a:spcPts val="0"/>
                        </a:spcBef>
                        <a:spcAft>
                          <a:spcPts val="0"/>
                        </a:spcAft>
                        <a:buNone/>
                      </a:pPr>
                      <a:r>
                        <a:rPr lang="en" sz="900" u="none" cap="none" strike="noStrike">
                          <a:solidFill>
                            <a:srgbClr val="000000"/>
                          </a:solidFill>
                          <a:latin typeface="Arial"/>
                          <a:ea typeface="Arial"/>
                          <a:cs typeface="Arial"/>
                          <a:sym typeface="Arial"/>
                        </a:rPr>
                        <a:t>654</a:t>
                      </a:r>
                      <a:endParaRPr sz="600" u="none" cap="none" strike="noStrike"/>
                    </a:p>
                  </a:txBody>
                  <a:tcPr marT="70375" marB="70375" marR="70375" marL="70375" anchor="ctr">
                    <a:lnL cap="flat" cmpd="sng" w="13950">
                      <a:solidFill>
                        <a:srgbClr val="202A79"/>
                      </a:solidFill>
                      <a:prstDash val="solid"/>
                      <a:round/>
                      <a:headEnd len="sm" w="sm" type="none"/>
                      <a:tailEnd len="sm" w="sm" type="none"/>
                    </a:lnL>
                    <a:lnR cap="flat" cmpd="sng" w="13950">
                      <a:solidFill>
                        <a:srgbClr val="202A79"/>
                      </a:solidFill>
                      <a:prstDash val="solid"/>
                      <a:round/>
                      <a:headEnd len="sm" w="sm" type="none"/>
                      <a:tailEnd len="sm" w="sm" type="none"/>
                    </a:lnR>
                    <a:lnT cap="flat" cmpd="sng" w="13950">
                      <a:solidFill>
                        <a:srgbClr val="202A79"/>
                      </a:solidFill>
                      <a:prstDash val="solid"/>
                      <a:round/>
                      <a:headEnd len="sm" w="sm" type="none"/>
                      <a:tailEnd len="sm" w="sm" type="none"/>
                    </a:lnT>
                    <a:lnB cap="flat" cmpd="sng" w="13950">
                      <a:solidFill>
                        <a:srgbClr val="202A79"/>
                      </a:solidFill>
                      <a:prstDash val="solid"/>
                      <a:round/>
                      <a:headEnd len="sm" w="sm" type="none"/>
                      <a:tailEnd len="sm" w="sm" type="none"/>
                    </a:lnB>
                  </a:tcPr>
                </a:tc>
              </a:tr>
            </a:tbl>
          </a:graphicData>
        </a:graphic>
      </p:graphicFrame>
      <p:grpSp>
        <p:nvGrpSpPr>
          <p:cNvPr id="673" name="Google Shape;673;p42"/>
          <p:cNvGrpSpPr/>
          <p:nvPr/>
        </p:nvGrpSpPr>
        <p:grpSpPr>
          <a:xfrm>
            <a:off x="347302" y="294660"/>
            <a:ext cx="710717" cy="713903"/>
            <a:chOff x="1813" y="0"/>
            <a:chExt cx="809173" cy="812800"/>
          </a:xfrm>
        </p:grpSpPr>
        <p:sp>
          <p:nvSpPr>
            <p:cNvPr id="674" name="Google Shape;674;p4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5" name="Google Shape;675;p42"/>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6" name="Google Shape;676;p42"/>
          <p:cNvGrpSpPr/>
          <p:nvPr/>
        </p:nvGrpSpPr>
        <p:grpSpPr>
          <a:xfrm>
            <a:off x="326424" y="-232713"/>
            <a:ext cx="1543049" cy="1977031"/>
            <a:chOff x="0" y="-228600"/>
            <a:chExt cx="812800" cy="1041400"/>
          </a:xfrm>
        </p:grpSpPr>
        <p:sp>
          <p:nvSpPr>
            <p:cNvPr id="677" name="Google Shape;677;p42"/>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678" name="Google Shape;678;p42"/>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t/>
              </a:r>
              <a:endParaRPr sz="700"/>
            </a:p>
          </p:txBody>
        </p:sp>
      </p:grpSp>
      <p:cxnSp>
        <p:nvCxnSpPr>
          <p:cNvPr id="679" name="Google Shape;679;p42"/>
          <p:cNvCxnSpPr/>
          <p:nvPr/>
        </p:nvCxnSpPr>
        <p:spPr>
          <a:xfrm>
            <a:off x="366026" y="1168629"/>
            <a:ext cx="8391065" cy="0"/>
          </a:xfrm>
          <a:prstGeom prst="straightConnector1">
            <a:avLst/>
          </a:prstGeom>
          <a:noFill/>
          <a:ln cap="flat" cmpd="sng" w="38100">
            <a:solidFill>
              <a:srgbClr val="202A79"/>
            </a:solidFill>
            <a:prstDash val="solid"/>
            <a:round/>
            <a:headEnd len="sm" w="sm" type="none"/>
            <a:tailEnd len="sm" w="sm" type="none"/>
          </a:ln>
        </p:spPr>
      </p:cxnSp>
      <p:grpSp>
        <p:nvGrpSpPr>
          <p:cNvPr id="680" name="Google Shape;680;p42"/>
          <p:cNvGrpSpPr/>
          <p:nvPr/>
        </p:nvGrpSpPr>
        <p:grpSpPr>
          <a:xfrm>
            <a:off x="5065166" y="503634"/>
            <a:ext cx="3644190" cy="266621"/>
            <a:chOff x="0" y="-28575"/>
            <a:chExt cx="9717839" cy="710988"/>
          </a:xfrm>
        </p:grpSpPr>
        <p:sp>
          <p:nvSpPr>
            <p:cNvPr id="681" name="Google Shape;681;p42"/>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682" name="Google Shape;682;p42"/>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202A79"/>
                  </a:solidFill>
                  <a:latin typeface="Arial"/>
                  <a:ea typeface="Arial"/>
                  <a:cs typeface="Arial"/>
                  <a:sym typeface="Arial"/>
                </a:rPr>
                <a:t>Company name | </a:t>
              </a:r>
              <a:endParaRPr sz="700"/>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686" name="Shape 686"/>
        <p:cNvGrpSpPr/>
        <p:nvPr/>
      </p:nvGrpSpPr>
      <p:grpSpPr>
        <a:xfrm>
          <a:off x="0" y="0"/>
          <a:ext cx="0" cy="0"/>
          <a:chOff x="0" y="0"/>
          <a:chExt cx="0" cy="0"/>
        </a:xfrm>
      </p:grpSpPr>
      <p:grpSp>
        <p:nvGrpSpPr>
          <p:cNvPr id="687" name="Google Shape;687;p43"/>
          <p:cNvGrpSpPr/>
          <p:nvPr/>
        </p:nvGrpSpPr>
        <p:grpSpPr>
          <a:xfrm>
            <a:off x="347302" y="294660"/>
            <a:ext cx="710717" cy="713903"/>
            <a:chOff x="1813" y="0"/>
            <a:chExt cx="809173" cy="812800"/>
          </a:xfrm>
        </p:grpSpPr>
        <p:sp>
          <p:nvSpPr>
            <p:cNvPr id="688" name="Google Shape;688;p4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89" name="Google Shape;689;p4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90" name="Google Shape;690;p43"/>
          <p:cNvGrpSpPr/>
          <p:nvPr/>
        </p:nvGrpSpPr>
        <p:grpSpPr>
          <a:xfrm>
            <a:off x="326424" y="-232713"/>
            <a:ext cx="1543049" cy="1977031"/>
            <a:chOff x="0" y="-228600"/>
            <a:chExt cx="812800" cy="1041400"/>
          </a:xfrm>
        </p:grpSpPr>
        <p:sp>
          <p:nvSpPr>
            <p:cNvPr id="691" name="Google Shape;691;p43"/>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692" name="Google Shape;692;p43"/>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t/>
              </a:r>
              <a:endParaRPr sz="700"/>
            </a:p>
          </p:txBody>
        </p:sp>
      </p:grpSp>
      <p:cxnSp>
        <p:nvCxnSpPr>
          <p:cNvPr id="693" name="Google Shape;693;p43"/>
          <p:cNvCxnSpPr/>
          <p:nvPr/>
        </p:nvCxnSpPr>
        <p:spPr>
          <a:xfrm>
            <a:off x="366026" y="1168629"/>
            <a:ext cx="8391065" cy="0"/>
          </a:xfrm>
          <a:prstGeom prst="straightConnector1">
            <a:avLst/>
          </a:prstGeom>
          <a:noFill/>
          <a:ln cap="flat" cmpd="sng" w="38100">
            <a:solidFill>
              <a:srgbClr val="202A79"/>
            </a:solidFill>
            <a:prstDash val="solid"/>
            <a:round/>
            <a:headEnd len="sm" w="sm" type="none"/>
            <a:tailEnd len="sm" w="sm" type="none"/>
          </a:ln>
        </p:spPr>
      </p:cxnSp>
      <p:grpSp>
        <p:nvGrpSpPr>
          <p:cNvPr id="694" name="Google Shape;694;p43"/>
          <p:cNvGrpSpPr/>
          <p:nvPr/>
        </p:nvGrpSpPr>
        <p:grpSpPr>
          <a:xfrm>
            <a:off x="1526328" y="1520728"/>
            <a:ext cx="6245594" cy="2105370"/>
            <a:chOff x="0" y="-1350169"/>
            <a:chExt cx="16654916" cy="5614321"/>
          </a:xfrm>
        </p:grpSpPr>
        <p:grpSp>
          <p:nvGrpSpPr>
            <p:cNvPr id="695" name="Google Shape;695;p43"/>
            <p:cNvGrpSpPr/>
            <p:nvPr/>
          </p:nvGrpSpPr>
          <p:grpSpPr>
            <a:xfrm>
              <a:off x="0" y="-91750"/>
              <a:ext cx="4114800" cy="4355902"/>
              <a:chOff x="0" y="-47625"/>
              <a:chExt cx="812800" cy="860425"/>
            </a:xfrm>
          </p:grpSpPr>
          <p:sp>
            <p:nvSpPr>
              <p:cNvPr id="696" name="Google Shape;696;p4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flat" cmpd="sng" w="38100">
                <a:solidFill>
                  <a:srgbClr val="202A79"/>
                </a:solidFill>
                <a:prstDash val="solid"/>
                <a:round/>
                <a:headEnd len="sm" w="sm" type="none"/>
                <a:tailEnd len="sm" w="sm" type="none"/>
              </a:ln>
            </p:spPr>
          </p:sp>
          <p:sp>
            <p:nvSpPr>
              <p:cNvPr id="697" name="Google Shape;697;p4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98" name="Google Shape;698;p43"/>
            <p:cNvGrpSpPr/>
            <p:nvPr/>
          </p:nvGrpSpPr>
          <p:grpSpPr>
            <a:xfrm>
              <a:off x="6036548" y="-91750"/>
              <a:ext cx="4114800" cy="4355902"/>
              <a:chOff x="0" y="-47625"/>
              <a:chExt cx="812800" cy="860425"/>
            </a:xfrm>
          </p:grpSpPr>
          <p:sp>
            <p:nvSpPr>
              <p:cNvPr id="699" name="Google Shape;699;p4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flat" cmpd="sng" w="38100">
                <a:solidFill>
                  <a:srgbClr val="202A79"/>
                </a:solidFill>
                <a:prstDash val="solid"/>
                <a:round/>
                <a:headEnd len="sm" w="sm" type="none"/>
                <a:tailEnd len="sm" w="sm" type="none"/>
              </a:ln>
            </p:spPr>
          </p:sp>
          <p:sp>
            <p:nvSpPr>
              <p:cNvPr id="700" name="Google Shape;700;p4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1" name="Google Shape;701;p43"/>
            <p:cNvGrpSpPr/>
            <p:nvPr/>
          </p:nvGrpSpPr>
          <p:grpSpPr>
            <a:xfrm>
              <a:off x="12073096" y="-91750"/>
              <a:ext cx="4114800" cy="4355902"/>
              <a:chOff x="0" y="-47625"/>
              <a:chExt cx="812800" cy="860425"/>
            </a:xfrm>
          </p:grpSpPr>
          <p:sp>
            <p:nvSpPr>
              <p:cNvPr id="702" name="Google Shape;702;p4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flat" cmpd="sng" w="38100">
                <a:solidFill>
                  <a:srgbClr val="202A79"/>
                </a:solidFill>
                <a:prstDash val="solid"/>
                <a:round/>
                <a:headEnd len="sm" w="sm" type="none"/>
                <a:tailEnd len="sm" w="sm" type="none"/>
              </a:ln>
            </p:spPr>
          </p:sp>
          <p:sp>
            <p:nvSpPr>
              <p:cNvPr id="703" name="Google Shape;703;p4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4" name="Google Shape;704;p43"/>
            <p:cNvGrpSpPr/>
            <p:nvPr/>
          </p:nvGrpSpPr>
          <p:grpSpPr>
            <a:xfrm>
              <a:off x="835391" y="-48220"/>
              <a:ext cx="4114800" cy="4163020"/>
              <a:chOff x="0" y="-9525"/>
              <a:chExt cx="812800" cy="822325"/>
            </a:xfrm>
          </p:grpSpPr>
          <p:sp>
            <p:nvSpPr>
              <p:cNvPr id="705" name="Google Shape;705;p43"/>
              <p:cNvSpPr/>
              <p:nvPr/>
            </p:nvSpPr>
            <p:spPr>
              <a:xfrm>
                <a:off x="0" y="0"/>
                <a:ext cx="482769" cy="566351"/>
              </a:xfrm>
              <a:custGeom>
                <a:rect b="b" l="l" r="r" t="t"/>
                <a:pathLst>
                  <a:path extrusionOk="0" h="566351" w="482769">
                    <a:moveTo>
                      <a:pt x="0" y="0"/>
                    </a:moveTo>
                    <a:lnTo>
                      <a:pt x="482769" y="0"/>
                    </a:lnTo>
                    <a:lnTo>
                      <a:pt x="482769" y="566351"/>
                    </a:lnTo>
                    <a:lnTo>
                      <a:pt x="0" y="566351"/>
                    </a:lnTo>
                    <a:close/>
                  </a:path>
                </a:pathLst>
              </a:custGeom>
              <a:solidFill>
                <a:srgbClr val="000000">
                  <a:alpha val="0"/>
                </a:srgbClr>
              </a:solidFill>
              <a:ln>
                <a:noFill/>
              </a:ln>
            </p:spPr>
          </p:sp>
          <p:sp>
            <p:nvSpPr>
              <p:cNvPr id="706" name="Google Shape;706;p43"/>
              <p:cNvSpPr txBox="1"/>
              <p:nvPr/>
            </p:nvSpPr>
            <p:spPr>
              <a:xfrm>
                <a:off x="0" y="-9525"/>
                <a:ext cx="812800" cy="822325"/>
              </a:xfrm>
              <a:prstGeom prst="rect">
                <a:avLst/>
              </a:prstGeom>
              <a:noFill/>
              <a:ln>
                <a:noFill/>
              </a:ln>
            </p:spPr>
            <p:txBody>
              <a:bodyPr anchorCtr="0" anchor="ctr" bIns="127000" lIns="127000" spcFirstLastPara="1" rIns="127000" wrap="square" tIns="127000">
                <a:noAutofit/>
              </a:bodyPr>
              <a:lstStyle/>
              <a:p>
                <a:pPr indent="0" lvl="0" marL="0" marR="0" rtl="0" algn="ctr">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3k</a:t>
                </a:r>
                <a:endParaRPr sz="700"/>
              </a:p>
            </p:txBody>
          </p:sp>
        </p:grpSp>
        <p:grpSp>
          <p:nvGrpSpPr>
            <p:cNvPr id="707" name="Google Shape;707;p43"/>
            <p:cNvGrpSpPr/>
            <p:nvPr/>
          </p:nvGrpSpPr>
          <p:grpSpPr>
            <a:xfrm>
              <a:off x="6313544" y="-1350169"/>
              <a:ext cx="4114797" cy="5464969"/>
              <a:chOff x="0" y="-266700"/>
              <a:chExt cx="812800" cy="1079500"/>
            </a:xfrm>
          </p:grpSpPr>
          <p:sp>
            <p:nvSpPr>
              <p:cNvPr id="708" name="Google Shape;708;p43"/>
              <p:cNvSpPr/>
              <p:nvPr/>
            </p:nvSpPr>
            <p:spPr>
              <a:xfrm>
                <a:off x="0" y="0"/>
                <a:ext cx="703370" cy="566351"/>
              </a:xfrm>
              <a:custGeom>
                <a:rect b="b" l="l" r="r" t="t"/>
                <a:pathLst>
                  <a:path extrusionOk="0" h="566351" w="703370">
                    <a:moveTo>
                      <a:pt x="0" y="0"/>
                    </a:moveTo>
                    <a:lnTo>
                      <a:pt x="703370" y="0"/>
                    </a:lnTo>
                    <a:lnTo>
                      <a:pt x="703370" y="566351"/>
                    </a:lnTo>
                    <a:lnTo>
                      <a:pt x="0" y="566351"/>
                    </a:lnTo>
                    <a:close/>
                  </a:path>
                </a:pathLst>
              </a:custGeom>
              <a:solidFill>
                <a:srgbClr val="000000">
                  <a:alpha val="0"/>
                </a:srgbClr>
              </a:solidFill>
              <a:ln>
                <a:noFill/>
              </a:ln>
            </p:spPr>
          </p:sp>
          <p:sp>
            <p:nvSpPr>
              <p:cNvPr id="709" name="Google Shape;709;p43"/>
              <p:cNvSpPr txBox="1"/>
              <p:nvPr/>
            </p:nvSpPr>
            <p:spPr>
              <a:xfrm>
                <a:off x="0" y="-266700"/>
                <a:ext cx="812800" cy="10795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95%</a:t>
                </a:r>
                <a:endParaRPr sz="700"/>
              </a:p>
            </p:txBody>
          </p:sp>
        </p:grpSp>
        <p:grpSp>
          <p:nvGrpSpPr>
            <p:cNvPr id="710" name="Google Shape;710;p43"/>
            <p:cNvGrpSpPr/>
            <p:nvPr/>
          </p:nvGrpSpPr>
          <p:grpSpPr>
            <a:xfrm>
              <a:off x="12540117" y="101132"/>
              <a:ext cx="4114799" cy="4163020"/>
              <a:chOff x="0" y="-9525"/>
              <a:chExt cx="812800" cy="822325"/>
            </a:xfrm>
          </p:grpSpPr>
          <p:sp>
            <p:nvSpPr>
              <p:cNvPr id="711" name="Google Shape;711;p43"/>
              <p:cNvSpPr/>
              <p:nvPr/>
            </p:nvSpPr>
            <p:spPr>
              <a:xfrm>
                <a:off x="0" y="0"/>
                <a:ext cx="628298" cy="566351"/>
              </a:xfrm>
              <a:custGeom>
                <a:rect b="b" l="l" r="r" t="t"/>
                <a:pathLst>
                  <a:path extrusionOk="0" h="566351" w="628298">
                    <a:moveTo>
                      <a:pt x="0" y="0"/>
                    </a:moveTo>
                    <a:lnTo>
                      <a:pt x="628298" y="0"/>
                    </a:lnTo>
                    <a:lnTo>
                      <a:pt x="628298" y="566351"/>
                    </a:lnTo>
                    <a:lnTo>
                      <a:pt x="0" y="566351"/>
                    </a:lnTo>
                    <a:close/>
                  </a:path>
                </a:pathLst>
              </a:custGeom>
              <a:solidFill>
                <a:srgbClr val="000000">
                  <a:alpha val="0"/>
                </a:srgbClr>
              </a:solidFill>
              <a:ln>
                <a:noFill/>
              </a:ln>
            </p:spPr>
          </p:sp>
          <p:sp>
            <p:nvSpPr>
              <p:cNvPr id="712" name="Google Shape;712;p43"/>
              <p:cNvSpPr txBox="1"/>
              <p:nvPr/>
            </p:nvSpPr>
            <p:spPr>
              <a:xfrm>
                <a:off x="0" y="-9525"/>
                <a:ext cx="812800" cy="822325"/>
              </a:xfrm>
              <a:prstGeom prst="rect">
                <a:avLst/>
              </a:prstGeom>
              <a:noFill/>
              <a:ln>
                <a:noFill/>
              </a:ln>
            </p:spPr>
            <p:txBody>
              <a:bodyPr anchorCtr="0" anchor="ctr" bIns="127000" lIns="127000" spcFirstLastPara="1" rIns="127000" wrap="square" tIns="127000">
                <a:noAutofit/>
              </a:bodyPr>
              <a:lstStyle/>
              <a:p>
                <a:pPr indent="0" lvl="0" marL="0" marR="0" rtl="0" algn="ctr">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18k</a:t>
                </a:r>
                <a:endParaRPr sz="700"/>
              </a:p>
            </p:txBody>
          </p:sp>
        </p:grpSp>
        <p:sp>
          <p:nvSpPr>
            <p:cNvPr id="713" name="Google Shape;713;p43"/>
            <p:cNvSpPr txBox="1"/>
            <p:nvPr/>
          </p:nvSpPr>
          <p:spPr>
            <a:xfrm>
              <a:off x="568243" y="2867152"/>
              <a:ext cx="2966405" cy="698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800" u="none" cap="none" strike="noStrike">
                  <a:solidFill>
                    <a:srgbClr val="000000"/>
                  </a:solidFill>
                  <a:latin typeface="Arial"/>
                  <a:ea typeface="Arial"/>
                  <a:cs typeface="Arial"/>
                  <a:sym typeface="Arial"/>
                </a:rPr>
                <a:t>Sign-ups</a:t>
              </a:r>
              <a:endParaRPr sz="700"/>
            </a:p>
          </p:txBody>
        </p:sp>
        <p:sp>
          <p:nvSpPr>
            <p:cNvPr id="714" name="Google Shape;714;p43"/>
            <p:cNvSpPr txBox="1"/>
            <p:nvPr/>
          </p:nvSpPr>
          <p:spPr>
            <a:xfrm>
              <a:off x="6610746" y="2517902"/>
              <a:ext cx="2966405" cy="1397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800" u="none" cap="none" strike="noStrike">
                  <a:solidFill>
                    <a:srgbClr val="000000"/>
                  </a:solidFill>
                  <a:latin typeface="Arial"/>
                  <a:ea typeface="Arial"/>
                  <a:cs typeface="Arial"/>
                  <a:sym typeface="Arial"/>
                </a:rPr>
                <a:t>Increase in sales</a:t>
              </a:r>
              <a:endParaRPr sz="700"/>
            </a:p>
          </p:txBody>
        </p:sp>
        <p:sp>
          <p:nvSpPr>
            <p:cNvPr id="715" name="Google Shape;715;p43"/>
            <p:cNvSpPr txBox="1"/>
            <p:nvPr/>
          </p:nvSpPr>
          <p:spPr>
            <a:xfrm>
              <a:off x="12653248" y="2517902"/>
              <a:ext cx="2966405" cy="1397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800" u="none" cap="none" strike="noStrike">
                  <a:solidFill>
                    <a:srgbClr val="000000"/>
                  </a:solidFill>
                  <a:latin typeface="Arial"/>
                  <a:ea typeface="Arial"/>
                  <a:cs typeface="Arial"/>
                  <a:sym typeface="Arial"/>
                </a:rPr>
                <a:t>Daily visitors</a:t>
              </a:r>
              <a:endParaRPr sz="700"/>
            </a:p>
          </p:txBody>
        </p:sp>
      </p:grpSp>
      <p:grpSp>
        <p:nvGrpSpPr>
          <p:cNvPr id="716" name="Google Shape;716;p43"/>
          <p:cNvGrpSpPr/>
          <p:nvPr/>
        </p:nvGrpSpPr>
        <p:grpSpPr>
          <a:xfrm>
            <a:off x="0" y="4461724"/>
            <a:ext cx="9143998" cy="1633462"/>
            <a:chOff x="0" y="-47625"/>
            <a:chExt cx="4816592" cy="860425"/>
          </a:xfrm>
        </p:grpSpPr>
        <p:sp>
          <p:nvSpPr>
            <p:cNvPr id="717" name="Google Shape;717;p43"/>
            <p:cNvSpPr/>
            <p:nvPr/>
          </p:nvSpPr>
          <p:spPr>
            <a:xfrm>
              <a:off x="0" y="0"/>
              <a:ext cx="4816592" cy="311500"/>
            </a:xfrm>
            <a:custGeom>
              <a:rect b="b" l="l" r="r" t="t"/>
              <a:pathLst>
                <a:path extrusionOk="0" h="311500" w="4816592">
                  <a:moveTo>
                    <a:pt x="0" y="0"/>
                  </a:moveTo>
                  <a:lnTo>
                    <a:pt x="4816592" y="0"/>
                  </a:lnTo>
                  <a:lnTo>
                    <a:pt x="4816592" y="311500"/>
                  </a:lnTo>
                  <a:lnTo>
                    <a:pt x="0" y="311500"/>
                  </a:lnTo>
                  <a:close/>
                </a:path>
              </a:pathLst>
            </a:custGeom>
            <a:solidFill>
              <a:srgbClr val="202A79"/>
            </a:solidFill>
            <a:ln>
              <a:noFill/>
            </a:ln>
          </p:spPr>
        </p:sp>
        <p:sp>
          <p:nvSpPr>
            <p:cNvPr id="718" name="Google Shape;718;p4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19" name="Google Shape;719;p43"/>
          <p:cNvGrpSpPr/>
          <p:nvPr/>
        </p:nvGrpSpPr>
        <p:grpSpPr>
          <a:xfrm>
            <a:off x="5065166" y="503634"/>
            <a:ext cx="3644190" cy="266621"/>
            <a:chOff x="0" y="-28575"/>
            <a:chExt cx="9717839" cy="710988"/>
          </a:xfrm>
        </p:grpSpPr>
        <p:sp>
          <p:nvSpPr>
            <p:cNvPr id="720" name="Google Shape;720;p43"/>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721" name="Google Shape;721;p43"/>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202A79"/>
                  </a:solidFill>
                  <a:latin typeface="Arial"/>
                  <a:ea typeface="Arial"/>
                  <a:cs typeface="Arial"/>
                  <a:sym typeface="Arial"/>
                </a:rPr>
                <a:t>Company name |</a:t>
              </a:r>
              <a:r>
                <a:rPr b="0" i="0" lang="en" sz="1600" u="none" cap="none" strike="noStrike">
                  <a:solidFill>
                    <a:srgbClr val="FFFFFF"/>
                  </a:solidFill>
                  <a:latin typeface="Arial"/>
                  <a:ea typeface="Arial"/>
                  <a:cs typeface="Arial"/>
                  <a:sym typeface="Arial"/>
                </a:rPr>
                <a:t> </a:t>
              </a:r>
              <a:endParaRPr sz="700"/>
            </a:p>
          </p:txBody>
        </p:sp>
      </p:grpSp>
      <p:grpSp>
        <p:nvGrpSpPr>
          <p:cNvPr id="722" name="Google Shape;722;p43"/>
          <p:cNvGrpSpPr/>
          <p:nvPr/>
        </p:nvGrpSpPr>
        <p:grpSpPr>
          <a:xfrm>
            <a:off x="8324181" y="4359119"/>
            <a:ext cx="384314" cy="386036"/>
            <a:chOff x="1813" y="0"/>
            <a:chExt cx="809173" cy="812800"/>
          </a:xfrm>
        </p:grpSpPr>
        <p:sp>
          <p:nvSpPr>
            <p:cNvPr id="723" name="Google Shape;723;p4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4" name="Google Shape;724;p4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153" name="Shape 153"/>
        <p:cNvGrpSpPr/>
        <p:nvPr/>
      </p:nvGrpSpPr>
      <p:grpSpPr>
        <a:xfrm>
          <a:off x="0" y="0"/>
          <a:ext cx="0" cy="0"/>
          <a:chOff x="0" y="0"/>
          <a:chExt cx="0" cy="0"/>
        </a:xfrm>
      </p:grpSpPr>
      <p:grpSp>
        <p:nvGrpSpPr>
          <p:cNvPr id="154" name="Google Shape;154;p26"/>
          <p:cNvGrpSpPr/>
          <p:nvPr/>
        </p:nvGrpSpPr>
        <p:grpSpPr>
          <a:xfrm>
            <a:off x="6012945" y="-69067"/>
            <a:ext cx="3131056" cy="5212567"/>
            <a:chOff x="0" y="-47625"/>
            <a:chExt cx="1649280" cy="2745714"/>
          </a:xfrm>
        </p:grpSpPr>
        <p:sp>
          <p:nvSpPr>
            <p:cNvPr id="155" name="Google Shape;155;p26"/>
            <p:cNvSpPr/>
            <p:nvPr/>
          </p:nvSpPr>
          <p:spPr>
            <a:xfrm>
              <a:off x="0" y="0"/>
              <a:ext cx="1649280" cy="2698089"/>
            </a:xfrm>
            <a:custGeom>
              <a:rect b="b" l="l" r="r" t="t"/>
              <a:pathLst>
                <a:path extrusionOk="0" h="2698089" w="1649280">
                  <a:moveTo>
                    <a:pt x="0" y="0"/>
                  </a:moveTo>
                  <a:lnTo>
                    <a:pt x="1649280" y="0"/>
                  </a:lnTo>
                  <a:lnTo>
                    <a:pt x="1649280" y="2698089"/>
                  </a:lnTo>
                  <a:lnTo>
                    <a:pt x="0" y="2698089"/>
                  </a:lnTo>
                  <a:close/>
                </a:path>
              </a:pathLst>
            </a:custGeom>
            <a:solidFill>
              <a:srgbClr val="202A79"/>
            </a:solidFill>
            <a:ln>
              <a:noFill/>
            </a:ln>
          </p:spPr>
        </p:sp>
        <p:sp>
          <p:nvSpPr>
            <p:cNvPr id="156" name="Google Shape;156;p2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7" name="Google Shape;157;p26"/>
          <p:cNvSpPr txBox="1"/>
          <p:nvPr/>
        </p:nvSpPr>
        <p:spPr>
          <a:xfrm>
            <a:off x="514350" y="509588"/>
            <a:ext cx="6094455" cy="13763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How to Use This Presentation</a:t>
            </a:r>
            <a:endParaRPr sz="700"/>
          </a:p>
        </p:txBody>
      </p:sp>
      <p:sp>
        <p:nvSpPr>
          <p:cNvPr id="158" name="Google Shape;158;p26"/>
          <p:cNvSpPr/>
          <p:nvPr/>
        </p:nvSpPr>
        <p:spPr>
          <a:xfrm>
            <a:off x="969417" y="3198418"/>
            <a:ext cx="1543050" cy="276379"/>
          </a:xfrm>
          <a:custGeom>
            <a:rect b="b" l="l" r="r" t="t"/>
            <a:pathLst>
              <a:path extrusionOk="0" h="145582" w="812800">
                <a:moveTo>
                  <a:pt x="0" y="0"/>
                </a:moveTo>
                <a:lnTo>
                  <a:pt x="812800" y="0"/>
                </a:lnTo>
                <a:lnTo>
                  <a:pt x="812800" y="145582"/>
                </a:lnTo>
                <a:lnTo>
                  <a:pt x="0" y="145582"/>
                </a:lnTo>
                <a:close/>
              </a:path>
            </a:pathLst>
          </a:custGeom>
          <a:solidFill>
            <a:srgbClr val="000000">
              <a:alpha val="0"/>
            </a:srgbClr>
          </a:solidFill>
          <a:ln>
            <a:noFill/>
          </a:ln>
        </p:spPr>
      </p:sp>
      <p:sp>
        <p:nvSpPr>
          <p:cNvPr id="159" name="Google Shape;159;p26"/>
          <p:cNvSpPr txBox="1"/>
          <p:nvPr/>
        </p:nvSpPr>
        <p:spPr>
          <a:xfrm>
            <a:off x="969417" y="2010731"/>
            <a:ext cx="1542900" cy="16335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100" u="none" cap="none" strike="noStrike">
                <a:solidFill>
                  <a:srgbClr val="000000"/>
                </a:solidFill>
                <a:latin typeface="Arial"/>
                <a:ea typeface="Arial"/>
                <a:cs typeface="Arial"/>
                <a:sym typeface="Arial"/>
              </a:rPr>
              <a:t>CANVA</a:t>
            </a:r>
            <a:endParaRPr sz="700"/>
          </a:p>
        </p:txBody>
      </p:sp>
      <p:grpSp>
        <p:nvGrpSpPr>
          <p:cNvPr id="160" name="Google Shape;160;p26"/>
          <p:cNvGrpSpPr/>
          <p:nvPr/>
        </p:nvGrpSpPr>
        <p:grpSpPr>
          <a:xfrm>
            <a:off x="3793553" y="1989979"/>
            <a:ext cx="1543050" cy="1633420"/>
            <a:chOff x="0" y="-636542"/>
            <a:chExt cx="812800" cy="860400"/>
          </a:xfrm>
        </p:grpSpPr>
        <p:sp>
          <p:nvSpPr>
            <p:cNvPr id="161" name="Google Shape;161;p26"/>
            <p:cNvSpPr/>
            <p:nvPr/>
          </p:nvSpPr>
          <p:spPr>
            <a:xfrm>
              <a:off x="0" y="0"/>
              <a:ext cx="812800" cy="145582"/>
            </a:xfrm>
            <a:custGeom>
              <a:rect b="b" l="l" r="r" t="t"/>
              <a:pathLst>
                <a:path extrusionOk="0" h="145582" w="812800">
                  <a:moveTo>
                    <a:pt x="0" y="0"/>
                  </a:moveTo>
                  <a:lnTo>
                    <a:pt x="812800" y="0"/>
                  </a:lnTo>
                  <a:lnTo>
                    <a:pt x="812800" y="145582"/>
                  </a:lnTo>
                  <a:lnTo>
                    <a:pt x="0" y="145582"/>
                  </a:lnTo>
                  <a:close/>
                </a:path>
              </a:pathLst>
            </a:custGeom>
            <a:solidFill>
              <a:srgbClr val="000000">
                <a:alpha val="0"/>
              </a:srgbClr>
            </a:solidFill>
            <a:ln>
              <a:noFill/>
            </a:ln>
          </p:spPr>
        </p:sp>
        <p:sp>
          <p:nvSpPr>
            <p:cNvPr id="162" name="Google Shape;162;p26"/>
            <p:cNvSpPr txBox="1"/>
            <p:nvPr/>
          </p:nvSpPr>
          <p:spPr>
            <a:xfrm>
              <a:off x="0" y="-636542"/>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100" u="none" cap="none" strike="noStrike">
                  <a:solidFill>
                    <a:srgbClr val="000000"/>
                  </a:solidFill>
                  <a:latin typeface="Arial"/>
                  <a:ea typeface="Arial"/>
                  <a:cs typeface="Arial"/>
                  <a:sym typeface="Arial"/>
                </a:rPr>
                <a:t>POWERPOINT</a:t>
              </a:r>
              <a:endParaRPr sz="700"/>
            </a:p>
          </p:txBody>
        </p:sp>
      </p:grpSp>
      <p:grpSp>
        <p:nvGrpSpPr>
          <p:cNvPr id="163" name="Google Shape;163;p26"/>
          <p:cNvGrpSpPr/>
          <p:nvPr/>
        </p:nvGrpSpPr>
        <p:grpSpPr>
          <a:xfrm>
            <a:off x="6608805" y="2010755"/>
            <a:ext cx="1543050" cy="1633420"/>
            <a:chOff x="0" y="-625599"/>
            <a:chExt cx="812800" cy="860400"/>
          </a:xfrm>
        </p:grpSpPr>
        <p:sp>
          <p:nvSpPr>
            <p:cNvPr id="164" name="Google Shape;164;p26"/>
            <p:cNvSpPr/>
            <p:nvPr/>
          </p:nvSpPr>
          <p:spPr>
            <a:xfrm>
              <a:off x="0" y="0"/>
              <a:ext cx="812800" cy="145582"/>
            </a:xfrm>
            <a:custGeom>
              <a:rect b="b" l="l" r="r" t="t"/>
              <a:pathLst>
                <a:path extrusionOk="0" h="145582" w="812800">
                  <a:moveTo>
                    <a:pt x="0" y="0"/>
                  </a:moveTo>
                  <a:lnTo>
                    <a:pt x="812800" y="0"/>
                  </a:lnTo>
                  <a:lnTo>
                    <a:pt x="812800" y="145582"/>
                  </a:lnTo>
                  <a:lnTo>
                    <a:pt x="0" y="145582"/>
                  </a:lnTo>
                  <a:close/>
                </a:path>
              </a:pathLst>
            </a:custGeom>
            <a:solidFill>
              <a:srgbClr val="000000">
                <a:alpha val="0"/>
              </a:srgbClr>
            </a:solidFill>
            <a:ln>
              <a:noFill/>
            </a:ln>
          </p:spPr>
        </p:sp>
        <p:sp>
          <p:nvSpPr>
            <p:cNvPr id="165" name="Google Shape;165;p26"/>
            <p:cNvSpPr txBox="1"/>
            <p:nvPr/>
          </p:nvSpPr>
          <p:spPr>
            <a:xfrm>
              <a:off x="0" y="-625599"/>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100" u="none" cap="none" strike="noStrike">
                  <a:solidFill>
                    <a:srgbClr val="FFFFFF"/>
                  </a:solidFill>
                  <a:latin typeface="Arial"/>
                  <a:ea typeface="Arial"/>
                  <a:cs typeface="Arial"/>
                  <a:sym typeface="Arial"/>
                </a:rPr>
                <a:t>GOOGLE SLIDES</a:t>
              </a:r>
              <a:endParaRPr sz="700"/>
            </a:p>
          </p:txBody>
        </p:sp>
      </p:grpSp>
      <p:pic>
        <p:nvPicPr>
          <p:cNvPr id="166" name="Google Shape;166;p26"/>
          <p:cNvPicPr preferRelativeResize="0"/>
          <p:nvPr/>
        </p:nvPicPr>
        <p:blipFill rotWithShape="1">
          <a:blip r:embed="rId3">
            <a:alphaModFix/>
          </a:blip>
          <a:srcRect b="0" l="0" r="0" t="0"/>
          <a:stretch/>
        </p:blipFill>
        <p:spPr>
          <a:xfrm>
            <a:off x="7119644" y="2237245"/>
            <a:ext cx="436351" cy="436351"/>
          </a:xfrm>
          <a:prstGeom prst="rect">
            <a:avLst/>
          </a:prstGeom>
          <a:noFill/>
          <a:ln>
            <a:noFill/>
          </a:ln>
        </p:spPr>
      </p:pic>
      <p:pic>
        <p:nvPicPr>
          <p:cNvPr id="167" name="Google Shape;167;p26"/>
          <p:cNvPicPr preferRelativeResize="0"/>
          <p:nvPr/>
        </p:nvPicPr>
        <p:blipFill rotWithShape="1">
          <a:blip r:embed="rId4">
            <a:alphaModFix/>
          </a:blip>
          <a:srcRect b="0" l="0" r="0" t="0"/>
          <a:stretch/>
        </p:blipFill>
        <p:spPr>
          <a:xfrm>
            <a:off x="4292701" y="2223173"/>
            <a:ext cx="464494" cy="464494"/>
          </a:xfrm>
          <a:prstGeom prst="rect">
            <a:avLst/>
          </a:prstGeom>
          <a:noFill/>
          <a:ln>
            <a:noFill/>
          </a:ln>
        </p:spPr>
      </p:pic>
      <p:pic>
        <p:nvPicPr>
          <p:cNvPr id="168" name="Google Shape;168;p26"/>
          <p:cNvPicPr preferRelativeResize="0"/>
          <p:nvPr/>
        </p:nvPicPr>
        <p:blipFill rotWithShape="1">
          <a:blip r:embed="rId5">
            <a:alphaModFix/>
          </a:blip>
          <a:srcRect b="0" l="0" r="0" t="0"/>
          <a:stretch/>
        </p:blipFill>
        <p:spPr>
          <a:xfrm>
            <a:off x="1501659" y="2237245"/>
            <a:ext cx="478567" cy="478567"/>
          </a:xfrm>
          <a:prstGeom prst="rect">
            <a:avLst/>
          </a:prstGeom>
          <a:noFill/>
          <a:ln>
            <a:noFill/>
          </a:ln>
        </p:spPr>
      </p:pic>
      <p:cxnSp>
        <p:nvCxnSpPr>
          <p:cNvPr id="169" name="Google Shape;169;p26"/>
          <p:cNvCxnSpPr/>
          <p:nvPr/>
        </p:nvCxnSpPr>
        <p:spPr>
          <a:xfrm>
            <a:off x="3121380" y="2142410"/>
            <a:ext cx="0" cy="2769998"/>
          </a:xfrm>
          <a:prstGeom prst="straightConnector1">
            <a:avLst/>
          </a:prstGeom>
          <a:noFill/>
          <a:ln cap="flat" cmpd="sng" w="38100">
            <a:solidFill>
              <a:srgbClr val="202A79"/>
            </a:solidFill>
            <a:prstDash val="solid"/>
            <a:round/>
            <a:headEnd len="sm" w="sm" type="none"/>
            <a:tailEnd len="sm" w="sm" type="none"/>
          </a:ln>
        </p:spPr>
      </p:cxnSp>
      <p:cxnSp>
        <p:nvCxnSpPr>
          <p:cNvPr id="170" name="Google Shape;170;p26"/>
          <p:cNvCxnSpPr/>
          <p:nvPr/>
        </p:nvCxnSpPr>
        <p:spPr>
          <a:xfrm>
            <a:off x="6066822" y="2089797"/>
            <a:ext cx="0" cy="2769998"/>
          </a:xfrm>
          <a:prstGeom prst="straightConnector1">
            <a:avLst/>
          </a:prstGeom>
          <a:noFill/>
          <a:ln cap="flat" cmpd="sng" w="38100">
            <a:solidFill>
              <a:srgbClr val="202A79"/>
            </a:solidFill>
            <a:prstDash val="solid"/>
            <a:round/>
            <a:headEnd len="sm" w="sm" type="none"/>
            <a:tailEnd len="sm" w="sm" type="none"/>
          </a:ln>
        </p:spPr>
      </p:cxnSp>
      <p:grpSp>
        <p:nvGrpSpPr>
          <p:cNvPr id="171" name="Google Shape;171;p26"/>
          <p:cNvGrpSpPr/>
          <p:nvPr/>
        </p:nvGrpSpPr>
        <p:grpSpPr>
          <a:xfrm>
            <a:off x="5735666" y="514350"/>
            <a:ext cx="554557" cy="557042"/>
            <a:chOff x="1813" y="0"/>
            <a:chExt cx="809173" cy="812800"/>
          </a:xfrm>
        </p:grpSpPr>
        <p:sp>
          <p:nvSpPr>
            <p:cNvPr id="172" name="Google Shape;172;p2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3" name="Google Shape;173;p26"/>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174" name="Google Shape;174;p26"/>
          <p:cNvCxnSpPr/>
          <p:nvPr/>
        </p:nvCxnSpPr>
        <p:spPr>
          <a:xfrm>
            <a:off x="887617" y="3035735"/>
            <a:ext cx="1624850" cy="0"/>
          </a:xfrm>
          <a:prstGeom prst="straightConnector1">
            <a:avLst/>
          </a:prstGeom>
          <a:noFill/>
          <a:ln cap="flat" cmpd="sng" w="19050">
            <a:solidFill>
              <a:srgbClr val="FFFFFF"/>
            </a:solidFill>
            <a:prstDash val="solid"/>
            <a:round/>
            <a:headEnd len="sm" w="sm" type="none"/>
            <a:tailEnd len="sm" w="sm" type="none"/>
          </a:ln>
        </p:spPr>
      </p:cxnSp>
      <p:cxnSp>
        <p:nvCxnSpPr>
          <p:cNvPr id="175" name="Google Shape;175;p26"/>
          <p:cNvCxnSpPr/>
          <p:nvPr/>
        </p:nvCxnSpPr>
        <p:spPr>
          <a:xfrm>
            <a:off x="3711753" y="3016685"/>
            <a:ext cx="1624850" cy="0"/>
          </a:xfrm>
          <a:prstGeom prst="straightConnector1">
            <a:avLst/>
          </a:prstGeom>
          <a:noFill/>
          <a:ln cap="flat" cmpd="sng" w="19050">
            <a:solidFill>
              <a:srgbClr val="FFFFFF"/>
            </a:solidFill>
            <a:prstDash val="solid"/>
            <a:round/>
            <a:headEnd len="sm" w="sm" type="none"/>
            <a:tailEnd len="sm" w="sm" type="none"/>
          </a:ln>
        </p:spPr>
      </p:cxnSp>
      <p:cxnSp>
        <p:nvCxnSpPr>
          <p:cNvPr id="176" name="Google Shape;176;p26"/>
          <p:cNvCxnSpPr/>
          <p:nvPr/>
        </p:nvCxnSpPr>
        <p:spPr>
          <a:xfrm>
            <a:off x="6527005" y="2997635"/>
            <a:ext cx="1624850" cy="0"/>
          </a:xfrm>
          <a:prstGeom prst="straightConnector1">
            <a:avLst/>
          </a:prstGeom>
          <a:noFill/>
          <a:ln cap="flat" cmpd="sng" w="19050">
            <a:solidFill>
              <a:srgbClr val="FFFFFF"/>
            </a:solidFill>
            <a:prstDash val="solid"/>
            <a:round/>
            <a:headEnd len="sm" w="sm" type="none"/>
            <a:tailEnd len="sm" w="sm" type="none"/>
          </a:ln>
        </p:spPr>
      </p:cxnSp>
      <p:sp>
        <p:nvSpPr>
          <p:cNvPr id="177" name="Google Shape;177;p26"/>
          <p:cNvSpPr txBox="1"/>
          <p:nvPr/>
        </p:nvSpPr>
        <p:spPr>
          <a:xfrm>
            <a:off x="804647" y="3232504"/>
            <a:ext cx="19902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Click on the "Canva" button under this presentation preview. Start editing your presentation. You need to sign in to your Canva account.</a:t>
            </a:r>
            <a:endParaRPr sz="700"/>
          </a:p>
        </p:txBody>
      </p:sp>
      <p:sp>
        <p:nvSpPr>
          <p:cNvPr id="178" name="Google Shape;178;p26"/>
          <p:cNvSpPr txBox="1"/>
          <p:nvPr/>
        </p:nvSpPr>
        <p:spPr>
          <a:xfrm>
            <a:off x="3495962" y="3232504"/>
            <a:ext cx="2058000" cy="1185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Arial"/>
                <a:ea typeface="Arial"/>
                <a:cs typeface="Arial"/>
                <a:sym typeface="Arial"/>
              </a:rPr>
              <a:t>Export this design from Canva as a PowerPoint template. Open the design in Canva. This will provide you with all the fonts used and elements used in this presentation as listed on page 21. Learn more on slide 3.</a:t>
            </a:r>
            <a:endParaRPr sz="700"/>
          </a:p>
        </p:txBody>
      </p:sp>
      <p:sp>
        <p:nvSpPr>
          <p:cNvPr id="179" name="Google Shape;179;p26"/>
          <p:cNvSpPr txBox="1"/>
          <p:nvPr/>
        </p:nvSpPr>
        <p:spPr>
          <a:xfrm>
            <a:off x="6431768" y="3232504"/>
            <a:ext cx="1967700" cy="1185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FFFFFF"/>
                </a:solidFill>
                <a:latin typeface="Arial"/>
                <a:ea typeface="Arial"/>
                <a:cs typeface="Arial"/>
                <a:sym typeface="Arial"/>
              </a:rPr>
              <a:t>Export this design from Canva as a GoogleSlide template. This will provide you with all the fonts used and elements used in this presentation as listed on page 21. Learn more on slide 4.</a:t>
            </a:r>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728" name="Shape 728"/>
        <p:cNvGrpSpPr/>
        <p:nvPr/>
      </p:nvGrpSpPr>
      <p:grpSpPr>
        <a:xfrm>
          <a:off x="0" y="0"/>
          <a:ext cx="0" cy="0"/>
          <a:chOff x="0" y="0"/>
          <a:chExt cx="0" cy="0"/>
        </a:xfrm>
      </p:grpSpPr>
      <p:sp>
        <p:nvSpPr>
          <p:cNvPr id="729" name="Google Shape;729;p44"/>
          <p:cNvSpPr/>
          <p:nvPr/>
        </p:nvSpPr>
        <p:spPr>
          <a:xfrm>
            <a:off x="578830" y="1297494"/>
            <a:ext cx="2575442" cy="5145536"/>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solidFill>
            <a:srgbClr val="202A79"/>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0" name="Google Shape;730;p44"/>
          <p:cNvSpPr/>
          <p:nvPr/>
        </p:nvSpPr>
        <p:spPr>
          <a:xfrm>
            <a:off x="3284279" y="1297494"/>
            <a:ext cx="2575442" cy="5145536"/>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solidFill>
            <a:srgbClr val="202A79"/>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1" name="Google Shape;731;p44"/>
          <p:cNvSpPr/>
          <p:nvPr/>
        </p:nvSpPr>
        <p:spPr>
          <a:xfrm>
            <a:off x="5989729" y="1297494"/>
            <a:ext cx="2575442" cy="5145536"/>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solidFill>
            <a:srgbClr val="202A79"/>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732" name="Google Shape;732;p44"/>
          <p:cNvGrpSpPr/>
          <p:nvPr/>
        </p:nvGrpSpPr>
        <p:grpSpPr>
          <a:xfrm>
            <a:off x="1042538" y="1667207"/>
            <a:ext cx="7058925" cy="2857879"/>
            <a:chOff x="0" y="-266700"/>
            <a:chExt cx="18823799" cy="7621011"/>
          </a:xfrm>
        </p:grpSpPr>
        <p:sp>
          <p:nvSpPr>
            <p:cNvPr id="733" name="Google Shape;733;p44"/>
            <p:cNvSpPr txBox="1"/>
            <p:nvPr/>
          </p:nvSpPr>
          <p:spPr>
            <a:xfrm>
              <a:off x="0" y="2298700"/>
              <a:ext cx="44080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FFFFF"/>
                  </a:solidFill>
                  <a:latin typeface="Arial"/>
                  <a:ea typeface="Arial"/>
                  <a:cs typeface="Arial"/>
                  <a:sym typeface="Arial"/>
                </a:rPr>
                <a:t>MONTHLY</a:t>
              </a:r>
              <a:endParaRPr sz="700"/>
            </a:p>
          </p:txBody>
        </p:sp>
        <p:sp>
          <p:nvSpPr>
            <p:cNvPr id="734" name="Google Shape;734;p44"/>
            <p:cNvSpPr txBox="1"/>
            <p:nvPr/>
          </p:nvSpPr>
          <p:spPr>
            <a:xfrm>
              <a:off x="0" y="-266700"/>
              <a:ext cx="4408098" cy="2095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 sz="4500" u="none" cap="none" strike="noStrike">
                  <a:solidFill>
                    <a:srgbClr val="FFFFFF"/>
                  </a:solidFill>
                  <a:latin typeface="Arial"/>
                  <a:ea typeface="Arial"/>
                  <a:cs typeface="Arial"/>
                  <a:sym typeface="Arial"/>
                </a:rPr>
                <a:t>20$</a:t>
              </a:r>
              <a:endParaRPr sz="700"/>
            </a:p>
          </p:txBody>
        </p:sp>
        <p:sp>
          <p:nvSpPr>
            <p:cNvPr id="735" name="Google Shape;735;p44"/>
            <p:cNvSpPr txBox="1"/>
            <p:nvPr/>
          </p:nvSpPr>
          <p:spPr>
            <a:xfrm>
              <a:off x="0" y="3368791"/>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sp>
          <p:nvSpPr>
            <p:cNvPr id="736" name="Google Shape;736;p44"/>
            <p:cNvSpPr txBox="1"/>
            <p:nvPr/>
          </p:nvSpPr>
          <p:spPr>
            <a:xfrm>
              <a:off x="0" y="4055927"/>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sp>
          <p:nvSpPr>
            <p:cNvPr id="737" name="Google Shape;737;p44"/>
            <p:cNvSpPr txBox="1"/>
            <p:nvPr/>
          </p:nvSpPr>
          <p:spPr>
            <a:xfrm>
              <a:off x="14415701" y="2298700"/>
              <a:ext cx="44080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FFFFF"/>
                  </a:solidFill>
                  <a:latin typeface="Arial"/>
                  <a:ea typeface="Arial"/>
                  <a:cs typeface="Arial"/>
                  <a:sym typeface="Arial"/>
                </a:rPr>
                <a:t>YEARLY</a:t>
              </a:r>
              <a:endParaRPr sz="700"/>
            </a:p>
          </p:txBody>
        </p:sp>
        <p:sp>
          <p:nvSpPr>
            <p:cNvPr id="738" name="Google Shape;738;p44"/>
            <p:cNvSpPr txBox="1"/>
            <p:nvPr/>
          </p:nvSpPr>
          <p:spPr>
            <a:xfrm>
              <a:off x="14415701" y="-266700"/>
              <a:ext cx="4408098" cy="2095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 sz="4500" u="none" cap="none" strike="noStrike">
                  <a:solidFill>
                    <a:srgbClr val="FFFFFF"/>
                  </a:solidFill>
                  <a:latin typeface="Arial"/>
                  <a:ea typeface="Arial"/>
                  <a:cs typeface="Arial"/>
                  <a:sym typeface="Arial"/>
                </a:rPr>
                <a:t>300$</a:t>
              </a:r>
              <a:endParaRPr sz="700"/>
            </a:p>
          </p:txBody>
        </p:sp>
        <p:sp>
          <p:nvSpPr>
            <p:cNvPr id="739" name="Google Shape;739;p44"/>
            <p:cNvSpPr txBox="1"/>
            <p:nvPr/>
          </p:nvSpPr>
          <p:spPr>
            <a:xfrm>
              <a:off x="14415701" y="3368791"/>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sp>
          <p:nvSpPr>
            <p:cNvPr id="740" name="Google Shape;740;p44"/>
            <p:cNvSpPr txBox="1"/>
            <p:nvPr/>
          </p:nvSpPr>
          <p:spPr>
            <a:xfrm>
              <a:off x="14415701" y="4055927"/>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sp>
          <p:nvSpPr>
            <p:cNvPr id="741" name="Google Shape;741;p44"/>
            <p:cNvSpPr txBox="1"/>
            <p:nvPr/>
          </p:nvSpPr>
          <p:spPr>
            <a:xfrm>
              <a:off x="14415701" y="5442590"/>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sp>
          <p:nvSpPr>
            <p:cNvPr id="742" name="Google Shape;742;p44"/>
            <p:cNvSpPr txBox="1"/>
            <p:nvPr/>
          </p:nvSpPr>
          <p:spPr>
            <a:xfrm>
              <a:off x="14415701" y="6829254"/>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sp>
          <p:nvSpPr>
            <p:cNvPr id="743" name="Google Shape;743;p44"/>
            <p:cNvSpPr txBox="1"/>
            <p:nvPr/>
          </p:nvSpPr>
          <p:spPr>
            <a:xfrm>
              <a:off x="14415701" y="4749258"/>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sp>
          <p:nvSpPr>
            <p:cNvPr id="744" name="Google Shape;744;p44"/>
            <p:cNvSpPr txBox="1"/>
            <p:nvPr/>
          </p:nvSpPr>
          <p:spPr>
            <a:xfrm>
              <a:off x="14415701" y="6135922"/>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cxnSp>
          <p:nvCxnSpPr>
            <p:cNvPr id="745" name="Google Shape;745;p44"/>
            <p:cNvCxnSpPr/>
            <p:nvPr/>
          </p:nvCxnSpPr>
          <p:spPr>
            <a:xfrm>
              <a:off x="152565" y="1971331"/>
              <a:ext cx="4102968" cy="0"/>
            </a:xfrm>
            <a:prstGeom prst="straightConnector1">
              <a:avLst/>
            </a:prstGeom>
            <a:noFill/>
            <a:ln cap="flat" cmpd="sng" w="50800">
              <a:solidFill>
                <a:srgbClr val="FFFFFF"/>
              </a:solidFill>
              <a:prstDash val="solid"/>
              <a:round/>
              <a:headEnd len="sm" w="sm" type="none"/>
              <a:tailEnd len="sm" w="sm" type="none"/>
            </a:ln>
          </p:spPr>
        </p:cxnSp>
        <p:cxnSp>
          <p:nvCxnSpPr>
            <p:cNvPr id="746" name="Google Shape;746;p44"/>
            <p:cNvCxnSpPr/>
            <p:nvPr/>
          </p:nvCxnSpPr>
          <p:spPr>
            <a:xfrm>
              <a:off x="14568266" y="1971331"/>
              <a:ext cx="4102968" cy="0"/>
            </a:xfrm>
            <a:prstGeom prst="straightConnector1">
              <a:avLst/>
            </a:prstGeom>
            <a:noFill/>
            <a:ln cap="flat" cmpd="sng" w="50800">
              <a:solidFill>
                <a:srgbClr val="FFFFFF"/>
              </a:solidFill>
              <a:prstDash val="solid"/>
              <a:round/>
              <a:headEnd len="sm" w="sm" type="none"/>
              <a:tailEnd len="sm" w="sm" type="none"/>
            </a:ln>
          </p:spPr>
        </p:cxnSp>
        <p:cxnSp>
          <p:nvCxnSpPr>
            <p:cNvPr id="747" name="Google Shape;747;p44"/>
            <p:cNvCxnSpPr/>
            <p:nvPr/>
          </p:nvCxnSpPr>
          <p:spPr>
            <a:xfrm>
              <a:off x="152565" y="3162416"/>
              <a:ext cx="4102968" cy="0"/>
            </a:xfrm>
            <a:prstGeom prst="straightConnector1">
              <a:avLst/>
            </a:prstGeom>
            <a:noFill/>
            <a:ln cap="flat" cmpd="sng" w="50800">
              <a:solidFill>
                <a:srgbClr val="FFFFFF"/>
              </a:solidFill>
              <a:prstDash val="solid"/>
              <a:round/>
              <a:headEnd len="sm" w="sm" type="none"/>
              <a:tailEnd len="sm" w="sm" type="none"/>
            </a:ln>
          </p:spPr>
        </p:cxnSp>
        <p:cxnSp>
          <p:nvCxnSpPr>
            <p:cNvPr id="748" name="Google Shape;748;p44"/>
            <p:cNvCxnSpPr/>
            <p:nvPr/>
          </p:nvCxnSpPr>
          <p:spPr>
            <a:xfrm>
              <a:off x="14568266" y="3162416"/>
              <a:ext cx="4102968" cy="0"/>
            </a:xfrm>
            <a:prstGeom prst="straightConnector1">
              <a:avLst/>
            </a:prstGeom>
            <a:noFill/>
            <a:ln cap="flat" cmpd="sng" w="50800">
              <a:solidFill>
                <a:srgbClr val="FFFFFF"/>
              </a:solidFill>
              <a:prstDash val="solid"/>
              <a:round/>
              <a:headEnd len="sm" w="sm" type="none"/>
              <a:tailEnd len="sm" w="sm" type="none"/>
            </a:ln>
          </p:spPr>
        </p:cxnSp>
      </p:grpSp>
      <p:grpSp>
        <p:nvGrpSpPr>
          <p:cNvPr id="749" name="Google Shape;749;p44"/>
          <p:cNvGrpSpPr/>
          <p:nvPr/>
        </p:nvGrpSpPr>
        <p:grpSpPr>
          <a:xfrm>
            <a:off x="3745482" y="1667207"/>
            <a:ext cx="1653037" cy="2337922"/>
            <a:chOff x="0" y="-266700"/>
            <a:chExt cx="4408098" cy="6234457"/>
          </a:xfrm>
        </p:grpSpPr>
        <p:sp>
          <p:nvSpPr>
            <p:cNvPr id="750" name="Google Shape;750;p44"/>
            <p:cNvSpPr txBox="1"/>
            <p:nvPr/>
          </p:nvSpPr>
          <p:spPr>
            <a:xfrm>
              <a:off x="0" y="2298700"/>
              <a:ext cx="44080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FFFFF"/>
                  </a:solidFill>
                  <a:latin typeface="Arial"/>
                  <a:ea typeface="Arial"/>
                  <a:cs typeface="Arial"/>
                  <a:sym typeface="Arial"/>
                </a:rPr>
                <a:t>MONTHLY</a:t>
              </a:r>
              <a:endParaRPr sz="700"/>
            </a:p>
          </p:txBody>
        </p:sp>
        <p:sp>
          <p:nvSpPr>
            <p:cNvPr id="751" name="Google Shape;751;p44"/>
            <p:cNvSpPr txBox="1"/>
            <p:nvPr/>
          </p:nvSpPr>
          <p:spPr>
            <a:xfrm>
              <a:off x="0" y="-266700"/>
              <a:ext cx="4408098" cy="2095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 sz="4500" u="none" cap="none" strike="noStrike">
                  <a:solidFill>
                    <a:srgbClr val="FFFFFF"/>
                  </a:solidFill>
                  <a:latin typeface="Arial"/>
                  <a:ea typeface="Arial"/>
                  <a:cs typeface="Arial"/>
                  <a:sym typeface="Arial"/>
                </a:rPr>
                <a:t>30$</a:t>
              </a:r>
              <a:endParaRPr sz="700"/>
            </a:p>
          </p:txBody>
        </p:sp>
        <p:sp>
          <p:nvSpPr>
            <p:cNvPr id="752" name="Google Shape;752;p44"/>
            <p:cNvSpPr txBox="1"/>
            <p:nvPr/>
          </p:nvSpPr>
          <p:spPr>
            <a:xfrm>
              <a:off x="0" y="3368813"/>
              <a:ext cx="4408098" cy="5251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sp>
          <p:nvSpPr>
            <p:cNvPr id="753" name="Google Shape;753;p44"/>
            <p:cNvSpPr txBox="1"/>
            <p:nvPr/>
          </p:nvSpPr>
          <p:spPr>
            <a:xfrm>
              <a:off x="0" y="4056037"/>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sp>
          <p:nvSpPr>
            <p:cNvPr id="754" name="Google Shape;754;p44"/>
            <p:cNvSpPr txBox="1"/>
            <p:nvPr/>
          </p:nvSpPr>
          <p:spPr>
            <a:xfrm>
              <a:off x="0" y="5442700"/>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sp>
          <p:nvSpPr>
            <p:cNvPr id="755" name="Google Shape;755;p44"/>
            <p:cNvSpPr txBox="1"/>
            <p:nvPr/>
          </p:nvSpPr>
          <p:spPr>
            <a:xfrm>
              <a:off x="0" y="4749369"/>
              <a:ext cx="4408098" cy="52505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FFFFFF"/>
                  </a:solidFill>
                  <a:latin typeface="Arial"/>
                  <a:ea typeface="Arial"/>
                  <a:cs typeface="Arial"/>
                  <a:sym typeface="Arial"/>
                </a:rPr>
                <a:t>Add a feature</a:t>
              </a:r>
              <a:endParaRPr sz="700"/>
            </a:p>
          </p:txBody>
        </p:sp>
      </p:grpSp>
      <p:cxnSp>
        <p:nvCxnSpPr>
          <p:cNvPr id="756" name="Google Shape;756;p44"/>
          <p:cNvCxnSpPr/>
          <p:nvPr/>
        </p:nvCxnSpPr>
        <p:spPr>
          <a:xfrm>
            <a:off x="3802694" y="2506469"/>
            <a:ext cx="1538613" cy="0"/>
          </a:xfrm>
          <a:prstGeom prst="straightConnector1">
            <a:avLst/>
          </a:prstGeom>
          <a:noFill/>
          <a:ln cap="flat" cmpd="sng" w="38100">
            <a:solidFill>
              <a:srgbClr val="FFFFFF"/>
            </a:solidFill>
            <a:prstDash val="solid"/>
            <a:round/>
            <a:headEnd len="sm" w="sm" type="none"/>
            <a:tailEnd len="sm" w="sm" type="none"/>
          </a:ln>
        </p:spPr>
      </p:cxnSp>
      <p:cxnSp>
        <p:nvCxnSpPr>
          <p:cNvPr id="757" name="Google Shape;757;p44"/>
          <p:cNvCxnSpPr/>
          <p:nvPr/>
        </p:nvCxnSpPr>
        <p:spPr>
          <a:xfrm>
            <a:off x="3802694" y="2953126"/>
            <a:ext cx="1538613" cy="0"/>
          </a:xfrm>
          <a:prstGeom prst="straightConnector1">
            <a:avLst/>
          </a:prstGeom>
          <a:noFill/>
          <a:ln cap="flat" cmpd="sng" w="38100">
            <a:solidFill>
              <a:srgbClr val="FFFFFF"/>
            </a:solidFill>
            <a:prstDash val="solid"/>
            <a:round/>
            <a:headEnd len="sm" w="sm" type="none"/>
            <a:tailEnd len="sm" w="sm" type="none"/>
          </a:ln>
        </p:spPr>
      </p:cxnSp>
      <p:sp>
        <p:nvSpPr>
          <p:cNvPr id="758" name="Google Shape;758;p44"/>
          <p:cNvSpPr txBox="1"/>
          <p:nvPr/>
        </p:nvSpPr>
        <p:spPr>
          <a:xfrm>
            <a:off x="514350" y="509588"/>
            <a:ext cx="8115300" cy="6905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Pricing Page</a:t>
            </a:r>
            <a:endParaRPr sz="700"/>
          </a:p>
        </p:txBody>
      </p:sp>
      <p:grpSp>
        <p:nvGrpSpPr>
          <p:cNvPr id="759" name="Google Shape;759;p44"/>
          <p:cNvGrpSpPr/>
          <p:nvPr/>
        </p:nvGrpSpPr>
        <p:grpSpPr>
          <a:xfrm>
            <a:off x="494900" y="1837429"/>
            <a:ext cx="546413" cy="548862"/>
            <a:chOff x="1813" y="0"/>
            <a:chExt cx="809173" cy="812800"/>
          </a:xfrm>
        </p:grpSpPr>
        <p:sp>
          <p:nvSpPr>
            <p:cNvPr id="760" name="Google Shape;760;p4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1" name="Google Shape;761;p44"/>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62" name="Google Shape;762;p44"/>
          <p:cNvGrpSpPr/>
          <p:nvPr/>
        </p:nvGrpSpPr>
        <p:grpSpPr>
          <a:xfrm>
            <a:off x="8373013" y="2567089"/>
            <a:ext cx="384314" cy="386036"/>
            <a:chOff x="1813" y="0"/>
            <a:chExt cx="809173" cy="812800"/>
          </a:xfrm>
        </p:grpSpPr>
        <p:sp>
          <p:nvSpPr>
            <p:cNvPr id="763" name="Google Shape;763;p4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4" name="Google Shape;764;p44"/>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768" name="Shape 768"/>
        <p:cNvGrpSpPr/>
        <p:nvPr/>
      </p:nvGrpSpPr>
      <p:grpSpPr>
        <a:xfrm>
          <a:off x="0" y="0"/>
          <a:ext cx="0" cy="0"/>
          <a:chOff x="0" y="0"/>
          <a:chExt cx="0" cy="0"/>
        </a:xfrm>
      </p:grpSpPr>
      <p:pic>
        <p:nvPicPr>
          <p:cNvPr id="769" name="Google Shape;769;p45"/>
          <p:cNvPicPr preferRelativeResize="0"/>
          <p:nvPr/>
        </p:nvPicPr>
        <p:blipFill rotWithShape="1">
          <a:blip r:embed="rId3">
            <a:alphaModFix/>
          </a:blip>
          <a:srcRect b="0" l="30432" r="30432" t="0"/>
          <a:stretch/>
        </p:blipFill>
        <p:spPr>
          <a:xfrm>
            <a:off x="2884450" y="1940485"/>
            <a:ext cx="3321403" cy="3307623"/>
          </a:xfrm>
          <a:prstGeom prst="rect">
            <a:avLst/>
          </a:prstGeom>
          <a:noFill/>
          <a:ln>
            <a:noFill/>
          </a:ln>
        </p:spPr>
      </p:pic>
      <p:grpSp>
        <p:nvGrpSpPr>
          <p:cNvPr id="770" name="Google Shape;770;p45"/>
          <p:cNvGrpSpPr/>
          <p:nvPr/>
        </p:nvGrpSpPr>
        <p:grpSpPr>
          <a:xfrm>
            <a:off x="0" y="2865761"/>
            <a:ext cx="9143998" cy="2382347"/>
            <a:chOff x="0" y="-47625"/>
            <a:chExt cx="4816592" cy="1254899"/>
          </a:xfrm>
        </p:grpSpPr>
        <p:sp>
          <p:nvSpPr>
            <p:cNvPr id="771" name="Google Shape;771;p45"/>
            <p:cNvSpPr/>
            <p:nvPr/>
          </p:nvSpPr>
          <p:spPr>
            <a:xfrm>
              <a:off x="0" y="0"/>
              <a:ext cx="4816592" cy="1207274"/>
            </a:xfrm>
            <a:custGeom>
              <a:rect b="b" l="l" r="r" t="t"/>
              <a:pathLst>
                <a:path extrusionOk="0" h="1207274" w="4816592">
                  <a:moveTo>
                    <a:pt x="0" y="0"/>
                  </a:moveTo>
                  <a:lnTo>
                    <a:pt x="4816592" y="0"/>
                  </a:lnTo>
                  <a:lnTo>
                    <a:pt x="4816592" y="1207274"/>
                  </a:lnTo>
                  <a:lnTo>
                    <a:pt x="0" y="1207274"/>
                  </a:lnTo>
                  <a:close/>
                </a:path>
              </a:pathLst>
            </a:custGeom>
            <a:solidFill>
              <a:srgbClr val="202A79"/>
            </a:solidFill>
            <a:ln>
              <a:noFill/>
            </a:ln>
          </p:spPr>
        </p:sp>
        <p:sp>
          <p:nvSpPr>
            <p:cNvPr id="772" name="Google Shape;772;p4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773" name="Google Shape;773;p45"/>
          <p:cNvPicPr preferRelativeResize="0"/>
          <p:nvPr/>
        </p:nvPicPr>
        <p:blipFill rotWithShape="1">
          <a:blip r:embed="rId4">
            <a:alphaModFix/>
          </a:blip>
          <a:srcRect b="0" l="23712" r="16083" t="13889"/>
          <a:stretch/>
        </p:blipFill>
        <p:spPr>
          <a:xfrm>
            <a:off x="2884450" y="1974382"/>
            <a:ext cx="3321403" cy="3169118"/>
          </a:xfrm>
          <a:prstGeom prst="rect">
            <a:avLst/>
          </a:prstGeom>
          <a:noFill/>
          <a:ln>
            <a:noFill/>
          </a:ln>
        </p:spPr>
      </p:pic>
      <p:pic>
        <p:nvPicPr>
          <p:cNvPr id="774" name="Google Shape;774;p45"/>
          <p:cNvPicPr preferRelativeResize="0"/>
          <p:nvPr/>
        </p:nvPicPr>
        <p:blipFill rotWithShape="1">
          <a:blip r:embed="rId5">
            <a:alphaModFix/>
          </a:blip>
          <a:srcRect b="0" l="0" r="2397" t="0"/>
          <a:stretch/>
        </p:blipFill>
        <p:spPr>
          <a:xfrm>
            <a:off x="2174469" y="1769336"/>
            <a:ext cx="4593297" cy="7605925"/>
          </a:xfrm>
          <a:prstGeom prst="rect">
            <a:avLst/>
          </a:prstGeom>
          <a:noFill/>
          <a:ln>
            <a:noFill/>
          </a:ln>
        </p:spPr>
      </p:pic>
      <p:grpSp>
        <p:nvGrpSpPr>
          <p:cNvPr id="775" name="Google Shape;775;p45"/>
          <p:cNvGrpSpPr/>
          <p:nvPr/>
        </p:nvGrpSpPr>
        <p:grpSpPr>
          <a:xfrm>
            <a:off x="2586171" y="2024313"/>
            <a:ext cx="384314" cy="386036"/>
            <a:chOff x="1813" y="0"/>
            <a:chExt cx="809173" cy="812800"/>
          </a:xfrm>
        </p:grpSpPr>
        <p:sp>
          <p:nvSpPr>
            <p:cNvPr id="776" name="Google Shape;776;p4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77" name="Google Shape;777;p4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8" name="Google Shape;778;p45"/>
          <p:cNvGrpSpPr/>
          <p:nvPr/>
        </p:nvGrpSpPr>
        <p:grpSpPr>
          <a:xfrm>
            <a:off x="6131884" y="3656125"/>
            <a:ext cx="384314" cy="386036"/>
            <a:chOff x="1813" y="0"/>
            <a:chExt cx="809173" cy="812800"/>
          </a:xfrm>
        </p:grpSpPr>
        <p:sp>
          <p:nvSpPr>
            <p:cNvPr id="779" name="Google Shape;779;p4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0" name="Google Shape;780;p4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81" name="Google Shape;781;p45"/>
          <p:cNvSpPr txBox="1"/>
          <p:nvPr/>
        </p:nvSpPr>
        <p:spPr>
          <a:xfrm>
            <a:off x="388117" y="3727700"/>
            <a:ext cx="1988117" cy="242888"/>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 sz="1600" u="none" cap="none" strike="noStrike">
                <a:solidFill>
                  <a:srgbClr val="FFFFFF"/>
                </a:solidFill>
                <a:latin typeface="Arial"/>
                <a:ea typeface="Arial"/>
                <a:cs typeface="Arial"/>
                <a:sym typeface="Arial"/>
              </a:rPr>
              <a:t>Example</a:t>
            </a:r>
            <a:endParaRPr sz="700"/>
          </a:p>
        </p:txBody>
      </p:sp>
      <p:sp>
        <p:nvSpPr>
          <p:cNvPr id="782" name="Google Shape;782;p45"/>
          <p:cNvSpPr txBox="1"/>
          <p:nvPr/>
        </p:nvSpPr>
        <p:spPr>
          <a:xfrm>
            <a:off x="6767767" y="3727700"/>
            <a:ext cx="1988116" cy="24288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 sz="1600" u="none" cap="none" strike="noStrike">
                <a:solidFill>
                  <a:srgbClr val="FFFFFF"/>
                </a:solidFill>
                <a:latin typeface="Arial"/>
                <a:ea typeface="Arial"/>
                <a:cs typeface="Arial"/>
                <a:sym typeface="Arial"/>
              </a:rPr>
              <a:t>Example</a:t>
            </a:r>
            <a:endParaRPr sz="700"/>
          </a:p>
        </p:txBody>
      </p:sp>
      <p:sp>
        <p:nvSpPr>
          <p:cNvPr id="783" name="Google Shape;783;p45"/>
          <p:cNvSpPr txBox="1"/>
          <p:nvPr/>
        </p:nvSpPr>
        <p:spPr>
          <a:xfrm>
            <a:off x="388117" y="2024313"/>
            <a:ext cx="1988117" cy="242888"/>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Example</a:t>
            </a:r>
            <a:endParaRPr sz="700"/>
          </a:p>
        </p:txBody>
      </p:sp>
      <p:sp>
        <p:nvSpPr>
          <p:cNvPr id="784" name="Google Shape;784;p45"/>
          <p:cNvSpPr txBox="1"/>
          <p:nvPr/>
        </p:nvSpPr>
        <p:spPr>
          <a:xfrm>
            <a:off x="6767767" y="2024313"/>
            <a:ext cx="1988116" cy="24288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Example</a:t>
            </a:r>
            <a:endParaRPr sz="700"/>
          </a:p>
        </p:txBody>
      </p:sp>
      <p:sp>
        <p:nvSpPr>
          <p:cNvPr id="785" name="Google Shape;785;p45"/>
          <p:cNvSpPr txBox="1"/>
          <p:nvPr/>
        </p:nvSpPr>
        <p:spPr>
          <a:xfrm>
            <a:off x="487655" y="3992161"/>
            <a:ext cx="1888579" cy="389556"/>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 sz="1200" u="none" cap="none" strike="noStrike">
                <a:solidFill>
                  <a:srgbClr val="FFFFFF"/>
                </a:solidFill>
                <a:latin typeface="Arial"/>
                <a:ea typeface="Arial"/>
                <a:cs typeface="Arial"/>
                <a:sym typeface="Arial"/>
              </a:rPr>
              <a:t>Presentations are</a:t>
            </a:r>
            <a:endParaRPr sz="700"/>
          </a:p>
          <a:p>
            <a:pPr indent="0" lvl="0" marL="0" marR="0" rtl="0" algn="r">
              <a:lnSpc>
                <a:spcPct val="130000"/>
              </a:lnSpc>
              <a:spcBef>
                <a:spcPts val="0"/>
              </a:spcBef>
              <a:spcAft>
                <a:spcPts val="0"/>
              </a:spcAft>
              <a:buNone/>
            </a:pPr>
            <a:r>
              <a:rPr b="0" i="0" lang="en" sz="1200" u="none" cap="none" strike="noStrike">
                <a:solidFill>
                  <a:srgbClr val="FFFFFF"/>
                </a:solidFill>
                <a:latin typeface="Arial"/>
                <a:ea typeface="Arial"/>
                <a:cs typeface="Arial"/>
                <a:sym typeface="Arial"/>
              </a:rPr>
              <a:t>communication tools</a:t>
            </a:r>
            <a:endParaRPr sz="700"/>
          </a:p>
        </p:txBody>
      </p:sp>
      <p:sp>
        <p:nvSpPr>
          <p:cNvPr id="786" name="Google Shape;786;p45"/>
          <p:cNvSpPr txBox="1"/>
          <p:nvPr/>
        </p:nvSpPr>
        <p:spPr>
          <a:xfrm>
            <a:off x="6767766" y="3992161"/>
            <a:ext cx="1888579" cy="389556"/>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0" i="0" lang="en" sz="1200" u="none" cap="none" strike="noStrike">
                <a:solidFill>
                  <a:srgbClr val="FFFFFF"/>
                </a:solidFill>
                <a:latin typeface="Arial"/>
                <a:ea typeface="Arial"/>
                <a:cs typeface="Arial"/>
                <a:sym typeface="Arial"/>
              </a:rPr>
              <a:t>Presentations are</a:t>
            </a:r>
            <a:endParaRPr sz="700"/>
          </a:p>
          <a:p>
            <a:pPr indent="0" lvl="0" marL="0" marR="0" rtl="0" algn="just">
              <a:lnSpc>
                <a:spcPct val="130000"/>
              </a:lnSpc>
              <a:spcBef>
                <a:spcPts val="0"/>
              </a:spcBef>
              <a:spcAft>
                <a:spcPts val="0"/>
              </a:spcAft>
              <a:buNone/>
            </a:pPr>
            <a:r>
              <a:rPr b="0" i="0" lang="en" sz="1200" u="none" cap="none" strike="noStrike">
                <a:solidFill>
                  <a:srgbClr val="FFFFFF"/>
                </a:solidFill>
                <a:latin typeface="Arial"/>
                <a:ea typeface="Arial"/>
                <a:cs typeface="Arial"/>
                <a:sym typeface="Arial"/>
              </a:rPr>
              <a:t>communication tools</a:t>
            </a:r>
            <a:endParaRPr sz="700"/>
          </a:p>
        </p:txBody>
      </p:sp>
      <p:sp>
        <p:nvSpPr>
          <p:cNvPr id="787" name="Google Shape;787;p45"/>
          <p:cNvSpPr txBox="1"/>
          <p:nvPr/>
        </p:nvSpPr>
        <p:spPr>
          <a:xfrm>
            <a:off x="243452" y="2288774"/>
            <a:ext cx="2132781" cy="389556"/>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 sz="1200" u="none" cap="none" strike="noStrike">
                <a:solidFill>
                  <a:srgbClr val="000000"/>
                </a:solidFill>
                <a:latin typeface="Arial"/>
                <a:ea typeface="Arial"/>
                <a:cs typeface="Arial"/>
                <a:sym typeface="Arial"/>
              </a:rPr>
              <a:t>Presentations are</a:t>
            </a:r>
            <a:endParaRPr sz="700"/>
          </a:p>
          <a:p>
            <a:pPr indent="0" lvl="0" marL="0" marR="0" rtl="0" algn="r">
              <a:lnSpc>
                <a:spcPct val="130000"/>
              </a:lnSpc>
              <a:spcBef>
                <a:spcPts val="0"/>
              </a:spcBef>
              <a:spcAft>
                <a:spcPts val="0"/>
              </a:spcAft>
              <a:buNone/>
            </a:pPr>
            <a:r>
              <a:rPr b="0" i="0" lang="en" sz="1200" u="none" cap="none" strike="noStrike">
                <a:solidFill>
                  <a:srgbClr val="000000"/>
                </a:solidFill>
                <a:latin typeface="Arial"/>
                <a:ea typeface="Arial"/>
                <a:cs typeface="Arial"/>
                <a:sym typeface="Arial"/>
              </a:rPr>
              <a:t>communication tools</a:t>
            </a:r>
            <a:endParaRPr sz="700"/>
          </a:p>
        </p:txBody>
      </p:sp>
      <p:sp>
        <p:nvSpPr>
          <p:cNvPr id="788" name="Google Shape;788;p45"/>
          <p:cNvSpPr txBox="1"/>
          <p:nvPr/>
        </p:nvSpPr>
        <p:spPr>
          <a:xfrm>
            <a:off x="6767766" y="2288774"/>
            <a:ext cx="1888579" cy="389556"/>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0" i="0" lang="en" sz="1200" u="none" cap="none" strike="noStrike">
                <a:solidFill>
                  <a:srgbClr val="000000"/>
                </a:solidFill>
                <a:latin typeface="Arial"/>
                <a:ea typeface="Arial"/>
                <a:cs typeface="Arial"/>
                <a:sym typeface="Arial"/>
              </a:rPr>
              <a:t>Presentations are</a:t>
            </a:r>
            <a:endParaRPr sz="700"/>
          </a:p>
          <a:p>
            <a:pPr indent="0" lvl="0" marL="0" marR="0" rtl="0" algn="just">
              <a:lnSpc>
                <a:spcPct val="130000"/>
              </a:lnSpc>
              <a:spcBef>
                <a:spcPts val="0"/>
              </a:spcBef>
              <a:spcAft>
                <a:spcPts val="0"/>
              </a:spcAft>
              <a:buNone/>
            </a:pPr>
            <a:r>
              <a:rPr b="0" i="0" lang="en" sz="1200" u="none" cap="none" strike="noStrike">
                <a:solidFill>
                  <a:srgbClr val="000000"/>
                </a:solidFill>
                <a:latin typeface="Arial"/>
                <a:ea typeface="Arial"/>
                <a:cs typeface="Arial"/>
                <a:sym typeface="Arial"/>
              </a:rPr>
              <a:t>communication tools</a:t>
            </a:r>
            <a:endParaRPr sz="700"/>
          </a:p>
        </p:txBody>
      </p:sp>
      <p:sp>
        <p:nvSpPr>
          <p:cNvPr id="789" name="Google Shape;789;p45"/>
          <p:cNvSpPr txBox="1"/>
          <p:nvPr/>
        </p:nvSpPr>
        <p:spPr>
          <a:xfrm>
            <a:off x="1085842" y="509588"/>
            <a:ext cx="6972316" cy="6905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Market Research</a:t>
            </a:r>
            <a:endParaRPr sz="700"/>
          </a:p>
        </p:txBody>
      </p:sp>
      <p:sp>
        <p:nvSpPr>
          <p:cNvPr id="790" name="Google Shape;790;p45"/>
          <p:cNvSpPr txBox="1"/>
          <p:nvPr/>
        </p:nvSpPr>
        <p:spPr>
          <a:xfrm>
            <a:off x="1491402" y="1228704"/>
            <a:ext cx="6161196" cy="277813"/>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000000"/>
                </a:solidFill>
                <a:latin typeface="Arial"/>
                <a:ea typeface="Arial"/>
                <a:cs typeface="Arial"/>
                <a:sym typeface="Arial"/>
              </a:rPr>
              <a:t>Elaborate on what you want to discuss. </a:t>
            </a:r>
            <a:endParaRPr sz="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A79"/>
        </a:solidFill>
      </p:bgPr>
    </p:bg>
    <p:spTree>
      <p:nvGrpSpPr>
        <p:cNvPr id="794" name="Shape 794"/>
        <p:cNvGrpSpPr/>
        <p:nvPr/>
      </p:nvGrpSpPr>
      <p:grpSpPr>
        <a:xfrm>
          <a:off x="0" y="0"/>
          <a:ext cx="0" cy="0"/>
          <a:chOff x="0" y="0"/>
          <a:chExt cx="0" cy="0"/>
        </a:xfrm>
      </p:grpSpPr>
      <p:sp>
        <p:nvSpPr>
          <p:cNvPr id="795" name="Google Shape;795;p46"/>
          <p:cNvSpPr/>
          <p:nvPr/>
        </p:nvSpPr>
        <p:spPr>
          <a:xfrm>
            <a:off x="1627192" y="2198692"/>
            <a:ext cx="5889616" cy="2944808"/>
          </a:xfrm>
          <a:custGeom>
            <a:rect b="b" l="l" r="r" t="t"/>
            <a:pathLst>
              <a:path extrusionOk="0" h="3175000" w="6350000">
                <a:moveTo>
                  <a:pt x="6350000" y="3175000"/>
                </a:moveTo>
                <a:lnTo>
                  <a:pt x="0" y="3175000"/>
                </a:lnTo>
                <a:lnTo>
                  <a:pt x="0" y="1574800"/>
                </a:lnTo>
                <a:cubicBezTo>
                  <a:pt x="0" y="704850"/>
                  <a:pt x="704850" y="0"/>
                  <a:pt x="1574800" y="0"/>
                </a:cubicBezTo>
                <a:lnTo>
                  <a:pt x="4775200" y="0"/>
                </a:lnTo>
                <a:cubicBezTo>
                  <a:pt x="5645150" y="0"/>
                  <a:pt x="6350000" y="704850"/>
                  <a:pt x="6350000" y="1574800"/>
                </a:cubicBezTo>
                <a:lnTo>
                  <a:pt x="6350000" y="3175000"/>
                </a:lnTo>
                <a:close/>
              </a:path>
            </a:pathLst>
          </a:custGeom>
          <a:solidFill>
            <a:srgbClr val="D4DECF"/>
          </a:solidFill>
          <a:ln cap="flat" cmpd="sng" w="127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6" name="Google Shape;796;p46"/>
          <p:cNvSpPr/>
          <p:nvPr/>
        </p:nvSpPr>
        <p:spPr>
          <a:xfrm>
            <a:off x="1627192" y="2198692"/>
            <a:ext cx="5889616" cy="2944808"/>
          </a:xfrm>
          <a:custGeom>
            <a:rect b="b" l="l" r="r" t="t"/>
            <a:pathLst>
              <a:path extrusionOk="0" h="3175000" w="6350000">
                <a:moveTo>
                  <a:pt x="6350000" y="3175000"/>
                </a:moveTo>
                <a:lnTo>
                  <a:pt x="0" y="3175000"/>
                </a:lnTo>
                <a:lnTo>
                  <a:pt x="0" y="1574800"/>
                </a:lnTo>
                <a:cubicBezTo>
                  <a:pt x="0" y="704850"/>
                  <a:pt x="704850" y="0"/>
                  <a:pt x="1574800" y="0"/>
                </a:cubicBezTo>
                <a:lnTo>
                  <a:pt x="4775200" y="0"/>
                </a:lnTo>
                <a:cubicBezTo>
                  <a:pt x="5645150" y="0"/>
                  <a:pt x="6350000" y="704850"/>
                  <a:pt x="6350000" y="1574800"/>
                </a:cubicBezTo>
                <a:lnTo>
                  <a:pt x="6350000" y="3175000"/>
                </a:lnTo>
                <a:close/>
              </a:path>
            </a:pathLst>
          </a:custGeom>
          <a:blipFill rotWithShape="1">
            <a:blip r:embed="rId3">
              <a:alphaModFix amt="54000"/>
            </a:blip>
            <a:stretch>
              <a:fillRect b="-118937" l="0" r="0" t="-81038"/>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797" name="Google Shape;797;p46"/>
          <p:cNvGrpSpPr/>
          <p:nvPr/>
        </p:nvGrpSpPr>
        <p:grpSpPr>
          <a:xfrm>
            <a:off x="7324651" y="3168020"/>
            <a:ext cx="384314" cy="386037"/>
            <a:chOff x="1813" y="0"/>
            <a:chExt cx="809173" cy="812800"/>
          </a:xfrm>
        </p:grpSpPr>
        <p:sp>
          <p:nvSpPr>
            <p:cNvPr id="798" name="Google Shape;798;p4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9" name="Google Shape;799;p46"/>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0" name="Google Shape;800;p46"/>
          <p:cNvGrpSpPr/>
          <p:nvPr/>
        </p:nvGrpSpPr>
        <p:grpSpPr>
          <a:xfrm>
            <a:off x="1296612" y="3011077"/>
            <a:ext cx="1550903" cy="1977031"/>
            <a:chOff x="4455" y="-1157287"/>
            <a:chExt cx="4135742" cy="5272084"/>
          </a:xfrm>
        </p:grpSpPr>
        <p:grpSp>
          <p:nvGrpSpPr>
            <p:cNvPr id="801" name="Google Shape;801;p46"/>
            <p:cNvGrpSpPr/>
            <p:nvPr/>
          </p:nvGrpSpPr>
          <p:grpSpPr>
            <a:xfrm>
              <a:off x="4455" y="252997"/>
              <a:ext cx="1988518" cy="1997431"/>
              <a:chOff x="1813" y="0"/>
              <a:chExt cx="809173" cy="812800"/>
            </a:xfrm>
          </p:grpSpPr>
          <p:sp>
            <p:nvSpPr>
              <p:cNvPr id="802" name="Google Shape;802;p4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3" name="Google Shape;803;p46"/>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4" name="Google Shape;804;p46"/>
            <p:cNvGrpSpPr/>
            <p:nvPr/>
          </p:nvGrpSpPr>
          <p:grpSpPr>
            <a:xfrm>
              <a:off x="25400" y="-1157287"/>
              <a:ext cx="4114797" cy="5272084"/>
              <a:chOff x="0" y="-228600"/>
              <a:chExt cx="812800" cy="1041400"/>
            </a:xfrm>
          </p:grpSpPr>
          <p:sp>
            <p:nvSpPr>
              <p:cNvPr id="805" name="Google Shape;805;p46"/>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806" name="Google Shape;806;p46"/>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t/>
                </a:r>
                <a:endParaRPr sz="700"/>
              </a:p>
            </p:txBody>
          </p:sp>
        </p:grpSp>
      </p:grpSp>
      <p:sp>
        <p:nvSpPr>
          <p:cNvPr id="807" name="Google Shape;807;p46"/>
          <p:cNvSpPr txBox="1"/>
          <p:nvPr/>
        </p:nvSpPr>
        <p:spPr>
          <a:xfrm>
            <a:off x="783643" y="573981"/>
            <a:ext cx="7469692" cy="13763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D4DECF"/>
                </a:solidFill>
                <a:latin typeface="Cinzel Decorative"/>
                <a:ea typeface="Cinzel Decorative"/>
                <a:cs typeface="Cinzel Decorative"/>
                <a:sym typeface="Cinzel Decorative"/>
              </a:rPr>
              <a:t>A picture is worth a thousand words</a:t>
            </a:r>
            <a:endParaRPr sz="700"/>
          </a:p>
        </p:txBody>
      </p:sp>
      <p:grpSp>
        <p:nvGrpSpPr>
          <p:cNvPr id="808" name="Google Shape;808;p46"/>
          <p:cNvGrpSpPr/>
          <p:nvPr/>
        </p:nvGrpSpPr>
        <p:grpSpPr>
          <a:xfrm>
            <a:off x="5080710" y="4374045"/>
            <a:ext cx="3644190" cy="266621"/>
            <a:chOff x="0" y="-28575"/>
            <a:chExt cx="9717839" cy="710988"/>
          </a:xfrm>
        </p:grpSpPr>
        <p:sp>
          <p:nvSpPr>
            <p:cNvPr id="809" name="Google Shape;809;p46"/>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810" name="Google Shape;810;p46"/>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Company name | </a:t>
              </a:r>
              <a:endParaRPr sz="700"/>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814" name="Shape 814"/>
        <p:cNvGrpSpPr/>
        <p:nvPr/>
      </p:nvGrpSpPr>
      <p:grpSpPr>
        <a:xfrm>
          <a:off x="0" y="0"/>
          <a:ext cx="0" cy="0"/>
          <a:chOff x="0" y="0"/>
          <a:chExt cx="0" cy="0"/>
        </a:xfrm>
      </p:grpSpPr>
      <p:sp>
        <p:nvSpPr>
          <p:cNvPr id="815" name="Google Shape;815;p47"/>
          <p:cNvSpPr txBox="1"/>
          <p:nvPr/>
        </p:nvSpPr>
        <p:spPr>
          <a:xfrm>
            <a:off x="5053162" y="1410379"/>
            <a:ext cx="2970456" cy="6905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About Us</a:t>
            </a:r>
            <a:endParaRPr sz="700"/>
          </a:p>
        </p:txBody>
      </p:sp>
      <p:pic>
        <p:nvPicPr>
          <p:cNvPr id="816" name="Google Shape;816;p47"/>
          <p:cNvPicPr preferRelativeResize="0"/>
          <p:nvPr/>
        </p:nvPicPr>
        <p:blipFill rotWithShape="1">
          <a:blip r:embed="rId3">
            <a:alphaModFix/>
          </a:blip>
          <a:srcRect b="0" l="19835" r="49605" t="46359"/>
          <a:stretch/>
        </p:blipFill>
        <p:spPr>
          <a:xfrm>
            <a:off x="0" y="0"/>
            <a:ext cx="4392839" cy="5143500"/>
          </a:xfrm>
          <a:prstGeom prst="rect">
            <a:avLst/>
          </a:prstGeom>
          <a:noFill/>
          <a:ln>
            <a:noFill/>
          </a:ln>
        </p:spPr>
      </p:pic>
      <p:grpSp>
        <p:nvGrpSpPr>
          <p:cNvPr id="817" name="Google Shape;817;p47"/>
          <p:cNvGrpSpPr/>
          <p:nvPr/>
        </p:nvGrpSpPr>
        <p:grpSpPr>
          <a:xfrm>
            <a:off x="5088840" y="503634"/>
            <a:ext cx="3644190" cy="266621"/>
            <a:chOff x="0" y="-28575"/>
            <a:chExt cx="9717839" cy="710988"/>
          </a:xfrm>
        </p:grpSpPr>
        <p:sp>
          <p:nvSpPr>
            <p:cNvPr id="818" name="Google Shape;818;p47"/>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819" name="Google Shape;819;p47"/>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Company name | </a:t>
              </a:r>
              <a:endParaRPr sz="700"/>
            </a:p>
          </p:txBody>
        </p:sp>
      </p:grpSp>
      <p:grpSp>
        <p:nvGrpSpPr>
          <p:cNvPr id="820" name="Google Shape;820;p47"/>
          <p:cNvGrpSpPr/>
          <p:nvPr/>
        </p:nvGrpSpPr>
        <p:grpSpPr>
          <a:xfrm>
            <a:off x="4008747" y="-202479"/>
            <a:ext cx="1550903" cy="1977031"/>
            <a:chOff x="4455" y="-1157287"/>
            <a:chExt cx="4135742" cy="5272084"/>
          </a:xfrm>
        </p:grpSpPr>
        <p:grpSp>
          <p:nvGrpSpPr>
            <p:cNvPr id="821" name="Google Shape;821;p47"/>
            <p:cNvGrpSpPr/>
            <p:nvPr/>
          </p:nvGrpSpPr>
          <p:grpSpPr>
            <a:xfrm>
              <a:off x="4455" y="252997"/>
              <a:ext cx="1988518" cy="1997431"/>
              <a:chOff x="1813" y="0"/>
              <a:chExt cx="809173" cy="812800"/>
            </a:xfrm>
          </p:grpSpPr>
          <p:sp>
            <p:nvSpPr>
              <p:cNvPr id="822" name="Google Shape;822;p4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3" name="Google Shape;823;p47"/>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4" name="Google Shape;824;p47"/>
            <p:cNvGrpSpPr/>
            <p:nvPr/>
          </p:nvGrpSpPr>
          <p:grpSpPr>
            <a:xfrm>
              <a:off x="25400" y="-1157287"/>
              <a:ext cx="4114797" cy="5272084"/>
              <a:chOff x="0" y="-228600"/>
              <a:chExt cx="812800" cy="1041400"/>
            </a:xfrm>
          </p:grpSpPr>
          <p:sp>
            <p:nvSpPr>
              <p:cNvPr id="825" name="Google Shape;825;p47"/>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826" name="Google Shape;826;p47"/>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t/>
                </a:r>
                <a:endParaRPr sz="700"/>
              </a:p>
            </p:txBody>
          </p:sp>
        </p:grpSp>
      </p:grpSp>
      <p:sp>
        <p:nvSpPr>
          <p:cNvPr id="827" name="Google Shape;827;p47"/>
          <p:cNvSpPr txBox="1"/>
          <p:nvPr/>
        </p:nvSpPr>
        <p:spPr>
          <a:xfrm>
            <a:off x="5053162" y="2441029"/>
            <a:ext cx="1276718" cy="210661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000" u="none" cap="none" strike="noStrike">
                <a:solidFill>
                  <a:srgbClr val="000000"/>
                </a:solidFill>
                <a:latin typeface="Arial"/>
                <a:ea typeface="Arial"/>
                <a:cs typeface="Arial"/>
                <a:sym typeface="Arial"/>
              </a:rPr>
              <a:t>The "Products" section showcases our wide range of offerings. From premium to budget-friendly options, we have something for everyone. Browse our selection of high-quality products and find the perfect fit for your needs.</a:t>
            </a:r>
            <a:endParaRPr sz="700"/>
          </a:p>
        </p:txBody>
      </p:sp>
      <p:sp>
        <p:nvSpPr>
          <p:cNvPr id="828" name="Google Shape;828;p47"/>
          <p:cNvSpPr txBox="1"/>
          <p:nvPr/>
        </p:nvSpPr>
        <p:spPr>
          <a:xfrm>
            <a:off x="6667504" y="2441029"/>
            <a:ext cx="1276718" cy="210661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000" u="none" cap="none" strike="noStrike">
                <a:solidFill>
                  <a:srgbClr val="000000"/>
                </a:solidFill>
                <a:latin typeface="Arial"/>
                <a:ea typeface="Arial"/>
                <a:cs typeface="Arial"/>
                <a:sym typeface="Arial"/>
              </a:rPr>
              <a:t>Explore Our Wide Range of Products</a:t>
            </a:r>
            <a:endParaRPr sz="700"/>
          </a:p>
          <a:p>
            <a:pPr indent="0" lvl="0" marL="0" marR="0" rtl="0" algn="l">
              <a:lnSpc>
                <a:spcPct val="130000"/>
              </a:lnSpc>
              <a:spcBef>
                <a:spcPts val="0"/>
              </a:spcBef>
              <a:spcAft>
                <a:spcPts val="0"/>
              </a:spcAft>
              <a:buNone/>
            </a:pPr>
            <a:r>
              <a:rPr b="0" i="0" lang="en" sz="1000" u="none" cap="none" strike="noStrike">
                <a:solidFill>
                  <a:srgbClr val="000000"/>
                </a:solidFill>
                <a:latin typeface="Arial"/>
                <a:ea typeface="Arial"/>
                <a:cs typeface="Arial"/>
                <a:sym typeface="Arial"/>
              </a:rPr>
              <a:t>Whether you're looking for a premium or budget-friendly option, our "Products" section has got you covered. We offer a comprehensive selection that caters to everyone's needs.  </a:t>
            </a:r>
            <a:endParaRPr sz="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832" name="Shape 832"/>
        <p:cNvGrpSpPr/>
        <p:nvPr/>
      </p:nvGrpSpPr>
      <p:grpSpPr>
        <a:xfrm>
          <a:off x="0" y="0"/>
          <a:ext cx="0" cy="0"/>
          <a:chOff x="0" y="0"/>
          <a:chExt cx="0" cy="0"/>
        </a:xfrm>
      </p:grpSpPr>
      <p:grpSp>
        <p:nvGrpSpPr>
          <p:cNvPr id="833" name="Google Shape;833;p48"/>
          <p:cNvGrpSpPr/>
          <p:nvPr/>
        </p:nvGrpSpPr>
        <p:grpSpPr>
          <a:xfrm>
            <a:off x="4414707" y="-166035"/>
            <a:ext cx="7411523" cy="5357533"/>
            <a:chOff x="0" y="0"/>
            <a:chExt cx="5265420" cy="3806190"/>
          </a:xfrm>
        </p:grpSpPr>
        <p:sp>
          <p:nvSpPr>
            <p:cNvPr id="834" name="Google Shape;834;p48"/>
            <p:cNvSpPr/>
            <p:nvPr/>
          </p:nvSpPr>
          <p:spPr>
            <a:xfrm>
              <a:off x="16510" y="15240"/>
              <a:ext cx="5233670" cy="3774440"/>
            </a:xfrm>
            <a:custGeom>
              <a:rect b="b" l="l" r="r" t="t"/>
              <a:pathLst>
                <a:path extrusionOk="0" h="3774440" w="5233670">
                  <a:moveTo>
                    <a:pt x="5233670" y="2413000"/>
                  </a:moveTo>
                  <a:cubicBezTo>
                    <a:pt x="5233670" y="3249930"/>
                    <a:pt x="5233670" y="3774440"/>
                    <a:pt x="5233670" y="3774440"/>
                  </a:cubicBezTo>
                  <a:lnTo>
                    <a:pt x="2616200" y="3774440"/>
                  </a:lnTo>
                  <a:lnTo>
                    <a:pt x="0" y="3774440"/>
                  </a:lnTo>
                  <a:cubicBezTo>
                    <a:pt x="0" y="3774440"/>
                    <a:pt x="0" y="3248660"/>
                    <a:pt x="0" y="2413000"/>
                  </a:cubicBezTo>
                  <a:cubicBezTo>
                    <a:pt x="0" y="1577340"/>
                    <a:pt x="875030" y="0"/>
                    <a:pt x="2617470" y="0"/>
                  </a:cubicBezTo>
                  <a:cubicBezTo>
                    <a:pt x="4359910" y="0"/>
                    <a:pt x="5233670" y="1576070"/>
                    <a:pt x="5233670" y="2413000"/>
                  </a:cubicBezTo>
                  <a:close/>
                </a:path>
              </a:pathLst>
            </a:custGeom>
            <a:blipFill rotWithShape="1">
              <a:blip r:embed="rId3">
                <a:alphaModFix/>
              </a:blip>
              <a:stretch>
                <a:fillRect b="0" l="-8109" r="0"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35" name="Google Shape;835;p48"/>
            <p:cNvSpPr/>
            <p:nvPr/>
          </p:nvSpPr>
          <p:spPr>
            <a:xfrm>
              <a:off x="0" y="0"/>
              <a:ext cx="5265420" cy="3806190"/>
            </a:xfrm>
            <a:custGeom>
              <a:rect b="b" l="l" r="r" t="t"/>
              <a:pathLst>
                <a:path extrusionOk="0" h="3806190" w="5265420">
                  <a:moveTo>
                    <a:pt x="5265420" y="3806190"/>
                  </a:moveTo>
                  <a:lnTo>
                    <a:pt x="0" y="3806190"/>
                  </a:lnTo>
                  <a:lnTo>
                    <a:pt x="0" y="2428240"/>
                  </a:lnTo>
                  <a:cubicBezTo>
                    <a:pt x="0" y="1955800"/>
                    <a:pt x="259080" y="1355090"/>
                    <a:pt x="659130" y="897890"/>
                  </a:cubicBezTo>
                  <a:cubicBezTo>
                    <a:pt x="1018540" y="488950"/>
                    <a:pt x="1652270" y="0"/>
                    <a:pt x="2632710" y="0"/>
                  </a:cubicBezTo>
                  <a:cubicBezTo>
                    <a:pt x="3614420" y="0"/>
                    <a:pt x="4246880" y="488950"/>
                    <a:pt x="4606290" y="897890"/>
                  </a:cubicBezTo>
                  <a:cubicBezTo>
                    <a:pt x="5006340" y="1355090"/>
                    <a:pt x="5265420" y="1955800"/>
                    <a:pt x="5265420" y="2428240"/>
                  </a:cubicBezTo>
                  <a:lnTo>
                    <a:pt x="5265420" y="3806190"/>
                  </a:lnTo>
                  <a:close/>
                  <a:moveTo>
                    <a:pt x="31750" y="3774440"/>
                  </a:moveTo>
                  <a:lnTo>
                    <a:pt x="5233670" y="3774440"/>
                  </a:lnTo>
                  <a:lnTo>
                    <a:pt x="5233670" y="2428240"/>
                  </a:lnTo>
                  <a:cubicBezTo>
                    <a:pt x="5233670" y="1963420"/>
                    <a:pt x="4978400" y="1370330"/>
                    <a:pt x="4582160" y="918210"/>
                  </a:cubicBezTo>
                  <a:cubicBezTo>
                    <a:pt x="4227830" y="514350"/>
                    <a:pt x="3601720" y="31750"/>
                    <a:pt x="2632710" y="31750"/>
                  </a:cubicBezTo>
                  <a:cubicBezTo>
                    <a:pt x="1663700" y="31750"/>
                    <a:pt x="1037590" y="514350"/>
                    <a:pt x="683260" y="919480"/>
                  </a:cubicBezTo>
                  <a:cubicBezTo>
                    <a:pt x="287020" y="1370330"/>
                    <a:pt x="31750" y="1963420"/>
                    <a:pt x="31750" y="2428240"/>
                  </a:cubicBezTo>
                  <a:lnTo>
                    <a:pt x="31750" y="3774440"/>
                  </a:lnTo>
                  <a:close/>
                </a:path>
              </a:pathLst>
            </a:custGeom>
            <a:solidFill>
              <a:srgbClr val="D4DEC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836" name="Google Shape;836;p48"/>
          <p:cNvSpPr txBox="1"/>
          <p:nvPr/>
        </p:nvSpPr>
        <p:spPr>
          <a:xfrm>
            <a:off x="514350" y="876202"/>
            <a:ext cx="3101432" cy="13763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Our</a:t>
            </a:r>
            <a:endParaRPr sz="700"/>
          </a:p>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History</a:t>
            </a:r>
            <a:endParaRPr sz="700"/>
          </a:p>
        </p:txBody>
      </p:sp>
      <p:sp>
        <p:nvSpPr>
          <p:cNvPr id="837" name="Google Shape;837;p48"/>
          <p:cNvSpPr txBox="1"/>
          <p:nvPr/>
        </p:nvSpPr>
        <p:spPr>
          <a:xfrm>
            <a:off x="514350" y="2577834"/>
            <a:ext cx="3101432" cy="79939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200" u="none" cap="none" strike="noStrike">
                <a:solidFill>
                  <a:srgbClr val="000000"/>
                </a:solidFill>
                <a:latin typeface="Lato"/>
                <a:ea typeface="Lato"/>
                <a:cs typeface="Lato"/>
                <a:sym typeface="Lato"/>
              </a:rPr>
              <a:t>Presentations are communication tools that can be used as demonstrations, lectures, speeches, reports, and more. It is mostly presented before an audience. </a:t>
            </a:r>
            <a:endParaRPr sz="700"/>
          </a:p>
        </p:txBody>
      </p:sp>
      <p:grpSp>
        <p:nvGrpSpPr>
          <p:cNvPr id="838" name="Google Shape;838;p48"/>
          <p:cNvGrpSpPr/>
          <p:nvPr/>
        </p:nvGrpSpPr>
        <p:grpSpPr>
          <a:xfrm>
            <a:off x="4952717" y="155898"/>
            <a:ext cx="1550903" cy="1977031"/>
            <a:chOff x="4455" y="-1157287"/>
            <a:chExt cx="4135742" cy="5272084"/>
          </a:xfrm>
        </p:grpSpPr>
        <p:grpSp>
          <p:nvGrpSpPr>
            <p:cNvPr id="839" name="Google Shape;839;p48"/>
            <p:cNvGrpSpPr/>
            <p:nvPr/>
          </p:nvGrpSpPr>
          <p:grpSpPr>
            <a:xfrm>
              <a:off x="4455" y="252997"/>
              <a:ext cx="1988518" cy="1997431"/>
              <a:chOff x="1813" y="0"/>
              <a:chExt cx="809173" cy="812800"/>
            </a:xfrm>
          </p:grpSpPr>
          <p:sp>
            <p:nvSpPr>
              <p:cNvPr id="840" name="Google Shape;840;p4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1" name="Google Shape;841;p4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42" name="Google Shape;842;p48"/>
            <p:cNvGrpSpPr/>
            <p:nvPr/>
          </p:nvGrpSpPr>
          <p:grpSpPr>
            <a:xfrm>
              <a:off x="25400" y="-1157287"/>
              <a:ext cx="4114797" cy="5272084"/>
              <a:chOff x="0" y="-228600"/>
              <a:chExt cx="812800" cy="1041400"/>
            </a:xfrm>
          </p:grpSpPr>
          <p:sp>
            <p:nvSpPr>
              <p:cNvPr id="843" name="Google Shape;843;p48"/>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844" name="Google Shape;844;p48"/>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P</a:t>
                </a:r>
                <a:endParaRPr sz="700"/>
              </a:p>
            </p:txBody>
          </p:sp>
        </p:grpSp>
      </p:grpSp>
      <p:grpSp>
        <p:nvGrpSpPr>
          <p:cNvPr id="845" name="Google Shape;845;p48"/>
          <p:cNvGrpSpPr/>
          <p:nvPr/>
        </p:nvGrpSpPr>
        <p:grpSpPr>
          <a:xfrm>
            <a:off x="8557766" y="4508727"/>
            <a:ext cx="308181" cy="309563"/>
            <a:chOff x="1813" y="0"/>
            <a:chExt cx="809173" cy="812800"/>
          </a:xfrm>
        </p:grpSpPr>
        <p:sp>
          <p:nvSpPr>
            <p:cNvPr id="846" name="Google Shape;846;p4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7" name="Google Shape;847;p4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48" name="Google Shape;848;p48"/>
          <p:cNvGrpSpPr/>
          <p:nvPr/>
        </p:nvGrpSpPr>
        <p:grpSpPr>
          <a:xfrm>
            <a:off x="514350" y="4524839"/>
            <a:ext cx="3644190" cy="266621"/>
            <a:chOff x="0" y="-28575"/>
            <a:chExt cx="9717839" cy="710988"/>
          </a:xfrm>
        </p:grpSpPr>
        <p:sp>
          <p:nvSpPr>
            <p:cNvPr id="849" name="Google Shape;849;p48"/>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850" name="Google Shape;850;p48"/>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202A79"/>
                  </a:solidFill>
                  <a:latin typeface="Arial"/>
                  <a:ea typeface="Arial"/>
                  <a:cs typeface="Arial"/>
                  <a:sym typeface="Arial"/>
                </a:rPr>
                <a:t>Company name | </a:t>
              </a:r>
              <a:endParaRPr sz="700"/>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854" name="Shape 854"/>
        <p:cNvGrpSpPr/>
        <p:nvPr/>
      </p:nvGrpSpPr>
      <p:grpSpPr>
        <a:xfrm>
          <a:off x="0" y="0"/>
          <a:ext cx="0" cy="0"/>
          <a:chOff x="0" y="0"/>
          <a:chExt cx="0" cy="0"/>
        </a:xfrm>
      </p:grpSpPr>
      <p:pic>
        <p:nvPicPr>
          <p:cNvPr id="855" name="Google Shape;855;p49"/>
          <p:cNvPicPr preferRelativeResize="0"/>
          <p:nvPr/>
        </p:nvPicPr>
        <p:blipFill rotWithShape="1">
          <a:blip r:embed="rId3">
            <a:alphaModFix/>
          </a:blip>
          <a:srcRect b="0" l="3593" r="37110" t="0"/>
          <a:stretch/>
        </p:blipFill>
        <p:spPr>
          <a:xfrm>
            <a:off x="4489355" y="294595"/>
            <a:ext cx="1214864" cy="1365883"/>
          </a:xfrm>
          <a:prstGeom prst="rect">
            <a:avLst/>
          </a:prstGeom>
          <a:noFill/>
          <a:ln>
            <a:noFill/>
          </a:ln>
        </p:spPr>
      </p:pic>
      <p:pic>
        <p:nvPicPr>
          <p:cNvPr id="856" name="Google Shape;856;p49"/>
          <p:cNvPicPr preferRelativeResize="0"/>
          <p:nvPr/>
        </p:nvPicPr>
        <p:blipFill rotWithShape="1">
          <a:blip r:embed="rId4">
            <a:alphaModFix/>
          </a:blip>
          <a:srcRect b="26268" l="846" r="845" t="0"/>
          <a:stretch/>
        </p:blipFill>
        <p:spPr>
          <a:xfrm>
            <a:off x="5952273" y="294595"/>
            <a:ext cx="1214864" cy="1365883"/>
          </a:xfrm>
          <a:prstGeom prst="rect">
            <a:avLst/>
          </a:prstGeom>
          <a:noFill/>
          <a:ln>
            <a:noFill/>
          </a:ln>
        </p:spPr>
      </p:pic>
      <p:pic>
        <p:nvPicPr>
          <p:cNvPr id="857" name="Google Shape;857;p49"/>
          <p:cNvPicPr preferRelativeResize="0"/>
          <p:nvPr/>
        </p:nvPicPr>
        <p:blipFill rotWithShape="1">
          <a:blip r:embed="rId5">
            <a:alphaModFix/>
          </a:blip>
          <a:srcRect b="0" l="0" r="24572" t="43463"/>
          <a:stretch/>
        </p:blipFill>
        <p:spPr>
          <a:xfrm>
            <a:off x="4489355" y="1893841"/>
            <a:ext cx="1214864" cy="1365883"/>
          </a:xfrm>
          <a:prstGeom prst="rect">
            <a:avLst/>
          </a:prstGeom>
          <a:noFill/>
          <a:ln>
            <a:noFill/>
          </a:ln>
        </p:spPr>
      </p:pic>
      <p:pic>
        <p:nvPicPr>
          <p:cNvPr id="858" name="Google Shape;858;p49"/>
          <p:cNvPicPr preferRelativeResize="0"/>
          <p:nvPr/>
        </p:nvPicPr>
        <p:blipFill rotWithShape="1">
          <a:blip r:embed="rId6">
            <a:alphaModFix/>
          </a:blip>
          <a:srcRect b="9225" l="5314" r="1728" t="21054"/>
          <a:stretch/>
        </p:blipFill>
        <p:spPr>
          <a:xfrm>
            <a:off x="5952273" y="1893841"/>
            <a:ext cx="1214864" cy="1365883"/>
          </a:xfrm>
          <a:prstGeom prst="rect">
            <a:avLst/>
          </a:prstGeom>
          <a:noFill/>
          <a:ln>
            <a:noFill/>
          </a:ln>
        </p:spPr>
      </p:pic>
      <p:pic>
        <p:nvPicPr>
          <p:cNvPr id="859" name="Google Shape;859;p49"/>
          <p:cNvPicPr preferRelativeResize="0"/>
          <p:nvPr/>
        </p:nvPicPr>
        <p:blipFill rotWithShape="1">
          <a:blip r:embed="rId7">
            <a:alphaModFix/>
          </a:blip>
          <a:srcRect b="35379" l="61954" r="124" t="930"/>
          <a:stretch/>
        </p:blipFill>
        <p:spPr>
          <a:xfrm>
            <a:off x="4489355" y="3497848"/>
            <a:ext cx="1214863" cy="1360582"/>
          </a:xfrm>
          <a:prstGeom prst="rect">
            <a:avLst/>
          </a:prstGeom>
          <a:noFill/>
          <a:ln>
            <a:noFill/>
          </a:ln>
        </p:spPr>
      </p:pic>
      <p:pic>
        <p:nvPicPr>
          <p:cNvPr id="860" name="Google Shape;860;p49"/>
          <p:cNvPicPr preferRelativeResize="0"/>
          <p:nvPr/>
        </p:nvPicPr>
        <p:blipFill rotWithShape="1">
          <a:blip r:embed="rId8">
            <a:alphaModFix/>
          </a:blip>
          <a:srcRect b="50675" l="49588" r="16040" t="23546"/>
          <a:stretch/>
        </p:blipFill>
        <p:spPr>
          <a:xfrm>
            <a:off x="5952273" y="3492547"/>
            <a:ext cx="1214864" cy="1365883"/>
          </a:xfrm>
          <a:prstGeom prst="rect">
            <a:avLst/>
          </a:prstGeom>
          <a:noFill/>
          <a:ln>
            <a:noFill/>
          </a:ln>
        </p:spPr>
      </p:pic>
      <p:grpSp>
        <p:nvGrpSpPr>
          <p:cNvPr id="861" name="Google Shape;861;p49"/>
          <p:cNvGrpSpPr/>
          <p:nvPr/>
        </p:nvGrpSpPr>
        <p:grpSpPr>
          <a:xfrm>
            <a:off x="3966321" y="-77766"/>
            <a:ext cx="1550903" cy="1977031"/>
            <a:chOff x="4455" y="-1157287"/>
            <a:chExt cx="4135742" cy="5272084"/>
          </a:xfrm>
        </p:grpSpPr>
        <p:grpSp>
          <p:nvGrpSpPr>
            <p:cNvPr id="862" name="Google Shape;862;p49"/>
            <p:cNvGrpSpPr/>
            <p:nvPr/>
          </p:nvGrpSpPr>
          <p:grpSpPr>
            <a:xfrm>
              <a:off x="4455" y="252997"/>
              <a:ext cx="1988518" cy="1997431"/>
              <a:chOff x="1813" y="0"/>
              <a:chExt cx="809173" cy="812800"/>
            </a:xfrm>
          </p:grpSpPr>
          <p:sp>
            <p:nvSpPr>
              <p:cNvPr id="863" name="Google Shape;863;p4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64" name="Google Shape;864;p49"/>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65" name="Google Shape;865;p49"/>
            <p:cNvGrpSpPr/>
            <p:nvPr/>
          </p:nvGrpSpPr>
          <p:grpSpPr>
            <a:xfrm>
              <a:off x="25400" y="-1157287"/>
              <a:ext cx="4114797" cy="5272084"/>
              <a:chOff x="0" y="-228600"/>
              <a:chExt cx="812800" cy="1041400"/>
            </a:xfrm>
          </p:grpSpPr>
          <p:sp>
            <p:nvSpPr>
              <p:cNvPr id="866" name="Google Shape;866;p49"/>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867" name="Google Shape;867;p49"/>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P</a:t>
                </a:r>
                <a:endParaRPr sz="700"/>
              </a:p>
            </p:txBody>
          </p:sp>
        </p:grpSp>
      </p:grpSp>
      <p:grpSp>
        <p:nvGrpSpPr>
          <p:cNvPr id="868" name="Google Shape;868;p49"/>
          <p:cNvGrpSpPr/>
          <p:nvPr/>
        </p:nvGrpSpPr>
        <p:grpSpPr>
          <a:xfrm>
            <a:off x="6953548" y="4339679"/>
            <a:ext cx="384314" cy="386036"/>
            <a:chOff x="1813" y="0"/>
            <a:chExt cx="809173" cy="812800"/>
          </a:xfrm>
        </p:grpSpPr>
        <p:sp>
          <p:nvSpPr>
            <p:cNvPr id="869" name="Google Shape;869;p4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70" name="Google Shape;870;p49"/>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71" name="Google Shape;871;p49"/>
          <p:cNvSpPr txBox="1"/>
          <p:nvPr/>
        </p:nvSpPr>
        <p:spPr>
          <a:xfrm>
            <a:off x="476660" y="509588"/>
            <a:ext cx="3197235" cy="20621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Team Members Page</a:t>
            </a:r>
            <a:endParaRPr sz="700"/>
          </a:p>
        </p:txBody>
      </p:sp>
      <p:grpSp>
        <p:nvGrpSpPr>
          <p:cNvPr id="872" name="Google Shape;872;p49"/>
          <p:cNvGrpSpPr/>
          <p:nvPr/>
        </p:nvGrpSpPr>
        <p:grpSpPr>
          <a:xfrm>
            <a:off x="7338724" y="761315"/>
            <a:ext cx="1214863" cy="432443"/>
            <a:chOff x="0" y="0"/>
            <a:chExt cx="3239636" cy="1153180"/>
          </a:xfrm>
        </p:grpSpPr>
        <p:sp>
          <p:nvSpPr>
            <p:cNvPr id="873" name="Google Shape;873;p49"/>
            <p:cNvSpPr txBox="1"/>
            <p:nvPr/>
          </p:nvSpPr>
          <p:spPr>
            <a:xfrm>
              <a:off x="0" y="0"/>
              <a:ext cx="1619818" cy="444500"/>
            </a:xfrm>
            <a:prstGeom prst="rect">
              <a:avLst/>
            </a:prstGeom>
            <a:noFill/>
            <a:ln>
              <a:noFill/>
            </a:ln>
          </p:spPr>
          <p:txBody>
            <a:bodyPr anchorCtr="0" anchor="t" bIns="0" lIns="0" spcFirstLastPara="1" rIns="0" wrap="square" tIns="0">
              <a:spAutoFit/>
            </a:bodyPr>
            <a:lstStyle/>
            <a:p>
              <a:pPr indent="0" lvl="0" marL="0" marR="0" rtl="0" algn="just">
                <a:lnSpc>
                  <a:spcPct val="120009"/>
                </a:lnSpc>
                <a:spcBef>
                  <a:spcPts val="0"/>
                </a:spcBef>
                <a:spcAft>
                  <a:spcPts val="0"/>
                </a:spcAft>
                <a:buNone/>
              </a:pPr>
              <a:r>
                <a:rPr b="0" i="0" lang="en" sz="1100" u="none" cap="none" strike="noStrike">
                  <a:solidFill>
                    <a:srgbClr val="202A79"/>
                  </a:solidFill>
                  <a:latin typeface="Arial"/>
                  <a:ea typeface="Arial"/>
                  <a:cs typeface="Arial"/>
                  <a:sym typeface="Arial"/>
                </a:rPr>
                <a:t>Name</a:t>
              </a:r>
              <a:endParaRPr sz="700"/>
            </a:p>
          </p:txBody>
        </p:sp>
        <p:sp>
          <p:nvSpPr>
            <p:cNvPr id="874" name="Google Shape;874;p49"/>
            <p:cNvSpPr txBox="1"/>
            <p:nvPr/>
          </p:nvSpPr>
          <p:spPr>
            <a:xfrm>
              <a:off x="0" y="708680"/>
              <a:ext cx="3239636" cy="444500"/>
            </a:xfrm>
            <a:prstGeom prst="rect">
              <a:avLst/>
            </a:prstGeom>
            <a:noFill/>
            <a:ln>
              <a:noFill/>
            </a:ln>
          </p:spPr>
          <p:txBody>
            <a:bodyPr anchorCtr="0" anchor="t" bIns="0" lIns="0" spcFirstLastPara="1" rIns="0" wrap="square" tIns="0">
              <a:spAutoFit/>
            </a:bodyPr>
            <a:lstStyle/>
            <a:p>
              <a:pPr indent="0" lvl="0" marL="0" marR="0" rtl="0" algn="just">
                <a:lnSpc>
                  <a:spcPct val="120009"/>
                </a:lnSpc>
                <a:spcBef>
                  <a:spcPts val="0"/>
                </a:spcBef>
                <a:spcAft>
                  <a:spcPts val="0"/>
                </a:spcAft>
                <a:buNone/>
              </a:pPr>
              <a:r>
                <a:rPr b="0" i="0" lang="en" sz="1100" u="none" cap="none" strike="noStrike">
                  <a:solidFill>
                    <a:srgbClr val="202A79"/>
                  </a:solidFill>
                  <a:latin typeface="Arial"/>
                  <a:ea typeface="Arial"/>
                  <a:cs typeface="Arial"/>
                  <a:sym typeface="Arial"/>
                </a:rPr>
                <a:t>Title or Position</a:t>
              </a:r>
              <a:endParaRPr sz="700"/>
            </a:p>
          </p:txBody>
        </p:sp>
      </p:grpSp>
      <p:sp>
        <p:nvSpPr>
          <p:cNvPr id="875" name="Google Shape;875;p49"/>
          <p:cNvSpPr txBox="1"/>
          <p:nvPr/>
        </p:nvSpPr>
        <p:spPr>
          <a:xfrm>
            <a:off x="476660" y="2802461"/>
            <a:ext cx="3357018" cy="136588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200" u="none" cap="none" strike="noStrike">
                <a:solidFill>
                  <a:srgbClr val="000000"/>
                </a:solidFill>
                <a:latin typeface="Arial"/>
                <a:ea typeface="Arial"/>
                <a:cs typeface="Arial"/>
                <a:sym typeface="Arial"/>
              </a:rPr>
              <a:t>Welcome to our elegant fashion presentation. Today, we are thrilled to showcase our latest collection featuring sophisticated designs and luxurious fabrics. Get ready to be swept away by the glamour and refinement of our pieces. Without further ado, let's begin the show.</a:t>
            </a:r>
            <a:endParaRPr sz="700"/>
          </a:p>
        </p:txBody>
      </p:sp>
      <p:grpSp>
        <p:nvGrpSpPr>
          <p:cNvPr id="876" name="Google Shape;876;p49"/>
          <p:cNvGrpSpPr/>
          <p:nvPr/>
        </p:nvGrpSpPr>
        <p:grpSpPr>
          <a:xfrm>
            <a:off x="476660" y="4587047"/>
            <a:ext cx="3644190" cy="266621"/>
            <a:chOff x="0" y="-28575"/>
            <a:chExt cx="9717839" cy="710988"/>
          </a:xfrm>
        </p:grpSpPr>
        <p:sp>
          <p:nvSpPr>
            <p:cNvPr id="877" name="Google Shape;877;p49"/>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878" name="Google Shape;878;p49"/>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202A79"/>
                  </a:solidFill>
                  <a:latin typeface="Arial"/>
                  <a:ea typeface="Arial"/>
                  <a:cs typeface="Arial"/>
                  <a:sym typeface="Arial"/>
                </a:rPr>
                <a:t>Company name | </a:t>
              </a:r>
              <a:endParaRPr sz="700"/>
            </a:p>
          </p:txBody>
        </p:sp>
      </p:grpSp>
      <p:grpSp>
        <p:nvGrpSpPr>
          <p:cNvPr id="879" name="Google Shape;879;p49"/>
          <p:cNvGrpSpPr/>
          <p:nvPr/>
        </p:nvGrpSpPr>
        <p:grpSpPr>
          <a:xfrm>
            <a:off x="7338724" y="2268810"/>
            <a:ext cx="1214863" cy="432442"/>
            <a:chOff x="0" y="0"/>
            <a:chExt cx="3239636" cy="1153180"/>
          </a:xfrm>
        </p:grpSpPr>
        <p:sp>
          <p:nvSpPr>
            <p:cNvPr id="880" name="Google Shape;880;p49"/>
            <p:cNvSpPr txBox="1"/>
            <p:nvPr/>
          </p:nvSpPr>
          <p:spPr>
            <a:xfrm>
              <a:off x="0" y="0"/>
              <a:ext cx="1619818" cy="444500"/>
            </a:xfrm>
            <a:prstGeom prst="rect">
              <a:avLst/>
            </a:prstGeom>
            <a:noFill/>
            <a:ln>
              <a:noFill/>
            </a:ln>
          </p:spPr>
          <p:txBody>
            <a:bodyPr anchorCtr="0" anchor="t" bIns="0" lIns="0" spcFirstLastPara="1" rIns="0" wrap="square" tIns="0">
              <a:spAutoFit/>
            </a:bodyPr>
            <a:lstStyle/>
            <a:p>
              <a:pPr indent="0" lvl="0" marL="0" marR="0" rtl="0" algn="just">
                <a:lnSpc>
                  <a:spcPct val="120009"/>
                </a:lnSpc>
                <a:spcBef>
                  <a:spcPts val="0"/>
                </a:spcBef>
                <a:spcAft>
                  <a:spcPts val="0"/>
                </a:spcAft>
                <a:buNone/>
              </a:pPr>
              <a:r>
                <a:rPr b="0" i="0" lang="en" sz="1100" u="none" cap="none" strike="noStrike">
                  <a:solidFill>
                    <a:srgbClr val="202A79"/>
                  </a:solidFill>
                  <a:latin typeface="Arial"/>
                  <a:ea typeface="Arial"/>
                  <a:cs typeface="Arial"/>
                  <a:sym typeface="Arial"/>
                </a:rPr>
                <a:t>Name</a:t>
              </a:r>
              <a:endParaRPr sz="700"/>
            </a:p>
          </p:txBody>
        </p:sp>
        <p:sp>
          <p:nvSpPr>
            <p:cNvPr id="881" name="Google Shape;881;p49"/>
            <p:cNvSpPr txBox="1"/>
            <p:nvPr/>
          </p:nvSpPr>
          <p:spPr>
            <a:xfrm>
              <a:off x="0" y="708680"/>
              <a:ext cx="3239636" cy="444500"/>
            </a:xfrm>
            <a:prstGeom prst="rect">
              <a:avLst/>
            </a:prstGeom>
            <a:noFill/>
            <a:ln>
              <a:noFill/>
            </a:ln>
          </p:spPr>
          <p:txBody>
            <a:bodyPr anchorCtr="0" anchor="t" bIns="0" lIns="0" spcFirstLastPara="1" rIns="0" wrap="square" tIns="0">
              <a:spAutoFit/>
            </a:bodyPr>
            <a:lstStyle/>
            <a:p>
              <a:pPr indent="0" lvl="0" marL="0" marR="0" rtl="0" algn="just">
                <a:lnSpc>
                  <a:spcPct val="120009"/>
                </a:lnSpc>
                <a:spcBef>
                  <a:spcPts val="0"/>
                </a:spcBef>
                <a:spcAft>
                  <a:spcPts val="0"/>
                </a:spcAft>
                <a:buNone/>
              </a:pPr>
              <a:r>
                <a:rPr b="0" i="0" lang="en" sz="1100" u="none" cap="none" strike="noStrike">
                  <a:solidFill>
                    <a:srgbClr val="202A79"/>
                  </a:solidFill>
                  <a:latin typeface="Arial"/>
                  <a:ea typeface="Arial"/>
                  <a:cs typeface="Arial"/>
                  <a:sym typeface="Arial"/>
                </a:rPr>
                <a:t>Title or Position</a:t>
              </a:r>
              <a:endParaRPr sz="700"/>
            </a:p>
          </p:txBody>
        </p:sp>
      </p:grpSp>
      <p:grpSp>
        <p:nvGrpSpPr>
          <p:cNvPr id="882" name="Google Shape;882;p49"/>
          <p:cNvGrpSpPr/>
          <p:nvPr/>
        </p:nvGrpSpPr>
        <p:grpSpPr>
          <a:xfrm>
            <a:off x="7338724" y="3777578"/>
            <a:ext cx="1214863" cy="432443"/>
            <a:chOff x="0" y="0"/>
            <a:chExt cx="3239636" cy="1153180"/>
          </a:xfrm>
        </p:grpSpPr>
        <p:sp>
          <p:nvSpPr>
            <p:cNvPr id="883" name="Google Shape;883;p49"/>
            <p:cNvSpPr txBox="1"/>
            <p:nvPr/>
          </p:nvSpPr>
          <p:spPr>
            <a:xfrm>
              <a:off x="0" y="0"/>
              <a:ext cx="1619818" cy="444500"/>
            </a:xfrm>
            <a:prstGeom prst="rect">
              <a:avLst/>
            </a:prstGeom>
            <a:noFill/>
            <a:ln>
              <a:noFill/>
            </a:ln>
          </p:spPr>
          <p:txBody>
            <a:bodyPr anchorCtr="0" anchor="t" bIns="0" lIns="0" spcFirstLastPara="1" rIns="0" wrap="square" tIns="0">
              <a:spAutoFit/>
            </a:bodyPr>
            <a:lstStyle/>
            <a:p>
              <a:pPr indent="0" lvl="0" marL="0" marR="0" rtl="0" algn="just">
                <a:lnSpc>
                  <a:spcPct val="120009"/>
                </a:lnSpc>
                <a:spcBef>
                  <a:spcPts val="0"/>
                </a:spcBef>
                <a:spcAft>
                  <a:spcPts val="0"/>
                </a:spcAft>
                <a:buNone/>
              </a:pPr>
              <a:r>
                <a:rPr b="0" i="0" lang="en" sz="1100" u="none" cap="none" strike="noStrike">
                  <a:solidFill>
                    <a:srgbClr val="202A79"/>
                  </a:solidFill>
                  <a:latin typeface="Arial"/>
                  <a:ea typeface="Arial"/>
                  <a:cs typeface="Arial"/>
                  <a:sym typeface="Arial"/>
                </a:rPr>
                <a:t>Name</a:t>
              </a:r>
              <a:endParaRPr sz="700"/>
            </a:p>
          </p:txBody>
        </p:sp>
        <p:sp>
          <p:nvSpPr>
            <p:cNvPr id="884" name="Google Shape;884;p49"/>
            <p:cNvSpPr txBox="1"/>
            <p:nvPr/>
          </p:nvSpPr>
          <p:spPr>
            <a:xfrm>
              <a:off x="0" y="708680"/>
              <a:ext cx="3239636" cy="444500"/>
            </a:xfrm>
            <a:prstGeom prst="rect">
              <a:avLst/>
            </a:prstGeom>
            <a:noFill/>
            <a:ln>
              <a:noFill/>
            </a:ln>
          </p:spPr>
          <p:txBody>
            <a:bodyPr anchorCtr="0" anchor="t" bIns="0" lIns="0" spcFirstLastPara="1" rIns="0" wrap="square" tIns="0">
              <a:spAutoFit/>
            </a:bodyPr>
            <a:lstStyle/>
            <a:p>
              <a:pPr indent="0" lvl="0" marL="0" marR="0" rtl="0" algn="just">
                <a:lnSpc>
                  <a:spcPct val="120009"/>
                </a:lnSpc>
                <a:spcBef>
                  <a:spcPts val="0"/>
                </a:spcBef>
                <a:spcAft>
                  <a:spcPts val="0"/>
                </a:spcAft>
                <a:buNone/>
              </a:pPr>
              <a:r>
                <a:rPr b="0" i="0" lang="en" sz="1100" u="none" cap="none" strike="noStrike">
                  <a:solidFill>
                    <a:srgbClr val="202A79"/>
                  </a:solidFill>
                  <a:latin typeface="Arial"/>
                  <a:ea typeface="Arial"/>
                  <a:cs typeface="Arial"/>
                  <a:sym typeface="Arial"/>
                </a:rPr>
                <a:t>Title or Position</a:t>
              </a:r>
              <a:endParaRPr sz="700"/>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888" name="Shape 888"/>
        <p:cNvGrpSpPr/>
        <p:nvPr/>
      </p:nvGrpSpPr>
      <p:grpSpPr>
        <a:xfrm>
          <a:off x="0" y="0"/>
          <a:ext cx="0" cy="0"/>
          <a:chOff x="0" y="0"/>
          <a:chExt cx="0" cy="0"/>
        </a:xfrm>
      </p:grpSpPr>
      <p:grpSp>
        <p:nvGrpSpPr>
          <p:cNvPr id="889" name="Google Shape;889;p50"/>
          <p:cNvGrpSpPr/>
          <p:nvPr/>
        </p:nvGrpSpPr>
        <p:grpSpPr>
          <a:xfrm>
            <a:off x="0" y="-90413"/>
            <a:ext cx="3889393" cy="5233913"/>
            <a:chOff x="0" y="-47625"/>
            <a:chExt cx="2048733" cy="2756958"/>
          </a:xfrm>
        </p:grpSpPr>
        <p:sp>
          <p:nvSpPr>
            <p:cNvPr id="890" name="Google Shape;890;p50"/>
            <p:cNvSpPr/>
            <p:nvPr/>
          </p:nvSpPr>
          <p:spPr>
            <a:xfrm>
              <a:off x="0" y="0"/>
              <a:ext cx="2048733" cy="2709333"/>
            </a:xfrm>
            <a:custGeom>
              <a:rect b="b" l="l" r="r" t="t"/>
              <a:pathLst>
                <a:path extrusionOk="0" h="2709333" w="2048733">
                  <a:moveTo>
                    <a:pt x="0" y="0"/>
                  </a:moveTo>
                  <a:lnTo>
                    <a:pt x="2048733" y="0"/>
                  </a:lnTo>
                  <a:lnTo>
                    <a:pt x="2048733" y="2709333"/>
                  </a:lnTo>
                  <a:lnTo>
                    <a:pt x="0" y="2709333"/>
                  </a:lnTo>
                  <a:close/>
                </a:path>
              </a:pathLst>
            </a:custGeom>
            <a:solidFill>
              <a:srgbClr val="202A79"/>
            </a:solidFill>
            <a:ln>
              <a:noFill/>
            </a:ln>
          </p:spPr>
        </p:sp>
        <p:sp>
          <p:nvSpPr>
            <p:cNvPr id="891" name="Google Shape;891;p5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92" name="Google Shape;892;p50"/>
          <p:cNvSpPr/>
          <p:nvPr/>
        </p:nvSpPr>
        <p:spPr>
          <a:xfrm>
            <a:off x="447437" y="0"/>
            <a:ext cx="2575442" cy="5145536"/>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blipFill rotWithShape="1">
            <a:blip r:embed="rId3">
              <a:alphaModFix/>
            </a:blip>
            <a:stretch>
              <a:fillRect b="0" l="-10056" r="-23217"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893" name="Google Shape;893;p50"/>
          <p:cNvGrpSpPr/>
          <p:nvPr/>
        </p:nvGrpSpPr>
        <p:grpSpPr>
          <a:xfrm>
            <a:off x="2713293" y="1019724"/>
            <a:ext cx="1550903" cy="1977031"/>
            <a:chOff x="4455" y="-1157287"/>
            <a:chExt cx="4135742" cy="5272084"/>
          </a:xfrm>
        </p:grpSpPr>
        <p:grpSp>
          <p:nvGrpSpPr>
            <p:cNvPr id="894" name="Google Shape;894;p50"/>
            <p:cNvGrpSpPr/>
            <p:nvPr/>
          </p:nvGrpSpPr>
          <p:grpSpPr>
            <a:xfrm>
              <a:off x="4455" y="252997"/>
              <a:ext cx="1988518" cy="1997431"/>
              <a:chOff x="1813" y="0"/>
              <a:chExt cx="809173" cy="812800"/>
            </a:xfrm>
          </p:grpSpPr>
          <p:sp>
            <p:nvSpPr>
              <p:cNvPr id="895" name="Google Shape;895;p5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96" name="Google Shape;896;p5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7" name="Google Shape;897;p50"/>
            <p:cNvGrpSpPr/>
            <p:nvPr/>
          </p:nvGrpSpPr>
          <p:grpSpPr>
            <a:xfrm>
              <a:off x="25400" y="-1157287"/>
              <a:ext cx="4114797" cy="5272084"/>
              <a:chOff x="0" y="-228600"/>
              <a:chExt cx="812800" cy="1041400"/>
            </a:xfrm>
          </p:grpSpPr>
          <p:sp>
            <p:nvSpPr>
              <p:cNvPr id="898" name="Google Shape;898;p50"/>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899" name="Google Shape;899;p50"/>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P</a:t>
                </a:r>
                <a:endParaRPr sz="700"/>
              </a:p>
            </p:txBody>
          </p:sp>
        </p:grpSp>
      </p:grpSp>
      <p:grpSp>
        <p:nvGrpSpPr>
          <p:cNvPr id="900" name="Google Shape;900;p50"/>
          <p:cNvGrpSpPr/>
          <p:nvPr/>
        </p:nvGrpSpPr>
        <p:grpSpPr>
          <a:xfrm>
            <a:off x="293346" y="3727014"/>
            <a:ext cx="308181" cy="309563"/>
            <a:chOff x="1813" y="0"/>
            <a:chExt cx="809173" cy="812800"/>
          </a:xfrm>
        </p:grpSpPr>
        <p:sp>
          <p:nvSpPr>
            <p:cNvPr id="901" name="Google Shape;901;p5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02" name="Google Shape;902;p5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03" name="Google Shape;903;p50"/>
          <p:cNvSpPr txBox="1"/>
          <p:nvPr/>
        </p:nvSpPr>
        <p:spPr>
          <a:xfrm>
            <a:off x="4222760" y="565786"/>
            <a:ext cx="4406890" cy="13763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Our Founder</a:t>
            </a:r>
            <a:endParaRPr sz="700"/>
          </a:p>
        </p:txBody>
      </p:sp>
      <p:grpSp>
        <p:nvGrpSpPr>
          <p:cNvPr id="904" name="Google Shape;904;p50"/>
          <p:cNvGrpSpPr/>
          <p:nvPr/>
        </p:nvGrpSpPr>
        <p:grpSpPr>
          <a:xfrm>
            <a:off x="8406623" y="570548"/>
            <a:ext cx="308181" cy="309563"/>
            <a:chOff x="1813" y="0"/>
            <a:chExt cx="809173" cy="812800"/>
          </a:xfrm>
        </p:grpSpPr>
        <p:sp>
          <p:nvSpPr>
            <p:cNvPr id="905" name="Google Shape;905;p5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06" name="Google Shape;906;p5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07" name="Google Shape;907;p50"/>
          <p:cNvSpPr txBox="1"/>
          <p:nvPr/>
        </p:nvSpPr>
        <p:spPr>
          <a:xfrm>
            <a:off x="5264865" y="2407783"/>
            <a:ext cx="2322681"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Name Surname</a:t>
            </a:r>
            <a:endParaRPr sz="700"/>
          </a:p>
        </p:txBody>
      </p:sp>
      <p:sp>
        <p:nvSpPr>
          <p:cNvPr id="908" name="Google Shape;908;p50"/>
          <p:cNvSpPr txBox="1"/>
          <p:nvPr/>
        </p:nvSpPr>
        <p:spPr>
          <a:xfrm>
            <a:off x="4875489" y="2987321"/>
            <a:ext cx="3101432" cy="78993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000000"/>
                </a:solidFill>
                <a:latin typeface="Arial"/>
                <a:ea typeface="Arial"/>
                <a:cs typeface="Arial"/>
                <a:sym typeface="Arial"/>
              </a:rPr>
              <a:t>Presentations are communication tools that can be used as demonstrations, lectures, speeches, reports, and more. It is mostly presented before an audience. </a:t>
            </a:r>
            <a:endParaRPr sz="700"/>
          </a:p>
        </p:txBody>
      </p:sp>
      <p:grpSp>
        <p:nvGrpSpPr>
          <p:cNvPr id="909" name="Google Shape;909;p50"/>
          <p:cNvGrpSpPr/>
          <p:nvPr/>
        </p:nvGrpSpPr>
        <p:grpSpPr>
          <a:xfrm>
            <a:off x="5071306" y="4490482"/>
            <a:ext cx="3644190" cy="266621"/>
            <a:chOff x="0" y="-28575"/>
            <a:chExt cx="9717839" cy="710988"/>
          </a:xfrm>
        </p:grpSpPr>
        <p:sp>
          <p:nvSpPr>
            <p:cNvPr id="910" name="Google Shape;910;p50"/>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911" name="Google Shape;911;p50"/>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202A79"/>
                  </a:solidFill>
                  <a:latin typeface="Arial"/>
                  <a:ea typeface="Arial"/>
                  <a:cs typeface="Arial"/>
                  <a:sym typeface="Arial"/>
                </a:rPr>
                <a:t>Company name | </a:t>
              </a:r>
              <a:endParaRPr sz="700"/>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915" name="Shape 915"/>
        <p:cNvGrpSpPr/>
        <p:nvPr/>
      </p:nvGrpSpPr>
      <p:grpSpPr>
        <a:xfrm>
          <a:off x="0" y="0"/>
          <a:ext cx="0" cy="0"/>
          <a:chOff x="0" y="0"/>
          <a:chExt cx="0" cy="0"/>
        </a:xfrm>
      </p:grpSpPr>
      <p:sp>
        <p:nvSpPr>
          <p:cNvPr id="916" name="Google Shape;916;p51"/>
          <p:cNvSpPr txBox="1"/>
          <p:nvPr/>
        </p:nvSpPr>
        <p:spPr>
          <a:xfrm>
            <a:off x="1085842" y="509588"/>
            <a:ext cx="6972316" cy="6905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Our Partners</a:t>
            </a:r>
            <a:endParaRPr sz="700"/>
          </a:p>
        </p:txBody>
      </p:sp>
      <p:grpSp>
        <p:nvGrpSpPr>
          <p:cNvPr id="917" name="Google Shape;917;p51"/>
          <p:cNvGrpSpPr/>
          <p:nvPr/>
        </p:nvGrpSpPr>
        <p:grpSpPr>
          <a:xfrm>
            <a:off x="1106424" y="1401289"/>
            <a:ext cx="1589318" cy="1605165"/>
            <a:chOff x="0" y="-47625"/>
            <a:chExt cx="974759" cy="984479"/>
          </a:xfrm>
        </p:grpSpPr>
        <p:sp>
          <p:nvSpPr>
            <p:cNvPr id="918" name="Google Shape;918;p51"/>
            <p:cNvSpPr/>
            <p:nvPr/>
          </p:nvSpPr>
          <p:spPr>
            <a:xfrm>
              <a:off x="0" y="0"/>
              <a:ext cx="974759" cy="936854"/>
            </a:xfrm>
            <a:custGeom>
              <a:rect b="b" l="l" r="r" t="t"/>
              <a:pathLst>
                <a:path extrusionOk="0" h="936854" w="974759">
                  <a:moveTo>
                    <a:pt x="0" y="0"/>
                  </a:moveTo>
                  <a:lnTo>
                    <a:pt x="974759" y="0"/>
                  </a:lnTo>
                  <a:lnTo>
                    <a:pt x="974759" y="936854"/>
                  </a:lnTo>
                  <a:lnTo>
                    <a:pt x="0" y="936854"/>
                  </a:lnTo>
                  <a:close/>
                </a:path>
              </a:pathLst>
            </a:custGeom>
            <a:solidFill>
              <a:srgbClr val="202A79"/>
            </a:solidFill>
            <a:ln cap="flat" cmpd="sng" w="28575">
              <a:solidFill>
                <a:srgbClr val="202A79"/>
              </a:solidFill>
              <a:prstDash val="solid"/>
              <a:round/>
              <a:headEnd len="sm" w="sm" type="none"/>
              <a:tailEnd len="sm" w="sm" type="none"/>
            </a:ln>
          </p:spPr>
        </p:sp>
        <p:sp>
          <p:nvSpPr>
            <p:cNvPr id="919" name="Google Shape;919;p51"/>
            <p:cNvSpPr txBox="1"/>
            <p:nvPr/>
          </p:nvSpPr>
          <p:spPr>
            <a:xfrm>
              <a:off x="0" y="-47625"/>
              <a:ext cx="812800" cy="860425"/>
            </a:xfrm>
            <a:prstGeom prst="rect">
              <a:avLst/>
            </a:prstGeom>
            <a:noFill/>
            <a:ln>
              <a:noFill/>
            </a:ln>
          </p:spPr>
          <p:txBody>
            <a:bodyPr anchorCtr="0" anchor="ctr" bIns="21825" lIns="21825" spcFirstLastPara="1" rIns="21825" wrap="square" tIns="21825">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20" name="Google Shape;920;p51"/>
          <p:cNvSpPr txBox="1"/>
          <p:nvPr/>
        </p:nvSpPr>
        <p:spPr>
          <a:xfrm>
            <a:off x="1106424" y="1937723"/>
            <a:ext cx="1595216" cy="203842"/>
          </a:xfrm>
          <a:prstGeom prst="rect">
            <a:avLst/>
          </a:prstGeom>
          <a:noFill/>
          <a:ln>
            <a:noFill/>
          </a:ln>
        </p:spPr>
        <p:txBody>
          <a:bodyPr anchorCtr="0" anchor="t" bIns="0" lIns="0" spcFirstLastPara="1" rIns="0" wrap="square" tIns="0">
            <a:spAutoFit/>
          </a:bodyPr>
          <a:lstStyle/>
          <a:p>
            <a:pPr indent="0" lvl="0" marL="0" marR="0" rtl="0" algn="ctr">
              <a:lnSpc>
                <a:spcPct val="119978"/>
              </a:lnSpc>
              <a:spcBef>
                <a:spcPts val="0"/>
              </a:spcBef>
              <a:spcAft>
                <a:spcPts val="0"/>
              </a:spcAft>
              <a:buNone/>
            </a:pPr>
            <a:r>
              <a:rPr b="0" i="0" lang="en" sz="1400" u="none" cap="none" strike="noStrike">
                <a:solidFill>
                  <a:srgbClr val="FFFFFF"/>
                </a:solidFill>
                <a:latin typeface="Arial"/>
                <a:ea typeface="Arial"/>
                <a:cs typeface="Arial"/>
                <a:sym typeface="Arial"/>
              </a:rPr>
              <a:t>Company</a:t>
            </a:r>
            <a:endParaRPr sz="700"/>
          </a:p>
        </p:txBody>
      </p:sp>
      <p:sp>
        <p:nvSpPr>
          <p:cNvPr id="921" name="Google Shape;921;p51"/>
          <p:cNvSpPr txBox="1"/>
          <p:nvPr/>
        </p:nvSpPr>
        <p:spPr>
          <a:xfrm>
            <a:off x="1314390" y="2223648"/>
            <a:ext cx="1173386" cy="532788"/>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FFFFFF"/>
                </a:solidFill>
                <a:latin typeface="Arial"/>
                <a:ea typeface="Arial"/>
                <a:cs typeface="Arial"/>
                <a:sym typeface="Arial"/>
              </a:rPr>
              <a:t>Elaborate on what you want to discuss. </a:t>
            </a:r>
            <a:endParaRPr sz="700"/>
          </a:p>
        </p:txBody>
      </p:sp>
      <p:grpSp>
        <p:nvGrpSpPr>
          <p:cNvPr id="922" name="Google Shape;922;p51"/>
          <p:cNvGrpSpPr/>
          <p:nvPr/>
        </p:nvGrpSpPr>
        <p:grpSpPr>
          <a:xfrm>
            <a:off x="1106424" y="3141739"/>
            <a:ext cx="1589318" cy="1605165"/>
            <a:chOff x="0" y="-47625"/>
            <a:chExt cx="974759" cy="984479"/>
          </a:xfrm>
        </p:grpSpPr>
        <p:sp>
          <p:nvSpPr>
            <p:cNvPr id="923" name="Google Shape;923;p51"/>
            <p:cNvSpPr/>
            <p:nvPr/>
          </p:nvSpPr>
          <p:spPr>
            <a:xfrm>
              <a:off x="0" y="0"/>
              <a:ext cx="974759" cy="936854"/>
            </a:xfrm>
            <a:custGeom>
              <a:rect b="b" l="l" r="r" t="t"/>
              <a:pathLst>
                <a:path extrusionOk="0" h="936854" w="974759">
                  <a:moveTo>
                    <a:pt x="0" y="0"/>
                  </a:moveTo>
                  <a:lnTo>
                    <a:pt x="974759" y="0"/>
                  </a:lnTo>
                  <a:lnTo>
                    <a:pt x="974759" y="936854"/>
                  </a:lnTo>
                  <a:lnTo>
                    <a:pt x="0" y="936854"/>
                  </a:lnTo>
                  <a:close/>
                </a:path>
              </a:pathLst>
            </a:custGeom>
            <a:solidFill>
              <a:srgbClr val="202A79"/>
            </a:solidFill>
            <a:ln cap="flat" cmpd="sng" w="28575">
              <a:solidFill>
                <a:srgbClr val="202A79"/>
              </a:solidFill>
              <a:prstDash val="solid"/>
              <a:round/>
              <a:headEnd len="sm" w="sm" type="none"/>
              <a:tailEnd len="sm" w="sm" type="none"/>
            </a:ln>
          </p:spPr>
        </p:sp>
        <p:sp>
          <p:nvSpPr>
            <p:cNvPr id="924" name="Google Shape;924;p51"/>
            <p:cNvSpPr txBox="1"/>
            <p:nvPr/>
          </p:nvSpPr>
          <p:spPr>
            <a:xfrm>
              <a:off x="0" y="-47625"/>
              <a:ext cx="812800" cy="860425"/>
            </a:xfrm>
            <a:prstGeom prst="rect">
              <a:avLst/>
            </a:prstGeom>
            <a:noFill/>
            <a:ln>
              <a:noFill/>
            </a:ln>
          </p:spPr>
          <p:txBody>
            <a:bodyPr anchorCtr="0" anchor="ctr" bIns="21825" lIns="21825" spcFirstLastPara="1" rIns="21825" wrap="square" tIns="21825">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25" name="Google Shape;925;p51"/>
          <p:cNvSpPr txBox="1"/>
          <p:nvPr/>
        </p:nvSpPr>
        <p:spPr>
          <a:xfrm>
            <a:off x="1106424" y="3678173"/>
            <a:ext cx="1595216" cy="200025"/>
          </a:xfrm>
          <a:prstGeom prst="rect">
            <a:avLst/>
          </a:prstGeom>
          <a:noFill/>
          <a:ln>
            <a:noFill/>
          </a:ln>
        </p:spPr>
        <p:txBody>
          <a:bodyPr anchorCtr="0" anchor="t" bIns="0" lIns="0" spcFirstLastPara="1" rIns="0" wrap="square" tIns="0">
            <a:spAutoFit/>
          </a:bodyPr>
          <a:lstStyle/>
          <a:p>
            <a:pPr indent="0" lvl="0" marL="0" marR="0" rtl="0" algn="ctr">
              <a:lnSpc>
                <a:spcPct val="119978"/>
              </a:lnSpc>
              <a:spcBef>
                <a:spcPts val="0"/>
              </a:spcBef>
              <a:spcAft>
                <a:spcPts val="0"/>
              </a:spcAft>
              <a:buNone/>
            </a:pPr>
            <a:r>
              <a:rPr b="0" i="0" lang="en" sz="1400" u="none" cap="none" strike="noStrike">
                <a:solidFill>
                  <a:srgbClr val="FFFFFF"/>
                </a:solidFill>
                <a:latin typeface="Arial"/>
                <a:ea typeface="Arial"/>
                <a:cs typeface="Arial"/>
                <a:sym typeface="Arial"/>
              </a:rPr>
              <a:t>Company</a:t>
            </a:r>
            <a:endParaRPr sz="700"/>
          </a:p>
        </p:txBody>
      </p:sp>
      <p:sp>
        <p:nvSpPr>
          <p:cNvPr id="926" name="Google Shape;926;p51"/>
          <p:cNvSpPr txBox="1"/>
          <p:nvPr/>
        </p:nvSpPr>
        <p:spPr>
          <a:xfrm>
            <a:off x="1314390" y="3964097"/>
            <a:ext cx="1173386" cy="535797"/>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FFFFFF"/>
                </a:solidFill>
                <a:latin typeface="Arial"/>
                <a:ea typeface="Arial"/>
                <a:cs typeface="Arial"/>
                <a:sym typeface="Arial"/>
              </a:rPr>
              <a:t>Elaborate on what you want to discuss.  </a:t>
            </a:r>
            <a:endParaRPr sz="700"/>
          </a:p>
        </p:txBody>
      </p:sp>
      <p:grpSp>
        <p:nvGrpSpPr>
          <p:cNvPr id="927" name="Google Shape;927;p51"/>
          <p:cNvGrpSpPr/>
          <p:nvPr/>
        </p:nvGrpSpPr>
        <p:grpSpPr>
          <a:xfrm>
            <a:off x="914267" y="1828900"/>
            <a:ext cx="384314" cy="386037"/>
            <a:chOff x="1813" y="0"/>
            <a:chExt cx="809173" cy="812800"/>
          </a:xfrm>
        </p:grpSpPr>
        <p:sp>
          <p:nvSpPr>
            <p:cNvPr id="928" name="Google Shape;928;p5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29" name="Google Shape;929;p5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30" name="Google Shape;930;p51"/>
          <p:cNvGrpSpPr/>
          <p:nvPr/>
        </p:nvGrpSpPr>
        <p:grpSpPr>
          <a:xfrm>
            <a:off x="2509483" y="3605996"/>
            <a:ext cx="384314" cy="386036"/>
            <a:chOff x="1813" y="0"/>
            <a:chExt cx="809173" cy="812800"/>
          </a:xfrm>
        </p:grpSpPr>
        <p:sp>
          <p:nvSpPr>
            <p:cNvPr id="931" name="Google Shape;931;p5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32" name="Google Shape;932;p5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933" name="Google Shape;933;p51"/>
          <p:cNvPicPr preferRelativeResize="0"/>
          <p:nvPr/>
        </p:nvPicPr>
        <p:blipFill rotWithShape="1">
          <a:blip r:embed="rId3">
            <a:alphaModFix/>
          </a:blip>
          <a:srcRect b="0" l="0" r="0" t="0"/>
          <a:stretch/>
        </p:blipFill>
        <p:spPr>
          <a:xfrm>
            <a:off x="1780014" y="3356152"/>
            <a:ext cx="248037" cy="248037"/>
          </a:xfrm>
          <a:prstGeom prst="rect">
            <a:avLst/>
          </a:prstGeom>
          <a:noFill/>
          <a:ln>
            <a:noFill/>
          </a:ln>
        </p:spPr>
      </p:pic>
      <p:pic>
        <p:nvPicPr>
          <p:cNvPr id="934" name="Google Shape;934;p51"/>
          <p:cNvPicPr preferRelativeResize="0"/>
          <p:nvPr/>
        </p:nvPicPr>
        <p:blipFill rotWithShape="1">
          <a:blip r:embed="rId4">
            <a:alphaModFix/>
          </a:blip>
          <a:srcRect b="0" l="0" r="0" t="0"/>
          <a:stretch/>
        </p:blipFill>
        <p:spPr>
          <a:xfrm>
            <a:off x="1778165" y="1597405"/>
            <a:ext cx="248037" cy="248037"/>
          </a:xfrm>
          <a:prstGeom prst="rect">
            <a:avLst/>
          </a:prstGeom>
          <a:noFill/>
          <a:ln>
            <a:noFill/>
          </a:ln>
        </p:spPr>
      </p:pic>
      <p:grpSp>
        <p:nvGrpSpPr>
          <p:cNvPr id="935" name="Google Shape;935;p51"/>
          <p:cNvGrpSpPr/>
          <p:nvPr/>
        </p:nvGrpSpPr>
        <p:grpSpPr>
          <a:xfrm>
            <a:off x="3688174" y="1401289"/>
            <a:ext cx="1589318" cy="1605165"/>
            <a:chOff x="0" y="-47625"/>
            <a:chExt cx="974759" cy="984479"/>
          </a:xfrm>
        </p:grpSpPr>
        <p:sp>
          <p:nvSpPr>
            <p:cNvPr id="936" name="Google Shape;936;p51"/>
            <p:cNvSpPr/>
            <p:nvPr/>
          </p:nvSpPr>
          <p:spPr>
            <a:xfrm>
              <a:off x="0" y="0"/>
              <a:ext cx="974759" cy="936854"/>
            </a:xfrm>
            <a:custGeom>
              <a:rect b="b" l="l" r="r" t="t"/>
              <a:pathLst>
                <a:path extrusionOk="0" h="936854" w="974759">
                  <a:moveTo>
                    <a:pt x="0" y="0"/>
                  </a:moveTo>
                  <a:lnTo>
                    <a:pt x="974759" y="0"/>
                  </a:lnTo>
                  <a:lnTo>
                    <a:pt x="974759" y="936854"/>
                  </a:lnTo>
                  <a:lnTo>
                    <a:pt x="0" y="936854"/>
                  </a:lnTo>
                  <a:close/>
                </a:path>
              </a:pathLst>
            </a:custGeom>
            <a:solidFill>
              <a:srgbClr val="202A79"/>
            </a:solidFill>
            <a:ln cap="flat" cmpd="sng" w="28575">
              <a:solidFill>
                <a:srgbClr val="202A79"/>
              </a:solidFill>
              <a:prstDash val="solid"/>
              <a:round/>
              <a:headEnd len="sm" w="sm" type="none"/>
              <a:tailEnd len="sm" w="sm" type="none"/>
            </a:ln>
          </p:spPr>
        </p:sp>
        <p:sp>
          <p:nvSpPr>
            <p:cNvPr id="937" name="Google Shape;937;p51"/>
            <p:cNvSpPr txBox="1"/>
            <p:nvPr/>
          </p:nvSpPr>
          <p:spPr>
            <a:xfrm>
              <a:off x="0" y="-47625"/>
              <a:ext cx="812800" cy="860425"/>
            </a:xfrm>
            <a:prstGeom prst="rect">
              <a:avLst/>
            </a:prstGeom>
            <a:noFill/>
            <a:ln>
              <a:noFill/>
            </a:ln>
          </p:spPr>
          <p:txBody>
            <a:bodyPr anchorCtr="0" anchor="ctr" bIns="21825" lIns="21825" spcFirstLastPara="1" rIns="21825" wrap="square" tIns="21825">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38" name="Google Shape;938;p51"/>
          <p:cNvSpPr txBox="1"/>
          <p:nvPr/>
        </p:nvSpPr>
        <p:spPr>
          <a:xfrm>
            <a:off x="3688174" y="1937723"/>
            <a:ext cx="1595216" cy="203842"/>
          </a:xfrm>
          <a:prstGeom prst="rect">
            <a:avLst/>
          </a:prstGeom>
          <a:noFill/>
          <a:ln>
            <a:noFill/>
          </a:ln>
        </p:spPr>
        <p:txBody>
          <a:bodyPr anchorCtr="0" anchor="t" bIns="0" lIns="0" spcFirstLastPara="1" rIns="0" wrap="square" tIns="0">
            <a:spAutoFit/>
          </a:bodyPr>
          <a:lstStyle/>
          <a:p>
            <a:pPr indent="0" lvl="0" marL="0" marR="0" rtl="0" algn="ctr">
              <a:lnSpc>
                <a:spcPct val="119978"/>
              </a:lnSpc>
              <a:spcBef>
                <a:spcPts val="0"/>
              </a:spcBef>
              <a:spcAft>
                <a:spcPts val="0"/>
              </a:spcAft>
              <a:buNone/>
            </a:pPr>
            <a:r>
              <a:rPr b="0" i="0" lang="en" sz="1400" u="none" cap="none" strike="noStrike">
                <a:solidFill>
                  <a:srgbClr val="FFFFFF"/>
                </a:solidFill>
                <a:latin typeface="Arial"/>
                <a:ea typeface="Arial"/>
                <a:cs typeface="Arial"/>
                <a:sym typeface="Arial"/>
              </a:rPr>
              <a:t>Company</a:t>
            </a:r>
            <a:endParaRPr sz="700"/>
          </a:p>
        </p:txBody>
      </p:sp>
      <p:sp>
        <p:nvSpPr>
          <p:cNvPr id="939" name="Google Shape;939;p51"/>
          <p:cNvSpPr txBox="1"/>
          <p:nvPr/>
        </p:nvSpPr>
        <p:spPr>
          <a:xfrm>
            <a:off x="3896140" y="2223648"/>
            <a:ext cx="1173386" cy="532788"/>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FFFFFF"/>
                </a:solidFill>
                <a:latin typeface="Arial"/>
                <a:ea typeface="Arial"/>
                <a:cs typeface="Arial"/>
                <a:sym typeface="Arial"/>
              </a:rPr>
              <a:t>Elaborate on what you want to discuss. </a:t>
            </a:r>
            <a:endParaRPr sz="700"/>
          </a:p>
        </p:txBody>
      </p:sp>
      <p:grpSp>
        <p:nvGrpSpPr>
          <p:cNvPr id="940" name="Google Shape;940;p51"/>
          <p:cNvGrpSpPr/>
          <p:nvPr/>
        </p:nvGrpSpPr>
        <p:grpSpPr>
          <a:xfrm>
            <a:off x="3688174" y="3141739"/>
            <a:ext cx="1589318" cy="1605165"/>
            <a:chOff x="0" y="-47625"/>
            <a:chExt cx="974759" cy="984479"/>
          </a:xfrm>
        </p:grpSpPr>
        <p:sp>
          <p:nvSpPr>
            <p:cNvPr id="941" name="Google Shape;941;p51"/>
            <p:cNvSpPr/>
            <p:nvPr/>
          </p:nvSpPr>
          <p:spPr>
            <a:xfrm>
              <a:off x="0" y="0"/>
              <a:ext cx="974759" cy="936854"/>
            </a:xfrm>
            <a:custGeom>
              <a:rect b="b" l="l" r="r" t="t"/>
              <a:pathLst>
                <a:path extrusionOk="0" h="936854" w="974759">
                  <a:moveTo>
                    <a:pt x="0" y="0"/>
                  </a:moveTo>
                  <a:lnTo>
                    <a:pt x="974759" y="0"/>
                  </a:lnTo>
                  <a:lnTo>
                    <a:pt x="974759" y="936854"/>
                  </a:lnTo>
                  <a:lnTo>
                    <a:pt x="0" y="936854"/>
                  </a:lnTo>
                  <a:close/>
                </a:path>
              </a:pathLst>
            </a:custGeom>
            <a:solidFill>
              <a:srgbClr val="202A79"/>
            </a:solidFill>
            <a:ln cap="flat" cmpd="sng" w="28575">
              <a:solidFill>
                <a:srgbClr val="202A79"/>
              </a:solidFill>
              <a:prstDash val="solid"/>
              <a:round/>
              <a:headEnd len="sm" w="sm" type="none"/>
              <a:tailEnd len="sm" w="sm" type="none"/>
            </a:ln>
          </p:spPr>
        </p:sp>
        <p:sp>
          <p:nvSpPr>
            <p:cNvPr id="942" name="Google Shape;942;p51"/>
            <p:cNvSpPr txBox="1"/>
            <p:nvPr/>
          </p:nvSpPr>
          <p:spPr>
            <a:xfrm>
              <a:off x="0" y="-47625"/>
              <a:ext cx="812800" cy="860425"/>
            </a:xfrm>
            <a:prstGeom prst="rect">
              <a:avLst/>
            </a:prstGeom>
            <a:noFill/>
            <a:ln>
              <a:noFill/>
            </a:ln>
          </p:spPr>
          <p:txBody>
            <a:bodyPr anchorCtr="0" anchor="ctr" bIns="21825" lIns="21825" spcFirstLastPara="1" rIns="21825" wrap="square" tIns="21825">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43" name="Google Shape;943;p51"/>
          <p:cNvSpPr txBox="1"/>
          <p:nvPr/>
        </p:nvSpPr>
        <p:spPr>
          <a:xfrm>
            <a:off x="3688174" y="3678173"/>
            <a:ext cx="1595216" cy="200025"/>
          </a:xfrm>
          <a:prstGeom prst="rect">
            <a:avLst/>
          </a:prstGeom>
          <a:noFill/>
          <a:ln>
            <a:noFill/>
          </a:ln>
        </p:spPr>
        <p:txBody>
          <a:bodyPr anchorCtr="0" anchor="t" bIns="0" lIns="0" spcFirstLastPara="1" rIns="0" wrap="square" tIns="0">
            <a:spAutoFit/>
          </a:bodyPr>
          <a:lstStyle/>
          <a:p>
            <a:pPr indent="0" lvl="0" marL="0" marR="0" rtl="0" algn="ctr">
              <a:lnSpc>
                <a:spcPct val="119978"/>
              </a:lnSpc>
              <a:spcBef>
                <a:spcPts val="0"/>
              </a:spcBef>
              <a:spcAft>
                <a:spcPts val="0"/>
              </a:spcAft>
              <a:buNone/>
            </a:pPr>
            <a:r>
              <a:rPr b="0" i="0" lang="en" sz="1400" u="none" cap="none" strike="noStrike">
                <a:solidFill>
                  <a:srgbClr val="FFFFFF"/>
                </a:solidFill>
                <a:latin typeface="Arial"/>
                <a:ea typeface="Arial"/>
                <a:cs typeface="Arial"/>
                <a:sym typeface="Arial"/>
              </a:rPr>
              <a:t>Company</a:t>
            </a:r>
            <a:endParaRPr sz="700"/>
          </a:p>
        </p:txBody>
      </p:sp>
      <p:sp>
        <p:nvSpPr>
          <p:cNvPr id="944" name="Google Shape;944;p51"/>
          <p:cNvSpPr txBox="1"/>
          <p:nvPr/>
        </p:nvSpPr>
        <p:spPr>
          <a:xfrm>
            <a:off x="3896140" y="3964097"/>
            <a:ext cx="1173386" cy="535797"/>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FFFFFF"/>
                </a:solidFill>
                <a:latin typeface="Arial"/>
                <a:ea typeface="Arial"/>
                <a:cs typeface="Arial"/>
                <a:sym typeface="Arial"/>
              </a:rPr>
              <a:t>Elaborate on what you want to discuss.  </a:t>
            </a:r>
            <a:endParaRPr sz="700"/>
          </a:p>
        </p:txBody>
      </p:sp>
      <p:grpSp>
        <p:nvGrpSpPr>
          <p:cNvPr id="945" name="Google Shape;945;p51"/>
          <p:cNvGrpSpPr/>
          <p:nvPr/>
        </p:nvGrpSpPr>
        <p:grpSpPr>
          <a:xfrm>
            <a:off x="3510965" y="1868624"/>
            <a:ext cx="384314" cy="386037"/>
            <a:chOff x="1813" y="0"/>
            <a:chExt cx="809173" cy="812800"/>
          </a:xfrm>
        </p:grpSpPr>
        <p:sp>
          <p:nvSpPr>
            <p:cNvPr id="946" name="Google Shape;946;p5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47" name="Google Shape;947;p5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48" name="Google Shape;948;p51"/>
          <p:cNvGrpSpPr/>
          <p:nvPr/>
        </p:nvGrpSpPr>
        <p:grpSpPr>
          <a:xfrm>
            <a:off x="5091233" y="3605996"/>
            <a:ext cx="384314" cy="386036"/>
            <a:chOff x="1813" y="0"/>
            <a:chExt cx="809173" cy="812800"/>
          </a:xfrm>
        </p:grpSpPr>
        <p:sp>
          <p:nvSpPr>
            <p:cNvPr id="949" name="Google Shape;949;p5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50" name="Google Shape;950;p5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51" name="Google Shape;951;p51"/>
          <p:cNvGrpSpPr/>
          <p:nvPr/>
        </p:nvGrpSpPr>
        <p:grpSpPr>
          <a:xfrm>
            <a:off x="6269924" y="1401289"/>
            <a:ext cx="1589318" cy="1605165"/>
            <a:chOff x="0" y="-47625"/>
            <a:chExt cx="974759" cy="984479"/>
          </a:xfrm>
        </p:grpSpPr>
        <p:sp>
          <p:nvSpPr>
            <p:cNvPr id="952" name="Google Shape;952;p51"/>
            <p:cNvSpPr/>
            <p:nvPr/>
          </p:nvSpPr>
          <p:spPr>
            <a:xfrm>
              <a:off x="0" y="0"/>
              <a:ext cx="974759" cy="936854"/>
            </a:xfrm>
            <a:custGeom>
              <a:rect b="b" l="l" r="r" t="t"/>
              <a:pathLst>
                <a:path extrusionOk="0" h="936854" w="974759">
                  <a:moveTo>
                    <a:pt x="0" y="0"/>
                  </a:moveTo>
                  <a:lnTo>
                    <a:pt x="974759" y="0"/>
                  </a:lnTo>
                  <a:lnTo>
                    <a:pt x="974759" y="936854"/>
                  </a:lnTo>
                  <a:lnTo>
                    <a:pt x="0" y="936854"/>
                  </a:lnTo>
                  <a:close/>
                </a:path>
              </a:pathLst>
            </a:custGeom>
            <a:solidFill>
              <a:srgbClr val="202A79"/>
            </a:solidFill>
            <a:ln cap="flat" cmpd="sng" w="28575">
              <a:solidFill>
                <a:srgbClr val="202A79"/>
              </a:solidFill>
              <a:prstDash val="solid"/>
              <a:round/>
              <a:headEnd len="sm" w="sm" type="none"/>
              <a:tailEnd len="sm" w="sm" type="none"/>
            </a:ln>
          </p:spPr>
        </p:sp>
        <p:sp>
          <p:nvSpPr>
            <p:cNvPr id="953" name="Google Shape;953;p51"/>
            <p:cNvSpPr txBox="1"/>
            <p:nvPr/>
          </p:nvSpPr>
          <p:spPr>
            <a:xfrm>
              <a:off x="0" y="-47625"/>
              <a:ext cx="812800" cy="860425"/>
            </a:xfrm>
            <a:prstGeom prst="rect">
              <a:avLst/>
            </a:prstGeom>
            <a:noFill/>
            <a:ln>
              <a:noFill/>
            </a:ln>
          </p:spPr>
          <p:txBody>
            <a:bodyPr anchorCtr="0" anchor="ctr" bIns="21825" lIns="21825" spcFirstLastPara="1" rIns="21825" wrap="square" tIns="21825">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54" name="Google Shape;954;p51"/>
          <p:cNvSpPr txBox="1"/>
          <p:nvPr/>
        </p:nvSpPr>
        <p:spPr>
          <a:xfrm>
            <a:off x="6269924" y="1937723"/>
            <a:ext cx="1595216" cy="203842"/>
          </a:xfrm>
          <a:prstGeom prst="rect">
            <a:avLst/>
          </a:prstGeom>
          <a:noFill/>
          <a:ln>
            <a:noFill/>
          </a:ln>
        </p:spPr>
        <p:txBody>
          <a:bodyPr anchorCtr="0" anchor="t" bIns="0" lIns="0" spcFirstLastPara="1" rIns="0" wrap="square" tIns="0">
            <a:spAutoFit/>
          </a:bodyPr>
          <a:lstStyle/>
          <a:p>
            <a:pPr indent="0" lvl="0" marL="0" marR="0" rtl="0" algn="ctr">
              <a:lnSpc>
                <a:spcPct val="119978"/>
              </a:lnSpc>
              <a:spcBef>
                <a:spcPts val="0"/>
              </a:spcBef>
              <a:spcAft>
                <a:spcPts val="0"/>
              </a:spcAft>
              <a:buNone/>
            </a:pPr>
            <a:r>
              <a:rPr b="0" i="0" lang="en" sz="1400" u="none" cap="none" strike="noStrike">
                <a:solidFill>
                  <a:srgbClr val="FFFFFF"/>
                </a:solidFill>
                <a:latin typeface="Arial"/>
                <a:ea typeface="Arial"/>
                <a:cs typeface="Arial"/>
                <a:sym typeface="Arial"/>
              </a:rPr>
              <a:t>Company</a:t>
            </a:r>
            <a:endParaRPr sz="700"/>
          </a:p>
        </p:txBody>
      </p:sp>
      <p:sp>
        <p:nvSpPr>
          <p:cNvPr id="955" name="Google Shape;955;p51"/>
          <p:cNvSpPr txBox="1"/>
          <p:nvPr/>
        </p:nvSpPr>
        <p:spPr>
          <a:xfrm>
            <a:off x="6477890" y="2223648"/>
            <a:ext cx="1173386" cy="532788"/>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FFFFFF"/>
                </a:solidFill>
                <a:latin typeface="Arial"/>
                <a:ea typeface="Arial"/>
                <a:cs typeface="Arial"/>
                <a:sym typeface="Arial"/>
              </a:rPr>
              <a:t>Elaborate on what you want to discuss. </a:t>
            </a:r>
            <a:endParaRPr sz="700"/>
          </a:p>
        </p:txBody>
      </p:sp>
      <p:grpSp>
        <p:nvGrpSpPr>
          <p:cNvPr id="956" name="Google Shape;956;p51"/>
          <p:cNvGrpSpPr/>
          <p:nvPr/>
        </p:nvGrpSpPr>
        <p:grpSpPr>
          <a:xfrm>
            <a:off x="6269924" y="3141739"/>
            <a:ext cx="1589318" cy="1605165"/>
            <a:chOff x="0" y="-47625"/>
            <a:chExt cx="974759" cy="984479"/>
          </a:xfrm>
        </p:grpSpPr>
        <p:sp>
          <p:nvSpPr>
            <p:cNvPr id="957" name="Google Shape;957;p51"/>
            <p:cNvSpPr/>
            <p:nvPr/>
          </p:nvSpPr>
          <p:spPr>
            <a:xfrm>
              <a:off x="0" y="0"/>
              <a:ext cx="974759" cy="936854"/>
            </a:xfrm>
            <a:custGeom>
              <a:rect b="b" l="l" r="r" t="t"/>
              <a:pathLst>
                <a:path extrusionOk="0" h="936854" w="974759">
                  <a:moveTo>
                    <a:pt x="0" y="0"/>
                  </a:moveTo>
                  <a:lnTo>
                    <a:pt x="974759" y="0"/>
                  </a:lnTo>
                  <a:lnTo>
                    <a:pt x="974759" y="936854"/>
                  </a:lnTo>
                  <a:lnTo>
                    <a:pt x="0" y="936854"/>
                  </a:lnTo>
                  <a:close/>
                </a:path>
              </a:pathLst>
            </a:custGeom>
            <a:solidFill>
              <a:srgbClr val="202A79"/>
            </a:solidFill>
            <a:ln cap="flat" cmpd="sng" w="28575">
              <a:solidFill>
                <a:srgbClr val="202A79"/>
              </a:solidFill>
              <a:prstDash val="solid"/>
              <a:round/>
              <a:headEnd len="sm" w="sm" type="none"/>
              <a:tailEnd len="sm" w="sm" type="none"/>
            </a:ln>
          </p:spPr>
        </p:sp>
        <p:sp>
          <p:nvSpPr>
            <p:cNvPr id="958" name="Google Shape;958;p51"/>
            <p:cNvSpPr txBox="1"/>
            <p:nvPr/>
          </p:nvSpPr>
          <p:spPr>
            <a:xfrm>
              <a:off x="0" y="-47625"/>
              <a:ext cx="812800" cy="860425"/>
            </a:xfrm>
            <a:prstGeom prst="rect">
              <a:avLst/>
            </a:prstGeom>
            <a:noFill/>
            <a:ln>
              <a:noFill/>
            </a:ln>
          </p:spPr>
          <p:txBody>
            <a:bodyPr anchorCtr="0" anchor="ctr" bIns="21825" lIns="21825" spcFirstLastPara="1" rIns="21825" wrap="square" tIns="21825">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59" name="Google Shape;959;p51"/>
          <p:cNvSpPr txBox="1"/>
          <p:nvPr/>
        </p:nvSpPr>
        <p:spPr>
          <a:xfrm>
            <a:off x="6269924" y="3678173"/>
            <a:ext cx="1595216" cy="200025"/>
          </a:xfrm>
          <a:prstGeom prst="rect">
            <a:avLst/>
          </a:prstGeom>
          <a:noFill/>
          <a:ln>
            <a:noFill/>
          </a:ln>
        </p:spPr>
        <p:txBody>
          <a:bodyPr anchorCtr="0" anchor="t" bIns="0" lIns="0" spcFirstLastPara="1" rIns="0" wrap="square" tIns="0">
            <a:spAutoFit/>
          </a:bodyPr>
          <a:lstStyle/>
          <a:p>
            <a:pPr indent="0" lvl="0" marL="0" marR="0" rtl="0" algn="ctr">
              <a:lnSpc>
                <a:spcPct val="119978"/>
              </a:lnSpc>
              <a:spcBef>
                <a:spcPts val="0"/>
              </a:spcBef>
              <a:spcAft>
                <a:spcPts val="0"/>
              </a:spcAft>
              <a:buNone/>
            </a:pPr>
            <a:r>
              <a:rPr b="0" i="0" lang="en" sz="1400" u="none" cap="none" strike="noStrike">
                <a:solidFill>
                  <a:srgbClr val="FFFFFF"/>
                </a:solidFill>
                <a:latin typeface="Arial"/>
                <a:ea typeface="Arial"/>
                <a:cs typeface="Arial"/>
                <a:sym typeface="Arial"/>
              </a:rPr>
              <a:t>Company</a:t>
            </a:r>
            <a:endParaRPr sz="700"/>
          </a:p>
        </p:txBody>
      </p:sp>
      <p:sp>
        <p:nvSpPr>
          <p:cNvPr id="960" name="Google Shape;960;p51"/>
          <p:cNvSpPr txBox="1"/>
          <p:nvPr/>
        </p:nvSpPr>
        <p:spPr>
          <a:xfrm>
            <a:off x="6477890" y="3964097"/>
            <a:ext cx="1173386" cy="535797"/>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0" i="0" lang="en" sz="1000" u="none" cap="none" strike="noStrike">
                <a:solidFill>
                  <a:srgbClr val="FFFFFF"/>
                </a:solidFill>
                <a:latin typeface="Arial"/>
                <a:ea typeface="Arial"/>
                <a:cs typeface="Arial"/>
                <a:sym typeface="Arial"/>
              </a:rPr>
              <a:t>Elaborate on what you want to discuss.  </a:t>
            </a:r>
            <a:endParaRPr sz="700"/>
          </a:p>
        </p:txBody>
      </p:sp>
      <p:grpSp>
        <p:nvGrpSpPr>
          <p:cNvPr id="961" name="Google Shape;961;p51"/>
          <p:cNvGrpSpPr/>
          <p:nvPr/>
        </p:nvGrpSpPr>
        <p:grpSpPr>
          <a:xfrm>
            <a:off x="6077767" y="1828900"/>
            <a:ext cx="384314" cy="386037"/>
            <a:chOff x="1813" y="0"/>
            <a:chExt cx="809173" cy="812800"/>
          </a:xfrm>
        </p:grpSpPr>
        <p:sp>
          <p:nvSpPr>
            <p:cNvPr id="962" name="Google Shape;962;p5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63" name="Google Shape;963;p5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64" name="Google Shape;964;p51"/>
          <p:cNvGrpSpPr/>
          <p:nvPr/>
        </p:nvGrpSpPr>
        <p:grpSpPr>
          <a:xfrm>
            <a:off x="7672983" y="3605996"/>
            <a:ext cx="384314" cy="386036"/>
            <a:chOff x="1813" y="0"/>
            <a:chExt cx="809173" cy="812800"/>
          </a:xfrm>
        </p:grpSpPr>
        <p:sp>
          <p:nvSpPr>
            <p:cNvPr id="965" name="Google Shape;965;p5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66" name="Google Shape;966;p5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967" name="Google Shape;967;p51"/>
          <p:cNvPicPr preferRelativeResize="0"/>
          <p:nvPr/>
        </p:nvPicPr>
        <p:blipFill rotWithShape="1">
          <a:blip r:embed="rId5">
            <a:alphaModFix/>
          </a:blip>
          <a:srcRect b="0" l="0" r="0" t="0"/>
          <a:stretch/>
        </p:blipFill>
        <p:spPr>
          <a:xfrm>
            <a:off x="6943867" y="1597405"/>
            <a:ext cx="243634" cy="243633"/>
          </a:xfrm>
          <a:prstGeom prst="rect">
            <a:avLst/>
          </a:prstGeom>
          <a:noFill/>
          <a:ln>
            <a:noFill/>
          </a:ln>
        </p:spPr>
      </p:pic>
      <p:pic>
        <p:nvPicPr>
          <p:cNvPr id="968" name="Google Shape;968;p51"/>
          <p:cNvPicPr preferRelativeResize="0"/>
          <p:nvPr/>
        </p:nvPicPr>
        <p:blipFill rotWithShape="1">
          <a:blip r:embed="rId6">
            <a:alphaModFix/>
          </a:blip>
          <a:srcRect b="0" l="0" r="0" t="0"/>
          <a:stretch/>
        </p:blipFill>
        <p:spPr>
          <a:xfrm>
            <a:off x="6937280" y="3356152"/>
            <a:ext cx="254606" cy="254606"/>
          </a:xfrm>
          <a:prstGeom prst="rect">
            <a:avLst/>
          </a:prstGeom>
          <a:noFill/>
          <a:ln>
            <a:noFill/>
          </a:ln>
        </p:spPr>
      </p:pic>
      <p:pic>
        <p:nvPicPr>
          <p:cNvPr id="969" name="Google Shape;969;p51"/>
          <p:cNvPicPr preferRelativeResize="0"/>
          <p:nvPr/>
        </p:nvPicPr>
        <p:blipFill rotWithShape="1">
          <a:blip r:embed="rId7">
            <a:alphaModFix/>
          </a:blip>
          <a:srcRect b="0" l="0" r="0" t="0"/>
          <a:stretch/>
        </p:blipFill>
        <p:spPr>
          <a:xfrm>
            <a:off x="4361763" y="3356152"/>
            <a:ext cx="248037" cy="248037"/>
          </a:xfrm>
          <a:prstGeom prst="rect">
            <a:avLst/>
          </a:prstGeom>
          <a:noFill/>
          <a:ln>
            <a:noFill/>
          </a:ln>
        </p:spPr>
      </p:pic>
      <p:pic>
        <p:nvPicPr>
          <p:cNvPr id="970" name="Google Shape;970;p51"/>
          <p:cNvPicPr preferRelativeResize="0"/>
          <p:nvPr/>
        </p:nvPicPr>
        <p:blipFill rotWithShape="1">
          <a:blip r:embed="rId8">
            <a:alphaModFix/>
          </a:blip>
          <a:srcRect b="0" l="0" r="0" t="0"/>
          <a:stretch/>
        </p:blipFill>
        <p:spPr>
          <a:xfrm>
            <a:off x="4361172" y="1597405"/>
            <a:ext cx="247726" cy="2477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974" name="Shape 974"/>
        <p:cNvGrpSpPr/>
        <p:nvPr/>
      </p:nvGrpSpPr>
      <p:grpSpPr>
        <a:xfrm>
          <a:off x="0" y="0"/>
          <a:ext cx="0" cy="0"/>
          <a:chOff x="0" y="0"/>
          <a:chExt cx="0" cy="0"/>
        </a:xfrm>
      </p:grpSpPr>
      <p:cxnSp>
        <p:nvCxnSpPr>
          <p:cNvPr id="975" name="Google Shape;975;p52"/>
          <p:cNvCxnSpPr/>
          <p:nvPr/>
        </p:nvCxnSpPr>
        <p:spPr>
          <a:xfrm flipH="1" rot="10800000">
            <a:off x="4873694" y="1419000"/>
            <a:ext cx="3722429" cy="5333"/>
          </a:xfrm>
          <a:prstGeom prst="straightConnector1">
            <a:avLst/>
          </a:prstGeom>
          <a:noFill/>
          <a:ln cap="flat" cmpd="sng" w="19050">
            <a:solidFill>
              <a:srgbClr val="202A79"/>
            </a:solidFill>
            <a:prstDash val="solid"/>
            <a:round/>
            <a:headEnd len="sm" w="sm" type="none"/>
            <a:tailEnd len="sm" w="sm" type="none"/>
          </a:ln>
        </p:spPr>
      </p:cxnSp>
      <p:sp>
        <p:nvSpPr>
          <p:cNvPr id="976" name="Google Shape;976;p52"/>
          <p:cNvSpPr txBox="1"/>
          <p:nvPr/>
        </p:nvSpPr>
        <p:spPr>
          <a:xfrm>
            <a:off x="-552190" y="338926"/>
            <a:ext cx="4717889" cy="6905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Awards</a:t>
            </a:r>
            <a:endParaRPr sz="700"/>
          </a:p>
        </p:txBody>
      </p:sp>
      <p:grpSp>
        <p:nvGrpSpPr>
          <p:cNvPr id="977" name="Google Shape;977;p52"/>
          <p:cNvGrpSpPr/>
          <p:nvPr/>
        </p:nvGrpSpPr>
        <p:grpSpPr>
          <a:xfrm>
            <a:off x="4873687" y="463074"/>
            <a:ext cx="2870916" cy="718160"/>
            <a:chOff x="0" y="0"/>
            <a:chExt cx="7655776" cy="1915092"/>
          </a:xfrm>
        </p:grpSpPr>
        <p:sp>
          <p:nvSpPr>
            <p:cNvPr id="978" name="Google Shape;978;p52"/>
            <p:cNvSpPr/>
            <p:nvPr/>
          </p:nvSpPr>
          <p:spPr>
            <a:xfrm>
              <a:off x="0" y="0"/>
              <a:ext cx="1633569" cy="1633562"/>
            </a:xfrm>
            <a:custGeom>
              <a:rect b="b" l="l" r="r" t="t"/>
              <a:pathLst>
                <a:path extrusionOk="0" h="6350000" w="6350026">
                  <a:moveTo>
                    <a:pt x="0" y="0"/>
                  </a:moveTo>
                  <a:lnTo>
                    <a:pt x="6350026" y="0"/>
                  </a:lnTo>
                  <a:lnTo>
                    <a:pt x="6350026" y="6350000"/>
                  </a:lnTo>
                  <a:lnTo>
                    <a:pt x="0" y="6350000"/>
                  </a:lnTo>
                  <a:close/>
                </a:path>
              </a:pathLst>
            </a:custGeom>
            <a:blipFill rotWithShape="1">
              <a:blip r:embed="rId3">
                <a:alphaModFix/>
              </a:blip>
              <a:stretch>
                <a:fillRect b="0" l="-24998" r="-24998" t="0"/>
              </a:stretch>
            </a:blipFill>
            <a:ln>
              <a:noFill/>
            </a:ln>
          </p:spPr>
        </p:sp>
        <p:sp>
          <p:nvSpPr>
            <p:cNvPr id="979" name="Google Shape;979;p52"/>
            <p:cNvSpPr txBox="1"/>
            <p:nvPr/>
          </p:nvSpPr>
          <p:spPr>
            <a:xfrm>
              <a:off x="2494773" y="0"/>
              <a:ext cx="5161003"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Award 1</a:t>
              </a:r>
              <a:endParaRPr sz="700"/>
            </a:p>
          </p:txBody>
        </p:sp>
        <p:sp>
          <p:nvSpPr>
            <p:cNvPr id="980" name="Google Shape;980;p52"/>
            <p:cNvSpPr txBox="1"/>
            <p:nvPr/>
          </p:nvSpPr>
          <p:spPr>
            <a:xfrm>
              <a:off x="2494773" y="831147"/>
              <a:ext cx="5161003" cy="108394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000000"/>
                  </a:solidFill>
                  <a:latin typeface="Arial"/>
                  <a:ea typeface="Arial"/>
                  <a:cs typeface="Arial"/>
                  <a:sym typeface="Arial"/>
                </a:rPr>
                <a:t>Elaborate on what you want to discuss. </a:t>
              </a:r>
              <a:endParaRPr sz="700"/>
            </a:p>
          </p:txBody>
        </p:sp>
      </p:grpSp>
      <p:grpSp>
        <p:nvGrpSpPr>
          <p:cNvPr id="981" name="Google Shape;981;p52"/>
          <p:cNvGrpSpPr/>
          <p:nvPr/>
        </p:nvGrpSpPr>
        <p:grpSpPr>
          <a:xfrm>
            <a:off x="4873687" y="1662099"/>
            <a:ext cx="2870916" cy="718160"/>
            <a:chOff x="0" y="0"/>
            <a:chExt cx="7655776" cy="1915092"/>
          </a:xfrm>
        </p:grpSpPr>
        <p:sp>
          <p:nvSpPr>
            <p:cNvPr id="982" name="Google Shape;982;p52"/>
            <p:cNvSpPr txBox="1"/>
            <p:nvPr/>
          </p:nvSpPr>
          <p:spPr>
            <a:xfrm>
              <a:off x="2494773" y="0"/>
              <a:ext cx="5161003" cy="64346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Award 2</a:t>
              </a:r>
              <a:endParaRPr sz="700"/>
            </a:p>
          </p:txBody>
        </p:sp>
        <p:sp>
          <p:nvSpPr>
            <p:cNvPr id="983" name="Google Shape;983;p52"/>
            <p:cNvSpPr txBox="1"/>
            <p:nvPr/>
          </p:nvSpPr>
          <p:spPr>
            <a:xfrm>
              <a:off x="2494773" y="831147"/>
              <a:ext cx="5161003" cy="108394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000000"/>
                  </a:solidFill>
                  <a:latin typeface="Arial"/>
                  <a:ea typeface="Arial"/>
                  <a:cs typeface="Arial"/>
                  <a:sym typeface="Arial"/>
                </a:rPr>
                <a:t>Elaborate on what you want to discuss. </a:t>
              </a:r>
              <a:endParaRPr sz="700"/>
            </a:p>
          </p:txBody>
        </p:sp>
        <p:sp>
          <p:nvSpPr>
            <p:cNvPr id="984" name="Google Shape;984;p52"/>
            <p:cNvSpPr/>
            <p:nvPr/>
          </p:nvSpPr>
          <p:spPr>
            <a:xfrm>
              <a:off x="0" y="0"/>
              <a:ext cx="1633569" cy="1633562"/>
            </a:xfrm>
            <a:custGeom>
              <a:rect b="b" l="l" r="r" t="t"/>
              <a:pathLst>
                <a:path extrusionOk="0" h="6350000" w="6350026">
                  <a:moveTo>
                    <a:pt x="0" y="0"/>
                  </a:moveTo>
                  <a:lnTo>
                    <a:pt x="6350026" y="0"/>
                  </a:lnTo>
                  <a:lnTo>
                    <a:pt x="6350026" y="6350000"/>
                  </a:lnTo>
                  <a:lnTo>
                    <a:pt x="0" y="6350000"/>
                  </a:lnTo>
                  <a:close/>
                </a:path>
              </a:pathLst>
            </a:custGeom>
            <a:blipFill rotWithShape="1">
              <a:blip r:embed="rId4">
                <a:alphaModFix/>
              </a:blip>
              <a:stretch>
                <a:fillRect b="0" l="-17794" r="-17794" t="0"/>
              </a:stretch>
            </a:blipFill>
            <a:ln>
              <a:noFill/>
            </a:ln>
          </p:spPr>
        </p:sp>
      </p:grpSp>
      <p:grpSp>
        <p:nvGrpSpPr>
          <p:cNvPr id="985" name="Google Shape;985;p52"/>
          <p:cNvGrpSpPr/>
          <p:nvPr/>
        </p:nvGrpSpPr>
        <p:grpSpPr>
          <a:xfrm>
            <a:off x="4873687" y="2861123"/>
            <a:ext cx="2870916" cy="718160"/>
            <a:chOff x="0" y="0"/>
            <a:chExt cx="7655776" cy="1915092"/>
          </a:xfrm>
        </p:grpSpPr>
        <p:sp>
          <p:nvSpPr>
            <p:cNvPr id="986" name="Google Shape;986;p52"/>
            <p:cNvSpPr txBox="1"/>
            <p:nvPr/>
          </p:nvSpPr>
          <p:spPr>
            <a:xfrm>
              <a:off x="2494773" y="0"/>
              <a:ext cx="5161003" cy="64346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Award 3</a:t>
              </a:r>
              <a:endParaRPr sz="700"/>
            </a:p>
          </p:txBody>
        </p:sp>
        <p:sp>
          <p:nvSpPr>
            <p:cNvPr id="987" name="Google Shape;987;p52"/>
            <p:cNvSpPr txBox="1"/>
            <p:nvPr/>
          </p:nvSpPr>
          <p:spPr>
            <a:xfrm>
              <a:off x="2494773" y="831147"/>
              <a:ext cx="5161003" cy="108394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000000"/>
                  </a:solidFill>
                  <a:latin typeface="Arial"/>
                  <a:ea typeface="Arial"/>
                  <a:cs typeface="Arial"/>
                  <a:sym typeface="Arial"/>
                </a:rPr>
                <a:t>Elaborate on what you want to discuss. </a:t>
              </a:r>
              <a:endParaRPr sz="700"/>
            </a:p>
          </p:txBody>
        </p:sp>
        <p:sp>
          <p:nvSpPr>
            <p:cNvPr id="988" name="Google Shape;988;p52"/>
            <p:cNvSpPr/>
            <p:nvPr/>
          </p:nvSpPr>
          <p:spPr>
            <a:xfrm>
              <a:off x="0" y="0"/>
              <a:ext cx="1633569" cy="1633562"/>
            </a:xfrm>
            <a:custGeom>
              <a:rect b="b" l="l" r="r" t="t"/>
              <a:pathLst>
                <a:path extrusionOk="0" h="6350000" w="6350026">
                  <a:moveTo>
                    <a:pt x="0" y="0"/>
                  </a:moveTo>
                  <a:lnTo>
                    <a:pt x="6350026" y="0"/>
                  </a:lnTo>
                  <a:lnTo>
                    <a:pt x="6350026" y="6350000"/>
                  </a:lnTo>
                  <a:lnTo>
                    <a:pt x="0" y="6350000"/>
                  </a:lnTo>
                  <a:close/>
                </a:path>
              </a:pathLst>
            </a:custGeom>
            <a:blipFill rotWithShape="1">
              <a:blip r:embed="rId5">
                <a:alphaModFix/>
              </a:blip>
              <a:stretch>
                <a:fillRect b="0" l="-24998" r="-24998" t="0"/>
              </a:stretch>
            </a:blipFill>
            <a:ln>
              <a:noFill/>
            </a:ln>
          </p:spPr>
        </p:sp>
      </p:grpSp>
      <p:grpSp>
        <p:nvGrpSpPr>
          <p:cNvPr id="989" name="Google Shape;989;p52"/>
          <p:cNvGrpSpPr/>
          <p:nvPr/>
        </p:nvGrpSpPr>
        <p:grpSpPr>
          <a:xfrm>
            <a:off x="4873687" y="4060147"/>
            <a:ext cx="2870916" cy="718160"/>
            <a:chOff x="0" y="0"/>
            <a:chExt cx="7655776" cy="1915092"/>
          </a:xfrm>
        </p:grpSpPr>
        <p:sp>
          <p:nvSpPr>
            <p:cNvPr id="990" name="Google Shape;990;p52"/>
            <p:cNvSpPr txBox="1"/>
            <p:nvPr/>
          </p:nvSpPr>
          <p:spPr>
            <a:xfrm>
              <a:off x="2494773" y="0"/>
              <a:ext cx="5161003" cy="643467"/>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Award 4</a:t>
              </a:r>
              <a:endParaRPr sz="700"/>
            </a:p>
          </p:txBody>
        </p:sp>
        <p:sp>
          <p:nvSpPr>
            <p:cNvPr id="991" name="Google Shape;991;p52"/>
            <p:cNvSpPr txBox="1"/>
            <p:nvPr/>
          </p:nvSpPr>
          <p:spPr>
            <a:xfrm>
              <a:off x="2494773" y="831147"/>
              <a:ext cx="5161003" cy="108394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000000"/>
                  </a:solidFill>
                  <a:latin typeface="Arial"/>
                  <a:ea typeface="Arial"/>
                  <a:cs typeface="Arial"/>
                  <a:sym typeface="Arial"/>
                </a:rPr>
                <a:t>Elaborate on what you want to discuss. </a:t>
              </a:r>
              <a:endParaRPr sz="700"/>
            </a:p>
          </p:txBody>
        </p:sp>
        <p:sp>
          <p:nvSpPr>
            <p:cNvPr id="992" name="Google Shape;992;p52"/>
            <p:cNvSpPr/>
            <p:nvPr/>
          </p:nvSpPr>
          <p:spPr>
            <a:xfrm>
              <a:off x="0" y="0"/>
              <a:ext cx="1633569" cy="1633562"/>
            </a:xfrm>
            <a:custGeom>
              <a:rect b="b" l="l" r="r" t="t"/>
              <a:pathLst>
                <a:path extrusionOk="0" h="6350000" w="6350026">
                  <a:moveTo>
                    <a:pt x="0" y="0"/>
                  </a:moveTo>
                  <a:lnTo>
                    <a:pt x="6350026" y="0"/>
                  </a:lnTo>
                  <a:lnTo>
                    <a:pt x="6350026" y="6350000"/>
                  </a:lnTo>
                  <a:lnTo>
                    <a:pt x="0" y="6350000"/>
                  </a:lnTo>
                  <a:close/>
                </a:path>
              </a:pathLst>
            </a:custGeom>
            <a:blipFill rotWithShape="1">
              <a:blip r:embed="rId6">
                <a:alphaModFix/>
              </a:blip>
              <a:stretch>
                <a:fillRect b="0" l="0" r="0" t="-49949"/>
              </a:stretch>
            </a:blipFill>
            <a:ln>
              <a:noFill/>
            </a:ln>
          </p:spPr>
        </p:sp>
      </p:grpSp>
      <p:cxnSp>
        <p:nvCxnSpPr>
          <p:cNvPr id="993" name="Google Shape;993;p52"/>
          <p:cNvCxnSpPr/>
          <p:nvPr/>
        </p:nvCxnSpPr>
        <p:spPr>
          <a:xfrm flipH="1" rot="10800000">
            <a:off x="4873694" y="2618024"/>
            <a:ext cx="3722429" cy="5333"/>
          </a:xfrm>
          <a:prstGeom prst="straightConnector1">
            <a:avLst/>
          </a:prstGeom>
          <a:noFill/>
          <a:ln cap="flat" cmpd="sng" w="19050">
            <a:solidFill>
              <a:srgbClr val="202A79"/>
            </a:solidFill>
            <a:prstDash val="solid"/>
            <a:round/>
            <a:headEnd len="sm" w="sm" type="none"/>
            <a:tailEnd len="sm" w="sm" type="none"/>
          </a:ln>
        </p:spPr>
      </p:cxnSp>
      <p:cxnSp>
        <p:nvCxnSpPr>
          <p:cNvPr id="994" name="Google Shape;994;p52"/>
          <p:cNvCxnSpPr/>
          <p:nvPr/>
        </p:nvCxnSpPr>
        <p:spPr>
          <a:xfrm flipH="1" rot="10800000">
            <a:off x="4873694" y="3817048"/>
            <a:ext cx="3722429" cy="5333"/>
          </a:xfrm>
          <a:prstGeom prst="straightConnector1">
            <a:avLst/>
          </a:prstGeom>
          <a:noFill/>
          <a:ln cap="flat" cmpd="sng" w="19050">
            <a:solidFill>
              <a:srgbClr val="202A79"/>
            </a:solidFill>
            <a:prstDash val="solid"/>
            <a:round/>
            <a:headEnd len="sm" w="sm" type="none"/>
            <a:tailEnd len="sm" w="sm" type="none"/>
          </a:ln>
        </p:spPr>
      </p:cxnSp>
      <p:grpSp>
        <p:nvGrpSpPr>
          <p:cNvPr id="995" name="Google Shape;995;p52"/>
          <p:cNvGrpSpPr/>
          <p:nvPr/>
        </p:nvGrpSpPr>
        <p:grpSpPr>
          <a:xfrm>
            <a:off x="3310103" y="-229633"/>
            <a:ext cx="1550903" cy="1977031"/>
            <a:chOff x="4455" y="-1157287"/>
            <a:chExt cx="4135742" cy="5272084"/>
          </a:xfrm>
        </p:grpSpPr>
        <p:grpSp>
          <p:nvGrpSpPr>
            <p:cNvPr id="996" name="Google Shape;996;p52"/>
            <p:cNvGrpSpPr/>
            <p:nvPr/>
          </p:nvGrpSpPr>
          <p:grpSpPr>
            <a:xfrm>
              <a:off x="4455" y="252997"/>
              <a:ext cx="1988518" cy="1997431"/>
              <a:chOff x="1813" y="0"/>
              <a:chExt cx="809173" cy="812800"/>
            </a:xfrm>
          </p:grpSpPr>
          <p:sp>
            <p:nvSpPr>
              <p:cNvPr id="997" name="Google Shape;997;p5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98" name="Google Shape;998;p52"/>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99" name="Google Shape;999;p52"/>
            <p:cNvGrpSpPr/>
            <p:nvPr/>
          </p:nvGrpSpPr>
          <p:grpSpPr>
            <a:xfrm>
              <a:off x="25400" y="-1157287"/>
              <a:ext cx="4114797" cy="5272084"/>
              <a:chOff x="0" y="-228600"/>
              <a:chExt cx="812800" cy="1041400"/>
            </a:xfrm>
          </p:grpSpPr>
          <p:sp>
            <p:nvSpPr>
              <p:cNvPr id="1000" name="Google Shape;1000;p52"/>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1001" name="Google Shape;1001;p52"/>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t/>
                </a:r>
                <a:endParaRPr sz="700"/>
              </a:p>
            </p:txBody>
          </p:sp>
        </p:grpSp>
      </p:grpSp>
      <p:sp>
        <p:nvSpPr>
          <p:cNvPr id="1002" name="Google Shape;1002;p52"/>
          <p:cNvSpPr txBox="1"/>
          <p:nvPr/>
        </p:nvSpPr>
        <p:spPr>
          <a:xfrm>
            <a:off x="663969" y="1953534"/>
            <a:ext cx="1276719" cy="2106612"/>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000" u="none" cap="none" strike="noStrike">
                <a:solidFill>
                  <a:srgbClr val="000000"/>
                </a:solidFill>
                <a:latin typeface="Arial"/>
                <a:ea typeface="Arial"/>
                <a:cs typeface="Arial"/>
                <a:sym typeface="Arial"/>
              </a:rPr>
              <a:t>The "Products" section showcases our wide range of offerings. From premium to budget-friendly options, we have something for everyone. Browse our selection of high-quality products and find the perfect fit for your needs.</a:t>
            </a:r>
            <a:endParaRPr sz="700"/>
          </a:p>
        </p:txBody>
      </p:sp>
      <p:sp>
        <p:nvSpPr>
          <p:cNvPr id="1003" name="Google Shape;1003;p52"/>
          <p:cNvSpPr txBox="1"/>
          <p:nvPr/>
        </p:nvSpPr>
        <p:spPr>
          <a:xfrm>
            <a:off x="2576967" y="1953534"/>
            <a:ext cx="1276719" cy="2106612"/>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000" u="none" cap="none" strike="noStrike">
                <a:solidFill>
                  <a:srgbClr val="000000"/>
                </a:solidFill>
                <a:latin typeface="Arial"/>
                <a:ea typeface="Arial"/>
                <a:cs typeface="Arial"/>
                <a:sym typeface="Arial"/>
              </a:rPr>
              <a:t>Explore Our Wide Range of Products</a:t>
            </a:r>
            <a:endParaRPr sz="700"/>
          </a:p>
          <a:p>
            <a:pPr indent="0" lvl="0" marL="0" marR="0" rtl="0" algn="l">
              <a:lnSpc>
                <a:spcPct val="130000"/>
              </a:lnSpc>
              <a:spcBef>
                <a:spcPts val="0"/>
              </a:spcBef>
              <a:spcAft>
                <a:spcPts val="0"/>
              </a:spcAft>
              <a:buNone/>
            </a:pPr>
            <a:r>
              <a:rPr b="0" i="0" lang="en" sz="1000" u="none" cap="none" strike="noStrike">
                <a:solidFill>
                  <a:srgbClr val="000000"/>
                </a:solidFill>
                <a:latin typeface="Arial"/>
                <a:ea typeface="Arial"/>
                <a:cs typeface="Arial"/>
                <a:sym typeface="Arial"/>
              </a:rPr>
              <a:t>Whether you're looking for a premium or budget-friendly option, our "Products" section has got you covered. We offer a comprehensive selection that caters to everyone's needs.  </a:t>
            </a:r>
            <a:endParaRPr sz="700"/>
          </a:p>
        </p:txBody>
      </p:sp>
      <p:grpSp>
        <p:nvGrpSpPr>
          <p:cNvPr id="1004" name="Google Shape;1004;p52"/>
          <p:cNvGrpSpPr/>
          <p:nvPr/>
        </p:nvGrpSpPr>
        <p:grpSpPr>
          <a:xfrm>
            <a:off x="663969" y="4529602"/>
            <a:ext cx="3644190" cy="266621"/>
            <a:chOff x="0" y="-28575"/>
            <a:chExt cx="9717839" cy="710988"/>
          </a:xfrm>
        </p:grpSpPr>
        <p:sp>
          <p:nvSpPr>
            <p:cNvPr id="1005" name="Google Shape;1005;p52"/>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1006" name="Google Shape;1006;p52"/>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202A79"/>
                  </a:solidFill>
                  <a:latin typeface="Arial"/>
                  <a:ea typeface="Arial"/>
                  <a:cs typeface="Arial"/>
                  <a:sym typeface="Arial"/>
                </a:rPr>
                <a:t>Company name | </a:t>
              </a:r>
              <a:endParaRPr sz="700"/>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A79"/>
        </a:solidFill>
      </p:bgPr>
    </p:bg>
    <p:spTree>
      <p:nvGrpSpPr>
        <p:cNvPr id="1010" name="Shape 1010"/>
        <p:cNvGrpSpPr/>
        <p:nvPr/>
      </p:nvGrpSpPr>
      <p:grpSpPr>
        <a:xfrm>
          <a:off x="0" y="0"/>
          <a:ext cx="0" cy="0"/>
          <a:chOff x="0" y="0"/>
          <a:chExt cx="0" cy="0"/>
        </a:xfrm>
      </p:grpSpPr>
      <p:sp>
        <p:nvSpPr>
          <p:cNvPr id="1011" name="Google Shape;1011;p53"/>
          <p:cNvSpPr txBox="1"/>
          <p:nvPr/>
        </p:nvSpPr>
        <p:spPr>
          <a:xfrm>
            <a:off x="1444007" y="1191683"/>
            <a:ext cx="6402382" cy="20621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D4DECF"/>
                </a:solidFill>
                <a:latin typeface="Cinzel Decorative"/>
                <a:ea typeface="Cinzel Decorative"/>
                <a:cs typeface="Cinzel Decorative"/>
                <a:sym typeface="Cinzel Decorative"/>
              </a:rPr>
              <a:t>Write an original statement or inspiring quote</a:t>
            </a:r>
            <a:endParaRPr sz="700"/>
          </a:p>
        </p:txBody>
      </p:sp>
      <p:sp>
        <p:nvSpPr>
          <p:cNvPr id="1012" name="Google Shape;1012;p53"/>
          <p:cNvSpPr txBox="1"/>
          <p:nvPr/>
        </p:nvSpPr>
        <p:spPr>
          <a:xfrm>
            <a:off x="1370809" y="3808651"/>
            <a:ext cx="6402382" cy="3067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D4DECF"/>
                </a:solidFill>
                <a:latin typeface="Arial"/>
                <a:ea typeface="Arial"/>
                <a:cs typeface="Arial"/>
                <a:sym typeface="Arial"/>
              </a:rPr>
              <a:t>— Include a credit, citation, or supporting message</a:t>
            </a:r>
            <a:endParaRPr sz="700"/>
          </a:p>
        </p:txBody>
      </p:sp>
      <p:grpSp>
        <p:nvGrpSpPr>
          <p:cNvPr id="1013" name="Google Shape;1013;p53"/>
          <p:cNvGrpSpPr/>
          <p:nvPr/>
        </p:nvGrpSpPr>
        <p:grpSpPr>
          <a:xfrm>
            <a:off x="600955" y="-49589"/>
            <a:ext cx="1550903" cy="1977031"/>
            <a:chOff x="4455" y="-1157287"/>
            <a:chExt cx="4135742" cy="5272084"/>
          </a:xfrm>
        </p:grpSpPr>
        <p:grpSp>
          <p:nvGrpSpPr>
            <p:cNvPr id="1014" name="Google Shape;1014;p53"/>
            <p:cNvGrpSpPr/>
            <p:nvPr/>
          </p:nvGrpSpPr>
          <p:grpSpPr>
            <a:xfrm>
              <a:off x="4455" y="252997"/>
              <a:ext cx="1988518" cy="1997431"/>
              <a:chOff x="1813" y="0"/>
              <a:chExt cx="809173" cy="812800"/>
            </a:xfrm>
          </p:grpSpPr>
          <p:sp>
            <p:nvSpPr>
              <p:cNvPr id="1015" name="Google Shape;1015;p5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16" name="Google Shape;1016;p5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17" name="Google Shape;1017;p53"/>
            <p:cNvGrpSpPr/>
            <p:nvPr/>
          </p:nvGrpSpPr>
          <p:grpSpPr>
            <a:xfrm>
              <a:off x="25400" y="-1157287"/>
              <a:ext cx="4114797" cy="5272084"/>
              <a:chOff x="0" y="-228600"/>
              <a:chExt cx="812800" cy="1041400"/>
            </a:xfrm>
          </p:grpSpPr>
          <p:sp>
            <p:nvSpPr>
              <p:cNvPr id="1018" name="Google Shape;1018;p53"/>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1019" name="Google Shape;1019;p53"/>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P</a:t>
                </a:r>
                <a:endParaRPr sz="700"/>
              </a:p>
            </p:txBody>
          </p:sp>
        </p:grpSp>
      </p:grpSp>
      <p:grpSp>
        <p:nvGrpSpPr>
          <p:cNvPr id="1020" name="Google Shape;1020;p53"/>
          <p:cNvGrpSpPr/>
          <p:nvPr/>
        </p:nvGrpSpPr>
        <p:grpSpPr>
          <a:xfrm>
            <a:off x="7963618" y="4010966"/>
            <a:ext cx="384314" cy="386036"/>
            <a:chOff x="1813" y="0"/>
            <a:chExt cx="809173" cy="812800"/>
          </a:xfrm>
        </p:grpSpPr>
        <p:sp>
          <p:nvSpPr>
            <p:cNvPr id="1021" name="Google Shape;1021;p5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22" name="Google Shape;1022;p5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1023" name="Google Shape;1023;p53"/>
          <p:cNvCxnSpPr/>
          <p:nvPr/>
        </p:nvCxnSpPr>
        <p:spPr>
          <a:xfrm>
            <a:off x="1542350" y="3496733"/>
            <a:ext cx="6304038" cy="0"/>
          </a:xfrm>
          <a:prstGeom prst="straightConnector1">
            <a:avLst/>
          </a:prstGeom>
          <a:noFill/>
          <a:ln cap="flat" cmpd="sng" w="38100">
            <a:solidFill>
              <a:srgbClr val="FFFFFF"/>
            </a:solidFill>
            <a:prstDash val="solid"/>
            <a:round/>
            <a:headEnd len="sm" w="sm" type="none"/>
            <a:tailEnd len="sm" w="sm" type="none"/>
          </a:ln>
        </p:spPr>
      </p:cxnSp>
      <p:cxnSp>
        <p:nvCxnSpPr>
          <p:cNvPr id="1024" name="Google Shape;1024;p53"/>
          <p:cNvCxnSpPr/>
          <p:nvPr/>
        </p:nvCxnSpPr>
        <p:spPr>
          <a:xfrm>
            <a:off x="2968486" y="3599100"/>
            <a:ext cx="3451767" cy="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183" name="Shape 183"/>
        <p:cNvGrpSpPr/>
        <p:nvPr/>
      </p:nvGrpSpPr>
      <p:grpSpPr>
        <a:xfrm>
          <a:off x="0" y="0"/>
          <a:ext cx="0" cy="0"/>
          <a:chOff x="0" y="0"/>
          <a:chExt cx="0" cy="0"/>
        </a:xfrm>
      </p:grpSpPr>
      <p:sp>
        <p:nvSpPr>
          <p:cNvPr id="184" name="Google Shape;184;p27"/>
          <p:cNvSpPr txBox="1"/>
          <p:nvPr/>
        </p:nvSpPr>
        <p:spPr>
          <a:xfrm>
            <a:off x="679024" y="509588"/>
            <a:ext cx="6079362" cy="7667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2500" u="none" cap="none" strike="noStrike">
                <a:solidFill>
                  <a:srgbClr val="202A79"/>
                </a:solidFill>
                <a:latin typeface="Cinzel Decorative"/>
                <a:ea typeface="Cinzel Decorative"/>
                <a:cs typeface="Cinzel Decorative"/>
                <a:sym typeface="Cinzel Decorative"/>
              </a:rPr>
              <a:t>Download this presentation as a Powerpoint template in 3 steps</a:t>
            </a:r>
            <a:endParaRPr sz="700"/>
          </a:p>
        </p:txBody>
      </p:sp>
      <p:pic>
        <p:nvPicPr>
          <p:cNvPr id="185" name="Google Shape;185;p27"/>
          <p:cNvPicPr preferRelativeResize="0"/>
          <p:nvPr/>
        </p:nvPicPr>
        <p:blipFill rotWithShape="1">
          <a:blip r:embed="rId3">
            <a:alphaModFix/>
          </a:blip>
          <a:srcRect b="0" l="0" r="0" t="0"/>
          <a:stretch/>
        </p:blipFill>
        <p:spPr>
          <a:xfrm>
            <a:off x="679024" y="3249558"/>
            <a:ext cx="1540480" cy="1553684"/>
          </a:xfrm>
          <a:prstGeom prst="rect">
            <a:avLst/>
          </a:prstGeom>
          <a:noFill/>
          <a:ln>
            <a:noFill/>
          </a:ln>
        </p:spPr>
      </p:pic>
      <p:pic>
        <p:nvPicPr>
          <p:cNvPr id="186" name="Google Shape;186;p27"/>
          <p:cNvPicPr preferRelativeResize="0"/>
          <p:nvPr/>
        </p:nvPicPr>
        <p:blipFill rotWithShape="1">
          <a:blip r:embed="rId4">
            <a:alphaModFix/>
          </a:blip>
          <a:srcRect b="0" l="0" r="0" t="0"/>
          <a:stretch/>
        </p:blipFill>
        <p:spPr>
          <a:xfrm>
            <a:off x="3631894" y="3040953"/>
            <a:ext cx="1264450" cy="1970892"/>
          </a:xfrm>
          <a:prstGeom prst="rect">
            <a:avLst/>
          </a:prstGeom>
          <a:noFill/>
          <a:ln>
            <a:noFill/>
          </a:ln>
        </p:spPr>
      </p:pic>
      <p:sp>
        <p:nvSpPr>
          <p:cNvPr id="187" name="Google Shape;187;p27"/>
          <p:cNvSpPr txBox="1"/>
          <p:nvPr/>
        </p:nvSpPr>
        <p:spPr>
          <a:xfrm>
            <a:off x="3631894" y="2168265"/>
            <a:ext cx="1880100" cy="7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Arial"/>
                <a:ea typeface="Arial"/>
                <a:cs typeface="Arial"/>
                <a:sym typeface="Arial"/>
              </a:rPr>
              <a:t>Click on the "Share" button on the top right corner in Canva and click on "More" at the bottom of the menu.</a:t>
            </a:r>
            <a:endParaRPr sz="700"/>
          </a:p>
        </p:txBody>
      </p:sp>
      <p:pic>
        <p:nvPicPr>
          <p:cNvPr id="188" name="Google Shape;188;p27"/>
          <p:cNvPicPr preferRelativeResize="0"/>
          <p:nvPr/>
        </p:nvPicPr>
        <p:blipFill rotWithShape="1">
          <a:blip r:embed="rId5">
            <a:alphaModFix/>
          </a:blip>
          <a:srcRect b="0" l="0" r="0" t="0"/>
          <a:stretch/>
        </p:blipFill>
        <p:spPr>
          <a:xfrm>
            <a:off x="6584765" y="3040953"/>
            <a:ext cx="1501307" cy="868499"/>
          </a:xfrm>
          <a:prstGeom prst="rect">
            <a:avLst/>
          </a:prstGeom>
          <a:noFill/>
          <a:ln>
            <a:noFill/>
          </a:ln>
        </p:spPr>
      </p:pic>
      <p:sp>
        <p:nvSpPr>
          <p:cNvPr id="189" name="Google Shape;189;p27"/>
          <p:cNvSpPr txBox="1"/>
          <p:nvPr/>
        </p:nvSpPr>
        <p:spPr>
          <a:xfrm>
            <a:off x="679024" y="2168265"/>
            <a:ext cx="1998600" cy="94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Arial"/>
                <a:ea typeface="Arial"/>
                <a:cs typeface="Arial"/>
                <a:sym typeface="Arial"/>
              </a:rPr>
              <a:t>Click on the "Canva" button next to this presentation. Start editing your presentation. You may need to sign in to your Canva account.</a:t>
            </a:r>
            <a:endParaRPr sz="700"/>
          </a:p>
        </p:txBody>
      </p:sp>
      <p:sp>
        <p:nvSpPr>
          <p:cNvPr id="190" name="Google Shape;190;p27"/>
          <p:cNvSpPr txBox="1"/>
          <p:nvPr/>
        </p:nvSpPr>
        <p:spPr>
          <a:xfrm>
            <a:off x="6584765" y="2168265"/>
            <a:ext cx="1880100" cy="7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Arial"/>
                <a:ea typeface="Arial"/>
                <a:cs typeface="Arial"/>
                <a:sym typeface="Arial"/>
              </a:rPr>
              <a:t>Enter "PowerPoint" in the search bar and click on the PowerPoint icon to download.</a:t>
            </a:r>
            <a:endParaRPr sz="700"/>
          </a:p>
        </p:txBody>
      </p:sp>
      <p:cxnSp>
        <p:nvCxnSpPr>
          <p:cNvPr id="191" name="Google Shape;191;p27"/>
          <p:cNvCxnSpPr/>
          <p:nvPr/>
        </p:nvCxnSpPr>
        <p:spPr>
          <a:xfrm>
            <a:off x="3121380" y="2142410"/>
            <a:ext cx="0" cy="2769998"/>
          </a:xfrm>
          <a:prstGeom prst="straightConnector1">
            <a:avLst/>
          </a:prstGeom>
          <a:noFill/>
          <a:ln cap="flat" cmpd="sng" w="19050">
            <a:solidFill>
              <a:srgbClr val="202A79"/>
            </a:solidFill>
            <a:prstDash val="solid"/>
            <a:round/>
            <a:headEnd len="sm" w="sm" type="none"/>
            <a:tailEnd len="sm" w="sm" type="none"/>
          </a:ln>
        </p:spPr>
      </p:cxnSp>
      <p:cxnSp>
        <p:nvCxnSpPr>
          <p:cNvPr id="192" name="Google Shape;192;p27"/>
          <p:cNvCxnSpPr/>
          <p:nvPr/>
        </p:nvCxnSpPr>
        <p:spPr>
          <a:xfrm>
            <a:off x="6066822" y="2089797"/>
            <a:ext cx="0" cy="2769998"/>
          </a:xfrm>
          <a:prstGeom prst="straightConnector1">
            <a:avLst/>
          </a:prstGeom>
          <a:noFill/>
          <a:ln cap="flat" cmpd="sng" w="19050">
            <a:solidFill>
              <a:srgbClr val="202A79"/>
            </a:solidFill>
            <a:prstDash val="solid"/>
            <a:round/>
            <a:headEnd len="sm" w="sm" type="none"/>
            <a:tailEnd len="sm" w="sm" type="none"/>
          </a:ln>
        </p:spPr>
      </p:cxnSp>
      <p:grpSp>
        <p:nvGrpSpPr>
          <p:cNvPr id="193" name="Google Shape;193;p27"/>
          <p:cNvGrpSpPr/>
          <p:nvPr/>
        </p:nvGrpSpPr>
        <p:grpSpPr>
          <a:xfrm>
            <a:off x="680267" y="1451594"/>
            <a:ext cx="6460297" cy="638203"/>
            <a:chOff x="3313" y="0"/>
            <a:chExt cx="17227459" cy="1701877"/>
          </a:xfrm>
        </p:grpSpPr>
        <p:grpSp>
          <p:nvGrpSpPr>
            <p:cNvPr id="194" name="Google Shape;194;p27"/>
            <p:cNvGrpSpPr/>
            <p:nvPr/>
          </p:nvGrpSpPr>
          <p:grpSpPr>
            <a:xfrm>
              <a:off x="3313" y="70076"/>
              <a:ext cx="1478818" cy="1485447"/>
              <a:chOff x="1813" y="0"/>
              <a:chExt cx="809173" cy="812800"/>
            </a:xfrm>
          </p:grpSpPr>
          <p:sp>
            <p:nvSpPr>
              <p:cNvPr id="195" name="Google Shape;195;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6" name="Google Shape;196;p27"/>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7" name="Google Shape;197;p27"/>
            <p:cNvSpPr txBox="1"/>
            <p:nvPr/>
          </p:nvSpPr>
          <p:spPr>
            <a:xfrm>
              <a:off x="487635" y="0"/>
              <a:ext cx="468135" cy="162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1</a:t>
              </a:r>
              <a:endParaRPr sz="700"/>
            </a:p>
          </p:txBody>
        </p:sp>
        <p:grpSp>
          <p:nvGrpSpPr>
            <p:cNvPr id="198" name="Google Shape;198;p27"/>
            <p:cNvGrpSpPr/>
            <p:nvPr/>
          </p:nvGrpSpPr>
          <p:grpSpPr>
            <a:xfrm>
              <a:off x="7877634" y="146353"/>
              <a:ext cx="1478818" cy="1485447"/>
              <a:chOff x="1813" y="0"/>
              <a:chExt cx="809173" cy="812800"/>
            </a:xfrm>
          </p:grpSpPr>
          <p:sp>
            <p:nvSpPr>
              <p:cNvPr id="199" name="Google Shape;199;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0" name="Google Shape;200;p27"/>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1" name="Google Shape;201;p27"/>
            <p:cNvSpPr txBox="1"/>
            <p:nvPr/>
          </p:nvSpPr>
          <p:spPr>
            <a:xfrm>
              <a:off x="8260356" y="76277"/>
              <a:ext cx="468135" cy="162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2</a:t>
              </a:r>
              <a:endParaRPr sz="700"/>
            </a:p>
          </p:txBody>
        </p:sp>
        <p:grpSp>
          <p:nvGrpSpPr>
            <p:cNvPr id="202" name="Google Shape;202;p27"/>
            <p:cNvGrpSpPr/>
            <p:nvPr/>
          </p:nvGrpSpPr>
          <p:grpSpPr>
            <a:xfrm>
              <a:off x="15751954" y="146353"/>
              <a:ext cx="1478818" cy="1485447"/>
              <a:chOff x="1813" y="0"/>
              <a:chExt cx="809173" cy="812800"/>
            </a:xfrm>
          </p:grpSpPr>
          <p:sp>
            <p:nvSpPr>
              <p:cNvPr id="203" name="Google Shape;203;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4" name="Google Shape;204;p27"/>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5" name="Google Shape;205;p27"/>
            <p:cNvSpPr txBox="1"/>
            <p:nvPr/>
          </p:nvSpPr>
          <p:spPr>
            <a:xfrm>
              <a:off x="16211633" y="6200"/>
              <a:ext cx="681434" cy="162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3</a:t>
              </a:r>
              <a:endParaRPr sz="700"/>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A79"/>
        </a:solidFill>
      </p:bgPr>
    </p:bg>
    <p:spTree>
      <p:nvGrpSpPr>
        <p:cNvPr id="1028" name="Shape 1028"/>
        <p:cNvGrpSpPr/>
        <p:nvPr/>
      </p:nvGrpSpPr>
      <p:grpSpPr>
        <a:xfrm>
          <a:off x="0" y="0"/>
          <a:ext cx="0" cy="0"/>
          <a:chOff x="0" y="0"/>
          <a:chExt cx="0" cy="0"/>
        </a:xfrm>
      </p:grpSpPr>
      <p:grpSp>
        <p:nvGrpSpPr>
          <p:cNvPr id="1029" name="Google Shape;1029;p54"/>
          <p:cNvGrpSpPr/>
          <p:nvPr/>
        </p:nvGrpSpPr>
        <p:grpSpPr>
          <a:xfrm>
            <a:off x="0" y="-148203"/>
            <a:ext cx="2688925" cy="5349492"/>
            <a:chOff x="0" y="-47625"/>
            <a:chExt cx="1416389" cy="2817839"/>
          </a:xfrm>
        </p:grpSpPr>
        <p:sp>
          <p:nvSpPr>
            <p:cNvPr id="1030" name="Google Shape;1030;p54"/>
            <p:cNvSpPr/>
            <p:nvPr/>
          </p:nvSpPr>
          <p:spPr>
            <a:xfrm>
              <a:off x="0" y="0"/>
              <a:ext cx="1416389" cy="2770214"/>
            </a:xfrm>
            <a:custGeom>
              <a:rect b="b" l="l" r="r" t="t"/>
              <a:pathLst>
                <a:path extrusionOk="0" h="2770214" w="1416389">
                  <a:moveTo>
                    <a:pt x="0" y="0"/>
                  </a:moveTo>
                  <a:lnTo>
                    <a:pt x="1416389" y="0"/>
                  </a:lnTo>
                  <a:lnTo>
                    <a:pt x="1416389" y="2770214"/>
                  </a:lnTo>
                  <a:lnTo>
                    <a:pt x="0" y="2770214"/>
                  </a:lnTo>
                  <a:close/>
                </a:path>
              </a:pathLst>
            </a:custGeom>
            <a:solidFill>
              <a:srgbClr val="D4DECF"/>
            </a:solidFill>
            <a:ln>
              <a:noFill/>
            </a:ln>
          </p:spPr>
        </p:sp>
        <p:sp>
          <p:nvSpPr>
            <p:cNvPr id="1031" name="Google Shape;1031;p54"/>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1032" name="Google Shape;1032;p54"/>
          <p:cNvPicPr preferRelativeResize="0"/>
          <p:nvPr/>
        </p:nvPicPr>
        <p:blipFill rotWithShape="1">
          <a:blip r:embed="rId3">
            <a:alphaModFix/>
          </a:blip>
          <a:srcRect b="0" l="12878" r="12879" t="0"/>
          <a:stretch/>
        </p:blipFill>
        <p:spPr>
          <a:xfrm>
            <a:off x="1248974" y="514350"/>
            <a:ext cx="2392452" cy="2149705"/>
          </a:xfrm>
          <a:prstGeom prst="rect">
            <a:avLst/>
          </a:prstGeom>
          <a:noFill/>
          <a:ln>
            <a:noFill/>
          </a:ln>
        </p:spPr>
      </p:pic>
      <p:pic>
        <p:nvPicPr>
          <p:cNvPr id="1033" name="Google Shape;1033;p54"/>
          <p:cNvPicPr preferRelativeResize="0"/>
          <p:nvPr/>
        </p:nvPicPr>
        <p:blipFill rotWithShape="1">
          <a:blip r:embed="rId4">
            <a:alphaModFix/>
          </a:blip>
          <a:srcRect b="0" l="12878" r="12879" t="0"/>
          <a:stretch/>
        </p:blipFill>
        <p:spPr>
          <a:xfrm>
            <a:off x="1248974" y="2982711"/>
            <a:ext cx="2392452" cy="2149705"/>
          </a:xfrm>
          <a:prstGeom prst="rect">
            <a:avLst/>
          </a:prstGeom>
          <a:noFill/>
          <a:ln>
            <a:noFill/>
          </a:ln>
        </p:spPr>
      </p:pic>
      <p:grpSp>
        <p:nvGrpSpPr>
          <p:cNvPr id="1034" name="Google Shape;1034;p54"/>
          <p:cNvGrpSpPr/>
          <p:nvPr/>
        </p:nvGrpSpPr>
        <p:grpSpPr>
          <a:xfrm>
            <a:off x="3257333" y="882778"/>
            <a:ext cx="745694" cy="749037"/>
            <a:chOff x="1813" y="0"/>
            <a:chExt cx="809173" cy="812800"/>
          </a:xfrm>
        </p:grpSpPr>
        <p:sp>
          <p:nvSpPr>
            <p:cNvPr id="1035" name="Google Shape;1035;p5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36" name="Google Shape;1036;p54"/>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37" name="Google Shape;1037;p54"/>
          <p:cNvGrpSpPr/>
          <p:nvPr/>
        </p:nvGrpSpPr>
        <p:grpSpPr>
          <a:xfrm>
            <a:off x="1062550" y="4010243"/>
            <a:ext cx="372847" cy="374518"/>
            <a:chOff x="1813" y="0"/>
            <a:chExt cx="809173" cy="812800"/>
          </a:xfrm>
        </p:grpSpPr>
        <p:sp>
          <p:nvSpPr>
            <p:cNvPr id="1038" name="Google Shape;1038;p5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39" name="Google Shape;1039;p54"/>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40" name="Google Shape;1040;p54"/>
          <p:cNvSpPr txBox="1"/>
          <p:nvPr/>
        </p:nvSpPr>
        <p:spPr>
          <a:xfrm>
            <a:off x="4430627" y="861473"/>
            <a:ext cx="4402590"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6000" u="none" cap="none" strike="noStrike">
                <a:solidFill>
                  <a:srgbClr val="D4DECF"/>
                </a:solidFill>
                <a:latin typeface="Cinzel Decorative"/>
                <a:ea typeface="Cinzel Decorative"/>
                <a:cs typeface="Cinzel Decorative"/>
                <a:sym typeface="Cinzel Decorative"/>
              </a:rPr>
              <a:t>Contact</a:t>
            </a:r>
            <a:r>
              <a:rPr b="0" i="0" lang="en" sz="6000" u="none" cap="none" strike="noStrike">
                <a:solidFill>
                  <a:srgbClr val="000000"/>
                </a:solidFill>
                <a:latin typeface="Cinzel Decorative"/>
                <a:ea typeface="Cinzel Decorative"/>
                <a:cs typeface="Cinzel Decorative"/>
                <a:sym typeface="Cinzel Decorative"/>
              </a:rPr>
              <a:t> </a:t>
            </a:r>
            <a:endParaRPr sz="700"/>
          </a:p>
        </p:txBody>
      </p:sp>
      <p:grpSp>
        <p:nvGrpSpPr>
          <p:cNvPr id="1041" name="Google Shape;1041;p54"/>
          <p:cNvGrpSpPr/>
          <p:nvPr/>
        </p:nvGrpSpPr>
        <p:grpSpPr>
          <a:xfrm>
            <a:off x="4572000" y="2062753"/>
            <a:ext cx="2900729" cy="1994810"/>
            <a:chOff x="0" y="-47625"/>
            <a:chExt cx="7735277" cy="5319494"/>
          </a:xfrm>
        </p:grpSpPr>
        <p:sp>
          <p:nvSpPr>
            <p:cNvPr id="1042" name="Google Shape;1042;p54"/>
            <p:cNvSpPr txBox="1"/>
            <p:nvPr/>
          </p:nvSpPr>
          <p:spPr>
            <a:xfrm>
              <a:off x="0" y="-47625"/>
              <a:ext cx="7735277" cy="52505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D4DECF"/>
                  </a:solidFill>
                  <a:latin typeface="Arial"/>
                  <a:ea typeface="Arial"/>
                  <a:cs typeface="Arial"/>
                  <a:sym typeface="Arial"/>
                </a:rPr>
                <a:t>123 Anywhere St., Any City,ST 12345</a:t>
              </a:r>
              <a:endParaRPr sz="700"/>
            </a:p>
          </p:txBody>
        </p:sp>
        <p:sp>
          <p:nvSpPr>
            <p:cNvPr id="1043" name="Google Shape;1043;p54"/>
            <p:cNvSpPr txBox="1"/>
            <p:nvPr/>
          </p:nvSpPr>
          <p:spPr>
            <a:xfrm>
              <a:off x="0" y="1186539"/>
              <a:ext cx="6523939" cy="52505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D4DECF"/>
                  </a:solidFill>
                  <a:latin typeface="Arial"/>
                  <a:ea typeface="Arial"/>
                  <a:cs typeface="Arial"/>
                  <a:sym typeface="Arial"/>
                </a:rPr>
                <a:t>123-456-7890</a:t>
              </a:r>
              <a:endParaRPr sz="700"/>
            </a:p>
          </p:txBody>
        </p:sp>
        <p:sp>
          <p:nvSpPr>
            <p:cNvPr id="1044" name="Google Shape;1044;p54"/>
            <p:cNvSpPr txBox="1"/>
            <p:nvPr/>
          </p:nvSpPr>
          <p:spPr>
            <a:xfrm>
              <a:off x="0" y="2371284"/>
              <a:ext cx="6523939" cy="52505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D4DECF"/>
                  </a:solidFill>
                  <a:latin typeface="Arial"/>
                  <a:ea typeface="Arial"/>
                  <a:cs typeface="Arial"/>
                  <a:sym typeface="Arial"/>
                </a:rPr>
                <a:t>hello@reallygreatsite.com</a:t>
              </a:r>
              <a:endParaRPr sz="700"/>
            </a:p>
          </p:txBody>
        </p:sp>
        <p:sp>
          <p:nvSpPr>
            <p:cNvPr id="1045" name="Google Shape;1045;p54"/>
            <p:cNvSpPr txBox="1"/>
            <p:nvPr/>
          </p:nvSpPr>
          <p:spPr>
            <a:xfrm>
              <a:off x="0" y="4746812"/>
              <a:ext cx="6523939" cy="52505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D4DECF"/>
                  </a:solidFill>
                  <a:latin typeface="Arial"/>
                  <a:ea typeface="Arial"/>
                  <a:cs typeface="Arial"/>
                  <a:sym typeface="Arial"/>
                </a:rPr>
                <a:t>reallygreatsite.com</a:t>
              </a:r>
              <a:endParaRPr sz="700"/>
            </a:p>
          </p:txBody>
        </p:sp>
        <p:sp>
          <p:nvSpPr>
            <p:cNvPr id="1046" name="Google Shape;1046;p54"/>
            <p:cNvSpPr txBox="1"/>
            <p:nvPr/>
          </p:nvSpPr>
          <p:spPr>
            <a:xfrm>
              <a:off x="0" y="3541076"/>
              <a:ext cx="6523939" cy="52505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D4DECF"/>
                  </a:solidFill>
                  <a:latin typeface="Arial"/>
                  <a:ea typeface="Arial"/>
                  <a:cs typeface="Arial"/>
                  <a:sym typeface="Arial"/>
                </a:rPr>
                <a:t>@reallygreatsite</a:t>
              </a:r>
              <a:endParaRPr sz="700"/>
            </a:p>
          </p:txBody>
        </p:sp>
      </p:grpSp>
      <p:grpSp>
        <p:nvGrpSpPr>
          <p:cNvPr id="1047" name="Google Shape;1047;p54"/>
          <p:cNvGrpSpPr/>
          <p:nvPr/>
        </p:nvGrpSpPr>
        <p:grpSpPr>
          <a:xfrm>
            <a:off x="4572000" y="4374045"/>
            <a:ext cx="3644190" cy="266621"/>
            <a:chOff x="0" y="-28575"/>
            <a:chExt cx="9717839" cy="710988"/>
          </a:xfrm>
        </p:grpSpPr>
        <p:sp>
          <p:nvSpPr>
            <p:cNvPr id="1048" name="Google Shape;1048;p54"/>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1049" name="Google Shape;1049;p54"/>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Company name | </a:t>
              </a:r>
              <a:endParaRPr sz="700"/>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1053" name="Shape 1053"/>
        <p:cNvGrpSpPr/>
        <p:nvPr/>
      </p:nvGrpSpPr>
      <p:grpSpPr>
        <a:xfrm>
          <a:off x="0" y="0"/>
          <a:ext cx="0" cy="0"/>
          <a:chOff x="0" y="0"/>
          <a:chExt cx="0" cy="0"/>
        </a:xfrm>
      </p:grpSpPr>
      <p:grpSp>
        <p:nvGrpSpPr>
          <p:cNvPr id="1054" name="Google Shape;1054;p55"/>
          <p:cNvGrpSpPr/>
          <p:nvPr/>
        </p:nvGrpSpPr>
        <p:grpSpPr>
          <a:xfrm>
            <a:off x="6453964" y="-90413"/>
            <a:ext cx="2726763" cy="5233913"/>
            <a:chOff x="0" y="-47625"/>
            <a:chExt cx="1436319" cy="2756958"/>
          </a:xfrm>
        </p:grpSpPr>
        <p:sp>
          <p:nvSpPr>
            <p:cNvPr id="1055" name="Google Shape;1055;p55"/>
            <p:cNvSpPr/>
            <p:nvPr/>
          </p:nvSpPr>
          <p:spPr>
            <a:xfrm>
              <a:off x="0" y="0"/>
              <a:ext cx="1436319" cy="2709333"/>
            </a:xfrm>
            <a:custGeom>
              <a:rect b="b" l="l" r="r" t="t"/>
              <a:pathLst>
                <a:path extrusionOk="0" h="2709333" w="1436319">
                  <a:moveTo>
                    <a:pt x="0" y="0"/>
                  </a:moveTo>
                  <a:lnTo>
                    <a:pt x="1436319" y="0"/>
                  </a:lnTo>
                  <a:lnTo>
                    <a:pt x="1436319" y="2709333"/>
                  </a:lnTo>
                  <a:lnTo>
                    <a:pt x="0" y="2709333"/>
                  </a:lnTo>
                  <a:close/>
                </a:path>
              </a:pathLst>
            </a:custGeom>
            <a:solidFill>
              <a:srgbClr val="202A79"/>
            </a:solidFill>
            <a:ln>
              <a:noFill/>
            </a:ln>
          </p:spPr>
        </p:sp>
        <p:sp>
          <p:nvSpPr>
            <p:cNvPr id="1056" name="Google Shape;1056;p5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57" name="Google Shape;1057;p55"/>
          <p:cNvSpPr/>
          <p:nvPr/>
        </p:nvSpPr>
        <p:spPr>
          <a:xfrm rot="10800000">
            <a:off x="5634227" y="-779671"/>
            <a:ext cx="2764433" cy="5523125"/>
          </a:xfrm>
          <a:custGeom>
            <a:rect b="b" l="l" r="r" t="t"/>
            <a:pathLst>
              <a:path extrusionOk="0" h="6109970" w="3058160">
                <a:moveTo>
                  <a:pt x="3058160" y="6109970"/>
                </a:moveTo>
                <a:lnTo>
                  <a:pt x="0" y="6109970"/>
                </a:lnTo>
                <a:lnTo>
                  <a:pt x="0" y="1527810"/>
                </a:lnTo>
                <a:cubicBezTo>
                  <a:pt x="0" y="684530"/>
                  <a:pt x="684530" y="0"/>
                  <a:pt x="1529080" y="0"/>
                </a:cubicBezTo>
                <a:lnTo>
                  <a:pt x="1529080" y="0"/>
                </a:lnTo>
                <a:cubicBezTo>
                  <a:pt x="2373630" y="0"/>
                  <a:pt x="3058160" y="684530"/>
                  <a:pt x="3058160" y="1529080"/>
                </a:cubicBezTo>
                <a:lnTo>
                  <a:pt x="3058160" y="6109970"/>
                </a:lnTo>
                <a:close/>
              </a:path>
            </a:pathLst>
          </a:custGeom>
          <a:blipFill rotWithShape="1">
            <a:blip r:embed="rId3">
              <a:alphaModFix/>
            </a:blip>
            <a:stretch>
              <a:fillRect b="-26032" l="-51488" r="-52377" t="-2693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1058" name="Google Shape;1058;p55"/>
          <p:cNvGrpSpPr/>
          <p:nvPr/>
        </p:nvGrpSpPr>
        <p:grpSpPr>
          <a:xfrm>
            <a:off x="5250136" y="-160302"/>
            <a:ext cx="1550903" cy="1977031"/>
            <a:chOff x="4455" y="-1157287"/>
            <a:chExt cx="4135742" cy="5272084"/>
          </a:xfrm>
        </p:grpSpPr>
        <p:grpSp>
          <p:nvGrpSpPr>
            <p:cNvPr id="1059" name="Google Shape;1059;p55"/>
            <p:cNvGrpSpPr/>
            <p:nvPr/>
          </p:nvGrpSpPr>
          <p:grpSpPr>
            <a:xfrm>
              <a:off x="4455" y="252997"/>
              <a:ext cx="1988518" cy="1997431"/>
              <a:chOff x="1813" y="0"/>
              <a:chExt cx="809173" cy="812800"/>
            </a:xfrm>
          </p:grpSpPr>
          <p:sp>
            <p:nvSpPr>
              <p:cNvPr id="1060" name="Google Shape;1060;p5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61" name="Google Shape;1061;p5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62" name="Google Shape;1062;p55"/>
            <p:cNvGrpSpPr/>
            <p:nvPr/>
          </p:nvGrpSpPr>
          <p:grpSpPr>
            <a:xfrm>
              <a:off x="25400" y="-1157287"/>
              <a:ext cx="4114797" cy="5272084"/>
              <a:chOff x="0" y="-228600"/>
              <a:chExt cx="812800" cy="1041400"/>
            </a:xfrm>
          </p:grpSpPr>
          <p:sp>
            <p:nvSpPr>
              <p:cNvPr id="1063" name="Google Shape;1063;p55"/>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1064" name="Google Shape;1064;p55"/>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t/>
                </a:r>
                <a:endParaRPr sz="700"/>
              </a:p>
            </p:txBody>
          </p:sp>
        </p:grpSp>
      </p:grpSp>
      <p:grpSp>
        <p:nvGrpSpPr>
          <p:cNvPr id="1065" name="Google Shape;1065;p55"/>
          <p:cNvGrpSpPr/>
          <p:nvPr/>
        </p:nvGrpSpPr>
        <p:grpSpPr>
          <a:xfrm>
            <a:off x="8013485" y="3866721"/>
            <a:ext cx="384314" cy="386036"/>
            <a:chOff x="1813" y="0"/>
            <a:chExt cx="809173" cy="812800"/>
          </a:xfrm>
        </p:grpSpPr>
        <p:sp>
          <p:nvSpPr>
            <p:cNvPr id="1066" name="Google Shape;1066;p5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67" name="Google Shape;1067;p5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1068" name="Google Shape;1068;p55"/>
          <p:cNvCxnSpPr/>
          <p:nvPr/>
        </p:nvCxnSpPr>
        <p:spPr>
          <a:xfrm>
            <a:off x="514350" y="4447802"/>
            <a:ext cx="3536211" cy="0"/>
          </a:xfrm>
          <a:prstGeom prst="straightConnector1">
            <a:avLst/>
          </a:prstGeom>
          <a:noFill/>
          <a:ln cap="flat" cmpd="sng" w="19050">
            <a:solidFill>
              <a:srgbClr val="FFFFFF"/>
            </a:solidFill>
            <a:prstDash val="solid"/>
            <a:round/>
            <a:headEnd len="sm" w="sm" type="none"/>
            <a:tailEnd len="sm" w="sm" type="none"/>
          </a:ln>
        </p:spPr>
      </p:cxnSp>
      <p:sp>
        <p:nvSpPr>
          <p:cNvPr id="1069" name="Google Shape;1069;p55"/>
          <p:cNvSpPr txBox="1"/>
          <p:nvPr/>
        </p:nvSpPr>
        <p:spPr>
          <a:xfrm>
            <a:off x="482351" y="509588"/>
            <a:ext cx="2567537" cy="6905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Credits</a:t>
            </a:r>
            <a:endParaRPr sz="700"/>
          </a:p>
        </p:txBody>
      </p:sp>
      <p:sp>
        <p:nvSpPr>
          <p:cNvPr id="1070" name="Google Shape;1070;p55"/>
          <p:cNvSpPr txBox="1"/>
          <p:nvPr/>
        </p:nvSpPr>
        <p:spPr>
          <a:xfrm>
            <a:off x="482351" y="1570260"/>
            <a:ext cx="4779357" cy="563562"/>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800" u="none" cap="none" strike="noStrike">
                <a:solidFill>
                  <a:srgbClr val="000000"/>
                </a:solidFill>
                <a:latin typeface="Arial"/>
                <a:ea typeface="Arial"/>
                <a:cs typeface="Arial"/>
                <a:sym typeface="Arial"/>
              </a:rPr>
              <a:t>This presentation template is free for everyone to use thanks to the following:</a:t>
            </a:r>
            <a:endParaRPr sz="700"/>
          </a:p>
        </p:txBody>
      </p:sp>
      <p:sp>
        <p:nvSpPr>
          <p:cNvPr id="1071" name="Google Shape;1071;p55"/>
          <p:cNvSpPr txBox="1"/>
          <p:nvPr/>
        </p:nvSpPr>
        <p:spPr>
          <a:xfrm>
            <a:off x="482351" y="2594582"/>
            <a:ext cx="4057650" cy="430213"/>
          </a:xfrm>
          <a:prstGeom prst="rect">
            <a:avLst/>
          </a:prstGeom>
          <a:noFill/>
          <a:ln>
            <a:noFill/>
          </a:ln>
        </p:spPr>
        <p:txBody>
          <a:bodyPr anchorCtr="0" anchor="t" bIns="0" lIns="0" spcFirstLastPara="1" rIns="0" wrap="square" tIns="0">
            <a:spAutoFit/>
          </a:bodyPr>
          <a:lstStyle/>
          <a:p>
            <a:pPr indent="-127000" lvl="1" marL="266700" marR="0" rtl="0" algn="l">
              <a:lnSpc>
                <a:spcPct val="140016"/>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SlidesCarnival for the presentation template</a:t>
            </a:r>
            <a:endParaRPr sz="700"/>
          </a:p>
          <a:p>
            <a:pPr indent="-133350" lvl="1" marL="266700" marR="0" rtl="0" algn="l">
              <a:lnSpc>
                <a:spcPct val="14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Pexels for the photos</a:t>
            </a:r>
            <a:endParaRPr sz="700"/>
          </a:p>
        </p:txBody>
      </p:sp>
      <p:sp>
        <p:nvSpPr>
          <p:cNvPr id="1072" name="Google Shape;1072;p55"/>
          <p:cNvSpPr txBox="1"/>
          <p:nvPr/>
        </p:nvSpPr>
        <p:spPr>
          <a:xfrm>
            <a:off x="514350" y="3496282"/>
            <a:ext cx="1952359" cy="27781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800" u="none" cap="none" strike="noStrike">
                <a:solidFill>
                  <a:srgbClr val="202A79"/>
                </a:solidFill>
                <a:latin typeface="Arial"/>
                <a:ea typeface="Arial"/>
                <a:cs typeface="Arial"/>
                <a:sym typeface="Arial"/>
              </a:rPr>
              <a:t>Happy designing! </a:t>
            </a:r>
            <a:endParaRPr sz="700"/>
          </a:p>
        </p:txBody>
      </p:sp>
      <p:grpSp>
        <p:nvGrpSpPr>
          <p:cNvPr id="1073" name="Google Shape;1073;p55"/>
          <p:cNvGrpSpPr/>
          <p:nvPr/>
        </p:nvGrpSpPr>
        <p:grpSpPr>
          <a:xfrm>
            <a:off x="482351" y="4524839"/>
            <a:ext cx="3644190" cy="266621"/>
            <a:chOff x="0" y="-28575"/>
            <a:chExt cx="9717839" cy="710988"/>
          </a:xfrm>
        </p:grpSpPr>
        <p:sp>
          <p:nvSpPr>
            <p:cNvPr id="1074" name="Google Shape;1074;p55"/>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1075" name="Google Shape;1075;p55"/>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Company name |</a:t>
              </a:r>
              <a:r>
                <a:rPr b="0" i="0" lang="en" sz="1600" u="none" cap="none" strike="noStrike">
                  <a:solidFill>
                    <a:srgbClr val="202A79"/>
                  </a:solidFill>
                  <a:latin typeface="Arial"/>
                  <a:ea typeface="Arial"/>
                  <a:cs typeface="Arial"/>
                  <a:sym typeface="Arial"/>
                </a:rPr>
                <a:t> </a:t>
              </a:r>
              <a:endParaRPr sz="700"/>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1079" name="Shape 1079"/>
        <p:cNvGrpSpPr/>
        <p:nvPr/>
      </p:nvGrpSpPr>
      <p:grpSpPr>
        <a:xfrm>
          <a:off x="0" y="0"/>
          <a:ext cx="0" cy="0"/>
          <a:chOff x="0" y="0"/>
          <a:chExt cx="0" cy="0"/>
        </a:xfrm>
      </p:grpSpPr>
      <p:sp>
        <p:nvSpPr>
          <p:cNvPr id="1080" name="Google Shape;1080;p56"/>
          <p:cNvSpPr txBox="1"/>
          <p:nvPr/>
        </p:nvSpPr>
        <p:spPr>
          <a:xfrm>
            <a:off x="514350" y="509588"/>
            <a:ext cx="5196787" cy="13763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Fonts In this Presentation</a:t>
            </a:r>
            <a:endParaRPr sz="700"/>
          </a:p>
        </p:txBody>
      </p:sp>
      <p:pic>
        <p:nvPicPr>
          <p:cNvPr id="1081" name="Google Shape;1081;p56"/>
          <p:cNvPicPr preferRelativeResize="0"/>
          <p:nvPr/>
        </p:nvPicPr>
        <p:blipFill rotWithShape="1">
          <a:blip r:embed="rId3">
            <a:alphaModFix/>
          </a:blip>
          <a:srcRect b="0" l="6605" r="252" t="9799"/>
          <a:stretch/>
        </p:blipFill>
        <p:spPr>
          <a:xfrm>
            <a:off x="5477158" y="-82365"/>
            <a:ext cx="3666842" cy="5323311"/>
          </a:xfrm>
          <a:prstGeom prst="rect">
            <a:avLst/>
          </a:prstGeom>
          <a:noFill/>
          <a:ln>
            <a:noFill/>
          </a:ln>
        </p:spPr>
      </p:pic>
      <p:grpSp>
        <p:nvGrpSpPr>
          <p:cNvPr id="1082" name="Google Shape;1082;p56"/>
          <p:cNvGrpSpPr/>
          <p:nvPr/>
        </p:nvGrpSpPr>
        <p:grpSpPr>
          <a:xfrm>
            <a:off x="5093067" y="-88054"/>
            <a:ext cx="1550903" cy="1977031"/>
            <a:chOff x="4455" y="-1157287"/>
            <a:chExt cx="4135742" cy="5272084"/>
          </a:xfrm>
        </p:grpSpPr>
        <p:grpSp>
          <p:nvGrpSpPr>
            <p:cNvPr id="1083" name="Google Shape;1083;p56"/>
            <p:cNvGrpSpPr/>
            <p:nvPr/>
          </p:nvGrpSpPr>
          <p:grpSpPr>
            <a:xfrm>
              <a:off x="4455" y="252997"/>
              <a:ext cx="1988518" cy="1997431"/>
              <a:chOff x="1813" y="0"/>
              <a:chExt cx="809173" cy="812800"/>
            </a:xfrm>
          </p:grpSpPr>
          <p:sp>
            <p:nvSpPr>
              <p:cNvPr id="1084" name="Google Shape;1084;p5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85" name="Google Shape;1085;p56"/>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086" name="Google Shape;1086;p56"/>
            <p:cNvGrpSpPr/>
            <p:nvPr/>
          </p:nvGrpSpPr>
          <p:grpSpPr>
            <a:xfrm>
              <a:off x="25400" y="-1157287"/>
              <a:ext cx="4114797" cy="5272084"/>
              <a:chOff x="0" y="-228600"/>
              <a:chExt cx="812800" cy="1041400"/>
            </a:xfrm>
          </p:grpSpPr>
          <p:sp>
            <p:nvSpPr>
              <p:cNvPr id="1087" name="Google Shape;1087;p56"/>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1088" name="Google Shape;1088;p56"/>
              <p:cNvSpPr txBox="1"/>
              <p:nvPr/>
            </p:nvSpPr>
            <p:spPr>
              <a:xfrm>
                <a:off x="0" y="-228600"/>
                <a:ext cx="812800" cy="10414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t/>
                </a:r>
                <a:endParaRPr sz="700"/>
              </a:p>
            </p:txBody>
          </p:sp>
        </p:grpSp>
      </p:grpSp>
      <p:grpSp>
        <p:nvGrpSpPr>
          <p:cNvPr id="1089" name="Google Shape;1089;p56"/>
          <p:cNvGrpSpPr/>
          <p:nvPr/>
        </p:nvGrpSpPr>
        <p:grpSpPr>
          <a:xfrm>
            <a:off x="8437493" y="4243114"/>
            <a:ext cx="384314" cy="386036"/>
            <a:chOff x="1813" y="0"/>
            <a:chExt cx="809173" cy="812800"/>
          </a:xfrm>
        </p:grpSpPr>
        <p:sp>
          <p:nvSpPr>
            <p:cNvPr id="1090" name="Google Shape;1090;p5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91" name="Google Shape;1091;p56"/>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92" name="Google Shape;1092;p56"/>
          <p:cNvSpPr txBox="1"/>
          <p:nvPr/>
        </p:nvSpPr>
        <p:spPr>
          <a:xfrm>
            <a:off x="514350" y="2190732"/>
            <a:ext cx="4315161" cy="56356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800" u="none" cap="none" strike="noStrike">
                <a:solidFill>
                  <a:srgbClr val="000000"/>
                </a:solidFill>
                <a:latin typeface="Arial"/>
                <a:ea typeface="Arial"/>
                <a:cs typeface="Arial"/>
                <a:sym typeface="Arial"/>
              </a:rPr>
              <a:t>This presentation template uses the following free fonts:</a:t>
            </a:r>
            <a:endParaRPr sz="700"/>
          </a:p>
        </p:txBody>
      </p:sp>
      <p:sp>
        <p:nvSpPr>
          <p:cNvPr id="1093" name="Google Shape;1093;p56"/>
          <p:cNvSpPr txBox="1"/>
          <p:nvPr/>
        </p:nvSpPr>
        <p:spPr>
          <a:xfrm>
            <a:off x="514350" y="2988216"/>
            <a:ext cx="2646092" cy="649288"/>
          </a:xfrm>
          <a:prstGeom prst="rect">
            <a:avLst/>
          </a:prstGeom>
          <a:noFill/>
          <a:ln>
            <a:noFill/>
          </a:ln>
        </p:spPr>
        <p:txBody>
          <a:bodyPr anchorCtr="0" anchor="t" bIns="0" lIns="0" spcFirstLastPara="1" rIns="0" wrap="square" tIns="0">
            <a:spAutoFit/>
          </a:bodyPr>
          <a:lstStyle/>
          <a:p>
            <a:pPr indent="-127000" lvl="1" marL="266700" marR="0" rtl="0" algn="l">
              <a:lnSpc>
                <a:spcPct val="140016"/>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Titles: </a:t>
            </a:r>
            <a:r>
              <a:rPr b="0" i="0" lang="en" sz="1200" u="none" cap="none" strike="noStrike">
                <a:solidFill>
                  <a:srgbClr val="0F1A38"/>
                </a:solidFill>
                <a:latin typeface="Arial"/>
                <a:ea typeface="Arial"/>
                <a:cs typeface="Arial"/>
                <a:sym typeface="Arial"/>
              </a:rPr>
              <a:t>Cinzel Decorative</a:t>
            </a:r>
            <a:endParaRPr sz="700"/>
          </a:p>
          <a:p>
            <a:pPr indent="-127000" lvl="1" marL="266700" marR="0" rtl="0" algn="l">
              <a:lnSpc>
                <a:spcPct val="140016"/>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Headers: Open Sauce</a:t>
            </a:r>
            <a:endParaRPr sz="700"/>
          </a:p>
          <a:p>
            <a:pPr indent="-133350" lvl="1" marL="266700" marR="0" rtl="0" algn="l">
              <a:lnSpc>
                <a:spcPct val="14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Body Copy: Open Sauce</a:t>
            </a:r>
            <a:endParaRPr sz="700"/>
          </a:p>
        </p:txBody>
      </p:sp>
      <p:sp>
        <p:nvSpPr>
          <p:cNvPr id="1094" name="Google Shape;1094;p56"/>
          <p:cNvSpPr txBox="1"/>
          <p:nvPr/>
        </p:nvSpPr>
        <p:spPr>
          <a:xfrm>
            <a:off x="514350" y="3942303"/>
            <a:ext cx="3872720" cy="56356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800" u="none" cap="none" strike="noStrike">
                <a:solidFill>
                  <a:srgbClr val="000000"/>
                </a:solidFill>
                <a:latin typeface="Arial"/>
                <a:ea typeface="Arial"/>
                <a:cs typeface="Arial"/>
                <a:sym typeface="Arial"/>
              </a:rPr>
              <a:t>You can find these fonts online too. Happy designing! </a:t>
            </a:r>
            <a:endParaRPr sz="7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1098" name="Shape 1098"/>
        <p:cNvGrpSpPr/>
        <p:nvPr/>
      </p:nvGrpSpPr>
      <p:grpSpPr>
        <a:xfrm>
          <a:off x="0" y="0"/>
          <a:ext cx="0" cy="0"/>
          <a:chOff x="0" y="0"/>
          <a:chExt cx="0" cy="0"/>
        </a:xfrm>
      </p:grpSpPr>
      <p:grpSp>
        <p:nvGrpSpPr>
          <p:cNvPr id="1099" name="Google Shape;1099;p57"/>
          <p:cNvGrpSpPr/>
          <p:nvPr/>
        </p:nvGrpSpPr>
        <p:grpSpPr>
          <a:xfrm>
            <a:off x="0" y="-90413"/>
            <a:ext cx="3888750" cy="5233913"/>
            <a:chOff x="0" y="-47625"/>
            <a:chExt cx="2048395" cy="2756958"/>
          </a:xfrm>
        </p:grpSpPr>
        <p:sp>
          <p:nvSpPr>
            <p:cNvPr id="1100" name="Google Shape;1100;p57"/>
            <p:cNvSpPr/>
            <p:nvPr/>
          </p:nvSpPr>
          <p:spPr>
            <a:xfrm>
              <a:off x="0" y="0"/>
              <a:ext cx="2048395" cy="2709333"/>
            </a:xfrm>
            <a:custGeom>
              <a:rect b="b" l="l" r="r" t="t"/>
              <a:pathLst>
                <a:path extrusionOk="0" h="2709333" w="2048395">
                  <a:moveTo>
                    <a:pt x="0" y="0"/>
                  </a:moveTo>
                  <a:lnTo>
                    <a:pt x="2048395" y="0"/>
                  </a:lnTo>
                  <a:lnTo>
                    <a:pt x="2048395" y="2709333"/>
                  </a:lnTo>
                  <a:lnTo>
                    <a:pt x="0" y="2709333"/>
                  </a:lnTo>
                  <a:close/>
                </a:path>
              </a:pathLst>
            </a:custGeom>
            <a:solidFill>
              <a:srgbClr val="202A79"/>
            </a:solidFill>
            <a:ln>
              <a:noFill/>
            </a:ln>
          </p:spPr>
        </p:sp>
        <p:sp>
          <p:nvSpPr>
            <p:cNvPr id="1101" name="Google Shape;1101;p5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02" name="Google Shape;1102;p57"/>
          <p:cNvSpPr txBox="1"/>
          <p:nvPr/>
        </p:nvSpPr>
        <p:spPr>
          <a:xfrm>
            <a:off x="514350" y="519113"/>
            <a:ext cx="2529566" cy="1052513"/>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 sz="3500" u="none" cap="none" strike="noStrike">
                <a:solidFill>
                  <a:srgbClr val="D4DECF"/>
                </a:solidFill>
                <a:latin typeface="Cinzel Decorative"/>
                <a:ea typeface="Cinzel Decorative"/>
                <a:cs typeface="Cinzel Decorative"/>
                <a:sym typeface="Cinzel Decorative"/>
              </a:rPr>
              <a:t>Resource </a:t>
            </a:r>
            <a:endParaRPr sz="700"/>
          </a:p>
          <a:p>
            <a:pPr indent="0" lvl="0" marL="0" marR="0" rtl="0" algn="l">
              <a:lnSpc>
                <a:spcPct val="120002"/>
              </a:lnSpc>
              <a:spcBef>
                <a:spcPts val="0"/>
              </a:spcBef>
              <a:spcAft>
                <a:spcPts val="0"/>
              </a:spcAft>
              <a:buNone/>
            </a:pPr>
            <a:r>
              <a:rPr b="0" i="0" lang="en" sz="3500" u="none" cap="none" strike="noStrike">
                <a:solidFill>
                  <a:srgbClr val="D4DECF"/>
                </a:solidFill>
                <a:latin typeface="Cinzel Decorative"/>
                <a:ea typeface="Cinzel Decorative"/>
                <a:cs typeface="Cinzel Decorative"/>
                <a:sym typeface="Cinzel Decorative"/>
              </a:rPr>
              <a:t>Page</a:t>
            </a:r>
            <a:endParaRPr sz="700"/>
          </a:p>
        </p:txBody>
      </p:sp>
      <p:sp>
        <p:nvSpPr>
          <p:cNvPr id="1103" name="Google Shape;1103;p57"/>
          <p:cNvSpPr txBox="1"/>
          <p:nvPr/>
        </p:nvSpPr>
        <p:spPr>
          <a:xfrm>
            <a:off x="514350" y="3458528"/>
            <a:ext cx="2529566" cy="1170622"/>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200" u="none" cap="none" strike="noStrike">
                <a:solidFill>
                  <a:srgbClr val="D4DECF"/>
                </a:solidFill>
                <a:latin typeface="Arial"/>
                <a:ea typeface="Arial"/>
                <a:cs typeface="Arial"/>
                <a:sym typeface="Arial"/>
              </a:rPr>
              <a:t>Use these design resources in your Canva Presentation. Happy designing! </a:t>
            </a:r>
            <a:endParaRPr sz="700"/>
          </a:p>
          <a:p>
            <a:pPr indent="0" lvl="0" marL="0" marR="0" rtl="0" algn="l">
              <a:lnSpc>
                <a:spcPct val="130000"/>
              </a:lnSpc>
              <a:spcBef>
                <a:spcPts val="0"/>
              </a:spcBef>
              <a:spcAft>
                <a:spcPts val="0"/>
              </a:spcAft>
              <a:buNone/>
            </a:pPr>
            <a:r>
              <a:t/>
            </a:r>
            <a:endParaRPr b="0" i="0" sz="1200" u="none" cap="none" strike="noStrike">
              <a:solidFill>
                <a:srgbClr val="D4DECF"/>
              </a:solidFill>
              <a:latin typeface="Arial"/>
              <a:ea typeface="Arial"/>
              <a:cs typeface="Arial"/>
              <a:sym typeface="Arial"/>
            </a:endParaRPr>
          </a:p>
          <a:p>
            <a:pPr indent="0" lvl="0" marL="0" marR="0" rtl="0" algn="l">
              <a:lnSpc>
                <a:spcPct val="130000"/>
              </a:lnSpc>
              <a:spcBef>
                <a:spcPts val="0"/>
              </a:spcBef>
              <a:spcAft>
                <a:spcPts val="0"/>
              </a:spcAft>
              <a:buNone/>
            </a:pPr>
            <a:r>
              <a:rPr b="0" i="0" lang="en" sz="1200" u="none" cap="none" strike="noStrike">
                <a:solidFill>
                  <a:srgbClr val="D4DECF"/>
                </a:solidFill>
                <a:latin typeface="Arial"/>
                <a:ea typeface="Arial"/>
                <a:cs typeface="Arial"/>
                <a:sym typeface="Arial"/>
              </a:rPr>
              <a:t>Don't forget to delete this page before presenting. </a:t>
            </a:r>
            <a:endParaRPr sz="700"/>
          </a:p>
        </p:txBody>
      </p:sp>
      <p:pic>
        <p:nvPicPr>
          <p:cNvPr id="1104" name="Google Shape;1104;p57"/>
          <p:cNvPicPr preferRelativeResize="0"/>
          <p:nvPr/>
        </p:nvPicPr>
        <p:blipFill rotWithShape="1">
          <a:blip r:embed="rId3">
            <a:alphaModFix/>
          </a:blip>
          <a:srcRect b="0" l="0" r="0" t="0"/>
          <a:stretch/>
        </p:blipFill>
        <p:spPr>
          <a:xfrm>
            <a:off x="5665973" y="404749"/>
            <a:ext cx="233967" cy="233967"/>
          </a:xfrm>
          <a:prstGeom prst="rect">
            <a:avLst/>
          </a:prstGeom>
          <a:noFill/>
          <a:ln>
            <a:noFill/>
          </a:ln>
        </p:spPr>
      </p:pic>
      <p:pic>
        <p:nvPicPr>
          <p:cNvPr id="1105" name="Google Shape;1105;p57"/>
          <p:cNvPicPr preferRelativeResize="0"/>
          <p:nvPr/>
        </p:nvPicPr>
        <p:blipFill rotWithShape="1">
          <a:blip r:embed="rId4">
            <a:alphaModFix/>
          </a:blip>
          <a:srcRect b="0" l="0" r="0" t="0"/>
          <a:stretch/>
        </p:blipFill>
        <p:spPr>
          <a:xfrm>
            <a:off x="6367257" y="408842"/>
            <a:ext cx="229874" cy="229874"/>
          </a:xfrm>
          <a:prstGeom prst="rect">
            <a:avLst/>
          </a:prstGeom>
          <a:noFill/>
          <a:ln>
            <a:noFill/>
          </a:ln>
        </p:spPr>
      </p:pic>
      <p:pic>
        <p:nvPicPr>
          <p:cNvPr id="1106" name="Google Shape;1106;p57"/>
          <p:cNvPicPr preferRelativeResize="0"/>
          <p:nvPr/>
        </p:nvPicPr>
        <p:blipFill rotWithShape="1">
          <a:blip r:embed="rId5">
            <a:alphaModFix/>
          </a:blip>
          <a:srcRect b="0" l="0" r="0" t="0"/>
          <a:stretch/>
        </p:blipFill>
        <p:spPr>
          <a:xfrm>
            <a:off x="7050238" y="404749"/>
            <a:ext cx="233967" cy="233967"/>
          </a:xfrm>
          <a:prstGeom prst="rect">
            <a:avLst/>
          </a:prstGeom>
          <a:noFill/>
          <a:ln>
            <a:noFill/>
          </a:ln>
        </p:spPr>
      </p:pic>
      <p:pic>
        <p:nvPicPr>
          <p:cNvPr id="1107" name="Google Shape;1107;p57"/>
          <p:cNvPicPr preferRelativeResize="0"/>
          <p:nvPr/>
        </p:nvPicPr>
        <p:blipFill rotWithShape="1">
          <a:blip r:embed="rId6">
            <a:alphaModFix/>
          </a:blip>
          <a:srcRect b="0" l="0" r="0" t="0"/>
          <a:stretch/>
        </p:blipFill>
        <p:spPr>
          <a:xfrm>
            <a:off x="7735813" y="408842"/>
            <a:ext cx="243634" cy="243634"/>
          </a:xfrm>
          <a:prstGeom prst="rect">
            <a:avLst/>
          </a:prstGeom>
          <a:noFill/>
          <a:ln>
            <a:noFill/>
          </a:ln>
        </p:spPr>
      </p:pic>
      <p:pic>
        <p:nvPicPr>
          <p:cNvPr id="1108" name="Google Shape;1108;p57"/>
          <p:cNvPicPr preferRelativeResize="0"/>
          <p:nvPr/>
        </p:nvPicPr>
        <p:blipFill rotWithShape="1">
          <a:blip r:embed="rId7">
            <a:alphaModFix/>
          </a:blip>
          <a:srcRect b="0" l="0" r="0" t="0"/>
          <a:stretch/>
        </p:blipFill>
        <p:spPr>
          <a:xfrm>
            <a:off x="8424631" y="397869"/>
            <a:ext cx="247726" cy="247727"/>
          </a:xfrm>
          <a:prstGeom prst="rect">
            <a:avLst/>
          </a:prstGeom>
          <a:noFill/>
          <a:ln>
            <a:noFill/>
          </a:ln>
        </p:spPr>
      </p:pic>
      <p:pic>
        <p:nvPicPr>
          <p:cNvPr id="1109" name="Google Shape;1109;p57"/>
          <p:cNvPicPr preferRelativeResize="0"/>
          <p:nvPr/>
        </p:nvPicPr>
        <p:blipFill rotWithShape="1">
          <a:blip r:embed="rId8">
            <a:alphaModFix/>
          </a:blip>
          <a:srcRect b="0" l="0" r="0" t="0"/>
          <a:stretch/>
        </p:blipFill>
        <p:spPr>
          <a:xfrm>
            <a:off x="6354891" y="1079336"/>
            <a:ext cx="254606" cy="254606"/>
          </a:xfrm>
          <a:prstGeom prst="rect">
            <a:avLst/>
          </a:prstGeom>
          <a:noFill/>
          <a:ln>
            <a:noFill/>
          </a:ln>
        </p:spPr>
      </p:pic>
      <p:pic>
        <p:nvPicPr>
          <p:cNvPr id="1110" name="Google Shape;1110;p57"/>
          <p:cNvPicPr preferRelativeResize="0"/>
          <p:nvPr/>
        </p:nvPicPr>
        <p:blipFill rotWithShape="1">
          <a:blip r:embed="rId9">
            <a:alphaModFix/>
          </a:blip>
          <a:srcRect b="0" l="0" r="0" t="0"/>
          <a:stretch/>
        </p:blipFill>
        <p:spPr>
          <a:xfrm>
            <a:off x="7039918" y="1079336"/>
            <a:ext cx="254606" cy="254606"/>
          </a:xfrm>
          <a:prstGeom prst="rect">
            <a:avLst/>
          </a:prstGeom>
          <a:noFill/>
          <a:ln>
            <a:noFill/>
          </a:ln>
        </p:spPr>
      </p:pic>
      <p:pic>
        <p:nvPicPr>
          <p:cNvPr id="1111" name="Google Shape;1111;p57"/>
          <p:cNvPicPr preferRelativeResize="0"/>
          <p:nvPr/>
        </p:nvPicPr>
        <p:blipFill rotWithShape="1">
          <a:blip r:embed="rId10">
            <a:alphaModFix/>
          </a:blip>
          <a:srcRect b="0" l="0" r="0" t="0"/>
          <a:stretch/>
        </p:blipFill>
        <p:spPr>
          <a:xfrm>
            <a:off x="7733767" y="1086216"/>
            <a:ext cx="247726" cy="247726"/>
          </a:xfrm>
          <a:prstGeom prst="rect">
            <a:avLst/>
          </a:prstGeom>
          <a:noFill/>
          <a:ln>
            <a:noFill/>
          </a:ln>
        </p:spPr>
      </p:pic>
      <p:pic>
        <p:nvPicPr>
          <p:cNvPr id="1112" name="Google Shape;1112;p57"/>
          <p:cNvPicPr preferRelativeResize="0"/>
          <p:nvPr/>
        </p:nvPicPr>
        <p:blipFill rotWithShape="1">
          <a:blip r:embed="rId11">
            <a:alphaModFix/>
          </a:blip>
          <a:srcRect b="0" l="0" r="0" t="0"/>
          <a:stretch/>
        </p:blipFill>
        <p:spPr>
          <a:xfrm>
            <a:off x="7043358" y="3140274"/>
            <a:ext cx="247726" cy="247726"/>
          </a:xfrm>
          <a:prstGeom prst="rect">
            <a:avLst/>
          </a:prstGeom>
          <a:noFill/>
          <a:ln>
            <a:noFill/>
          </a:ln>
        </p:spPr>
      </p:pic>
      <p:pic>
        <p:nvPicPr>
          <p:cNvPr id="1113" name="Google Shape;1113;p57"/>
          <p:cNvPicPr preferRelativeResize="0"/>
          <p:nvPr/>
        </p:nvPicPr>
        <p:blipFill rotWithShape="1">
          <a:blip r:embed="rId12">
            <a:alphaModFix/>
          </a:blip>
          <a:srcRect b="0" l="0" r="0" t="0"/>
          <a:stretch/>
        </p:blipFill>
        <p:spPr>
          <a:xfrm>
            <a:off x="5659094" y="1766037"/>
            <a:ext cx="247726" cy="247726"/>
          </a:xfrm>
          <a:prstGeom prst="rect">
            <a:avLst/>
          </a:prstGeom>
          <a:noFill/>
          <a:ln>
            <a:noFill/>
          </a:ln>
        </p:spPr>
      </p:pic>
      <p:pic>
        <p:nvPicPr>
          <p:cNvPr id="1114" name="Google Shape;1114;p57"/>
          <p:cNvPicPr preferRelativeResize="0"/>
          <p:nvPr/>
        </p:nvPicPr>
        <p:blipFill rotWithShape="1">
          <a:blip r:embed="rId13">
            <a:alphaModFix/>
          </a:blip>
          <a:srcRect b="0" l="0" r="0" t="0"/>
          <a:stretch/>
        </p:blipFill>
        <p:spPr>
          <a:xfrm>
            <a:off x="8424631" y="1086216"/>
            <a:ext cx="247726" cy="247726"/>
          </a:xfrm>
          <a:prstGeom prst="rect">
            <a:avLst/>
          </a:prstGeom>
          <a:noFill/>
          <a:ln>
            <a:noFill/>
          </a:ln>
        </p:spPr>
      </p:pic>
      <p:pic>
        <p:nvPicPr>
          <p:cNvPr id="1115" name="Google Shape;1115;p57"/>
          <p:cNvPicPr preferRelativeResize="0"/>
          <p:nvPr/>
        </p:nvPicPr>
        <p:blipFill rotWithShape="1">
          <a:blip r:embed="rId14">
            <a:alphaModFix/>
          </a:blip>
          <a:srcRect b="0" l="0" r="0" t="0"/>
          <a:stretch/>
        </p:blipFill>
        <p:spPr>
          <a:xfrm>
            <a:off x="7043358" y="1766037"/>
            <a:ext cx="247726" cy="247726"/>
          </a:xfrm>
          <a:prstGeom prst="rect">
            <a:avLst/>
          </a:prstGeom>
          <a:noFill/>
          <a:ln>
            <a:noFill/>
          </a:ln>
        </p:spPr>
      </p:pic>
      <p:pic>
        <p:nvPicPr>
          <p:cNvPr id="1116" name="Google Shape;1116;p57"/>
          <p:cNvPicPr preferRelativeResize="0"/>
          <p:nvPr/>
        </p:nvPicPr>
        <p:blipFill rotWithShape="1">
          <a:blip r:embed="rId15">
            <a:alphaModFix/>
          </a:blip>
          <a:srcRect b="0" l="0" r="0" t="0"/>
          <a:stretch/>
        </p:blipFill>
        <p:spPr>
          <a:xfrm>
            <a:off x="7733767" y="1770179"/>
            <a:ext cx="247726" cy="247726"/>
          </a:xfrm>
          <a:prstGeom prst="rect">
            <a:avLst/>
          </a:prstGeom>
          <a:noFill/>
          <a:ln>
            <a:noFill/>
          </a:ln>
        </p:spPr>
      </p:pic>
      <p:pic>
        <p:nvPicPr>
          <p:cNvPr id="1117" name="Google Shape;1117;p57"/>
          <p:cNvPicPr preferRelativeResize="0"/>
          <p:nvPr/>
        </p:nvPicPr>
        <p:blipFill rotWithShape="1">
          <a:blip r:embed="rId16">
            <a:alphaModFix/>
          </a:blip>
          <a:srcRect b="0" l="0" r="0" t="0"/>
          <a:stretch/>
        </p:blipFill>
        <p:spPr>
          <a:xfrm>
            <a:off x="5659094" y="2453155"/>
            <a:ext cx="247726" cy="247726"/>
          </a:xfrm>
          <a:prstGeom prst="rect">
            <a:avLst/>
          </a:prstGeom>
          <a:noFill/>
          <a:ln>
            <a:noFill/>
          </a:ln>
        </p:spPr>
      </p:pic>
      <p:pic>
        <p:nvPicPr>
          <p:cNvPr id="1118" name="Google Shape;1118;p57"/>
          <p:cNvPicPr preferRelativeResize="0"/>
          <p:nvPr/>
        </p:nvPicPr>
        <p:blipFill rotWithShape="1">
          <a:blip r:embed="rId17">
            <a:alphaModFix/>
          </a:blip>
          <a:srcRect b="0" l="0" r="0" t="0"/>
          <a:stretch/>
        </p:blipFill>
        <p:spPr>
          <a:xfrm>
            <a:off x="6358331" y="2453155"/>
            <a:ext cx="247726" cy="247726"/>
          </a:xfrm>
          <a:prstGeom prst="rect">
            <a:avLst/>
          </a:prstGeom>
          <a:noFill/>
          <a:ln>
            <a:noFill/>
          </a:ln>
        </p:spPr>
      </p:pic>
      <p:pic>
        <p:nvPicPr>
          <p:cNvPr id="1119" name="Google Shape;1119;p57"/>
          <p:cNvPicPr preferRelativeResize="0"/>
          <p:nvPr/>
        </p:nvPicPr>
        <p:blipFill rotWithShape="1">
          <a:blip r:embed="rId18">
            <a:alphaModFix/>
          </a:blip>
          <a:srcRect b="0" l="0" r="0" t="0"/>
          <a:stretch/>
        </p:blipFill>
        <p:spPr>
          <a:xfrm>
            <a:off x="7733457" y="2452845"/>
            <a:ext cx="248348" cy="248347"/>
          </a:xfrm>
          <a:prstGeom prst="rect">
            <a:avLst/>
          </a:prstGeom>
          <a:noFill/>
          <a:ln>
            <a:noFill/>
          </a:ln>
        </p:spPr>
      </p:pic>
      <p:pic>
        <p:nvPicPr>
          <p:cNvPr id="1120" name="Google Shape;1120;p57"/>
          <p:cNvPicPr preferRelativeResize="0"/>
          <p:nvPr/>
        </p:nvPicPr>
        <p:blipFill rotWithShape="1">
          <a:blip r:embed="rId19">
            <a:alphaModFix/>
          </a:blip>
          <a:srcRect b="0" l="0" r="0" t="0"/>
          <a:stretch/>
        </p:blipFill>
        <p:spPr>
          <a:xfrm>
            <a:off x="8424631" y="2453155"/>
            <a:ext cx="247726" cy="247726"/>
          </a:xfrm>
          <a:prstGeom prst="rect">
            <a:avLst/>
          </a:prstGeom>
          <a:noFill/>
          <a:ln>
            <a:noFill/>
          </a:ln>
        </p:spPr>
      </p:pic>
      <p:pic>
        <p:nvPicPr>
          <p:cNvPr id="1121" name="Google Shape;1121;p57"/>
          <p:cNvPicPr preferRelativeResize="0"/>
          <p:nvPr/>
        </p:nvPicPr>
        <p:blipFill rotWithShape="1">
          <a:blip r:embed="rId5">
            <a:alphaModFix/>
          </a:blip>
          <a:srcRect b="0" l="0" r="0" t="0"/>
          <a:stretch/>
        </p:blipFill>
        <p:spPr>
          <a:xfrm>
            <a:off x="5658783" y="3140118"/>
            <a:ext cx="248037" cy="248037"/>
          </a:xfrm>
          <a:prstGeom prst="rect">
            <a:avLst/>
          </a:prstGeom>
          <a:noFill/>
          <a:ln>
            <a:noFill/>
          </a:ln>
        </p:spPr>
      </p:pic>
      <p:pic>
        <p:nvPicPr>
          <p:cNvPr id="1122" name="Google Shape;1122;p57"/>
          <p:cNvPicPr preferRelativeResize="0"/>
          <p:nvPr/>
        </p:nvPicPr>
        <p:blipFill rotWithShape="1">
          <a:blip r:embed="rId20">
            <a:alphaModFix/>
          </a:blip>
          <a:srcRect b="0" l="0" r="0" t="0"/>
          <a:stretch/>
        </p:blipFill>
        <p:spPr>
          <a:xfrm>
            <a:off x="6358175" y="4509127"/>
            <a:ext cx="248037" cy="248037"/>
          </a:xfrm>
          <a:prstGeom prst="rect">
            <a:avLst/>
          </a:prstGeom>
          <a:noFill/>
          <a:ln>
            <a:noFill/>
          </a:ln>
        </p:spPr>
      </p:pic>
      <p:pic>
        <p:nvPicPr>
          <p:cNvPr id="1123" name="Google Shape;1123;p57"/>
          <p:cNvPicPr preferRelativeResize="0"/>
          <p:nvPr/>
        </p:nvPicPr>
        <p:blipFill rotWithShape="1">
          <a:blip r:embed="rId21">
            <a:alphaModFix/>
          </a:blip>
          <a:srcRect b="0" l="0" r="0" t="0"/>
          <a:stretch/>
        </p:blipFill>
        <p:spPr>
          <a:xfrm>
            <a:off x="7043202" y="4514355"/>
            <a:ext cx="248037" cy="248037"/>
          </a:xfrm>
          <a:prstGeom prst="rect">
            <a:avLst/>
          </a:prstGeom>
          <a:noFill/>
          <a:ln>
            <a:noFill/>
          </a:ln>
        </p:spPr>
      </p:pic>
      <p:pic>
        <p:nvPicPr>
          <p:cNvPr id="1124" name="Google Shape;1124;p57"/>
          <p:cNvPicPr preferRelativeResize="0"/>
          <p:nvPr/>
        </p:nvPicPr>
        <p:blipFill rotWithShape="1">
          <a:blip r:embed="rId22">
            <a:alphaModFix/>
          </a:blip>
          <a:srcRect b="0" l="0" r="0" t="0"/>
          <a:stretch/>
        </p:blipFill>
        <p:spPr>
          <a:xfrm>
            <a:off x="7733612" y="4514355"/>
            <a:ext cx="248037" cy="248037"/>
          </a:xfrm>
          <a:prstGeom prst="rect">
            <a:avLst/>
          </a:prstGeom>
          <a:noFill/>
          <a:ln>
            <a:noFill/>
          </a:ln>
        </p:spPr>
      </p:pic>
      <p:pic>
        <p:nvPicPr>
          <p:cNvPr id="1125" name="Google Shape;1125;p57"/>
          <p:cNvPicPr preferRelativeResize="0"/>
          <p:nvPr/>
        </p:nvPicPr>
        <p:blipFill rotWithShape="1">
          <a:blip r:embed="rId23">
            <a:alphaModFix/>
          </a:blip>
          <a:srcRect b="0" l="0" r="0" t="0"/>
          <a:stretch/>
        </p:blipFill>
        <p:spPr>
          <a:xfrm>
            <a:off x="7733612" y="3144415"/>
            <a:ext cx="248037" cy="248037"/>
          </a:xfrm>
          <a:prstGeom prst="rect">
            <a:avLst/>
          </a:prstGeom>
          <a:noFill/>
          <a:ln>
            <a:noFill/>
          </a:ln>
        </p:spPr>
      </p:pic>
      <p:pic>
        <p:nvPicPr>
          <p:cNvPr id="1126" name="Google Shape;1126;p57"/>
          <p:cNvPicPr preferRelativeResize="0"/>
          <p:nvPr/>
        </p:nvPicPr>
        <p:blipFill rotWithShape="1">
          <a:blip r:embed="rId24">
            <a:alphaModFix/>
          </a:blip>
          <a:srcRect b="0" l="0" r="0" t="0"/>
          <a:stretch/>
        </p:blipFill>
        <p:spPr>
          <a:xfrm>
            <a:off x="8424476" y="4518652"/>
            <a:ext cx="248037" cy="248037"/>
          </a:xfrm>
          <a:prstGeom prst="rect">
            <a:avLst/>
          </a:prstGeom>
          <a:noFill/>
          <a:ln>
            <a:noFill/>
          </a:ln>
        </p:spPr>
      </p:pic>
      <p:pic>
        <p:nvPicPr>
          <p:cNvPr id="1127" name="Google Shape;1127;p57"/>
          <p:cNvPicPr preferRelativeResize="0"/>
          <p:nvPr/>
        </p:nvPicPr>
        <p:blipFill rotWithShape="1">
          <a:blip r:embed="rId25">
            <a:alphaModFix/>
          </a:blip>
          <a:srcRect b="0" l="0" r="0" t="0"/>
          <a:stretch/>
        </p:blipFill>
        <p:spPr>
          <a:xfrm>
            <a:off x="5651903" y="4518652"/>
            <a:ext cx="248037" cy="248037"/>
          </a:xfrm>
          <a:prstGeom prst="rect">
            <a:avLst/>
          </a:prstGeom>
          <a:noFill/>
          <a:ln>
            <a:noFill/>
          </a:ln>
        </p:spPr>
      </p:pic>
      <p:pic>
        <p:nvPicPr>
          <p:cNvPr id="1128" name="Google Shape;1128;p57"/>
          <p:cNvPicPr preferRelativeResize="0"/>
          <p:nvPr/>
        </p:nvPicPr>
        <p:blipFill rotWithShape="1">
          <a:blip r:embed="rId26">
            <a:alphaModFix/>
          </a:blip>
          <a:srcRect b="0" l="0" r="0" t="0"/>
          <a:stretch/>
        </p:blipFill>
        <p:spPr>
          <a:xfrm>
            <a:off x="6358331" y="1766037"/>
            <a:ext cx="247726" cy="247726"/>
          </a:xfrm>
          <a:prstGeom prst="rect">
            <a:avLst/>
          </a:prstGeom>
          <a:noFill/>
          <a:ln>
            <a:noFill/>
          </a:ln>
        </p:spPr>
      </p:pic>
      <p:pic>
        <p:nvPicPr>
          <p:cNvPr id="1129" name="Google Shape;1129;p57"/>
          <p:cNvPicPr preferRelativeResize="0"/>
          <p:nvPr/>
        </p:nvPicPr>
        <p:blipFill rotWithShape="1">
          <a:blip r:embed="rId27">
            <a:alphaModFix/>
          </a:blip>
          <a:srcRect b="0" l="0" r="0" t="0"/>
          <a:stretch/>
        </p:blipFill>
        <p:spPr>
          <a:xfrm>
            <a:off x="8424476" y="3827236"/>
            <a:ext cx="248037" cy="248037"/>
          </a:xfrm>
          <a:prstGeom prst="rect">
            <a:avLst/>
          </a:prstGeom>
          <a:noFill/>
          <a:ln>
            <a:noFill/>
          </a:ln>
        </p:spPr>
      </p:pic>
      <p:pic>
        <p:nvPicPr>
          <p:cNvPr id="1130" name="Google Shape;1130;p57"/>
          <p:cNvPicPr preferRelativeResize="0"/>
          <p:nvPr/>
        </p:nvPicPr>
        <p:blipFill rotWithShape="1">
          <a:blip r:embed="rId28">
            <a:alphaModFix/>
          </a:blip>
          <a:srcRect b="0" l="0" r="0" t="0"/>
          <a:stretch/>
        </p:blipFill>
        <p:spPr>
          <a:xfrm>
            <a:off x="7731463" y="3825088"/>
            <a:ext cx="252334" cy="252333"/>
          </a:xfrm>
          <a:prstGeom prst="rect">
            <a:avLst/>
          </a:prstGeom>
          <a:noFill/>
          <a:ln>
            <a:noFill/>
          </a:ln>
        </p:spPr>
      </p:pic>
      <p:pic>
        <p:nvPicPr>
          <p:cNvPr id="1131" name="Google Shape;1131;p57"/>
          <p:cNvPicPr preferRelativeResize="0"/>
          <p:nvPr/>
        </p:nvPicPr>
        <p:blipFill rotWithShape="1">
          <a:blip r:embed="rId29">
            <a:alphaModFix/>
          </a:blip>
          <a:srcRect b="0" l="0" r="0" t="0"/>
          <a:stretch/>
        </p:blipFill>
        <p:spPr>
          <a:xfrm>
            <a:off x="8424476" y="3144415"/>
            <a:ext cx="248037" cy="248037"/>
          </a:xfrm>
          <a:prstGeom prst="rect">
            <a:avLst/>
          </a:prstGeom>
          <a:noFill/>
          <a:ln>
            <a:noFill/>
          </a:ln>
        </p:spPr>
      </p:pic>
      <p:pic>
        <p:nvPicPr>
          <p:cNvPr id="1132" name="Google Shape;1132;p57"/>
          <p:cNvPicPr preferRelativeResize="0"/>
          <p:nvPr/>
        </p:nvPicPr>
        <p:blipFill rotWithShape="1">
          <a:blip r:embed="rId30">
            <a:alphaModFix/>
          </a:blip>
          <a:srcRect b="0" l="0" r="0" t="0"/>
          <a:stretch/>
        </p:blipFill>
        <p:spPr>
          <a:xfrm>
            <a:off x="5658938" y="3827236"/>
            <a:ext cx="248037" cy="248037"/>
          </a:xfrm>
          <a:prstGeom prst="rect">
            <a:avLst/>
          </a:prstGeom>
          <a:noFill/>
          <a:ln>
            <a:noFill/>
          </a:ln>
        </p:spPr>
      </p:pic>
      <p:pic>
        <p:nvPicPr>
          <p:cNvPr id="1133" name="Google Shape;1133;p57"/>
          <p:cNvPicPr preferRelativeResize="0"/>
          <p:nvPr/>
        </p:nvPicPr>
        <p:blipFill rotWithShape="1">
          <a:blip r:embed="rId31">
            <a:alphaModFix/>
          </a:blip>
          <a:srcRect b="0" l="0" r="0" t="0"/>
          <a:stretch/>
        </p:blipFill>
        <p:spPr>
          <a:xfrm>
            <a:off x="7043202" y="3827236"/>
            <a:ext cx="248037" cy="248037"/>
          </a:xfrm>
          <a:prstGeom prst="rect">
            <a:avLst/>
          </a:prstGeom>
          <a:noFill/>
          <a:ln>
            <a:noFill/>
          </a:ln>
        </p:spPr>
      </p:pic>
      <p:pic>
        <p:nvPicPr>
          <p:cNvPr id="1134" name="Google Shape;1134;p57"/>
          <p:cNvPicPr preferRelativeResize="0"/>
          <p:nvPr/>
        </p:nvPicPr>
        <p:blipFill rotWithShape="1">
          <a:blip r:embed="rId32">
            <a:alphaModFix/>
          </a:blip>
          <a:srcRect b="0" l="0" r="0" t="0"/>
          <a:stretch/>
        </p:blipFill>
        <p:spPr>
          <a:xfrm>
            <a:off x="4972022" y="404749"/>
            <a:ext cx="233967" cy="233967"/>
          </a:xfrm>
          <a:prstGeom prst="rect">
            <a:avLst/>
          </a:prstGeom>
          <a:noFill/>
          <a:ln>
            <a:noFill/>
          </a:ln>
        </p:spPr>
      </p:pic>
      <p:pic>
        <p:nvPicPr>
          <p:cNvPr id="1135" name="Google Shape;1135;p57"/>
          <p:cNvPicPr preferRelativeResize="0"/>
          <p:nvPr/>
        </p:nvPicPr>
        <p:blipFill rotWithShape="1">
          <a:blip r:embed="rId33">
            <a:alphaModFix/>
          </a:blip>
          <a:srcRect b="0" l="0" r="0" t="0"/>
          <a:stretch/>
        </p:blipFill>
        <p:spPr>
          <a:xfrm>
            <a:off x="4965142" y="1766454"/>
            <a:ext cx="247726" cy="247726"/>
          </a:xfrm>
          <a:prstGeom prst="rect">
            <a:avLst/>
          </a:prstGeom>
          <a:noFill/>
          <a:ln>
            <a:noFill/>
          </a:ln>
        </p:spPr>
      </p:pic>
      <p:pic>
        <p:nvPicPr>
          <p:cNvPr id="1136" name="Google Shape;1136;p57"/>
          <p:cNvPicPr preferRelativeResize="0"/>
          <p:nvPr/>
        </p:nvPicPr>
        <p:blipFill rotWithShape="1">
          <a:blip r:embed="rId34">
            <a:alphaModFix/>
          </a:blip>
          <a:srcRect b="0" l="0" r="0" t="0"/>
          <a:stretch/>
        </p:blipFill>
        <p:spPr>
          <a:xfrm>
            <a:off x="4965142" y="2453573"/>
            <a:ext cx="247726" cy="247726"/>
          </a:xfrm>
          <a:prstGeom prst="rect">
            <a:avLst/>
          </a:prstGeom>
          <a:noFill/>
          <a:ln>
            <a:noFill/>
          </a:ln>
        </p:spPr>
      </p:pic>
      <p:pic>
        <p:nvPicPr>
          <p:cNvPr id="1137" name="Google Shape;1137;p57"/>
          <p:cNvPicPr preferRelativeResize="0"/>
          <p:nvPr/>
        </p:nvPicPr>
        <p:blipFill rotWithShape="1">
          <a:blip r:embed="rId35">
            <a:alphaModFix/>
          </a:blip>
          <a:srcRect b="0" l="0" r="0" t="0"/>
          <a:stretch/>
        </p:blipFill>
        <p:spPr>
          <a:xfrm>
            <a:off x="4965142" y="3140274"/>
            <a:ext cx="247726" cy="247726"/>
          </a:xfrm>
          <a:prstGeom prst="rect">
            <a:avLst/>
          </a:prstGeom>
          <a:noFill/>
          <a:ln>
            <a:noFill/>
          </a:ln>
        </p:spPr>
      </p:pic>
      <p:pic>
        <p:nvPicPr>
          <p:cNvPr id="1138" name="Google Shape;1138;p57"/>
          <p:cNvPicPr preferRelativeResize="0"/>
          <p:nvPr/>
        </p:nvPicPr>
        <p:blipFill rotWithShape="1">
          <a:blip r:embed="rId36">
            <a:alphaModFix/>
          </a:blip>
          <a:srcRect b="0" l="0" r="0" t="0"/>
          <a:stretch/>
        </p:blipFill>
        <p:spPr>
          <a:xfrm>
            <a:off x="4965142" y="3836296"/>
            <a:ext cx="247726" cy="247726"/>
          </a:xfrm>
          <a:prstGeom prst="rect">
            <a:avLst/>
          </a:prstGeom>
          <a:noFill/>
          <a:ln>
            <a:noFill/>
          </a:ln>
        </p:spPr>
      </p:pic>
      <p:pic>
        <p:nvPicPr>
          <p:cNvPr id="1139" name="Google Shape;1139;p57"/>
          <p:cNvPicPr preferRelativeResize="0"/>
          <p:nvPr/>
        </p:nvPicPr>
        <p:blipFill rotWithShape="1">
          <a:blip r:embed="rId37">
            <a:alphaModFix/>
          </a:blip>
          <a:srcRect b="0" l="0" r="0" t="0"/>
          <a:stretch/>
        </p:blipFill>
        <p:spPr>
          <a:xfrm>
            <a:off x="4965142" y="4514510"/>
            <a:ext cx="247726" cy="247726"/>
          </a:xfrm>
          <a:prstGeom prst="rect">
            <a:avLst/>
          </a:prstGeom>
          <a:noFill/>
          <a:ln>
            <a:noFill/>
          </a:ln>
        </p:spPr>
      </p:pic>
      <p:pic>
        <p:nvPicPr>
          <p:cNvPr id="1140" name="Google Shape;1140;p57"/>
          <p:cNvPicPr preferRelativeResize="0"/>
          <p:nvPr/>
        </p:nvPicPr>
        <p:blipFill rotWithShape="1">
          <a:blip r:embed="rId38">
            <a:alphaModFix/>
          </a:blip>
          <a:srcRect b="0" l="0" r="0" t="0"/>
          <a:stretch/>
        </p:blipFill>
        <p:spPr>
          <a:xfrm>
            <a:off x="4294464" y="390487"/>
            <a:ext cx="247726" cy="247727"/>
          </a:xfrm>
          <a:prstGeom prst="rect">
            <a:avLst/>
          </a:prstGeom>
          <a:noFill/>
          <a:ln>
            <a:noFill/>
          </a:ln>
        </p:spPr>
      </p:pic>
      <p:pic>
        <p:nvPicPr>
          <p:cNvPr id="1141" name="Google Shape;1141;p57"/>
          <p:cNvPicPr preferRelativeResize="0"/>
          <p:nvPr/>
        </p:nvPicPr>
        <p:blipFill rotWithShape="1">
          <a:blip r:embed="rId39">
            <a:alphaModFix/>
          </a:blip>
          <a:srcRect b="0" l="0" r="0" t="0"/>
          <a:stretch/>
        </p:blipFill>
        <p:spPr>
          <a:xfrm>
            <a:off x="4294464" y="1084153"/>
            <a:ext cx="247726" cy="247726"/>
          </a:xfrm>
          <a:prstGeom prst="rect">
            <a:avLst/>
          </a:prstGeom>
          <a:noFill/>
          <a:ln>
            <a:noFill/>
          </a:ln>
        </p:spPr>
      </p:pic>
      <p:pic>
        <p:nvPicPr>
          <p:cNvPr id="1142" name="Google Shape;1142;p57"/>
          <p:cNvPicPr preferRelativeResize="0"/>
          <p:nvPr/>
        </p:nvPicPr>
        <p:blipFill rotWithShape="1">
          <a:blip r:embed="rId40">
            <a:alphaModFix/>
          </a:blip>
          <a:srcRect b="0" l="0" r="0" t="0"/>
          <a:stretch/>
        </p:blipFill>
        <p:spPr>
          <a:xfrm>
            <a:off x="4294464" y="1766037"/>
            <a:ext cx="247726" cy="247726"/>
          </a:xfrm>
          <a:prstGeom prst="rect">
            <a:avLst/>
          </a:prstGeom>
          <a:noFill/>
          <a:ln>
            <a:noFill/>
          </a:ln>
        </p:spPr>
      </p:pic>
      <p:pic>
        <p:nvPicPr>
          <p:cNvPr id="1143" name="Google Shape;1143;p57"/>
          <p:cNvPicPr preferRelativeResize="0"/>
          <p:nvPr/>
        </p:nvPicPr>
        <p:blipFill rotWithShape="1">
          <a:blip r:embed="rId41">
            <a:alphaModFix/>
          </a:blip>
          <a:srcRect b="0" l="0" r="0" t="0"/>
          <a:stretch/>
        </p:blipFill>
        <p:spPr>
          <a:xfrm>
            <a:off x="4294255" y="3822421"/>
            <a:ext cx="248144" cy="248144"/>
          </a:xfrm>
          <a:prstGeom prst="rect">
            <a:avLst/>
          </a:prstGeom>
          <a:noFill/>
          <a:ln>
            <a:noFill/>
          </a:ln>
        </p:spPr>
      </p:pic>
      <p:pic>
        <p:nvPicPr>
          <p:cNvPr id="1144" name="Google Shape;1144;p57"/>
          <p:cNvPicPr preferRelativeResize="0"/>
          <p:nvPr/>
        </p:nvPicPr>
        <p:blipFill rotWithShape="1">
          <a:blip r:embed="rId42">
            <a:alphaModFix/>
          </a:blip>
          <a:srcRect b="0" l="0" r="0" t="0"/>
          <a:stretch/>
        </p:blipFill>
        <p:spPr>
          <a:xfrm>
            <a:off x="4967213" y="1084153"/>
            <a:ext cx="243585" cy="243585"/>
          </a:xfrm>
          <a:prstGeom prst="rect">
            <a:avLst/>
          </a:prstGeom>
          <a:noFill/>
          <a:ln>
            <a:noFill/>
          </a:ln>
        </p:spPr>
      </p:pic>
      <p:pic>
        <p:nvPicPr>
          <p:cNvPr id="1145" name="Google Shape;1145;p57"/>
          <p:cNvPicPr preferRelativeResize="0"/>
          <p:nvPr/>
        </p:nvPicPr>
        <p:blipFill rotWithShape="1">
          <a:blip r:embed="rId43">
            <a:alphaModFix/>
          </a:blip>
          <a:srcRect b="0" l="0" r="0" t="0"/>
          <a:stretch/>
        </p:blipFill>
        <p:spPr>
          <a:xfrm>
            <a:off x="5659249" y="1080011"/>
            <a:ext cx="247726" cy="247726"/>
          </a:xfrm>
          <a:prstGeom prst="rect">
            <a:avLst/>
          </a:prstGeom>
          <a:noFill/>
          <a:ln>
            <a:noFill/>
          </a:ln>
        </p:spPr>
      </p:pic>
      <p:pic>
        <p:nvPicPr>
          <p:cNvPr id="1146" name="Google Shape;1146;p57"/>
          <p:cNvPicPr preferRelativeResize="0"/>
          <p:nvPr/>
        </p:nvPicPr>
        <p:blipFill rotWithShape="1">
          <a:blip r:embed="rId44">
            <a:alphaModFix/>
          </a:blip>
          <a:srcRect b="0" l="0" r="0" t="0"/>
          <a:stretch/>
        </p:blipFill>
        <p:spPr>
          <a:xfrm>
            <a:off x="6356027" y="3144415"/>
            <a:ext cx="252333" cy="252333"/>
          </a:xfrm>
          <a:prstGeom prst="rect">
            <a:avLst/>
          </a:prstGeom>
          <a:noFill/>
          <a:ln>
            <a:noFill/>
          </a:ln>
        </p:spPr>
      </p:pic>
      <p:pic>
        <p:nvPicPr>
          <p:cNvPr id="1147" name="Google Shape;1147;p57"/>
          <p:cNvPicPr preferRelativeResize="0"/>
          <p:nvPr/>
        </p:nvPicPr>
        <p:blipFill rotWithShape="1">
          <a:blip r:embed="rId45">
            <a:alphaModFix/>
          </a:blip>
          <a:srcRect b="0" l="0" r="0" t="0"/>
          <a:stretch/>
        </p:blipFill>
        <p:spPr>
          <a:xfrm>
            <a:off x="7043566" y="2447151"/>
            <a:ext cx="247309" cy="247309"/>
          </a:xfrm>
          <a:prstGeom prst="rect">
            <a:avLst/>
          </a:prstGeom>
          <a:noFill/>
          <a:ln>
            <a:noFill/>
          </a:ln>
        </p:spPr>
      </p:pic>
      <p:pic>
        <p:nvPicPr>
          <p:cNvPr id="1148" name="Google Shape;1148;p57"/>
          <p:cNvPicPr preferRelativeResize="0"/>
          <p:nvPr/>
        </p:nvPicPr>
        <p:blipFill rotWithShape="1">
          <a:blip r:embed="rId46">
            <a:alphaModFix/>
          </a:blip>
          <a:srcRect b="0" l="0" r="0" t="0"/>
          <a:stretch/>
        </p:blipFill>
        <p:spPr>
          <a:xfrm>
            <a:off x="8426702" y="1766037"/>
            <a:ext cx="243585" cy="243585"/>
          </a:xfrm>
          <a:prstGeom prst="rect">
            <a:avLst/>
          </a:prstGeom>
          <a:noFill/>
          <a:ln>
            <a:noFill/>
          </a:ln>
        </p:spPr>
      </p:pic>
      <p:pic>
        <p:nvPicPr>
          <p:cNvPr id="1149" name="Google Shape;1149;p57"/>
          <p:cNvPicPr preferRelativeResize="0"/>
          <p:nvPr/>
        </p:nvPicPr>
        <p:blipFill rotWithShape="1">
          <a:blip r:embed="rId47">
            <a:alphaModFix/>
          </a:blip>
          <a:srcRect b="0" l="0" r="0" t="0"/>
          <a:stretch/>
        </p:blipFill>
        <p:spPr>
          <a:xfrm>
            <a:off x="6351393" y="3813672"/>
            <a:ext cx="261602" cy="261601"/>
          </a:xfrm>
          <a:prstGeom prst="rect">
            <a:avLst/>
          </a:prstGeom>
          <a:noFill/>
          <a:ln>
            <a:noFill/>
          </a:ln>
        </p:spPr>
      </p:pic>
      <p:pic>
        <p:nvPicPr>
          <p:cNvPr id="1150" name="Google Shape;1150;p57"/>
          <p:cNvPicPr preferRelativeResize="0"/>
          <p:nvPr/>
        </p:nvPicPr>
        <p:blipFill rotWithShape="1">
          <a:blip r:embed="rId48">
            <a:alphaModFix/>
          </a:blip>
          <a:srcRect b="0" l="0" r="0" t="0"/>
          <a:stretch/>
        </p:blipFill>
        <p:spPr>
          <a:xfrm>
            <a:off x="4294387" y="3148867"/>
            <a:ext cx="247882" cy="247882"/>
          </a:xfrm>
          <a:prstGeom prst="rect">
            <a:avLst/>
          </a:prstGeom>
          <a:noFill/>
          <a:ln>
            <a:noFill/>
          </a:ln>
        </p:spPr>
      </p:pic>
      <p:pic>
        <p:nvPicPr>
          <p:cNvPr id="1151" name="Google Shape;1151;p57"/>
          <p:cNvPicPr preferRelativeResize="0"/>
          <p:nvPr/>
        </p:nvPicPr>
        <p:blipFill rotWithShape="1">
          <a:blip r:embed="rId49">
            <a:alphaModFix/>
          </a:blip>
          <a:srcRect b="0" l="0" r="0" t="0"/>
          <a:stretch/>
        </p:blipFill>
        <p:spPr>
          <a:xfrm>
            <a:off x="4294502" y="2461439"/>
            <a:ext cx="247650" cy="247650"/>
          </a:xfrm>
          <a:prstGeom prst="rect">
            <a:avLst/>
          </a:prstGeom>
          <a:noFill/>
          <a:ln>
            <a:noFill/>
          </a:ln>
        </p:spPr>
      </p:pic>
      <p:pic>
        <p:nvPicPr>
          <p:cNvPr id="1152" name="Google Shape;1152;p57"/>
          <p:cNvPicPr preferRelativeResize="0"/>
          <p:nvPr/>
        </p:nvPicPr>
        <p:blipFill rotWithShape="1">
          <a:blip r:embed="rId50">
            <a:alphaModFix/>
          </a:blip>
          <a:srcRect b="0" l="0" r="0" t="0"/>
          <a:stretch/>
        </p:blipFill>
        <p:spPr>
          <a:xfrm>
            <a:off x="4294308" y="4518652"/>
            <a:ext cx="248037" cy="2480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1156" name="Shape 1156"/>
        <p:cNvGrpSpPr/>
        <p:nvPr/>
      </p:nvGrpSpPr>
      <p:grpSpPr>
        <a:xfrm>
          <a:off x="0" y="0"/>
          <a:ext cx="0" cy="0"/>
          <a:chOff x="0" y="0"/>
          <a:chExt cx="0" cy="0"/>
        </a:xfrm>
      </p:grpSpPr>
      <p:grpSp>
        <p:nvGrpSpPr>
          <p:cNvPr id="1157" name="Google Shape;1157;p58"/>
          <p:cNvGrpSpPr/>
          <p:nvPr/>
        </p:nvGrpSpPr>
        <p:grpSpPr>
          <a:xfrm>
            <a:off x="0" y="-90413"/>
            <a:ext cx="9143998" cy="3168060"/>
            <a:chOff x="0" y="-47625"/>
            <a:chExt cx="4816592" cy="1668772"/>
          </a:xfrm>
        </p:grpSpPr>
        <p:sp>
          <p:nvSpPr>
            <p:cNvPr id="1158" name="Google Shape;1158;p58"/>
            <p:cNvSpPr/>
            <p:nvPr/>
          </p:nvSpPr>
          <p:spPr>
            <a:xfrm>
              <a:off x="0" y="0"/>
              <a:ext cx="4816592" cy="1621147"/>
            </a:xfrm>
            <a:custGeom>
              <a:rect b="b" l="l" r="r" t="t"/>
              <a:pathLst>
                <a:path extrusionOk="0" h="1621147" w="4816592">
                  <a:moveTo>
                    <a:pt x="0" y="0"/>
                  </a:moveTo>
                  <a:lnTo>
                    <a:pt x="4816592" y="0"/>
                  </a:lnTo>
                  <a:lnTo>
                    <a:pt x="4816592" y="1621147"/>
                  </a:lnTo>
                  <a:lnTo>
                    <a:pt x="0" y="1621147"/>
                  </a:lnTo>
                  <a:close/>
                </a:path>
              </a:pathLst>
            </a:custGeom>
            <a:solidFill>
              <a:srgbClr val="202A79"/>
            </a:solidFill>
            <a:ln>
              <a:noFill/>
            </a:ln>
          </p:spPr>
        </p:sp>
        <p:sp>
          <p:nvSpPr>
            <p:cNvPr id="1159" name="Google Shape;1159;p58"/>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60" name="Google Shape;1160;p58"/>
          <p:cNvSpPr txBox="1"/>
          <p:nvPr/>
        </p:nvSpPr>
        <p:spPr>
          <a:xfrm>
            <a:off x="1555500" y="1739872"/>
            <a:ext cx="6033001"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3000" u="none" cap="none" strike="noStrike">
                <a:solidFill>
                  <a:srgbClr val="D4DECF"/>
                </a:solidFill>
                <a:latin typeface="Cinzel Decorative"/>
                <a:ea typeface="Cinzel Decorative"/>
                <a:cs typeface="Cinzel Decorative"/>
                <a:sym typeface="Cinzel Decorative"/>
              </a:rPr>
              <a:t>Free templates for all your presentation needs</a:t>
            </a:r>
            <a:endParaRPr sz="700"/>
          </a:p>
        </p:txBody>
      </p:sp>
      <p:pic>
        <p:nvPicPr>
          <p:cNvPr id="1161" name="Google Shape;1161;p58"/>
          <p:cNvPicPr preferRelativeResize="0"/>
          <p:nvPr/>
        </p:nvPicPr>
        <p:blipFill rotWithShape="1">
          <a:blip r:embed="rId3">
            <a:alphaModFix/>
          </a:blip>
          <a:srcRect b="0" l="0" r="0" t="0"/>
          <a:stretch/>
        </p:blipFill>
        <p:spPr>
          <a:xfrm>
            <a:off x="3289231" y="741615"/>
            <a:ext cx="2388731" cy="597183"/>
          </a:xfrm>
          <a:prstGeom prst="rect">
            <a:avLst/>
          </a:prstGeom>
          <a:noFill/>
          <a:ln>
            <a:noFill/>
          </a:ln>
        </p:spPr>
      </p:pic>
      <p:sp>
        <p:nvSpPr>
          <p:cNvPr id="1162" name="Google Shape;1162;p58"/>
          <p:cNvSpPr txBox="1"/>
          <p:nvPr/>
        </p:nvSpPr>
        <p:spPr>
          <a:xfrm>
            <a:off x="514350" y="3814763"/>
            <a:ext cx="1919521" cy="6763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500" u="none" cap="none" strike="noStrike">
                <a:solidFill>
                  <a:srgbClr val="000000"/>
                </a:solidFill>
                <a:latin typeface="Arial"/>
                <a:ea typeface="Arial"/>
                <a:cs typeface="Arial"/>
                <a:sym typeface="Arial"/>
              </a:rPr>
              <a:t>For PowerPoint, Google Slides, and Canva</a:t>
            </a:r>
            <a:endParaRPr sz="700"/>
          </a:p>
        </p:txBody>
      </p:sp>
      <p:sp>
        <p:nvSpPr>
          <p:cNvPr id="1163" name="Google Shape;1163;p58"/>
          <p:cNvSpPr txBox="1"/>
          <p:nvPr/>
        </p:nvSpPr>
        <p:spPr>
          <a:xfrm>
            <a:off x="2529576" y="3814763"/>
            <a:ext cx="1919521" cy="6763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500" u="none" cap="none" strike="noStrike">
                <a:solidFill>
                  <a:srgbClr val="000000"/>
                </a:solidFill>
                <a:latin typeface="Arial"/>
                <a:ea typeface="Arial"/>
                <a:cs typeface="Arial"/>
                <a:sym typeface="Arial"/>
              </a:rPr>
              <a:t>100% free for personal or commercial use</a:t>
            </a:r>
            <a:endParaRPr sz="700"/>
          </a:p>
        </p:txBody>
      </p:sp>
      <p:sp>
        <p:nvSpPr>
          <p:cNvPr id="1164" name="Google Shape;1164;p58"/>
          <p:cNvSpPr txBox="1"/>
          <p:nvPr/>
        </p:nvSpPr>
        <p:spPr>
          <a:xfrm>
            <a:off x="4576606" y="3814763"/>
            <a:ext cx="1919521" cy="6763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500" u="none" cap="none" strike="noStrike">
                <a:solidFill>
                  <a:srgbClr val="000000"/>
                </a:solidFill>
                <a:latin typeface="Arial"/>
                <a:ea typeface="Arial"/>
                <a:cs typeface="Arial"/>
                <a:sym typeface="Arial"/>
              </a:rPr>
              <a:t>Ready to use, professional, and customizable</a:t>
            </a:r>
            <a:endParaRPr sz="700"/>
          </a:p>
        </p:txBody>
      </p:sp>
      <p:sp>
        <p:nvSpPr>
          <p:cNvPr id="1165" name="Google Shape;1165;p58"/>
          <p:cNvSpPr txBox="1"/>
          <p:nvPr/>
        </p:nvSpPr>
        <p:spPr>
          <a:xfrm>
            <a:off x="6733508" y="3814763"/>
            <a:ext cx="1919521" cy="6763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500" u="none" cap="none" strike="noStrike">
                <a:solidFill>
                  <a:srgbClr val="000000"/>
                </a:solidFill>
                <a:latin typeface="Arial"/>
                <a:ea typeface="Arial"/>
                <a:cs typeface="Arial"/>
                <a:sym typeface="Arial"/>
              </a:rPr>
              <a:t>Blow your audience away with attractive visuals</a:t>
            </a:r>
            <a:endParaRPr sz="700"/>
          </a:p>
        </p:txBody>
      </p:sp>
      <p:grpSp>
        <p:nvGrpSpPr>
          <p:cNvPr id="1166" name="Google Shape;1166;p58"/>
          <p:cNvGrpSpPr/>
          <p:nvPr/>
        </p:nvGrpSpPr>
        <p:grpSpPr>
          <a:xfrm>
            <a:off x="1320447" y="3359476"/>
            <a:ext cx="307328" cy="308706"/>
            <a:chOff x="1813" y="0"/>
            <a:chExt cx="809173" cy="812800"/>
          </a:xfrm>
        </p:grpSpPr>
        <p:sp>
          <p:nvSpPr>
            <p:cNvPr id="1167" name="Google Shape;1167;p5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68" name="Google Shape;1168;p5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69" name="Google Shape;1169;p58"/>
          <p:cNvGrpSpPr/>
          <p:nvPr/>
        </p:nvGrpSpPr>
        <p:grpSpPr>
          <a:xfrm>
            <a:off x="3289919" y="3359476"/>
            <a:ext cx="307328" cy="308706"/>
            <a:chOff x="1813" y="0"/>
            <a:chExt cx="809173" cy="812800"/>
          </a:xfrm>
        </p:grpSpPr>
        <p:sp>
          <p:nvSpPr>
            <p:cNvPr id="1170" name="Google Shape;1170;p5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71" name="Google Shape;1171;p5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72" name="Google Shape;1172;p58"/>
          <p:cNvGrpSpPr/>
          <p:nvPr/>
        </p:nvGrpSpPr>
        <p:grpSpPr>
          <a:xfrm>
            <a:off x="5260737" y="3359476"/>
            <a:ext cx="307328" cy="308706"/>
            <a:chOff x="1813" y="0"/>
            <a:chExt cx="809173" cy="812800"/>
          </a:xfrm>
        </p:grpSpPr>
        <p:sp>
          <p:nvSpPr>
            <p:cNvPr id="1173" name="Google Shape;1173;p5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74" name="Google Shape;1174;p5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175" name="Google Shape;1175;p58"/>
          <p:cNvGrpSpPr/>
          <p:nvPr/>
        </p:nvGrpSpPr>
        <p:grpSpPr>
          <a:xfrm>
            <a:off x="7539605" y="3359476"/>
            <a:ext cx="307328" cy="308706"/>
            <a:chOff x="1813" y="0"/>
            <a:chExt cx="809173" cy="812800"/>
          </a:xfrm>
        </p:grpSpPr>
        <p:sp>
          <p:nvSpPr>
            <p:cNvPr id="1176" name="Google Shape;1176;p5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77" name="Google Shape;1177;p5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209" name="Shape 209"/>
        <p:cNvGrpSpPr/>
        <p:nvPr/>
      </p:nvGrpSpPr>
      <p:grpSpPr>
        <a:xfrm>
          <a:off x="0" y="0"/>
          <a:ext cx="0" cy="0"/>
          <a:chOff x="0" y="0"/>
          <a:chExt cx="0" cy="0"/>
        </a:xfrm>
      </p:grpSpPr>
      <p:sp>
        <p:nvSpPr>
          <p:cNvPr id="210" name="Google Shape;210;p28"/>
          <p:cNvSpPr txBox="1"/>
          <p:nvPr/>
        </p:nvSpPr>
        <p:spPr>
          <a:xfrm>
            <a:off x="669889" y="509588"/>
            <a:ext cx="6036697" cy="7667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2500" u="none" cap="none" strike="noStrike">
                <a:solidFill>
                  <a:srgbClr val="202A79"/>
                </a:solidFill>
                <a:latin typeface="Cinzel Decorative"/>
                <a:ea typeface="Cinzel Decorative"/>
                <a:cs typeface="Cinzel Decorative"/>
                <a:sym typeface="Cinzel Decorative"/>
              </a:rPr>
              <a:t>Use this presentation as a Google Slide template in 3 steps</a:t>
            </a:r>
            <a:endParaRPr sz="700"/>
          </a:p>
        </p:txBody>
      </p:sp>
      <p:pic>
        <p:nvPicPr>
          <p:cNvPr id="211" name="Google Shape;211;p28"/>
          <p:cNvPicPr preferRelativeResize="0"/>
          <p:nvPr/>
        </p:nvPicPr>
        <p:blipFill rotWithShape="1">
          <a:blip r:embed="rId3">
            <a:alphaModFix/>
          </a:blip>
          <a:srcRect b="0" l="0" r="0" t="0"/>
          <a:stretch/>
        </p:blipFill>
        <p:spPr>
          <a:xfrm>
            <a:off x="669889" y="3168238"/>
            <a:ext cx="1566387" cy="1579812"/>
          </a:xfrm>
          <a:prstGeom prst="rect">
            <a:avLst/>
          </a:prstGeom>
          <a:noFill/>
          <a:ln>
            <a:noFill/>
          </a:ln>
        </p:spPr>
      </p:pic>
      <p:pic>
        <p:nvPicPr>
          <p:cNvPr id="212" name="Google Shape;212;p28"/>
          <p:cNvPicPr preferRelativeResize="0"/>
          <p:nvPr/>
        </p:nvPicPr>
        <p:blipFill rotWithShape="1">
          <a:blip r:embed="rId4">
            <a:alphaModFix/>
          </a:blip>
          <a:srcRect b="0" l="0" r="0" t="0"/>
          <a:stretch/>
        </p:blipFill>
        <p:spPr>
          <a:xfrm>
            <a:off x="3631894" y="3051770"/>
            <a:ext cx="1264450" cy="1970892"/>
          </a:xfrm>
          <a:prstGeom prst="rect">
            <a:avLst/>
          </a:prstGeom>
          <a:noFill/>
          <a:ln>
            <a:noFill/>
          </a:ln>
        </p:spPr>
      </p:pic>
      <p:sp>
        <p:nvSpPr>
          <p:cNvPr id="213" name="Google Shape;213;p28"/>
          <p:cNvSpPr txBox="1"/>
          <p:nvPr/>
        </p:nvSpPr>
        <p:spPr>
          <a:xfrm>
            <a:off x="3631894" y="2168265"/>
            <a:ext cx="1880100" cy="7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Arial"/>
                <a:ea typeface="Arial"/>
                <a:cs typeface="Arial"/>
                <a:sym typeface="Arial"/>
              </a:rPr>
              <a:t>Click on the "Share" button on the top right corner in Canva and click on "More" at the bottom of the menu.</a:t>
            </a:r>
            <a:endParaRPr sz="700"/>
          </a:p>
        </p:txBody>
      </p:sp>
      <p:pic>
        <p:nvPicPr>
          <p:cNvPr id="214" name="Google Shape;214;p28"/>
          <p:cNvPicPr preferRelativeResize="0"/>
          <p:nvPr/>
        </p:nvPicPr>
        <p:blipFill rotWithShape="1">
          <a:blip r:embed="rId5">
            <a:alphaModFix/>
          </a:blip>
          <a:srcRect b="0" l="0" r="0" t="0"/>
          <a:stretch/>
        </p:blipFill>
        <p:spPr>
          <a:xfrm>
            <a:off x="6588675" y="3609043"/>
            <a:ext cx="1533457" cy="856346"/>
          </a:xfrm>
          <a:prstGeom prst="rect">
            <a:avLst/>
          </a:prstGeom>
          <a:noFill/>
          <a:ln>
            <a:noFill/>
          </a:ln>
        </p:spPr>
      </p:pic>
      <p:sp>
        <p:nvSpPr>
          <p:cNvPr id="215" name="Google Shape;215;p28"/>
          <p:cNvSpPr txBox="1"/>
          <p:nvPr/>
        </p:nvSpPr>
        <p:spPr>
          <a:xfrm>
            <a:off x="679024" y="2168265"/>
            <a:ext cx="1998600" cy="94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Arial"/>
                <a:ea typeface="Arial"/>
                <a:cs typeface="Arial"/>
                <a:sym typeface="Arial"/>
              </a:rPr>
              <a:t>Click on the "Canva" button next to this presentation. Start editing your presentation. You may need to sign in to your Canva account.</a:t>
            </a:r>
            <a:endParaRPr sz="700"/>
          </a:p>
        </p:txBody>
      </p:sp>
      <p:sp>
        <p:nvSpPr>
          <p:cNvPr id="216" name="Google Shape;216;p28"/>
          <p:cNvSpPr txBox="1"/>
          <p:nvPr/>
        </p:nvSpPr>
        <p:spPr>
          <a:xfrm>
            <a:off x="6584765" y="2168265"/>
            <a:ext cx="1880100" cy="1337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1100" u="none" cap="none" strike="noStrike">
                <a:solidFill>
                  <a:srgbClr val="000000"/>
                </a:solidFill>
                <a:latin typeface="Arial"/>
                <a:ea typeface="Arial"/>
                <a:cs typeface="Arial"/>
                <a:sym typeface="Arial"/>
              </a:rPr>
              <a:t>Enter "Google Drive" in the search bar and click on the Google Drive icon to add this design as a Google slide in your G Drive. It will ask you to link your Google account to Canva the first time.</a:t>
            </a:r>
            <a:endParaRPr sz="700"/>
          </a:p>
        </p:txBody>
      </p:sp>
      <p:cxnSp>
        <p:nvCxnSpPr>
          <p:cNvPr id="217" name="Google Shape;217;p28"/>
          <p:cNvCxnSpPr/>
          <p:nvPr/>
        </p:nvCxnSpPr>
        <p:spPr>
          <a:xfrm>
            <a:off x="3121380" y="2142410"/>
            <a:ext cx="0" cy="2769998"/>
          </a:xfrm>
          <a:prstGeom prst="straightConnector1">
            <a:avLst/>
          </a:prstGeom>
          <a:noFill/>
          <a:ln cap="flat" cmpd="sng" w="19050">
            <a:solidFill>
              <a:srgbClr val="202A79"/>
            </a:solidFill>
            <a:prstDash val="solid"/>
            <a:round/>
            <a:headEnd len="sm" w="sm" type="none"/>
            <a:tailEnd len="sm" w="sm" type="none"/>
          </a:ln>
        </p:spPr>
      </p:cxnSp>
      <p:cxnSp>
        <p:nvCxnSpPr>
          <p:cNvPr id="218" name="Google Shape;218;p28"/>
          <p:cNvCxnSpPr/>
          <p:nvPr/>
        </p:nvCxnSpPr>
        <p:spPr>
          <a:xfrm>
            <a:off x="6066822" y="2089797"/>
            <a:ext cx="0" cy="2769998"/>
          </a:xfrm>
          <a:prstGeom prst="straightConnector1">
            <a:avLst/>
          </a:prstGeom>
          <a:noFill/>
          <a:ln cap="flat" cmpd="sng" w="19050">
            <a:solidFill>
              <a:srgbClr val="202A79"/>
            </a:solidFill>
            <a:prstDash val="solid"/>
            <a:round/>
            <a:headEnd len="sm" w="sm" type="none"/>
            <a:tailEnd len="sm" w="sm" type="none"/>
          </a:ln>
        </p:spPr>
      </p:cxnSp>
      <p:grpSp>
        <p:nvGrpSpPr>
          <p:cNvPr id="219" name="Google Shape;219;p28"/>
          <p:cNvGrpSpPr/>
          <p:nvPr/>
        </p:nvGrpSpPr>
        <p:grpSpPr>
          <a:xfrm>
            <a:off x="680267" y="1451594"/>
            <a:ext cx="6460297" cy="638203"/>
            <a:chOff x="3313" y="0"/>
            <a:chExt cx="17227459" cy="1701877"/>
          </a:xfrm>
        </p:grpSpPr>
        <p:grpSp>
          <p:nvGrpSpPr>
            <p:cNvPr id="220" name="Google Shape;220;p28"/>
            <p:cNvGrpSpPr/>
            <p:nvPr/>
          </p:nvGrpSpPr>
          <p:grpSpPr>
            <a:xfrm>
              <a:off x="3313" y="70076"/>
              <a:ext cx="1478818" cy="1485447"/>
              <a:chOff x="1813" y="0"/>
              <a:chExt cx="809173" cy="812800"/>
            </a:xfrm>
          </p:grpSpPr>
          <p:sp>
            <p:nvSpPr>
              <p:cNvPr id="221" name="Google Shape;221;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2" name="Google Shape;222;p2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3" name="Google Shape;223;p28"/>
            <p:cNvSpPr txBox="1"/>
            <p:nvPr/>
          </p:nvSpPr>
          <p:spPr>
            <a:xfrm>
              <a:off x="487635" y="0"/>
              <a:ext cx="468135" cy="162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1</a:t>
              </a:r>
              <a:endParaRPr sz="700"/>
            </a:p>
          </p:txBody>
        </p:sp>
        <p:grpSp>
          <p:nvGrpSpPr>
            <p:cNvPr id="224" name="Google Shape;224;p28"/>
            <p:cNvGrpSpPr/>
            <p:nvPr/>
          </p:nvGrpSpPr>
          <p:grpSpPr>
            <a:xfrm>
              <a:off x="7877634" y="146353"/>
              <a:ext cx="1478818" cy="1485447"/>
              <a:chOff x="1813" y="0"/>
              <a:chExt cx="809173" cy="812800"/>
            </a:xfrm>
          </p:grpSpPr>
          <p:sp>
            <p:nvSpPr>
              <p:cNvPr id="225" name="Google Shape;225;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6" name="Google Shape;226;p2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7" name="Google Shape;227;p28"/>
            <p:cNvSpPr txBox="1"/>
            <p:nvPr/>
          </p:nvSpPr>
          <p:spPr>
            <a:xfrm>
              <a:off x="8260356" y="76277"/>
              <a:ext cx="468135" cy="162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2</a:t>
              </a:r>
              <a:endParaRPr sz="700"/>
            </a:p>
          </p:txBody>
        </p:sp>
        <p:grpSp>
          <p:nvGrpSpPr>
            <p:cNvPr id="228" name="Google Shape;228;p28"/>
            <p:cNvGrpSpPr/>
            <p:nvPr/>
          </p:nvGrpSpPr>
          <p:grpSpPr>
            <a:xfrm>
              <a:off x="15751954" y="146353"/>
              <a:ext cx="1478818" cy="1485447"/>
              <a:chOff x="1813" y="0"/>
              <a:chExt cx="809173" cy="812800"/>
            </a:xfrm>
          </p:grpSpPr>
          <p:sp>
            <p:nvSpPr>
              <p:cNvPr id="229" name="Google Shape;229;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0" name="Google Shape;230;p28"/>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1" name="Google Shape;231;p28"/>
            <p:cNvSpPr txBox="1"/>
            <p:nvPr/>
          </p:nvSpPr>
          <p:spPr>
            <a:xfrm>
              <a:off x="16211633" y="6200"/>
              <a:ext cx="681434" cy="162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3</a:t>
              </a:r>
              <a:endParaRPr sz="70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235" name="Shape 235"/>
        <p:cNvGrpSpPr/>
        <p:nvPr/>
      </p:nvGrpSpPr>
      <p:grpSpPr>
        <a:xfrm>
          <a:off x="0" y="0"/>
          <a:ext cx="0" cy="0"/>
          <a:chOff x="0" y="0"/>
          <a:chExt cx="0" cy="0"/>
        </a:xfrm>
      </p:grpSpPr>
      <p:sp>
        <p:nvSpPr>
          <p:cNvPr id="236" name="Google Shape;236;p29"/>
          <p:cNvSpPr txBox="1"/>
          <p:nvPr/>
        </p:nvSpPr>
        <p:spPr>
          <a:xfrm>
            <a:off x="520251" y="3714750"/>
            <a:ext cx="44892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6000" u="none" cap="none" strike="noStrike">
                <a:solidFill>
                  <a:srgbClr val="202A79"/>
                </a:solidFill>
                <a:latin typeface="Cinzel Decorative"/>
                <a:ea typeface="Cinzel Decorative"/>
                <a:cs typeface="Cinzel Decorative"/>
                <a:sym typeface="Cinzel Decorative"/>
              </a:rPr>
              <a:t>Contents</a:t>
            </a:r>
            <a:endParaRPr sz="700"/>
          </a:p>
        </p:txBody>
      </p:sp>
      <p:cxnSp>
        <p:nvCxnSpPr>
          <p:cNvPr id="237" name="Google Shape;237;p29"/>
          <p:cNvCxnSpPr/>
          <p:nvPr/>
        </p:nvCxnSpPr>
        <p:spPr>
          <a:xfrm>
            <a:off x="5098365" y="1515024"/>
            <a:ext cx="11242" cy="2942109"/>
          </a:xfrm>
          <a:prstGeom prst="straightConnector1">
            <a:avLst/>
          </a:prstGeom>
          <a:noFill/>
          <a:ln cap="flat" cmpd="sng" w="38100">
            <a:solidFill>
              <a:srgbClr val="202A79"/>
            </a:solidFill>
            <a:prstDash val="solid"/>
            <a:round/>
            <a:headEnd len="sm" w="sm" type="none"/>
            <a:tailEnd len="sm" w="sm" type="none"/>
          </a:ln>
        </p:spPr>
      </p:cxnSp>
      <p:sp>
        <p:nvSpPr>
          <p:cNvPr id="238" name="Google Shape;238;p29"/>
          <p:cNvSpPr txBox="1"/>
          <p:nvPr/>
        </p:nvSpPr>
        <p:spPr>
          <a:xfrm>
            <a:off x="5317700" y="1363797"/>
            <a:ext cx="2914414" cy="3093371"/>
          </a:xfrm>
          <a:prstGeom prst="rect">
            <a:avLst/>
          </a:prstGeom>
          <a:noFill/>
          <a:ln>
            <a:noFill/>
          </a:ln>
        </p:spPr>
        <p:txBody>
          <a:bodyPr anchorCtr="0" anchor="t" bIns="0" lIns="0" spcFirstLastPara="1" rIns="0" wrap="square" tIns="0">
            <a:spAutoFit/>
          </a:bodyPr>
          <a:lstStyle/>
          <a:p>
            <a:pPr indent="-203200" lvl="1" marL="393700" marR="0" rtl="0" algn="just">
              <a:lnSpc>
                <a:spcPct val="170991"/>
              </a:lnSpc>
              <a:spcBef>
                <a:spcPts val="0"/>
              </a:spcBef>
              <a:spcAft>
                <a:spcPts val="0"/>
              </a:spcAft>
              <a:buClr>
                <a:srgbClr val="202A79"/>
              </a:buClr>
              <a:buSzPts val="1800"/>
              <a:buFont typeface="Arial"/>
              <a:buChar char="•"/>
            </a:pPr>
            <a:r>
              <a:rPr b="0" i="0" lang="en" sz="1800" u="none" cap="none" strike="noStrike">
                <a:solidFill>
                  <a:srgbClr val="202A79"/>
                </a:solidFill>
                <a:latin typeface="Open Sans"/>
                <a:ea typeface="Open Sans"/>
                <a:cs typeface="Open Sans"/>
                <a:sym typeface="Open Sans"/>
              </a:rPr>
              <a:t>Introduction</a:t>
            </a:r>
            <a:endParaRPr sz="700"/>
          </a:p>
          <a:p>
            <a:pPr indent="-203200" lvl="1" marL="393700" marR="0" rtl="0" algn="just">
              <a:lnSpc>
                <a:spcPct val="170991"/>
              </a:lnSpc>
              <a:spcBef>
                <a:spcPts val="0"/>
              </a:spcBef>
              <a:spcAft>
                <a:spcPts val="0"/>
              </a:spcAft>
              <a:buClr>
                <a:srgbClr val="202A79"/>
              </a:buClr>
              <a:buSzPts val="1800"/>
              <a:buFont typeface="Arial"/>
              <a:buChar char="•"/>
            </a:pPr>
            <a:r>
              <a:rPr b="0" i="0" lang="en" sz="1800" u="none" cap="none" strike="noStrike">
                <a:solidFill>
                  <a:srgbClr val="202A79"/>
                </a:solidFill>
                <a:latin typeface="Open Sans"/>
                <a:ea typeface="Open Sans"/>
                <a:cs typeface="Open Sans"/>
                <a:sym typeface="Open Sans"/>
              </a:rPr>
              <a:t>Our Products</a:t>
            </a:r>
            <a:endParaRPr sz="700"/>
          </a:p>
          <a:p>
            <a:pPr indent="-203200" lvl="1" marL="393700" marR="0" rtl="0" algn="just">
              <a:lnSpc>
                <a:spcPct val="170991"/>
              </a:lnSpc>
              <a:spcBef>
                <a:spcPts val="0"/>
              </a:spcBef>
              <a:spcAft>
                <a:spcPts val="0"/>
              </a:spcAft>
              <a:buClr>
                <a:srgbClr val="202A79"/>
              </a:buClr>
              <a:buSzPts val="1800"/>
              <a:buFont typeface="Arial"/>
              <a:buChar char="•"/>
            </a:pPr>
            <a:r>
              <a:rPr b="0" i="0" lang="en" sz="1800" u="none" cap="none" strike="noStrike">
                <a:solidFill>
                  <a:srgbClr val="202A79"/>
                </a:solidFill>
                <a:latin typeface="Open Sans"/>
                <a:ea typeface="Open Sans"/>
                <a:cs typeface="Open Sans"/>
                <a:sym typeface="Open Sans"/>
              </a:rPr>
              <a:t>About Us</a:t>
            </a:r>
            <a:endParaRPr sz="700"/>
          </a:p>
          <a:p>
            <a:pPr indent="-203200" lvl="1" marL="393700" marR="0" rtl="0" algn="just">
              <a:lnSpc>
                <a:spcPct val="170991"/>
              </a:lnSpc>
              <a:spcBef>
                <a:spcPts val="0"/>
              </a:spcBef>
              <a:spcAft>
                <a:spcPts val="0"/>
              </a:spcAft>
              <a:buClr>
                <a:srgbClr val="202A79"/>
              </a:buClr>
              <a:buSzPts val="1800"/>
              <a:buFont typeface="Arial"/>
              <a:buChar char="•"/>
            </a:pPr>
            <a:r>
              <a:rPr b="0" i="0" lang="en" sz="1800" u="none" cap="none" strike="noStrike">
                <a:solidFill>
                  <a:srgbClr val="202A79"/>
                </a:solidFill>
                <a:latin typeface="Open Sans"/>
                <a:ea typeface="Open Sans"/>
                <a:cs typeface="Open Sans"/>
                <a:sym typeface="Open Sans"/>
              </a:rPr>
              <a:t>Objectives</a:t>
            </a:r>
            <a:endParaRPr sz="700"/>
          </a:p>
          <a:p>
            <a:pPr indent="-203200" lvl="1" marL="393700" marR="0" rtl="0" algn="just">
              <a:lnSpc>
                <a:spcPct val="170991"/>
              </a:lnSpc>
              <a:spcBef>
                <a:spcPts val="0"/>
              </a:spcBef>
              <a:spcAft>
                <a:spcPts val="0"/>
              </a:spcAft>
              <a:buClr>
                <a:srgbClr val="202A79"/>
              </a:buClr>
              <a:buSzPts val="1800"/>
              <a:buFont typeface="Arial"/>
              <a:buChar char="•"/>
            </a:pPr>
            <a:r>
              <a:rPr b="0" i="0" lang="en" sz="1800" u="none" cap="none" strike="noStrike">
                <a:solidFill>
                  <a:srgbClr val="202A79"/>
                </a:solidFill>
                <a:latin typeface="Open Sans"/>
                <a:ea typeface="Open Sans"/>
                <a:cs typeface="Open Sans"/>
                <a:sym typeface="Open Sans"/>
              </a:rPr>
              <a:t>Main points/sections</a:t>
            </a:r>
            <a:endParaRPr sz="700"/>
          </a:p>
          <a:p>
            <a:pPr indent="-203200" lvl="1" marL="393700" marR="0" rtl="0" algn="just">
              <a:lnSpc>
                <a:spcPct val="170991"/>
              </a:lnSpc>
              <a:spcBef>
                <a:spcPts val="0"/>
              </a:spcBef>
              <a:spcAft>
                <a:spcPts val="0"/>
              </a:spcAft>
              <a:buClr>
                <a:srgbClr val="202A79"/>
              </a:buClr>
              <a:buSzPts val="1800"/>
              <a:buFont typeface="Arial"/>
              <a:buChar char="•"/>
            </a:pPr>
            <a:r>
              <a:rPr b="0" i="0" lang="en" sz="1800" u="none" cap="none" strike="noStrike">
                <a:solidFill>
                  <a:srgbClr val="202A79"/>
                </a:solidFill>
                <a:latin typeface="Open Sans"/>
                <a:ea typeface="Open Sans"/>
                <a:cs typeface="Open Sans"/>
                <a:sym typeface="Open Sans"/>
              </a:rPr>
              <a:t>Supporting details</a:t>
            </a:r>
            <a:endParaRPr sz="700"/>
          </a:p>
          <a:p>
            <a:pPr indent="-203200" lvl="1" marL="393700" marR="0" rtl="0" algn="just">
              <a:lnSpc>
                <a:spcPct val="170991"/>
              </a:lnSpc>
              <a:spcBef>
                <a:spcPts val="0"/>
              </a:spcBef>
              <a:spcAft>
                <a:spcPts val="0"/>
              </a:spcAft>
              <a:buClr>
                <a:srgbClr val="202A79"/>
              </a:buClr>
              <a:buSzPts val="1800"/>
              <a:buFont typeface="Arial"/>
              <a:buChar char="•"/>
            </a:pPr>
            <a:r>
              <a:rPr b="0" i="0" lang="en" sz="1800" u="none" cap="none" strike="noStrike">
                <a:solidFill>
                  <a:srgbClr val="202A79"/>
                </a:solidFill>
                <a:latin typeface="Open Sans"/>
                <a:ea typeface="Open Sans"/>
                <a:cs typeface="Open Sans"/>
                <a:sym typeface="Open Sans"/>
              </a:rPr>
              <a:t>Conclusion</a:t>
            </a:r>
            <a:endParaRPr sz="700"/>
          </a:p>
          <a:p>
            <a:pPr indent="-203200" lvl="1" marL="393700" marR="0" rtl="0" algn="just">
              <a:lnSpc>
                <a:spcPct val="170991"/>
              </a:lnSpc>
              <a:spcBef>
                <a:spcPts val="0"/>
              </a:spcBef>
              <a:spcAft>
                <a:spcPts val="0"/>
              </a:spcAft>
              <a:buClr>
                <a:srgbClr val="202A79"/>
              </a:buClr>
              <a:buSzPts val="1800"/>
              <a:buFont typeface="Arial"/>
              <a:buChar char="•"/>
            </a:pPr>
            <a:r>
              <a:rPr b="0" i="0" lang="en" sz="1800" u="none" cap="none" strike="noStrike">
                <a:solidFill>
                  <a:srgbClr val="202A79"/>
                </a:solidFill>
                <a:latin typeface="Open Sans"/>
                <a:ea typeface="Open Sans"/>
                <a:cs typeface="Open Sans"/>
                <a:sym typeface="Open Sans"/>
              </a:rPr>
              <a:t>Recommendations</a:t>
            </a:r>
            <a:endParaRPr sz="700"/>
          </a:p>
        </p:txBody>
      </p:sp>
      <p:grpSp>
        <p:nvGrpSpPr>
          <p:cNvPr id="239" name="Google Shape;239;p29"/>
          <p:cNvGrpSpPr/>
          <p:nvPr/>
        </p:nvGrpSpPr>
        <p:grpSpPr>
          <a:xfrm>
            <a:off x="255087" y="289492"/>
            <a:ext cx="745694" cy="749036"/>
            <a:chOff x="1813" y="0"/>
            <a:chExt cx="809173" cy="812800"/>
          </a:xfrm>
        </p:grpSpPr>
        <p:sp>
          <p:nvSpPr>
            <p:cNvPr id="240" name="Google Shape;240;p2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1" name="Google Shape;241;p29"/>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2" name="Google Shape;242;p29"/>
          <p:cNvSpPr/>
          <p:nvPr/>
        </p:nvSpPr>
        <p:spPr>
          <a:xfrm>
            <a:off x="262942" y="194618"/>
            <a:ext cx="762000" cy="976884"/>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grpSp>
        <p:nvGrpSpPr>
          <p:cNvPr id="243" name="Google Shape;243;p29"/>
          <p:cNvGrpSpPr/>
          <p:nvPr/>
        </p:nvGrpSpPr>
        <p:grpSpPr>
          <a:xfrm>
            <a:off x="5088840" y="503634"/>
            <a:ext cx="3644190" cy="266621"/>
            <a:chOff x="0" y="-28575"/>
            <a:chExt cx="9717839" cy="710988"/>
          </a:xfrm>
        </p:grpSpPr>
        <p:sp>
          <p:nvSpPr>
            <p:cNvPr id="244" name="Google Shape;244;p29"/>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245" name="Google Shape;245;p29"/>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Company name | </a:t>
              </a:r>
              <a:endParaRPr sz="700"/>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249" name="Shape 249"/>
        <p:cNvGrpSpPr/>
        <p:nvPr/>
      </p:nvGrpSpPr>
      <p:grpSpPr>
        <a:xfrm>
          <a:off x="0" y="0"/>
          <a:ext cx="0" cy="0"/>
          <a:chOff x="0" y="0"/>
          <a:chExt cx="0" cy="0"/>
        </a:xfrm>
      </p:grpSpPr>
      <p:pic>
        <p:nvPicPr>
          <p:cNvPr id="250" name="Google Shape;250;p30"/>
          <p:cNvPicPr preferRelativeResize="0"/>
          <p:nvPr/>
        </p:nvPicPr>
        <p:blipFill rotWithShape="1">
          <a:blip r:embed="rId3">
            <a:alphaModFix amt="54000"/>
          </a:blip>
          <a:srcRect b="2351" l="11864" r="17682" t="0"/>
          <a:stretch/>
        </p:blipFill>
        <p:spPr>
          <a:xfrm>
            <a:off x="0" y="-1299316"/>
            <a:ext cx="3100921" cy="6442816"/>
          </a:xfrm>
          <a:prstGeom prst="rect">
            <a:avLst/>
          </a:prstGeom>
          <a:noFill/>
          <a:ln>
            <a:noFill/>
          </a:ln>
        </p:spPr>
      </p:pic>
      <p:grpSp>
        <p:nvGrpSpPr>
          <p:cNvPr id="251" name="Google Shape;251;p30"/>
          <p:cNvGrpSpPr/>
          <p:nvPr/>
        </p:nvGrpSpPr>
        <p:grpSpPr>
          <a:xfrm>
            <a:off x="3100921" y="-90413"/>
            <a:ext cx="6043079" cy="5233913"/>
            <a:chOff x="0" y="-47625"/>
            <a:chExt cx="3183186" cy="2756958"/>
          </a:xfrm>
        </p:grpSpPr>
        <p:sp>
          <p:nvSpPr>
            <p:cNvPr id="252" name="Google Shape;252;p30"/>
            <p:cNvSpPr/>
            <p:nvPr/>
          </p:nvSpPr>
          <p:spPr>
            <a:xfrm>
              <a:off x="0" y="0"/>
              <a:ext cx="3183186" cy="2709333"/>
            </a:xfrm>
            <a:custGeom>
              <a:rect b="b" l="l" r="r" t="t"/>
              <a:pathLst>
                <a:path extrusionOk="0" h="2709333" w="3183186">
                  <a:moveTo>
                    <a:pt x="0" y="0"/>
                  </a:moveTo>
                  <a:lnTo>
                    <a:pt x="3183186" y="0"/>
                  </a:lnTo>
                  <a:lnTo>
                    <a:pt x="3183186" y="2709333"/>
                  </a:lnTo>
                  <a:lnTo>
                    <a:pt x="0" y="2709333"/>
                  </a:lnTo>
                  <a:close/>
                </a:path>
              </a:pathLst>
            </a:custGeom>
            <a:solidFill>
              <a:srgbClr val="202A79"/>
            </a:solidFill>
            <a:ln>
              <a:noFill/>
            </a:ln>
          </p:spPr>
        </p:sp>
        <p:sp>
          <p:nvSpPr>
            <p:cNvPr id="253" name="Google Shape;253;p3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4" name="Google Shape;254;p30"/>
          <p:cNvGrpSpPr/>
          <p:nvPr/>
        </p:nvGrpSpPr>
        <p:grpSpPr>
          <a:xfrm>
            <a:off x="2716829" y="153860"/>
            <a:ext cx="769854" cy="976884"/>
            <a:chOff x="4455" y="0"/>
            <a:chExt cx="2052945" cy="2605024"/>
          </a:xfrm>
        </p:grpSpPr>
        <p:grpSp>
          <p:nvGrpSpPr>
            <p:cNvPr id="255" name="Google Shape;255;p30"/>
            <p:cNvGrpSpPr/>
            <p:nvPr/>
          </p:nvGrpSpPr>
          <p:grpSpPr>
            <a:xfrm>
              <a:off x="4455" y="252997"/>
              <a:ext cx="1988518" cy="1997431"/>
              <a:chOff x="1813" y="0"/>
              <a:chExt cx="809173" cy="812800"/>
            </a:xfrm>
          </p:grpSpPr>
          <p:sp>
            <p:nvSpPr>
              <p:cNvPr id="256" name="Google Shape;256;p3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7" name="Google Shape;257;p30"/>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8" name="Google Shape;258;p30"/>
            <p:cNvSpPr/>
            <p:nvPr/>
          </p:nvSpPr>
          <p:spPr>
            <a:xfrm>
              <a:off x="25400" y="0"/>
              <a:ext cx="2032000" cy="2605024"/>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grpSp>
      <p:sp>
        <p:nvSpPr>
          <p:cNvPr id="259" name="Google Shape;259;p30"/>
          <p:cNvSpPr txBox="1"/>
          <p:nvPr/>
        </p:nvSpPr>
        <p:spPr>
          <a:xfrm>
            <a:off x="3462015" y="1881188"/>
            <a:ext cx="4816340" cy="690563"/>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 sz="4500" u="none" cap="none" strike="noStrike">
                <a:solidFill>
                  <a:srgbClr val="D4DECF"/>
                </a:solidFill>
                <a:latin typeface="Cinzel Decorative"/>
                <a:ea typeface="Cinzel Decorative"/>
                <a:cs typeface="Cinzel Decorative"/>
                <a:sym typeface="Cinzel Decorative"/>
              </a:rPr>
              <a:t>Introduction</a:t>
            </a:r>
            <a:endParaRPr sz="700"/>
          </a:p>
        </p:txBody>
      </p:sp>
      <p:sp>
        <p:nvSpPr>
          <p:cNvPr id="260" name="Google Shape;260;p30"/>
          <p:cNvSpPr txBox="1"/>
          <p:nvPr/>
        </p:nvSpPr>
        <p:spPr>
          <a:xfrm>
            <a:off x="3486684" y="2677477"/>
            <a:ext cx="2331046" cy="195167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200" u="none" cap="none" strike="noStrike">
                <a:solidFill>
                  <a:srgbClr val="D4DECF"/>
                </a:solidFill>
                <a:latin typeface="Arial"/>
                <a:ea typeface="Arial"/>
                <a:cs typeface="Arial"/>
                <a:sym typeface="Arial"/>
              </a:rPr>
              <a:t>Welcome to our elegant fashion presentation. Today, we are thrilled to showcase our latest collection featuring sophisticated designs and luxurious fabrics. Get ready to be swept away by the glamour and refinement of our pieces. Without further ado, let's begin the show.</a:t>
            </a:r>
            <a:endParaRPr sz="700"/>
          </a:p>
        </p:txBody>
      </p:sp>
      <p:grpSp>
        <p:nvGrpSpPr>
          <p:cNvPr id="261" name="Google Shape;261;p30"/>
          <p:cNvGrpSpPr/>
          <p:nvPr/>
        </p:nvGrpSpPr>
        <p:grpSpPr>
          <a:xfrm>
            <a:off x="5088840" y="503634"/>
            <a:ext cx="3644190" cy="266621"/>
            <a:chOff x="0" y="-28575"/>
            <a:chExt cx="9717839" cy="710988"/>
          </a:xfrm>
        </p:grpSpPr>
        <p:sp>
          <p:nvSpPr>
            <p:cNvPr id="262" name="Google Shape;262;p30"/>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263" name="Google Shape;263;p30"/>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Company name | </a:t>
              </a:r>
              <a:endParaRPr sz="700"/>
            </a:p>
          </p:txBody>
        </p:sp>
      </p:grpSp>
      <p:sp>
        <p:nvSpPr>
          <p:cNvPr id="264" name="Google Shape;264;p30"/>
          <p:cNvSpPr txBox="1"/>
          <p:nvPr/>
        </p:nvSpPr>
        <p:spPr>
          <a:xfrm>
            <a:off x="6203492" y="2677477"/>
            <a:ext cx="2331046" cy="195167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200" u="none" cap="none" strike="noStrike">
                <a:solidFill>
                  <a:srgbClr val="D4DECF"/>
                </a:solidFill>
                <a:latin typeface="Arial"/>
                <a:ea typeface="Arial"/>
                <a:cs typeface="Arial"/>
                <a:sym typeface="Arial"/>
              </a:rPr>
              <a:t>We warmly welcome you to our sophisticated fashion presentation. We are excited to unveil our latest collection, which showcases elegant designs and luxurious fabrics. Be prepared to be captivated by the glamour and sophistication of our pieces. Let's begin the show.</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268" name="Shape 268"/>
        <p:cNvGrpSpPr/>
        <p:nvPr/>
      </p:nvGrpSpPr>
      <p:grpSpPr>
        <a:xfrm>
          <a:off x="0" y="0"/>
          <a:ext cx="0" cy="0"/>
          <a:chOff x="0" y="0"/>
          <a:chExt cx="0" cy="0"/>
        </a:xfrm>
      </p:grpSpPr>
      <p:pic>
        <p:nvPicPr>
          <p:cNvPr id="269" name="Google Shape;269;p31"/>
          <p:cNvPicPr preferRelativeResize="0"/>
          <p:nvPr/>
        </p:nvPicPr>
        <p:blipFill rotWithShape="1">
          <a:blip r:embed="rId3">
            <a:alphaModFix/>
          </a:blip>
          <a:srcRect b="0" l="0" r="0" t="0"/>
          <a:stretch/>
        </p:blipFill>
        <p:spPr>
          <a:xfrm>
            <a:off x="1813466" y="-535054"/>
            <a:ext cx="5517067" cy="3680344"/>
          </a:xfrm>
          <a:prstGeom prst="rect">
            <a:avLst/>
          </a:prstGeom>
          <a:noFill/>
          <a:ln>
            <a:noFill/>
          </a:ln>
        </p:spPr>
      </p:pic>
      <p:sp>
        <p:nvSpPr>
          <p:cNvPr id="270" name="Google Shape;270;p31"/>
          <p:cNvSpPr txBox="1"/>
          <p:nvPr/>
        </p:nvSpPr>
        <p:spPr>
          <a:xfrm>
            <a:off x="514350" y="3454681"/>
            <a:ext cx="4498085" cy="13763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Welcome To Presentation</a:t>
            </a:r>
            <a:endParaRPr sz="700"/>
          </a:p>
        </p:txBody>
      </p:sp>
      <p:sp>
        <p:nvSpPr>
          <p:cNvPr id="271" name="Google Shape;271;p31"/>
          <p:cNvSpPr txBox="1"/>
          <p:nvPr/>
        </p:nvSpPr>
        <p:spPr>
          <a:xfrm>
            <a:off x="5144872" y="4130956"/>
            <a:ext cx="3484778" cy="570547"/>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200" u="none" cap="none" strike="noStrike">
                <a:solidFill>
                  <a:srgbClr val="000000"/>
                </a:solidFill>
                <a:latin typeface="Arial"/>
                <a:ea typeface="Arial"/>
                <a:cs typeface="Arial"/>
                <a:sym typeface="Arial"/>
              </a:rPr>
              <a:t>Hello, I'm Rain and I'm thrilled to share my wonderful ideas with you. To keep updated, follow me at @reallygreatsite.</a:t>
            </a:r>
            <a:endParaRPr sz="700"/>
          </a:p>
        </p:txBody>
      </p:sp>
      <p:grpSp>
        <p:nvGrpSpPr>
          <p:cNvPr id="272" name="Google Shape;272;p31"/>
          <p:cNvGrpSpPr/>
          <p:nvPr/>
        </p:nvGrpSpPr>
        <p:grpSpPr>
          <a:xfrm>
            <a:off x="1037704" y="-301928"/>
            <a:ext cx="1542859" cy="1976842"/>
            <a:chOff x="-1039999" y="-1384320"/>
            <a:chExt cx="4114291" cy="5271578"/>
          </a:xfrm>
        </p:grpSpPr>
        <p:grpSp>
          <p:nvGrpSpPr>
            <p:cNvPr id="273" name="Google Shape;273;p31"/>
            <p:cNvGrpSpPr/>
            <p:nvPr/>
          </p:nvGrpSpPr>
          <p:grpSpPr>
            <a:xfrm>
              <a:off x="4455" y="252997"/>
              <a:ext cx="1988518" cy="1997431"/>
              <a:chOff x="1813" y="0"/>
              <a:chExt cx="809173" cy="812800"/>
            </a:xfrm>
          </p:grpSpPr>
          <p:sp>
            <p:nvSpPr>
              <p:cNvPr id="274" name="Google Shape;274;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5" name="Google Shape;275;p3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6" name="Google Shape;276;p31"/>
            <p:cNvGrpSpPr/>
            <p:nvPr/>
          </p:nvGrpSpPr>
          <p:grpSpPr>
            <a:xfrm>
              <a:off x="-1039999" y="-1384320"/>
              <a:ext cx="4114291" cy="5271578"/>
              <a:chOff x="-210449" y="-273446"/>
              <a:chExt cx="812700" cy="1041300"/>
            </a:xfrm>
          </p:grpSpPr>
          <p:sp>
            <p:nvSpPr>
              <p:cNvPr id="277" name="Google Shape;277;p31"/>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278" name="Google Shape;278;p31"/>
              <p:cNvSpPr txBox="1"/>
              <p:nvPr/>
            </p:nvSpPr>
            <p:spPr>
              <a:xfrm>
                <a:off x="-210449" y="-273446"/>
                <a:ext cx="812700" cy="10413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P</a:t>
                </a:r>
                <a:endParaRPr sz="700"/>
              </a:p>
            </p:txBody>
          </p:sp>
        </p:grpSp>
      </p:grpSp>
      <p:grpSp>
        <p:nvGrpSpPr>
          <p:cNvPr id="279" name="Google Shape;279;p31"/>
          <p:cNvGrpSpPr/>
          <p:nvPr/>
        </p:nvGrpSpPr>
        <p:grpSpPr>
          <a:xfrm>
            <a:off x="7117041" y="2357300"/>
            <a:ext cx="426985" cy="428899"/>
            <a:chOff x="1813" y="0"/>
            <a:chExt cx="809173" cy="812800"/>
          </a:xfrm>
        </p:grpSpPr>
        <p:sp>
          <p:nvSpPr>
            <p:cNvPr id="280" name="Google Shape;280;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1" name="Google Shape;281;p31"/>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2" name="Google Shape;282;p31"/>
          <p:cNvGrpSpPr/>
          <p:nvPr/>
        </p:nvGrpSpPr>
        <p:grpSpPr>
          <a:xfrm>
            <a:off x="5065166" y="503634"/>
            <a:ext cx="3644190" cy="266621"/>
            <a:chOff x="0" y="-28575"/>
            <a:chExt cx="9717839" cy="710988"/>
          </a:xfrm>
        </p:grpSpPr>
        <p:sp>
          <p:nvSpPr>
            <p:cNvPr id="283" name="Google Shape;283;p31"/>
            <p:cNvSpPr txBox="1"/>
            <p:nvPr/>
          </p:nvSpPr>
          <p:spPr>
            <a:xfrm>
              <a:off x="4676229" y="-28575"/>
              <a:ext cx="5041610"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Presentation 2024</a:t>
              </a:r>
              <a:endParaRPr sz="700"/>
            </a:p>
          </p:txBody>
        </p:sp>
        <p:sp>
          <p:nvSpPr>
            <p:cNvPr id="284" name="Google Shape;284;p31"/>
            <p:cNvSpPr txBox="1"/>
            <p:nvPr/>
          </p:nvSpPr>
          <p:spPr>
            <a:xfrm>
              <a:off x="0" y="9525"/>
              <a:ext cx="4676229"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FFFFFF"/>
                  </a:solidFill>
                  <a:latin typeface="Arial"/>
                  <a:ea typeface="Arial"/>
                  <a:cs typeface="Arial"/>
                  <a:sym typeface="Arial"/>
                </a:rPr>
                <a:t>Company name | </a:t>
              </a:r>
              <a:endParaRPr sz="700"/>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288" name="Shape 288"/>
        <p:cNvGrpSpPr/>
        <p:nvPr/>
      </p:nvGrpSpPr>
      <p:grpSpPr>
        <a:xfrm>
          <a:off x="0" y="0"/>
          <a:ext cx="0" cy="0"/>
          <a:chOff x="0" y="0"/>
          <a:chExt cx="0" cy="0"/>
        </a:xfrm>
      </p:grpSpPr>
      <p:pic>
        <p:nvPicPr>
          <p:cNvPr id="289" name="Google Shape;289;p32"/>
          <p:cNvPicPr preferRelativeResize="0"/>
          <p:nvPr/>
        </p:nvPicPr>
        <p:blipFill rotWithShape="1">
          <a:blip r:embed="rId3">
            <a:alphaModFix/>
          </a:blip>
          <a:srcRect b="16175" l="0" r="0" t="16176"/>
          <a:stretch/>
        </p:blipFill>
        <p:spPr>
          <a:xfrm>
            <a:off x="4572000" y="514350"/>
            <a:ext cx="4057650" cy="4114800"/>
          </a:xfrm>
          <a:prstGeom prst="rect">
            <a:avLst/>
          </a:prstGeom>
          <a:noFill/>
          <a:ln>
            <a:noFill/>
          </a:ln>
        </p:spPr>
      </p:pic>
      <p:grpSp>
        <p:nvGrpSpPr>
          <p:cNvPr id="290" name="Google Shape;290;p32"/>
          <p:cNvGrpSpPr/>
          <p:nvPr/>
        </p:nvGrpSpPr>
        <p:grpSpPr>
          <a:xfrm>
            <a:off x="4296399" y="1003940"/>
            <a:ext cx="745694" cy="749037"/>
            <a:chOff x="1813" y="0"/>
            <a:chExt cx="809173" cy="812800"/>
          </a:xfrm>
        </p:grpSpPr>
        <p:sp>
          <p:nvSpPr>
            <p:cNvPr id="291" name="Google Shape;291;p3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2" name="Google Shape;292;p32"/>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3" name="Google Shape;293;p32"/>
          <p:cNvGrpSpPr/>
          <p:nvPr/>
        </p:nvGrpSpPr>
        <p:grpSpPr>
          <a:xfrm>
            <a:off x="3921629" y="408996"/>
            <a:ext cx="1542859" cy="1976842"/>
            <a:chOff x="-201547" y="-263412"/>
            <a:chExt cx="812700" cy="1041300"/>
          </a:xfrm>
        </p:grpSpPr>
        <p:sp>
          <p:nvSpPr>
            <p:cNvPr id="294" name="Google Shape;294;p32"/>
            <p:cNvSpPr/>
            <p:nvPr/>
          </p:nvSpPr>
          <p:spPr>
            <a:xfrm>
              <a:off x="0" y="0"/>
              <a:ext cx="401383" cy="514573"/>
            </a:xfrm>
            <a:custGeom>
              <a:rect b="b" l="l" r="r" t="t"/>
              <a:pathLst>
                <a:path extrusionOk="0" h="514573" w="401383">
                  <a:moveTo>
                    <a:pt x="0" y="0"/>
                  </a:moveTo>
                  <a:lnTo>
                    <a:pt x="401383" y="0"/>
                  </a:lnTo>
                  <a:lnTo>
                    <a:pt x="401383" y="514573"/>
                  </a:lnTo>
                  <a:lnTo>
                    <a:pt x="0" y="514573"/>
                  </a:lnTo>
                  <a:close/>
                </a:path>
              </a:pathLst>
            </a:custGeom>
            <a:solidFill>
              <a:srgbClr val="000000">
                <a:alpha val="0"/>
              </a:srgbClr>
            </a:solidFill>
            <a:ln>
              <a:noFill/>
            </a:ln>
          </p:spPr>
        </p:sp>
        <p:sp>
          <p:nvSpPr>
            <p:cNvPr id="295" name="Google Shape;295;p32"/>
            <p:cNvSpPr txBox="1"/>
            <p:nvPr/>
          </p:nvSpPr>
          <p:spPr>
            <a:xfrm>
              <a:off x="-201547" y="-263412"/>
              <a:ext cx="812700" cy="10413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000" u="none" cap="none" strike="noStrike">
                  <a:solidFill>
                    <a:srgbClr val="202A79"/>
                  </a:solidFill>
                  <a:latin typeface="Cinzel Decorative"/>
                  <a:ea typeface="Cinzel Decorative"/>
                  <a:cs typeface="Cinzel Decorative"/>
                  <a:sym typeface="Cinzel Decorative"/>
                </a:rPr>
                <a:t>P</a:t>
              </a:r>
              <a:endParaRPr sz="700"/>
            </a:p>
          </p:txBody>
        </p:sp>
      </p:grpSp>
      <p:grpSp>
        <p:nvGrpSpPr>
          <p:cNvPr id="296" name="Google Shape;296;p32"/>
          <p:cNvGrpSpPr/>
          <p:nvPr/>
        </p:nvGrpSpPr>
        <p:grpSpPr>
          <a:xfrm>
            <a:off x="8475559" y="2262188"/>
            <a:ext cx="308181" cy="309563"/>
            <a:chOff x="1813" y="0"/>
            <a:chExt cx="809173" cy="812800"/>
          </a:xfrm>
        </p:grpSpPr>
        <p:sp>
          <p:nvSpPr>
            <p:cNvPr id="297" name="Google Shape;297;p3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8" name="Google Shape;298;p32"/>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99" name="Google Shape;299;p32"/>
          <p:cNvSpPr txBox="1"/>
          <p:nvPr/>
        </p:nvSpPr>
        <p:spPr>
          <a:xfrm>
            <a:off x="514350" y="509588"/>
            <a:ext cx="3172992" cy="137636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Our Company</a:t>
            </a:r>
            <a:endParaRPr sz="700"/>
          </a:p>
        </p:txBody>
      </p:sp>
      <p:sp>
        <p:nvSpPr>
          <p:cNvPr id="300" name="Google Shape;300;p32"/>
          <p:cNvSpPr txBox="1"/>
          <p:nvPr/>
        </p:nvSpPr>
        <p:spPr>
          <a:xfrm>
            <a:off x="514350" y="3819716"/>
            <a:ext cx="2292063" cy="24288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What we do? </a:t>
            </a:r>
            <a:endParaRPr sz="700"/>
          </a:p>
        </p:txBody>
      </p:sp>
      <p:grpSp>
        <p:nvGrpSpPr>
          <p:cNvPr id="301" name="Google Shape;301;p32"/>
          <p:cNvGrpSpPr/>
          <p:nvPr/>
        </p:nvGrpSpPr>
        <p:grpSpPr>
          <a:xfrm>
            <a:off x="514350" y="2448083"/>
            <a:ext cx="2292063" cy="809443"/>
            <a:chOff x="0" y="0"/>
            <a:chExt cx="6112166" cy="2158514"/>
          </a:xfrm>
        </p:grpSpPr>
        <p:sp>
          <p:nvSpPr>
            <p:cNvPr id="302" name="Google Shape;302;p32"/>
            <p:cNvSpPr txBox="1"/>
            <p:nvPr/>
          </p:nvSpPr>
          <p:spPr>
            <a:xfrm>
              <a:off x="0" y="0"/>
              <a:ext cx="6112166"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000000"/>
                  </a:solidFill>
                  <a:latin typeface="Arial"/>
                  <a:ea typeface="Arial"/>
                  <a:cs typeface="Arial"/>
                  <a:sym typeface="Arial"/>
                </a:rPr>
                <a:t>Who we are?</a:t>
              </a:r>
              <a:endParaRPr sz="700"/>
            </a:p>
          </p:txBody>
        </p:sp>
        <p:sp>
          <p:nvSpPr>
            <p:cNvPr id="303" name="Google Shape;303;p32"/>
            <p:cNvSpPr txBox="1"/>
            <p:nvPr/>
          </p:nvSpPr>
          <p:spPr>
            <a:xfrm>
              <a:off x="0" y="1074569"/>
              <a:ext cx="6112166" cy="108394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 sz="1200" u="none" cap="none" strike="noStrike">
                  <a:solidFill>
                    <a:srgbClr val="000000"/>
                  </a:solidFill>
                  <a:latin typeface="Arial"/>
                  <a:ea typeface="Arial"/>
                  <a:cs typeface="Arial"/>
                  <a:sym typeface="Arial"/>
                </a:rPr>
                <a:t>Briefly elaborate on what you want to discuss. </a:t>
              </a:r>
              <a:endParaRPr sz="700"/>
            </a:p>
          </p:txBody>
        </p:sp>
      </p:grpSp>
      <p:sp>
        <p:nvSpPr>
          <p:cNvPr id="304" name="Google Shape;304;p32"/>
          <p:cNvSpPr txBox="1"/>
          <p:nvPr/>
        </p:nvSpPr>
        <p:spPr>
          <a:xfrm>
            <a:off x="514350" y="4216718"/>
            <a:ext cx="2292063" cy="412432"/>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 sz="1200" u="none" cap="none" strike="noStrike">
                <a:solidFill>
                  <a:srgbClr val="000000"/>
                </a:solidFill>
                <a:latin typeface="Arial"/>
                <a:ea typeface="Arial"/>
                <a:cs typeface="Arial"/>
                <a:sym typeface="Arial"/>
              </a:rPr>
              <a:t>Briefly elaborate on what you want to discuss. </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4DECF"/>
        </a:solidFill>
      </p:bgPr>
    </p:bg>
    <p:spTree>
      <p:nvGrpSpPr>
        <p:cNvPr id="308" name="Shape 308"/>
        <p:cNvGrpSpPr/>
        <p:nvPr/>
      </p:nvGrpSpPr>
      <p:grpSpPr>
        <a:xfrm>
          <a:off x="0" y="0"/>
          <a:ext cx="0" cy="0"/>
          <a:chOff x="0" y="0"/>
          <a:chExt cx="0" cy="0"/>
        </a:xfrm>
      </p:grpSpPr>
      <p:sp>
        <p:nvSpPr>
          <p:cNvPr id="309" name="Google Shape;309;p33"/>
          <p:cNvSpPr txBox="1"/>
          <p:nvPr/>
        </p:nvSpPr>
        <p:spPr>
          <a:xfrm>
            <a:off x="514350" y="509588"/>
            <a:ext cx="8115300" cy="6905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202A79"/>
                </a:solidFill>
                <a:latin typeface="Cinzel Decorative"/>
                <a:ea typeface="Cinzel Decorative"/>
                <a:cs typeface="Cinzel Decorative"/>
                <a:sym typeface="Cinzel Decorative"/>
              </a:rPr>
              <a:t>Timeline Page</a:t>
            </a:r>
            <a:endParaRPr sz="700"/>
          </a:p>
        </p:txBody>
      </p:sp>
      <p:grpSp>
        <p:nvGrpSpPr>
          <p:cNvPr id="310" name="Google Shape;310;p33"/>
          <p:cNvGrpSpPr/>
          <p:nvPr/>
        </p:nvGrpSpPr>
        <p:grpSpPr>
          <a:xfrm>
            <a:off x="-261570" y="1426414"/>
            <a:ext cx="9667140" cy="3336085"/>
            <a:chOff x="0" y="137"/>
            <a:chExt cx="25779040" cy="8896228"/>
          </a:xfrm>
        </p:grpSpPr>
        <p:cxnSp>
          <p:nvCxnSpPr>
            <p:cNvPr id="311" name="Google Shape;311;p33"/>
            <p:cNvCxnSpPr/>
            <p:nvPr/>
          </p:nvCxnSpPr>
          <p:spPr>
            <a:xfrm>
              <a:off x="0" y="4679966"/>
              <a:ext cx="25779040" cy="0"/>
            </a:xfrm>
            <a:prstGeom prst="straightConnector1">
              <a:avLst/>
            </a:prstGeom>
            <a:noFill/>
            <a:ln cap="flat" cmpd="sng" w="50800">
              <a:solidFill>
                <a:srgbClr val="202A79"/>
              </a:solidFill>
              <a:prstDash val="dot"/>
              <a:round/>
              <a:headEnd len="sm" w="sm" type="none"/>
              <a:tailEnd len="sm" w="sm" type="none"/>
            </a:ln>
          </p:spPr>
        </p:cxnSp>
        <p:sp>
          <p:nvSpPr>
            <p:cNvPr id="312" name="Google Shape;312;p33"/>
            <p:cNvSpPr txBox="1"/>
            <p:nvPr/>
          </p:nvSpPr>
          <p:spPr>
            <a:xfrm>
              <a:off x="4002099" y="252746"/>
              <a:ext cx="1088424" cy="100499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 sz="1100" u="none" cap="none" strike="noStrike">
                  <a:solidFill>
                    <a:srgbClr val="000000"/>
                  </a:solidFill>
                  <a:latin typeface="Arial"/>
                  <a:ea typeface="Arial"/>
                  <a:cs typeface="Arial"/>
                  <a:sym typeface="Arial"/>
                </a:rPr>
                <a:t>Main point</a:t>
              </a:r>
              <a:endParaRPr sz="700"/>
            </a:p>
          </p:txBody>
        </p:sp>
        <p:cxnSp>
          <p:nvCxnSpPr>
            <p:cNvPr id="313" name="Google Shape;313;p33"/>
            <p:cNvCxnSpPr/>
            <p:nvPr/>
          </p:nvCxnSpPr>
          <p:spPr>
            <a:xfrm>
              <a:off x="3574360" y="6503"/>
              <a:ext cx="29977" cy="5549657"/>
            </a:xfrm>
            <a:prstGeom prst="straightConnector1">
              <a:avLst/>
            </a:prstGeom>
            <a:noFill/>
            <a:ln cap="flat" cmpd="sng" w="50800">
              <a:solidFill>
                <a:srgbClr val="202A79"/>
              </a:solidFill>
              <a:prstDash val="solid"/>
              <a:round/>
              <a:headEnd len="sm" w="sm" type="none"/>
              <a:tailEnd len="sm" w="sm" type="none"/>
            </a:ln>
          </p:spPr>
        </p:cxnSp>
        <p:grpSp>
          <p:nvGrpSpPr>
            <p:cNvPr id="314" name="Google Shape;314;p33"/>
            <p:cNvGrpSpPr/>
            <p:nvPr/>
          </p:nvGrpSpPr>
          <p:grpSpPr>
            <a:xfrm>
              <a:off x="3178440" y="4241816"/>
              <a:ext cx="821816" cy="825500"/>
              <a:chOff x="1813" y="0"/>
              <a:chExt cx="809173" cy="812800"/>
            </a:xfrm>
          </p:grpSpPr>
          <p:sp>
            <p:nvSpPr>
              <p:cNvPr id="315" name="Google Shape;315;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6" name="Google Shape;316;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7" name="Google Shape;317;p33"/>
            <p:cNvGrpSpPr/>
            <p:nvPr/>
          </p:nvGrpSpPr>
          <p:grpSpPr>
            <a:xfrm>
              <a:off x="3380734" y="290846"/>
              <a:ext cx="417230" cy="419100"/>
              <a:chOff x="1813" y="0"/>
              <a:chExt cx="809173" cy="812800"/>
            </a:xfrm>
          </p:grpSpPr>
          <p:sp>
            <p:nvSpPr>
              <p:cNvPr id="318" name="Google Shape;318;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9" name="Google Shape;319;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320" name="Google Shape;320;p33"/>
            <p:cNvCxnSpPr/>
            <p:nvPr/>
          </p:nvCxnSpPr>
          <p:spPr>
            <a:xfrm>
              <a:off x="7991662" y="3346571"/>
              <a:ext cx="29977" cy="5549657"/>
            </a:xfrm>
            <a:prstGeom prst="straightConnector1">
              <a:avLst/>
            </a:prstGeom>
            <a:noFill/>
            <a:ln cap="flat" cmpd="sng" w="50800">
              <a:solidFill>
                <a:srgbClr val="202A79"/>
              </a:solidFill>
              <a:prstDash val="solid"/>
              <a:round/>
              <a:headEnd len="sm" w="sm" type="none"/>
              <a:tailEnd len="sm" w="sm" type="none"/>
            </a:ln>
          </p:spPr>
        </p:cxnSp>
        <p:grpSp>
          <p:nvGrpSpPr>
            <p:cNvPr id="321" name="Google Shape;321;p33"/>
            <p:cNvGrpSpPr/>
            <p:nvPr/>
          </p:nvGrpSpPr>
          <p:grpSpPr>
            <a:xfrm>
              <a:off x="7595741" y="4292616"/>
              <a:ext cx="821816" cy="825500"/>
              <a:chOff x="1813" y="0"/>
              <a:chExt cx="809173" cy="812800"/>
            </a:xfrm>
          </p:grpSpPr>
          <p:sp>
            <p:nvSpPr>
              <p:cNvPr id="322" name="Google Shape;322;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3" name="Google Shape;323;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4" name="Google Shape;324;p33"/>
            <p:cNvGrpSpPr/>
            <p:nvPr/>
          </p:nvGrpSpPr>
          <p:grpSpPr>
            <a:xfrm>
              <a:off x="7798035" y="7929472"/>
              <a:ext cx="417230" cy="419100"/>
              <a:chOff x="1813" y="0"/>
              <a:chExt cx="809173" cy="812800"/>
            </a:xfrm>
          </p:grpSpPr>
          <p:sp>
            <p:nvSpPr>
              <p:cNvPr id="325" name="Google Shape;325;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6" name="Google Shape;326;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7" name="Google Shape;327;p33"/>
            <p:cNvSpPr txBox="1"/>
            <p:nvPr/>
          </p:nvSpPr>
          <p:spPr>
            <a:xfrm>
              <a:off x="8419400" y="7891372"/>
              <a:ext cx="1088424" cy="100499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 sz="1100" u="none" cap="none" strike="noStrike">
                  <a:solidFill>
                    <a:srgbClr val="000000"/>
                  </a:solidFill>
                  <a:latin typeface="Arial"/>
                  <a:ea typeface="Arial"/>
                  <a:cs typeface="Arial"/>
                  <a:sym typeface="Arial"/>
                </a:rPr>
                <a:t>Main point</a:t>
              </a:r>
              <a:endParaRPr sz="700"/>
            </a:p>
          </p:txBody>
        </p:sp>
        <p:sp>
          <p:nvSpPr>
            <p:cNvPr id="328" name="Google Shape;328;p33"/>
            <p:cNvSpPr txBox="1"/>
            <p:nvPr/>
          </p:nvSpPr>
          <p:spPr>
            <a:xfrm>
              <a:off x="12836702" y="246380"/>
              <a:ext cx="1088424" cy="100499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 sz="1100" u="none" cap="none" strike="noStrike">
                  <a:solidFill>
                    <a:srgbClr val="000000"/>
                  </a:solidFill>
                  <a:latin typeface="Arial"/>
                  <a:ea typeface="Arial"/>
                  <a:cs typeface="Arial"/>
                  <a:sym typeface="Arial"/>
                </a:rPr>
                <a:t>Main point</a:t>
              </a:r>
              <a:endParaRPr sz="700"/>
            </a:p>
          </p:txBody>
        </p:sp>
        <p:cxnSp>
          <p:nvCxnSpPr>
            <p:cNvPr id="329" name="Google Shape;329;p33"/>
            <p:cNvCxnSpPr/>
            <p:nvPr/>
          </p:nvCxnSpPr>
          <p:spPr>
            <a:xfrm>
              <a:off x="12408963" y="137"/>
              <a:ext cx="29977" cy="5549657"/>
            </a:xfrm>
            <a:prstGeom prst="straightConnector1">
              <a:avLst/>
            </a:prstGeom>
            <a:noFill/>
            <a:ln cap="flat" cmpd="sng" w="50800">
              <a:solidFill>
                <a:srgbClr val="202A79"/>
              </a:solidFill>
              <a:prstDash val="solid"/>
              <a:round/>
              <a:headEnd len="sm" w="sm" type="none"/>
              <a:tailEnd len="sm" w="sm" type="none"/>
            </a:ln>
          </p:spPr>
        </p:cxnSp>
        <p:grpSp>
          <p:nvGrpSpPr>
            <p:cNvPr id="330" name="Google Shape;330;p33"/>
            <p:cNvGrpSpPr/>
            <p:nvPr/>
          </p:nvGrpSpPr>
          <p:grpSpPr>
            <a:xfrm>
              <a:off x="12013043" y="4235450"/>
              <a:ext cx="821816" cy="825500"/>
              <a:chOff x="1813" y="0"/>
              <a:chExt cx="809173" cy="812800"/>
            </a:xfrm>
          </p:grpSpPr>
          <p:sp>
            <p:nvSpPr>
              <p:cNvPr id="331" name="Google Shape;331;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2" name="Google Shape;332;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3" name="Google Shape;333;p33"/>
            <p:cNvGrpSpPr/>
            <p:nvPr/>
          </p:nvGrpSpPr>
          <p:grpSpPr>
            <a:xfrm>
              <a:off x="12215337" y="284480"/>
              <a:ext cx="417230" cy="419100"/>
              <a:chOff x="1813" y="0"/>
              <a:chExt cx="809173" cy="812800"/>
            </a:xfrm>
          </p:grpSpPr>
          <p:sp>
            <p:nvSpPr>
              <p:cNvPr id="334" name="Google Shape;334;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5" name="Google Shape;335;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336" name="Google Shape;336;p33"/>
            <p:cNvCxnSpPr/>
            <p:nvPr/>
          </p:nvCxnSpPr>
          <p:spPr>
            <a:xfrm>
              <a:off x="16826265" y="3346571"/>
              <a:ext cx="29977" cy="5549657"/>
            </a:xfrm>
            <a:prstGeom prst="straightConnector1">
              <a:avLst/>
            </a:prstGeom>
            <a:noFill/>
            <a:ln cap="flat" cmpd="sng" w="50800">
              <a:solidFill>
                <a:srgbClr val="202A79"/>
              </a:solidFill>
              <a:prstDash val="solid"/>
              <a:round/>
              <a:headEnd len="sm" w="sm" type="none"/>
              <a:tailEnd len="sm" w="sm" type="none"/>
            </a:ln>
          </p:spPr>
        </p:cxnSp>
        <p:grpSp>
          <p:nvGrpSpPr>
            <p:cNvPr id="337" name="Google Shape;337;p33"/>
            <p:cNvGrpSpPr/>
            <p:nvPr/>
          </p:nvGrpSpPr>
          <p:grpSpPr>
            <a:xfrm>
              <a:off x="16430344" y="4292616"/>
              <a:ext cx="821816" cy="825500"/>
              <a:chOff x="1813" y="0"/>
              <a:chExt cx="809173" cy="812800"/>
            </a:xfrm>
          </p:grpSpPr>
          <p:sp>
            <p:nvSpPr>
              <p:cNvPr id="338" name="Google Shape;338;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9" name="Google Shape;339;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0" name="Google Shape;340;p33"/>
            <p:cNvGrpSpPr/>
            <p:nvPr/>
          </p:nvGrpSpPr>
          <p:grpSpPr>
            <a:xfrm>
              <a:off x="16632638" y="7929472"/>
              <a:ext cx="417230" cy="419100"/>
              <a:chOff x="1813" y="0"/>
              <a:chExt cx="809173" cy="812800"/>
            </a:xfrm>
          </p:grpSpPr>
          <p:sp>
            <p:nvSpPr>
              <p:cNvPr id="341" name="Google Shape;341;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9F4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2" name="Google Shape;342;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3" name="Google Shape;343;p33"/>
            <p:cNvSpPr txBox="1"/>
            <p:nvPr/>
          </p:nvSpPr>
          <p:spPr>
            <a:xfrm>
              <a:off x="17254003" y="7891372"/>
              <a:ext cx="1088424" cy="100499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 sz="1100" u="none" cap="none" strike="noStrike">
                  <a:solidFill>
                    <a:srgbClr val="000000"/>
                  </a:solidFill>
                  <a:latin typeface="Arial"/>
                  <a:ea typeface="Arial"/>
                  <a:cs typeface="Arial"/>
                  <a:sym typeface="Arial"/>
                </a:rPr>
                <a:t>Main point</a:t>
              </a:r>
              <a:endParaRPr sz="700"/>
            </a:p>
          </p:txBody>
        </p:sp>
        <p:sp>
          <p:nvSpPr>
            <p:cNvPr id="344" name="Google Shape;344;p33"/>
            <p:cNvSpPr txBox="1"/>
            <p:nvPr/>
          </p:nvSpPr>
          <p:spPr>
            <a:xfrm>
              <a:off x="21671305" y="252746"/>
              <a:ext cx="1088424" cy="100499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 sz="1100" u="none" cap="none" strike="noStrike">
                  <a:solidFill>
                    <a:srgbClr val="000000"/>
                  </a:solidFill>
                  <a:latin typeface="Arial"/>
                  <a:ea typeface="Arial"/>
                  <a:cs typeface="Arial"/>
                  <a:sym typeface="Arial"/>
                </a:rPr>
                <a:t>Main point</a:t>
              </a:r>
              <a:endParaRPr sz="700"/>
            </a:p>
          </p:txBody>
        </p:sp>
        <p:cxnSp>
          <p:nvCxnSpPr>
            <p:cNvPr id="345" name="Google Shape;345;p33"/>
            <p:cNvCxnSpPr/>
            <p:nvPr/>
          </p:nvCxnSpPr>
          <p:spPr>
            <a:xfrm>
              <a:off x="21243566" y="6503"/>
              <a:ext cx="29977" cy="5549657"/>
            </a:xfrm>
            <a:prstGeom prst="straightConnector1">
              <a:avLst/>
            </a:prstGeom>
            <a:noFill/>
            <a:ln cap="flat" cmpd="sng" w="50800">
              <a:solidFill>
                <a:srgbClr val="202A79"/>
              </a:solidFill>
              <a:prstDash val="solid"/>
              <a:round/>
              <a:headEnd len="sm" w="sm" type="none"/>
              <a:tailEnd len="sm" w="sm" type="none"/>
            </a:ln>
          </p:spPr>
        </p:cxnSp>
        <p:grpSp>
          <p:nvGrpSpPr>
            <p:cNvPr id="346" name="Google Shape;346;p33"/>
            <p:cNvGrpSpPr/>
            <p:nvPr/>
          </p:nvGrpSpPr>
          <p:grpSpPr>
            <a:xfrm>
              <a:off x="20847646" y="4241816"/>
              <a:ext cx="821816" cy="825500"/>
              <a:chOff x="1813" y="0"/>
              <a:chExt cx="809173" cy="812800"/>
            </a:xfrm>
          </p:grpSpPr>
          <p:sp>
            <p:nvSpPr>
              <p:cNvPr id="347" name="Google Shape;347;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8" name="Google Shape;348;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9" name="Google Shape;349;p33"/>
            <p:cNvGrpSpPr/>
            <p:nvPr/>
          </p:nvGrpSpPr>
          <p:grpSpPr>
            <a:xfrm>
              <a:off x="21049940" y="290846"/>
              <a:ext cx="417230" cy="419100"/>
              <a:chOff x="1813" y="0"/>
              <a:chExt cx="809173" cy="812800"/>
            </a:xfrm>
          </p:grpSpPr>
          <p:sp>
            <p:nvSpPr>
              <p:cNvPr id="350" name="Google Shape;350;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02A7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1" name="Google Shape;351;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352" name="Google Shape;352;p33"/>
            <p:cNvPicPr preferRelativeResize="0"/>
            <p:nvPr/>
          </p:nvPicPr>
          <p:blipFill rotWithShape="1">
            <a:blip r:embed="rId3">
              <a:alphaModFix/>
            </a:blip>
            <a:srcRect b="0" l="0" r="0" t="0"/>
            <a:stretch/>
          </p:blipFill>
          <p:spPr>
            <a:xfrm>
              <a:off x="21009427" y="4397879"/>
              <a:ext cx="497573" cy="497573"/>
            </a:xfrm>
            <a:prstGeom prst="rect">
              <a:avLst/>
            </a:prstGeom>
            <a:noFill/>
            <a:ln>
              <a:noFill/>
            </a:ln>
          </p:spPr>
        </p:pic>
        <p:pic>
          <p:nvPicPr>
            <p:cNvPr id="353" name="Google Shape;353;p33"/>
            <p:cNvPicPr preferRelativeResize="0"/>
            <p:nvPr/>
          </p:nvPicPr>
          <p:blipFill rotWithShape="1">
            <a:blip r:embed="rId4">
              <a:alphaModFix/>
            </a:blip>
            <a:srcRect b="0" l="0" r="0" t="0"/>
            <a:stretch/>
          </p:blipFill>
          <p:spPr>
            <a:xfrm>
              <a:off x="16592126" y="4441618"/>
              <a:ext cx="527495" cy="527495"/>
            </a:xfrm>
            <a:prstGeom prst="rect">
              <a:avLst/>
            </a:prstGeom>
            <a:noFill/>
            <a:ln>
              <a:noFill/>
            </a:ln>
          </p:spPr>
        </p:pic>
        <p:pic>
          <p:nvPicPr>
            <p:cNvPr id="354" name="Google Shape;354;p33"/>
            <p:cNvPicPr preferRelativeResize="0"/>
            <p:nvPr/>
          </p:nvPicPr>
          <p:blipFill rotWithShape="1">
            <a:blip r:embed="rId5">
              <a:alphaModFix/>
            </a:blip>
            <a:srcRect b="0" l="0" r="0" t="0"/>
            <a:stretch/>
          </p:blipFill>
          <p:spPr>
            <a:xfrm>
              <a:off x="3332605" y="4353655"/>
              <a:ext cx="527495" cy="527495"/>
            </a:xfrm>
            <a:prstGeom prst="rect">
              <a:avLst/>
            </a:prstGeom>
            <a:noFill/>
            <a:ln>
              <a:noFill/>
            </a:ln>
          </p:spPr>
        </p:pic>
        <p:pic>
          <p:nvPicPr>
            <p:cNvPr id="355" name="Google Shape;355;p33"/>
            <p:cNvPicPr preferRelativeResize="0"/>
            <p:nvPr/>
          </p:nvPicPr>
          <p:blipFill rotWithShape="1">
            <a:blip r:embed="rId6">
              <a:alphaModFix/>
            </a:blip>
            <a:srcRect b="0" l="0" r="0" t="0"/>
            <a:stretch/>
          </p:blipFill>
          <p:spPr>
            <a:xfrm>
              <a:off x="12179732" y="4353655"/>
              <a:ext cx="526835" cy="526835"/>
            </a:xfrm>
            <a:prstGeom prst="rect">
              <a:avLst/>
            </a:prstGeom>
            <a:noFill/>
            <a:ln>
              <a:noFill/>
            </a:ln>
          </p:spPr>
        </p:pic>
        <p:pic>
          <p:nvPicPr>
            <p:cNvPr id="356" name="Google Shape;356;p33"/>
            <p:cNvPicPr preferRelativeResize="0"/>
            <p:nvPr/>
          </p:nvPicPr>
          <p:blipFill rotWithShape="1">
            <a:blip r:embed="rId7">
              <a:alphaModFix/>
            </a:blip>
            <a:srcRect b="0" l="0" r="0" t="0"/>
            <a:stretch/>
          </p:blipFill>
          <p:spPr>
            <a:xfrm>
              <a:off x="7726119" y="4441618"/>
              <a:ext cx="527495" cy="52749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