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Extra-Bold" charset="1" panose="00000900000000000000"/>
      <p:regular r:id="rId10"/>
    </p:embeddedFont>
    <p:embeddedFont>
      <p:font typeface="Montserrat Extra-Bold Bold" charset="1" panose="00000A00000000000000"/>
      <p:regular r:id="rId11"/>
    </p:embeddedFont>
    <p:embeddedFont>
      <p:font typeface="Montserrat Extra-Bold Italics" charset="1" panose="00000900000000000000"/>
      <p:regular r:id="rId12"/>
    </p:embeddedFont>
    <p:embeddedFont>
      <p:font typeface="Montserrat Extra-Bold Bold Italics" charset="1" panose="00000A00000000000000"/>
      <p:regular r:id="rId13"/>
    </p:embeddedFont>
    <p:embeddedFont>
      <p:font typeface="Montserrat" charset="1" panose="00000500000000000000"/>
      <p:regular r:id="rId14"/>
    </p:embeddedFont>
    <p:embeddedFont>
      <p:font typeface="Montserrat Bold" charset="1" panose="00000600000000000000"/>
      <p:regular r:id="rId15"/>
    </p:embeddedFont>
    <p:embeddedFont>
      <p:font typeface="Montserrat Italics" charset="1" panose="00000500000000000000"/>
      <p:regular r:id="rId16"/>
    </p:embeddedFont>
    <p:embeddedFont>
      <p:font typeface="Montserrat Bold Italics" charset="1" panose="00000600000000000000"/>
      <p:regular r:id="rId17"/>
    </p:embeddedFont>
    <p:embeddedFont>
      <p:font typeface="Open Sauce" charset="1" panose="00000500000000000000"/>
      <p:regular r:id="rId18"/>
    </p:embeddedFont>
    <p:embeddedFont>
      <p:font typeface="Open Sauce Bold" charset="1" panose="00000800000000000000"/>
      <p:regular r:id="rId19"/>
    </p:embeddedFont>
    <p:embeddedFont>
      <p:font typeface="Open Sauce Italics" charset="1" panose="00000500000000000000"/>
      <p:regular r:id="rId20"/>
    </p:embeddedFont>
    <p:embeddedFont>
      <p:font typeface="Open Sauce Bold Italics" charset="1" panose="00000800000000000000"/>
      <p:regular r:id="rId21"/>
    </p:embeddedFont>
    <p:embeddedFont>
      <p:font typeface="Canva Sans" charset="1" panose="020B0503030501040103"/>
      <p:regular r:id="rId22"/>
    </p:embeddedFont>
    <p:embeddedFont>
      <p:font typeface="Canva Sans Bold" charset="1" panose="020B0803030501040103"/>
      <p:regular r:id="rId23"/>
    </p:embeddedFont>
    <p:embeddedFont>
      <p:font typeface="Canva Sans Italics" charset="1" panose="020B0503030501040103"/>
      <p:regular r:id="rId24"/>
    </p:embeddedFont>
    <p:embeddedFont>
      <p:font typeface="Canva Sans Bold Italics" charset="1" panose="020B08030305010401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37" Target="slides/slide12.xml" Type="http://schemas.openxmlformats.org/officeDocument/2006/relationships/slide"/><Relationship Id="rId38" Target="slides/slide13.xml" Type="http://schemas.openxmlformats.org/officeDocument/2006/relationships/slide"/><Relationship Id="rId39" Target="slides/slide14.xml" Type="http://schemas.openxmlformats.org/officeDocument/2006/relationships/slide"/><Relationship Id="rId4" Target="theme/theme1.xml" Type="http://schemas.openxmlformats.org/officeDocument/2006/relationships/theme"/><Relationship Id="rId40" Target="slides/slide15.xml" Type="http://schemas.openxmlformats.org/officeDocument/2006/relationships/slide"/><Relationship Id="rId41" Target="slides/slide16.xml" Type="http://schemas.openxmlformats.org/officeDocument/2006/relationships/slide"/><Relationship Id="rId42" Target="slides/slide17.xml" Type="http://schemas.openxmlformats.org/officeDocument/2006/relationships/slide"/><Relationship Id="rId43" Target="slides/slide18.xml" Type="http://schemas.openxmlformats.org/officeDocument/2006/relationships/slide"/><Relationship Id="rId44" Target="slides/slide19.xml" Type="http://schemas.openxmlformats.org/officeDocument/2006/relationships/slide"/><Relationship Id="rId45" Target="slides/slide20.xml" Type="http://schemas.openxmlformats.org/officeDocument/2006/relationships/slide"/><Relationship Id="rId46" Target="slides/slide21.xml" Type="http://schemas.openxmlformats.org/officeDocument/2006/relationships/slide"/><Relationship Id="rId47" Target="slides/slide22.xml" Type="http://schemas.openxmlformats.org/officeDocument/2006/relationships/slide"/><Relationship Id="rId48" Target="slides/slide23.xml" Type="http://schemas.openxmlformats.org/officeDocument/2006/relationships/slide"/><Relationship Id="rId49" Target="slides/slide24.xml" Type="http://schemas.openxmlformats.org/officeDocument/2006/relationships/slide"/><Relationship Id="rId5" Target="tableStyles.xml" Type="http://schemas.openxmlformats.org/officeDocument/2006/relationships/tableStyles"/><Relationship Id="rId50" Target="slides/slide25.xml" Type="http://schemas.openxmlformats.org/officeDocument/2006/relationships/slide"/><Relationship Id="rId51" Target="slides/slide26.xml" Type="http://schemas.openxmlformats.org/officeDocument/2006/relationships/slide"/><Relationship Id="rId52" Target="slides/slide27.xml" Type="http://schemas.openxmlformats.org/officeDocument/2006/relationships/slide"/><Relationship Id="rId53" Target="slides/slide28.xml" Type="http://schemas.openxmlformats.org/officeDocument/2006/relationships/slide"/><Relationship Id="rId54" Target="slides/slide29.xml" Type="http://schemas.openxmlformats.org/officeDocument/2006/relationships/slide"/><Relationship Id="rId55" Target="slides/slide30.xml" Type="http://schemas.openxmlformats.org/officeDocument/2006/relationships/slide"/><Relationship Id="rId56" Target="slides/slide31.xml" Type="http://schemas.openxmlformats.org/officeDocument/2006/relationships/slide"/><Relationship Id="rId57" Target="slides/slide32.xml" Type="http://schemas.openxmlformats.org/officeDocument/2006/relationships/slide"/><Relationship Id="rId58" Target="slides/slide33.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27.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5.jpe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3.jpeg" Type="http://schemas.openxmlformats.org/officeDocument/2006/relationships/image"/><Relationship Id="rId7" Target="../media/image29.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30.jpe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4.jpeg" Type="http://schemas.openxmlformats.org/officeDocument/2006/relationships/image"/><Relationship Id="rId11" Target="../media/image34.jpeg" Type="http://schemas.openxmlformats.org/officeDocument/2006/relationships/image"/><Relationship Id="rId12" Target="../media/image8.jpeg"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33.jpeg" Type="http://schemas.openxmlformats.org/officeDocument/2006/relationships/image"/><Relationship Id="rId7" Target="../media/image22.jpeg" Type="http://schemas.openxmlformats.org/officeDocument/2006/relationships/image"/><Relationship Id="rId8" Target="../media/image23.jpeg" Type="http://schemas.openxmlformats.org/officeDocument/2006/relationships/image"/><Relationship Id="rId9" Target="../media/image25.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5.jpeg" Type="http://schemas.openxmlformats.org/officeDocument/2006/relationships/image"/><Relationship Id="rId4" Target="../media/image29.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2" Target="../media/image35.pn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25.jpeg" Type="http://schemas.openxmlformats.org/officeDocument/2006/relationships/image"/><Relationship Id="rId5" Target="../media/image49.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 Id="rId4" Target="../media/image52.png" Type="http://schemas.openxmlformats.org/officeDocument/2006/relationships/image"/><Relationship Id="rId5" Target="../media/image53.svg" Type="http://schemas.openxmlformats.org/officeDocument/2006/relationships/image"/><Relationship Id="rId6" Target="../media/image54.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9.jpe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55.jpeg" Type="http://schemas.openxmlformats.org/officeDocument/2006/relationships/image"/><Relationship Id="rId7" Target="../media/image56.jpeg" Type="http://schemas.openxmlformats.org/officeDocument/2006/relationships/image"/><Relationship Id="rId8" Target="../media/image57.jpeg" Type="http://schemas.openxmlformats.org/officeDocument/2006/relationships/image"/><Relationship Id="rId9" Target="../media/image58.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3.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69.png" Type="http://schemas.openxmlformats.org/officeDocument/2006/relationships/image"/><Relationship Id="rId12" Target="../media/image70.svg" Type="http://schemas.openxmlformats.org/officeDocument/2006/relationships/image"/><Relationship Id="rId13" Target="../media/image71.png" Type="http://schemas.openxmlformats.org/officeDocument/2006/relationships/image"/><Relationship Id="rId14" Target="../media/image72.svg" Type="http://schemas.openxmlformats.org/officeDocument/2006/relationships/image"/><Relationship Id="rId15" Target="../media/image73.png" Type="http://schemas.openxmlformats.org/officeDocument/2006/relationships/image"/><Relationship Id="rId16" Target="../media/image74.svg"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62.jpeg" Type="http://schemas.openxmlformats.org/officeDocument/2006/relationships/image"/><Relationship Id="rId5" Target="../media/image63.png" Type="http://schemas.openxmlformats.org/officeDocument/2006/relationships/image"/><Relationship Id="rId6" Target="../media/image64.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7.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5.jpe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4.png" Type="http://schemas.openxmlformats.org/officeDocument/2006/relationships/image"/><Relationship Id="rId11" Target="../media/image85.svg" Type="http://schemas.openxmlformats.org/officeDocument/2006/relationships/image"/><Relationship Id="rId12" Target="../media/image86.png" Type="http://schemas.openxmlformats.org/officeDocument/2006/relationships/image"/><Relationship Id="rId13" Target="../media/image87.svg" Type="http://schemas.openxmlformats.org/officeDocument/2006/relationships/image"/><Relationship Id="rId14" Target="../media/image88.png" Type="http://schemas.openxmlformats.org/officeDocument/2006/relationships/image"/><Relationship Id="rId15" Target="../media/image89.svg" Type="http://schemas.openxmlformats.org/officeDocument/2006/relationships/image"/><Relationship Id="rId16" Target="../media/image90.png" Type="http://schemas.openxmlformats.org/officeDocument/2006/relationships/image"/><Relationship Id="rId17" Target="../media/image91.svg" Type="http://schemas.openxmlformats.org/officeDocument/2006/relationships/image"/><Relationship Id="rId18" Target="../media/image92.png" Type="http://schemas.openxmlformats.org/officeDocument/2006/relationships/image"/><Relationship Id="rId19" Target="../media/image93.svg" Type="http://schemas.openxmlformats.org/officeDocument/2006/relationships/image"/><Relationship Id="rId2" Target="../media/image76.png" Type="http://schemas.openxmlformats.org/officeDocument/2006/relationships/image"/><Relationship Id="rId20" Target="../media/image94.png" Type="http://schemas.openxmlformats.org/officeDocument/2006/relationships/image"/><Relationship Id="rId21" Target="../media/image95.svg" Type="http://schemas.openxmlformats.org/officeDocument/2006/relationships/image"/><Relationship Id="rId22" Target="../media/image96.png" Type="http://schemas.openxmlformats.org/officeDocument/2006/relationships/image"/><Relationship Id="rId23" Target="../media/image97.svg" Type="http://schemas.openxmlformats.org/officeDocument/2006/relationships/image"/><Relationship Id="rId24" Target="../media/image98.png" Type="http://schemas.openxmlformats.org/officeDocument/2006/relationships/image"/><Relationship Id="rId25" Target="../media/image99.svg" Type="http://schemas.openxmlformats.org/officeDocument/2006/relationships/image"/><Relationship Id="rId26" Target="../media/image100.png" Type="http://schemas.openxmlformats.org/officeDocument/2006/relationships/image"/><Relationship Id="rId27" Target="../media/image101.svg" Type="http://schemas.openxmlformats.org/officeDocument/2006/relationships/image"/><Relationship Id="rId28" Target="../media/image102.png" Type="http://schemas.openxmlformats.org/officeDocument/2006/relationships/image"/><Relationship Id="rId29" Target="../media/image103.svg" Type="http://schemas.openxmlformats.org/officeDocument/2006/relationships/image"/><Relationship Id="rId3" Target="../media/image77.svg" Type="http://schemas.openxmlformats.org/officeDocument/2006/relationships/image"/><Relationship Id="rId30" Target="../media/image104.png" Type="http://schemas.openxmlformats.org/officeDocument/2006/relationships/image"/><Relationship Id="rId31" Target="../media/image105.svg" Type="http://schemas.openxmlformats.org/officeDocument/2006/relationships/image"/><Relationship Id="rId32" Target="../media/image106.png" Type="http://schemas.openxmlformats.org/officeDocument/2006/relationships/image"/><Relationship Id="rId33" Target="../media/image107.svg" Type="http://schemas.openxmlformats.org/officeDocument/2006/relationships/image"/><Relationship Id="rId34" Target="../media/image108.png" Type="http://schemas.openxmlformats.org/officeDocument/2006/relationships/image"/><Relationship Id="rId35" Target="../media/image109.svg" Type="http://schemas.openxmlformats.org/officeDocument/2006/relationships/image"/><Relationship Id="rId36" Target="../media/image110.png" Type="http://schemas.openxmlformats.org/officeDocument/2006/relationships/image"/><Relationship Id="rId37" Target="../media/image111.svg" Type="http://schemas.openxmlformats.org/officeDocument/2006/relationships/image"/><Relationship Id="rId38" Target="../media/image112.png" Type="http://schemas.openxmlformats.org/officeDocument/2006/relationships/image"/><Relationship Id="rId39" Target="../media/image113.svg" Type="http://schemas.openxmlformats.org/officeDocument/2006/relationships/image"/><Relationship Id="rId4" Target="../media/image78.png" Type="http://schemas.openxmlformats.org/officeDocument/2006/relationships/image"/><Relationship Id="rId40" Target="../media/image114.png" Type="http://schemas.openxmlformats.org/officeDocument/2006/relationships/image"/><Relationship Id="rId41" Target="../media/image115.svg" Type="http://schemas.openxmlformats.org/officeDocument/2006/relationships/image"/><Relationship Id="rId42" Target="../media/image116.png" Type="http://schemas.openxmlformats.org/officeDocument/2006/relationships/image"/><Relationship Id="rId43" Target="../media/image117.svg" Type="http://schemas.openxmlformats.org/officeDocument/2006/relationships/image"/><Relationship Id="rId44" Target="../media/image118.png" Type="http://schemas.openxmlformats.org/officeDocument/2006/relationships/image"/><Relationship Id="rId45" Target="../media/image119.svg" Type="http://schemas.openxmlformats.org/officeDocument/2006/relationships/image"/><Relationship Id="rId46" Target="../media/image120.png" Type="http://schemas.openxmlformats.org/officeDocument/2006/relationships/image"/><Relationship Id="rId47" Target="../media/image121.svg" Type="http://schemas.openxmlformats.org/officeDocument/2006/relationships/image"/><Relationship Id="rId48" Target="../media/image122.png" Type="http://schemas.openxmlformats.org/officeDocument/2006/relationships/image"/><Relationship Id="rId49" Target="../media/image123.svg" Type="http://schemas.openxmlformats.org/officeDocument/2006/relationships/image"/><Relationship Id="rId5" Target="../media/image79.svg" Type="http://schemas.openxmlformats.org/officeDocument/2006/relationships/image"/><Relationship Id="rId50" Target="../media/image124.png" Type="http://schemas.openxmlformats.org/officeDocument/2006/relationships/image"/><Relationship Id="rId51" Target="../media/image125.svg" Type="http://schemas.openxmlformats.org/officeDocument/2006/relationships/image"/><Relationship Id="rId52" Target="../media/image126.png" Type="http://schemas.openxmlformats.org/officeDocument/2006/relationships/image"/><Relationship Id="rId53" Target="../media/image127.svg" Type="http://schemas.openxmlformats.org/officeDocument/2006/relationships/image"/><Relationship Id="rId54" Target="../media/image128.png" Type="http://schemas.openxmlformats.org/officeDocument/2006/relationships/image"/><Relationship Id="rId55" Target="../media/image129.svg" Type="http://schemas.openxmlformats.org/officeDocument/2006/relationships/image"/><Relationship Id="rId56" Target="../media/image130.png" Type="http://schemas.openxmlformats.org/officeDocument/2006/relationships/image"/><Relationship Id="rId57" Target="../media/image131.svg" Type="http://schemas.openxmlformats.org/officeDocument/2006/relationships/image"/><Relationship Id="rId58" Target="../media/image132.png" Type="http://schemas.openxmlformats.org/officeDocument/2006/relationships/image"/><Relationship Id="rId59" Target="../media/image133.svg" Type="http://schemas.openxmlformats.org/officeDocument/2006/relationships/image"/><Relationship Id="rId6" Target="../media/image80.png" Type="http://schemas.openxmlformats.org/officeDocument/2006/relationships/image"/><Relationship Id="rId60" Target="../media/image134.png" Type="http://schemas.openxmlformats.org/officeDocument/2006/relationships/image"/><Relationship Id="rId61" Target="../media/image135.svg" Type="http://schemas.openxmlformats.org/officeDocument/2006/relationships/image"/><Relationship Id="rId62" Target="../media/image136.png" Type="http://schemas.openxmlformats.org/officeDocument/2006/relationships/image"/><Relationship Id="rId63" Target="../media/image137.svg" Type="http://schemas.openxmlformats.org/officeDocument/2006/relationships/image"/><Relationship Id="rId64" Target="../media/image138.png" Type="http://schemas.openxmlformats.org/officeDocument/2006/relationships/image"/><Relationship Id="rId65" Target="../media/image139.svg" Type="http://schemas.openxmlformats.org/officeDocument/2006/relationships/image"/><Relationship Id="rId66" Target="../media/image140.png" Type="http://schemas.openxmlformats.org/officeDocument/2006/relationships/image"/><Relationship Id="rId67" Target="../media/image141.svg" Type="http://schemas.openxmlformats.org/officeDocument/2006/relationships/image"/><Relationship Id="rId68" Target="../media/image142.png" Type="http://schemas.openxmlformats.org/officeDocument/2006/relationships/image"/><Relationship Id="rId69" Target="../media/image143.svg" Type="http://schemas.openxmlformats.org/officeDocument/2006/relationships/image"/><Relationship Id="rId7" Target="../media/image81.svg" Type="http://schemas.openxmlformats.org/officeDocument/2006/relationships/image"/><Relationship Id="rId70" Target="../media/image144.png" Type="http://schemas.openxmlformats.org/officeDocument/2006/relationships/image"/><Relationship Id="rId71" Target="../media/image145.svg" Type="http://schemas.openxmlformats.org/officeDocument/2006/relationships/image"/><Relationship Id="rId72" Target="../media/image146.png" Type="http://schemas.openxmlformats.org/officeDocument/2006/relationships/image"/><Relationship Id="rId73" Target="../media/image147.svg" Type="http://schemas.openxmlformats.org/officeDocument/2006/relationships/image"/><Relationship Id="rId74" Target="../media/image148.png" Type="http://schemas.openxmlformats.org/officeDocument/2006/relationships/image"/><Relationship Id="rId75" Target="../media/image149.svg" Type="http://schemas.openxmlformats.org/officeDocument/2006/relationships/image"/><Relationship Id="rId76" Target="../media/image150.png" Type="http://schemas.openxmlformats.org/officeDocument/2006/relationships/image"/><Relationship Id="rId77" Target="../media/image151.svg" Type="http://schemas.openxmlformats.org/officeDocument/2006/relationships/image"/><Relationship Id="rId78" Target="../media/image152.png" Type="http://schemas.openxmlformats.org/officeDocument/2006/relationships/image"/><Relationship Id="rId79" Target="../media/image153.svg" Type="http://schemas.openxmlformats.org/officeDocument/2006/relationships/image"/><Relationship Id="rId8" Target="../media/image82.png" Type="http://schemas.openxmlformats.org/officeDocument/2006/relationships/image"/><Relationship Id="rId80" Target="../media/image154.png" Type="http://schemas.openxmlformats.org/officeDocument/2006/relationships/image"/><Relationship Id="rId81" Target="../media/image155.svg" Type="http://schemas.openxmlformats.org/officeDocument/2006/relationships/image"/><Relationship Id="rId82" Target="../media/image156.png" Type="http://schemas.openxmlformats.org/officeDocument/2006/relationships/image"/><Relationship Id="rId83" Target="../media/image157.svg" Type="http://schemas.openxmlformats.org/officeDocument/2006/relationships/image"/><Relationship Id="rId84" Target="../media/image158.png" Type="http://schemas.openxmlformats.org/officeDocument/2006/relationships/image"/><Relationship Id="rId85" Target="../media/image159.svg" Type="http://schemas.openxmlformats.org/officeDocument/2006/relationships/image"/><Relationship Id="rId86" Target="../media/image160.png" Type="http://schemas.openxmlformats.org/officeDocument/2006/relationships/image"/><Relationship Id="rId87" Target="../media/image161.svg" Type="http://schemas.openxmlformats.org/officeDocument/2006/relationships/image"/><Relationship Id="rId88" Target="../media/image162.png" Type="http://schemas.openxmlformats.org/officeDocument/2006/relationships/image"/><Relationship Id="rId89" Target="../media/image163.svg" Type="http://schemas.openxmlformats.org/officeDocument/2006/relationships/image"/><Relationship Id="rId9" Target="../media/image83.svg" Type="http://schemas.openxmlformats.org/officeDocument/2006/relationships/image"/><Relationship Id="rId90" Target="../media/image164.png" Type="http://schemas.openxmlformats.org/officeDocument/2006/relationships/image"/><Relationship Id="rId91" Target="../media/image165.svg" Type="http://schemas.openxmlformats.org/officeDocument/2006/relationships/image"/><Relationship Id="rId92" Target="../media/image166.png" Type="http://schemas.openxmlformats.org/officeDocument/2006/relationships/image"/><Relationship Id="rId93" Target="../media/image167.svg" Type="http://schemas.openxmlformats.org/officeDocument/2006/relationships/image"/><Relationship Id="rId94" Target="../media/image168.png" Type="http://schemas.openxmlformats.org/officeDocument/2006/relationships/image"/><Relationship Id="rId95" Target="../media/image169.svg" Type="http://schemas.openxmlformats.org/officeDocument/2006/relationships/image"/><Relationship Id="rId96" Target="../media/image170.png" Type="http://schemas.openxmlformats.org/officeDocument/2006/relationships/image"/><Relationship Id="rId97" Target="../media/image171.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72.png" Type="http://schemas.openxmlformats.org/officeDocument/2006/relationships/image"/><Relationship Id="rId5" Target="../media/image173.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4.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22.jpeg" Type="http://schemas.openxmlformats.org/officeDocument/2006/relationships/image"/><Relationship Id="rId5" Target="../media/image23.jpeg" Type="http://schemas.openxmlformats.org/officeDocument/2006/relationships/image"/><Relationship Id="rId6" Target="../media/image24.jpeg" Type="http://schemas.openxmlformats.org/officeDocument/2006/relationships/image"/><Relationship Id="rId7" Target="../media/image15.jpeg" Type="http://schemas.openxmlformats.org/officeDocument/2006/relationships/image"/><Relationship Id="rId8" Target="../media/image25.jpeg" Type="http://schemas.openxmlformats.org/officeDocument/2006/relationships/image"/><Relationship Id="rId9" Target="../media/image2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1605" t="16390" r="0" b="588"/>
            <a:stretch>
              <a:fillRect/>
            </a:stretch>
          </p:blipFill>
          <p:spPr>
            <a:xfrm flipH="false" flipV="false">
              <a:off x="0" y="0"/>
              <a:ext cx="24384000" cy="13716000"/>
            </a:xfrm>
            <a:prstGeom prst="rect">
              <a:avLst/>
            </a:prstGeom>
          </p:spPr>
        </p:pic>
      </p:grpSp>
      <p:grpSp>
        <p:nvGrpSpPr>
          <p:cNvPr name="Group 4" id="4"/>
          <p:cNvGrpSpPr/>
          <p:nvPr/>
        </p:nvGrpSpPr>
        <p:grpSpPr>
          <a:xfrm rot="0">
            <a:off x="0" y="5425602"/>
            <a:ext cx="18288000" cy="4861398"/>
            <a:chOff x="0" y="0"/>
            <a:chExt cx="4816593" cy="1280368"/>
          </a:xfrm>
        </p:grpSpPr>
        <p:sp>
          <p:nvSpPr>
            <p:cNvPr name="Freeform 5" id="5"/>
            <p:cNvSpPr/>
            <p:nvPr/>
          </p:nvSpPr>
          <p:spPr>
            <a:xfrm flipH="false" flipV="false">
              <a:off x="0" y="0"/>
              <a:ext cx="4816592" cy="1280368"/>
            </a:xfrm>
            <a:custGeom>
              <a:avLst/>
              <a:gdLst/>
              <a:ahLst/>
              <a:cxnLst/>
              <a:rect r="r" b="b" t="t" l="l"/>
              <a:pathLst>
                <a:path h="1280368" w="4816592">
                  <a:moveTo>
                    <a:pt x="0" y="0"/>
                  </a:moveTo>
                  <a:lnTo>
                    <a:pt x="4816592" y="0"/>
                  </a:lnTo>
                  <a:lnTo>
                    <a:pt x="4816592" y="1280368"/>
                  </a:lnTo>
                  <a:lnTo>
                    <a:pt x="0" y="1280368"/>
                  </a:lnTo>
                  <a:close/>
                </a:path>
              </a:pathLst>
            </a:custGeom>
            <a:solidFill>
              <a:srgbClr val="225F44"/>
            </a:solidFill>
          </p:spPr>
        </p:sp>
        <p:sp>
          <p:nvSpPr>
            <p:cNvPr name="TextBox 6" id="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7" id="7"/>
          <p:cNvGrpSpPr/>
          <p:nvPr/>
        </p:nvGrpSpPr>
        <p:grpSpPr>
          <a:xfrm rot="0">
            <a:off x="12322021" y="7856301"/>
            <a:ext cx="3704742" cy="1650312"/>
            <a:chOff x="0" y="0"/>
            <a:chExt cx="975735" cy="434650"/>
          </a:xfrm>
        </p:grpSpPr>
        <p:sp>
          <p:nvSpPr>
            <p:cNvPr name="Freeform 8" id="8"/>
            <p:cNvSpPr/>
            <p:nvPr/>
          </p:nvSpPr>
          <p:spPr>
            <a:xfrm flipH="false" flipV="false">
              <a:off x="0" y="0"/>
              <a:ext cx="975735" cy="434650"/>
            </a:xfrm>
            <a:custGeom>
              <a:avLst/>
              <a:gdLst/>
              <a:ahLst/>
              <a:cxnLst/>
              <a:rect r="r" b="b" t="t" l="l"/>
              <a:pathLst>
                <a:path h="434650" w="975735">
                  <a:moveTo>
                    <a:pt x="106576" y="0"/>
                  </a:moveTo>
                  <a:lnTo>
                    <a:pt x="869158" y="0"/>
                  </a:lnTo>
                  <a:cubicBezTo>
                    <a:pt x="897424" y="0"/>
                    <a:pt x="924532" y="11229"/>
                    <a:pt x="944519" y="31215"/>
                  </a:cubicBezTo>
                  <a:cubicBezTo>
                    <a:pt x="964506" y="51202"/>
                    <a:pt x="975735" y="78311"/>
                    <a:pt x="975735" y="106576"/>
                  </a:cubicBezTo>
                  <a:lnTo>
                    <a:pt x="975735" y="328074"/>
                  </a:lnTo>
                  <a:cubicBezTo>
                    <a:pt x="975735" y="356339"/>
                    <a:pt x="964506" y="383448"/>
                    <a:pt x="944519" y="403434"/>
                  </a:cubicBezTo>
                  <a:cubicBezTo>
                    <a:pt x="924532" y="423421"/>
                    <a:pt x="897424" y="434650"/>
                    <a:pt x="869158" y="434650"/>
                  </a:cubicBezTo>
                  <a:lnTo>
                    <a:pt x="106576" y="434650"/>
                  </a:lnTo>
                  <a:cubicBezTo>
                    <a:pt x="78311" y="434650"/>
                    <a:pt x="51202" y="423421"/>
                    <a:pt x="31215" y="403434"/>
                  </a:cubicBezTo>
                  <a:cubicBezTo>
                    <a:pt x="11229" y="383448"/>
                    <a:pt x="0" y="356339"/>
                    <a:pt x="0" y="328074"/>
                  </a:cubicBezTo>
                  <a:lnTo>
                    <a:pt x="0" y="106576"/>
                  </a:lnTo>
                  <a:cubicBezTo>
                    <a:pt x="0" y="78311"/>
                    <a:pt x="11229" y="51202"/>
                    <a:pt x="31215" y="31215"/>
                  </a:cubicBezTo>
                  <a:cubicBezTo>
                    <a:pt x="51202" y="11229"/>
                    <a:pt x="78311" y="0"/>
                    <a:pt x="106576" y="0"/>
                  </a:cubicBezTo>
                  <a:close/>
                </a:path>
              </a:pathLst>
            </a:custGeom>
            <a:solidFill>
              <a:srgbClr val="FFF6EA"/>
            </a:solidFill>
            <a:ln w="47625">
              <a:solidFill>
                <a:srgbClr val="FFF6EA"/>
              </a:solidFill>
            </a:ln>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0" id="10"/>
          <p:cNvGrpSpPr/>
          <p:nvPr/>
        </p:nvGrpSpPr>
        <p:grpSpPr>
          <a:xfrm rot="0">
            <a:off x="2261237" y="5902000"/>
            <a:ext cx="4239763" cy="1650312"/>
            <a:chOff x="0" y="0"/>
            <a:chExt cx="1116645" cy="434650"/>
          </a:xfrm>
        </p:grpSpPr>
        <p:sp>
          <p:nvSpPr>
            <p:cNvPr name="Freeform 11" id="11"/>
            <p:cNvSpPr/>
            <p:nvPr/>
          </p:nvSpPr>
          <p:spPr>
            <a:xfrm flipH="false" flipV="false">
              <a:off x="0" y="0"/>
              <a:ext cx="1116646" cy="434650"/>
            </a:xfrm>
            <a:custGeom>
              <a:avLst/>
              <a:gdLst/>
              <a:ahLst/>
              <a:cxnLst/>
              <a:rect r="r" b="b" t="t" l="l"/>
              <a:pathLst>
                <a:path h="434650" w="1116646">
                  <a:moveTo>
                    <a:pt x="93127" y="0"/>
                  </a:moveTo>
                  <a:lnTo>
                    <a:pt x="1023518" y="0"/>
                  </a:lnTo>
                  <a:cubicBezTo>
                    <a:pt x="1074951" y="0"/>
                    <a:pt x="1116646" y="41695"/>
                    <a:pt x="1116646" y="93127"/>
                  </a:cubicBezTo>
                  <a:lnTo>
                    <a:pt x="1116646" y="341523"/>
                  </a:lnTo>
                  <a:cubicBezTo>
                    <a:pt x="1116646" y="392955"/>
                    <a:pt x="1074951" y="434650"/>
                    <a:pt x="1023518" y="434650"/>
                  </a:cubicBezTo>
                  <a:lnTo>
                    <a:pt x="93127" y="434650"/>
                  </a:lnTo>
                  <a:cubicBezTo>
                    <a:pt x="41695" y="434650"/>
                    <a:pt x="0" y="392955"/>
                    <a:pt x="0" y="341523"/>
                  </a:cubicBezTo>
                  <a:lnTo>
                    <a:pt x="0" y="93127"/>
                  </a:lnTo>
                  <a:cubicBezTo>
                    <a:pt x="0" y="41695"/>
                    <a:pt x="41695" y="0"/>
                    <a:pt x="93127" y="0"/>
                  </a:cubicBezTo>
                  <a:close/>
                </a:path>
              </a:pathLst>
            </a:custGeom>
            <a:solidFill>
              <a:srgbClr val="000000">
                <a:alpha val="0"/>
              </a:srgbClr>
            </a:solidFill>
            <a:ln w="47625">
              <a:solidFill>
                <a:srgbClr val="FFF6EA"/>
              </a:solidFill>
            </a:ln>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7331672" y="5902012"/>
            <a:ext cx="5431402" cy="1650312"/>
            <a:chOff x="0" y="0"/>
            <a:chExt cx="1430493" cy="434650"/>
          </a:xfrm>
        </p:grpSpPr>
        <p:sp>
          <p:nvSpPr>
            <p:cNvPr name="Freeform 14" id="14"/>
            <p:cNvSpPr/>
            <p:nvPr/>
          </p:nvSpPr>
          <p:spPr>
            <a:xfrm flipH="false" flipV="false">
              <a:off x="0" y="0"/>
              <a:ext cx="1430493" cy="434650"/>
            </a:xfrm>
            <a:custGeom>
              <a:avLst/>
              <a:gdLst/>
              <a:ahLst/>
              <a:cxnLst/>
              <a:rect r="r" b="b" t="t" l="l"/>
              <a:pathLst>
                <a:path h="434650" w="1430493">
                  <a:moveTo>
                    <a:pt x="72695" y="0"/>
                  </a:moveTo>
                  <a:lnTo>
                    <a:pt x="1357797" y="0"/>
                  </a:lnTo>
                  <a:cubicBezTo>
                    <a:pt x="1377077" y="0"/>
                    <a:pt x="1395568" y="7659"/>
                    <a:pt x="1409201" y="21292"/>
                  </a:cubicBezTo>
                  <a:cubicBezTo>
                    <a:pt x="1422834" y="34925"/>
                    <a:pt x="1430493" y="53415"/>
                    <a:pt x="1430493" y="72695"/>
                  </a:cubicBezTo>
                  <a:lnTo>
                    <a:pt x="1430493" y="361955"/>
                  </a:lnTo>
                  <a:cubicBezTo>
                    <a:pt x="1430493" y="381235"/>
                    <a:pt x="1422834" y="399725"/>
                    <a:pt x="1409201" y="413358"/>
                  </a:cubicBezTo>
                  <a:cubicBezTo>
                    <a:pt x="1395568" y="426991"/>
                    <a:pt x="1377077" y="434650"/>
                    <a:pt x="1357797" y="434650"/>
                  </a:cubicBezTo>
                  <a:lnTo>
                    <a:pt x="72695" y="434650"/>
                  </a:lnTo>
                  <a:cubicBezTo>
                    <a:pt x="53415" y="434650"/>
                    <a:pt x="34925" y="426991"/>
                    <a:pt x="21292" y="413358"/>
                  </a:cubicBezTo>
                  <a:cubicBezTo>
                    <a:pt x="7659" y="399725"/>
                    <a:pt x="0" y="381235"/>
                    <a:pt x="0" y="361955"/>
                  </a:cubicBezTo>
                  <a:lnTo>
                    <a:pt x="0" y="72695"/>
                  </a:lnTo>
                  <a:cubicBezTo>
                    <a:pt x="0" y="53415"/>
                    <a:pt x="7659" y="34925"/>
                    <a:pt x="21292" y="21292"/>
                  </a:cubicBezTo>
                  <a:cubicBezTo>
                    <a:pt x="34925" y="7659"/>
                    <a:pt x="53415" y="0"/>
                    <a:pt x="72695" y="0"/>
                  </a:cubicBezTo>
                  <a:close/>
                </a:path>
              </a:pathLst>
            </a:custGeom>
            <a:solidFill>
              <a:srgbClr val="FFF6EA"/>
            </a:solidFill>
            <a:ln w="47625">
              <a:solidFill>
                <a:srgbClr val="FFF6EA"/>
              </a:solidFill>
            </a:ln>
          </p:spPr>
        </p:sp>
        <p:sp>
          <p:nvSpPr>
            <p:cNvPr name="TextBox 15" id="1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6" id="16"/>
          <p:cNvSpPr txBox="true"/>
          <p:nvPr/>
        </p:nvSpPr>
        <p:spPr>
          <a:xfrm rot="0">
            <a:off x="7653175" y="5966744"/>
            <a:ext cx="4788396" cy="1368424"/>
          </a:xfrm>
          <a:prstGeom prst="rect">
            <a:avLst/>
          </a:prstGeom>
        </p:spPr>
        <p:txBody>
          <a:bodyPr anchor="t" rtlCol="false" tIns="0" lIns="0" bIns="0" rIns="0">
            <a:spAutoFit/>
          </a:bodyPr>
          <a:lstStyle/>
          <a:p>
            <a:pPr algn="ctr">
              <a:lnSpc>
                <a:spcPts val="11200"/>
              </a:lnSpc>
              <a:spcBef>
                <a:spcPct val="0"/>
              </a:spcBef>
            </a:pPr>
            <a:r>
              <a:rPr lang="en-US" sz="8000">
                <a:solidFill>
                  <a:srgbClr val="225F44"/>
                </a:solidFill>
                <a:latin typeface="Montserrat"/>
              </a:rPr>
              <a:t>STARTUP</a:t>
            </a:r>
          </a:p>
        </p:txBody>
      </p:sp>
      <p:sp>
        <p:nvSpPr>
          <p:cNvPr name="AutoShape 17" id="17"/>
          <p:cNvSpPr/>
          <p:nvPr/>
        </p:nvSpPr>
        <p:spPr>
          <a:xfrm>
            <a:off x="6509530" y="6746206"/>
            <a:ext cx="822141" cy="5281"/>
          </a:xfrm>
          <a:prstGeom prst="line">
            <a:avLst/>
          </a:prstGeom>
          <a:ln cap="flat" w="38100">
            <a:solidFill>
              <a:srgbClr val="FFF6EA"/>
            </a:solidFill>
            <a:prstDash val="solid"/>
            <a:headEnd type="none" len="sm" w="sm"/>
            <a:tailEnd type="none" len="sm" w="sm"/>
          </a:ln>
        </p:spPr>
      </p:sp>
      <p:sp>
        <p:nvSpPr>
          <p:cNvPr name="AutoShape 18" id="18"/>
          <p:cNvSpPr/>
          <p:nvPr/>
        </p:nvSpPr>
        <p:spPr>
          <a:xfrm flipV="true">
            <a:off x="12763196" y="6748847"/>
            <a:ext cx="3263567" cy="40740"/>
          </a:xfrm>
          <a:prstGeom prst="line">
            <a:avLst/>
          </a:prstGeom>
          <a:ln cap="flat" w="38100">
            <a:solidFill>
              <a:srgbClr val="FFF6EA"/>
            </a:solidFill>
            <a:prstDash val="solid"/>
            <a:headEnd type="none" len="sm" w="sm"/>
            <a:tailEnd type="none" len="sm" w="sm"/>
          </a:ln>
        </p:spPr>
      </p:sp>
      <p:grpSp>
        <p:nvGrpSpPr>
          <p:cNvPr name="Group 19" id="19"/>
          <p:cNvGrpSpPr/>
          <p:nvPr/>
        </p:nvGrpSpPr>
        <p:grpSpPr>
          <a:xfrm rot="0">
            <a:off x="13732532" y="5923691"/>
            <a:ext cx="2294231" cy="1650312"/>
            <a:chOff x="0" y="0"/>
            <a:chExt cx="604242" cy="434650"/>
          </a:xfrm>
        </p:grpSpPr>
        <p:sp>
          <p:nvSpPr>
            <p:cNvPr name="Freeform 20" id="20"/>
            <p:cNvSpPr/>
            <p:nvPr/>
          </p:nvSpPr>
          <p:spPr>
            <a:xfrm flipH="false" flipV="false">
              <a:off x="0" y="0"/>
              <a:ext cx="604242" cy="434650"/>
            </a:xfrm>
            <a:custGeom>
              <a:avLst/>
              <a:gdLst/>
              <a:ahLst/>
              <a:cxnLst/>
              <a:rect r="r" b="b" t="t" l="l"/>
              <a:pathLst>
                <a:path h="434650" w="604242">
                  <a:moveTo>
                    <a:pt x="172100" y="0"/>
                  </a:moveTo>
                  <a:lnTo>
                    <a:pt x="432142" y="0"/>
                  </a:lnTo>
                  <a:cubicBezTo>
                    <a:pt x="477786" y="0"/>
                    <a:pt x="521560" y="18132"/>
                    <a:pt x="553835" y="50407"/>
                  </a:cubicBezTo>
                  <a:cubicBezTo>
                    <a:pt x="586110" y="82682"/>
                    <a:pt x="604242" y="126456"/>
                    <a:pt x="604242" y="172100"/>
                  </a:cubicBezTo>
                  <a:lnTo>
                    <a:pt x="604242" y="262550"/>
                  </a:lnTo>
                  <a:cubicBezTo>
                    <a:pt x="604242" y="357598"/>
                    <a:pt x="527190" y="434650"/>
                    <a:pt x="432142" y="434650"/>
                  </a:cubicBezTo>
                  <a:lnTo>
                    <a:pt x="172100" y="434650"/>
                  </a:lnTo>
                  <a:cubicBezTo>
                    <a:pt x="77052" y="434650"/>
                    <a:pt x="0" y="357598"/>
                    <a:pt x="0" y="262550"/>
                  </a:cubicBezTo>
                  <a:lnTo>
                    <a:pt x="0" y="172100"/>
                  </a:lnTo>
                  <a:cubicBezTo>
                    <a:pt x="0" y="77052"/>
                    <a:pt x="77052" y="0"/>
                    <a:pt x="172100" y="0"/>
                  </a:cubicBezTo>
                  <a:close/>
                </a:path>
              </a:pathLst>
            </a:custGeom>
            <a:solidFill>
              <a:srgbClr val="000000">
                <a:alpha val="0"/>
              </a:srgbClr>
            </a:solidFill>
            <a:ln w="47625">
              <a:solidFill>
                <a:srgbClr val="FFF6EA"/>
              </a:solidFill>
            </a:ln>
          </p:spPr>
        </p:sp>
        <p:sp>
          <p:nvSpPr>
            <p:cNvPr name="TextBox 21" id="21"/>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22" id="22"/>
          <p:cNvGrpSpPr/>
          <p:nvPr/>
        </p:nvGrpSpPr>
        <p:grpSpPr>
          <a:xfrm rot="0">
            <a:off x="14222530" y="6091729"/>
            <a:ext cx="1314235" cy="1314235"/>
            <a:chOff x="0" y="0"/>
            <a:chExt cx="812800" cy="812800"/>
          </a:xfrm>
        </p:grpSpPr>
        <p:sp>
          <p:nvSpPr>
            <p:cNvPr name="Freeform 23" id="23"/>
            <p:cNvSpPr/>
            <p:nvPr/>
          </p:nvSpPr>
          <p:spPr>
            <a:xfrm flipH="false" flipV="false">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EBDC6"/>
            </a:solidFill>
          </p:spPr>
        </p:sp>
        <p:sp>
          <p:nvSpPr>
            <p:cNvPr name="TextBox 24" id="24"/>
            <p:cNvSpPr txBox="true"/>
            <p:nvPr/>
          </p:nvSpPr>
          <p:spPr>
            <a:xfrm>
              <a:off x="127000" y="79375"/>
              <a:ext cx="558800" cy="606425"/>
            </a:xfrm>
            <a:prstGeom prst="rect">
              <a:avLst/>
            </a:prstGeom>
          </p:spPr>
          <p:txBody>
            <a:bodyPr anchor="ctr" rtlCol="false" tIns="50800" lIns="50800" bIns="50800" rIns="50800"/>
            <a:lstStyle/>
            <a:p>
              <a:pPr algn="ctr">
                <a:lnSpc>
                  <a:spcPts val="3359"/>
                </a:lnSpc>
              </a:pPr>
            </a:p>
          </p:txBody>
        </p:sp>
      </p:grpSp>
      <p:sp>
        <p:nvSpPr>
          <p:cNvPr name="TextBox 25" id="25"/>
          <p:cNvSpPr txBox="true"/>
          <p:nvPr/>
        </p:nvSpPr>
        <p:spPr>
          <a:xfrm rot="0">
            <a:off x="2431471" y="5966744"/>
            <a:ext cx="4069529" cy="1358899"/>
          </a:xfrm>
          <a:prstGeom prst="rect">
            <a:avLst/>
          </a:prstGeom>
        </p:spPr>
        <p:txBody>
          <a:bodyPr anchor="t" rtlCol="false" tIns="0" lIns="0" bIns="0" rIns="0">
            <a:spAutoFit/>
          </a:bodyPr>
          <a:lstStyle/>
          <a:p>
            <a:pPr algn="ctr">
              <a:lnSpc>
                <a:spcPts val="11200"/>
              </a:lnSpc>
              <a:spcBef>
                <a:spcPct val="0"/>
              </a:spcBef>
            </a:pPr>
            <a:r>
              <a:rPr lang="en-US" sz="8000">
                <a:solidFill>
                  <a:srgbClr val="FFF6EA"/>
                </a:solidFill>
                <a:latin typeface="Montserrat Italics"/>
              </a:rPr>
              <a:t>RETAIL </a:t>
            </a:r>
          </a:p>
        </p:txBody>
      </p:sp>
      <p:grpSp>
        <p:nvGrpSpPr>
          <p:cNvPr name="Group 26" id="26"/>
          <p:cNvGrpSpPr/>
          <p:nvPr/>
        </p:nvGrpSpPr>
        <p:grpSpPr>
          <a:xfrm rot="0">
            <a:off x="2261237" y="7856301"/>
            <a:ext cx="2294231" cy="1650312"/>
            <a:chOff x="0" y="0"/>
            <a:chExt cx="604242" cy="434650"/>
          </a:xfrm>
        </p:grpSpPr>
        <p:sp>
          <p:nvSpPr>
            <p:cNvPr name="Freeform 27" id="27"/>
            <p:cNvSpPr/>
            <p:nvPr/>
          </p:nvSpPr>
          <p:spPr>
            <a:xfrm flipH="false" flipV="false">
              <a:off x="0" y="0"/>
              <a:ext cx="604242" cy="434650"/>
            </a:xfrm>
            <a:custGeom>
              <a:avLst/>
              <a:gdLst/>
              <a:ahLst/>
              <a:cxnLst/>
              <a:rect r="r" b="b" t="t" l="l"/>
              <a:pathLst>
                <a:path h="434650" w="604242">
                  <a:moveTo>
                    <a:pt x="172100" y="0"/>
                  </a:moveTo>
                  <a:lnTo>
                    <a:pt x="432142" y="0"/>
                  </a:lnTo>
                  <a:cubicBezTo>
                    <a:pt x="477786" y="0"/>
                    <a:pt x="521560" y="18132"/>
                    <a:pt x="553835" y="50407"/>
                  </a:cubicBezTo>
                  <a:cubicBezTo>
                    <a:pt x="586110" y="82682"/>
                    <a:pt x="604242" y="126456"/>
                    <a:pt x="604242" y="172100"/>
                  </a:cubicBezTo>
                  <a:lnTo>
                    <a:pt x="604242" y="262550"/>
                  </a:lnTo>
                  <a:cubicBezTo>
                    <a:pt x="604242" y="357598"/>
                    <a:pt x="527190" y="434650"/>
                    <a:pt x="432142" y="434650"/>
                  </a:cubicBezTo>
                  <a:lnTo>
                    <a:pt x="172100" y="434650"/>
                  </a:lnTo>
                  <a:cubicBezTo>
                    <a:pt x="77052" y="434650"/>
                    <a:pt x="0" y="357598"/>
                    <a:pt x="0" y="262550"/>
                  </a:cubicBezTo>
                  <a:lnTo>
                    <a:pt x="0" y="172100"/>
                  </a:lnTo>
                  <a:cubicBezTo>
                    <a:pt x="0" y="77052"/>
                    <a:pt x="77052" y="0"/>
                    <a:pt x="172100" y="0"/>
                  </a:cubicBezTo>
                  <a:close/>
                </a:path>
              </a:pathLst>
            </a:custGeom>
            <a:solidFill>
              <a:srgbClr val="FFF6EA"/>
            </a:solidFill>
            <a:ln w="47625">
              <a:solidFill>
                <a:srgbClr val="FFF6EA"/>
              </a:solidFill>
            </a:ln>
          </p:spPr>
        </p:sp>
        <p:sp>
          <p:nvSpPr>
            <p:cNvPr name="TextBox 28" id="2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29" id="29"/>
          <p:cNvSpPr txBox="true"/>
          <p:nvPr/>
        </p:nvSpPr>
        <p:spPr>
          <a:xfrm rot="0">
            <a:off x="12599487" y="7945370"/>
            <a:ext cx="3207651" cy="1358899"/>
          </a:xfrm>
          <a:prstGeom prst="rect">
            <a:avLst/>
          </a:prstGeom>
        </p:spPr>
        <p:txBody>
          <a:bodyPr anchor="t" rtlCol="false" tIns="0" lIns="0" bIns="0" rIns="0">
            <a:spAutoFit/>
          </a:bodyPr>
          <a:lstStyle/>
          <a:p>
            <a:pPr>
              <a:lnSpc>
                <a:spcPts val="11200"/>
              </a:lnSpc>
              <a:spcBef>
                <a:spcPct val="0"/>
              </a:spcBef>
            </a:pPr>
            <a:r>
              <a:rPr lang="en-US" sz="8000">
                <a:solidFill>
                  <a:srgbClr val="26694B"/>
                </a:solidFill>
                <a:latin typeface="Montserrat Italics"/>
              </a:rPr>
              <a:t>DECK</a:t>
            </a:r>
          </a:p>
        </p:txBody>
      </p:sp>
      <p:sp>
        <p:nvSpPr>
          <p:cNvPr name="AutoShape 30" id="30"/>
          <p:cNvSpPr/>
          <p:nvPr/>
        </p:nvSpPr>
        <p:spPr>
          <a:xfrm flipV="true">
            <a:off x="2261237" y="8681457"/>
            <a:ext cx="12355016" cy="0"/>
          </a:xfrm>
          <a:prstGeom prst="line">
            <a:avLst/>
          </a:prstGeom>
          <a:ln cap="flat" w="38100">
            <a:solidFill>
              <a:srgbClr val="FFF6EA"/>
            </a:solidFill>
            <a:prstDash val="solid"/>
            <a:headEnd type="none" len="sm" w="sm"/>
            <a:tailEnd type="none" len="sm" w="sm"/>
          </a:ln>
        </p:spPr>
      </p:sp>
      <p:grpSp>
        <p:nvGrpSpPr>
          <p:cNvPr name="Group 31" id="31"/>
          <p:cNvGrpSpPr/>
          <p:nvPr/>
        </p:nvGrpSpPr>
        <p:grpSpPr>
          <a:xfrm rot="0">
            <a:off x="2751235" y="8024339"/>
            <a:ext cx="1314235" cy="1314235"/>
            <a:chOff x="0" y="0"/>
            <a:chExt cx="812800" cy="812800"/>
          </a:xfrm>
        </p:grpSpPr>
        <p:sp>
          <p:nvSpPr>
            <p:cNvPr name="Freeform 32" id="32"/>
            <p:cNvSpPr/>
            <p:nvPr/>
          </p:nvSpPr>
          <p:spPr>
            <a:xfrm flipH="false" flipV="false">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26694B"/>
            </a:solidFill>
          </p:spPr>
        </p:sp>
        <p:sp>
          <p:nvSpPr>
            <p:cNvPr name="TextBox 33" id="33"/>
            <p:cNvSpPr txBox="true"/>
            <p:nvPr/>
          </p:nvSpPr>
          <p:spPr>
            <a:xfrm>
              <a:off x="127000" y="79375"/>
              <a:ext cx="558800" cy="606425"/>
            </a:xfrm>
            <a:prstGeom prst="rect">
              <a:avLst/>
            </a:prstGeom>
          </p:spPr>
          <p:txBody>
            <a:bodyPr anchor="ctr" rtlCol="false" tIns="50800" lIns="50800" bIns="50800" rIns="50800"/>
            <a:lstStyle/>
            <a:p>
              <a:pPr algn="ctr">
                <a:lnSpc>
                  <a:spcPts val="3359"/>
                </a:lnSpc>
              </a:pPr>
            </a:p>
          </p:txBody>
        </p:sp>
      </p:grpSp>
      <p:grpSp>
        <p:nvGrpSpPr>
          <p:cNvPr name="Group 34" id="34"/>
          <p:cNvGrpSpPr/>
          <p:nvPr/>
        </p:nvGrpSpPr>
        <p:grpSpPr>
          <a:xfrm rot="0">
            <a:off x="5085155" y="7856289"/>
            <a:ext cx="4239763" cy="1650312"/>
            <a:chOff x="0" y="0"/>
            <a:chExt cx="1116645" cy="434650"/>
          </a:xfrm>
        </p:grpSpPr>
        <p:sp>
          <p:nvSpPr>
            <p:cNvPr name="Freeform 35" id="35"/>
            <p:cNvSpPr/>
            <p:nvPr/>
          </p:nvSpPr>
          <p:spPr>
            <a:xfrm flipH="false" flipV="false">
              <a:off x="0" y="0"/>
              <a:ext cx="1116646" cy="434650"/>
            </a:xfrm>
            <a:custGeom>
              <a:avLst/>
              <a:gdLst/>
              <a:ahLst/>
              <a:cxnLst/>
              <a:rect r="r" b="b" t="t" l="l"/>
              <a:pathLst>
                <a:path h="434650" w="1116646">
                  <a:moveTo>
                    <a:pt x="93127" y="0"/>
                  </a:moveTo>
                  <a:lnTo>
                    <a:pt x="1023518" y="0"/>
                  </a:lnTo>
                  <a:cubicBezTo>
                    <a:pt x="1074951" y="0"/>
                    <a:pt x="1116646" y="41695"/>
                    <a:pt x="1116646" y="93127"/>
                  </a:cubicBezTo>
                  <a:lnTo>
                    <a:pt x="1116646" y="341523"/>
                  </a:lnTo>
                  <a:cubicBezTo>
                    <a:pt x="1116646" y="392955"/>
                    <a:pt x="1074951" y="434650"/>
                    <a:pt x="1023518" y="434650"/>
                  </a:cubicBezTo>
                  <a:lnTo>
                    <a:pt x="93127" y="434650"/>
                  </a:lnTo>
                  <a:cubicBezTo>
                    <a:pt x="41695" y="434650"/>
                    <a:pt x="0" y="392955"/>
                    <a:pt x="0" y="341523"/>
                  </a:cubicBezTo>
                  <a:lnTo>
                    <a:pt x="0" y="93127"/>
                  </a:lnTo>
                  <a:cubicBezTo>
                    <a:pt x="0" y="41695"/>
                    <a:pt x="41695" y="0"/>
                    <a:pt x="93127" y="0"/>
                  </a:cubicBezTo>
                  <a:close/>
                </a:path>
              </a:pathLst>
            </a:custGeom>
            <a:solidFill>
              <a:srgbClr val="225F44"/>
            </a:solidFill>
            <a:ln w="47625">
              <a:solidFill>
                <a:srgbClr val="FFF6EA"/>
              </a:solidFill>
            </a:ln>
          </p:spPr>
        </p:sp>
        <p:sp>
          <p:nvSpPr>
            <p:cNvPr name="TextBox 36" id="3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37" id="37"/>
          <p:cNvSpPr txBox="true"/>
          <p:nvPr/>
        </p:nvSpPr>
        <p:spPr>
          <a:xfrm rot="0">
            <a:off x="5227422" y="7921033"/>
            <a:ext cx="4069529" cy="1368424"/>
          </a:xfrm>
          <a:prstGeom prst="rect">
            <a:avLst/>
          </a:prstGeom>
        </p:spPr>
        <p:txBody>
          <a:bodyPr anchor="t" rtlCol="false" tIns="0" lIns="0" bIns="0" rIns="0">
            <a:spAutoFit/>
          </a:bodyPr>
          <a:lstStyle/>
          <a:p>
            <a:pPr algn="ctr">
              <a:lnSpc>
                <a:spcPts val="11200"/>
              </a:lnSpc>
              <a:spcBef>
                <a:spcPct val="0"/>
              </a:spcBef>
            </a:pPr>
            <a:r>
              <a:rPr lang="en-US" sz="8000">
                <a:solidFill>
                  <a:srgbClr val="FFF6EA"/>
                </a:solidFill>
                <a:latin typeface="Montserrat"/>
              </a:rPr>
              <a:t>PITCH </a:t>
            </a:r>
          </a:p>
        </p:txBody>
      </p:sp>
      <p:grpSp>
        <p:nvGrpSpPr>
          <p:cNvPr name="Group 38" id="38"/>
          <p:cNvGrpSpPr/>
          <p:nvPr/>
        </p:nvGrpSpPr>
        <p:grpSpPr>
          <a:xfrm rot="0">
            <a:off x="9676354" y="7856289"/>
            <a:ext cx="2294231" cy="1650312"/>
            <a:chOff x="0" y="0"/>
            <a:chExt cx="3058975" cy="2200415"/>
          </a:xfrm>
        </p:grpSpPr>
        <p:grpSp>
          <p:nvGrpSpPr>
            <p:cNvPr name="Group 39" id="39"/>
            <p:cNvGrpSpPr/>
            <p:nvPr/>
          </p:nvGrpSpPr>
          <p:grpSpPr>
            <a:xfrm rot="0">
              <a:off x="0" y="0"/>
              <a:ext cx="3058975" cy="2200415"/>
              <a:chOff x="0" y="0"/>
              <a:chExt cx="604242" cy="434650"/>
            </a:xfrm>
          </p:grpSpPr>
          <p:sp>
            <p:nvSpPr>
              <p:cNvPr name="Freeform 40" id="40"/>
              <p:cNvSpPr/>
              <p:nvPr/>
            </p:nvSpPr>
            <p:spPr>
              <a:xfrm flipH="false" flipV="false">
                <a:off x="0" y="0"/>
                <a:ext cx="604242" cy="434650"/>
              </a:xfrm>
              <a:custGeom>
                <a:avLst/>
                <a:gdLst/>
                <a:ahLst/>
                <a:cxnLst/>
                <a:rect r="r" b="b" t="t" l="l"/>
                <a:pathLst>
                  <a:path h="434650" w="604242">
                    <a:moveTo>
                      <a:pt x="172100" y="0"/>
                    </a:moveTo>
                    <a:lnTo>
                      <a:pt x="432142" y="0"/>
                    </a:lnTo>
                    <a:cubicBezTo>
                      <a:pt x="477786" y="0"/>
                      <a:pt x="521560" y="18132"/>
                      <a:pt x="553835" y="50407"/>
                    </a:cubicBezTo>
                    <a:cubicBezTo>
                      <a:pt x="586110" y="82682"/>
                      <a:pt x="604242" y="126456"/>
                      <a:pt x="604242" y="172100"/>
                    </a:cubicBezTo>
                    <a:lnTo>
                      <a:pt x="604242" y="262550"/>
                    </a:lnTo>
                    <a:cubicBezTo>
                      <a:pt x="604242" y="357598"/>
                      <a:pt x="527190" y="434650"/>
                      <a:pt x="432142" y="434650"/>
                    </a:cubicBezTo>
                    <a:lnTo>
                      <a:pt x="172100" y="434650"/>
                    </a:lnTo>
                    <a:cubicBezTo>
                      <a:pt x="77052" y="434650"/>
                      <a:pt x="0" y="357598"/>
                      <a:pt x="0" y="262550"/>
                    </a:cubicBezTo>
                    <a:lnTo>
                      <a:pt x="0" y="172100"/>
                    </a:lnTo>
                    <a:cubicBezTo>
                      <a:pt x="0" y="77052"/>
                      <a:pt x="77052" y="0"/>
                      <a:pt x="172100" y="0"/>
                    </a:cubicBezTo>
                    <a:close/>
                  </a:path>
                </a:pathLst>
              </a:custGeom>
              <a:solidFill>
                <a:srgbClr val="000000">
                  <a:alpha val="0"/>
                </a:srgbClr>
              </a:solidFill>
              <a:ln w="47625">
                <a:solidFill>
                  <a:srgbClr val="FFF6EA"/>
                </a:solidFill>
              </a:ln>
            </p:spPr>
          </p:sp>
          <p:sp>
            <p:nvSpPr>
              <p:cNvPr name="TextBox 41" id="41"/>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42" id="42"/>
            <p:cNvGrpSpPr/>
            <p:nvPr/>
          </p:nvGrpSpPr>
          <p:grpSpPr>
            <a:xfrm rot="0">
              <a:off x="653331" y="224051"/>
              <a:ext cx="1752313" cy="1752313"/>
              <a:chOff x="0" y="0"/>
              <a:chExt cx="812800" cy="812800"/>
            </a:xfrm>
          </p:grpSpPr>
          <p:sp>
            <p:nvSpPr>
              <p:cNvPr name="Freeform 43" id="43"/>
              <p:cNvSpPr/>
              <p:nvPr/>
            </p:nvSpPr>
            <p:spPr>
              <a:xfrm flipH="false" flipV="false">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EBDC6"/>
              </a:solidFill>
            </p:spPr>
          </p:sp>
          <p:sp>
            <p:nvSpPr>
              <p:cNvPr name="TextBox 44" id="44"/>
              <p:cNvSpPr txBox="true"/>
              <p:nvPr/>
            </p:nvSpPr>
            <p:spPr>
              <a:xfrm>
                <a:off x="127000" y="79375"/>
                <a:ext cx="558800" cy="606425"/>
              </a:xfrm>
              <a:prstGeom prst="rect">
                <a:avLst/>
              </a:prstGeom>
            </p:spPr>
            <p:txBody>
              <a:bodyPr anchor="ctr" rtlCol="false" tIns="50800" lIns="50800" bIns="50800" rIns="50800"/>
              <a:lstStyle/>
              <a:p>
                <a:pPr algn="ctr">
                  <a:lnSpc>
                    <a:spcPts val="3359"/>
                  </a:lnSpc>
                </a:pPr>
              </a:p>
            </p:txBody>
          </p:sp>
        </p:grpSp>
      </p:grpSp>
      <p:grpSp>
        <p:nvGrpSpPr>
          <p:cNvPr name="Group 45" id="45"/>
          <p:cNvGrpSpPr/>
          <p:nvPr/>
        </p:nvGrpSpPr>
        <p:grpSpPr>
          <a:xfrm rot="0">
            <a:off x="941505" y="736104"/>
            <a:ext cx="2863582" cy="518516"/>
            <a:chOff x="0" y="0"/>
            <a:chExt cx="3818109" cy="691355"/>
          </a:xfrm>
        </p:grpSpPr>
        <p:grpSp>
          <p:nvGrpSpPr>
            <p:cNvPr name="Group 46" id="46"/>
            <p:cNvGrpSpPr/>
            <p:nvPr/>
          </p:nvGrpSpPr>
          <p:grpSpPr>
            <a:xfrm rot="0">
              <a:off x="32335" y="583210"/>
              <a:ext cx="2382454" cy="108145"/>
              <a:chOff x="0" y="0"/>
              <a:chExt cx="470608" cy="21362"/>
            </a:xfrm>
          </p:grpSpPr>
          <p:sp>
            <p:nvSpPr>
              <p:cNvPr name="Freeform 47" id="47"/>
              <p:cNvSpPr/>
              <p:nvPr/>
            </p:nvSpPr>
            <p:spPr>
              <a:xfrm flipH="false" flipV="false">
                <a:off x="0" y="0"/>
                <a:ext cx="470608" cy="21362"/>
              </a:xfrm>
              <a:custGeom>
                <a:avLst/>
                <a:gdLst/>
                <a:ahLst/>
                <a:cxnLst/>
                <a:rect r="r" b="b" t="t" l="l"/>
                <a:pathLst>
                  <a:path h="21362" w="470608">
                    <a:moveTo>
                      <a:pt x="0" y="0"/>
                    </a:moveTo>
                    <a:lnTo>
                      <a:pt x="470608" y="0"/>
                    </a:lnTo>
                    <a:lnTo>
                      <a:pt x="470608" y="21362"/>
                    </a:lnTo>
                    <a:lnTo>
                      <a:pt x="0" y="21362"/>
                    </a:lnTo>
                    <a:close/>
                  </a:path>
                </a:pathLst>
              </a:custGeom>
              <a:solidFill>
                <a:srgbClr val="000000"/>
              </a:solidFill>
            </p:spPr>
          </p:sp>
          <p:sp>
            <p:nvSpPr>
              <p:cNvPr name="TextBox 48" id="4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49" id="49"/>
            <p:cNvSpPr txBox="true"/>
            <p:nvPr/>
          </p:nvSpPr>
          <p:spPr>
            <a:xfrm rot="0">
              <a:off x="0" y="9525"/>
              <a:ext cx="3818109" cy="47307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YOURLOGO</a:t>
              </a:r>
            </a:p>
          </p:txBody>
        </p:sp>
      </p:grpSp>
      <p:grpSp>
        <p:nvGrpSpPr>
          <p:cNvPr name="Group 50" id="50"/>
          <p:cNvGrpSpPr/>
          <p:nvPr/>
        </p:nvGrpSpPr>
        <p:grpSpPr>
          <a:xfrm rot="0">
            <a:off x="719751" y="1729534"/>
            <a:ext cx="3307089" cy="895128"/>
            <a:chOff x="0" y="0"/>
            <a:chExt cx="5330190" cy="1442720"/>
          </a:xfrm>
        </p:grpSpPr>
        <p:sp>
          <p:nvSpPr>
            <p:cNvPr name="Freeform 51" id="51"/>
            <p:cNvSpPr/>
            <p:nvPr/>
          </p:nvSpPr>
          <p:spPr>
            <a:xfrm flipH="false" flipV="false">
              <a:off x="50800" y="50800"/>
              <a:ext cx="5228590" cy="1342390"/>
            </a:xfrm>
            <a:custGeom>
              <a:avLst/>
              <a:gdLst/>
              <a:ahLst/>
              <a:cxnLst/>
              <a:rect r="r" b="b" t="t" l="l"/>
              <a:pathLst>
                <a:path h="1342390" w="5228590">
                  <a:moveTo>
                    <a:pt x="15240" y="1247140"/>
                  </a:moveTo>
                  <a:cubicBezTo>
                    <a:pt x="207010" y="1043940"/>
                    <a:pt x="292100" y="937260"/>
                    <a:pt x="369570" y="843280"/>
                  </a:cubicBezTo>
                  <a:cubicBezTo>
                    <a:pt x="450850" y="744220"/>
                    <a:pt x="537210" y="633730"/>
                    <a:pt x="614680" y="537210"/>
                  </a:cubicBezTo>
                  <a:cubicBezTo>
                    <a:pt x="684530" y="450850"/>
                    <a:pt x="754380" y="364490"/>
                    <a:pt x="814070" y="292100"/>
                  </a:cubicBezTo>
                  <a:cubicBezTo>
                    <a:pt x="862330" y="233680"/>
                    <a:pt x="908050" y="180340"/>
                    <a:pt x="944880" y="135890"/>
                  </a:cubicBezTo>
                  <a:cubicBezTo>
                    <a:pt x="972820" y="101600"/>
                    <a:pt x="999490" y="68580"/>
                    <a:pt x="1018540" y="46990"/>
                  </a:cubicBezTo>
                  <a:cubicBezTo>
                    <a:pt x="1029970" y="34290"/>
                    <a:pt x="1042670" y="22860"/>
                    <a:pt x="1049020" y="16510"/>
                  </a:cubicBezTo>
                  <a:cubicBezTo>
                    <a:pt x="1052830" y="12700"/>
                    <a:pt x="1054100" y="11430"/>
                    <a:pt x="1056640" y="8890"/>
                  </a:cubicBezTo>
                  <a:cubicBezTo>
                    <a:pt x="1060450" y="6350"/>
                    <a:pt x="1064260" y="5080"/>
                    <a:pt x="1068070" y="3810"/>
                  </a:cubicBezTo>
                  <a:cubicBezTo>
                    <a:pt x="1071880" y="2540"/>
                    <a:pt x="1075690" y="0"/>
                    <a:pt x="1079500" y="0"/>
                  </a:cubicBezTo>
                  <a:cubicBezTo>
                    <a:pt x="1083310" y="0"/>
                    <a:pt x="1087120" y="0"/>
                    <a:pt x="1090930" y="0"/>
                  </a:cubicBezTo>
                  <a:cubicBezTo>
                    <a:pt x="1094740" y="0"/>
                    <a:pt x="1098550" y="1270"/>
                    <a:pt x="1102360" y="2540"/>
                  </a:cubicBezTo>
                  <a:cubicBezTo>
                    <a:pt x="1106170" y="3810"/>
                    <a:pt x="1108710" y="6350"/>
                    <a:pt x="1112520" y="8890"/>
                  </a:cubicBezTo>
                  <a:cubicBezTo>
                    <a:pt x="1115060" y="11430"/>
                    <a:pt x="1118870" y="13970"/>
                    <a:pt x="1121410" y="16510"/>
                  </a:cubicBezTo>
                  <a:cubicBezTo>
                    <a:pt x="1123950" y="19050"/>
                    <a:pt x="1126490" y="21590"/>
                    <a:pt x="1127760" y="25400"/>
                  </a:cubicBezTo>
                  <a:cubicBezTo>
                    <a:pt x="1130300" y="29210"/>
                    <a:pt x="1131570" y="33020"/>
                    <a:pt x="1132840" y="36830"/>
                  </a:cubicBezTo>
                  <a:cubicBezTo>
                    <a:pt x="1134110" y="40640"/>
                    <a:pt x="1134110" y="44450"/>
                    <a:pt x="1134110" y="48260"/>
                  </a:cubicBezTo>
                  <a:cubicBezTo>
                    <a:pt x="1134110" y="52070"/>
                    <a:pt x="1134110" y="55880"/>
                    <a:pt x="1132840" y="59690"/>
                  </a:cubicBezTo>
                  <a:cubicBezTo>
                    <a:pt x="1131570" y="63500"/>
                    <a:pt x="1130300" y="67310"/>
                    <a:pt x="1129030" y="71120"/>
                  </a:cubicBezTo>
                  <a:cubicBezTo>
                    <a:pt x="1126490" y="74930"/>
                    <a:pt x="1123950" y="74930"/>
                    <a:pt x="1121410" y="81280"/>
                  </a:cubicBezTo>
                  <a:cubicBezTo>
                    <a:pt x="1111250" y="107950"/>
                    <a:pt x="1104900" y="234950"/>
                    <a:pt x="1096010" y="312420"/>
                  </a:cubicBezTo>
                  <a:cubicBezTo>
                    <a:pt x="1085850" y="392430"/>
                    <a:pt x="1071880" y="472440"/>
                    <a:pt x="1064260" y="553720"/>
                  </a:cubicBezTo>
                  <a:cubicBezTo>
                    <a:pt x="1056640" y="637540"/>
                    <a:pt x="1043940" y="732790"/>
                    <a:pt x="1051560" y="810260"/>
                  </a:cubicBezTo>
                  <a:cubicBezTo>
                    <a:pt x="1057910" y="875030"/>
                    <a:pt x="1054100" y="955040"/>
                    <a:pt x="1096010" y="988060"/>
                  </a:cubicBezTo>
                  <a:cubicBezTo>
                    <a:pt x="1146810" y="1028700"/>
                    <a:pt x="1273810" y="1013460"/>
                    <a:pt x="1371600" y="991870"/>
                  </a:cubicBezTo>
                  <a:cubicBezTo>
                    <a:pt x="1497330" y="963930"/>
                    <a:pt x="1651000" y="871220"/>
                    <a:pt x="1778000" y="793750"/>
                  </a:cubicBezTo>
                  <a:cubicBezTo>
                    <a:pt x="1903730" y="717550"/>
                    <a:pt x="2021840" y="618490"/>
                    <a:pt x="2129790" y="530860"/>
                  </a:cubicBezTo>
                  <a:cubicBezTo>
                    <a:pt x="2226310" y="452120"/>
                    <a:pt x="2319020" y="370840"/>
                    <a:pt x="2397760" y="297180"/>
                  </a:cubicBezTo>
                  <a:cubicBezTo>
                    <a:pt x="2463800" y="236220"/>
                    <a:pt x="2538730" y="163830"/>
                    <a:pt x="2575560" y="123190"/>
                  </a:cubicBezTo>
                  <a:cubicBezTo>
                    <a:pt x="2593340" y="102870"/>
                    <a:pt x="2604770" y="83820"/>
                    <a:pt x="2613660" y="74930"/>
                  </a:cubicBezTo>
                  <a:cubicBezTo>
                    <a:pt x="2617470" y="71120"/>
                    <a:pt x="2620010" y="69850"/>
                    <a:pt x="2622550" y="67310"/>
                  </a:cubicBezTo>
                  <a:cubicBezTo>
                    <a:pt x="2625090" y="66040"/>
                    <a:pt x="2627630" y="64770"/>
                    <a:pt x="2631440" y="63500"/>
                  </a:cubicBezTo>
                  <a:cubicBezTo>
                    <a:pt x="2635250" y="62230"/>
                    <a:pt x="2639060" y="62230"/>
                    <a:pt x="2642870" y="62230"/>
                  </a:cubicBezTo>
                  <a:cubicBezTo>
                    <a:pt x="2646680" y="62230"/>
                    <a:pt x="2649220" y="62230"/>
                    <a:pt x="2653030" y="62230"/>
                  </a:cubicBezTo>
                  <a:cubicBezTo>
                    <a:pt x="2656840" y="62230"/>
                    <a:pt x="2659380" y="64770"/>
                    <a:pt x="2663190" y="66040"/>
                  </a:cubicBezTo>
                  <a:cubicBezTo>
                    <a:pt x="2665730" y="67310"/>
                    <a:pt x="2669540" y="68580"/>
                    <a:pt x="2672080" y="71120"/>
                  </a:cubicBezTo>
                  <a:cubicBezTo>
                    <a:pt x="2674620" y="73660"/>
                    <a:pt x="2677160" y="76200"/>
                    <a:pt x="2679700" y="78740"/>
                  </a:cubicBezTo>
                  <a:cubicBezTo>
                    <a:pt x="2682240" y="81280"/>
                    <a:pt x="2683510" y="85090"/>
                    <a:pt x="2684780" y="87630"/>
                  </a:cubicBezTo>
                  <a:cubicBezTo>
                    <a:pt x="2686050" y="91440"/>
                    <a:pt x="2687320" y="93980"/>
                    <a:pt x="2687320" y="97790"/>
                  </a:cubicBezTo>
                  <a:cubicBezTo>
                    <a:pt x="2688590" y="101600"/>
                    <a:pt x="2688590" y="105410"/>
                    <a:pt x="2688590" y="109220"/>
                  </a:cubicBezTo>
                  <a:cubicBezTo>
                    <a:pt x="2688590" y="113030"/>
                    <a:pt x="2687320" y="115570"/>
                    <a:pt x="2686050" y="119380"/>
                  </a:cubicBezTo>
                  <a:cubicBezTo>
                    <a:pt x="2684780" y="121920"/>
                    <a:pt x="2682240" y="125730"/>
                    <a:pt x="2680970" y="128270"/>
                  </a:cubicBezTo>
                  <a:cubicBezTo>
                    <a:pt x="2678430" y="130810"/>
                    <a:pt x="2678430" y="132080"/>
                    <a:pt x="2674620" y="137160"/>
                  </a:cubicBezTo>
                  <a:cubicBezTo>
                    <a:pt x="2658110" y="157480"/>
                    <a:pt x="2584450" y="236220"/>
                    <a:pt x="2534920" y="298450"/>
                  </a:cubicBezTo>
                  <a:cubicBezTo>
                    <a:pt x="2471420" y="377190"/>
                    <a:pt x="2392680" y="480060"/>
                    <a:pt x="2329180" y="576580"/>
                  </a:cubicBezTo>
                  <a:cubicBezTo>
                    <a:pt x="2265680" y="673100"/>
                    <a:pt x="2204720" y="778510"/>
                    <a:pt x="2156460" y="875030"/>
                  </a:cubicBezTo>
                  <a:cubicBezTo>
                    <a:pt x="2113280" y="961390"/>
                    <a:pt x="2042160" y="1062990"/>
                    <a:pt x="2049780" y="1126490"/>
                  </a:cubicBezTo>
                  <a:cubicBezTo>
                    <a:pt x="2054860" y="1169670"/>
                    <a:pt x="2087880" y="1214120"/>
                    <a:pt x="2127250" y="1228090"/>
                  </a:cubicBezTo>
                  <a:cubicBezTo>
                    <a:pt x="2184400" y="1248410"/>
                    <a:pt x="2296160" y="1203960"/>
                    <a:pt x="2382520" y="1172210"/>
                  </a:cubicBezTo>
                  <a:cubicBezTo>
                    <a:pt x="2480310" y="1135380"/>
                    <a:pt x="2584450" y="1066800"/>
                    <a:pt x="2679700" y="1008380"/>
                  </a:cubicBezTo>
                  <a:cubicBezTo>
                    <a:pt x="2773680" y="951230"/>
                    <a:pt x="2870200" y="881380"/>
                    <a:pt x="2950210" y="826770"/>
                  </a:cubicBezTo>
                  <a:cubicBezTo>
                    <a:pt x="3013710" y="783590"/>
                    <a:pt x="3086100" y="722630"/>
                    <a:pt x="3121660" y="708660"/>
                  </a:cubicBezTo>
                  <a:cubicBezTo>
                    <a:pt x="3135630" y="703580"/>
                    <a:pt x="3145790" y="706120"/>
                    <a:pt x="3153410" y="703580"/>
                  </a:cubicBezTo>
                  <a:cubicBezTo>
                    <a:pt x="3157220" y="702310"/>
                    <a:pt x="3159760" y="699770"/>
                    <a:pt x="3162300" y="698500"/>
                  </a:cubicBezTo>
                  <a:cubicBezTo>
                    <a:pt x="3164840" y="697230"/>
                    <a:pt x="3168650" y="695960"/>
                    <a:pt x="3171190" y="695960"/>
                  </a:cubicBezTo>
                  <a:cubicBezTo>
                    <a:pt x="3175000" y="695960"/>
                    <a:pt x="3177540" y="695960"/>
                    <a:pt x="3181350" y="695960"/>
                  </a:cubicBezTo>
                  <a:cubicBezTo>
                    <a:pt x="3185160" y="695960"/>
                    <a:pt x="3187700" y="697230"/>
                    <a:pt x="3191510" y="698500"/>
                  </a:cubicBezTo>
                  <a:cubicBezTo>
                    <a:pt x="3194050" y="699770"/>
                    <a:pt x="3197860" y="701040"/>
                    <a:pt x="3200400" y="702310"/>
                  </a:cubicBezTo>
                  <a:cubicBezTo>
                    <a:pt x="3202940" y="704850"/>
                    <a:pt x="3205480" y="707390"/>
                    <a:pt x="3208020" y="709930"/>
                  </a:cubicBezTo>
                  <a:cubicBezTo>
                    <a:pt x="3210560" y="712470"/>
                    <a:pt x="3213100" y="715010"/>
                    <a:pt x="3214370" y="717550"/>
                  </a:cubicBezTo>
                  <a:cubicBezTo>
                    <a:pt x="3215640" y="720090"/>
                    <a:pt x="3216910" y="723900"/>
                    <a:pt x="3218180" y="727710"/>
                  </a:cubicBezTo>
                  <a:cubicBezTo>
                    <a:pt x="3219450" y="730250"/>
                    <a:pt x="3219450" y="734060"/>
                    <a:pt x="3219450" y="736600"/>
                  </a:cubicBezTo>
                  <a:cubicBezTo>
                    <a:pt x="3219450" y="740410"/>
                    <a:pt x="3219450" y="742950"/>
                    <a:pt x="3218180" y="746760"/>
                  </a:cubicBezTo>
                  <a:cubicBezTo>
                    <a:pt x="3216910" y="750570"/>
                    <a:pt x="3215640" y="754380"/>
                    <a:pt x="3214370" y="756920"/>
                  </a:cubicBezTo>
                  <a:cubicBezTo>
                    <a:pt x="3213100" y="759460"/>
                    <a:pt x="3211830" y="762000"/>
                    <a:pt x="3209290" y="764540"/>
                  </a:cubicBezTo>
                  <a:cubicBezTo>
                    <a:pt x="3206750" y="767080"/>
                    <a:pt x="3204210" y="768350"/>
                    <a:pt x="3201670" y="772160"/>
                  </a:cubicBezTo>
                  <a:cubicBezTo>
                    <a:pt x="3192780" y="783590"/>
                    <a:pt x="3178810" y="819150"/>
                    <a:pt x="3163570" y="847090"/>
                  </a:cubicBezTo>
                  <a:cubicBezTo>
                    <a:pt x="3141980" y="885190"/>
                    <a:pt x="3107690" y="942340"/>
                    <a:pt x="3084830" y="980440"/>
                  </a:cubicBezTo>
                  <a:cubicBezTo>
                    <a:pt x="3067050" y="1009650"/>
                    <a:pt x="3032760" y="1035050"/>
                    <a:pt x="3039110" y="1055370"/>
                  </a:cubicBezTo>
                  <a:cubicBezTo>
                    <a:pt x="3046730" y="1082040"/>
                    <a:pt x="3112770" y="1103630"/>
                    <a:pt x="3163570" y="1115060"/>
                  </a:cubicBezTo>
                  <a:cubicBezTo>
                    <a:pt x="3234690" y="1131570"/>
                    <a:pt x="3341370" y="1123950"/>
                    <a:pt x="3434080" y="1118870"/>
                  </a:cubicBezTo>
                  <a:cubicBezTo>
                    <a:pt x="3534410" y="1112520"/>
                    <a:pt x="3643630" y="1094740"/>
                    <a:pt x="3742690" y="1076960"/>
                  </a:cubicBezTo>
                  <a:cubicBezTo>
                    <a:pt x="3835400" y="1060450"/>
                    <a:pt x="3929380" y="1035050"/>
                    <a:pt x="4009390" y="1016000"/>
                  </a:cubicBezTo>
                  <a:cubicBezTo>
                    <a:pt x="4076700" y="999490"/>
                    <a:pt x="4141470" y="982980"/>
                    <a:pt x="4193540" y="969010"/>
                  </a:cubicBezTo>
                  <a:cubicBezTo>
                    <a:pt x="4231640" y="958850"/>
                    <a:pt x="4257040" y="944880"/>
                    <a:pt x="4291330" y="941070"/>
                  </a:cubicBezTo>
                  <a:cubicBezTo>
                    <a:pt x="4329430" y="935990"/>
                    <a:pt x="4364990" y="943610"/>
                    <a:pt x="4414520" y="944880"/>
                  </a:cubicBezTo>
                  <a:cubicBezTo>
                    <a:pt x="4489450" y="947420"/>
                    <a:pt x="4592320" y="960120"/>
                    <a:pt x="4700270" y="957580"/>
                  </a:cubicBezTo>
                  <a:cubicBezTo>
                    <a:pt x="4839970" y="955040"/>
                    <a:pt x="5132070" y="918210"/>
                    <a:pt x="5179060" y="918210"/>
                  </a:cubicBezTo>
                  <a:cubicBezTo>
                    <a:pt x="5186680" y="918210"/>
                    <a:pt x="5187950" y="918210"/>
                    <a:pt x="5193030" y="919480"/>
                  </a:cubicBezTo>
                  <a:cubicBezTo>
                    <a:pt x="5198110" y="920750"/>
                    <a:pt x="5203190" y="923290"/>
                    <a:pt x="5207000" y="925830"/>
                  </a:cubicBezTo>
                  <a:cubicBezTo>
                    <a:pt x="5210810" y="928370"/>
                    <a:pt x="5215890" y="930910"/>
                    <a:pt x="5218430" y="934720"/>
                  </a:cubicBezTo>
                  <a:cubicBezTo>
                    <a:pt x="5220970" y="938530"/>
                    <a:pt x="5223510" y="943610"/>
                    <a:pt x="5224780" y="947420"/>
                  </a:cubicBezTo>
                  <a:cubicBezTo>
                    <a:pt x="5226050" y="952500"/>
                    <a:pt x="5228590" y="956310"/>
                    <a:pt x="5228590" y="961390"/>
                  </a:cubicBezTo>
                  <a:cubicBezTo>
                    <a:pt x="5228590" y="966470"/>
                    <a:pt x="5227320" y="971550"/>
                    <a:pt x="5226050" y="976630"/>
                  </a:cubicBezTo>
                  <a:cubicBezTo>
                    <a:pt x="5224780" y="981710"/>
                    <a:pt x="5222240" y="985520"/>
                    <a:pt x="5219700" y="989330"/>
                  </a:cubicBezTo>
                  <a:cubicBezTo>
                    <a:pt x="5217160" y="993140"/>
                    <a:pt x="5213350" y="996950"/>
                    <a:pt x="5209540" y="999490"/>
                  </a:cubicBezTo>
                  <a:cubicBezTo>
                    <a:pt x="5205730" y="1002030"/>
                    <a:pt x="5201920" y="1005840"/>
                    <a:pt x="5196840" y="1007110"/>
                  </a:cubicBezTo>
                  <a:cubicBezTo>
                    <a:pt x="5191760" y="1008380"/>
                    <a:pt x="5186680" y="1008380"/>
                    <a:pt x="5181600" y="1008380"/>
                  </a:cubicBezTo>
                  <a:cubicBezTo>
                    <a:pt x="5176520" y="1008380"/>
                    <a:pt x="5172710" y="1007110"/>
                    <a:pt x="5167630" y="1005840"/>
                  </a:cubicBezTo>
                  <a:cubicBezTo>
                    <a:pt x="5163820" y="1004570"/>
                    <a:pt x="5158740" y="1002030"/>
                    <a:pt x="5154930" y="999490"/>
                  </a:cubicBezTo>
                  <a:cubicBezTo>
                    <a:pt x="5151120" y="996950"/>
                    <a:pt x="5147310" y="991870"/>
                    <a:pt x="5144770" y="988060"/>
                  </a:cubicBezTo>
                  <a:cubicBezTo>
                    <a:pt x="5142230" y="984250"/>
                    <a:pt x="5140960" y="979170"/>
                    <a:pt x="5139690" y="974090"/>
                  </a:cubicBezTo>
                  <a:cubicBezTo>
                    <a:pt x="5138420" y="969010"/>
                    <a:pt x="5138420" y="965200"/>
                    <a:pt x="5138420" y="960120"/>
                  </a:cubicBezTo>
                  <a:cubicBezTo>
                    <a:pt x="5138420" y="955040"/>
                    <a:pt x="5139690" y="949960"/>
                    <a:pt x="5140960" y="946150"/>
                  </a:cubicBezTo>
                  <a:cubicBezTo>
                    <a:pt x="5142230" y="941070"/>
                    <a:pt x="5144770" y="937260"/>
                    <a:pt x="5148580" y="933450"/>
                  </a:cubicBezTo>
                  <a:cubicBezTo>
                    <a:pt x="5151120" y="929640"/>
                    <a:pt x="5156200" y="927100"/>
                    <a:pt x="5160010" y="924560"/>
                  </a:cubicBezTo>
                  <a:cubicBezTo>
                    <a:pt x="5163820" y="922020"/>
                    <a:pt x="5168900" y="920750"/>
                    <a:pt x="5173980" y="919480"/>
                  </a:cubicBezTo>
                  <a:cubicBezTo>
                    <a:pt x="5179060" y="918210"/>
                    <a:pt x="5184140" y="916940"/>
                    <a:pt x="5189220" y="918210"/>
                  </a:cubicBezTo>
                  <a:cubicBezTo>
                    <a:pt x="5194300" y="919480"/>
                    <a:pt x="5199380" y="920750"/>
                    <a:pt x="5203190" y="923290"/>
                  </a:cubicBezTo>
                  <a:cubicBezTo>
                    <a:pt x="5207000" y="925830"/>
                    <a:pt x="5210810" y="927100"/>
                    <a:pt x="5214620" y="930910"/>
                  </a:cubicBezTo>
                  <a:cubicBezTo>
                    <a:pt x="5218430" y="934720"/>
                    <a:pt x="5220970" y="938530"/>
                    <a:pt x="5223510" y="943610"/>
                  </a:cubicBezTo>
                  <a:cubicBezTo>
                    <a:pt x="5226050" y="947420"/>
                    <a:pt x="5227320" y="952500"/>
                    <a:pt x="5227320" y="957580"/>
                  </a:cubicBezTo>
                  <a:cubicBezTo>
                    <a:pt x="5227320" y="962660"/>
                    <a:pt x="5228590" y="966470"/>
                    <a:pt x="5227320" y="971550"/>
                  </a:cubicBezTo>
                  <a:cubicBezTo>
                    <a:pt x="5226050" y="976630"/>
                    <a:pt x="5224780" y="981710"/>
                    <a:pt x="5222240" y="985520"/>
                  </a:cubicBezTo>
                  <a:cubicBezTo>
                    <a:pt x="5219700" y="989330"/>
                    <a:pt x="5217160" y="994410"/>
                    <a:pt x="5213350" y="996950"/>
                  </a:cubicBezTo>
                  <a:cubicBezTo>
                    <a:pt x="5209540" y="1000760"/>
                    <a:pt x="5205730" y="1002030"/>
                    <a:pt x="5200650" y="1004570"/>
                  </a:cubicBezTo>
                  <a:cubicBezTo>
                    <a:pt x="5196840" y="1005840"/>
                    <a:pt x="5186680" y="1008380"/>
                    <a:pt x="5186680" y="1008380"/>
                  </a:cubicBezTo>
                  <a:cubicBezTo>
                    <a:pt x="5186680" y="1008380"/>
                    <a:pt x="4841240" y="1050290"/>
                    <a:pt x="4696460" y="1054100"/>
                  </a:cubicBezTo>
                  <a:cubicBezTo>
                    <a:pt x="4580890" y="1057910"/>
                    <a:pt x="4453890" y="1052830"/>
                    <a:pt x="4386580" y="1043940"/>
                  </a:cubicBezTo>
                  <a:cubicBezTo>
                    <a:pt x="4353560" y="1038860"/>
                    <a:pt x="4339590" y="1026160"/>
                    <a:pt x="4312920" y="1026160"/>
                  </a:cubicBezTo>
                  <a:cubicBezTo>
                    <a:pt x="4282440" y="1024890"/>
                    <a:pt x="4251960" y="1036320"/>
                    <a:pt x="4213860" y="1045210"/>
                  </a:cubicBezTo>
                  <a:cubicBezTo>
                    <a:pt x="4161790" y="1056640"/>
                    <a:pt x="4095750" y="1076960"/>
                    <a:pt x="4027170" y="1093470"/>
                  </a:cubicBezTo>
                  <a:cubicBezTo>
                    <a:pt x="3944620" y="1113790"/>
                    <a:pt x="3848100" y="1139190"/>
                    <a:pt x="3752850" y="1156970"/>
                  </a:cubicBezTo>
                  <a:cubicBezTo>
                    <a:pt x="3649980" y="1176020"/>
                    <a:pt x="3536950" y="1196340"/>
                    <a:pt x="3431540" y="1201420"/>
                  </a:cubicBezTo>
                  <a:cubicBezTo>
                    <a:pt x="3328670" y="1206500"/>
                    <a:pt x="3208020" y="1214120"/>
                    <a:pt x="3128010" y="1191260"/>
                  </a:cubicBezTo>
                  <a:cubicBezTo>
                    <a:pt x="3070860" y="1174750"/>
                    <a:pt x="3009900" y="1151890"/>
                    <a:pt x="2989580" y="1111250"/>
                  </a:cubicBezTo>
                  <a:cubicBezTo>
                    <a:pt x="2969260" y="1069340"/>
                    <a:pt x="2994660" y="991870"/>
                    <a:pt x="3012440" y="939800"/>
                  </a:cubicBezTo>
                  <a:cubicBezTo>
                    <a:pt x="3028950" y="890270"/>
                    <a:pt x="3063240" y="845820"/>
                    <a:pt x="3088640" y="803910"/>
                  </a:cubicBezTo>
                  <a:cubicBezTo>
                    <a:pt x="3110230" y="767080"/>
                    <a:pt x="3140710" y="715010"/>
                    <a:pt x="3153410" y="703580"/>
                  </a:cubicBezTo>
                  <a:cubicBezTo>
                    <a:pt x="3157220" y="699770"/>
                    <a:pt x="3159760" y="699770"/>
                    <a:pt x="3162300" y="698500"/>
                  </a:cubicBezTo>
                  <a:cubicBezTo>
                    <a:pt x="3164840" y="697230"/>
                    <a:pt x="3168650" y="695960"/>
                    <a:pt x="3171190" y="695960"/>
                  </a:cubicBezTo>
                  <a:cubicBezTo>
                    <a:pt x="3175000" y="695960"/>
                    <a:pt x="3177540" y="695960"/>
                    <a:pt x="3181350" y="695960"/>
                  </a:cubicBezTo>
                  <a:cubicBezTo>
                    <a:pt x="3185160" y="695960"/>
                    <a:pt x="3187700" y="697230"/>
                    <a:pt x="3191510" y="698500"/>
                  </a:cubicBezTo>
                  <a:cubicBezTo>
                    <a:pt x="3194050" y="699770"/>
                    <a:pt x="3197860" y="701040"/>
                    <a:pt x="3200400" y="702310"/>
                  </a:cubicBezTo>
                  <a:cubicBezTo>
                    <a:pt x="3202940" y="704850"/>
                    <a:pt x="3205480" y="707390"/>
                    <a:pt x="3208020" y="709930"/>
                  </a:cubicBezTo>
                  <a:cubicBezTo>
                    <a:pt x="3210560" y="712470"/>
                    <a:pt x="3213100" y="715010"/>
                    <a:pt x="3214370" y="717550"/>
                  </a:cubicBezTo>
                  <a:cubicBezTo>
                    <a:pt x="3215640" y="720090"/>
                    <a:pt x="3216910" y="723900"/>
                    <a:pt x="3218180" y="727710"/>
                  </a:cubicBezTo>
                  <a:cubicBezTo>
                    <a:pt x="3219450" y="730250"/>
                    <a:pt x="3219450" y="734060"/>
                    <a:pt x="3219450" y="736600"/>
                  </a:cubicBezTo>
                  <a:cubicBezTo>
                    <a:pt x="3219450" y="740410"/>
                    <a:pt x="3219450" y="742950"/>
                    <a:pt x="3218180" y="746760"/>
                  </a:cubicBezTo>
                  <a:cubicBezTo>
                    <a:pt x="3216910" y="750570"/>
                    <a:pt x="3215640" y="754380"/>
                    <a:pt x="3214370" y="756920"/>
                  </a:cubicBezTo>
                  <a:cubicBezTo>
                    <a:pt x="3213100" y="759460"/>
                    <a:pt x="3211830" y="762000"/>
                    <a:pt x="3209290" y="764540"/>
                  </a:cubicBezTo>
                  <a:cubicBezTo>
                    <a:pt x="3206750" y="767080"/>
                    <a:pt x="3205480" y="770890"/>
                    <a:pt x="3201670" y="772160"/>
                  </a:cubicBezTo>
                  <a:cubicBezTo>
                    <a:pt x="3194050" y="775970"/>
                    <a:pt x="3177540" y="767080"/>
                    <a:pt x="3159760" y="772160"/>
                  </a:cubicBezTo>
                  <a:cubicBezTo>
                    <a:pt x="3121660" y="784860"/>
                    <a:pt x="3055620" y="847090"/>
                    <a:pt x="2993390" y="890270"/>
                  </a:cubicBezTo>
                  <a:cubicBezTo>
                    <a:pt x="2913380" y="946150"/>
                    <a:pt x="2813050" y="1017270"/>
                    <a:pt x="2716530" y="1075690"/>
                  </a:cubicBezTo>
                  <a:cubicBezTo>
                    <a:pt x="2614930" y="1136650"/>
                    <a:pt x="2504440" y="1210310"/>
                    <a:pt x="2397760" y="1245870"/>
                  </a:cubicBezTo>
                  <a:cubicBezTo>
                    <a:pt x="2301240" y="1277620"/>
                    <a:pt x="2178050" y="1318260"/>
                    <a:pt x="2106930" y="1290320"/>
                  </a:cubicBezTo>
                  <a:cubicBezTo>
                    <a:pt x="2048510" y="1267460"/>
                    <a:pt x="1993900" y="1198880"/>
                    <a:pt x="1983740" y="1135380"/>
                  </a:cubicBezTo>
                  <a:cubicBezTo>
                    <a:pt x="1971040" y="1055370"/>
                    <a:pt x="2044700" y="934720"/>
                    <a:pt x="2090420" y="836930"/>
                  </a:cubicBezTo>
                  <a:cubicBezTo>
                    <a:pt x="2138680" y="732790"/>
                    <a:pt x="2203450" y="628650"/>
                    <a:pt x="2268220" y="530860"/>
                  </a:cubicBezTo>
                  <a:cubicBezTo>
                    <a:pt x="2331720" y="433070"/>
                    <a:pt x="2413000" y="332740"/>
                    <a:pt x="2475230" y="250190"/>
                  </a:cubicBezTo>
                  <a:cubicBezTo>
                    <a:pt x="2526030" y="184150"/>
                    <a:pt x="2594610" y="95250"/>
                    <a:pt x="2613660" y="74930"/>
                  </a:cubicBezTo>
                  <a:cubicBezTo>
                    <a:pt x="2617470" y="69850"/>
                    <a:pt x="2620010" y="69850"/>
                    <a:pt x="2622550" y="67310"/>
                  </a:cubicBezTo>
                  <a:cubicBezTo>
                    <a:pt x="2625090" y="66040"/>
                    <a:pt x="2627630" y="64770"/>
                    <a:pt x="2631440" y="63500"/>
                  </a:cubicBezTo>
                  <a:cubicBezTo>
                    <a:pt x="2635250" y="62230"/>
                    <a:pt x="2639060" y="62230"/>
                    <a:pt x="2642870" y="62230"/>
                  </a:cubicBezTo>
                  <a:cubicBezTo>
                    <a:pt x="2646680" y="62230"/>
                    <a:pt x="2649220" y="62230"/>
                    <a:pt x="2653030" y="62230"/>
                  </a:cubicBezTo>
                  <a:cubicBezTo>
                    <a:pt x="2656840" y="62230"/>
                    <a:pt x="2659380" y="64770"/>
                    <a:pt x="2663190" y="66040"/>
                  </a:cubicBezTo>
                  <a:cubicBezTo>
                    <a:pt x="2665730" y="67310"/>
                    <a:pt x="2669540" y="68580"/>
                    <a:pt x="2672080" y="71120"/>
                  </a:cubicBezTo>
                  <a:cubicBezTo>
                    <a:pt x="2674620" y="73660"/>
                    <a:pt x="2677160" y="76200"/>
                    <a:pt x="2679700" y="78740"/>
                  </a:cubicBezTo>
                  <a:cubicBezTo>
                    <a:pt x="2682240" y="81280"/>
                    <a:pt x="2683510" y="85090"/>
                    <a:pt x="2684780" y="87630"/>
                  </a:cubicBezTo>
                  <a:cubicBezTo>
                    <a:pt x="2686050" y="91440"/>
                    <a:pt x="2687320" y="93980"/>
                    <a:pt x="2687320" y="97790"/>
                  </a:cubicBezTo>
                  <a:cubicBezTo>
                    <a:pt x="2688590" y="101600"/>
                    <a:pt x="2688590" y="105410"/>
                    <a:pt x="2688590" y="109220"/>
                  </a:cubicBezTo>
                  <a:cubicBezTo>
                    <a:pt x="2688590" y="113030"/>
                    <a:pt x="2687320" y="115570"/>
                    <a:pt x="2686050" y="119380"/>
                  </a:cubicBezTo>
                  <a:cubicBezTo>
                    <a:pt x="2684780" y="121920"/>
                    <a:pt x="2682240" y="125730"/>
                    <a:pt x="2680970" y="128270"/>
                  </a:cubicBezTo>
                  <a:cubicBezTo>
                    <a:pt x="2678430" y="130810"/>
                    <a:pt x="2678430" y="133350"/>
                    <a:pt x="2674620" y="137160"/>
                  </a:cubicBezTo>
                  <a:cubicBezTo>
                    <a:pt x="2667000" y="146050"/>
                    <a:pt x="2649220" y="158750"/>
                    <a:pt x="2630170" y="177800"/>
                  </a:cubicBezTo>
                  <a:cubicBezTo>
                    <a:pt x="2589530" y="215900"/>
                    <a:pt x="2515870" y="293370"/>
                    <a:pt x="2448560" y="355600"/>
                  </a:cubicBezTo>
                  <a:cubicBezTo>
                    <a:pt x="2368550" y="430530"/>
                    <a:pt x="2275840" y="513080"/>
                    <a:pt x="2176780" y="593090"/>
                  </a:cubicBezTo>
                  <a:cubicBezTo>
                    <a:pt x="2066290" y="683260"/>
                    <a:pt x="1944370" y="786130"/>
                    <a:pt x="1812290" y="864870"/>
                  </a:cubicBezTo>
                  <a:cubicBezTo>
                    <a:pt x="1676400" y="946150"/>
                    <a:pt x="1508760" y="1045210"/>
                    <a:pt x="1371600" y="1070610"/>
                  </a:cubicBezTo>
                  <a:cubicBezTo>
                    <a:pt x="1263650" y="1090930"/>
                    <a:pt x="1132840" y="1097280"/>
                    <a:pt x="1065530" y="1049020"/>
                  </a:cubicBezTo>
                  <a:cubicBezTo>
                    <a:pt x="1003300" y="1004570"/>
                    <a:pt x="981710" y="891540"/>
                    <a:pt x="966470" y="807720"/>
                  </a:cubicBezTo>
                  <a:cubicBezTo>
                    <a:pt x="951230" y="722630"/>
                    <a:pt x="971550" y="629920"/>
                    <a:pt x="977900" y="543560"/>
                  </a:cubicBezTo>
                  <a:cubicBezTo>
                    <a:pt x="984250" y="459740"/>
                    <a:pt x="994410" y="373380"/>
                    <a:pt x="1004570" y="297180"/>
                  </a:cubicBezTo>
                  <a:cubicBezTo>
                    <a:pt x="1013460" y="232410"/>
                    <a:pt x="1024890" y="166370"/>
                    <a:pt x="1032510" y="115570"/>
                  </a:cubicBezTo>
                  <a:cubicBezTo>
                    <a:pt x="1038860" y="77470"/>
                    <a:pt x="1041400" y="30480"/>
                    <a:pt x="1049020" y="16510"/>
                  </a:cubicBezTo>
                  <a:cubicBezTo>
                    <a:pt x="1051560" y="11430"/>
                    <a:pt x="1054100" y="11430"/>
                    <a:pt x="1056640" y="8890"/>
                  </a:cubicBezTo>
                  <a:cubicBezTo>
                    <a:pt x="1060450" y="6350"/>
                    <a:pt x="1064260" y="5080"/>
                    <a:pt x="1068070" y="3810"/>
                  </a:cubicBezTo>
                  <a:cubicBezTo>
                    <a:pt x="1071880" y="2540"/>
                    <a:pt x="1075690" y="0"/>
                    <a:pt x="1079500" y="0"/>
                  </a:cubicBezTo>
                  <a:cubicBezTo>
                    <a:pt x="1083310" y="0"/>
                    <a:pt x="1087120" y="0"/>
                    <a:pt x="1090930" y="0"/>
                  </a:cubicBezTo>
                  <a:cubicBezTo>
                    <a:pt x="1094740" y="0"/>
                    <a:pt x="1098550" y="1270"/>
                    <a:pt x="1102360" y="2540"/>
                  </a:cubicBezTo>
                  <a:cubicBezTo>
                    <a:pt x="1106170" y="3810"/>
                    <a:pt x="1108710" y="6350"/>
                    <a:pt x="1112520" y="8890"/>
                  </a:cubicBezTo>
                  <a:cubicBezTo>
                    <a:pt x="1115060" y="11430"/>
                    <a:pt x="1118870" y="13970"/>
                    <a:pt x="1121410" y="16510"/>
                  </a:cubicBezTo>
                  <a:cubicBezTo>
                    <a:pt x="1123950" y="19050"/>
                    <a:pt x="1126490" y="21590"/>
                    <a:pt x="1127760" y="25400"/>
                  </a:cubicBezTo>
                  <a:cubicBezTo>
                    <a:pt x="1130300" y="29210"/>
                    <a:pt x="1131570" y="33020"/>
                    <a:pt x="1132840" y="36830"/>
                  </a:cubicBezTo>
                  <a:cubicBezTo>
                    <a:pt x="1134110" y="40640"/>
                    <a:pt x="1134110" y="44450"/>
                    <a:pt x="1134110" y="48260"/>
                  </a:cubicBezTo>
                  <a:cubicBezTo>
                    <a:pt x="1134110" y="52070"/>
                    <a:pt x="1134110" y="55880"/>
                    <a:pt x="1132840" y="59690"/>
                  </a:cubicBezTo>
                  <a:cubicBezTo>
                    <a:pt x="1131570" y="63500"/>
                    <a:pt x="1130300" y="67310"/>
                    <a:pt x="1129030" y="71120"/>
                  </a:cubicBezTo>
                  <a:cubicBezTo>
                    <a:pt x="1126490" y="74930"/>
                    <a:pt x="1125220" y="77470"/>
                    <a:pt x="1121410" y="81280"/>
                  </a:cubicBezTo>
                  <a:cubicBezTo>
                    <a:pt x="1113790" y="87630"/>
                    <a:pt x="1098550" y="93980"/>
                    <a:pt x="1085850" y="105410"/>
                  </a:cubicBezTo>
                  <a:cubicBezTo>
                    <a:pt x="1064260" y="124460"/>
                    <a:pt x="1037590" y="154940"/>
                    <a:pt x="1009650" y="187960"/>
                  </a:cubicBezTo>
                  <a:cubicBezTo>
                    <a:pt x="971550" y="232410"/>
                    <a:pt x="928370" y="288290"/>
                    <a:pt x="881380" y="346710"/>
                  </a:cubicBezTo>
                  <a:cubicBezTo>
                    <a:pt x="822960" y="420370"/>
                    <a:pt x="754380" y="506730"/>
                    <a:pt x="685800" y="593090"/>
                  </a:cubicBezTo>
                  <a:cubicBezTo>
                    <a:pt x="609600" y="690880"/>
                    <a:pt x="523240" y="802640"/>
                    <a:pt x="443230" y="902970"/>
                  </a:cubicBezTo>
                  <a:cubicBezTo>
                    <a:pt x="367030" y="999490"/>
                    <a:pt x="281940" y="1109980"/>
                    <a:pt x="217170" y="1187450"/>
                  </a:cubicBezTo>
                  <a:cubicBezTo>
                    <a:pt x="171450" y="1242060"/>
                    <a:pt x="115570" y="1305560"/>
                    <a:pt x="97790" y="1323340"/>
                  </a:cubicBezTo>
                  <a:cubicBezTo>
                    <a:pt x="92710" y="1328420"/>
                    <a:pt x="91440" y="1329690"/>
                    <a:pt x="87630" y="1332230"/>
                  </a:cubicBezTo>
                  <a:cubicBezTo>
                    <a:pt x="83820" y="1334770"/>
                    <a:pt x="78740" y="1336040"/>
                    <a:pt x="74930" y="1337310"/>
                  </a:cubicBezTo>
                  <a:cubicBezTo>
                    <a:pt x="71120" y="1338580"/>
                    <a:pt x="66040" y="1339850"/>
                    <a:pt x="62230" y="1341120"/>
                  </a:cubicBezTo>
                  <a:cubicBezTo>
                    <a:pt x="57150" y="1342390"/>
                    <a:pt x="53340" y="1342390"/>
                    <a:pt x="48260" y="1341120"/>
                  </a:cubicBezTo>
                  <a:cubicBezTo>
                    <a:pt x="44450" y="1339850"/>
                    <a:pt x="39370" y="1338580"/>
                    <a:pt x="35560" y="1337310"/>
                  </a:cubicBezTo>
                  <a:cubicBezTo>
                    <a:pt x="31750" y="1336040"/>
                    <a:pt x="26670" y="1333500"/>
                    <a:pt x="22860" y="1330960"/>
                  </a:cubicBezTo>
                  <a:cubicBezTo>
                    <a:pt x="19050" y="1328420"/>
                    <a:pt x="16510" y="1324610"/>
                    <a:pt x="13970" y="1320800"/>
                  </a:cubicBezTo>
                  <a:cubicBezTo>
                    <a:pt x="11430" y="1316990"/>
                    <a:pt x="8890" y="1313180"/>
                    <a:pt x="6350" y="1309370"/>
                  </a:cubicBezTo>
                  <a:cubicBezTo>
                    <a:pt x="3810" y="1305560"/>
                    <a:pt x="2540" y="1300480"/>
                    <a:pt x="1270" y="1296670"/>
                  </a:cubicBezTo>
                  <a:cubicBezTo>
                    <a:pt x="0" y="1292860"/>
                    <a:pt x="0" y="1287780"/>
                    <a:pt x="0" y="1283970"/>
                  </a:cubicBezTo>
                  <a:cubicBezTo>
                    <a:pt x="0" y="1278890"/>
                    <a:pt x="1270" y="1275080"/>
                    <a:pt x="2540" y="1270000"/>
                  </a:cubicBezTo>
                  <a:cubicBezTo>
                    <a:pt x="3810" y="1266190"/>
                    <a:pt x="5080" y="1261110"/>
                    <a:pt x="7620" y="1257300"/>
                  </a:cubicBezTo>
                  <a:cubicBezTo>
                    <a:pt x="10160" y="1253490"/>
                    <a:pt x="15240" y="1247140"/>
                    <a:pt x="15240" y="1247140"/>
                  </a:cubicBezTo>
                </a:path>
              </a:pathLst>
            </a:custGeom>
            <a:solidFill>
              <a:srgbClr val="FFFFFF"/>
            </a:solidFill>
            <a:ln>
              <a:noFill/>
            </a:ln>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76011">
            <a:off x="-4164284" y="4107339"/>
            <a:ext cx="16115167" cy="9493299"/>
          </a:xfrm>
          <a:prstGeom prst="rect">
            <a:avLst/>
          </a:prstGeom>
        </p:spPr>
      </p:pic>
      <p:pic>
        <p:nvPicPr>
          <p:cNvPr name="Picture 3" id="3"/>
          <p:cNvPicPr>
            <a:picLocks noChangeAspect="true"/>
          </p:cNvPicPr>
          <p:nvPr/>
        </p:nvPicPr>
        <p:blipFill>
          <a:blip r:embed="rId4"/>
          <a:srcRect l="0" t="33603" r="0" b="13015"/>
          <a:stretch>
            <a:fillRect/>
          </a:stretch>
        </p:blipFill>
        <p:spPr>
          <a:xfrm flipH="false" flipV="false" rot="0">
            <a:off x="0" y="0"/>
            <a:ext cx="18288000" cy="6512285"/>
          </a:xfrm>
          <a:prstGeom prst="rect">
            <a:avLst/>
          </a:prstGeom>
        </p:spPr>
      </p:pic>
      <p:grpSp>
        <p:nvGrpSpPr>
          <p:cNvPr name="Group 4" id="4"/>
          <p:cNvGrpSpPr/>
          <p:nvPr/>
        </p:nvGrpSpPr>
        <p:grpSpPr>
          <a:xfrm rot="0">
            <a:off x="4649057" y="7553841"/>
            <a:ext cx="7576830" cy="1650312"/>
            <a:chOff x="0" y="0"/>
            <a:chExt cx="1995544" cy="434650"/>
          </a:xfrm>
        </p:grpSpPr>
        <p:sp>
          <p:nvSpPr>
            <p:cNvPr name="Freeform 5" id="5"/>
            <p:cNvSpPr/>
            <p:nvPr/>
          </p:nvSpPr>
          <p:spPr>
            <a:xfrm flipH="false" flipV="false">
              <a:off x="0" y="0"/>
              <a:ext cx="1995544" cy="434650"/>
            </a:xfrm>
            <a:custGeom>
              <a:avLst/>
              <a:gdLst/>
              <a:ahLst/>
              <a:cxnLst/>
              <a:rect r="r" b="b" t="t" l="l"/>
              <a:pathLst>
                <a:path h="434650" w="1995544">
                  <a:moveTo>
                    <a:pt x="52111" y="0"/>
                  </a:moveTo>
                  <a:lnTo>
                    <a:pt x="1943433" y="0"/>
                  </a:lnTo>
                  <a:cubicBezTo>
                    <a:pt x="1957253" y="0"/>
                    <a:pt x="1970508" y="5490"/>
                    <a:pt x="1980281" y="15263"/>
                  </a:cubicBezTo>
                  <a:cubicBezTo>
                    <a:pt x="1990053" y="25036"/>
                    <a:pt x="1995544" y="38290"/>
                    <a:pt x="1995544" y="52111"/>
                  </a:cubicBezTo>
                  <a:lnTo>
                    <a:pt x="1995544" y="382539"/>
                  </a:lnTo>
                  <a:cubicBezTo>
                    <a:pt x="1995544" y="396360"/>
                    <a:pt x="1990053" y="409614"/>
                    <a:pt x="1980281" y="419387"/>
                  </a:cubicBezTo>
                  <a:cubicBezTo>
                    <a:pt x="1970508" y="429160"/>
                    <a:pt x="1957253" y="434650"/>
                    <a:pt x="1943433" y="434650"/>
                  </a:cubicBezTo>
                  <a:lnTo>
                    <a:pt x="52111" y="434650"/>
                  </a:lnTo>
                  <a:cubicBezTo>
                    <a:pt x="38290" y="434650"/>
                    <a:pt x="25036" y="429160"/>
                    <a:pt x="15263" y="419387"/>
                  </a:cubicBezTo>
                  <a:cubicBezTo>
                    <a:pt x="5490" y="409614"/>
                    <a:pt x="0" y="396360"/>
                    <a:pt x="0" y="382539"/>
                  </a:cubicBezTo>
                  <a:lnTo>
                    <a:pt x="0" y="52111"/>
                  </a:lnTo>
                  <a:cubicBezTo>
                    <a:pt x="0" y="38290"/>
                    <a:pt x="5490" y="25036"/>
                    <a:pt x="15263" y="15263"/>
                  </a:cubicBezTo>
                  <a:cubicBezTo>
                    <a:pt x="25036" y="5490"/>
                    <a:pt x="38290" y="0"/>
                    <a:pt x="52111" y="0"/>
                  </a:cubicBezTo>
                  <a:close/>
                </a:path>
              </a:pathLst>
            </a:custGeom>
            <a:solidFill>
              <a:srgbClr val="000000">
                <a:alpha val="0"/>
              </a:srgbClr>
            </a:solidFill>
            <a:ln w="47625">
              <a:solidFill>
                <a:srgbClr val="225F44"/>
              </a:solidFill>
            </a:ln>
          </p:spPr>
        </p:sp>
        <p:sp>
          <p:nvSpPr>
            <p:cNvPr name="TextBox 6" id="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7" id="7"/>
          <p:cNvGrpSpPr/>
          <p:nvPr/>
        </p:nvGrpSpPr>
        <p:grpSpPr>
          <a:xfrm rot="0">
            <a:off x="1276749" y="7553841"/>
            <a:ext cx="1704459" cy="1704459"/>
            <a:chOff x="0" y="0"/>
            <a:chExt cx="812800" cy="812800"/>
          </a:xfrm>
        </p:grpSpPr>
        <p:sp>
          <p:nvSpPr>
            <p:cNvPr name="Freeform 8" id="8"/>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10" id="10"/>
          <p:cNvSpPr/>
          <p:nvPr/>
        </p:nvSpPr>
        <p:spPr>
          <a:xfrm flipV="true">
            <a:off x="2373320" y="8404569"/>
            <a:ext cx="2309037" cy="3003"/>
          </a:xfrm>
          <a:prstGeom prst="line">
            <a:avLst/>
          </a:prstGeom>
          <a:ln cap="flat" w="38100">
            <a:solidFill>
              <a:srgbClr val="225F44"/>
            </a:solidFill>
            <a:prstDash val="solid"/>
            <a:headEnd type="none" len="sm" w="sm"/>
            <a:tailEnd type="none" len="sm" w="sm"/>
          </a:ln>
        </p:spPr>
      </p:sp>
      <p:sp>
        <p:nvSpPr>
          <p:cNvPr name="AutoShape 11" id="11"/>
          <p:cNvSpPr/>
          <p:nvPr/>
        </p:nvSpPr>
        <p:spPr>
          <a:xfrm>
            <a:off x="12225887" y="8406071"/>
            <a:ext cx="1664109" cy="0"/>
          </a:xfrm>
          <a:prstGeom prst="line">
            <a:avLst/>
          </a:prstGeom>
          <a:ln cap="flat" w="38100">
            <a:solidFill>
              <a:srgbClr val="225F44"/>
            </a:solidFill>
            <a:prstDash val="solid"/>
            <a:headEnd type="none" len="sm" w="sm"/>
            <a:tailEnd type="none" len="sm" w="sm"/>
          </a:ln>
        </p:spPr>
      </p:sp>
      <p:grpSp>
        <p:nvGrpSpPr>
          <p:cNvPr name="Group 12" id="12"/>
          <p:cNvGrpSpPr/>
          <p:nvPr/>
        </p:nvGrpSpPr>
        <p:grpSpPr>
          <a:xfrm rot="0">
            <a:off x="13889996" y="7607988"/>
            <a:ext cx="3369304" cy="1650312"/>
            <a:chOff x="0" y="0"/>
            <a:chExt cx="887389" cy="434650"/>
          </a:xfrm>
        </p:grpSpPr>
        <p:sp>
          <p:nvSpPr>
            <p:cNvPr name="Freeform 13" id="13"/>
            <p:cNvSpPr/>
            <p:nvPr/>
          </p:nvSpPr>
          <p:spPr>
            <a:xfrm flipH="false" flipV="false">
              <a:off x="0" y="0"/>
              <a:ext cx="887389" cy="434650"/>
            </a:xfrm>
            <a:custGeom>
              <a:avLst/>
              <a:gdLst/>
              <a:ahLst/>
              <a:cxnLst/>
              <a:rect r="r" b="b" t="t" l="l"/>
              <a:pathLst>
                <a:path h="434650" w="887389">
                  <a:moveTo>
                    <a:pt x="117187" y="0"/>
                  </a:moveTo>
                  <a:lnTo>
                    <a:pt x="770202" y="0"/>
                  </a:lnTo>
                  <a:cubicBezTo>
                    <a:pt x="801282" y="0"/>
                    <a:pt x="831089" y="12346"/>
                    <a:pt x="853066" y="34323"/>
                  </a:cubicBezTo>
                  <a:cubicBezTo>
                    <a:pt x="875042" y="56300"/>
                    <a:pt x="887389" y="86107"/>
                    <a:pt x="887389" y="117187"/>
                  </a:cubicBezTo>
                  <a:lnTo>
                    <a:pt x="887389" y="317463"/>
                  </a:lnTo>
                  <a:cubicBezTo>
                    <a:pt x="887389" y="348543"/>
                    <a:pt x="875042" y="378350"/>
                    <a:pt x="853066" y="400327"/>
                  </a:cubicBezTo>
                  <a:cubicBezTo>
                    <a:pt x="831089" y="422304"/>
                    <a:pt x="801282" y="434650"/>
                    <a:pt x="770202" y="434650"/>
                  </a:cubicBezTo>
                  <a:lnTo>
                    <a:pt x="117187" y="434650"/>
                  </a:lnTo>
                  <a:cubicBezTo>
                    <a:pt x="86107" y="434650"/>
                    <a:pt x="56300" y="422304"/>
                    <a:pt x="34323" y="400327"/>
                  </a:cubicBezTo>
                  <a:cubicBezTo>
                    <a:pt x="12346" y="378350"/>
                    <a:pt x="0" y="348543"/>
                    <a:pt x="0" y="317463"/>
                  </a:cubicBezTo>
                  <a:lnTo>
                    <a:pt x="0" y="117187"/>
                  </a:lnTo>
                  <a:cubicBezTo>
                    <a:pt x="0" y="86107"/>
                    <a:pt x="12346" y="56300"/>
                    <a:pt x="34323" y="34323"/>
                  </a:cubicBezTo>
                  <a:cubicBezTo>
                    <a:pt x="56300" y="12346"/>
                    <a:pt x="86107" y="0"/>
                    <a:pt x="117187" y="0"/>
                  </a:cubicBezTo>
                  <a:close/>
                </a:path>
              </a:pathLst>
            </a:custGeom>
            <a:solidFill>
              <a:srgbClr val="225F44"/>
            </a:solidFill>
            <a:ln w="47625">
              <a:solidFill>
                <a:srgbClr val="225F44"/>
              </a:solidFill>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5" id="15"/>
          <p:cNvGrpSpPr/>
          <p:nvPr/>
        </p:nvGrpSpPr>
        <p:grpSpPr>
          <a:xfrm rot="0">
            <a:off x="965756" y="1173512"/>
            <a:ext cx="1786841" cy="81109"/>
            <a:chOff x="0" y="0"/>
            <a:chExt cx="470608" cy="21362"/>
          </a:xfrm>
        </p:grpSpPr>
        <p:sp>
          <p:nvSpPr>
            <p:cNvPr name="Freeform 16" id="16"/>
            <p:cNvSpPr/>
            <p:nvPr/>
          </p:nvSpPr>
          <p:spPr>
            <a:xfrm flipH="false" flipV="false">
              <a:off x="0" y="0"/>
              <a:ext cx="470608" cy="21362"/>
            </a:xfrm>
            <a:custGeom>
              <a:avLst/>
              <a:gdLst/>
              <a:ahLst/>
              <a:cxnLst/>
              <a:rect r="r" b="b" t="t" l="l"/>
              <a:pathLst>
                <a:path h="21362" w="470608">
                  <a:moveTo>
                    <a:pt x="0" y="0"/>
                  </a:moveTo>
                  <a:lnTo>
                    <a:pt x="470608" y="0"/>
                  </a:lnTo>
                  <a:lnTo>
                    <a:pt x="470608" y="21362"/>
                  </a:lnTo>
                  <a:lnTo>
                    <a:pt x="0" y="21362"/>
                  </a:lnTo>
                  <a:close/>
                </a:path>
              </a:pathLst>
            </a:custGeom>
            <a:solidFill>
              <a:srgbClr val="000000"/>
            </a:solidFill>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8" id="18"/>
          <p:cNvGrpSpPr/>
          <p:nvPr/>
        </p:nvGrpSpPr>
        <p:grpSpPr>
          <a:xfrm rot="0">
            <a:off x="7399496" y="4777498"/>
            <a:ext cx="6825615" cy="1090612"/>
            <a:chOff x="0" y="0"/>
            <a:chExt cx="9100820" cy="1454150"/>
          </a:xfrm>
        </p:grpSpPr>
        <p:sp>
          <p:nvSpPr>
            <p:cNvPr name="Freeform 19" id="19"/>
            <p:cNvSpPr/>
            <p:nvPr/>
          </p:nvSpPr>
          <p:spPr>
            <a:xfrm flipH="false" flipV="false">
              <a:off x="50800" y="50800"/>
              <a:ext cx="9000490" cy="1353820"/>
            </a:xfrm>
            <a:custGeom>
              <a:avLst/>
              <a:gdLst/>
              <a:ahLst/>
              <a:cxnLst/>
              <a:rect r="r" b="b" t="t" l="l"/>
              <a:pathLst>
                <a:path h="1353820" w="9000490">
                  <a:moveTo>
                    <a:pt x="19050" y="1257300"/>
                  </a:moveTo>
                  <a:cubicBezTo>
                    <a:pt x="217170" y="1097280"/>
                    <a:pt x="312420" y="1004570"/>
                    <a:pt x="401320" y="920750"/>
                  </a:cubicBezTo>
                  <a:cubicBezTo>
                    <a:pt x="499110" y="826770"/>
                    <a:pt x="612140" y="717550"/>
                    <a:pt x="707390" y="621030"/>
                  </a:cubicBezTo>
                  <a:cubicBezTo>
                    <a:pt x="793750" y="533400"/>
                    <a:pt x="876300" y="444500"/>
                    <a:pt x="949960" y="367030"/>
                  </a:cubicBezTo>
                  <a:cubicBezTo>
                    <a:pt x="1010920" y="302260"/>
                    <a:pt x="1066800" y="242570"/>
                    <a:pt x="1116330" y="189230"/>
                  </a:cubicBezTo>
                  <a:cubicBezTo>
                    <a:pt x="1156970" y="144780"/>
                    <a:pt x="1200150" y="100330"/>
                    <a:pt x="1226820" y="67310"/>
                  </a:cubicBezTo>
                  <a:cubicBezTo>
                    <a:pt x="1243330" y="46990"/>
                    <a:pt x="1256030" y="24130"/>
                    <a:pt x="1264920" y="15240"/>
                  </a:cubicBezTo>
                  <a:cubicBezTo>
                    <a:pt x="1268730" y="11430"/>
                    <a:pt x="1270000" y="10160"/>
                    <a:pt x="1273810" y="7620"/>
                  </a:cubicBezTo>
                  <a:cubicBezTo>
                    <a:pt x="1276350" y="5080"/>
                    <a:pt x="1280160" y="3810"/>
                    <a:pt x="1283970" y="2540"/>
                  </a:cubicBezTo>
                  <a:cubicBezTo>
                    <a:pt x="1287780" y="1270"/>
                    <a:pt x="1290320" y="0"/>
                    <a:pt x="1294130" y="0"/>
                  </a:cubicBezTo>
                  <a:cubicBezTo>
                    <a:pt x="1297940" y="0"/>
                    <a:pt x="1301750" y="0"/>
                    <a:pt x="1305560" y="0"/>
                  </a:cubicBezTo>
                  <a:cubicBezTo>
                    <a:pt x="1309370" y="0"/>
                    <a:pt x="1311910" y="1270"/>
                    <a:pt x="1315720" y="2540"/>
                  </a:cubicBezTo>
                  <a:cubicBezTo>
                    <a:pt x="1318260" y="3810"/>
                    <a:pt x="1322070" y="5080"/>
                    <a:pt x="1324610" y="7620"/>
                  </a:cubicBezTo>
                  <a:cubicBezTo>
                    <a:pt x="1327150" y="10160"/>
                    <a:pt x="1330960" y="12700"/>
                    <a:pt x="1333500" y="15240"/>
                  </a:cubicBezTo>
                  <a:cubicBezTo>
                    <a:pt x="1336040" y="17780"/>
                    <a:pt x="1338580" y="20320"/>
                    <a:pt x="1339850" y="24130"/>
                  </a:cubicBezTo>
                  <a:cubicBezTo>
                    <a:pt x="1341120" y="26670"/>
                    <a:pt x="1342390" y="30480"/>
                    <a:pt x="1343660" y="34290"/>
                  </a:cubicBezTo>
                  <a:cubicBezTo>
                    <a:pt x="1344930" y="38100"/>
                    <a:pt x="1344930" y="41910"/>
                    <a:pt x="1344930" y="45720"/>
                  </a:cubicBezTo>
                  <a:cubicBezTo>
                    <a:pt x="1344930" y="49530"/>
                    <a:pt x="1343660" y="52070"/>
                    <a:pt x="1342390" y="55880"/>
                  </a:cubicBezTo>
                  <a:cubicBezTo>
                    <a:pt x="1341120" y="59690"/>
                    <a:pt x="1339850" y="63500"/>
                    <a:pt x="1338580" y="66040"/>
                  </a:cubicBezTo>
                  <a:cubicBezTo>
                    <a:pt x="1337310" y="69850"/>
                    <a:pt x="1336040" y="69850"/>
                    <a:pt x="1332230" y="74930"/>
                  </a:cubicBezTo>
                  <a:cubicBezTo>
                    <a:pt x="1313180" y="96520"/>
                    <a:pt x="1207770" y="179070"/>
                    <a:pt x="1143000" y="242570"/>
                  </a:cubicBezTo>
                  <a:cubicBezTo>
                    <a:pt x="1066800" y="316230"/>
                    <a:pt x="982980" y="407670"/>
                    <a:pt x="906780" y="494030"/>
                  </a:cubicBezTo>
                  <a:cubicBezTo>
                    <a:pt x="830580" y="580390"/>
                    <a:pt x="751840" y="674370"/>
                    <a:pt x="685800" y="763270"/>
                  </a:cubicBezTo>
                  <a:cubicBezTo>
                    <a:pt x="626110" y="843280"/>
                    <a:pt x="567690" y="924560"/>
                    <a:pt x="527050" y="999490"/>
                  </a:cubicBezTo>
                  <a:cubicBezTo>
                    <a:pt x="494030" y="1060450"/>
                    <a:pt x="467360" y="1156970"/>
                    <a:pt x="454660" y="1176020"/>
                  </a:cubicBezTo>
                  <a:cubicBezTo>
                    <a:pt x="452120" y="1179830"/>
                    <a:pt x="450850" y="1179830"/>
                    <a:pt x="448310" y="1182370"/>
                  </a:cubicBezTo>
                  <a:cubicBezTo>
                    <a:pt x="445770" y="1184910"/>
                    <a:pt x="443230" y="1187450"/>
                    <a:pt x="440690" y="1188720"/>
                  </a:cubicBezTo>
                  <a:cubicBezTo>
                    <a:pt x="438150" y="1189990"/>
                    <a:pt x="434340" y="1189990"/>
                    <a:pt x="431800" y="1191260"/>
                  </a:cubicBezTo>
                  <a:cubicBezTo>
                    <a:pt x="429260" y="1191260"/>
                    <a:pt x="425450" y="1192530"/>
                    <a:pt x="422910" y="1192530"/>
                  </a:cubicBezTo>
                  <a:cubicBezTo>
                    <a:pt x="419100" y="1192530"/>
                    <a:pt x="416560" y="1192530"/>
                    <a:pt x="412750" y="1191260"/>
                  </a:cubicBezTo>
                  <a:cubicBezTo>
                    <a:pt x="410210" y="1191260"/>
                    <a:pt x="406400" y="1189990"/>
                    <a:pt x="403860" y="1188720"/>
                  </a:cubicBezTo>
                  <a:cubicBezTo>
                    <a:pt x="401320" y="1187450"/>
                    <a:pt x="398780" y="1186180"/>
                    <a:pt x="396240" y="1183640"/>
                  </a:cubicBezTo>
                  <a:cubicBezTo>
                    <a:pt x="393700" y="1181100"/>
                    <a:pt x="392430" y="1178560"/>
                    <a:pt x="389890" y="1176020"/>
                  </a:cubicBezTo>
                  <a:cubicBezTo>
                    <a:pt x="388620" y="1173480"/>
                    <a:pt x="386080" y="1170940"/>
                    <a:pt x="384810" y="1168400"/>
                  </a:cubicBezTo>
                  <a:cubicBezTo>
                    <a:pt x="383540" y="1165860"/>
                    <a:pt x="383540" y="1162050"/>
                    <a:pt x="383540" y="1159510"/>
                  </a:cubicBezTo>
                  <a:cubicBezTo>
                    <a:pt x="383540" y="1155700"/>
                    <a:pt x="382270" y="1153160"/>
                    <a:pt x="382270" y="1149350"/>
                  </a:cubicBezTo>
                  <a:cubicBezTo>
                    <a:pt x="382270" y="1146810"/>
                    <a:pt x="383540" y="1143000"/>
                    <a:pt x="384810" y="1140460"/>
                  </a:cubicBezTo>
                  <a:cubicBezTo>
                    <a:pt x="386080" y="1137920"/>
                    <a:pt x="386080" y="1134110"/>
                    <a:pt x="389890" y="1131570"/>
                  </a:cubicBezTo>
                  <a:cubicBezTo>
                    <a:pt x="406400" y="1121410"/>
                    <a:pt x="495300" y="1146810"/>
                    <a:pt x="557530" y="1131570"/>
                  </a:cubicBezTo>
                  <a:cubicBezTo>
                    <a:pt x="645160" y="1109980"/>
                    <a:pt x="756920" y="1033780"/>
                    <a:pt x="858520" y="970280"/>
                  </a:cubicBezTo>
                  <a:cubicBezTo>
                    <a:pt x="974090" y="897890"/>
                    <a:pt x="1096010" y="801370"/>
                    <a:pt x="1210310" y="713740"/>
                  </a:cubicBezTo>
                  <a:cubicBezTo>
                    <a:pt x="1320800" y="628650"/>
                    <a:pt x="1435100" y="533400"/>
                    <a:pt x="1532890" y="453390"/>
                  </a:cubicBezTo>
                  <a:cubicBezTo>
                    <a:pt x="1616710" y="384810"/>
                    <a:pt x="1697990" y="312420"/>
                    <a:pt x="1762760" y="261620"/>
                  </a:cubicBezTo>
                  <a:cubicBezTo>
                    <a:pt x="1807210" y="226060"/>
                    <a:pt x="1863090" y="185420"/>
                    <a:pt x="1879600" y="173990"/>
                  </a:cubicBezTo>
                  <a:cubicBezTo>
                    <a:pt x="1883410" y="171450"/>
                    <a:pt x="1884680" y="170180"/>
                    <a:pt x="1887220" y="168910"/>
                  </a:cubicBezTo>
                  <a:cubicBezTo>
                    <a:pt x="1889760" y="167640"/>
                    <a:pt x="1893570" y="166370"/>
                    <a:pt x="1896110" y="165100"/>
                  </a:cubicBezTo>
                  <a:cubicBezTo>
                    <a:pt x="1899920" y="163830"/>
                    <a:pt x="1902460" y="165100"/>
                    <a:pt x="1906270" y="165100"/>
                  </a:cubicBezTo>
                  <a:cubicBezTo>
                    <a:pt x="1908810" y="165100"/>
                    <a:pt x="1912620" y="165100"/>
                    <a:pt x="1915160" y="166370"/>
                  </a:cubicBezTo>
                  <a:cubicBezTo>
                    <a:pt x="1917700" y="167640"/>
                    <a:pt x="1921510" y="168910"/>
                    <a:pt x="1924050" y="170180"/>
                  </a:cubicBezTo>
                  <a:cubicBezTo>
                    <a:pt x="1926590" y="171450"/>
                    <a:pt x="1929130" y="172720"/>
                    <a:pt x="1931670" y="175260"/>
                  </a:cubicBezTo>
                  <a:cubicBezTo>
                    <a:pt x="1934210" y="177800"/>
                    <a:pt x="1936750" y="180340"/>
                    <a:pt x="1938020" y="182880"/>
                  </a:cubicBezTo>
                  <a:cubicBezTo>
                    <a:pt x="1939290" y="185420"/>
                    <a:pt x="1940560" y="189230"/>
                    <a:pt x="1941830" y="191770"/>
                  </a:cubicBezTo>
                  <a:cubicBezTo>
                    <a:pt x="1943100" y="194310"/>
                    <a:pt x="1944370" y="198120"/>
                    <a:pt x="1944370" y="200660"/>
                  </a:cubicBezTo>
                  <a:cubicBezTo>
                    <a:pt x="1944370" y="204470"/>
                    <a:pt x="1944370" y="207010"/>
                    <a:pt x="1944370" y="210820"/>
                  </a:cubicBezTo>
                  <a:cubicBezTo>
                    <a:pt x="1944370" y="213360"/>
                    <a:pt x="1943100" y="217170"/>
                    <a:pt x="1941830" y="219710"/>
                  </a:cubicBezTo>
                  <a:cubicBezTo>
                    <a:pt x="1940560" y="222250"/>
                    <a:pt x="1938020" y="224790"/>
                    <a:pt x="1936750" y="227330"/>
                  </a:cubicBezTo>
                  <a:cubicBezTo>
                    <a:pt x="1934210" y="229870"/>
                    <a:pt x="1932940" y="229870"/>
                    <a:pt x="1930400" y="234950"/>
                  </a:cubicBezTo>
                  <a:cubicBezTo>
                    <a:pt x="1916430" y="256540"/>
                    <a:pt x="1868170" y="365760"/>
                    <a:pt x="1831340" y="429260"/>
                  </a:cubicBezTo>
                  <a:cubicBezTo>
                    <a:pt x="1794510" y="492760"/>
                    <a:pt x="1747520" y="554990"/>
                    <a:pt x="1709420" y="615950"/>
                  </a:cubicBezTo>
                  <a:cubicBezTo>
                    <a:pt x="1675130" y="671830"/>
                    <a:pt x="1634490" y="728980"/>
                    <a:pt x="1612900" y="778510"/>
                  </a:cubicBezTo>
                  <a:cubicBezTo>
                    <a:pt x="1596390" y="816610"/>
                    <a:pt x="1591310" y="869950"/>
                    <a:pt x="1583690" y="885190"/>
                  </a:cubicBezTo>
                  <a:cubicBezTo>
                    <a:pt x="1581150" y="889000"/>
                    <a:pt x="1579880" y="890270"/>
                    <a:pt x="1577340" y="892810"/>
                  </a:cubicBezTo>
                  <a:cubicBezTo>
                    <a:pt x="1574800" y="895350"/>
                    <a:pt x="1570990" y="896620"/>
                    <a:pt x="1568450" y="899160"/>
                  </a:cubicBezTo>
                  <a:cubicBezTo>
                    <a:pt x="1565910" y="900430"/>
                    <a:pt x="1563370" y="902970"/>
                    <a:pt x="1559560" y="904240"/>
                  </a:cubicBezTo>
                  <a:cubicBezTo>
                    <a:pt x="1557020" y="905510"/>
                    <a:pt x="1553210" y="905510"/>
                    <a:pt x="1549400" y="905510"/>
                  </a:cubicBezTo>
                  <a:cubicBezTo>
                    <a:pt x="1545590" y="905510"/>
                    <a:pt x="1541780" y="905510"/>
                    <a:pt x="1537970" y="905510"/>
                  </a:cubicBezTo>
                  <a:cubicBezTo>
                    <a:pt x="1534160" y="905510"/>
                    <a:pt x="1530350" y="904240"/>
                    <a:pt x="1527810" y="902970"/>
                  </a:cubicBezTo>
                  <a:cubicBezTo>
                    <a:pt x="1524000" y="901700"/>
                    <a:pt x="1521460" y="899160"/>
                    <a:pt x="1518920" y="896620"/>
                  </a:cubicBezTo>
                  <a:cubicBezTo>
                    <a:pt x="1516380" y="894080"/>
                    <a:pt x="1513840" y="892810"/>
                    <a:pt x="1511300" y="890270"/>
                  </a:cubicBezTo>
                  <a:cubicBezTo>
                    <a:pt x="1508760" y="887730"/>
                    <a:pt x="1507490" y="883920"/>
                    <a:pt x="1506220" y="880110"/>
                  </a:cubicBezTo>
                  <a:cubicBezTo>
                    <a:pt x="1504950" y="876300"/>
                    <a:pt x="1502410" y="873760"/>
                    <a:pt x="1502410" y="869950"/>
                  </a:cubicBezTo>
                  <a:cubicBezTo>
                    <a:pt x="1502410" y="866140"/>
                    <a:pt x="1502410" y="863600"/>
                    <a:pt x="1502410" y="859790"/>
                  </a:cubicBezTo>
                  <a:cubicBezTo>
                    <a:pt x="1502410" y="855980"/>
                    <a:pt x="1502410" y="853440"/>
                    <a:pt x="1503680" y="849630"/>
                  </a:cubicBezTo>
                  <a:cubicBezTo>
                    <a:pt x="1504950" y="845820"/>
                    <a:pt x="1503680" y="843280"/>
                    <a:pt x="1507490" y="839470"/>
                  </a:cubicBezTo>
                  <a:cubicBezTo>
                    <a:pt x="1520190" y="828040"/>
                    <a:pt x="1582420" y="824230"/>
                    <a:pt x="1624330" y="806450"/>
                  </a:cubicBezTo>
                  <a:cubicBezTo>
                    <a:pt x="1676400" y="783590"/>
                    <a:pt x="1736090" y="741680"/>
                    <a:pt x="1793240" y="706120"/>
                  </a:cubicBezTo>
                  <a:cubicBezTo>
                    <a:pt x="1854200" y="668020"/>
                    <a:pt x="1921510" y="623570"/>
                    <a:pt x="1978660" y="585470"/>
                  </a:cubicBezTo>
                  <a:cubicBezTo>
                    <a:pt x="2029460" y="551180"/>
                    <a:pt x="2089150" y="502920"/>
                    <a:pt x="2120900" y="488950"/>
                  </a:cubicBezTo>
                  <a:cubicBezTo>
                    <a:pt x="2134870" y="482600"/>
                    <a:pt x="2146300" y="483870"/>
                    <a:pt x="2153920" y="481330"/>
                  </a:cubicBezTo>
                  <a:cubicBezTo>
                    <a:pt x="2157730" y="480060"/>
                    <a:pt x="2159000" y="477520"/>
                    <a:pt x="2162810" y="476250"/>
                  </a:cubicBezTo>
                  <a:cubicBezTo>
                    <a:pt x="2166620" y="474980"/>
                    <a:pt x="2170430" y="473710"/>
                    <a:pt x="2174240" y="473710"/>
                  </a:cubicBezTo>
                  <a:cubicBezTo>
                    <a:pt x="2178050" y="473710"/>
                    <a:pt x="2180590" y="473710"/>
                    <a:pt x="2184400" y="473710"/>
                  </a:cubicBezTo>
                  <a:cubicBezTo>
                    <a:pt x="2188210" y="473710"/>
                    <a:pt x="2190750" y="474980"/>
                    <a:pt x="2194560" y="476250"/>
                  </a:cubicBezTo>
                  <a:cubicBezTo>
                    <a:pt x="2198370" y="477520"/>
                    <a:pt x="2202180" y="478790"/>
                    <a:pt x="2204720" y="481330"/>
                  </a:cubicBezTo>
                  <a:cubicBezTo>
                    <a:pt x="2207260" y="483870"/>
                    <a:pt x="2209800" y="486410"/>
                    <a:pt x="2212340" y="488950"/>
                  </a:cubicBezTo>
                  <a:cubicBezTo>
                    <a:pt x="2214880" y="491490"/>
                    <a:pt x="2217420" y="494030"/>
                    <a:pt x="2218690" y="497840"/>
                  </a:cubicBezTo>
                  <a:cubicBezTo>
                    <a:pt x="2219960" y="500380"/>
                    <a:pt x="2221230" y="504190"/>
                    <a:pt x="2222500" y="508000"/>
                  </a:cubicBezTo>
                  <a:cubicBezTo>
                    <a:pt x="2223770" y="511810"/>
                    <a:pt x="2223770" y="514350"/>
                    <a:pt x="2223770" y="518160"/>
                  </a:cubicBezTo>
                  <a:cubicBezTo>
                    <a:pt x="2223770" y="521970"/>
                    <a:pt x="2223770" y="524510"/>
                    <a:pt x="2222500" y="528320"/>
                  </a:cubicBezTo>
                  <a:cubicBezTo>
                    <a:pt x="2221230" y="532130"/>
                    <a:pt x="2219960" y="535940"/>
                    <a:pt x="2218690" y="538480"/>
                  </a:cubicBezTo>
                  <a:cubicBezTo>
                    <a:pt x="2217420" y="542290"/>
                    <a:pt x="2214880" y="544830"/>
                    <a:pt x="2212340" y="547370"/>
                  </a:cubicBezTo>
                  <a:cubicBezTo>
                    <a:pt x="2209800" y="549910"/>
                    <a:pt x="2207260" y="551180"/>
                    <a:pt x="2203450" y="554990"/>
                  </a:cubicBezTo>
                  <a:cubicBezTo>
                    <a:pt x="2192020" y="567690"/>
                    <a:pt x="2169160" y="605790"/>
                    <a:pt x="2146300" y="635000"/>
                  </a:cubicBezTo>
                  <a:cubicBezTo>
                    <a:pt x="2117090" y="673100"/>
                    <a:pt x="2075180" y="731520"/>
                    <a:pt x="2038350" y="764540"/>
                  </a:cubicBezTo>
                  <a:cubicBezTo>
                    <a:pt x="2009140" y="789940"/>
                    <a:pt x="1945640" y="819150"/>
                    <a:pt x="1946910" y="821690"/>
                  </a:cubicBezTo>
                  <a:cubicBezTo>
                    <a:pt x="1949450" y="826770"/>
                    <a:pt x="2228850" y="697230"/>
                    <a:pt x="2353310" y="635000"/>
                  </a:cubicBezTo>
                  <a:cubicBezTo>
                    <a:pt x="2462530" y="580390"/>
                    <a:pt x="2562860" y="519430"/>
                    <a:pt x="2656840" y="473710"/>
                  </a:cubicBezTo>
                  <a:cubicBezTo>
                    <a:pt x="2735580" y="435610"/>
                    <a:pt x="2819400" y="373380"/>
                    <a:pt x="2876550" y="378460"/>
                  </a:cubicBezTo>
                  <a:cubicBezTo>
                    <a:pt x="2917190" y="382270"/>
                    <a:pt x="2961640" y="412750"/>
                    <a:pt x="2975610" y="447040"/>
                  </a:cubicBezTo>
                  <a:cubicBezTo>
                    <a:pt x="2992120" y="487680"/>
                    <a:pt x="2957830" y="558800"/>
                    <a:pt x="2942590" y="618490"/>
                  </a:cubicBezTo>
                  <a:cubicBezTo>
                    <a:pt x="2924810" y="684530"/>
                    <a:pt x="2893060" y="762000"/>
                    <a:pt x="2872740" y="824230"/>
                  </a:cubicBezTo>
                  <a:cubicBezTo>
                    <a:pt x="2856230" y="875030"/>
                    <a:pt x="2815590" y="928370"/>
                    <a:pt x="2829560" y="962660"/>
                  </a:cubicBezTo>
                  <a:cubicBezTo>
                    <a:pt x="2843530" y="996950"/>
                    <a:pt x="2904490" y="1017270"/>
                    <a:pt x="2957830" y="1028700"/>
                  </a:cubicBezTo>
                  <a:cubicBezTo>
                    <a:pt x="3034030" y="1045210"/>
                    <a:pt x="3147060" y="1023620"/>
                    <a:pt x="3251200" y="1012190"/>
                  </a:cubicBezTo>
                  <a:cubicBezTo>
                    <a:pt x="3373120" y="998220"/>
                    <a:pt x="3505200" y="965200"/>
                    <a:pt x="3644900" y="944880"/>
                  </a:cubicBezTo>
                  <a:cubicBezTo>
                    <a:pt x="3803650" y="922020"/>
                    <a:pt x="3975100" y="899160"/>
                    <a:pt x="4155440" y="885190"/>
                  </a:cubicBezTo>
                  <a:cubicBezTo>
                    <a:pt x="4357370" y="869950"/>
                    <a:pt x="4570730" y="867410"/>
                    <a:pt x="4801870" y="863600"/>
                  </a:cubicBezTo>
                  <a:cubicBezTo>
                    <a:pt x="5068570" y="859790"/>
                    <a:pt x="5353050" y="869950"/>
                    <a:pt x="5664200" y="867410"/>
                  </a:cubicBezTo>
                  <a:cubicBezTo>
                    <a:pt x="6028690" y="863600"/>
                    <a:pt x="6437630" y="869950"/>
                    <a:pt x="6854190" y="840740"/>
                  </a:cubicBezTo>
                  <a:cubicBezTo>
                    <a:pt x="7320280" y="807720"/>
                    <a:pt x="7940040" y="711200"/>
                    <a:pt x="8328660" y="665480"/>
                  </a:cubicBezTo>
                  <a:cubicBezTo>
                    <a:pt x="8582660" y="635000"/>
                    <a:pt x="8905240" y="593090"/>
                    <a:pt x="8957310" y="590550"/>
                  </a:cubicBezTo>
                  <a:cubicBezTo>
                    <a:pt x="8964930" y="590550"/>
                    <a:pt x="8966200" y="589280"/>
                    <a:pt x="8970010" y="590550"/>
                  </a:cubicBezTo>
                  <a:cubicBezTo>
                    <a:pt x="8973820" y="591820"/>
                    <a:pt x="8977630" y="591820"/>
                    <a:pt x="8981440" y="594360"/>
                  </a:cubicBezTo>
                  <a:cubicBezTo>
                    <a:pt x="8985250" y="596900"/>
                    <a:pt x="8987790" y="599440"/>
                    <a:pt x="8990330" y="603250"/>
                  </a:cubicBezTo>
                  <a:cubicBezTo>
                    <a:pt x="8992870" y="605790"/>
                    <a:pt x="8995410" y="609600"/>
                    <a:pt x="8996680" y="613410"/>
                  </a:cubicBezTo>
                  <a:cubicBezTo>
                    <a:pt x="8997950" y="617220"/>
                    <a:pt x="8999220" y="621030"/>
                    <a:pt x="8999220" y="624840"/>
                  </a:cubicBezTo>
                  <a:cubicBezTo>
                    <a:pt x="8999220" y="628650"/>
                    <a:pt x="9000490" y="633730"/>
                    <a:pt x="8999220" y="637540"/>
                  </a:cubicBezTo>
                  <a:cubicBezTo>
                    <a:pt x="8997950" y="641350"/>
                    <a:pt x="8996680" y="645160"/>
                    <a:pt x="8994140" y="648970"/>
                  </a:cubicBezTo>
                  <a:cubicBezTo>
                    <a:pt x="8991600" y="652780"/>
                    <a:pt x="8989060" y="655320"/>
                    <a:pt x="8985250" y="657860"/>
                  </a:cubicBezTo>
                  <a:cubicBezTo>
                    <a:pt x="8981440" y="660400"/>
                    <a:pt x="8977630" y="662940"/>
                    <a:pt x="8973820" y="664210"/>
                  </a:cubicBezTo>
                  <a:cubicBezTo>
                    <a:pt x="8970010" y="665480"/>
                    <a:pt x="8966200" y="666750"/>
                    <a:pt x="8962390" y="666750"/>
                  </a:cubicBezTo>
                  <a:cubicBezTo>
                    <a:pt x="8958580" y="666750"/>
                    <a:pt x="8953500" y="665480"/>
                    <a:pt x="8949690" y="664210"/>
                  </a:cubicBezTo>
                  <a:cubicBezTo>
                    <a:pt x="8945880" y="662940"/>
                    <a:pt x="8942070" y="661670"/>
                    <a:pt x="8938260" y="659130"/>
                  </a:cubicBezTo>
                  <a:cubicBezTo>
                    <a:pt x="8935720" y="656590"/>
                    <a:pt x="8933180" y="654050"/>
                    <a:pt x="8930640" y="650240"/>
                  </a:cubicBezTo>
                  <a:cubicBezTo>
                    <a:pt x="8928100" y="646430"/>
                    <a:pt x="8925560" y="642620"/>
                    <a:pt x="8924290" y="638810"/>
                  </a:cubicBezTo>
                  <a:cubicBezTo>
                    <a:pt x="8923020" y="635000"/>
                    <a:pt x="8923020" y="629920"/>
                    <a:pt x="8923020" y="626110"/>
                  </a:cubicBezTo>
                  <a:cubicBezTo>
                    <a:pt x="8923020" y="622300"/>
                    <a:pt x="8924290" y="618490"/>
                    <a:pt x="8925560" y="614680"/>
                  </a:cubicBezTo>
                  <a:cubicBezTo>
                    <a:pt x="8926830" y="610870"/>
                    <a:pt x="8929370" y="607060"/>
                    <a:pt x="8931910" y="603250"/>
                  </a:cubicBezTo>
                  <a:cubicBezTo>
                    <a:pt x="8934450" y="600710"/>
                    <a:pt x="8938260" y="598170"/>
                    <a:pt x="8942070" y="595630"/>
                  </a:cubicBezTo>
                  <a:cubicBezTo>
                    <a:pt x="8945880" y="593090"/>
                    <a:pt x="8949690" y="591820"/>
                    <a:pt x="8953500" y="590550"/>
                  </a:cubicBezTo>
                  <a:cubicBezTo>
                    <a:pt x="8957310" y="589280"/>
                    <a:pt x="8961120" y="589280"/>
                    <a:pt x="8964930" y="589280"/>
                  </a:cubicBezTo>
                  <a:cubicBezTo>
                    <a:pt x="8968740" y="589280"/>
                    <a:pt x="8973820" y="591820"/>
                    <a:pt x="8977630" y="593090"/>
                  </a:cubicBezTo>
                  <a:cubicBezTo>
                    <a:pt x="8981440" y="594360"/>
                    <a:pt x="8985250" y="596900"/>
                    <a:pt x="8987790" y="599440"/>
                  </a:cubicBezTo>
                  <a:cubicBezTo>
                    <a:pt x="8990330" y="601980"/>
                    <a:pt x="8992870" y="605790"/>
                    <a:pt x="8995410" y="609600"/>
                  </a:cubicBezTo>
                  <a:cubicBezTo>
                    <a:pt x="8996680" y="613410"/>
                    <a:pt x="8997950" y="617220"/>
                    <a:pt x="8999220" y="621030"/>
                  </a:cubicBezTo>
                  <a:cubicBezTo>
                    <a:pt x="9000490" y="624840"/>
                    <a:pt x="9000490" y="629920"/>
                    <a:pt x="8999220" y="633730"/>
                  </a:cubicBezTo>
                  <a:cubicBezTo>
                    <a:pt x="8997950" y="637540"/>
                    <a:pt x="8996680" y="641350"/>
                    <a:pt x="8995410" y="645160"/>
                  </a:cubicBezTo>
                  <a:cubicBezTo>
                    <a:pt x="8992870" y="648970"/>
                    <a:pt x="8990330" y="652780"/>
                    <a:pt x="8987790" y="655320"/>
                  </a:cubicBezTo>
                  <a:cubicBezTo>
                    <a:pt x="8985250" y="657860"/>
                    <a:pt x="8981440" y="661670"/>
                    <a:pt x="8977630" y="662940"/>
                  </a:cubicBezTo>
                  <a:cubicBezTo>
                    <a:pt x="8973820" y="664210"/>
                    <a:pt x="8966200" y="665480"/>
                    <a:pt x="8966200" y="665480"/>
                  </a:cubicBezTo>
                  <a:cubicBezTo>
                    <a:pt x="8966200" y="665480"/>
                    <a:pt x="8591550" y="709930"/>
                    <a:pt x="8337550" y="740410"/>
                  </a:cubicBezTo>
                  <a:cubicBezTo>
                    <a:pt x="7947660" y="787400"/>
                    <a:pt x="7324090" y="885190"/>
                    <a:pt x="6856730" y="918210"/>
                  </a:cubicBezTo>
                  <a:cubicBezTo>
                    <a:pt x="6437630" y="947420"/>
                    <a:pt x="6028690" y="941070"/>
                    <a:pt x="5662930" y="944880"/>
                  </a:cubicBezTo>
                  <a:cubicBezTo>
                    <a:pt x="5353050" y="947420"/>
                    <a:pt x="5069840" y="937260"/>
                    <a:pt x="4804410" y="941070"/>
                  </a:cubicBezTo>
                  <a:cubicBezTo>
                    <a:pt x="4575810" y="944880"/>
                    <a:pt x="4364990" y="947420"/>
                    <a:pt x="4164330" y="962660"/>
                  </a:cubicBezTo>
                  <a:cubicBezTo>
                    <a:pt x="3985260" y="975360"/>
                    <a:pt x="3816350" y="998220"/>
                    <a:pt x="3657600" y="1021080"/>
                  </a:cubicBezTo>
                  <a:cubicBezTo>
                    <a:pt x="3515360" y="1041400"/>
                    <a:pt x="3382010" y="1078230"/>
                    <a:pt x="3253740" y="1090930"/>
                  </a:cubicBezTo>
                  <a:cubicBezTo>
                    <a:pt x="3138170" y="1102360"/>
                    <a:pt x="3009900" y="1123950"/>
                    <a:pt x="2923540" y="1099820"/>
                  </a:cubicBezTo>
                  <a:cubicBezTo>
                    <a:pt x="2860040" y="1082040"/>
                    <a:pt x="2796540" y="1051560"/>
                    <a:pt x="2773680" y="1004570"/>
                  </a:cubicBezTo>
                  <a:cubicBezTo>
                    <a:pt x="2748280" y="953770"/>
                    <a:pt x="2777490" y="864870"/>
                    <a:pt x="2791460" y="797560"/>
                  </a:cubicBezTo>
                  <a:cubicBezTo>
                    <a:pt x="2805430" y="730250"/>
                    <a:pt x="2843530" y="660400"/>
                    <a:pt x="2857500" y="598170"/>
                  </a:cubicBezTo>
                  <a:cubicBezTo>
                    <a:pt x="2868930" y="546100"/>
                    <a:pt x="2896870" y="464820"/>
                    <a:pt x="2876550" y="450850"/>
                  </a:cubicBezTo>
                  <a:cubicBezTo>
                    <a:pt x="2852420" y="434340"/>
                    <a:pt x="2763520" y="511810"/>
                    <a:pt x="2696210" y="548640"/>
                  </a:cubicBezTo>
                  <a:cubicBezTo>
                    <a:pt x="2608580" y="596900"/>
                    <a:pt x="2504440" y="656590"/>
                    <a:pt x="2393950" y="713740"/>
                  </a:cubicBezTo>
                  <a:cubicBezTo>
                    <a:pt x="2263140" y="781050"/>
                    <a:pt x="2044700" y="928370"/>
                    <a:pt x="1963420" y="925830"/>
                  </a:cubicBezTo>
                  <a:cubicBezTo>
                    <a:pt x="1930400" y="924560"/>
                    <a:pt x="1902460" y="909320"/>
                    <a:pt x="1894840" y="886460"/>
                  </a:cubicBezTo>
                  <a:cubicBezTo>
                    <a:pt x="1883410" y="850900"/>
                    <a:pt x="1940560" y="763270"/>
                    <a:pt x="1972310" y="711200"/>
                  </a:cubicBezTo>
                  <a:cubicBezTo>
                    <a:pt x="2001520" y="662940"/>
                    <a:pt x="2043430" y="623570"/>
                    <a:pt x="2075180" y="582930"/>
                  </a:cubicBezTo>
                  <a:cubicBezTo>
                    <a:pt x="2103120" y="547370"/>
                    <a:pt x="2139950" y="494030"/>
                    <a:pt x="2153920" y="481330"/>
                  </a:cubicBezTo>
                  <a:cubicBezTo>
                    <a:pt x="2157730" y="477520"/>
                    <a:pt x="2159000" y="477520"/>
                    <a:pt x="2162810" y="476250"/>
                  </a:cubicBezTo>
                  <a:cubicBezTo>
                    <a:pt x="2166620" y="474980"/>
                    <a:pt x="2170430" y="473710"/>
                    <a:pt x="2174240" y="473710"/>
                  </a:cubicBezTo>
                  <a:cubicBezTo>
                    <a:pt x="2178050" y="473710"/>
                    <a:pt x="2180590" y="473710"/>
                    <a:pt x="2184400" y="473710"/>
                  </a:cubicBezTo>
                  <a:cubicBezTo>
                    <a:pt x="2188210" y="473710"/>
                    <a:pt x="2190750" y="474980"/>
                    <a:pt x="2194560" y="476250"/>
                  </a:cubicBezTo>
                  <a:cubicBezTo>
                    <a:pt x="2198370" y="477520"/>
                    <a:pt x="2202180" y="478790"/>
                    <a:pt x="2204720" y="481330"/>
                  </a:cubicBezTo>
                  <a:cubicBezTo>
                    <a:pt x="2207260" y="483870"/>
                    <a:pt x="2209800" y="486410"/>
                    <a:pt x="2212340" y="488950"/>
                  </a:cubicBezTo>
                  <a:cubicBezTo>
                    <a:pt x="2214880" y="491490"/>
                    <a:pt x="2217420" y="494030"/>
                    <a:pt x="2218690" y="497840"/>
                  </a:cubicBezTo>
                  <a:cubicBezTo>
                    <a:pt x="2219960" y="500380"/>
                    <a:pt x="2221230" y="504190"/>
                    <a:pt x="2222500" y="508000"/>
                  </a:cubicBezTo>
                  <a:cubicBezTo>
                    <a:pt x="2223770" y="511810"/>
                    <a:pt x="2223770" y="514350"/>
                    <a:pt x="2223770" y="518160"/>
                  </a:cubicBezTo>
                  <a:cubicBezTo>
                    <a:pt x="2223770" y="521970"/>
                    <a:pt x="2223770" y="524510"/>
                    <a:pt x="2222500" y="528320"/>
                  </a:cubicBezTo>
                  <a:cubicBezTo>
                    <a:pt x="2221230" y="532130"/>
                    <a:pt x="2219960" y="535940"/>
                    <a:pt x="2218690" y="538480"/>
                  </a:cubicBezTo>
                  <a:cubicBezTo>
                    <a:pt x="2217420" y="542290"/>
                    <a:pt x="2214880" y="544830"/>
                    <a:pt x="2212340" y="547370"/>
                  </a:cubicBezTo>
                  <a:cubicBezTo>
                    <a:pt x="2209800" y="549910"/>
                    <a:pt x="2207260" y="553720"/>
                    <a:pt x="2203450" y="554990"/>
                  </a:cubicBezTo>
                  <a:cubicBezTo>
                    <a:pt x="2195830" y="558800"/>
                    <a:pt x="2180590" y="552450"/>
                    <a:pt x="2164080" y="557530"/>
                  </a:cubicBezTo>
                  <a:cubicBezTo>
                    <a:pt x="2131060" y="568960"/>
                    <a:pt x="2075180" y="621030"/>
                    <a:pt x="2024380" y="655320"/>
                  </a:cubicBezTo>
                  <a:cubicBezTo>
                    <a:pt x="1967230" y="694690"/>
                    <a:pt x="1905000" y="742950"/>
                    <a:pt x="1836420" y="779780"/>
                  </a:cubicBezTo>
                  <a:cubicBezTo>
                    <a:pt x="1760220" y="820420"/>
                    <a:pt x="1606550" y="868680"/>
                    <a:pt x="1583690" y="885190"/>
                  </a:cubicBezTo>
                  <a:cubicBezTo>
                    <a:pt x="1579880" y="889000"/>
                    <a:pt x="1579880" y="890270"/>
                    <a:pt x="1577340" y="892810"/>
                  </a:cubicBezTo>
                  <a:cubicBezTo>
                    <a:pt x="1574800" y="895350"/>
                    <a:pt x="1570990" y="896620"/>
                    <a:pt x="1568450" y="899160"/>
                  </a:cubicBezTo>
                  <a:cubicBezTo>
                    <a:pt x="1565910" y="900430"/>
                    <a:pt x="1563370" y="902970"/>
                    <a:pt x="1559560" y="904240"/>
                  </a:cubicBezTo>
                  <a:cubicBezTo>
                    <a:pt x="1557020" y="905510"/>
                    <a:pt x="1553210" y="905510"/>
                    <a:pt x="1549400" y="905510"/>
                  </a:cubicBezTo>
                  <a:cubicBezTo>
                    <a:pt x="1545590" y="905510"/>
                    <a:pt x="1541780" y="905510"/>
                    <a:pt x="1537970" y="905510"/>
                  </a:cubicBezTo>
                  <a:cubicBezTo>
                    <a:pt x="1534160" y="905510"/>
                    <a:pt x="1530350" y="904240"/>
                    <a:pt x="1527810" y="902970"/>
                  </a:cubicBezTo>
                  <a:cubicBezTo>
                    <a:pt x="1524000" y="901700"/>
                    <a:pt x="1521460" y="899160"/>
                    <a:pt x="1518920" y="896620"/>
                  </a:cubicBezTo>
                  <a:cubicBezTo>
                    <a:pt x="1516380" y="894080"/>
                    <a:pt x="1513840" y="892810"/>
                    <a:pt x="1511300" y="890270"/>
                  </a:cubicBezTo>
                  <a:cubicBezTo>
                    <a:pt x="1508760" y="887730"/>
                    <a:pt x="1507490" y="883920"/>
                    <a:pt x="1506220" y="880110"/>
                  </a:cubicBezTo>
                  <a:cubicBezTo>
                    <a:pt x="1504950" y="876300"/>
                    <a:pt x="1502410" y="873760"/>
                    <a:pt x="1502410" y="869950"/>
                  </a:cubicBezTo>
                  <a:cubicBezTo>
                    <a:pt x="1502410" y="866140"/>
                    <a:pt x="1502410" y="863600"/>
                    <a:pt x="1502410" y="859790"/>
                  </a:cubicBezTo>
                  <a:cubicBezTo>
                    <a:pt x="1502410" y="855980"/>
                    <a:pt x="1502410" y="853440"/>
                    <a:pt x="1503680" y="849630"/>
                  </a:cubicBezTo>
                  <a:cubicBezTo>
                    <a:pt x="1504950" y="845820"/>
                    <a:pt x="1506220" y="844550"/>
                    <a:pt x="1507490" y="839470"/>
                  </a:cubicBezTo>
                  <a:cubicBezTo>
                    <a:pt x="1513840" y="822960"/>
                    <a:pt x="1525270" y="774700"/>
                    <a:pt x="1543050" y="737870"/>
                  </a:cubicBezTo>
                  <a:cubicBezTo>
                    <a:pt x="1565910" y="688340"/>
                    <a:pt x="1605280" y="628650"/>
                    <a:pt x="1640840" y="571500"/>
                  </a:cubicBezTo>
                  <a:cubicBezTo>
                    <a:pt x="1678940" y="510540"/>
                    <a:pt x="1722120" y="449580"/>
                    <a:pt x="1761490" y="384810"/>
                  </a:cubicBezTo>
                  <a:cubicBezTo>
                    <a:pt x="1802130" y="317500"/>
                    <a:pt x="1861820" y="193040"/>
                    <a:pt x="1879600" y="173990"/>
                  </a:cubicBezTo>
                  <a:cubicBezTo>
                    <a:pt x="1883410" y="170180"/>
                    <a:pt x="1884680" y="170180"/>
                    <a:pt x="1887220" y="168910"/>
                  </a:cubicBezTo>
                  <a:cubicBezTo>
                    <a:pt x="1889760" y="167640"/>
                    <a:pt x="1893570" y="166370"/>
                    <a:pt x="1896110" y="165100"/>
                  </a:cubicBezTo>
                  <a:cubicBezTo>
                    <a:pt x="1899920" y="163830"/>
                    <a:pt x="1902460" y="165100"/>
                    <a:pt x="1906270" y="165100"/>
                  </a:cubicBezTo>
                  <a:cubicBezTo>
                    <a:pt x="1908810" y="165100"/>
                    <a:pt x="1912620" y="165100"/>
                    <a:pt x="1915160" y="166370"/>
                  </a:cubicBezTo>
                  <a:cubicBezTo>
                    <a:pt x="1917700" y="167640"/>
                    <a:pt x="1921510" y="168910"/>
                    <a:pt x="1924050" y="170180"/>
                  </a:cubicBezTo>
                  <a:cubicBezTo>
                    <a:pt x="1926590" y="171450"/>
                    <a:pt x="1929130" y="172720"/>
                    <a:pt x="1931670" y="175260"/>
                  </a:cubicBezTo>
                  <a:cubicBezTo>
                    <a:pt x="1934210" y="177800"/>
                    <a:pt x="1936750" y="180340"/>
                    <a:pt x="1938020" y="182880"/>
                  </a:cubicBezTo>
                  <a:cubicBezTo>
                    <a:pt x="1939290" y="185420"/>
                    <a:pt x="1940560" y="189230"/>
                    <a:pt x="1941830" y="191770"/>
                  </a:cubicBezTo>
                  <a:cubicBezTo>
                    <a:pt x="1943100" y="194310"/>
                    <a:pt x="1944370" y="198120"/>
                    <a:pt x="1944370" y="200660"/>
                  </a:cubicBezTo>
                  <a:cubicBezTo>
                    <a:pt x="1944370" y="204470"/>
                    <a:pt x="1944370" y="207010"/>
                    <a:pt x="1944370" y="210820"/>
                  </a:cubicBezTo>
                  <a:cubicBezTo>
                    <a:pt x="1944370" y="213360"/>
                    <a:pt x="1943100" y="217170"/>
                    <a:pt x="1941830" y="219710"/>
                  </a:cubicBezTo>
                  <a:cubicBezTo>
                    <a:pt x="1940560" y="222250"/>
                    <a:pt x="1938020" y="224790"/>
                    <a:pt x="1936750" y="227330"/>
                  </a:cubicBezTo>
                  <a:cubicBezTo>
                    <a:pt x="1934210" y="229870"/>
                    <a:pt x="1934210" y="231140"/>
                    <a:pt x="1930400" y="234950"/>
                  </a:cubicBezTo>
                  <a:cubicBezTo>
                    <a:pt x="1916430" y="248920"/>
                    <a:pt x="1858010" y="285750"/>
                    <a:pt x="1812290" y="321310"/>
                  </a:cubicBezTo>
                  <a:cubicBezTo>
                    <a:pt x="1747520" y="372110"/>
                    <a:pt x="1666240" y="445770"/>
                    <a:pt x="1582420" y="514350"/>
                  </a:cubicBezTo>
                  <a:cubicBezTo>
                    <a:pt x="1483360" y="595630"/>
                    <a:pt x="1369060" y="692150"/>
                    <a:pt x="1257300" y="778510"/>
                  </a:cubicBezTo>
                  <a:cubicBezTo>
                    <a:pt x="1141730" y="867410"/>
                    <a:pt x="1018540" y="969010"/>
                    <a:pt x="896620" y="1042670"/>
                  </a:cubicBezTo>
                  <a:cubicBezTo>
                    <a:pt x="783590" y="1111250"/>
                    <a:pt x="636270" y="1207770"/>
                    <a:pt x="554990" y="1212850"/>
                  </a:cubicBezTo>
                  <a:cubicBezTo>
                    <a:pt x="511810" y="1215390"/>
                    <a:pt x="467360" y="1173480"/>
                    <a:pt x="454660" y="1176020"/>
                  </a:cubicBezTo>
                  <a:cubicBezTo>
                    <a:pt x="450850" y="1177290"/>
                    <a:pt x="450850" y="1179830"/>
                    <a:pt x="448310" y="1182370"/>
                  </a:cubicBezTo>
                  <a:cubicBezTo>
                    <a:pt x="445770" y="1184910"/>
                    <a:pt x="443230" y="1187450"/>
                    <a:pt x="440690" y="1188720"/>
                  </a:cubicBezTo>
                  <a:cubicBezTo>
                    <a:pt x="438150" y="1189990"/>
                    <a:pt x="434340" y="1189990"/>
                    <a:pt x="431800" y="1191260"/>
                  </a:cubicBezTo>
                  <a:cubicBezTo>
                    <a:pt x="429260" y="1191260"/>
                    <a:pt x="425450" y="1192530"/>
                    <a:pt x="422910" y="1192530"/>
                  </a:cubicBezTo>
                  <a:cubicBezTo>
                    <a:pt x="419100" y="1192530"/>
                    <a:pt x="416560" y="1192530"/>
                    <a:pt x="412750" y="1191260"/>
                  </a:cubicBezTo>
                  <a:cubicBezTo>
                    <a:pt x="410210" y="1191260"/>
                    <a:pt x="406400" y="1189990"/>
                    <a:pt x="403860" y="1188720"/>
                  </a:cubicBezTo>
                  <a:cubicBezTo>
                    <a:pt x="401320" y="1187450"/>
                    <a:pt x="398780" y="1186180"/>
                    <a:pt x="396240" y="1183640"/>
                  </a:cubicBezTo>
                  <a:cubicBezTo>
                    <a:pt x="393700" y="1181100"/>
                    <a:pt x="392430" y="1178560"/>
                    <a:pt x="389890" y="1176020"/>
                  </a:cubicBezTo>
                  <a:cubicBezTo>
                    <a:pt x="388620" y="1173480"/>
                    <a:pt x="386080" y="1170940"/>
                    <a:pt x="384810" y="1168400"/>
                  </a:cubicBezTo>
                  <a:cubicBezTo>
                    <a:pt x="383540" y="1165860"/>
                    <a:pt x="383540" y="1162050"/>
                    <a:pt x="383540" y="1159510"/>
                  </a:cubicBezTo>
                  <a:cubicBezTo>
                    <a:pt x="383540" y="1155700"/>
                    <a:pt x="382270" y="1153160"/>
                    <a:pt x="382270" y="1149350"/>
                  </a:cubicBezTo>
                  <a:cubicBezTo>
                    <a:pt x="382270" y="1146810"/>
                    <a:pt x="383540" y="1143000"/>
                    <a:pt x="384810" y="1140460"/>
                  </a:cubicBezTo>
                  <a:cubicBezTo>
                    <a:pt x="386080" y="1137920"/>
                    <a:pt x="387350" y="1136650"/>
                    <a:pt x="389890" y="1131570"/>
                  </a:cubicBezTo>
                  <a:cubicBezTo>
                    <a:pt x="400050" y="1109980"/>
                    <a:pt x="427990" y="1017270"/>
                    <a:pt x="461010" y="956310"/>
                  </a:cubicBezTo>
                  <a:cubicBezTo>
                    <a:pt x="501650" y="880110"/>
                    <a:pt x="562610" y="795020"/>
                    <a:pt x="623570" y="712470"/>
                  </a:cubicBezTo>
                  <a:cubicBezTo>
                    <a:pt x="689610" y="622300"/>
                    <a:pt x="768350" y="527050"/>
                    <a:pt x="845820" y="438150"/>
                  </a:cubicBezTo>
                  <a:cubicBezTo>
                    <a:pt x="922020" y="349250"/>
                    <a:pt x="1009650" y="255270"/>
                    <a:pt x="1084580" y="180340"/>
                  </a:cubicBezTo>
                  <a:cubicBezTo>
                    <a:pt x="1148080" y="118110"/>
                    <a:pt x="1243330" y="34290"/>
                    <a:pt x="1264920" y="15240"/>
                  </a:cubicBezTo>
                  <a:cubicBezTo>
                    <a:pt x="1270000" y="11430"/>
                    <a:pt x="1270000" y="10160"/>
                    <a:pt x="1273810" y="7620"/>
                  </a:cubicBezTo>
                  <a:cubicBezTo>
                    <a:pt x="1276350" y="5080"/>
                    <a:pt x="1280160" y="3810"/>
                    <a:pt x="1283970" y="2540"/>
                  </a:cubicBezTo>
                  <a:cubicBezTo>
                    <a:pt x="1287780" y="1270"/>
                    <a:pt x="1290320" y="0"/>
                    <a:pt x="1294130" y="0"/>
                  </a:cubicBezTo>
                  <a:cubicBezTo>
                    <a:pt x="1297940" y="0"/>
                    <a:pt x="1301750" y="0"/>
                    <a:pt x="1305560" y="0"/>
                  </a:cubicBezTo>
                  <a:cubicBezTo>
                    <a:pt x="1309370" y="0"/>
                    <a:pt x="1311910" y="1270"/>
                    <a:pt x="1315720" y="2540"/>
                  </a:cubicBezTo>
                  <a:cubicBezTo>
                    <a:pt x="1318260" y="3810"/>
                    <a:pt x="1322070" y="5080"/>
                    <a:pt x="1324610" y="7620"/>
                  </a:cubicBezTo>
                  <a:cubicBezTo>
                    <a:pt x="1327150" y="10160"/>
                    <a:pt x="1330960" y="12700"/>
                    <a:pt x="1333500" y="15240"/>
                  </a:cubicBezTo>
                  <a:cubicBezTo>
                    <a:pt x="1336040" y="17780"/>
                    <a:pt x="1338580" y="20320"/>
                    <a:pt x="1339850" y="24130"/>
                  </a:cubicBezTo>
                  <a:cubicBezTo>
                    <a:pt x="1341120" y="26670"/>
                    <a:pt x="1342390" y="30480"/>
                    <a:pt x="1343660" y="34290"/>
                  </a:cubicBezTo>
                  <a:cubicBezTo>
                    <a:pt x="1344930" y="38100"/>
                    <a:pt x="1344930" y="41910"/>
                    <a:pt x="1344930" y="45720"/>
                  </a:cubicBezTo>
                  <a:cubicBezTo>
                    <a:pt x="1344930" y="49530"/>
                    <a:pt x="1343660" y="52070"/>
                    <a:pt x="1342390" y="55880"/>
                  </a:cubicBezTo>
                  <a:cubicBezTo>
                    <a:pt x="1341120" y="59690"/>
                    <a:pt x="1339850" y="63500"/>
                    <a:pt x="1338580" y="66040"/>
                  </a:cubicBezTo>
                  <a:cubicBezTo>
                    <a:pt x="1337310" y="69850"/>
                    <a:pt x="1336040" y="71120"/>
                    <a:pt x="1332230" y="74930"/>
                  </a:cubicBezTo>
                  <a:cubicBezTo>
                    <a:pt x="1324610" y="85090"/>
                    <a:pt x="1304290" y="101600"/>
                    <a:pt x="1286510" y="120650"/>
                  </a:cubicBezTo>
                  <a:cubicBezTo>
                    <a:pt x="1257300" y="151130"/>
                    <a:pt x="1217930" y="200660"/>
                    <a:pt x="1177290" y="245110"/>
                  </a:cubicBezTo>
                  <a:cubicBezTo>
                    <a:pt x="1127760" y="299720"/>
                    <a:pt x="1071880" y="359410"/>
                    <a:pt x="1010920" y="425450"/>
                  </a:cubicBezTo>
                  <a:cubicBezTo>
                    <a:pt x="938530" y="504190"/>
                    <a:pt x="855980" y="595630"/>
                    <a:pt x="769620" y="684530"/>
                  </a:cubicBezTo>
                  <a:cubicBezTo>
                    <a:pt x="675640" y="782320"/>
                    <a:pt x="563880" y="892810"/>
                    <a:pt x="466090" y="988060"/>
                  </a:cubicBezTo>
                  <a:cubicBezTo>
                    <a:pt x="377190" y="1074420"/>
                    <a:pt x="279400" y="1169670"/>
                    <a:pt x="209550" y="1234440"/>
                  </a:cubicBezTo>
                  <a:cubicBezTo>
                    <a:pt x="162560" y="1277620"/>
                    <a:pt x="107950" y="1327150"/>
                    <a:pt x="88900" y="1341120"/>
                  </a:cubicBezTo>
                  <a:cubicBezTo>
                    <a:pt x="83820" y="1344930"/>
                    <a:pt x="81280" y="1346200"/>
                    <a:pt x="77470" y="1347470"/>
                  </a:cubicBezTo>
                  <a:cubicBezTo>
                    <a:pt x="73660" y="1350010"/>
                    <a:pt x="68580" y="1351280"/>
                    <a:pt x="64770" y="1352550"/>
                  </a:cubicBezTo>
                  <a:cubicBezTo>
                    <a:pt x="60960" y="1353820"/>
                    <a:pt x="55880" y="1352550"/>
                    <a:pt x="52070" y="1352550"/>
                  </a:cubicBezTo>
                  <a:cubicBezTo>
                    <a:pt x="48260" y="1352550"/>
                    <a:pt x="43180" y="1352550"/>
                    <a:pt x="39370" y="1351280"/>
                  </a:cubicBezTo>
                  <a:cubicBezTo>
                    <a:pt x="35560" y="1350010"/>
                    <a:pt x="31750" y="1348740"/>
                    <a:pt x="27940" y="1346200"/>
                  </a:cubicBezTo>
                  <a:cubicBezTo>
                    <a:pt x="24130" y="1343660"/>
                    <a:pt x="20320" y="1341120"/>
                    <a:pt x="16510" y="1338580"/>
                  </a:cubicBezTo>
                  <a:cubicBezTo>
                    <a:pt x="13970" y="1336040"/>
                    <a:pt x="11430" y="1332230"/>
                    <a:pt x="8890" y="1328420"/>
                  </a:cubicBezTo>
                  <a:cubicBezTo>
                    <a:pt x="6350" y="1324610"/>
                    <a:pt x="3810" y="1320800"/>
                    <a:pt x="2540" y="1316990"/>
                  </a:cubicBezTo>
                  <a:cubicBezTo>
                    <a:pt x="1270" y="1313180"/>
                    <a:pt x="0" y="1308100"/>
                    <a:pt x="0" y="1303020"/>
                  </a:cubicBezTo>
                  <a:cubicBezTo>
                    <a:pt x="0" y="1299210"/>
                    <a:pt x="0" y="1294130"/>
                    <a:pt x="0" y="1290320"/>
                  </a:cubicBezTo>
                  <a:cubicBezTo>
                    <a:pt x="0" y="1286510"/>
                    <a:pt x="2540" y="1281430"/>
                    <a:pt x="3810" y="1277620"/>
                  </a:cubicBezTo>
                  <a:cubicBezTo>
                    <a:pt x="5080" y="1273810"/>
                    <a:pt x="7620" y="1270000"/>
                    <a:pt x="10160" y="1266190"/>
                  </a:cubicBezTo>
                  <a:cubicBezTo>
                    <a:pt x="12700" y="1262380"/>
                    <a:pt x="19050" y="1257300"/>
                    <a:pt x="19050" y="1257300"/>
                  </a:cubicBezTo>
                </a:path>
              </a:pathLst>
            </a:custGeom>
            <a:solidFill>
              <a:srgbClr val="FFFFFF"/>
            </a:solidFill>
            <a:ln>
              <a:noFill/>
            </a:ln>
          </p:spPr>
        </p:sp>
      </p:grpSp>
      <p:grpSp>
        <p:nvGrpSpPr>
          <p:cNvPr name="Group 20" id="20"/>
          <p:cNvGrpSpPr/>
          <p:nvPr/>
        </p:nvGrpSpPr>
        <p:grpSpPr>
          <a:xfrm rot="0">
            <a:off x="7475940" y="4720567"/>
            <a:ext cx="422933" cy="422933"/>
            <a:chOff x="0" y="0"/>
            <a:chExt cx="812800" cy="812800"/>
          </a:xfrm>
        </p:grpSpPr>
        <p:sp>
          <p:nvSpPr>
            <p:cNvPr name="Freeform 21" id="21"/>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22" id="22"/>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23" id="23"/>
          <p:cNvSpPr txBox="true"/>
          <p:nvPr/>
        </p:nvSpPr>
        <p:spPr>
          <a:xfrm rot="0">
            <a:off x="5033691" y="7769397"/>
            <a:ext cx="6982469"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Our Products</a:t>
            </a:r>
          </a:p>
        </p:txBody>
      </p:sp>
      <p:sp>
        <p:nvSpPr>
          <p:cNvPr name="TextBox 24" id="24"/>
          <p:cNvSpPr txBox="true"/>
          <p:nvPr/>
        </p:nvSpPr>
        <p:spPr>
          <a:xfrm rot="0">
            <a:off x="1859177" y="7731297"/>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FFF"/>
                </a:solidFill>
                <a:latin typeface="Montserrat Extra-Bold"/>
              </a:rPr>
              <a:t>2</a:t>
            </a:r>
          </a:p>
        </p:txBody>
      </p:sp>
      <p:sp>
        <p:nvSpPr>
          <p:cNvPr name="TextBox 25" id="25"/>
          <p:cNvSpPr txBox="true"/>
          <p:nvPr/>
        </p:nvSpPr>
        <p:spPr>
          <a:xfrm rot="0">
            <a:off x="14321081" y="7796471"/>
            <a:ext cx="2507133"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a:rPr>
              <a:t>2023</a:t>
            </a:r>
          </a:p>
        </p:txBody>
      </p:sp>
      <p:sp>
        <p:nvSpPr>
          <p:cNvPr name="TextBox 26" id="26"/>
          <p:cNvSpPr txBox="true"/>
          <p:nvPr/>
        </p:nvSpPr>
        <p:spPr>
          <a:xfrm rot="0">
            <a:off x="941505" y="745629"/>
            <a:ext cx="2039703"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YOURLOGO</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2543353" y="3528194"/>
            <a:ext cx="6079620" cy="5730106"/>
            <a:chOff x="0" y="0"/>
            <a:chExt cx="8106160" cy="7640141"/>
          </a:xfrm>
        </p:grpSpPr>
        <p:grpSp>
          <p:nvGrpSpPr>
            <p:cNvPr name="Group 3" id="3"/>
            <p:cNvGrpSpPr>
              <a:grpSpLocks noChangeAspect="true"/>
            </p:cNvGrpSpPr>
            <p:nvPr/>
          </p:nvGrpSpPr>
          <p:grpSpPr>
            <a:xfrm rot="0">
              <a:off x="0" y="0"/>
              <a:ext cx="3355808" cy="3355794"/>
              <a:chOff x="0" y="0"/>
              <a:chExt cx="6350025" cy="6350000"/>
            </a:xfrm>
          </p:grpSpPr>
          <p:sp>
            <p:nvSpPr>
              <p:cNvPr name="Freeform 4" id="4"/>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12319" r="-92912" t="-6159" b="-30662"/>
                </a:stretch>
              </a:blipFill>
            </p:spPr>
          </p:sp>
        </p:grpSp>
        <p:sp>
          <p:nvSpPr>
            <p:cNvPr name="TextBox 5" id="5"/>
            <p:cNvSpPr txBox="true"/>
            <p:nvPr/>
          </p:nvSpPr>
          <p:spPr>
            <a:xfrm rot="0">
              <a:off x="3842730" y="513859"/>
              <a:ext cx="3590252" cy="647700"/>
            </a:xfrm>
            <a:prstGeom prst="rect">
              <a:avLst/>
            </a:prstGeom>
          </p:spPr>
          <p:txBody>
            <a:bodyPr anchor="t" rtlCol="false" tIns="0" lIns="0" bIns="0" rIns="0">
              <a:spAutoFit/>
            </a:bodyPr>
            <a:lstStyle/>
            <a:p>
              <a:pPr algn="l" marL="0" indent="0" lvl="0">
                <a:lnSpc>
                  <a:spcPts val="3840"/>
                </a:lnSpc>
                <a:spcBef>
                  <a:spcPct val="0"/>
                </a:spcBef>
              </a:pPr>
              <a:r>
                <a:rPr lang="en-US" sz="3200">
                  <a:solidFill>
                    <a:srgbClr val="000000"/>
                  </a:solidFill>
                  <a:latin typeface="Open Sauce"/>
                </a:rPr>
                <a:t>Service One</a:t>
              </a:r>
            </a:p>
          </p:txBody>
        </p:sp>
        <p:sp>
          <p:nvSpPr>
            <p:cNvPr name="TextBox 6" id="6"/>
            <p:cNvSpPr txBox="true"/>
            <p:nvPr/>
          </p:nvSpPr>
          <p:spPr>
            <a:xfrm rot="0">
              <a:off x="3842730" y="1438476"/>
              <a:ext cx="4263431" cy="1104265"/>
            </a:xfrm>
            <a:prstGeom prst="rect">
              <a:avLst/>
            </a:prstGeom>
          </p:spPr>
          <p:txBody>
            <a:bodyPr anchor="t" rtlCol="false" tIns="0" lIns="0" bIns="0" rIns="0">
              <a:spAutoFit/>
            </a:bodyPr>
            <a:lstStyle/>
            <a:p>
              <a:pPr algn="l" marL="0" indent="0" lvl="0">
                <a:lnSpc>
                  <a:spcPts val="3359"/>
                </a:lnSpc>
                <a:spcBef>
                  <a:spcPct val="0"/>
                </a:spcBef>
              </a:pPr>
              <a:r>
                <a:rPr lang="en-US" sz="2399">
                  <a:solidFill>
                    <a:srgbClr val="000000"/>
                  </a:solidFill>
                  <a:latin typeface="Open Sauce"/>
                </a:rPr>
                <a:t>Elaborate on what you want to discuss.</a:t>
              </a:r>
              <a:r>
                <a:rPr lang="en-US" sz="2399">
                  <a:solidFill>
                    <a:srgbClr val="000000"/>
                  </a:solidFill>
                  <a:latin typeface="Open Sauce"/>
                </a:rPr>
                <a:t> </a:t>
              </a:r>
            </a:p>
          </p:txBody>
        </p:sp>
        <p:grpSp>
          <p:nvGrpSpPr>
            <p:cNvPr name="Group 7" id="7"/>
            <p:cNvGrpSpPr>
              <a:grpSpLocks noChangeAspect="true"/>
            </p:cNvGrpSpPr>
            <p:nvPr/>
          </p:nvGrpSpPr>
          <p:grpSpPr>
            <a:xfrm rot="0">
              <a:off x="0" y="4284347"/>
              <a:ext cx="3355808" cy="3355794"/>
              <a:chOff x="0" y="0"/>
              <a:chExt cx="6350025" cy="6350000"/>
            </a:xfrm>
          </p:grpSpPr>
          <p:sp>
            <p:nvSpPr>
              <p:cNvPr name="Freeform 8" id="8"/>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3"/>
                <a:stretch>
                  <a:fillRect l="-84834" r="-116343" t="-13232" b="-87553"/>
                </a:stretch>
              </a:blipFill>
            </p:spPr>
          </p:sp>
        </p:grpSp>
        <p:sp>
          <p:nvSpPr>
            <p:cNvPr name="TextBox 9" id="9"/>
            <p:cNvSpPr txBox="true"/>
            <p:nvPr/>
          </p:nvSpPr>
          <p:spPr>
            <a:xfrm rot="0">
              <a:off x="3842730" y="4798206"/>
              <a:ext cx="3590252" cy="643467"/>
            </a:xfrm>
            <a:prstGeom prst="rect">
              <a:avLst/>
            </a:prstGeom>
          </p:spPr>
          <p:txBody>
            <a:bodyPr anchor="t" rtlCol="false" tIns="0" lIns="0" bIns="0" rIns="0">
              <a:spAutoFit/>
            </a:bodyPr>
            <a:lstStyle/>
            <a:p>
              <a:pPr algn="l" marL="0" indent="0" lvl="0">
                <a:lnSpc>
                  <a:spcPts val="3840"/>
                </a:lnSpc>
                <a:spcBef>
                  <a:spcPct val="0"/>
                </a:spcBef>
              </a:pPr>
              <a:r>
                <a:rPr lang="en-US" sz="3200">
                  <a:solidFill>
                    <a:srgbClr val="000000"/>
                  </a:solidFill>
                  <a:latin typeface="Open Sauce"/>
                </a:rPr>
                <a:t>Service Two</a:t>
              </a:r>
            </a:p>
          </p:txBody>
        </p:sp>
        <p:sp>
          <p:nvSpPr>
            <p:cNvPr name="TextBox 10" id="10"/>
            <p:cNvSpPr txBox="true"/>
            <p:nvPr/>
          </p:nvSpPr>
          <p:spPr>
            <a:xfrm rot="0">
              <a:off x="3842730" y="5722823"/>
              <a:ext cx="4263431" cy="1104265"/>
            </a:xfrm>
            <a:prstGeom prst="rect">
              <a:avLst/>
            </a:prstGeom>
          </p:spPr>
          <p:txBody>
            <a:bodyPr anchor="t" rtlCol="false" tIns="0" lIns="0" bIns="0" rIns="0">
              <a:spAutoFit/>
            </a:bodyPr>
            <a:lstStyle/>
            <a:p>
              <a:pPr algn="l" marL="0" indent="0" lvl="0">
                <a:lnSpc>
                  <a:spcPts val="3359"/>
                </a:lnSpc>
                <a:spcBef>
                  <a:spcPct val="0"/>
                </a:spcBef>
              </a:pPr>
              <a:r>
                <a:rPr lang="en-US" sz="2399">
                  <a:solidFill>
                    <a:srgbClr val="000000"/>
                  </a:solidFill>
                  <a:latin typeface="Open Sauce"/>
                </a:rPr>
                <a:t>Elaborate on what you want to discuss.</a:t>
              </a:r>
              <a:r>
                <a:rPr lang="en-US" sz="2399">
                  <a:solidFill>
                    <a:srgbClr val="000000"/>
                  </a:solidFill>
                  <a:latin typeface="Open Sauce"/>
                </a:rPr>
                <a:t> </a:t>
              </a:r>
            </a:p>
          </p:txBody>
        </p:sp>
      </p:grpSp>
      <p:pic>
        <p:nvPicPr>
          <p:cNvPr name="Picture 11" id="11"/>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67134">
            <a:off x="9365159" y="-4906531"/>
            <a:ext cx="16115167" cy="9493299"/>
          </a:xfrm>
          <a:prstGeom prst="rect">
            <a:avLst/>
          </a:prstGeom>
        </p:spPr>
      </p:pic>
      <p:grpSp>
        <p:nvGrpSpPr>
          <p:cNvPr name="Group 12" id="12"/>
          <p:cNvGrpSpPr/>
          <p:nvPr/>
        </p:nvGrpSpPr>
        <p:grpSpPr>
          <a:xfrm rot="0">
            <a:off x="4401008" y="491823"/>
            <a:ext cx="2812611" cy="1650312"/>
            <a:chOff x="0" y="0"/>
            <a:chExt cx="740770" cy="434650"/>
          </a:xfrm>
        </p:grpSpPr>
        <p:sp>
          <p:nvSpPr>
            <p:cNvPr name="Freeform 13" id="13"/>
            <p:cNvSpPr/>
            <p:nvPr/>
          </p:nvSpPr>
          <p:spPr>
            <a:xfrm flipH="false" flipV="false">
              <a:off x="0" y="0"/>
              <a:ext cx="740770" cy="434650"/>
            </a:xfrm>
            <a:custGeom>
              <a:avLst/>
              <a:gdLst/>
              <a:ahLst/>
              <a:cxnLst/>
              <a:rect r="r" b="b" t="t" l="l"/>
              <a:pathLst>
                <a:path h="434650" w="740770">
                  <a:moveTo>
                    <a:pt x="140381" y="0"/>
                  </a:moveTo>
                  <a:lnTo>
                    <a:pt x="600389" y="0"/>
                  </a:lnTo>
                  <a:cubicBezTo>
                    <a:pt x="677919" y="0"/>
                    <a:pt x="740770" y="62851"/>
                    <a:pt x="740770" y="140381"/>
                  </a:cubicBezTo>
                  <a:lnTo>
                    <a:pt x="740770" y="294269"/>
                  </a:lnTo>
                  <a:cubicBezTo>
                    <a:pt x="740770" y="371799"/>
                    <a:pt x="677919" y="434650"/>
                    <a:pt x="600389" y="434650"/>
                  </a:cubicBezTo>
                  <a:lnTo>
                    <a:pt x="140381" y="434650"/>
                  </a:lnTo>
                  <a:cubicBezTo>
                    <a:pt x="62851" y="434650"/>
                    <a:pt x="0" y="371799"/>
                    <a:pt x="0" y="294269"/>
                  </a:cubicBezTo>
                  <a:lnTo>
                    <a:pt x="0" y="140381"/>
                  </a:lnTo>
                  <a:cubicBezTo>
                    <a:pt x="0" y="62851"/>
                    <a:pt x="62851" y="0"/>
                    <a:pt x="140381" y="0"/>
                  </a:cubicBezTo>
                  <a:close/>
                </a:path>
              </a:pathLst>
            </a:custGeom>
            <a:solidFill>
              <a:srgbClr val="000000">
                <a:alpha val="0"/>
              </a:srgbClr>
            </a:solidFill>
            <a:ln w="47625">
              <a:solidFill>
                <a:srgbClr val="225F44"/>
              </a:solidFill>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5" id="15"/>
          <p:cNvGrpSpPr/>
          <p:nvPr/>
        </p:nvGrpSpPr>
        <p:grpSpPr>
          <a:xfrm rot="0">
            <a:off x="1028700" y="491823"/>
            <a:ext cx="1704459" cy="1704459"/>
            <a:chOff x="0" y="0"/>
            <a:chExt cx="812800" cy="812800"/>
          </a:xfrm>
        </p:grpSpPr>
        <p:sp>
          <p:nvSpPr>
            <p:cNvPr name="Freeform 16" id="16"/>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18" id="18"/>
          <p:cNvSpPr/>
          <p:nvPr/>
        </p:nvSpPr>
        <p:spPr>
          <a:xfrm flipV="true">
            <a:off x="2125271" y="1342551"/>
            <a:ext cx="2309037" cy="3003"/>
          </a:xfrm>
          <a:prstGeom prst="line">
            <a:avLst/>
          </a:prstGeom>
          <a:ln cap="flat" w="38100">
            <a:solidFill>
              <a:srgbClr val="225F44"/>
            </a:solidFill>
            <a:prstDash val="solid"/>
            <a:headEnd type="none" len="sm" w="sm"/>
            <a:tailEnd type="none" len="sm" w="sm"/>
          </a:ln>
        </p:spPr>
      </p:sp>
      <p:sp>
        <p:nvSpPr>
          <p:cNvPr name="TextBox 19" id="19"/>
          <p:cNvSpPr txBox="true"/>
          <p:nvPr/>
        </p:nvSpPr>
        <p:spPr>
          <a:xfrm rot="0">
            <a:off x="4785642" y="707379"/>
            <a:ext cx="2095934"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Our</a:t>
            </a:r>
          </a:p>
        </p:txBody>
      </p:sp>
      <p:sp>
        <p:nvSpPr>
          <p:cNvPr name="TextBox 20" id="20"/>
          <p:cNvSpPr txBox="true"/>
          <p:nvPr/>
        </p:nvSpPr>
        <p:spPr>
          <a:xfrm rot="0">
            <a:off x="1585309" y="73445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FFF"/>
                </a:solidFill>
                <a:latin typeface="Montserrat Extra-Bold Bold"/>
              </a:rPr>
              <a:t>3</a:t>
            </a:r>
          </a:p>
        </p:txBody>
      </p:sp>
      <p:sp>
        <p:nvSpPr>
          <p:cNvPr name="AutoShape 21" id="21"/>
          <p:cNvSpPr/>
          <p:nvPr/>
        </p:nvSpPr>
        <p:spPr>
          <a:xfrm flipV="true">
            <a:off x="7213643" y="1363103"/>
            <a:ext cx="1309787" cy="3003"/>
          </a:xfrm>
          <a:prstGeom prst="line">
            <a:avLst/>
          </a:prstGeom>
          <a:ln cap="flat" w="38100">
            <a:solidFill>
              <a:srgbClr val="225F44"/>
            </a:solidFill>
            <a:prstDash val="solid"/>
            <a:headEnd type="none" len="sm" w="sm"/>
            <a:tailEnd type="none" len="sm" w="sm"/>
          </a:ln>
        </p:spPr>
      </p:sp>
      <p:grpSp>
        <p:nvGrpSpPr>
          <p:cNvPr name="Group 22" id="22"/>
          <p:cNvGrpSpPr/>
          <p:nvPr/>
        </p:nvGrpSpPr>
        <p:grpSpPr>
          <a:xfrm rot="0">
            <a:off x="8523473" y="491823"/>
            <a:ext cx="4968887" cy="1650312"/>
            <a:chOff x="0" y="0"/>
            <a:chExt cx="1308678" cy="434650"/>
          </a:xfrm>
        </p:grpSpPr>
        <p:sp>
          <p:nvSpPr>
            <p:cNvPr name="Freeform 23" id="23"/>
            <p:cNvSpPr/>
            <p:nvPr/>
          </p:nvSpPr>
          <p:spPr>
            <a:xfrm flipH="false" flipV="false">
              <a:off x="0" y="0"/>
              <a:ext cx="1308678" cy="434650"/>
            </a:xfrm>
            <a:custGeom>
              <a:avLst/>
              <a:gdLst/>
              <a:ahLst/>
              <a:cxnLst/>
              <a:rect r="r" b="b" t="t" l="l"/>
              <a:pathLst>
                <a:path h="434650" w="1308678">
                  <a:moveTo>
                    <a:pt x="79462" y="0"/>
                  </a:moveTo>
                  <a:lnTo>
                    <a:pt x="1229216" y="0"/>
                  </a:lnTo>
                  <a:cubicBezTo>
                    <a:pt x="1273102" y="0"/>
                    <a:pt x="1308678" y="35576"/>
                    <a:pt x="1308678" y="79462"/>
                  </a:cubicBezTo>
                  <a:lnTo>
                    <a:pt x="1308678" y="355188"/>
                  </a:lnTo>
                  <a:cubicBezTo>
                    <a:pt x="1308678" y="399074"/>
                    <a:pt x="1273102" y="434650"/>
                    <a:pt x="1229216" y="434650"/>
                  </a:cubicBezTo>
                  <a:lnTo>
                    <a:pt x="79462" y="434650"/>
                  </a:lnTo>
                  <a:cubicBezTo>
                    <a:pt x="35576" y="434650"/>
                    <a:pt x="0" y="399074"/>
                    <a:pt x="0" y="355188"/>
                  </a:cubicBezTo>
                  <a:lnTo>
                    <a:pt x="0" y="79462"/>
                  </a:lnTo>
                  <a:cubicBezTo>
                    <a:pt x="0" y="35576"/>
                    <a:pt x="35576" y="0"/>
                    <a:pt x="79462" y="0"/>
                  </a:cubicBezTo>
                  <a:close/>
                </a:path>
              </a:pathLst>
            </a:custGeom>
            <a:solidFill>
              <a:srgbClr val="000000">
                <a:alpha val="0"/>
              </a:srgbClr>
            </a:solidFill>
            <a:ln w="47625">
              <a:solidFill>
                <a:srgbClr val="225F44"/>
              </a:solidFill>
            </a:ln>
          </p:spPr>
        </p:sp>
        <p:sp>
          <p:nvSpPr>
            <p:cNvPr name="TextBox 24" id="2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25" id="25"/>
          <p:cNvSpPr txBox="true"/>
          <p:nvPr/>
        </p:nvSpPr>
        <p:spPr>
          <a:xfrm rot="0">
            <a:off x="8908107" y="707379"/>
            <a:ext cx="4325840"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Services</a:t>
            </a:r>
          </a:p>
        </p:txBody>
      </p:sp>
      <p:grpSp>
        <p:nvGrpSpPr>
          <p:cNvPr name="Group 26" id="26"/>
          <p:cNvGrpSpPr/>
          <p:nvPr/>
        </p:nvGrpSpPr>
        <p:grpSpPr>
          <a:xfrm rot="0">
            <a:off x="16557645" y="964554"/>
            <a:ext cx="860253" cy="860253"/>
            <a:chOff x="0" y="0"/>
            <a:chExt cx="812800" cy="812800"/>
          </a:xfrm>
        </p:grpSpPr>
        <p:sp>
          <p:nvSpPr>
            <p:cNvPr name="Freeform 27" id="27"/>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28" id="28"/>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29" id="29"/>
          <p:cNvSpPr/>
          <p:nvPr/>
        </p:nvSpPr>
        <p:spPr>
          <a:xfrm>
            <a:off x="13492404" y="1366105"/>
            <a:ext cx="3065242" cy="19050"/>
          </a:xfrm>
          <a:prstGeom prst="line">
            <a:avLst/>
          </a:prstGeom>
          <a:ln cap="flat" w="38100">
            <a:solidFill>
              <a:srgbClr val="225F44"/>
            </a:solidFill>
            <a:prstDash val="solid"/>
            <a:headEnd type="none" len="sm" w="sm"/>
            <a:tailEnd type="none" len="sm" w="sm"/>
          </a:ln>
        </p:spPr>
      </p:sp>
      <p:grpSp>
        <p:nvGrpSpPr>
          <p:cNvPr name="Group 30" id="30"/>
          <p:cNvGrpSpPr/>
          <p:nvPr/>
        </p:nvGrpSpPr>
        <p:grpSpPr>
          <a:xfrm rot="0">
            <a:off x="15827509" y="9258300"/>
            <a:ext cx="2863582" cy="518516"/>
            <a:chOff x="0" y="0"/>
            <a:chExt cx="3818109" cy="691355"/>
          </a:xfrm>
        </p:grpSpPr>
        <p:grpSp>
          <p:nvGrpSpPr>
            <p:cNvPr name="Group 31" id="31"/>
            <p:cNvGrpSpPr/>
            <p:nvPr/>
          </p:nvGrpSpPr>
          <p:grpSpPr>
            <a:xfrm rot="0">
              <a:off x="32335" y="583210"/>
              <a:ext cx="2382454" cy="108145"/>
              <a:chOff x="0" y="0"/>
              <a:chExt cx="470608" cy="21362"/>
            </a:xfrm>
          </p:grpSpPr>
          <p:sp>
            <p:nvSpPr>
              <p:cNvPr name="Freeform 32" id="32"/>
              <p:cNvSpPr/>
              <p:nvPr/>
            </p:nvSpPr>
            <p:spPr>
              <a:xfrm flipH="false" flipV="false">
                <a:off x="0" y="0"/>
                <a:ext cx="470608" cy="21362"/>
              </a:xfrm>
              <a:custGeom>
                <a:avLst/>
                <a:gdLst/>
                <a:ahLst/>
                <a:cxnLst/>
                <a:rect r="r" b="b" t="t" l="l"/>
                <a:pathLst>
                  <a:path h="21362" w="470608">
                    <a:moveTo>
                      <a:pt x="0" y="0"/>
                    </a:moveTo>
                    <a:lnTo>
                      <a:pt x="470608" y="0"/>
                    </a:lnTo>
                    <a:lnTo>
                      <a:pt x="470608" y="21362"/>
                    </a:lnTo>
                    <a:lnTo>
                      <a:pt x="0" y="21362"/>
                    </a:lnTo>
                    <a:close/>
                  </a:path>
                </a:pathLst>
              </a:custGeom>
              <a:solidFill>
                <a:srgbClr val="000000"/>
              </a:solidFill>
            </p:spPr>
          </p:sp>
          <p:sp>
            <p:nvSpPr>
              <p:cNvPr name="TextBox 33" id="33"/>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34" id="34"/>
            <p:cNvSpPr txBox="true"/>
            <p:nvPr/>
          </p:nvSpPr>
          <p:spPr>
            <a:xfrm rot="0">
              <a:off x="0" y="9525"/>
              <a:ext cx="3818109" cy="47307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YOURLOGO</a:t>
              </a:r>
            </a:p>
          </p:txBody>
        </p:sp>
      </p:grpSp>
      <p:grpSp>
        <p:nvGrpSpPr>
          <p:cNvPr name="Group 35" id="35"/>
          <p:cNvGrpSpPr>
            <a:grpSpLocks noChangeAspect="true"/>
          </p:cNvGrpSpPr>
          <p:nvPr/>
        </p:nvGrpSpPr>
        <p:grpSpPr>
          <a:xfrm rot="0">
            <a:off x="9144000" y="3528194"/>
            <a:ext cx="2516856" cy="2516846"/>
            <a:chOff x="0" y="0"/>
            <a:chExt cx="6350025" cy="6350000"/>
          </a:xfrm>
        </p:grpSpPr>
        <p:sp>
          <p:nvSpPr>
            <p:cNvPr name="Freeform 36" id="36"/>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6"/>
              <a:stretch>
                <a:fillRect l="0" r="-49999" t="0" b="0"/>
              </a:stretch>
            </a:blipFill>
          </p:spPr>
        </p:sp>
      </p:grpSp>
      <p:sp>
        <p:nvSpPr>
          <p:cNvPr name="TextBox 37" id="37"/>
          <p:cNvSpPr txBox="true"/>
          <p:nvPr/>
        </p:nvSpPr>
        <p:spPr>
          <a:xfrm rot="0">
            <a:off x="12026047" y="3913588"/>
            <a:ext cx="3801462" cy="482600"/>
          </a:xfrm>
          <a:prstGeom prst="rect">
            <a:avLst/>
          </a:prstGeom>
        </p:spPr>
        <p:txBody>
          <a:bodyPr anchor="t" rtlCol="false" tIns="0" lIns="0" bIns="0" rIns="0">
            <a:spAutoFit/>
          </a:bodyPr>
          <a:lstStyle/>
          <a:p>
            <a:pPr algn="l" marL="0" indent="0" lvl="0">
              <a:lnSpc>
                <a:spcPts val="3840"/>
              </a:lnSpc>
              <a:spcBef>
                <a:spcPct val="0"/>
              </a:spcBef>
            </a:pPr>
            <a:r>
              <a:rPr lang="en-US" sz="3200">
                <a:solidFill>
                  <a:srgbClr val="000000"/>
                </a:solidFill>
                <a:latin typeface="Open Sauce"/>
              </a:rPr>
              <a:t>Service Three</a:t>
            </a:r>
          </a:p>
        </p:txBody>
      </p:sp>
      <p:sp>
        <p:nvSpPr>
          <p:cNvPr name="TextBox 38" id="38"/>
          <p:cNvSpPr txBox="true"/>
          <p:nvPr/>
        </p:nvSpPr>
        <p:spPr>
          <a:xfrm rot="0">
            <a:off x="12026047" y="4595145"/>
            <a:ext cx="3197573" cy="840105"/>
          </a:xfrm>
          <a:prstGeom prst="rect">
            <a:avLst/>
          </a:prstGeom>
        </p:spPr>
        <p:txBody>
          <a:bodyPr anchor="t" rtlCol="false" tIns="0" lIns="0" bIns="0" rIns="0">
            <a:spAutoFit/>
          </a:bodyPr>
          <a:lstStyle/>
          <a:p>
            <a:pPr algn="l" marL="0" indent="0" lvl="0">
              <a:lnSpc>
                <a:spcPts val="3359"/>
              </a:lnSpc>
              <a:spcBef>
                <a:spcPct val="0"/>
              </a:spcBef>
            </a:pPr>
            <a:r>
              <a:rPr lang="en-US" sz="2399">
                <a:solidFill>
                  <a:srgbClr val="000000"/>
                </a:solidFill>
                <a:latin typeface="Open Sauce"/>
              </a:rPr>
              <a:t>Elaborate on what you want to discuss.</a:t>
            </a:r>
            <a:r>
              <a:rPr lang="en-US" sz="2399">
                <a:solidFill>
                  <a:srgbClr val="000000"/>
                </a:solidFill>
                <a:latin typeface="Open Sauce"/>
              </a:rPr>
              <a:t> </a:t>
            </a:r>
          </a:p>
        </p:txBody>
      </p:sp>
      <p:grpSp>
        <p:nvGrpSpPr>
          <p:cNvPr name="Group 39" id="39"/>
          <p:cNvGrpSpPr>
            <a:grpSpLocks noChangeAspect="true"/>
          </p:cNvGrpSpPr>
          <p:nvPr/>
        </p:nvGrpSpPr>
        <p:grpSpPr>
          <a:xfrm rot="0">
            <a:off x="9144000" y="6741454"/>
            <a:ext cx="2516856" cy="2516846"/>
            <a:chOff x="0" y="0"/>
            <a:chExt cx="6350025" cy="6350000"/>
          </a:xfrm>
        </p:grpSpPr>
        <p:sp>
          <p:nvSpPr>
            <p:cNvPr name="Freeform 40" id="40"/>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7"/>
              <a:stretch>
                <a:fillRect l="-13198" r="-93980" t="-33844" b="-125131"/>
              </a:stretch>
            </a:blipFill>
          </p:spPr>
        </p:sp>
      </p:grpSp>
      <p:sp>
        <p:nvSpPr>
          <p:cNvPr name="TextBox 41" id="41"/>
          <p:cNvSpPr txBox="true"/>
          <p:nvPr/>
        </p:nvSpPr>
        <p:spPr>
          <a:xfrm rot="0">
            <a:off x="12026047" y="7126848"/>
            <a:ext cx="2692689" cy="482600"/>
          </a:xfrm>
          <a:prstGeom prst="rect">
            <a:avLst/>
          </a:prstGeom>
        </p:spPr>
        <p:txBody>
          <a:bodyPr anchor="t" rtlCol="false" tIns="0" lIns="0" bIns="0" rIns="0">
            <a:spAutoFit/>
          </a:bodyPr>
          <a:lstStyle/>
          <a:p>
            <a:pPr algn="l" marL="0" indent="0" lvl="0">
              <a:lnSpc>
                <a:spcPts val="3840"/>
              </a:lnSpc>
              <a:spcBef>
                <a:spcPct val="0"/>
              </a:spcBef>
            </a:pPr>
            <a:r>
              <a:rPr lang="en-US" sz="3200">
                <a:solidFill>
                  <a:srgbClr val="000000"/>
                </a:solidFill>
                <a:latin typeface="Open Sauce"/>
              </a:rPr>
              <a:t>Service Four</a:t>
            </a:r>
          </a:p>
        </p:txBody>
      </p:sp>
      <p:sp>
        <p:nvSpPr>
          <p:cNvPr name="TextBox 42" id="42"/>
          <p:cNvSpPr txBox="true"/>
          <p:nvPr/>
        </p:nvSpPr>
        <p:spPr>
          <a:xfrm rot="0">
            <a:off x="12026047" y="7808405"/>
            <a:ext cx="3197573" cy="840105"/>
          </a:xfrm>
          <a:prstGeom prst="rect">
            <a:avLst/>
          </a:prstGeom>
        </p:spPr>
        <p:txBody>
          <a:bodyPr anchor="t" rtlCol="false" tIns="0" lIns="0" bIns="0" rIns="0">
            <a:spAutoFit/>
          </a:bodyPr>
          <a:lstStyle/>
          <a:p>
            <a:pPr algn="l" marL="0" indent="0" lvl="0">
              <a:lnSpc>
                <a:spcPts val="3359"/>
              </a:lnSpc>
              <a:spcBef>
                <a:spcPct val="0"/>
              </a:spcBef>
            </a:pPr>
            <a:r>
              <a:rPr lang="en-US" sz="2399">
                <a:solidFill>
                  <a:srgbClr val="000000"/>
                </a:solidFill>
                <a:latin typeface="Open Sauce"/>
              </a:rPr>
              <a:t>Elaborate on what you want to discuss.</a:t>
            </a:r>
            <a:r>
              <a:rPr lang="en-US" sz="2399">
                <a:solidFill>
                  <a:srgbClr val="000000"/>
                </a:solidFill>
                <a:latin typeface="Open Sauce"/>
              </a:rPr>
              <a:t>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25F4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42564" r="63257" b="0"/>
          <a:stretch>
            <a:fillRect/>
          </a:stretch>
        </p:blipFill>
        <p:spPr>
          <a:xfrm flipH="false" flipV="false" rot="0">
            <a:off x="-1305770" y="6233"/>
            <a:ext cx="10437777" cy="9611660"/>
          </a:xfrm>
          <a:prstGeom prst="rect">
            <a:avLst/>
          </a:prstGeom>
        </p:spPr>
      </p:pic>
      <p:grpSp>
        <p:nvGrpSpPr>
          <p:cNvPr name="Group 3" id="3"/>
          <p:cNvGrpSpPr/>
          <p:nvPr/>
        </p:nvGrpSpPr>
        <p:grpSpPr>
          <a:xfrm rot="0">
            <a:off x="9144000" y="0"/>
            <a:ext cx="9144000" cy="10287000"/>
            <a:chOff x="0" y="0"/>
            <a:chExt cx="12192000" cy="13716000"/>
          </a:xfrm>
        </p:grpSpPr>
        <p:pic>
          <p:nvPicPr>
            <p:cNvPr name="Picture 4" id="4"/>
            <p:cNvPicPr>
              <a:picLocks noChangeAspect="true"/>
            </p:cNvPicPr>
            <p:nvPr/>
          </p:nvPicPr>
          <p:blipFill>
            <a:blip r:embed="rId4"/>
            <a:srcRect l="0" t="0" r="40740" b="0"/>
            <a:stretch>
              <a:fillRect/>
            </a:stretch>
          </p:blipFill>
          <p:spPr>
            <a:xfrm flipH="false" flipV="false">
              <a:off x="0" y="0"/>
              <a:ext cx="12192000" cy="13716000"/>
            </a:xfrm>
            <a:prstGeom prst="rect">
              <a:avLst/>
            </a:prstGeom>
          </p:spPr>
        </p:pic>
      </p:grpSp>
      <p:sp>
        <p:nvSpPr>
          <p:cNvPr name="TextBox 5" id="5"/>
          <p:cNvSpPr txBox="true"/>
          <p:nvPr/>
        </p:nvSpPr>
        <p:spPr>
          <a:xfrm rot="0">
            <a:off x="1028700" y="2642632"/>
            <a:ext cx="6904302" cy="2500868"/>
          </a:xfrm>
          <a:prstGeom prst="rect">
            <a:avLst/>
          </a:prstGeom>
        </p:spPr>
        <p:txBody>
          <a:bodyPr anchor="t" rtlCol="false" tIns="0" lIns="0" bIns="0" rIns="0">
            <a:spAutoFit/>
          </a:bodyPr>
          <a:lstStyle/>
          <a:p>
            <a:pPr algn="l" marL="0" indent="0" lvl="0">
              <a:lnSpc>
                <a:spcPts val="3359"/>
              </a:lnSpc>
              <a:spcBef>
                <a:spcPct val="0"/>
              </a:spcBef>
            </a:pPr>
            <a:r>
              <a:rPr lang="en-US" sz="2400" u="none">
                <a:solidFill>
                  <a:srgbClr val="FFFFFF"/>
                </a:solidFill>
                <a:latin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sp>
        <p:nvSpPr>
          <p:cNvPr name="TextBox 6" id="6"/>
          <p:cNvSpPr txBox="true"/>
          <p:nvPr/>
        </p:nvSpPr>
        <p:spPr>
          <a:xfrm rot="0">
            <a:off x="1028700" y="844628"/>
            <a:ext cx="6792574" cy="1219200"/>
          </a:xfrm>
          <a:prstGeom prst="rect">
            <a:avLst/>
          </a:prstGeom>
        </p:spPr>
        <p:txBody>
          <a:bodyPr anchor="t" rtlCol="false" tIns="0" lIns="0" bIns="0" rIns="0">
            <a:spAutoFit/>
          </a:bodyPr>
          <a:lstStyle/>
          <a:p>
            <a:pPr marL="0" indent="0" lvl="0">
              <a:lnSpc>
                <a:spcPts val="9600"/>
              </a:lnSpc>
              <a:spcBef>
                <a:spcPct val="0"/>
              </a:spcBef>
            </a:pPr>
            <a:r>
              <a:rPr lang="en-US" sz="8000">
                <a:solidFill>
                  <a:srgbClr val="FFF6EA"/>
                </a:solidFill>
                <a:latin typeface="Montserrat"/>
              </a:rPr>
              <a:t>Your  Project</a:t>
            </a:r>
          </a:p>
        </p:txBody>
      </p:sp>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6785" t="42564" r="31131" b="0"/>
          <a:stretch>
            <a:fillRect/>
          </a:stretch>
        </p:blipFill>
        <p:spPr>
          <a:xfrm flipH="false" flipV="false" rot="0">
            <a:off x="9156182" y="0"/>
            <a:ext cx="9114064" cy="9611660"/>
          </a:xfrm>
          <a:prstGeom prst="rect">
            <a:avLst/>
          </a:prstGeom>
        </p:spPr>
      </p:pic>
      <p:grpSp>
        <p:nvGrpSpPr>
          <p:cNvPr name="Group 8" id="8"/>
          <p:cNvGrpSpPr/>
          <p:nvPr/>
        </p:nvGrpSpPr>
        <p:grpSpPr>
          <a:xfrm rot="0">
            <a:off x="1116954" y="6879688"/>
            <a:ext cx="6616065" cy="1369695"/>
            <a:chOff x="0" y="0"/>
            <a:chExt cx="8821420" cy="1826260"/>
          </a:xfrm>
        </p:grpSpPr>
        <p:sp>
          <p:nvSpPr>
            <p:cNvPr name="Freeform 9" id="9"/>
            <p:cNvSpPr/>
            <p:nvPr/>
          </p:nvSpPr>
          <p:spPr>
            <a:xfrm flipH="false" flipV="false">
              <a:off x="48260" y="50800"/>
              <a:ext cx="8723630" cy="1724660"/>
            </a:xfrm>
            <a:custGeom>
              <a:avLst/>
              <a:gdLst/>
              <a:ahLst/>
              <a:cxnLst/>
              <a:rect r="r" b="b" t="t" l="l"/>
              <a:pathLst>
                <a:path h="1724660" w="8723630">
                  <a:moveTo>
                    <a:pt x="96520" y="1579880"/>
                  </a:moveTo>
                  <a:cubicBezTo>
                    <a:pt x="77470" y="1639570"/>
                    <a:pt x="76200" y="1666240"/>
                    <a:pt x="76200" y="1677670"/>
                  </a:cubicBezTo>
                  <a:cubicBezTo>
                    <a:pt x="76200" y="1684020"/>
                    <a:pt x="78740" y="1686560"/>
                    <a:pt x="78740" y="1690370"/>
                  </a:cubicBezTo>
                  <a:cubicBezTo>
                    <a:pt x="78740" y="1694180"/>
                    <a:pt x="78740" y="1697990"/>
                    <a:pt x="77470" y="1700530"/>
                  </a:cubicBezTo>
                  <a:cubicBezTo>
                    <a:pt x="76200" y="1703070"/>
                    <a:pt x="73660" y="1705610"/>
                    <a:pt x="72390" y="1708150"/>
                  </a:cubicBezTo>
                  <a:cubicBezTo>
                    <a:pt x="69850" y="1710690"/>
                    <a:pt x="68580" y="1713230"/>
                    <a:pt x="66040" y="1715770"/>
                  </a:cubicBezTo>
                  <a:cubicBezTo>
                    <a:pt x="63500" y="1718310"/>
                    <a:pt x="60960" y="1719580"/>
                    <a:pt x="58420" y="1720850"/>
                  </a:cubicBezTo>
                  <a:cubicBezTo>
                    <a:pt x="55880" y="1722120"/>
                    <a:pt x="52070" y="1722120"/>
                    <a:pt x="49530" y="1723390"/>
                  </a:cubicBezTo>
                  <a:cubicBezTo>
                    <a:pt x="46990" y="1723390"/>
                    <a:pt x="43180" y="1724660"/>
                    <a:pt x="40640" y="1724660"/>
                  </a:cubicBezTo>
                  <a:cubicBezTo>
                    <a:pt x="38100" y="1724660"/>
                    <a:pt x="34290" y="1723390"/>
                    <a:pt x="31750" y="1723390"/>
                  </a:cubicBezTo>
                  <a:cubicBezTo>
                    <a:pt x="29210" y="1722120"/>
                    <a:pt x="25400" y="1722120"/>
                    <a:pt x="22860" y="1720850"/>
                  </a:cubicBezTo>
                  <a:cubicBezTo>
                    <a:pt x="20320" y="1719580"/>
                    <a:pt x="17780" y="1717040"/>
                    <a:pt x="15240" y="1714500"/>
                  </a:cubicBezTo>
                  <a:cubicBezTo>
                    <a:pt x="12700" y="1711960"/>
                    <a:pt x="10160" y="1710690"/>
                    <a:pt x="8890" y="1708150"/>
                  </a:cubicBezTo>
                  <a:cubicBezTo>
                    <a:pt x="7620" y="1705610"/>
                    <a:pt x="6350" y="1701800"/>
                    <a:pt x="5080" y="1699260"/>
                  </a:cubicBezTo>
                  <a:cubicBezTo>
                    <a:pt x="3810" y="1696720"/>
                    <a:pt x="2540" y="1692910"/>
                    <a:pt x="2540" y="1690370"/>
                  </a:cubicBezTo>
                  <a:cubicBezTo>
                    <a:pt x="2540" y="1687830"/>
                    <a:pt x="0" y="1685290"/>
                    <a:pt x="2540" y="1681480"/>
                  </a:cubicBezTo>
                  <a:cubicBezTo>
                    <a:pt x="10160" y="1668780"/>
                    <a:pt x="71120" y="1653540"/>
                    <a:pt x="110490" y="1629410"/>
                  </a:cubicBezTo>
                  <a:cubicBezTo>
                    <a:pt x="165100" y="1597660"/>
                    <a:pt x="233680" y="1550670"/>
                    <a:pt x="292100" y="1497330"/>
                  </a:cubicBezTo>
                  <a:cubicBezTo>
                    <a:pt x="358140" y="1436370"/>
                    <a:pt x="425450" y="1355090"/>
                    <a:pt x="482600" y="1278890"/>
                  </a:cubicBezTo>
                  <a:cubicBezTo>
                    <a:pt x="538480" y="1205230"/>
                    <a:pt x="588010" y="1125220"/>
                    <a:pt x="631190" y="1051560"/>
                  </a:cubicBezTo>
                  <a:cubicBezTo>
                    <a:pt x="670560" y="985520"/>
                    <a:pt x="707390" y="914400"/>
                    <a:pt x="735330" y="857250"/>
                  </a:cubicBezTo>
                  <a:cubicBezTo>
                    <a:pt x="755650" y="814070"/>
                    <a:pt x="782320" y="769620"/>
                    <a:pt x="784860" y="739140"/>
                  </a:cubicBezTo>
                  <a:cubicBezTo>
                    <a:pt x="786130" y="720090"/>
                    <a:pt x="772160" y="701040"/>
                    <a:pt x="773430" y="692150"/>
                  </a:cubicBezTo>
                  <a:cubicBezTo>
                    <a:pt x="773430" y="688340"/>
                    <a:pt x="775970" y="687070"/>
                    <a:pt x="777240" y="685800"/>
                  </a:cubicBezTo>
                  <a:cubicBezTo>
                    <a:pt x="778510" y="684530"/>
                    <a:pt x="781050" y="683260"/>
                    <a:pt x="782320" y="681990"/>
                  </a:cubicBezTo>
                  <a:cubicBezTo>
                    <a:pt x="783590" y="680720"/>
                    <a:pt x="786130" y="679450"/>
                    <a:pt x="787400" y="678180"/>
                  </a:cubicBezTo>
                  <a:cubicBezTo>
                    <a:pt x="789940" y="676910"/>
                    <a:pt x="791210" y="676910"/>
                    <a:pt x="793750" y="675640"/>
                  </a:cubicBezTo>
                  <a:cubicBezTo>
                    <a:pt x="796290" y="675640"/>
                    <a:pt x="797560" y="674370"/>
                    <a:pt x="800100" y="674370"/>
                  </a:cubicBezTo>
                  <a:cubicBezTo>
                    <a:pt x="802640" y="674370"/>
                    <a:pt x="803910" y="675640"/>
                    <a:pt x="806450" y="675640"/>
                  </a:cubicBezTo>
                  <a:cubicBezTo>
                    <a:pt x="808990" y="676910"/>
                    <a:pt x="810260" y="676910"/>
                    <a:pt x="812800" y="678180"/>
                  </a:cubicBezTo>
                  <a:cubicBezTo>
                    <a:pt x="814070" y="679450"/>
                    <a:pt x="816610" y="680720"/>
                    <a:pt x="817880" y="681990"/>
                  </a:cubicBezTo>
                  <a:cubicBezTo>
                    <a:pt x="819150" y="683260"/>
                    <a:pt x="820420" y="685800"/>
                    <a:pt x="821690" y="687070"/>
                  </a:cubicBezTo>
                  <a:cubicBezTo>
                    <a:pt x="822960" y="689610"/>
                    <a:pt x="824230" y="690880"/>
                    <a:pt x="825500" y="693420"/>
                  </a:cubicBezTo>
                  <a:cubicBezTo>
                    <a:pt x="826770" y="695960"/>
                    <a:pt x="826770" y="697230"/>
                    <a:pt x="826770" y="699770"/>
                  </a:cubicBezTo>
                  <a:cubicBezTo>
                    <a:pt x="826770" y="702310"/>
                    <a:pt x="826770" y="703580"/>
                    <a:pt x="826770" y="706120"/>
                  </a:cubicBezTo>
                  <a:cubicBezTo>
                    <a:pt x="826770" y="708660"/>
                    <a:pt x="826770" y="709930"/>
                    <a:pt x="824230" y="712470"/>
                  </a:cubicBezTo>
                  <a:cubicBezTo>
                    <a:pt x="816610" y="722630"/>
                    <a:pt x="768350" y="742950"/>
                    <a:pt x="742950" y="765810"/>
                  </a:cubicBezTo>
                  <a:cubicBezTo>
                    <a:pt x="712470" y="792480"/>
                    <a:pt x="681990" y="828040"/>
                    <a:pt x="657860" y="864870"/>
                  </a:cubicBezTo>
                  <a:cubicBezTo>
                    <a:pt x="632460" y="902970"/>
                    <a:pt x="608330" y="951230"/>
                    <a:pt x="593090" y="991870"/>
                  </a:cubicBezTo>
                  <a:cubicBezTo>
                    <a:pt x="580390" y="1026160"/>
                    <a:pt x="558800" y="1065530"/>
                    <a:pt x="570230" y="1092200"/>
                  </a:cubicBezTo>
                  <a:cubicBezTo>
                    <a:pt x="581660" y="1120140"/>
                    <a:pt x="626110" y="1143000"/>
                    <a:pt x="666750" y="1150620"/>
                  </a:cubicBezTo>
                  <a:cubicBezTo>
                    <a:pt x="726440" y="1162050"/>
                    <a:pt x="824230" y="1134110"/>
                    <a:pt x="902970" y="1108710"/>
                  </a:cubicBezTo>
                  <a:cubicBezTo>
                    <a:pt x="990600" y="1080770"/>
                    <a:pt x="1087120" y="1029970"/>
                    <a:pt x="1168400" y="982980"/>
                  </a:cubicBezTo>
                  <a:cubicBezTo>
                    <a:pt x="1244600" y="939800"/>
                    <a:pt x="1318260" y="882650"/>
                    <a:pt x="1377950" y="838200"/>
                  </a:cubicBezTo>
                  <a:cubicBezTo>
                    <a:pt x="1423670" y="803910"/>
                    <a:pt x="1484630" y="772160"/>
                    <a:pt x="1496060" y="744220"/>
                  </a:cubicBezTo>
                  <a:cubicBezTo>
                    <a:pt x="1502410" y="730250"/>
                    <a:pt x="1489710" y="711200"/>
                    <a:pt x="1492250" y="704850"/>
                  </a:cubicBezTo>
                  <a:cubicBezTo>
                    <a:pt x="1493520" y="702310"/>
                    <a:pt x="1496060" y="702310"/>
                    <a:pt x="1497330" y="701040"/>
                  </a:cubicBezTo>
                  <a:cubicBezTo>
                    <a:pt x="1498600" y="699770"/>
                    <a:pt x="1501140" y="698500"/>
                    <a:pt x="1502410" y="698500"/>
                  </a:cubicBezTo>
                  <a:cubicBezTo>
                    <a:pt x="1504950" y="698500"/>
                    <a:pt x="1506220" y="698500"/>
                    <a:pt x="1508760" y="698500"/>
                  </a:cubicBezTo>
                  <a:cubicBezTo>
                    <a:pt x="1511300" y="698500"/>
                    <a:pt x="1512570" y="698500"/>
                    <a:pt x="1515110" y="698500"/>
                  </a:cubicBezTo>
                  <a:cubicBezTo>
                    <a:pt x="1516380" y="698500"/>
                    <a:pt x="1518920" y="699770"/>
                    <a:pt x="1520190" y="701040"/>
                  </a:cubicBezTo>
                  <a:cubicBezTo>
                    <a:pt x="1521460" y="702310"/>
                    <a:pt x="1524000" y="703580"/>
                    <a:pt x="1525270" y="704850"/>
                  </a:cubicBezTo>
                  <a:cubicBezTo>
                    <a:pt x="1526540" y="706120"/>
                    <a:pt x="1527810" y="708660"/>
                    <a:pt x="1529080" y="709930"/>
                  </a:cubicBezTo>
                  <a:cubicBezTo>
                    <a:pt x="1530350" y="711200"/>
                    <a:pt x="1530350" y="713740"/>
                    <a:pt x="1531620" y="715010"/>
                  </a:cubicBezTo>
                  <a:cubicBezTo>
                    <a:pt x="1532890" y="716280"/>
                    <a:pt x="1534160" y="718820"/>
                    <a:pt x="1534160" y="720090"/>
                  </a:cubicBezTo>
                  <a:cubicBezTo>
                    <a:pt x="1534160" y="722630"/>
                    <a:pt x="1532890" y="723900"/>
                    <a:pt x="1532890" y="726440"/>
                  </a:cubicBezTo>
                  <a:cubicBezTo>
                    <a:pt x="1532890" y="728980"/>
                    <a:pt x="1532890" y="730250"/>
                    <a:pt x="1531620" y="732790"/>
                  </a:cubicBezTo>
                  <a:cubicBezTo>
                    <a:pt x="1531620" y="734060"/>
                    <a:pt x="1530350" y="736600"/>
                    <a:pt x="1529080" y="737870"/>
                  </a:cubicBezTo>
                  <a:cubicBezTo>
                    <a:pt x="1527810" y="739140"/>
                    <a:pt x="1527810" y="740410"/>
                    <a:pt x="1525270" y="741680"/>
                  </a:cubicBezTo>
                  <a:cubicBezTo>
                    <a:pt x="1513840" y="749300"/>
                    <a:pt x="1452880" y="768350"/>
                    <a:pt x="1418590" y="789940"/>
                  </a:cubicBezTo>
                  <a:cubicBezTo>
                    <a:pt x="1380490" y="814070"/>
                    <a:pt x="1339850" y="850900"/>
                    <a:pt x="1308100" y="885190"/>
                  </a:cubicBezTo>
                  <a:cubicBezTo>
                    <a:pt x="1278890" y="916940"/>
                    <a:pt x="1235710" y="952500"/>
                    <a:pt x="1231900" y="985520"/>
                  </a:cubicBezTo>
                  <a:cubicBezTo>
                    <a:pt x="1229360" y="1012190"/>
                    <a:pt x="1243330" y="1043940"/>
                    <a:pt x="1267460" y="1064260"/>
                  </a:cubicBezTo>
                  <a:cubicBezTo>
                    <a:pt x="1306830" y="1096010"/>
                    <a:pt x="1402080" y="1103630"/>
                    <a:pt x="1479550" y="1113790"/>
                  </a:cubicBezTo>
                  <a:cubicBezTo>
                    <a:pt x="1569720" y="1126490"/>
                    <a:pt x="1680210" y="1129030"/>
                    <a:pt x="1776730" y="1127760"/>
                  </a:cubicBezTo>
                  <a:cubicBezTo>
                    <a:pt x="1869440" y="1126490"/>
                    <a:pt x="1964690" y="1116330"/>
                    <a:pt x="2049780" y="1106170"/>
                  </a:cubicBezTo>
                  <a:cubicBezTo>
                    <a:pt x="2124710" y="1097280"/>
                    <a:pt x="2200910" y="1083310"/>
                    <a:pt x="2261870" y="1073150"/>
                  </a:cubicBezTo>
                  <a:cubicBezTo>
                    <a:pt x="2307590" y="1065530"/>
                    <a:pt x="2354580" y="1057910"/>
                    <a:pt x="2383790" y="1050290"/>
                  </a:cubicBezTo>
                  <a:cubicBezTo>
                    <a:pt x="2400300" y="1046480"/>
                    <a:pt x="2415540" y="1038860"/>
                    <a:pt x="2423160" y="1037590"/>
                  </a:cubicBezTo>
                  <a:cubicBezTo>
                    <a:pt x="2425700" y="1037590"/>
                    <a:pt x="2426970" y="1037590"/>
                    <a:pt x="2429510" y="1037590"/>
                  </a:cubicBezTo>
                  <a:cubicBezTo>
                    <a:pt x="2432050" y="1037590"/>
                    <a:pt x="2433320" y="1037590"/>
                    <a:pt x="2435860" y="1038860"/>
                  </a:cubicBezTo>
                  <a:cubicBezTo>
                    <a:pt x="2437130" y="1038860"/>
                    <a:pt x="2439670" y="1040130"/>
                    <a:pt x="2440940" y="1041400"/>
                  </a:cubicBezTo>
                  <a:cubicBezTo>
                    <a:pt x="2442210" y="1042670"/>
                    <a:pt x="2444750" y="1043940"/>
                    <a:pt x="2446020" y="1045210"/>
                  </a:cubicBezTo>
                  <a:cubicBezTo>
                    <a:pt x="2447290" y="1046480"/>
                    <a:pt x="2448560" y="1047750"/>
                    <a:pt x="2449830" y="1049020"/>
                  </a:cubicBezTo>
                  <a:cubicBezTo>
                    <a:pt x="2451100" y="1050290"/>
                    <a:pt x="2451100" y="1052830"/>
                    <a:pt x="2452370" y="1055370"/>
                  </a:cubicBezTo>
                  <a:cubicBezTo>
                    <a:pt x="2452370" y="1056640"/>
                    <a:pt x="2453640" y="1059180"/>
                    <a:pt x="2453640" y="1060450"/>
                  </a:cubicBezTo>
                  <a:cubicBezTo>
                    <a:pt x="2453640" y="1062990"/>
                    <a:pt x="2452370" y="1064260"/>
                    <a:pt x="2452370" y="1066800"/>
                  </a:cubicBezTo>
                  <a:cubicBezTo>
                    <a:pt x="2452370" y="1069340"/>
                    <a:pt x="2452370" y="1070610"/>
                    <a:pt x="2451100" y="1073150"/>
                  </a:cubicBezTo>
                  <a:cubicBezTo>
                    <a:pt x="2449830" y="1074420"/>
                    <a:pt x="2448560" y="1076960"/>
                    <a:pt x="2447290" y="1078230"/>
                  </a:cubicBezTo>
                  <a:cubicBezTo>
                    <a:pt x="2446020" y="1079500"/>
                    <a:pt x="2444750" y="1080770"/>
                    <a:pt x="2443480" y="1082040"/>
                  </a:cubicBezTo>
                  <a:cubicBezTo>
                    <a:pt x="2442210" y="1083310"/>
                    <a:pt x="2439670" y="1084580"/>
                    <a:pt x="2438400" y="1085850"/>
                  </a:cubicBezTo>
                  <a:cubicBezTo>
                    <a:pt x="2435860" y="1087120"/>
                    <a:pt x="2432050" y="1085850"/>
                    <a:pt x="2432050" y="1087120"/>
                  </a:cubicBezTo>
                  <a:cubicBezTo>
                    <a:pt x="2430780" y="1092200"/>
                    <a:pt x="2447290" y="1117600"/>
                    <a:pt x="2466340" y="1129030"/>
                  </a:cubicBezTo>
                  <a:cubicBezTo>
                    <a:pt x="2504440" y="1150620"/>
                    <a:pt x="2599690" y="1150620"/>
                    <a:pt x="2672080" y="1158240"/>
                  </a:cubicBezTo>
                  <a:cubicBezTo>
                    <a:pt x="2752090" y="1167130"/>
                    <a:pt x="2846070" y="1176020"/>
                    <a:pt x="2927350" y="1179830"/>
                  </a:cubicBezTo>
                  <a:cubicBezTo>
                    <a:pt x="3001010" y="1183640"/>
                    <a:pt x="3075940" y="1184910"/>
                    <a:pt x="3140710" y="1183640"/>
                  </a:cubicBezTo>
                  <a:cubicBezTo>
                    <a:pt x="3195320" y="1182370"/>
                    <a:pt x="3247390" y="1179830"/>
                    <a:pt x="3289300" y="1174750"/>
                  </a:cubicBezTo>
                  <a:cubicBezTo>
                    <a:pt x="3321050" y="1170940"/>
                    <a:pt x="3347720" y="1163320"/>
                    <a:pt x="3373120" y="1162050"/>
                  </a:cubicBezTo>
                  <a:cubicBezTo>
                    <a:pt x="3395980" y="1160780"/>
                    <a:pt x="3408680" y="1162050"/>
                    <a:pt x="3435350" y="1165860"/>
                  </a:cubicBezTo>
                  <a:cubicBezTo>
                    <a:pt x="3483610" y="1172210"/>
                    <a:pt x="3550920" y="1192530"/>
                    <a:pt x="3634740" y="1205230"/>
                  </a:cubicBezTo>
                  <a:cubicBezTo>
                    <a:pt x="3773170" y="1225550"/>
                    <a:pt x="3977640" y="1256030"/>
                    <a:pt x="4191000" y="1257300"/>
                  </a:cubicBezTo>
                  <a:cubicBezTo>
                    <a:pt x="4476750" y="1259840"/>
                    <a:pt x="4838700" y="1239520"/>
                    <a:pt x="5198110" y="1178560"/>
                  </a:cubicBezTo>
                  <a:cubicBezTo>
                    <a:pt x="5628640" y="1104900"/>
                    <a:pt x="6125210" y="960120"/>
                    <a:pt x="6592570" y="808990"/>
                  </a:cubicBezTo>
                  <a:cubicBezTo>
                    <a:pt x="7080250" y="650240"/>
                    <a:pt x="7677150" y="391160"/>
                    <a:pt x="8064500" y="242570"/>
                  </a:cubicBezTo>
                  <a:cubicBezTo>
                    <a:pt x="8317230" y="144780"/>
                    <a:pt x="8653780" y="12700"/>
                    <a:pt x="8691880" y="1270"/>
                  </a:cubicBezTo>
                  <a:cubicBezTo>
                    <a:pt x="8695690" y="0"/>
                    <a:pt x="8695690" y="0"/>
                    <a:pt x="8698230" y="0"/>
                  </a:cubicBezTo>
                  <a:cubicBezTo>
                    <a:pt x="8700770" y="0"/>
                    <a:pt x="8703310" y="0"/>
                    <a:pt x="8705850" y="1270"/>
                  </a:cubicBezTo>
                  <a:cubicBezTo>
                    <a:pt x="8708390" y="1270"/>
                    <a:pt x="8710930" y="2540"/>
                    <a:pt x="8712200" y="3810"/>
                  </a:cubicBezTo>
                  <a:cubicBezTo>
                    <a:pt x="8714740" y="5080"/>
                    <a:pt x="8716010" y="7620"/>
                    <a:pt x="8717280" y="8890"/>
                  </a:cubicBezTo>
                  <a:cubicBezTo>
                    <a:pt x="8718550" y="11430"/>
                    <a:pt x="8719820" y="12700"/>
                    <a:pt x="8721090" y="15240"/>
                  </a:cubicBezTo>
                  <a:cubicBezTo>
                    <a:pt x="8722360" y="17780"/>
                    <a:pt x="8722360" y="20320"/>
                    <a:pt x="8722360" y="22860"/>
                  </a:cubicBezTo>
                  <a:cubicBezTo>
                    <a:pt x="8722360" y="25400"/>
                    <a:pt x="8722360" y="27940"/>
                    <a:pt x="8721090" y="30480"/>
                  </a:cubicBezTo>
                  <a:cubicBezTo>
                    <a:pt x="8719820" y="33020"/>
                    <a:pt x="8718550" y="34290"/>
                    <a:pt x="8717280" y="36830"/>
                  </a:cubicBezTo>
                  <a:cubicBezTo>
                    <a:pt x="8716010" y="38100"/>
                    <a:pt x="8714740" y="40640"/>
                    <a:pt x="8712200" y="41910"/>
                  </a:cubicBezTo>
                  <a:cubicBezTo>
                    <a:pt x="8710930" y="43180"/>
                    <a:pt x="8708390" y="44450"/>
                    <a:pt x="8705850" y="44450"/>
                  </a:cubicBezTo>
                  <a:cubicBezTo>
                    <a:pt x="8703310" y="45720"/>
                    <a:pt x="8700770" y="45720"/>
                    <a:pt x="8698230" y="45720"/>
                  </a:cubicBezTo>
                  <a:cubicBezTo>
                    <a:pt x="8695690" y="45720"/>
                    <a:pt x="8693150" y="45720"/>
                    <a:pt x="8690610" y="44450"/>
                  </a:cubicBezTo>
                  <a:cubicBezTo>
                    <a:pt x="8688070" y="43180"/>
                    <a:pt x="8685530" y="41910"/>
                    <a:pt x="8684260" y="40640"/>
                  </a:cubicBezTo>
                  <a:cubicBezTo>
                    <a:pt x="8682990" y="39370"/>
                    <a:pt x="8681720" y="36830"/>
                    <a:pt x="8680450" y="34290"/>
                  </a:cubicBezTo>
                  <a:cubicBezTo>
                    <a:pt x="8679180" y="31750"/>
                    <a:pt x="8677910" y="30480"/>
                    <a:pt x="8676640" y="27940"/>
                  </a:cubicBezTo>
                  <a:cubicBezTo>
                    <a:pt x="8675370" y="25400"/>
                    <a:pt x="8676640" y="22860"/>
                    <a:pt x="8676640" y="20320"/>
                  </a:cubicBezTo>
                  <a:cubicBezTo>
                    <a:pt x="8676640" y="17780"/>
                    <a:pt x="8677910" y="15240"/>
                    <a:pt x="8679180" y="12700"/>
                  </a:cubicBezTo>
                  <a:cubicBezTo>
                    <a:pt x="8680450" y="10160"/>
                    <a:pt x="8681720" y="7620"/>
                    <a:pt x="8682990" y="6350"/>
                  </a:cubicBezTo>
                  <a:cubicBezTo>
                    <a:pt x="8684260" y="5080"/>
                    <a:pt x="8686800" y="3810"/>
                    <a:pt x="8689340" y="2540"/>
                  </a:cubicBezTo>
                  <a:cubicBezTo>
                    <a:pt x="8691880" y="1270"/>
                    <a:pt x="8693150" y="0"/>
                    <a:pt x="8695690" y="0"/>
                  </a:cubicBezTo>
                  <a:cubicBezTo>
                    <a:pt x="8698230" y="0"/>
                    <a:pt x="8700770" y="0"/>
                    <a:pt x="8703310" y="0"/>
                  </a:cubicBezTo>
                  <a:cubicBezTo>
                    <a:pt x="8705850" y="0"/>
                    <a:pt x="8708390" y="1270"/>
                    <a:pt x="8710930" y="2540"/>
                  </a:cubicBezTo>
                  <a:cubicBezTo>
                    <a:pt x="8713470" y="3810"/>
                    <a:pt x="8714740" y="6350"/>
                    <a:pt x="8716010" y="7620"/>
                  </a:cubicBezTo>
                  <a:cubicBezTo>
                    <a:pt x="8717280" y="10160"/>
                    <a:pt x="8718550" y="11430"/>
                    <a:pt x="8719820" y="13970"/>
                  </a:cubicBezTo>
                  <a:cubicBezTo>
                    <a:pt x="8721090" y="16510"/>
                    <a:pt x="8722360" y="17780"/>
                    <a:pt x="8722360" y="20320"/>
                  </a:cubicBezTo>
                  <a:cubicBezTo>
                    <a:pt x="8722360" y="22860"/>
                    <a:pt x="8723630" y="25400"/>
                    <a:pt x="8722360" y="27940"/>
                  </a:cubicBezTo>
                  <a:cubicBezTo>
                    <a:pt x="8721090" y="30480"/>
                    <a:pt x="8719820" y="31750"/>
                    <a:pt x="8718550" y="34290"/>
                  </a:cubicBezTo>
                  <a:cubicBezTo>
                    <a:pt x="8717280" y="36830"/>
                    <a:pt x="8716010" y="39370"/>
                    <a:pt x="8714740" y="40640"/>
                  </a:cubicBezTo>
                  <a:cubicBezTo>
                    <a:pt x="8713470" y="41910"/>
                    <a:pt x="8708390" y="44450"/>
                    <a:pt x="8708390" y="44450"/>
                  </a:cubicBezTo>
                  <a:cubicBezTo>
                    <a:pt x="8708390" y="44450"/>
                    <a:pt x="8333740" y="187960"/>
                    <a:pt x="8081010" y="285750"/>
                  </a:cubicBezTo>
                  <a:cubicBezTo>
                    <a:pt x="7692390" y="435610"/>
                    <a:pt x="7094220" y="695960"/>
                    <a:pt x="6604000" y="854710"/>
                  </a:cubicBezTo>
                  <a:cubicBezTo>
                    <a:pt x="6134100" y="1007110"/>
                    <a:pt x="5634990" y="1151890"/>
                    <a:pt x="5201920" y="1225550"/>
                  </a:cubicBezTo>
                  <a:cubicBezTo>
                    <a:pt x="4838700" y="1287780"/>
                    <a:pt x="4474210" y="1306830"/>
                    <a:pt x="4185920" y="1305560"/>
                  </a:cubicBezTo>
                  <a:cubicBezTo>
                    <a:pt x="3971290" y="1304290"/>
                    <a:pt x="3763010" y="1273810"/>
                    <a:pt x="3624580" y="1254760"/>
                  </a:cubicBezTo>
                  <a:cubicBezTo>
                    <a:pt x="3543300" y="1243330"/>
                    <a:pt x="3474720" y="1225550"/>
                    <a:pt x="3430270" y="1217930"/>
                  </a:cubicBezTo>
                  <a:cubicBezTo>
                    <a:pt x="3407410" y="1214120"/>
                    <a:pt x="3398520" y="1210310"/>
                    <a:pt x="3379470" y="1210310"/>
                  </a:cubicBezTo>
                  <a:cubicBezTo>
                    <a:pt x="3354070" y="1210310"/>
                    <a:pt x="3326130" y="1217930"/>
                    <a:pt x="3293110" y="1221740"/>
                  </a:cubicBezTo>
                  <a:cubicBezTo>
                    <a:pt x="3249930" y="1226820"/>
                    <a:pt x="3196590" y="1231900"/>
                    <a:pt x="3140710" y="1233170"/>
                  </a:cubicBezTo>
                  <a:cubicBezTo>
                    <a:pt x="3074670" y="1235710"/>
                    <a:pt x="2998470" y="1234440"/>
                    <a:pt x="2923540" y="1230630"/>
                  </a:cubicBezTo>
                  <a:cubicBezTo>
                    <a:pt x="2840990" y="1226820"/>
                    <a:pt x="2747010" y="1220470"/>
                    <a:pt x="2664460" y="1211580"/>
                  </a:cubicBezTo>
                  <a:cubicBezTo>
                    <a:pt x="2588260" y="1203960"/>
                    <a:pt x="2499360" y="1196340"/>
                    <a:pt x="2444750" y="1181100"/>
                  </a:cubicBezTo>
                  <a:cubicBezTo>
                    <a:pt x="2410460" y="1170940"/>
                    <a:pt x="2376170" y="1164590"/>
                    <a:pt x="2364740" y="1145540"/>
                  </a:cubicBezTo>
                  <a:cubicBezTo>
                    <a:pt x="2353310" y="1127760"/>
                    <a:pt x="2358390" y="1090930"/>
                    <a:pt x="2368550" y="1073150"/>
                  </a:cubicBezTo>
                  <a:cubicBezTo>
                    <a:pt x="2378710" y="1055370"/>
                    <a:pt x="2414270" y="1040130"/>
                    <a:pt x="2423160" y="1037590"/>
                  </a:cubicBezTo>
                  <a:cubicBezTo>
                    <a:pt x="2425700" y="1036320"/>
                    <a:pt x="2426970" y="1037590"/>
                    <a:pt x="2429510" y="1037590"/>
                  </a:cubicBezTo>
                  <a:cubicBezTo>
                    <a:pt x="2432050" y="1037590"/>
                    <a:pt x="2433320" y="1037590"/>
                    <a:pt x="2435860" y="1038860"/>
                  </a:cubicBezTo>
                  <a:cubicBezTo>
                    <a:pt x="2437130" y="1038860"/>
                    <a:pt x="2439670" y="1040130"/>
                    <a:pt x="2440940" y="1041400"/>
                  </a:cubicBezTo>
                  <a:cubicBezTo>
                    <a:pt x="2442210" y="1042670"/>
                    <a:pt x="2444750" y="1043940"/>
                    <a:pt x="2446020" y="1045210"/>
                  </a:cubicBezTo>
                  <a:cubicBezTo>
                    <a:pt x="2447290" y="1046480"/>
                    <a:pt x="2448560" y="1047750"/>
                    <a:pt x="2449830" y="1049020"/>
                  </a:cubicBezTo>
                  <a:cubicBezTo>
                    <a:pt x="2451100" y="1050290"/>
                    <a:pt x="2451100" y="1052830"/>
                    <a:pt x="2452370" y="1055370"/>
                  </a:cubicBezTo>
                  <a:cubicBezTo>
                    <a:pt x="2452370" y="1056640"/>
                    <a:pt x="2453640" y="1059180"/>
                    <a:pt x="2453640" y="1060450"/>
                  </a:cubicBezTo>
                  <a:cubicBezTo>
                    <a:pt x="2453640" y="1062990"/>
                    <a:pt x="2452370" y="1064260"/>
                    <a:pt x="2452370" y="1066800"/>
                  </a:cubicBezTo>
                  <a:cubicBezTo>
                    <a:pt x="2452370" y="1069340"/>
                    <a:pt x="2452370" y="1070610"/>
                    <a:pt x="2451100" y="1073150"/>
                  </a:cubicBezTo>
                  <a:cubicBezTo>
                    <a:pt x="2449830" y="1074420"/>
                    <a:pt x="2448560" y="1076960"/>
                    <a:pt x="2447290" y="1078230"/>
                  </a:cubicBezTo>
                  <a:cubicBezTo>
                    <a:pt x="2446020" y="1079500"/>
                    <a:pt x="2444750" y="1080770"/>
                    <a:pt x="2443480" y="1082040"/>
                  </a:cubicBezTo>
                  <a:cubicBezTo>
                    <a:pt x="2442210" y="1083310"/>
                    <a:pt x="2439670" y="1084580"/>
                    <a:pt x="2438400" y="1085850"/>
                  </a:cubicBezTo>
                  <a:cubicBezTo>
                    <a:pt x="2435860" y="1087120"/>
                    <a:pt x="2434590" y="1087120"/>
                    <a:pt x="2432050" y="1087120"/>
                  </a:cubicBezTo>
                  <a:cubicBezTo>
                    <a:pt x="2424430" y="1088390"/>
                    <a:pt x="2409190" y="1092200"/>
                    <a:pt x="2392680" y="1094740"/>
                  </a:cubicBezTo>
                  <a:cubicBezTo>
                    <a:pt x="2363470" y="1099820"/>
                    <a:pt x="2316480" y="1108710"/>
                    <a:pt x="2269490" y="1116330"/>
                  </a:cubicBezTo>
                  <a:cubicBezTo>
                    <a:pt x="2207260" y="1126490"/>
                    <a:pt x="2129790" y="1141730"/>
                    <a:pt x="2052320" y="1150620"/>
                  </a:cubicBezTo>
                  <a:cubicBezTo>
                    <a:pt x="1965960" y="1160780"/>
                    <a:pt x="1870710" y="1170940"/>
                    <a:pt x="1775460" y="1172210"/>
                  </a:cubicBezTo>
                  <a:cubicBezTo>
                    <a:pt x="1675130" y="1173480"/>
                    <a:pt x="1562100" y="1172210"/>
                    <a:pt x="1468120" y="1156970"/>
                  </a:cubicBezTo>
                  <a:cubicBezTo>
                    <a:pt x="1385570" y="1143000"/>
                    <a:pt x="1282700" y="1131570"/>
                    <a:pt x="1238250" y="1092200"/>
                  </a:cubicBezTo>
                  <a:cubicBezTo>
                    <a:pt x="1206500" y="1064260"/>
                    <a:pt x="1188720" y="1018540"/>
                    <a:pt x="1192530" y="980440"/>
                  </a:cubicBezTo>
                  <a:cubicBezTo>
                    <a:pt x="1196340" y="937260"/>
                    <a:pt x="1244600" y="889000"/>
                    <a:pt x="1278890" y="850900"/>
                  </a:cubicBezTo>
                  <a:cubicBezTo>
                    <a:pt x="1313180" y="812800"/>
                    <a:pt x="1360170" y="774700"/>
                    <a:pt x="1399540" y="749300"/>
                  </a:cubicBezTo>
                  <a:cubicBezTo>
                    <a:pt x="1431290" y="728980"/>
                    <a:pt x="1480820" y="712470"/>
                    <a:pt x="1492250" y="704850"/>
                  </a:cubicBezTo>
                  <a:cubicBezTo>
                    <a:pt x="1494790" y="703580"/>
                    <a:pt x="1496060" y="702310"/>
                    <a:pt x="1497330" y="701040"/>
                  </a:cubicBezTo>
                  <a:cubicBezTo>
                    <a:pt x="1498600" y="699770"/>
                    <a:pt x="1501140" y="698500"/>
                    <a:pt x="1502410" y="698500"/>
                  </a:cubicBezTo>
                  <a:cubicBezTo>
                    <a:pt x="1504950" y="698500"/>
                    <a:pt x="1506220" y="698500"/>
                    <a:pt x="1508760" y="698500"/>
                  </a:cubicBezTo>
                  <a:cubicBezTo>
                    <a:pt x="1511300" y="698500"/>
                    <a:pt x="1512570" y="698500"/>
                    <a:pt x="1515110" y="698500"/>
                  </a:cubicBezTo>
                  <a:cubicBezTo>
                    <a:pt x="1516380" y="698500"/>
                    <a:pt x="1518920" y="699770"/>
                    <a:pt x="1520190" y="701040"/>
                  </a:cubicBezTo>
                  <a:cubicBezTo>
                    <a:pt x="1521460" y="702310"/>
                    <a:pt x="1524000" y="703580"/>
                    <a:pt x="1525270" y="704850"/>
                  </a:cubicBezTo>
                  <a:cubicBezTo>
                    <a:pt x="1526540" y="706120"/>
                    <a:pt x="1527810" y="708660"/>
                    <a:pt x="1529080" y="709930"/>
                  </a:cubicBezTo>
                  <a:cubicBezTo>
                    <a:pt x="1530350" y="711200"/>
                    <a:pt x="1530350" y="713740"/>
                    <a:pt x="1531620" y="715010"/>
                  </a:cubicBezTo>
                  <a:cubicBezTo>
                    <a:pt x="1532890" y="716280"/>
                    <a:pt x="1534160" y="718820"/>
                    <a:pt x="1534160" y="720090"/>
                  </a:cubicBezTo>
                  <a:cubicBezTo>
                    <a:pt x="1534160" y="722630"/>
                    <a:pt x="1532890" y="723900"/>
                    <a:pt x="1532890" y="726440"/>
                  </a:cubicBezTo>
                  <a:cubicBezTo>
                    <a:pt x="1532890" y="728980"/>
                    <a:pt x="1532890" y="730250"/>
                    <a:pt x="1531620" y="732790"/>
                  </a:cubicBezTo>
                  <a:cubicBezTo>
                    <a:pt x="1531620" y="734060"/>
                    <a:pt x="1530350" y="736600"/>
                    <a:pt x="1529080" y="737870"/>
                  </a:cubicBezTo>
                  <a:cubicBezTo>
                    <a:pt x="1527810" y="739140"/>
                    <a:pt x="1525270" y="740410"/>
                    <a:pt x="1525270" y="741680"/>
                  </a:cubicBezTo>
                  <a:cubicBezTo>
                    <a:pt x="1525270" y="745490"/>
                    <a:pt x="1534160" y="750570"/>
                    <a:pt x="1532890" y="756920"/>
                  </a:cubicBezTo>
                  <a:cubicBezTo>
                    <a:pt x="1529080" y="778510"/>
                    <a:pt x="1454150" y="835660"/>
                    <a:pt x="1403350" y="876300"/>
                  </a:cubicBezTo>
                  <a:cubicBezTo>
                    <a:pt x="1342390" y="924560"/>
                    <a:pt x="1266190" y="979170"/>
                    <a:pt x="1187450" y="1023620"/>
                  </a:cubicBezTo>
                  <a:cubicBezTo>
                    <a:pt x="1102360" y="1071880"/>
                    <a:pt x="1003300" y="1125220"/>
                    <a:pt x="910590" y="1153160"/>
                  </a:cubicBezTo>
                  <a:cubicBezTo>
                    <a:pt x="824230" y="1178560"/>
                    <a:pt x="717550" y="1205230"/>
                    <a:pt x="650240" y="1189990"/>
                  </a:cubicBezTo>
                  <a:cubicBezTo>
                    <a:pt x="601980" y="1178560"/>
                    <a:pt x="553720" y="1148080"/>
                    <a:pt x="537210" y="1112520"/>
                  </a:cubicBezTo>
                  <a:cubicBezTo>
                    <a:pt x="519430" y="1075690"/>
                    <a:pt x="537210" y="1017270"/>
                    <a:pt x="549910" y="971550"/>
                  </a:cubicBezTo>
                  <a:cubicBezTo>
                    <a:pt x="563880" y="924560"/>
                    <a:pt x="593090" y="876300"/>
                    <a:pt x="621030" y="834390"/>
                  </a:cubicBezTo>
                  <a:cubicBezTo>
                    <a:pt x="648970" y="793750"/>
                    <a:pt x="685800" y="746760"/>
                    <a:pt x="716280" y="722630"/>
                  </a:cubicBezTo>
                  <a:cubicBezTo>
                    <a:pt x="736600" y="706120"/>
                    <a:pt x="765810" y="699770"/>
                    <a:pt x="773430" y="692150"/>
                  </a:cubicBezTo>
                  <a:cubicBezTo>
                    <a:pt x="775970" y="689610"/>
                    <a:pt x="775970" y="687070"/>
                    <a:pt x="777240" y="685800"/>
                  </a:cubicBezTo>
                  <a:cubicBezTo>
                    <a:pt x="778510" y="684530"/>
                    <a:pt x="781050" y="683260"/>
                    <a:pt x="782320" y="681990"/>
                  </a:cubicBezTo>
                  <a:cubicBezTo>
                    <a:pt x="783590" y="680720"/>
                    <a:pt x="786130" y="679450"/>
                    <a:pt x="787400" y="678180"/>
                  </a:cubicBezTo>
                  <a:cubicBezTo>
                    <a:pt x="789940" y="676910"/>
                    <a:pt x="791210" y="676910"/>
                    <a:pt x="793750" y="675640"/>
                  </a:cubicBezTo>
                  <a:cubicBezTo>
                    <a:pt x="796290" y="675640"/>
                    <a:pt x="797560" y="674370"/>
                    <a:pt x="800100" y="674370"/>
                  </a:cubicBezTo>
                  <a:cubicBezTo>
                    <a:pt x="802640" y="674370"/>
                    <a:pt x="803910" y="675640"/>
                    <a:pt x="806450" y="675640"/>
                  </a:cubicBezTo>
                  <a:cubicBezTo>
                    <a:pt x="808990" y="676910"/>
                    <a:pt x="810260" y="676910"/>
                    <a:pt x="812800" y="678180"/>
                  </a:cubicBezTo>
                  <a:cubicBezTo>
                    <a:pt x="814070" y="679450"/>
                    <a:pt x="816610" y="680720"/>
                    <a:pt x="817880" y="681990"/>
                  </a:cubicBezTo>
                  <a:cubicBezTo>
                    <a:pt x="819150" y="683260"/>
                    <a:pt x="820420" y="685800"/>
                    <a:pt x="821690" y="687070"/>
                  </a:cubicBezTo>
                  <a:cubicBezTo>
                    <a:pt x="822960" y="689610"/>
                    <a:pt x="824230" y="690880"/>
                    <a:pt x="825500" y="693420"/>
                  </a:cubicBezTo>
                  <a:cubicBezTo>
                    <a:pt x="826770" y="695960"/>
                    <a:pt x="826770" y="697230"/>
                    <a:pt x="826770" y="699770"/>
                  </a:cubicBezTo>
                  <a:cubicBezTo>
                    <a:pt x="826770" y="702310"/>
                    <a:pt x="826770" y="703580"/>
                    <a:pt x="826770" y="706120"/>
                  </a:cubicBezTo>
                  <a:cubicBezTo>
                    <a:pt x="826770" y="708660"/>
                    <a:pt x="824230" y="709930"/>
                    <a:pt x="824230" y="712470"/>
                  </a:cubicBezTo>
                  <a:cubicBezTo>
                    <a:pt x="822960" y="720090"/>
                    <a:pt x="831850" y="736600"/>
                    <a:pt x="830580" y="753110"/>
                  </a:cubicBezTo>
                  <a:cubicBezTo>
                    <a:pt x="826770" y="783590"/>
                    <a:pt x="802640" y="833120"/>
                    <a:pt x="781050" y="880110"/>
                  </a:cubicBezTo>
                  <a:cubicBezTo>
                    <a:pt x="754380" y="939800"/>
                    <a:pt x="716280" y="1012190"/>
                    <a:pt x="676910" y="1080770"/>
                  </a:cubicBezTo>
                  <a:cubicBezTo>
                    <a:pt x="632460" y="1156970"/>
                    <a:pt x="582930" y="1239520"/>
                    <a:pt x="525780" y="1315720"/>
                  </a:cubicBezTo>
                  <a:cubicBezTo>
                    <a:pt x="467360" y="1395730"/>
                    <a:pt x="398780" y="1482090"/>
                    <a:pt x="328930" y="1546860"/>
                  </a:cubicBezTo>
                  <a:cubicBezTo>
                    <a:pt x="266700" y="1605280"/>
                    <a:pt x="177800" y="1680210"/>
                    <a:pt x="130810" y="1694180"/>
                  </a:cubicBezTo>
                  <a:cubicBezTo>
                    <a:pt x="109220" y="1700530"/>
                    <a:pt x="85090" y="1685290"/>
                    <a:pt x="78740" y="1690370"/>
                  </a:cubicBezTo>
                  <a:cubicBezTo>
                    <a:pt x="76200" y="1692910"/>
                    <a:pt x="78740" y="1697990"/>
                    <a:pt x="77470" y="1700530"/>
                  </a:cubicBezTo>
                  <a:cubicBezTo>
                    <a:pt x="76200" y="1703070"/>
                    <a:pt x="73660" y="1705610"/>
                    <a:pt x="72390" y="1708150"/>
                  </a:cubicBezTo>
                  <a:cubicBezTo>
                    <a:pt x="69850" y="1710690"/>
                    <a:pt x="68580" y="1713230"/>
                    <a:pt x="66040" y="1715770"/>
                  </a:cubicBezTo>
                  <a:cubicBezTo>
                    <a:pt x="63500" y="1718310"/>
                    <a:pt x="60960" y="1719580"/>
                    <a:pt x="58420" y="1720850"/>
                  </a:cubicBezTo>
                  <a:cubicBezTo>
                    <a:pt x="55880" y="1722120"/>
                    <a:pt x="52070" y="1722120"/>
                    <a:pt x="49530" y="1723390"/>
                  </a:cubicBezTo>
                  <a:cubicBezTo>
                    <a:pt x="46990" y="1723390"/>
                    <a:pt x="43180" y="1724660"/>
                    <a:pt x="40640" y="1724660"/>
                  </a:cubicBezTo>
                  <a:cubicBezTo>
                    <a:pt x="38100" y="1724660"/>
                    <a:pt x="34290" y="1723390"/>
                    <a:pt x="31750" y="1723390"/>
                  </a:cubicBezTo>
                  <a:cubicBezTo>
                    <a:pt x="29210" y="1722120"/>
                    <a:pt x="25400" y="1722120"/>
                    <a:pt x="22860" y="1720850"/>
                  </a:cubicBezTo>
                  <a:cubicBezTo>
                    <a:pt x="20320" y="1719580"/>
                    <a:pt x="17780" y="1717040"/>
                    <a:pt x="15240" y="1714500"/>
                  </a:cubicBezTo>
                  <a:cubicBezTo>
                    <a:pt x="12700" y="1711960"/>
                    <a:pt x="10160" y="1710690"/>
                    <a:pt x="8890" y="1708150"/>
                  </a:cubicBezTo>
                  <a:cubicBezTo>
                    <a:pt x="7620" y="1705610"/>
                    <a:pt x="6350" y="1701800"/>
                    <a:pt x="5080" y="1699260"/>
                  </a:cubicBezTo>
                  <a:cubicBezTo>
                    <a:pt x="3810" y="1696720"/>
                    <a:pt x="2540" y="1692910"/>
                    <a:pt x="2540" y="1690370"/>
                  </a:cubicBezTo>
                  <a:cubicBezTo>
                    <a:pt x="2540" y="1687830"/>
                    <a:pt x="2540" y="1685290"/>
                    <a:pt x="2540" y="1681480"/>
                  </a:cubicBezTo>
                  <a:cubicBezTo>
                    <a:pt x="2540" y="1672590"/>
                    <a:pt x="2540" y="1656080"/>
                    <a:pt x="5080" y="1642110"/>
                  </a:cubicBezTo>
                  <a:cubicBezTo>
                    <a:pt x="7620" y="1628140"/>
                    <a:pt x="11430" y="1611630"/>
                    <a:pt x="16510" y="1597660"/>
                  </a:cubicBezTo>
                  <a:cubicBezTo>
                    <a:pt x="21590" y="1582420"/>
                    <a:pt x="30480" y="1562100"/>
                    <a:pt x="34290" y="1554480"/>
                  </a:cubicBezTo>
                  <a:cubicBezTo>
                    <a:pt x="35560" y="1551940"/>
                    <a:pt x="36830" y="1550670"/>
                    <a:pt x="38100" y="1548130"/>
                  </a:cubicBezTo>
                  <a:cubicBezTo>
                    <a:pt x="39370" y="1545590"/>
                    <a:pt x="41910" y="1543050"/>
                    <a:pt x="44450" y="1541780"/>
                  </a:cubicBezTo>
                  <a:cubicBezTo>
                    <a:pt x="46990" y="1540510"/>
                    <a:pt x="48260" y="1539240"/>
                    <a:pt x="50800" y="1537970"/>
                  </a:cubicBezTo>
                  <a:cubicBezTo>
                    <a:pt x="53340" y="1536700"/>
                    <a:pt x="55880" y="1534160"/>
                    <a:pt x="58420" y="1534160"/>
                  </a:cubicBezTo>
                  <a:cubicBezTo>
                    <a:pt x="60960" y="1534160"/>
                    <a:pt x="63500" y="1534160"/>
                    <a:pt x="66040" y="1534160"/>
                  </a:cubicBezTo>
                  <a:cubicBezTo>
                    <a:pt x="68580" y="1534160"/>
                    <a:pt x="72390" y="1534160"/>
                    <a:pt x="74930" y="1535430"/>
                  </a:cubicBezTo>
                  <a:cubicBezTo>
                    <a:pt x="77470" y="1535430"/>
                    <a:pt x="80010" y="1536700"/>
                    <a:pt x="82550" y="1537970"/>
                  </a:cubicBezTo>
                  <a:cubicBezTo>
                    <a:pt x="85090" y="1539240"/>
                    <a:pt x="86360" y="1541780"/>
                    <a:pt x="88900" y="1543050"/>
                  </a:cubicBezTo>
                  <a:cubicBezTo>
                    <a:pt x="90170" y="1544320"/>
                    <a:pt x="92710" y="1545590"/>
                    <a:pt x="93980" y="1548130"/>
                  </a:cubicBezTo>
                  <a:cubicBezTo>
                    <a:pt x="95250" y="1550670"/>
                    <a:pt x="96520" y="1553210"/>
                    <a:pt x="97790" y="1555750"/>
                  </a:cubicBezTo>
                  <a:cubicBezTo>
                    <a:pt x="99060" y="1558290"/>
                    <a:pt x="99060" y="1560830"/>
                    <a:pt x="99060" y="1563370"/>
                  </a:cubicBezTo>
                  <a:cubicBezTo>
                    <a:pt x="99060" y="1565910"/>
                    <a:pt x="99060" y="1569720"/>
                    <a:pt x="99060" y="1572260"/>
                  </a:cubicBezTo>
                  <a:cubicBezTo>
                    <a:pt x="99060" y="1574800"/>
                    <a:pt x="96520" y="1579880"/>
                    <a:pt x="96520" y="1579880"/>
                  </a:cubicBezTo>
                </a:path>
              </a:pathLst>
            </a:custGeom>
            <a:solidFill>
              <a:srgbClr val="FFFFFF"/>
            </a:solidFill>
            <a:ln>
              <a:noFill/>
            </a:ln>
          </p:spPr>
        </p:sp>
      </p:grpSp>
      <p:grpSp>
        <p:nvGrpSpPr>
          <p:cNvPr name="Group 10" id="10"/>
          <p:cNvGrpSpPr/>
          <p:nvPr/>
        </p:nvGrpSpPr>
        <p:grpSpPr>
          <a:xfrm rot="0">
            <a:off x="1028700" y="9555480"/>
            <a:ext cx="2598358" cy="87986"/>
            <a:chOff x="0" y="0"/>
            <a:chExt cx="684341" cy="23173"/>
          </a:xfrm>
        </p:grpSpPr>
        <p:sp>
          <p:nvSpPr>
            <p:cNvPr name="Freeform 11" id="11"/>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000000"/>
            </a:solidFill>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3" id="13"/>
          <p:cNvSpPr txBox="true"/>
          <p:nvPr/>
        </p:nvSpPr>
        <p:spPr>
          <a:xfrm rot="0">
            <a:off x="1019175" y="9067800"/>
            <a:ext cx="2863582"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COMPANYNAME</a:t>
            </a:r>
          </a:p>
        </p:txBody>
      </p:sp>
      <p:grpSp>
        <p:nvGrpSpPr>
          <p:cNvPr name="Group 14" id="14"/>
          <p:cNvGrpSpPr/>
          <p:nvPr/>
        </p:nvGrpSpPr>
        <p:grpSpPr>
          <a:xfrm rot="0">
            <a:off x="3732345" y="629072"/>
            <a:ext cx="4088928" cy="1650312"/>
            <a:chOff x="0" y="0"/>
            <a:chExt cx="1076919" cy="434650"/>
          </a:xfrm>
        </p:grpSpPr>
        <p:sp>
          <p:nvSpPr>
            <p:cNvPr name="Freeform 15" id="15"/>
            <p:cNvSpPr/>
            <p:nvPr/>
          </p:nvSpPr>
          <p:spPr>
            <a:xfrm flipH="false" flipV="false">
              <a:off x="0" y="0"/>
              <a:ext cx="1076919" cy="434650"/>
            </a:xfrm>
            <a:custGeom>
              <a:avLst/>
              <a:gdLst/>
              <a:ahLst/>
              <a:cxnLst/>
              <a:rect r="r" b="b" t="t" l="l"/>
              <a:pathLst>
                <a:path h="434650" w="1076919">
                  <a:moveTo>
                    <a:pt x="96563" y="0"/>
                  </a:moveTo>
                  <a:lnTo>
                    <a:pt x="980357" y="0"/>
                  </a:lnTo>
                  <a:cubicBezTo>
                    <a:pt x="1005967" y="0"/>
                    <a:pt x="1030528" y="10174"/>
                    <a:pt x="1048637" y="28283"/>
                  </a:cubicBezTo>
                  <a:cubicBezTo>
                    <a:pt x="1066746" y="46392"/>
                    <a:pt x="1076919" y="70953"/>
                    <a:pt x="1076919" y="96563"/>
                  </a:cubicBezTo>
                  <a:lnTo>
                    <a:pt x="1076919" y="338087"/>
                  </a:lnTo>
                  <a:cubicBezTo>
                    <a:pt x="1076919" y="391417"/>
                    <a:pt x="1033687" y="434650"/>
                    <a:pt x="980357" y="434650"/>
                  </a:cubicBezTo>
                  <a:lnTo>
                    <a:pt x="96563" y="434650"/>
                  </a:lnTo>
                  <a:cubicBezTo>
                    <a:pt x="43233" y="434650"/>
                    <a:pt x="0" y="391417"/>
                    <a:pt x="0" y="338087"/>
                  </a:cubicBezTo>
                  <a:lnTo>
                    <a:pt x="0" y="96563"/>
                  </a:lnTo>
                  <a:cubicBezTo>
                    <a:pt x="0" y="70953"/>
                    <a:pt x="10174" y="46392"/>
                    <a:pt x="28283" y="28283"/>
                  </a:cubicBezTo>
                  <a:cubicBezTo>
                    <a:pt x="46392" y="10174"/>
                    <a:pt x="70953" y="0"/>
                    <a:pt x="96563" y="0"/>
                  </a:cubicBezTo>
                  <a:close/>
                </a:path>
              </a:pathLst>
            </a:custGeom>
            <a:solidFill>
              <a:srgbClr val="000000">
                <a:alpha val="0"/>
              </a:srgbClr>
            </a:solidFill>
            <a:ln w="47625">
              <a:solidFill>
                <a:srgbClr val="FFF6EA"/>
              </a:solidFill>
            </a:ln>
          </p:spPr>
        </p:sp>
        <p:sp>
          <p:nvSpPr>
            <p:cNvPr name="TextBox 16" id="1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6167864"/>
            <a:chOff x="0" y="0"/>
            <a:chExt cx="4816593" cy="1624458"/>
          </a:xfrm>
        </p:grpSpPr>
        <p:sp>
          <p:nvSpPr>
            <p:cNvPr name="Freeform 3" id="3"/>
            <p:cNvSpPr/>
            <p:nvPr/>
          </p:nvSpPr>
          <p:spPr>
            <a:xfrm flipH="false" flipV="false">
              <a:off x="0" y="0"/>
              <a:ext cx="4816592" cy="1624458"/>
            </a:xfrm>
            <a:custGeom>
              <a:avLst/>
              <a:gdLst/>
              <a:ahLst/>
              <a:cxnLst/>
              <a:rect r="r" b="b" t="t" l="l"/>
              <a:pathLst>
                <a:path h="1624458" w="4816592">
                  <a:moveTo>
                    <a:pt x="0" y="0"/>
                  </a:moveTo>
                  <a:lnTo>
                    <a:pt x="4816592" y="0"/>
                  </a:lnTo>
                  <a:lnTo>
                    <a:pt x="4816592" y="1624458"/>
                  </a:lnTo>
                  <a:lnTo>
                    <a:pt x="0" y="1624458"/>
                  </a:lnTo>
                  <a:close/>
                </a:path>
              </a:pathLst>
            </a:custGeom>
            <a:solidFill>
              <a:srgbClr val="FFF6EA"/>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76011">
            <a:off x="-1625684" y="-5059460"/>
            <a:ext cx="28407783" cy="16734767"/>
          </a:xfrm>
          <a:prstGeom prst="rect">
            <a:avLst/>
          </a:prstGeom>
        </p:spPr>
      </p:pic>
      <p:grpSp>
        <p:nvGrpSpPr>
          <p:cNvPr name="Group 6" id="6"/>
          <p:cNvGrpSpPr/>
          <p:nvPr/>
        </p:nvGrpSpPr>
        <p:grpSpPr>
          <a:xfrm rot="0">
            <a:off x="-352941" y="6167864"/>
            <a:ext cx="19501080" cy="4119136"/>
            <a:chOff x="0" y="0"/>
            <a:chExt cx="5136087" cy="1084875"/>
          </a:xfrm>
        </p:grpSpPr>
        <p:sp>
          <p:nvSpPr>
            <p:cNvPr name="Freeform 7" id="7"/>
            <p:cNvSpPr/>
            <p:nvPr/>
          </p:nvSpPr>
          <p:spPr>
            <a:xfrm flipH="false" flipV="false">
              <a:off x="0" y="0"/>
              <a:ext cx="5136087" cy="1084875"/>
            </a:xfrm>
            <a:custGeom>
              <a:avLst/>
              <a:gdLst/>
              <a:ahLst/>
              <a:cxnLst/>
              <a:rect r="r" b="b" t="t" l="l"/>
              <a:pathLst>
                <a:path h="1084875" w="5136087">
                  <a:moveTo>
                    <a:pt x="0" y="0"/>
                  </a:moveTo>
                  <a:lnTo>
                    <a:pt x="5136087" y="0"/>
                  </a:lnTo>
                  <a:lnTo>
                    <a:pt x="5136087" y="1084875"/>
                  </a:lnTo>
                  <a:lnTo>
                    <a:pt x="0" y="1084875"/>
                  </a:lnTo>
                  <a:close/>
                </a:path>
              </a:pathLst>
            </a:custGeom>
            <a:solidFill>
              <a:srgbClr val="225F44"/>
            </a:solidFill>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9" id="9"/>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6" t="67277" r="31026" b="8291"/>
          <a:stretch>
            <a:fillRect/>
          </a:stretch>
        </p:blipFill>
        <p:spPr>
          <a:xfrm flipH="false" flipV="false" rot="0">
            <a:off x="-1122181" y="6199197"/>
            <a:ext cx="19589196" cy="4088571"/>
          </a:xfrm>
          <a:prstGeom prst="rect">
            <a:avLst/>
          </a:prstGeom>
        </p:spPr>
      </p:pic>
      <p:grpSp>
        <p:nvGrpSpPr>
          <p:cNvPr name="Group 10" id="10"/>
          <p:cNvGrpSpPr/>
          <p:nvPr/>
        </p:nvGrpSpPr>
        <p:grpSpPr>
          <a:xfrm rot="0">
            <a:off x="2388157" y="6471366"/>
            <a:ext cx="3026218" cy="2061043"/>
            <a:chOff x="0" y="0"/>
            <a:chExt cx="4034958" cy="2748058"/>
          </a:xfrm>
        </p:grpSpPr>
        <p:pic>
          <p:nvPicPr>
            <p:cNvPr name="Picture 11" id="11"/>
            <p:cNvPicPr>
              <a:picLocks noChangeAspect="true"/>
            </p:cNvPicPr>
            <p:nvPr/>
          </p:nvPicPr>
          <p:blipFill>
            <a:blip r:embed="rId6"/>
            <a:srcRect l="38945" t="30680" r="38945" b="30680"/>
            <a:stretch>
              <a:fillRect/>
            </a:stretch>
          </p:blipFill>
          <p:spPr>
            <a:xfrm flipH="false" flipV="false">
              <a:off x="0" y="0"/>
              <a:ext cx="4034958" cy="2748058"/>
            </a:xfrm>
            <a:prstGeom prst="rect">
              <a:avLst/>
            </a:prstGeom>
          </p:spPr>
        </p:pic>
      </p:grpSp>
      <p:grpSp>
        <p:nvGrpSpPr>
          <p:cNvPr name="Group 12" id="12"/>
          <p:cNvGrpSpPr/>
          <p:nvPr/>
        </p:nvGrpSpPr>
        <p:grpSpPr>
          <a:xfrm rot="0">
            <a:off x="2388157" y="3307923"/>
            <a:ext cx="3028835" cy="5278916"/>
            <a:chOff x="0" y="0"/>
            <a:chExt cx="4038447" cy="7038555"/>
          </a:xfrm>
        </p:grpSpPr>
        <p:pic>
          <p:nvPicPr>
            <p:cNvPr name="Picture 13" id="13"/>
            <p:cNvPicPr>
              <a:picLocks noChangeAspect="true"/>
            </p:cNvPicPr>
            <p:nvPr/>
          </p:nvPicPr>
          <p:blipFill>
            <a:blip r:embed="rId7"/>
            <a:srcRect l="13155" t="0" r="779" b="0"/>
            <a:stretch>
              <a:fillRect/>
            </a:stretch>
          </p:blipFill>
          <p:spPr>
            <a:xfrm flipH="false" flipV="false">
              <a:off x="0" y="0"/>
              <a:ext cx="4038447" cy="7038555"/>
            </a:xfrm>
            <a:prstGeom prst="rect">
              <a:avLst/>
            </a:prstGeom>
          </p:spPr>
        </p:pic>
      </p:grpSp>
      <p:grpSp>
        <p:nvGrpSpPr>
          <p:cNvPr name="Group 14" id="14"/>
          <p:cNvGrpSpPr/>
          <p:nvPr/>
        </p:nvGrpSpPr>
        <p:grpSpPr>
          <a:xfrm rot="0">
            <a:off x="5882504" y="3307923"/>
            <a:ext cx="3028835" cy="2115474"/>
            <a:chOff x="0" y="0"/>
            <a:chExt cx="4038447" cy="2820631"/>
          </a:xfrm>
        </p:grpSpPr>
        <p:pic>
          <p:nvPicPr>
            <p:cNvPr name="Picture 15" id="15"/>
            <p:cNvPicPr>
              <a:picLocks noChangeAspect="true"/>
            </p:cNvPicPr>
            <p:nvPr/>
          </p:nvPicPr>
          <p:blipFill>
            <a:blip r:embed="rId6"/>
            <a:srcRect l="38935" t="30169" r="38935" b="30169"/>
            <a:stretch>
              <a:fillRect/>
            </a:stretch>
          </p:blipFill>
          <p:spPr>
            <a:xfrm flipH="false" flipV="false">
              <a:off x="0" y="0"/>
              <a:ext cx="4038447" cy="2820631"/>
            </a:xfrm>
            <a:prstGeom prst="rect">
              <a:avLst/>
            </a:prstGeom>
          </p:spPr>
        </p:pic>
      </p:grpSp>
      <p:grpSp>
        <p:nvGrpSpPr>
          <p:cNvPr name="Group 16" id="16"/>
          <p:cNvGrpSpPr/>
          <p:nvPr/>
        </p:nvGrpSpPr>
        <p:grpSpPr>
          <a:xfrm rot="0">
            <a:off x="5882504" y="6471366"/>
            <a:ext cx="3028835" cy="2115474"/>
            <a:chOff x="0" y="0"/>
            <a:chExt cx="4038447" cy="2820631"/>
          </a:xfrm>
        </p:grpSpPr>
        <p:pic>
          <p:nvPicPr>
            <p:cNvPr name="Picture 17" id="17"/>
            <p:cNvPicPr>
              <a:picLocks noChangeAspect="true"/>
            </p:cNvPicPr>
            <p:nvPr/>
          </p:nvPicPr>
          <p:blipFill>
            <a:blip r:embed="rId6"/>
            <a:srcRect l="38935" t="30169" r="38935" b="30169"/>
            <a:stretch>
              <a:fillRect/>
            </a:stretch>
          </p:blipFill>
          <p:spPr>
            <a:xfrm flipH="false" flipV="false">
              <a:off x="0" y="0"/>
              <a:ext cx="4038447" cy="2820631"/>
            </a:xfrm>
            <a:prstGeom prst="rect">
              <a:avLst/>
            </a:prstGeom>
          </p:spPr>
        </p:pic>
      </p:grpSp>
      <p:grpSp>
        <p:nvGrpSpPr>
          <p:cNvPr name="Group 18" id="18"/>
          <p:cNvGrpSpPr/>
          <p:nvPr/>
        </p:nvGrpSpPr>
        <p:grpSpPr>
          <a:xfrm rot="0">
            <a:off x="5881100" y="3307923"/>
            <a:ext cx="3028835" cy="2115474"/>
            <a:chOff x="0" y="0"/>
            <a:chExt cx="4038447" cy="2820631"/>
          </a:xfrm>
        </p:grpSpPr>
        <p:pic>
          <p:nvPicPr>
            <p:cNvPr name="Picture 19" id="19"/>
            <p:cNvPicPr>
              <a:picLocks noChangeAspect="true"/>
            </p:cNvPicPr>
            <p:nvPr/>
          </p:nvPicPr>
          <p:blipFill>
            <a:blip r:embed="rId8"/>
            <a:srcRect l="2274" t="0" r="2274" b="0"/>
            <a:stretch>
              <a:fillRect/>
            </a:stretch>
          </p:blipFill>
          <p:spPr>
            <a:xfrm flipH="false" flipV="false">
              <a:off x="0" y="0"/>
              <a:ext cx="4038447" cy="2820631"/>
            </a:xfrm>
            <a:prstGeom prst="rect">
              <a:avLst/>
            </a:prstGeom>
          </p:spPr>
        </p:pic>
      </p:grpSp>
      <p:grpSp>
        <p:nvGrpSpPr>
          <p:cNvPr name="Group 20" id="20"/>
          <p:cNvGrpSpPr/>
          <p:nvPr/>
        </p:nvGrpSpPr>
        <p:grpSpPr>
          <a:xfrm rot="0">
            <a:off x="5881100" y="6471366"/>
            <a:ext cx="3028835" cy="2115474"/>
            <a:chOff x="0" y="0"/>
            <a:chExt cx="4038447" cy="2820631"/>
          </a:xfrm>
        </p:grpSpPr>
        <p:pic>
          <p:nvPicPr>
            <p:cNvPr name="Picture 21" id="21"/>
            <p:cNvPicPr>
              <a:picLocks noChangeAspect="true"/>
            </p:cNvPicPr>
            <p:nvPr/>
          </p:nvPicPr>
          <p:blipFill>
            <a:blip r:embed="rId9"/>
            <a:srcRect l="18469" t="3887" r="24331" b="36187"/>
            <a:stretch>
              <a:fillRect/>
            </a:stretch>
          </p:blipFill>
          <p:spPr>
            <a:xfrm flipH="false" flipV="false">
              <a:off x="0" y="0"/>
              <a:ext cx="4038447" cy="2820631"/>
            </a:xfrm>
            <a:prstGeom prst="rect">
              <a:avLst/>
            </a:prstGeom>
          </p:spPr>
        </p:pic>
      </p:grpSp>
      <p:grpSp>
        <p:nvGrpSpPr>
          <p:cNvPr name="Group 22" id="22"/>
          <p:cNvGrpSpPr/>
          <p:nvPr/>
        </p:nvGrpSpPr>
        <p:grpSpPr>
          <a:xfrm rot="0">
            <a:off x="9378064" y="6471366"/>
            <a:ext cx="3028835" cy="2115474"/>
            <a:chOff x="0" y="0"/>
            <a:chExt cx="4038447" cy="2820631"/>
          </a:xfrm>
        </p:grpSpPr>
        <p:pic>
          <p:nvPicPr>
            <p:cNvPr name="Picture 23" id="23"/>
            <p:cNvPicPr>
              <a:picLocks noChangeAspect="true"/>
            </p:cNvPicPr>
            <p:nvPr/>
          </p:nvPicPr>
          <p:blipFill>
            <a:blip r:embed="rId6"/>
            <a:srcRect l="38935" t="30169" r="38935" b="30169"/>
            <a:stretch>
              <a:fillRect/>
            </a:stretch>
          </p:blipFill>
          <p:spPr>
            <a:xfrm flipH="false" flipV="false">
              <a:off x="0" y="0"/>
              <a:ext cx="4038447" cy="2820631"/>
            </a:xfrm>
            <a:prstGeom prst="rect">
              <a:avLst/>
            </a:prstGeom>
          </p:spPr>
        </p:pic>
      </p:grpSp>
      <p:grpSp>
        <p:nvGrpSpPr>
          <p:cNvPr name="Group 24" id="24"/>
          <p:cNvGrpSpPr/>
          <p:nvPr/>
        </p:nvGrpSpPr>
        <p:grpSpPr>
          <a:xfrm rot="0">
            <a:off x="9378064" y="3307923"/>
            <a:ext cx="3028835" cy="5278916"/>
            <a:chOff x="0" y="0"/>
            <a:chExt cx="4038447" cy="7038555"/>
          </a:xfrm>
        </p:grpSpPr>
        <p:pic>
          <p:nvPicPr>
            <p:cNvPr name="Picture 25" id="25"/>
            <p:cNvPicPr>
              <a:picLocks noChangeAspect="true"/>
            </p:cNvPicPr>
            <p:nvPr/>
          </p:nvPicPr>
          <p:blipFill>
            <a:blip r:embed="rId10"/>
            <a:srcRect l="20233" t="11666" r="17634" b="16141"/>
            <a:stretch>
              <a:fillRect/>
            </a:stretch>
          </p:blipFill>
          <p:spPr>
            <a:xfrm flipH="false" flipV="false">
              <a:off x="0" y="0"/>
              <a:ext cx="4038447" cy="7038555"/>
            </a:xfrm>
            <a:prstGeom prst="rect">
              <a:avLst/>
            </a:prstGeom>
          </p:spPr>
        </p:pic>
      </p:grpSp>
      <p:grpSp>
        <p:nvGrpSpPr>
          <p:cNvPr name="Group 26" id="26"/>
          <p:cNvGrpSpPr/>
          <p:nvPr/>
        </p:nvGrpSpPr>
        <p:grpSpPr>
          <a:xfrm rot="0">
            <a:off x="12873625" y="3307923"/>
            <a:ext cx="3028835" cy="2115474"/>
            <a:chOff x="0" y="0"/>
            <a:chExt cx="4038447" cy="2820631"/>
          </a:xfrm>
        </p:grpSpPr>
        <p:pic>
          <p:nvPicPr>
            <p:cNvPr name="Picture 27" id="27"/>
            <p:cNvPicPr>
              <a:picLocks noChangeAspect="true"/>
            </p:cNvPicPr>
            <p:nvPr/>
          </p:nvPicPr>
          <p:blipFill>
            <a:blip r:embed="rId11"/>
            <a:srcRect l="0" t="26718" r="0" b="26718"/>
            <a:stretch>
              <a:fillRect/>
            </a:stretch>
          </p:blipFill>
          <p:spPr>
            <a:xfrm flipH="false" flipV="false">
              <a:off x="0" y="0"/>
              <a:ext cx="4038447" cy="2820631"/>
            </a:xfrm>
            <a:prstGeom prst="rect">
              <a:avLst/>
            </a:prstGeom>
          </p:spPr>
        </p:pic>
      </p:grpSp>
      <p:grpSp>
        <p:nvGrpSpPr>
          <p:cNvPr name="Group 28" id="28"/>
          <p:cNvGrpSpPr/>
          <p:nvPr/>
        </p:nvGrpSpPr>
        <p:grpSpPr>
          <a:xfrm rot="0">
            <a:off x="12873625" y="6471366"/>
            <a:ext cx="3028835" cy="2115474"/>
            <a:chOff x="0" y="0"/>
            <a:chExt cx="4038447" cy="2820631"/>
          </a:xfrm>
        </p:grpSpPr>
        <p:pic>
          <p:nvPicPr>
            <p:cNvPr name="Picture 29" id="29"/>
            <p:cNvPicPr>
              <a:picLocks noChangeAspect="true"/>
            </p:cNvPicPr>
            <p:nvPr/>
          </p:nvPicPr>
          <p:blipFill>
            <a:blip r:embed="rId6"/>
            <a:srcRect l="38935" t="30169" r="38935" b="30169"/>
            <a:stretch>
              <a:fillRect/>
            </a:stretch>
          </p:blipFill>
          <p:spPr>
            <a:xfrm flipH="false" flipV="false">
              <a:off x="0" y="0"/>
              <a:ext cx="4038447" cy="2820631"/>
            </a:xfrm>
            <a:prstGeom prst="rect">
              <a:avLst/>
            </a:prstGeom>
          </p:spPr>
        </p:pic>
      </p:grpSp>
      <p:grpSp>
        <p:nvGrpSpPr>
          <p:cNvPr name="Group 30" id="30"/>
          <p:cNvGrpSpPr/>
          <p:nvPr/>
        </p:nvGrpSpPr>
        <p:grpSpPr>
          <a:xfrm rot="0">
            <a:off x="12871008" y="6471366"/>
            <a:ext cx="3028835" cy="2115474"/>
            <a:chOff x="0" y="0"/>
            <a:chExt cx="4038447" cy="2820631"/>
          </a:xfrm>
        </p:grpSpPr>
        <p:pic>
          <p:nvPicPr>
            <p:cNvPr name="Picture 31" id="31"/>
            <p:cNvPicPr>
              <a:picLocks noChangeAspect="true"/>
            </p:cNvPicPr>
            <p:nvPr/>
          </p:nvPicPr>
          <p:blipFill>
            <a:blip r:embed="rId12"/>
            <a:srcRect l="2274" t="0" r="2274" b="0"/>
            <a:stretch>
              <a:fillRect/>
            </a:stretch>
          </p:blipFill>
          <p:spPr>
            <a:xfrm flipH="false" flipV="false">
              <a:off x="0" y="0"/>
              <a:ext cx="4038447" cy="2820631"/>
            </a:xfrm>
            <a:prstGeom prst="rect">
              <a:avLst/>
            </a:prstGeom>
          </p:spPr>
        </p:pic>
      </p:grpSp>
      <p:grpSp>
        <p:nvGrpSpPr>
          <p:cNvPr name="Group 32" id="32"/>
          <p:cNvGrpSpPr/>
          <p:nvPr/>
        </p:nvGrpSpPr>
        <p:grpSpPr>
          <a:xfrm rot="0">
            <a:off x="4401008" y="491823"/>
            <a:ext cx="8676129" cy="1650312"/>
            <a:chOff x="0" y="0"/>
            <a:chExt cx="2285071" cy="434650"/>
          </a:xfrm>
        </p:grpSpPr>
        <p:sp>
          <p:nvSpPr>
            <p:cNvPr name="Freeform 33" id="33"/>
            <p:cNvSpPr/>
            <p:nvPr/>
          </p:nvSpPr>
          <p:spPr>
            <a:xfrm flipH="false" flipV="false">
              <a:off x="0" y="0"/>
              <a:ext cx="2285071" cy="434650"/>
            </a:xfrm>
            <a:custGeom>
              <a:avLst/>
              <a:gdLst/>
              <a:ahLst/>
              <a:cxnLst/>
              <a:rect r="r" b="b" t="t" l="l"/>
              <a:pathLst>
                <a:path h="434650" w="2285071">
                  <a:moveTo>
                    <a:pt x="45509" y="0"/>
                  </a:moveTo>
                  <a:lnTo>
                    <a:pt x="2239563" y="0"/>
                  </a:lnTo>
                  <a:cubicBezTo>
                    <a:pt x="2264696" y="0"/>
                    <a:pt x="2285071" y="20375"/>
                    <a:pt x="2285071" y="45509"/>
                  </a:cubicBezTo>
                  <a:lnTo>
                    <a:pt x="2285071" y="389141"/>
                  </a:lnTo>
                  <a:cubicBezTo>
                    <a:pt x="2285071" y="414275"/>
                    <a:pt x="2264696" y="434650"/>
                    <a:pt x="2239563" y="434650"/>
                  </a:cubicBezTo>
                  <a:lnTo>
                    <a:pt x="45509" y="434650"/>
                  </a:lnTo>
                  <a:cubicBezTo>
                    <a:pt x="20375" y="434650"/>
                    <a:pt x="0" y="414275"/>
                    <a:pt x="0" y="389141"/>
                  </a:cubicBezTo>
                  <a:lnTo>
                    <a:pt x="0" y="45509"/>
                  </a:lnTo>
                  <a:cubicBezTo>
                    <a:pt x="0" y="20375"/>
                    <a:pt x="20375" y="0"/>
                    <a:pt x="45509" y="0"/>
                  </a:cubicBezTo>
                  <a:close/>
                </a:path>
              </a:pathLst>
            </a:custGeom>
            <a:solidFill>
              <a:srgbClr val="000000">
                <a:alpha val="0"/>
              </a:srgbClr>
            </a:solidFill>
            <a:ln w="47625">
              <a:solidFill>
                <a:srgbClr val="225F44"/>
              </a:solidFill>
            </a:ln>
          </p:spPr>
        </p:sp>
        <p:sp>
          <p:nvSpPr>
            <p:cNvPr name="TextBox 34" id="3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35" id="35"/>
          <p:cNvGrpSpPr/>
          <p:nvPr/>
        </p:nvGrpSpPr>
        <p:grpSpPr>
          <a:xfrm rot="0">
            <a:off x="1028700" y="491823"/>
            <a:ext cx="1704459" cy="1704459"/>
            <a:chOff x="0" y="0"/>
            <a:chExt cx="812800" cy="812800"/>
          </a:xfrm>
        </p:grpSpPr>
        <p:sp>
          <p:nvSpPr>
            <p:cNvPr name="Freeform 36" id="36"/>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37" id="37"/>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38" id="38"/>
          <p:cNvSpPr/>
          <p:nvPr/>
        </p:nvSpPr>
        <p:spPr>
          <a:xfrm flipV="true">
            <a:off x="2125271" y="1342551"/>
            <a:ext cx="2309037" cy="3003"/>
          </a:xfrm>
          <a:prstGeom prst="line">
            <a:avLst/>
          </a:prstGeom>
          <a:ln cap="flat" w="38100">
            <a:solidFill>
              <a:srgbClr val="225F44"/>
            </a:solidFill>
            <a:prstDash val="solid"/>
            <a:headEnd type="none" len="sm" w="sm"/>
            <a:tailEnd type="none" len="sm" w="sm"/>
          </a:ln>
        </p:spPr>
      </p:sp>
      <p:sp>
        <p:nvSpPr>
          <p:cNvPr name="TextBox 39" id="39"/>
          <p:cNvSpPr txBox="true"/>
          <p:nvPr/>
        </p:nvSpPr>
        <p:spPr>
          <a:xfrm rot="0">
            <a:off x="4785642" y="707379"/>
            <a:ext cx="8291495"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Product Gallery</a:t>
            </a:r>
          </a:p>
        </p:txBody>
      </p:sp>
      <p:sp>
        <p:nvSpPr>
          <p:cNvPr name="AutoShape 40" id="40"/>
          <p:cNvSpPr/>
          <p:nvPr/>
        </p:nvSpPr>
        <p:spPr>
          <a:xfrm>
            <a:off x="13077137" y="1316979"/>
            <a:ext cx="4209058" cy="376"/>
          </a:xfrm>
          <a:prstGeom prst="line">
            <a:avLst/>
          </a:prstGeom>
          <a:ln cap="flat" w="38100">
            <a:solidFill>
              <a:srgbClr val="225F44"/>
            </a:solidFill>
            <a:prstDash val="solid"/>
            <a:headEnd type="none" len="sm" w="sm"/>
            <a:tailEnd type="none" len="sm" w="sm"/>
          </a:ln>
        </p:spPr>
      </p:sp>
      <p:grpSp>
        <p:nvGrpSpPr>
          <p:cNvPr name="Group 41" id="41"/>
          <p:cNvGrpSpPr/>
          <p:nvPr/>
        </p:nvGrpSpPr>
        <p:grpSpPr>
          <a:xfrm rot="0">
            <a:off x="14184367" y="491823"/>
            <a:ext cx="3369304" cy="1650312"/>
            <a:chOff x="0" y="0"/>
            <a:chExt cx="887389" cy="434650"/>
          </a:xfrm>
        </p:grpSpPr>
        <p:sp>
          <p:nvSpPr>
            <p:cNvPr name="Freeform 42" id="42"/>
            <p:cNvSpPr/>
            <p:nvPr/>
          </p:nvSpPr>
          <p:spPr>
            <a:xfrm flipH="false" flipV="false">
              <a:off x="0" y="0"/>
              <a:ext cx="887389" cy="434650"/>
            </a:xfrm>
            <a:custGeom>
              <a:avLst/>
              <a:gdLst/>
              <a:ahLst/>
              <a:cxnLst/>
              <a:rect r="r" b="b" t="t" l="l"/>
              <a:pathLst>
                <a:path h="434650" w="887389">
                  <a:moveTo>
                    <a:pt x="117187" y="0"/>
                  </a:moveTo>
                  <a:lnTo>
                    <a:pt x="770202" y="0"/>
                  </a:lnTo>
                  <a:cubicBezTo>
                    <a:pt x="801282" y="0"/>
                    <a:pt x="831089" y="12346"/>
                    <a:pt x="853066" y="34323"/>
                  </a:cubicBezTo>
                  <a:cubicBezTo>
                    <a:pt x="875042" y="56300"/>
                    <a:pt x="887389" y="86107"/>
                    <a:pt x="887389" y="117187"/>
                  </a:cubicBezTo>
                  <a:lnTo>
                    <a:pt x="887389" y="317463"/>
                  </a:lnTo>
                  <a:cubicBezTo>
                    <a:pt x="887389" y="348543"/>
                    <a:pt x="875042" y="378350"/>
                    <a:pt x="853066" y="400327"/>
                  </a:cubicBezTo>
                  <a:cubicBezTo>
                    <a:pt x="831089" y="422304"/>
                    <a:pt x="801282" y="434650"/>
                    <a:pt x="770202" y="434650"/>
                  </a:cubicBezTo>
                  <a:lnTo>
                    <a:pt x="117187" y="434650"/>
                  </a:lnTo>
                  <a:cubicBezTo>
                    <a:pt x="86107" y="434650"/>
                    <a:pt x="56300" y="422304"/>
                    <a:pt x="34323" y="400327"/>
                  </a:cubicBezTo>
                  <a:cubicBezTo>
                    <a:pt x="12346" y="378350"/>
                    <a:pt x="0" y="348543"/>
                    <a:pt x="0" y="317463"/>
                  </a:cubicBezTo>
                  <a:lnTo>
                    <a:pt x="0" y="117187"/>
                  </a:lnTo>
                  <a:cubicBezTo>
                    <a:pt x="0" y="86107"/>
                    <a:pt x="12346" y="56300"/>
                    <a:pt x="34323" y="34323"/>
                  </a:cubicBezTo>
                  <a:cubicBezTo>
                    <a:pt x="56300" y="12346"/>
                    <a:pt x="86107" y="0"/>
                    <a:pt x="117187" y="0"/>
                  </a:cubicBezTo>
                  <a:close/>
                </a:path>
              </a:pathLst>
            </a:custGeom>
            <a:solidFill>
              <a:srgbClr val="225F44"/>
            </a:solidFill>
            <a:ln w="47625">
              <a:solidFill>
                <a:srgbClr val="225F44"/>
              </a:solidFill>
            </a:ln>
          </p:spPr>
        </p:sp>
        <p:sp>
          <p:nvSpPr>
            <p:cNvPr name="TextBox 43" id="43"/>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44" id="44"/>
          <p:cNvSpPr txBox="true"/>
          <p:nvPr/>
        </p:nvSpPr>
        <p:spPr>
          <a:xfrm rot="0">
            <a:off x="5881100" y="5568992"/>
            <a:ext cx="3028835" cy="408373"/>
          </a:xfrm>
          <a:prstGeom prst="rect">
            <a:avLst/>
          </a:prstGeom>
        </p:spPr>
        <p:txBody>
          <a:bodyPr anchor="t" rtlCol="false" tIns="0" lIns="0" bIns="0" rIns="0">
            <a:spAutoFit/>
          </a:bodyPr>
          <a:lstStyle/>
          <a:p>
            <a:pPr algn="ctr" marL="0" indent="0" lvl="0">
              <a:lnSpc>
                <a:spcPts val="3360"/>
              </a:lnSpc>
              <a:spcBef>
                <a:spcPct val="0"/>
              </a:spcBef>
            </a:pPr>
            <a:r>
              <a:rPr lang="en-US" sz="2400">
                <a:solidFill>
                  <a:srgbClr val="000000"/>
                </a:solidFill>
                <a:latin typeface="Open Sauce"/>
              </a:rPr>
              <a:t>Fashion </a:t>
            </a:r>
            <a:r>
              <a:rPr lang="en-US" sz="2400" u="none">
                <a:solidFill>
                  <a:srgbClr val="000000"/>
                </a:solidFill>
                <a:latin typeface="Open Sauce"/>
              </a:rPr>
              <a:t>02</a:t>
            </a:r>
          </a:p>
        </p:txBody>
      </p:sp>
      <p:sp>
        <p:nvSpPr>
          <p:cNvPr name="TextBox 45" id="45"/>
          <p:cNvSpPr txBox="true"/>
          <p:nvPr/>
        </p:nvSpPr>
        <p:spPr>
          <a:xfrm rot="0">
            <a:off x="12871008" y="5568992"/>
            <a:ext cx="3028835" cy="408373"/>
          </a:xfrm>
          <a:prstGeom prst="rect">
            <a:avLst/>
          </a:prstGeom>
        </p:spPr>
        <p:txBody>
          <a:bodyPr anchor="t" rtlCol="false" tIns="0" lIns="0" bIns="0" rIns="0">
            <a:spAutoFit/>
          </a:bodyPr>
          <a:lstStyle/>
          <a:p>
            <a:pPr algn="ctr" marL="0" indent="0" lvl="0">
              <a:lnSpc>
                <a:spcPts val="3360"/>
              </a:lnSpc>
              <a:spcBef>
                <a:spcPct val="0"/>
              </a:spcBef>
            </a:pPr>
            <a:r>
              <a:rPr lang="en-US" sz="2400">
                <a:solidFill>
                  <a:srgbClr val="000000"/>
                </a:solidFill>
                <a:latin typeface="Open Sauce"/>
              </a:rPr>
              <a:t>Fashion </a:t>
            </a:r>
            <a:r>
              <a:rPr lang="en-US" sz="2400" u="none">
                <a:solidFill>
                  <a:srgbClr val="000000"/>
                </a:solidFill>
                <a:latin typeface="Open Sauce"/>
              </a:rPr>
              <a:t> 05</a:t>
            </a:r>
          </a:p>
        </p:txBody>
      </p:sp>
      <p:sp>
        <p:nvSpPr>
          <p:cNvPr name="TextBox 46" id="46"/>
          <p:cNvSpPr txBox="true"/>
          <p:nvPr/>
        </p:nvSpPr>
        <p:spPr>
          <a:xfrm rot="0">
            <a:off x="2388157" y="8785870"/>
            <a:ext cx="3028835" cy="408373"/>
          </a:xfrm>
          <a:prstGeom prst="rect">
            <a:avLst/>
          </a:prstGeom>
        </p:spPr>
        <p:txBody>
          <a:bodyPr anchor="t" rtlCol="false" tIns="0" lIns="0" bIns="0" rIns="0">
            <a:spAutoFit/>
          </a:bodyPr>
          <a:lstStyle/>
          <a:p>
            <a:pPr algn="ctr" marL="0" indent="0" lvl="0">
              <a:lnSpc>
                <a:spcPts val="3360"/>
              </a:lnSpc>
              <a:spcBef>
                <a:spcPct val="0"/>
              </a:spcBef>
            </a:pPr>
            <a:r>
              <a:rPr lang="en-US" sz="2400">
                <a:solidFill>
                  <a:srgbClr val="FFFFFF"/>
                </a:solidFill>
                <a:latin typeface="Open Sauce"/>
              </a:rPr>
              <a:t>Fashion</a:t>
            </a:r>
            <a:r>
              <a:rPr lang="en-US" sz="2400" u="none">
                <a:solidFill>
                  <a:srgbClr val="FFFFFF"/>
                </a:solidFill>
                <a:latin typeface="Open Sauce"/>
              </a:rPr>
              <a:t> 01</a:t>
            </a:r>
          </a:p>
        </p:txBody>
      </p:sp>
      <p:sp>
        <p:nvSpPr>
          <p:cNvPr name="TextBox 47" id="47"/>
          <p:cNvSpPr txBox="true"/>
          <p:nvPr/>
        </p:nvSpPr>
        <p:spPr>
          <a:xfrm rot="0">
            <a:off x="5881100" y="8785870"/>
            <a:ext cx="3028835" cy="408373"/>
          </a:xfrm>
          <a:prstGeom prst="rect">
            <a:avLst/>
          </a:prstGeom>
        </p:spPr>
        <p:txBody>
          <a:bodyPr anchor="t" rtlCol="false" tIns="0" lIns="0" bIns="0" rIns="0">
            <a:spAutoFit/>
          </a:bodyPr>
          <a:lstStyle/>
          <a:p>
            <a:pPr algn="ctr" marL="0" indent="0" lvl="0">
              <a:lnSpc>
                <a:spcPts val="3360"/>
              </a:lnSpc>
              <a:spcBef>
                <a:spcPct val="0"/>
              </a:spcBef>
            </a:pPr>
            <a:r>
              <a:rPr lang="en-US" sz="2400">
                <a:solidFill>
                  <a:srgbClr val="FFFFFF"/>
                </a:solidFill>
                <a:latin typeface="Open Sauce"/>
              </a:rPr>
              <a:t>Fashion </a:t>
            </a:r>
            <a:r>
              <a:rPr lang="en-US" sz="2400" u="none">
                <a:solidFill>
                  <a:srgbClr val="FFFFFF"/>
                </a:solidFill>
                <a:latin typeface="Open Sauce"/>
              </a:rPr>
              <a:t> 03</a:t>
            </a:r>
          </a:p>
        </p:txBody>
      </p:sp>
      <p:sp>
        <p:nvSpPr>
          <p:cNvPr name="TextBox 48" id="48"/>
          <p:cNvSpPr txBox="true"/>
          <p:nvPr/>
        </p:nvSpPr>
        <p:spPr>
          <a:xfrm rot="0">
            <a:off x="9378064" y="8785870"/>
            <a:ext cx="3028835" cy="408373"/>
          </a:xfrm>
          <a:prstGeom prst="rect">
            <a:avLst/>
          </a:prstGeom>
        </p:spPr>
        <p:txBody>
          <a:bodyPr anchor="t" rtlCol="false" tIns="0" lIns="0" bIns="0" rIns="0">
            <a:spAutoFit/>
          </a:bodyPr>
          <a:lstStyle/>
          <a:p>
            <a:pPr algn="ctr" marL="0" indent="0" lvl="0">
              <a:lnSpc>
                <a:spcPts val="3360"/>
              </a:lnSpc>
              <a:spcBef>
                <a:spcPct val="0"/>
              </a:spcBef>
            </a:pPr>
            <a:r>
              <a:rPr lang="en-US" sz="2400">
                <a:solidFill>
                  <a:srgbClr val="FFFFFF"/>
                </a:solidFill>
                <a:latin typeface="Open Sauce"/>
              </a:rPr>
              <a:t>Fashion </a:t>
            </a:r>
            <a:r>
              <a:rPr lang="en-US" sz="2400" u="none">
                <a:solidFill>
                  <a:srgbClr val="FFFFFF"/>
                </a:solidFill>
                <a:latin typeface="Open Sauce"/>
              </a:rPr>
              <a:t> 04</a:t>
            </a:r>
          </a:p>
        </p:txBody>
      </p:sp>
      <p:sp>
        <p:nvSpPr>
          <p:cNvPr name="TextBox 49" id="49"/>
          <p:cNvSpPr txBox="true"/>
          <p:nvPr/>
        </p:nvSpPr>
        <p:spPr>
          <a:xfrm rot="0">
            <a:off x="12871008" y="8785870"/>
            <a:ext cx="3028835" cy="408373"/>
          </a:xfrm>
          <a:prstGeom prst="rect">
            <a:avLst/>
          </a:prstGeom>
        </p:spPr>
        <p:txBody>
          <a:bodyPr anchor="t" rtlCol="false" tIns="0" lIns="0" bIns="0" rIns="0">
            <a:spAutoFit/>
          </a:bodyPr>
          <a:lstStyle/>
          <a:p>
            <a:pPr algn="ctr" marL="0" indent="0" lvl="0">
              <a:lnSpc>
                <a:spcPts val="3360"/>
              </a:lnSpc>
              <a:spcBef>
                <a:spcPct val="0"/>
              </a:spcBef>
            </a:pPr>
            <a:r>
              <a:rPr lang="en-US" sz="2400">
                <a:solidFill>
                  <a:srgbClr val="FFFFFF"/>
                </a:solidFill>
                <a:latin typeface="Open Sauce"/>
              </a:rPr>
              <a:t>Fashion </a:t>
            </a:r>
            <a:r>
              <a:rPr lang="en-US" sz="2400" u="none">
                <a:solidFill>
                  <a:srgbClr val="FFFFFF"/>
                </a:solidFill>
                <a:latin typeface="Open Sauce"/>
              </a:rPr>
              <a:t> 06</a:t>
            </a:r>
          </a:p>
        </p:txBody>
      </p:sp>
      <p:sp>
        <p:nvSpPr>
          <p:cNvPr name="TextBox 50" id="50"/>
          <p:cNvSpPr txBox="true"/>
          <p:nvPr/>
        </p:nvSpPr>
        <p:spPr>
          <a:xfrm rot="0">
            <a:off x="1613884" y="73445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Extra-Bold Bold"/>
              </a:rPr>
              <a:t>3</a:t>
            </a:r>
          </a:p>
        </p:txBody>
      </p:sp>
      <p:sp>
        <p:nvSpPr>
          <p:cNvPr name="TextBox 51" id="51"/>
          <p:cNvSpPr txBox="true"/>
          <p:nvPr/>
        </p:nvSpPr>
        <p:spPr>
          <a:xfrm rot="0">
            <a:off x="14615453" y="680305"/>
            <a:ext cx="2507133"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a:rPr>
              <a:t>2023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0" y="4489373"/>
            <a:ext cx="18288000" cy="5797627"/>
            <a:chOff x="0" y="0"/>
            <a:chExt cx="24384000" cy="7730169"/>
          </a:xfrm>
        </p:grpSpPr>
        <p:pic>
          <p:nvPicPr>
            <p:cNvPr name="Picture 3" id="3"/>
            <p:cNvPicPr>
              <a:picLocks noChangeAspect="true"/>
            </p:cNvPicPr>
            <p:nvPr/>
          </p:nvPicPr>
          <p:blipFill>
            <a:blip r:embed="rId2"/>
            <a:srcRect l="15316" t="0" r="15316" b="0"/>
            <a:stretch>
              <a:fillRect/>
            </a:stretch>
          </p:blipFill>
          <p:spPr>
            <a:xfrm flipH="false" flipV="false">
              <a:off x="0" y="0"/>
              <a:ext cx="8043333" cy="7730169"/>
            </a:xfrm>
            <a:prstGeom prst="rect">
              <a:avLst/>
            </a:prstGeom>
          </p:spPr>
        </p:pic>
        <p:pic>
          <p:nvPicPr>
            <p:cNvPr name="Picture 4" id="4"/>
            <p:cNvPicPr>
              <a:picLocks noChangeAspect="true"/>
            </p:cNvPicPr>
            <p:nvPr/>
          </p:nvPicPr>
          <p:blipFill>
            <a:blip r:embed="rId3"/>
            <a:srcRect l="15316" t="0" r="15316" b="0"/>
            <a:stretch>
              <a:fillRect/>
            </a:stretch>
          </p:blipFill>
          <p:spPr>
            <a:xfrm flipH="false" flipV="false">
              <a:off x="8170333" y="0"/>
              <a:ext cx="8043333" cy="7730169"/>
            </a:xfrm>
            <a:prstGeom prst="rect">
              <a:avLst/>
            </a:prstGeom>
          </p:spPr>
        </p:pic>
        <p:pic>
          <p:nvPicPr>
            <p:cNvPr name="Picture 5" id="5"/>
            <p:cNvPicPr>
              <a:picLocks noChangeAspect="true"/>
            </p:cNvPicPr>
            <p:nvPr/>
          </p:nvPicPr>
          <p:blipFill>
            <a:blip r:embed="rId4"/>
            <a:srcRect l="0" t="5145" r="0" b="17969"/>
            <a:stretch>
              <a:fillRect/>
            </a:stretch>
          </p:blipFill>
          <p:spPr>
            <a:xfrm flipH="false" flipV="false">
              <a:off x="16340667" y="0"/>
              <a:ext cx="8043333" cy="7730169"/>
            </a:xfrm>
            <a:prstGeom prst="rect">
              <a:avLst/>
            </a:prstGeom>
          </p:spPr>
        </p:pic>
      </p:grpSp>
      <p:sp>
        <p:nvSpPr>
          <p:cNvPr name="TextBox 6" id="6"/>
          <p:cNvSpPr txBox="true"/>
          <p:nvPr/>
        </p:nvSpPr>
        <p:spPr>
          <a:xfrm rot="0">
            <a:off x="1232572" y="2911894"/>
            <a:ext cx="4244362" cy="779145"/>
          </a:xfrm>
          <a:prstGeom prst="rect">
            <a:avLst/>
          </a:prstGeom>
        </p:spPr>
        <p:txBody>
          <a:bodyPr anchor="t" rtlCol="false" tIns="0" lIns="0" bIns="0" rIns="0">
            <a:spAutoFit/>
          </a:bodyPr>
          <a:lstStyle/>
          <a:p>
            <a:pPr>
              <a:lnSpc>
                <a:spcPts val="3120"/>
              </a:lnSpc>
            </a:pPr>
            <a:r>
              <a:rPr lang="en-US" sz="2400">
                <a:solidFill>
                  <a:srgbClr val="225F44"/>
                </a:solidFill>
                <a:latin typeface="Open Sauce"/>
              </a:rPr>
              <a:t>What can you say about your projects? Share it here!</a:t>
            </a:r>
          </a:p>
        </p:txBody>
      </p:sp>
      <p:grpSp>
        <p:nvGrpSpPr>
          <p:cNvPr name="Group 7" id="7"/>
          <p:cNvGrpSpPr/>
          <p:nvPr/>
        </p:nvGrpSpPr>
        <p:grpSpPr>
          <a:xfrm rot="0">
            <a:off x="4401008" y="491823"/>
            <a:ext cx="7902522" cy="1650312"/>
            <a:chOff x="0" y="0"/>
            <a:chExt cx="2081323" cy="434650"/>
          </a:xfrm>
        </p:grpSpPr>
        <p:sp>
          <p:nvSpPr>
            <p:cNvPr name="Freeform 8" id="8"/>
            <p:cNvSpPr/>
            <p:nvPr/>
          </p:nvSpPr>
          <p:spPr>
            <a:xfrm flipH="false" flipV="false">
              <a:off x="0" y="0"/>
              <a:ext cx="2081323" cy="434650"/>
            </a:xfrm>
            <a:custGeom>
              <a:avLst/>
              <a:gdLst/>
              <a:ahLst/>
              <a:cxnLst/>
              <a:rect r="r" b="b" t="t" l="l"/>
              <a:pathLst>
                <a:path h="434650" w="2081323">
                  <a:moveTo>
                    <a:pt x="49964" y="0"/>
                  </a:moveTo>
                  <a:lnTo>
                    <a:pt x="2031359" y="0"/>
                  </a:lnTo>
                  <a:cubicBezTo>
                    <a:pt x="2058953" y="0"/>
                    <a:pt x="2081323" y="22369"/>
                    <a:pt x="2081323" y="49964"/>
                  </a:cubicBezTo>
                  <a:lnTo>
                    <a:pt x="2081323" y="384686"/>
                  </a:lnTo>
                  <a:cubicBezTo>
                    <a:pt x="2081323" y="397938"/>
                    <a:pt x="2076059" y="410646"/>
                    <a:pt x="2066689" y="420016"/>
                  </a:cubicBezTo>
                  <a:cubicBezTo>
                    <a:pt x="2057319" y="429386"/>
                    <a:pt x="2044610" y="434650"/>
                    <a:pt x="2031359" y="434650"/>
                  </a:cubicBezTo>
                  <a:lnTo>
                    <a:pt x="49964" y="434650"/>
                  </a:lnTo>
                  <a:cubicBezTo>
                    <a:pt x="36712" y="434650"/>
                    <a:pt x="24004" y="429386"/>
                    <a:pt x="14634" y="420016"/>
                  </a:cubicBezTo>
                  <a:cubicBezTo>
                    <a:pt x="5264" y="410646"/>
                    <a:pt x="0" y="397938"/>
                    <a:pt x="0" y="384686"/>
                  </a:cubicBezTo>
                  <a:lnTo>
                    <a:pt x="0" y="49964"/>
                  </a:lnTo>
                  <a:cubicBezTo>
                    <a:pt x="0" y="36712"/>
                    <a:pt x="5264" y="24004"/>
                    <a:pt x="14634" y="14634"/>
                  </a:cubicBezTo>
                  <a:cubicBezTo>
                    <a:pt x="24004" y="5264"/>
                    <a:pt x="36712" y="0"/>
                    <a:pt x="49964" y="0"/>
                  </a:cubicBezTo>
                  <a:close/>
                </a:path>
              </a:pathLst>
            </a:custGeom>
            <a:solidFill>
              <a:srgbClr val="000000">
                <a:alpha val="0"/>
              </a:srgbClr>
            </a:solidFill>
            <a:ln w="47625">
              <a:solidFill>
                <a:srgbClr val="225F44"/>
              </a:solidFill>
            </a:ln>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0" id="10"/>
          <p:cNvGrpSpPr/>
          <p:nvPr/>
        </p:nvGrpSpPr>
        <p:grpSpPr>
          <a:xfrm rot="0">
            <a:off x="1028700" y="491823"/>
            <a:ext cx="1704459" cy="1704459"/>
            <a:chOff x="0" y="0"/>
            <a:chExt cx="812800" cy="812800"/>
          </a:xfrm>
        </p:grpSpPr>
        <p:sp>
          <p:nvSpPr>
            <p:cNvPr name="Freeform 11" id="11"/>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13" id="13"/>
          <p:cNvSpPr/>
          <p:nvPr/>
        </p:nvSpPr>
        <p:spPr>
          <a:xfrm flipV="true">
            <a:off x="2125271" y="1342551"/>
            <a:ext cx="2309037" cy="3003"/>
          </a:xfrm>
          <a:prstGeom prst="line">
            <a:avLst/>
          </a:prstGeom>
          <a:ln cap="flat" w="38100">
            <a:solidFill>
              <a:srgbClr val="225F44"/>
            </a:solidFill>
            <a:prstDash val="solid"/>
            <a:headEnd type="none" len="sm" w="sm"/>
            <a:tailEnd type="none" len="sm" w="sm"/>
          </a:ln>
        </p:spPr>
      </p:sp>
      <p:sp>
        <p:nvSpPr>
          <p:cNvPr name="TextBox 14" id="14"/>
          <p:cNvSpPr txBox="true"/>
          <p:nvPr/>
        </p:nvSpPr>
        <p:spPr>
          <a:xfrm rot="0">
            <a:off x="4842792" y="707379"/>
            <a:ext cx="7203609"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Gallery Image</a:t>
            </a:r>
          </a:p>
        </p:txBody>
      </p:sp>
      <p:sp>
        <p:nvSpPr>
          <p:cNvPr name="AutoShape 15" id="15"/>
          <p:cNvSpPr/>
          <p:nvPr/>
        </p:nvSpPr>
        <p:spPr>
          <a:xfrm>
            <a:off x="12303529" y="1316979"/>
            <a:ext cx="5077915" cy="376"/>
          </a:xfrm>
          <a:prstGeom prst="line">
            <a:avLst/>
          </a:prstGeom>
          <a:ln cap="flat" w="38100">
            <a:solidFill>
              <a:srgbClr val="225F44"/>
            </a:solidFill>
            <a:prstDash val="solid"/>
            <a:headEnd type="none" len="sm" w="sm"/>
            <a:tailEnd type="none" len="sm" w="sm"/>
          </a:ln>
        </p:spPr>
      </p:sp>
      <p:grpSp>
        <p:nvGrpSpPr>
          <p:cNvPr name="Group 16" id="16"/>
          <p:cNvGrpSpPr/>
          <p:nvPr/>
        </p:nvGrpSpPr>
        <p:grpSpPr>
          <a:xfrm rot="0">
            <a:off x="14184367" y="491823"/>
            <a:ext cx="3369304" cy="1650312"/>
            <a:chOff x="0" y="0"/>
            <a:chExt cx="887389" cy="434650"/>
          </a:xfrm>
        </p:grpSpPr>
        <p:sp>
          <p:nvSpPr>
            <p:cNvPr name="Freeform 17" id="17"/>
            <p:cNvSpPr/>
            <p:nvPr/>
          </p:nvSpPr>
          <p:spPr>
            <a:xfrm flipH="false" flipV="false">
              <a:off x="0" y="0"/>
              <a:ext cx="887389" cy="434650"/>
            </a:xfrm>
            <a:custGeom>
              <a:avLst/>
              <a:gdLst/>
              <a:ahLst/>
              <a:cxnLst/>
              <a:rect r="r" b="b" t="t" l="l"/>
              <a:pathLst>
                <a:path h="434650" w="887389">
                  <a:moveTo>
                    <a:pt x="117187" y="0"/>
                  </a:moveTo>
                  <a:lnTo>
                    <a:pt x="770202" y="0"/>
                  </a:lnTo>
                  <a:cubicBezTo>
                    <a:pt x="801282" y="0"/>
                    <a:pt x="831089" y="12346"/>
                    <a:pt x="853066" y="34323"/>
                  </a:cubicBezTo>
                  <a:cubicBezTo>
                    <a:pt x="875042" y="56300"/>
                    <a:pt x="887389" y="86107"/>
                    <a:pt x="887389" y="117187"/>
                  </a:cubicBezTo>
                  <a:lnTo>
                    <a:pt x="887389" y="317463"/>
                  </a:lnTo>
                  <a:cubicBezTo>
                    <a:pt x="887389" y="348543"/>
                    <a:pt x="875042" y="378350"/>
                    <a:pt x="853066" y="400327"/>
                  </a:cubicBezTo>
                  <a:cubicBezTo>
                    <a:pt x="831089" y="422304"/>
                    <a:pt x="801282" y="434650"/>
                    <a:pt x="770202" y="434650"/>
                  </a:cubicBezTo>
                  <a:lnTo>
                    <a:pt x="117187" y="434650"/>
                  </a:lnTo>
                  <a:cubicBezTo>
                    <a:pt x="86107" y="434650"/>
                    <a:pt x="56300" y="422304"/>
                    <a:pt x="34323" y="400327"/>
                  </a:cubicBezTo>
                  <a:cubicBezTo>
                    <a:pt x="12346" y="378350"/>
                    <a:pt x="0" y="348543"/>
                    <a:pt x="0" y="317463"/>
                  </a:cubicBezTo>
                  <a:lnTo>
                    <a:pt x="0" y="117187"/>
                  </a:lnTo>
                  <a:cubicBezTo>
                    <a:pt x="0" y="86107"/>
                    <a:pt x="12346" y="56300"/>
                    <a:pt x="34323" y="34323"/>
                  </a:cubicBezTo>
                  <a:cubicBezTo>
                    <a:pt x="56300" y="12346"/>
                    <a:pt x="86107" y="0"/>
                    <a:pt x="117187" y="0"/>
                  </a:cubicBezTo>
                  <a:close/>
                </a:path>
              </a:pathLst>
            </a:custGeom>
            <a:solidFill>
              <a:srgbClr val="225F44"/>
            </a:solidFill>
            <a:ln w="47625">
              <a:solidFill>
                <a:srgbClr val="225F44"/>
              </a:solidFill>
            </a:ln>
          </p:spPr>
        </p:sp>
        <p:sp>
          <p:nvSpPr>
            <p:cNvPr name="TextBox 18" id="1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9" id="19"/>
          <p:cNvSpPr txBox="true"/>
          <p:nvPr/>
        </p:nvSpPr>
        <p:spPr>
          <a:xfrm rot="0">
            <a:off x="1476855" y="73445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Extra-Bold Bold"/>
              </a:rPr>
              <a:t>4</a:t>
            </a:r>
          </a:p>
        </p:txBody>
      </p:sp>
      <p:sp>
        <p:nvSpPr>
          <p:cNvPr name="TextBox 20" id="20"/>
          <p:cNvSpPr txBox="true"/>
          <p:nvPr/>
        </p:nvSpPr>
        <p:spPr>
          <a:xfrm rot="0">
            <a:off x="14615453" y="680305"/>
            <a:ext cx="2507133"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a:rPr>
              <a:t>2023</a:t>
            </a:r>
          </a:p>
        </p:txBody>
      </p:sp>
      <p:sp>
        <p:nvSpPr>
          <p:cNvPr name="TextBox 21" id="21"/>
          <p:cNvSpPr txBox="true"/>
          <p:nvPr/>
        </p:nvSpPr>
        <p:spPr>
          <a:xfrm rot="0">
            <a:off x="7021819" y="2911894"/>
            <a:ext cx="4244362" cy="779145"/>
          </a:xfrm>
          <a:prstGeom prst="rect">
            <a:avLst/>
          </a:prstGeom>
        </p:spPr>
        <p:txBody>
          <a:bodyPr anchor="t" rtlCol="false" tIns="0" lIns="0" bIns="0" rIns="0">
            <a:spAutoFit/>
          </a:bodyPr>
          <a:lstStyle/>
          <a:p>
            <a:pPr>
              <a:lnSpc>
                <a:spcPts val="3120"/>
              </a:lnSpc>
            </a:pPr>
            <a:r>
              <a:rPr lang="en-US" sz="2400">
                <a:solidFill>
                  <a:srgbClr val="225F44"/>
                </a:solidFill>
                <a:latin typeface="Open Sauce"/>
              </a:rPr>
              <a:t>What can you say about your projects? Share it here!</a:t>
            </a:r>
          </a:p>
        </p:txBody>
      </p:sp>
      <p:sp>
        <p:nvSpPr>
          <p:cNvPr name="TextBox 22" id="22"/>
          <p:cNvSpPr txBox="true"/>
          <p:nvPr/>
        </p:nvSpPr>
        <p:spPr>
          <a:xfrm rot="0">
            <a:off x="13137084" y="2911894"/>
            <a:ext cx="4244362" cy="779145"/>
          </a:xfrm>
          <a:prstGeom prst="rect">
            <a:avLst/>
          </a:prstGeom>
        </p:spPr>
        <p:txBody>
          <a:bodyPr anchor="t" rtlCol="false" tIns="0" lIns="0" bIns="0" rIns="0">
            <a:spAutoFit/>
          </a:bodyPr>
          <a:lstStyle/>
          <a:p>
            <a:pPr>
              <a:lnSpc>
                <a:spcPts val="3120"/>
              </a:lnSpc>
            </a:pPr>
            <a:r>
              <a:rPr lang="en-US" sz="2400">
                <a:solidFill>
                  <a:srgbClr val="225F44"/>
                </a:solidFill>
                <a:latin typeface="Open Sauce"/>
              </a:rPr>
              <a:t>What can you say about your projects? Share it here!</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4401008" y="491823"/>
            <a:ext cx="5574639" cy="1650312"/>
            <a:chOff x="0" y="0"/>
            <a:chExt cx="1468218" cy="434650"/>
          </a:xfrm>
        </p:grpSpPr>
        <p:sp>
          <p:nvSpPr>
            <p:cNvPr name="Freeform 3" id="3"/>
            <p:cNvSpPr/>
            <p:nvPr/>
          </p:nvSpPr>
          <p:spPr>
            <a:xfrm flipH="false" flipV="false">
              <a:off x="0" y="0"/>
              <a:ext cx="1468218" cy="434650"/>
            </a:xfrm>
            <a:custGeom>
              <a:avLst/>
              <a:gdLst/>
              <a:ahLst/>
              <a:cxnLst/>
              <a:rect r="r" b="b" t="t" l="l"/>
              <a:pathLst>
                <a:path h="434650" w="1468218">
                  <a:moveTo>
                    <a:pt x="70828" y="0"/>
                  </a:moveTo>
                  <a:lnTo>
                    <a:pt x="1397390" y="0"/>
                  </a:lnTo>
                  <a:cubicBezTo>
                    <a:pt x="1436507" y="0"/>
                    <a:pt x="1468218" y="31711"/>
                    <a:pt x="1468218" y="70828"/>
                  </a:cubicBezTo>
                  <a:lnTo>
                    <a:pt x="1468218" y="363822"/>
                  </a:lnTo>
                  <a:cubicBezTo>
                    <a:pt x="1468218" y="402939"/>
                    <a:pt x="1436507" y="434650"/>
                    <a:pt x="1397390" y="434650"/>
                  </a:cubicBezTo>
                  <a:lnTo>
                    <a:pt x="70828" y="434650"/>
                  </a:lnTo>
                  <a:cubicBezTo>
                    <a:pt x="31711" y="434650"/>
                    <a:pt x="0" y="402939"/>
                    <a:pt x="0" y="363822"/>
                  </a:cubicBezTo>
                  <a:lnTo>
                    <a:pt x="0" y="70828"/>
                  </a:lnTo>
                  <a:cubicBezTo>
                    <a:pt x="0" y="31711"/>
                    <a:pt x="31711" y="0"/>
                    <a:pt x="70828" y="0"/>
                  </a:cubicBezTo>
                  <a:close/>
                </a:path>
              </a:pathLst>
            </a:custGeom>
            <a:solidFill>
              <a:srgbClr val="000000">
                <a:alpha val="0"/>
              </a:srgbClr>
            </a:solidFill>
            <a:ln w="47625">
              <a:solidFill>
                <a:srgbClr val="225F44"/>
              </a:solidFill>
            </a:ln>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1028700" y="491823"/>
            <a:ext cx="1704459" cy="1704459"/>
            <a:chOff x="0" y="0"/>
            <a:chExt cx="812800" cy="812800"/>
          </a:xfrm>
        </p:grpSpPr>
        <p:sp>
          <p:nvSpPr>
            <p:cNvPr name="Freeform 6" id="6"/>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8" id="8"/>
          <p:cNvSpPr/>
          <p:nvPr/>
        </p:nvSpPr>
        <p:spPr>
          <a:xfrm flipV="true">
            <a:off x="2125271" y="1342551"/>
            <a:ext cx="2309037" cy="3003"/>
          </a:xfrm>
          <a:prstGeom prst="line">
            <a:avLst/>
          </a:prstGeom>
          <a:ln cap="flat" w="38100">
            <a:solidFill>
              <a:srgbClr val="225F44"/>
            </a:solidFill>
            <a:prstDash val="solid"/>
            <a:headEnd type="none" len="sm" w="sm"/>
            <a:tailEnd type="none" len="sm" w="sm"/>
          </a:ln>
        </p:spPr>
      </p:sp>
      <p:sp>
        <p:nvSpPr>
          <p:cNvPr name="TextBox 9" id="9"/>
          <p:cNvSpPr txBox="true"/>
          <p:nvPr/>
        </p:nvSpPr>
        <p:spPr>
          <a:xfrm rot="0">
            <a:off x="1566259" y="73445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Extra-Bold Bold"/>
              </a:rPr>
              <a:t>5</a:t>
            </a:r>
          </a:p>
        </p:txBody>
      </p:sp>
      <p:sp>
        <p:nvSpPr>
          <p:cNvPr name="TextBox 10" id="10"/>
          <p:cNvSpPr txBox="true"/>
          <p:nvPr/>
        </p:nvSpPr>
        <p:spPr>
          <a:xfrm rot="0">
            <a:off x="4785642" y="707379"/>
            <a:ext cx="6534708"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Numbers</a:t>
            </a:r>
          </a:p>
        </p:txBody>
      </p:sp>
      <p:sp>
        <p:nvSpPr>
          <p:cNvPr name="AutoShape 11" id="11"/>
          <p:cNvSpPr/>
          <p:nvPr/>
        </p:nvSpPr>
        <p:spPr>
          <a:xfrm flipV="true">
            <a:off x="9975671" y="1308275"/>
            <a:ext cx="7442149" cy="30452"/>
          </a:xfrm>
          <a:prstGeom prst="line">
            <a:avLst/>
          </a:prstGeom>
          <a:ln cap="flat" w="38100">
            <a:solidFill>
              <a:srgbClr val="225F44"/>
            </a:solidFill>
            <a:prstDash val="solid"/>
            <a:headEnd type="none" len="sm" w="sm"/>
            <a:tailEnd type="none" len="sm" w="sm"/>
          </a:ln>
        </p:spPr>
      </p:sp>
      <p:grpSp>
        <p:nvGrpSpPr>
          <p:cNvPr name="Group 12" id="12"/>
          <p:cNvGrpSpPr/>
          <p:nvPr/>
        </p:nvGrpSpPr>
        <p:grpSpPr>
          <a:xfrm rot="0">
            <a:off x="996720" y="3620059"/>
            <a:ext cx="4791661" cy="4822496"/>
            <a:chOff x="0" y="0"/>
            <a:chExt cx="6388881" cy="6429995"/>
          </a:xfrm>
        </p:grpSpPr>
        <p:sp>
          <p:nvSpPr>
            <p:cNvPr name="TextBox 13" id="13"/>
            <p:cNvSpPr txBox="true"/>
            <p:nvPr/>
          </p:nvSpPr>
          <p:spPr>
            <a:xfrm rot="0">
              <a:off x="685154" y="6127431"/>
              <a:ext cx="665047" cy="302564"/>
            </a:xfrm>
            <a:prstGeom prst="rect">
              <a:avLst/>
            </a:prstGeom>
          </p:spPr>
          <p:txBody>
            <a:bodyPr anchor="t" rtlCol="false" tIns="0" lIns="0" bIns="0" rIns="0">
              <a:spAutoFit/>
            </a:bodyPr>
            <a:lstStyle/>
            <a:p>
              <a:pPr algn="ctr">
                <a:lnSpc>
                  <a:spcPts val="1927"/>
                </a:lnSpc>
              </a:pPr>
              <a:r>
                <a:rPr lang="en-US" sz="1377">
                  <a:solidFill>
                    <a:srgbClr val="000000"/>
                  </a:solidFill>
                  <a:latin typeface="Open Sauce"/>
                </a:rPr>
                <a:t>Item 1</a:t>
              </a:r>
            </a:p>
          </p:txBody>
        </p:sp>
        <p:sp>
          <p:nvSpPr>
            <p:cNvPr name="TextBox 14" id="14"/>
            <p:cNvSpPr txBox="true"/>
            <p:nvPr/>
          </p:nvSpPr>
          <p:spPr>
            <a:xfrm rot="0">
              <a:off x="1870187" y="6127431"/>
              <a:ext cx="714974" cy="302564"/>
            </a:xfrm>
            <a:prstGeom prst="rect">
              <a:avLst/>
            </a:prstGeom>
          </p:spPr>
          <p:txBody>
            <a:bodyPr anchor="t" rtlCol="false" tIns="0" lIns="0" bIns="0" rIns="0">
              <a:spAutoFit/>
            </a:bodyPr>
            <a:lstStyle/>
            <a:p>
              <a:pPr algn="ctr">
                <a:lnSpc>
                  <a:spcPts val="1927"/>
                </a:lnSpc>
              </a:pPr>
              <a:r>
                <a:rPr lang="en-US" sz="1377">
                  <a:solidFill>
                    <a:srgbClr val="000000"/>
                  </a:solidFill>
                  <a:latin typeface="Open Sauce"/>
                </a:rPr>
                <a:t>Item 2</a:t>
              </a:r>
            </a:p>
          </p:txBody>
        </p:sp>
        <p:sp>
          <p:nvSpPr>
            <p:cNvPr name="TextBox 15" id="15"/>
            <p:cNvSpPr txBox="true"/>
            <p:nvPr/>
          </p:nvSpPr>
          <p:spPr>
            <a:xfrm rot="0">
              <a:off x="3078675" y="6127431"/>
              <a:ext cx="717991" cy="302564"/>
            </a:xfrm>
            <a:prstGeom prst="rect">
              <a:avLst/>
            </a:prstGeom>
          </p:spPr>
          <p:txBody>
            <a:bodyPr anchor="t" rtlCol="false" tIns="0" lIns="0" bIns="0" rIns="0">
              <a:spAutoFit/>
            </a:bodyPr>
            <a:lstStyle/>
            <a:p>
              <a:pPr algn="ctr">
                <a:lnSpc>
                  <a:spcPts val="1927"/>
                </a:lnSpc>
              </a:pPr>
              <a:r>
                <a:rPr lang="en-US" sz="1377">
                  <a:solidFill>
                    <a:srgbClr val="000000"/>
                  </a:solidFill>
                  <a:latin typeface="Open Sauce"/>
                </a:rPr>
                <a:t>Item 3</a:t>
              </a:r>
            </a:p>
          </p:txBody>
        </p:sp>
        <p:sp>
          <p:nvSpPr>
            <p:cNvPr name="TextBox 16" id="16"/>
            <p:cNvSpPr txBox="true"/>
            <p:nvPr/>
          </p:nvSpPr>
          <p:spPr>
            <a:xfrm rot="0">
              <a:off x="4289240" y="6127431"/>
              <a:ext cx="716853" cy="302564"/>
            </a:xfrm>
            <a:prstGeom prst="rect">
              <a:avLst/>
            </a:prstGeom>
          </p:spPr>
          <p:txBody>
            <a:bodyPr anchor="t" rtlCol="false" tIns="0" lIns="0" bIns="0" rIns="0">
              <a:spAutoFit/>
            </a:bodyPr>
            <a:lstStyle/>
            <a:p>
              <a:pPr algn="ctr">
                <a:lnSpc>
                  <a:spcPts val="1927"/>
                </a:lnSpc>
              </a:pPr>
              <a:r>
                <a:rPr lang="en-US" sz="1377">
                  <a:solidFill>
                    <a:srgbClr val="000000"/>
                  </a:solidFill>
                  <a:latin typeface="Open Sauce"/>
                </a:rPr>
                <a:t>Item 4</a:t>
              </a:r>
            </a:p>
          </p:txBody>
        </p:sp>
        <p:sp>
          <p:nvSpPr>
            <p:cNvPr name="TextBox 17" id="17"/>
            <p:cNvSpPr txBox="true"/>
            <p:nvPr/>
          </p:nvSpPr>
          <p:spPr>
            <a:xfrm rot="0">
              <a:off x="5499607" y="6127431"/>
              <a:ext cx="716113" cy="302564"/>
            </a:xfrm>
            <a:prstGeom prst="rect">
              <a:avLst/>
            </a:prstGeom>
          </p:spPr>
          <p:txBody>
            <a:bodyPr anchor="t" rtlCol="false" tIns="0" lIns="0" bIns="0" rIns="0">
              <a:spAutoFit/>
            </a:bodyPr>
            <a:lstStyle/>
            <a:p>
              <a:pPr algn="ctr">
                <a:lnSpc>
                  <a:spcPts val="1927"/>
                </a:lnSpc>
              </a:pPr>
              <a:r>
                <a:rPr lang="en-US" sz="1377">
                  <a:solidFill>
                    <a:srgbClr val="000000"/>
                  </a:solidFill>
                  <a:latin typeface="Open Sauce"/>
                </a:rPr>
                <a:t>Item 5</a:t>
              </a:r>
            </a:p>
          </p:txBody>
        </p:sp>
        <p:grpSp>
          <p:nvGrpSpPr>
            <p:cNvPr name="Group 18" id="18"/>
            <p:cNvGrpSpPr>
              <a:grpSpLocks noChangeAspect="true"/>
            </p:cNvGrpSpPr>
            <p:nvPr/>
          </p:nvGrpSpPr>
          <p:grpSpPr>
            <a:xfrm rot="0">
              <a:off x="486460" y="136994"/>
              <a:ext cx="5902421" cy="5902421"/>
              <a:chOff x="0" y="0"/>
              <a:chExt cx="10287000" cy="10287000"/>
            </a:xfrm>
          </p:grpSpPr>
          <p:sp>
            <p:nvSpPr>
              <p:cNvPr name="Freeform 19" id="19"/>
              <p:cNvSpPr/>
              <p:nvPr/>
            </p:nvSpPr>
            <p:spPr>
              <a:xfrm flipH="false" flipV="false">
                <a:off x="0" y="-6350"/>
                <a:ext cx="10287000" cy="12700"/>
              </a:xfrm>
              <a:custGeom>
                <a:avLst/>
                <a:gdLst/>
                <a:ahLst/>
                <a:cxnLst/>
                <a:rect r="r" b="b" t="t" l="l"/>
                <a:pathLst>
                  <a:path h="12700" w="10287000">
                    <a:moveTo>
                      <a:pt x="0" y="0"/>
                    </a:moveTo>
                    <a:lnTo>
                      <a:pt x="10287000" y="0"/>
                    </a:lnTo>
                    <a:lnTo>
                      <a:pt x="10287000" y="12700"/>
                    </a:lnTo>
                    <a:lnTo>
                      <a:pt x="0" y="12700"/>
                    </a:lnTo>
                    <a:close/>
                  </a:path>
                </a:pathLst>
              </a:custGeom>
              <a:solidFill>
                <a:srgbClr val="000000">
                  <a:alpha val="24706"/>
                </a:srgbClr>
              </a:solidFill>
            </p:spPr>
          </p:sp>
          <p:sp>
            <p:nvSpPr>
              <p:cNvPr name="Freeform 20" id="20"/>
              <p:cNvSpPr/>
              <p:nvPr/>
            </p:nvSpPr>
            <p:spPr>
              <a:xfrm flipH="false" flipV="false">
                <a:off x="0" y="2051050"/>
                <a:ext cx="10287000" cy="12700"/>
              </a:xfrm>
              <a:custGeom>
                <a:avLst/>
                <a:gdLst/>
                <a:ahLst/>
                <a:cxnLst/>
                <a:rect r="r" b="b" t="t" l="l"/>
                <a:pathLst>
                  <a:path h="12700" w="10287000">
                    <a:moveTo>
                      <a:pt x="0" y="0"/>
                    </a:moveTo>
                    <a:lnTo>
                      <a:pt x="10287000" y="0"/>
                    </a:lnTo>
                    <a:lnTo>
                      <a:pt x="10287000" y="12700"/>
                    </a:lnTo>
                    <a:lnTo>
                      <a:pt x="0" y="12700"/>
                    </a:lnTo>
                    <a:close/>
                  </a:path>
                </a:pathLst>
              </a:custGeom>
              <a:solidFill>
                <a:srgbClr val="000000">
                  <a:alpha val="24706"/>
                </a:srgbClr>
              </a:solidFill>
            </p:spPr>
          </p:sp>
          <p:sp>
            <p:nvSpPr>
              <p:cNvPr name="Freeform 21" id="21"/>
              <p:cNvSpPr/>
              <p:nvPr/>
            </p:nvSpPr>
            <p:spPr>
              <a:xfrm flipH="false" flipV="false">
                <a:off x="0" y="4108450"/>
                <a:ext cx="10287000" cy="12700"/>
              </a:xfrm>
              <a:custGeom>
                <a:avLst/>
                <a:gdLst/>
                <a:ahLst/>
                <a:cxnLst/>
                <a:rect r="r" b="b" t="t" l="l"/>
                <a:pathLst>
                  <a:path h="12700" w="10287000">
                    <a:moveTo>
                      <a:pt x="0" y="0"/>
                    </a:moveTo>
                    <a:lnTo>
                      <a:pt x="10287000" y="0"/>
                    </a:lnTo>
                    <a:lnTo>
                      <a:pt x="10287000" y="12700"/>
                    </a:lnTo>
                    <a:lnTo>
                      <a:pt x="0" y="12700"/>
                    </a:lnTo>
                    <a:close/>
                  </a:path>
                </a:pathLst>
              </a:custGeom>
              <a:solidFill>
                <a:srgbClr val="000000">
                  <a:alpha val="24706"/>
                </a:srgbClr>
              </a:solidFill>
            </p:spPr>
          </p:sp>
          <p:sp>
            <p:nvSpPr>
              <p:cNvPr name="Freeform 22" id="22"/>
              <p:cNvSpPr/>
              <p:nvPr/>
            </p:nvSpPr>
            <p:spPr>
              <a:xfrm flipH="false" flipV="false">
                <a:off x="0" y="6165850"/>
                <a:ext cx="10287000" cy="12700"/>
              </a:xfrm>
              <a:custGeom>
                <a:avLst/>
                <a:gdLst/>
                <a:ahLst/>
                <a:cxnLst/>
                <a:rect r="r" b="b" t="t" l="l"/>
                <a:pathLst>
                  <a:path h="12700" w="10287000">
                    <a:moveTo>
                      <a:pt x="0" y="0"/>
                    </a:moveTo>
                    <a:lnTo>
                      <a:pt x="10287000" y="0"/>
                    </a:lnTo>
                    <a:lnTo>
                      <a:pt x="10287000" y="12700"/>
                    </a:lnTo>
                    <a:lnTo>
                      <a:pt x="0" y="12700"/>
                    </a:lnTo>
                    <a:close/>
                  </a:path>
                </a:pathLst>
              </a:custGeom>
              <a:solidFill>
                <a:srgbClr val="000000">
                  <a:alpha val="24706"/>
                </a:srgbClr>
              </a:solidFill>
            </p:spPr>
          </p:sp>
          <p:sp>
            <p:nvSpPr>
              <p:cNvPr name="Freeform 23" id="23"/>
              <p:cNvSpPr/>
              <p:nvPr/>
            </p:nvSpPr>
            <p:spPr>
              <a:xfrm flipH="false" flipV="false">
                <a:off x="0" y="8223250"/>
                <a:ext cx="10287000" cy="12700"/>
              </a:xfrm>
              <a:custGeom>
                <a:avLst/>
                <a:gdLst/>
                <a:ahLst/>
                <a:cxnLst/>
                <a:rect r="r" b="b" t="t" l="l"/>
                <a:pathLst>
                  <a:path h="12700" w="10287000">
                    <a:moveTo>
                      <a:pt x="0" y="0"/>
                    </a:moveTo>
                    <a:lnTo>
                      <a:pt x="10287000" y="0"/>
                    </a:lnTo>
                    <a:lnTo>
                      <a:pt x="10287000" y="12700"/>
                    </a:lnTo>
                    <a:lnTo>
                      <a:pt x="0" y="12700"/>
                    </a:lnTo>
                    <a:close/>
                  </a:path>
                </a:pathLst>
              </a:custGeom>
              <a:solidFill>
                <a:srgbClr val="000000">
                  <a:alpha val="24706"/>
                </a:srgbClr>
              </a:solidFill>
            </p:spPr>
          </p:sp>
          <p:sp>
            <p:nvSpPr>
              <p:cNvPr name="Freeform 24" id="24"/>
              <p:cNvSpPr/>
              <p:nvPr/>
            </p:nvSpPr>
            <p:spPr>
              <a:xfrm flipH="false" flipV="false">
                <a:off x="0" y="10280650"/>
                <a:ext cx="10287000" cy="12700"/>
              </a:xfrm>
              <a:custGeom>
                <a:avLst/>
                <a:gdLst/>
                <a:ahLst/>
                <a:cxnLst/>
                <a:rect r="r" b="b" t="t" l="l"/>
                <a:pathLst>
                  <a:path h="12700" w="10287000">
                    <a:moveTo>
                      <a:pt x="0" y="0"/>
                    </a:moveTo>
                    <a:lnTo>
                      <a:pt x="10287000" y="0"/>
                    </a:lnTo>
                    <a:lnTo>
                      <a:pt x="10287000" y="12700"/>
                    </a:lnTo>
                    <a:lnTo>
                      <a:pt x="0" y="12700"/>
                    </a:lnTo>
                    <a:close/>
                  </a:path>
                </a:pathLst>
              </a:custGeom>
              <a:solidFill>
                <a:srgbClr val="000000">
                  <a:alpha val="60000"/>
                </a:srgbClr>
              </a:solidFill>
            </p:spPr>
          </p:sp>
        </p:grpSp>
        <p:sp>
          <p:nvSpPr>
            <p:cNvPr name="TextBox 25" id="25"/>
            <p:cNvSpPr txBox="true"/>
            <p:nvPr/>
          </p:nvSpPr>
          <p:spPr>
            <a:xfrm rot="0">
              <a:off x="2106" y="-28575"/>
              <a:ext cx="367763" cy="302564"/>
            </a:xfrm>
            <a:prstGeom prst="rect">
              <a:avLst/>
            </a:prstGeom>
          </p:spPr>
          <p:txBody>
            <a:bodyPr anchor="t" rtlCol="false" tIns="0" lIns="0" bIns="0" rIns="0">
              <a:spAutoFit/>
            </a:bodyPr>
            <a:lstStyle/>
            <a:p>
              <a:pPr algn="r">
                <a:lnSpc>
                  <a:spcPts val="1927"/>
                </a:lnSpc>
              </a:pPr>
              <a:r>
                <a:rPr lang="en-US" sz="1377">
                  <a:solidFill>
                    <a:srgbClr val="000000"/>
                  </a:solidFill>
                  <a:latin typeface="Open Sauce"/>
                </a:rPr>
                <a:t>25 </a:t>
              </a:r>
            </a:p>
          </p:txBody>
        </p:sp>
        <p:sp>
          <p:nvSpPr>
            <p:cNvPr name="TextBox 26" id="26"/>
            <p:cNvSpPr txBox="true"/>
            <p:nvPr/>
          </p:nvSpPr>
          <p:spPr>
            <a:xfrm rot="0">
              <a:off x="0" y="1151909"/>
              <a:ext cx="369869" cy="302564"/>
            </a:xfrm>
            <a:prstGeom prst="rect">
              <a:avLst/>
            </a:prstGeom>
          </p:spPr>
          <p:txBody>
            <a:bodyPr anchor="t" rtlCol="false" tIns="0" lIns="0" bIns="0" rIns="0">
              <a:spAutoFit/>
            </a:bodyPr>
            <a:lstStyle/>
            <a:p>
              <a:pPr algn="r">
                <a:lnSpc>
                  <a:spcPts val="1927"/>
                </a:lnSpc>
              </a:pPr>
              <a:r>
                <a:rPr lang="en-US" sz="1377">
                  <a:solidFill>
                    <a:srgbClr val="000000"/>
                  </a:solidFill>
                  <a:latin typeface="Open Sauce"/>
                </a:rPr>
                <a:t>20 </a:t>
              </a:r>
            </a:p>
          </p:txBody>
        </p:sp>
        <p:sp>
          <p:nvSpPr>
            <p:cNvPr name="TextBox 27" id="27"/>
            <p:cNvSpPr txBox="true"/>
            <p:nvPr/>
          </p:nvSpPr>
          <p:spPr>
            <a:xfrm rot="0">
              <a:off x="52033" y="2332393"/>
              <a:ext cx="317836" cy="302564"/>
            </a:xfrm>
            <a:prstGeom prst="rect">
              <a:avLst/>
            </a:prstGeom>
          </p:spPr>
          <p:txBody>
            <a:bodyPr anchor="t" rtlCol="false" tIns="0" lIns="0" bIns="0" rIns="0">
              <a:spAutoFit/>
            </a:bodyPr>
            <a:lstStyle/>
            <a:p>
              <a:pPr algn="r">
                <a:lnSpc>
                  <a:spcPts val="1927"/>
                </a:lnSpc>
              </a:pPr>
              <a:r>
                <a:rPr lang="en-US" sz="1377">
                  <a:solidFill>
                    <a:srgbClr val="000000"/>
                  </a:solidFill>
                  <a:latin typeface="Open Sauce"/>
                </a:rPr>
                <a:t>15 </a:t>
              </a:r>
            </a:p>
          </p:txBody>
        </p:sp>
        <p:sp>
          <p:nvSpPr>
            <p:cNvPr name="TextBox 28" id="28"/>
            <p:cNvSpPr txBox="true"/>
            <p:nvPr/>
          </p:nvSpPr>
          <p:spPr>
            <a:xfrm rot="0">
              <a:off x="49927" y="3512877"/>
              <a:ext cx="319942" cy="302564"/>
            </a:xfrm>
            <a:prstGeom prst="rect">
              <a:avLst/>
            </a:prstGeom>
          </p:spPr>
          <p:txBody>
            <a:bodyPr anchor="t" rtlCol="false" tIns="0" lIns="0" bIns="0" rIns="0">
              <a:spAutoFit/>
            </a:bodyPr>
            <a:lstStyle/>
            <a:p>
              <a:pPr algn="r">
                <a:lnSpc>
                  <a:spcPts val="1927"/>
                </a:lnSpc>
              </a:pPr>
              <a:r>
                <a:rPr lang="en-US" sz="1377">
                  <a:solidFill>
                    <a:srgbClr val="000000"/>
                  </a:solidFill>
                  <a:latin typeface="Open Sauce"/>
                </a:rPr>
                <a:t>10 </a:t>
              </a:r>
            </a:p>
          </p:txBody>
        </p:sp>
        <p:sp>
          <p:nvSpPr>
            <p:cNvPr name="TextBox 29" id="29"/>
            <p:cNvSpPr txBox="true"/>
            <p:nvPr/>
          </p:nvSpPr>
          <p:spPr>
            <a:xfrm rot="0">
              <a:off x="152741" y="4693361"/>
              <a:ext cx="217128" cy="302564"/>
            </a:xfrm>
            <a:prstGeom prst="rect">
              <a:avLst/>
            </a:prstGeom>
          </p:spPr>
          <p:txBody>
            <a:bodyPr anchor="t" rtlCol="false" tIns="0" lIns="0" bIns="0" rIns="0">
              <a:spAutoFit/>
            </a:bodyPr>
            <a:lstStyle/>
            <a:p>
              <a:pPr algn="r">
                <a:lnSpc>
                  <a:spcPts val="1927"/>
                </a:lnSpc>
              </a:pPr>
              <a:r>
                <a:rPr lang="en-US" sz="1377">
                  <a:solidFill>
                    <a:srgbClr val="000000"/>
                  </a:solidFill>
                  <a:latin typeface="Open Sauce"/>
                </a:rPr>
                <a:t>5 </a:t>
              </a:r>
            </a:p>
          </p:txBody>
        </p:sp>
        <p:sp>
          <p:nvSpPr>
            <p:cNvPr name="TextBox 30" id="30"/>
            <p:cNvSpPr txBox="true"/>
            <p:nvPr/>
          </p:nvSpPr>
          <p:spPr>
            <a:xfrm rot="0">
              <a:off x="150635" y="5873846"/>
              <a:ext cx="219234" cy="302564"/>
            </a:xfrm>
            <a:prstGeom prst="rect">
              <a:avLst/>
            </a:prstGeom>
          </p:spPr>
          <p:txBody>
            <a:bodyPr anchor="t" rtlCol="false" tIns="0" lIns="0" bIns="0" rIns="0">
              <a:spAutoFit/>
            </a:bodyPr>
            <a:lstStyle/>
            <a:p>
              <a:pPr algn="r">
                <a:lnSpc>
                  <a:spcPts val="1927"/>
                </a:lnSpc>
              </a:pPr>
              <a:r>
                <a:rPr lang="en-US" sz="1377">
                  <a:solidFill>
                    <a:srgbClr val="000000"/>
                  </a:solidFill>
                  <a:latin typeface="Open Sauce"/>
                </a:rPr>
                <a:t>0 </a:t>
              </a:r>
            </a:p>
          </p:txBody>
        </p:sp>
        <p:grpSp>
          <p:nvGrpSpPr>
            <p:cNvPr name="Group 31" id="31"/>
            <p:cNvGrpSpPr>
              <a:grpSpLocks noChangeAspect="true"/>
            </p:cNvGrpSpPr>
            <p:nvPr/>
          </p:nvGrpSpPr>
          <p:grpSpPr>
            <a:xfrm rot="0">
              <a:off x="845463" y="841641"/>
              <a:ext cx="5543417" cy="5197774"/>
              <a:chOff x="625687" y="1228090"/>
              <a:chExt cx="9661313" cy="9058910"/>
            </a:xfrm>
          </p:grpSpPr>
          <p:sp>
            <p:nvSpPr>
              <p:cNvPr name="Freeform 32" id="32"/>
              <p:cNvSpPr/>
              <p:nvPr/>
            </p:nvSpPr>
            <p:spPr>
              <a:xfrm flipH="false" flipV="false">
                <a:off x="0" y="10287000"/>
                <a:ext cx="600287" cy="0"/>
              </a:xfrm>
              <a:custGeom>
                <a:avLst/>
                <a:gdLst/>
                <a:ahLst/>
                <a:cxnLst/>
                <a:rect r="r" b="b" t="t" l="l"/>
                <a:pathLst>
                  <a:path h="0" w="600287">
                    <a:moveTo>
                      <a:pt x="0" y="0"/>
                    </a:moveTo>
                    <a:lnTo>
                      <a:pt x="0" y="0"/>
                    </a:lnTo>
                    <a:lnTo>
                      <a:pt x="600287" y="0"/>
                    </a:lnTo>
                    <a:lnTo>
                      <a:pt x="600287" y="0"/>
                    </a:lnTo>
                    <a:close/>
                  </a:path>
                </a:pathLst>
              </a:custGeom>
              <a:solidFill>
                <a:srgbClr val="1E523B"/>
              </a:solidFill>
            </p:spPr>
          </p:sp>
          <p:sp>
            <p:nvSpPr>
              <p:cNvPr name="Freeform 33" id="33"/>
              <p:cNvSpPr/>
              <p:nvPr/>
            </p:nvSpPr>
            <p:spPr>
              <a:xfrm flipH="false" flipV="false">
                <a:off x="2108835" y="6988810"/>
                <a:ext cx="600287" cy="3298190"/>
              </a:xfrm>
              <a:custGeom>
                <a:avLst/>
                <a:gdLst/>
                <a:ahLst/>
                <a:cxnLst/>
                <a:rect r="r" b="b" t="t" l="l"/>
                <a:pathLst>
                  <a:path h="3298190" w="600287">
                    <a:moveTo>
                      <a:pt x="0" y="3298190"/>
                    </a:moveTo>
                    <a:lnTo>
                      <a:pt x="0" y="48023"/>
                    </a:lnTo>
                    <a:cubicBezTo>
                      <a:pt x="0" y="35287"/>
                      <a:pt x="5059" y="23072"/>
                      <a:pt x="14065" y="14066"/>
                    </a:cubicBezTo>
                    <a:cubicBezTo>
                      <a:pt x="23071" y="5059"/>
                      <a:pt x="35286" y="0"/>
                      <a:pt x="48023" y="0"/>
                    </a:cubicBezTo>
                    <a:lnTo>
                      <a:pt x="552264" y="0"/>
                    </a:lnTo>
                    <a:cubicBezTo>
                      <a:pt x="565000" y="0"/>
                      <a:pt x="577215" y="5059"/>
                      <a:pt x="586221" y="14066"/>
                    </a:cubicBezTo>
                    <a:cubicBezTo>
                      <a:pt x="595227" y="23072"/>
                      <a:pt x="600287" y="35287"/>
                      <a:pt x="600287" y="48023"/>
                    </a:cubicBezTo>
                    <a:lnTo>
                      <a:pt x="600287" y="3298190"/>
                    </a:lnTo>
                    <a:close/>
                  </a:path>
                </a:pathLst>
              </a:custGeom>
              <a:solidFill>
                <a:srgbClr val="1E523B"/>
              </a:solidFill>
            </p:spPr>
          </p:sp>
          <p:sp>
            <p:nvSpPr>
              <p:cNvPr name="Freeform 34" id="34"/>
              <p:cNvSpPr/>
              <p:nvPr/>
            </p:nvSpPr>
            <p:spPr>
              <a:xfrm flipH="false" flipV="false">
                <a:off x="4217670" y="4108450"/>
                <a:ext cx="600287" cy="6178550"/>
              </a:xfrm>
              <a:custGeom>
                <a:avLst/>
                <a:gdLst/>
                <a:ahLst/>
                <a:cxnLst/>
                <a:rect r="r" b="b" t="t" l="l"/>
                <a:pathLst>
                  <a:path h="6178550" w="600287">
                    <a:moveTo>
                      <a:pt x="0" y="6178550"/>
                    </a:moveTo>
                    <a:lnTo>
                      <a:pt x="0" y="48023"/>
                    </a:lnTo>
                    <a:cubicBezTo>
                      <a:pt x="0" y="35287"/>
                      <a:pt x="5059" y="23072"/>
                      <a:pt x="14065" y="14065"/>
                    </a:cubicBezTo>
                    <a:cubicBezTo>
                      <a:pt x="23072" y="5059"/>
                      <a:pt x="35287" y="0"/>
                      <a:pt x="48023" y="0"/>
                    </a:cubicBezTo>
                    <a:lnTo>
                      <a:pt x="552264" y="0"/>
                    </a:lnTo>
                    <a:cubicBezTo>
                      <a:pt x="565000" y="0"/>
                      <a:pt x="577215" y="5059"/>
                      <a:pt x="586221" y="14065"/>
                    </a:cubicBezTo>
                    <a:cubicBezTo>
                      <a:pt x="595227" y="23072"/>
                      <a:pt x="600287" y="35287"/>
                      <a:pt x="600287" y="48023"/>
                    </a:cubicBezTo>
                    <a:lnTo>
                      <a:pt x="600287" y="6178550"/>
                    </a:lnTo>
                    <a:close/>
                  </a:path>
                </a:pathLst>
              </a:custGeom>
              <a:solidFill>
                <a:srgbClr val="1E523B"/>
              </a:solidFill>
            </p:spPr>
          </p:sp>
          <p:sp>
            <p:nvSpPr>
              <p:cNvPr name="Freeform 35" id="35"/>
              <p:cNvSpPr/>
              <p:nvPr/>
            </p:nvSpPr>
            <p:spPr>
              <a:xfrm flipH="false" flipV="false">
                <a:off x="6326505" y="2874010"/>
                <a:ext cx="600287" cy="7412990"/>
              </a:xfrm>
              <a:custGeom>
                <a:avLst/>
                <a:gdLst/>
                <a:ahLst/>
                <a:cxnLst/>
                <a:rect r="r" b="b" t="t" l="l"/>
                <a:pathLst>
                  <a:path h="7412990" w="600287">
                    <a:moveTo>
                      <a:pt x="0" y="7412990"/>
                    </a:moveTo>
                    <a:lnTo>
                      <a:pt x="0" y="48023"/>
                    </a:lnTo>
                    <a:cubicBezTo>
                      <a:pt x="0" y="35286"/>
                      <a:pt x="5060" y="23071"/>
                      <a:pt x="14066" y="14066"/>
                    </a:cubicBezTo>
                    <a:cubicBezTo>
                      <a:pt x="23072" y="5060"/>
                      <a:pt x="35287" y="0"/>
                      <a:pt x="48023" y="0"/>
                    </a:cubicBezTo>
                    <a:lnTo>
                      <a:pt x="552263" y="0"/>
                    </a:lnTo>
                    <a:cubicBezTo>
                      <a:pt x="565000" y="0"/>
                      <a:pt x="577215" y="5059"/>
                      <a:pt x="586221" y="14065"/>
                    </a:cubicBezTo>
                    <a:cubicBezTo>
                      <a:pt x="595228" y="23071"/>
                      <a:pt x="600287" y="35286"/>
                      <a:pt x="600287" y="48023"/>
                    </a:cubicBezTo>
                    <a:lnTo>
                      <a:pt x="600287" y="7412990"/>
                    </a:lnTo>
                    <a:close/>
                  </a:path>
                </a:pathLst>
              </a:custGeom>
              <a:solidFill>
                <a:srgbClr val="1E523B"/>
              </a:solidFill>
            </p:spPr>
          </p:sp>
          <p:sp>
            <p:nvSpPr>
              <p:cNvPr name="Freeform 36" id="36"/>
              <p:cNvSpPr/>
              <p:nvPr/>
            </p:nvSpPr>
            <p:spPr>
              <a:xfrm flipH="false" flipV="false">
                <a:off x="8435340" y="1228090"/>
                <a:ext cx="600287" cy="9058910"/>
              </a:xfrm>
              <a:custGeom>
                <a:avLst/>
                <a:gdLst/>
                <a:ahLst/>
                <a:cxnLst/>
                <a:rect r="r" b="b" t="t" l="l"/>
                <a:pathLst>
                  <a:path h="9058910" w="600287">
                    <a:moveTo>
                      <a:pt x="0" y="9058910"/>
                    </a:moveTo>
                    <a:lnTo>
                      <a:pt x="0" y="48023"/>
                    </a:lnTo>
                    <a:cubicBezTo>
                      <a:pt x="0" y="21501"/>
                      <a:pt x="21500" y="0"/>
                      <a:pt x="48023" y="0"/>
                    </a:cubicBezTo>
                    <a:lnTo>
                      <a:pt x="552264" y="0"/>
                    </a:lnTo>
                    <a:cubicBezTo>
                      <a:pt x="578787" y="0"/>
                      <a:pt x="600287" y="21501"/>
                      <a:pt x="600287" y="48023"/>
                    </a:cubicBezTo>
                    <a:lnTo>
                      <a:pt x="600287" y="9058910"/>
                    </a:lnTo>
                    <a:close/>
                  </a:path>
                </a:pathLst>
              </a:custGeom>
              <a:solidFill>
                <a:srgbClr val="1E523B"/>
              </a:solidFill>
            </p:spPr>
          </p:sp>
          <p:sp>
            <p:nvSpPr>
              <p:cNvPr name="Freeform 37" id="37"/>
              <p:cNvSpPr/>
              <p:nvPr/>
            </p:nvSpPr>
            <p:spPr>
              <a:xfrm flipH="false" flipV="false">
                <a:off x="625687" y="8216900"/>
                <a:ext cx="600287" cy="2070100"/>
              </a:xfrm>
              <a:custGeom>
                <a:avLst/>
                <a:gdLst/>
                <a:ahLst/>
                <a:cxnLst/>
                <a:rect r="r" b="b" t="t" l="l"/>
                <a:pathLst>
                  <a:path h="2070100" w="600287">
                    <a:moveTo>
                      <a:pt x="0" y="2070100"/>
                    </a:moveTo>
                    <a:lnTo>
                      <a:pt x="0" y="48023"/>
                    </a:lnTo>
                    <a:cubicBezTo>
                      <a:pt x="0" y="21500"/>
                      <a:pt x="21500" y="0"/>
                      <a:pt x="48023" y="0"/>
                    </a:cubicBezTo>
                    <a:lnTo>
                      <a:pt x="552263" y="0"/>
                    </a:lnTo>
                    <a:cubicBezTo>
                      <a:pt x="578786" y="0"/>
                      <a:pt x="600286" y="21500"/>
                      <a:pt x="600286" y="48023"/>
                    </a:cubicBezTo>
                    <a:lnTo>
                      <a:pt x="600286" y="2070100"/>
                    </a:lnTo>
                    <a:close/>
                  </a:path>
                </a:pathLst>
              </a:custGeom>
              <a:solidFill>
                <a:srgbClr val="26694B"/>
              </a:solidFill>
            </p:spPr>
          </p:sp>
          <p:sp>
            <p:nvSpPr>
              <p:cNvPr name="Freeform 38" id="38"/>
              <p:cNvSpPr/>
              <p:nvPr/>
            </p:nvSpPr>
            <p:spPr>
              <a:xfrm flipH="false" flipV="false">
                <a:off x="2734521" y="6988810"/>
                <a:ext cx="600287" cy="3298190"/>
              </a:xfrm>
              <a:custGeom>
                <a:avLst/>
                <a:gdLst/>
                <a:ahLst/>
                <a:cxnLst/>
                <a:rect r="r" b="b" t="t" l="l"/>
                <a:pathLst>
                  <a:path h="3298190" w="600287">
                    <a:moveTo>
                      <a:pt x="1" y="3298190"/>
                    </a:moveTo>
                    <a:lnTo>
                      <a:pt x="1" y="48023"/>
                    </a:lnTo>
                    <a:cubicBezTo>
                      <a:pt x="0" y="35287"/>
                      <a:pt x="5060" y="23072"/>
                      <a:pt x="14066" y="14066"/>
                    </a:cubicBezTo>
                    <a:cubicBezTo>
                      <a:pt x="23072" y="5059"/>
                      <a:pt x="35287" y="0"/>
                      <a:pt x="48024" y="0"/>
                    </a:cubicBezTo>
                    <a:lnTo>
                      <a:pt x="552264" y="0"/>
                    </a:lnTo>
                    <a:cubicBezTo>
                      <a:pt x="565001" y="0"/>
                      <a:pt x="577216" y="5059"/>
                      <a:pt x="586222" y="14066"/>
                    </a:cubicBezTo>
                    <a:cubicBezTo>
                      <a:pt x="595228" y="23072"/>
                      <a:pt x="600287" y="35287"/>
                      <a:pt x="600287" y="48023"/>
                    </a:cubicBezTo>
                    <a:lnTo>
                      <a:pt x="600287" y="3298190"/>
                    </a:lnTo>
                    <a:close/>
                  </a:path>
                </a:pathLst>
              </a:custGeom>
              <a:solidFill>
                <a:srgbClr val="26694B"/>
              </a:solidFill>
            </p:spPr>
          </p:sp>
          <p:sp>
            <p:nvSpPr>
              <p:cNvPr name="Freeform 39" id="39"/>
              <p:cNvSpPr/>
              <p:nvPr/>
            </p:nvSpPr>
            <p:spPr>
              <a:xfrm flipH="false" flipV="false">
                <a:off x="4843357" y="6167967"/>
                <a:ext cx="600287" cy="4119033"/>
              </a:xfrm>
              <a:custGeom>
                <a:avLst/>
                <a:gdLst/>
                <a:ahLst/>
                <a:cxnLst/>
                <a:rect r="r" b="b" t="t" l="l"/>
                <a:pathLst>
                  <a:path h="4119033" w="600287">
                    <a:moveTo>
                      <a:pt x="0" y="4119033"/>
                    </a:moveTo>
                    <a:lnTo>
                      <a:pt x="0" y="48023"/>
                    </a:lnTo>
                    <a:cubicBezTo>
                      <a:pt x="0" y="35286"/>
                      <a:pt x="5059" y="23071"/>
                      <a:pt x="14065" y="14065"/>
                    </a:cubicBezTo>
                    <a:cubicBezTo>
                      <a:pt x="23072" y="5059"/>
                      <a:pt x="35286" y="0"/>
                      <a:pt x="48023" y="0"/>
                    </a:cubicBezTo>
                    <a:lnTo>
                      <a:pt x="552263" y="0"/>
                    </a:lnTo>
                    <a:cubicBezTo>
                      <a:pt x="565000" y="0"/>
                      <a:pt x="577214" y="5059"/>
                      <a:pt x="586221" y="14065"/>
                    </a:cubicBezTo>
                    <a:cubicBezTo>
                      <a:pt x="595227" y="23071"/>
                      <a:pt x="600286" y="35286"/>
                      <a:pt x="600286" y="48023"/>
                    </a:cubicBezTo>
                    <a:lnTo>
                      <a:pt x="600286" y="4119033"/>
                    </a:lnTo>
                    <a:close/>
                  </a:path>
                </a:pathLst>
              </a:custGeom>
              <a:solidFill>
                <a:srgbClr val="26694B"/>
              </a:solidFill>
            </p:spPr>
          </p:sp>
          <p:sp>
            <p:nvSpPr>
              <p:cNvPr name="Freeform 40" id="40"/>
              <p:cNvSpPr/>
              <p:nvPr/>
            </p:nvSpPr>
            <p:spPr>
              <a:xfrm flipH="false" flipV="false">
                <a:off x="6952192" y="4521341"/>
                <a:ext cx="600287" cy="5765659"/>
              </a:xfrm>
              <a:custGeom>
                <a:avLst/>
                <a:gdLst/>
                <a:ahLst/>
                <a:cxnLst/>
                <a:rect r="r" b="b" t="t" l="l"/>
                <a:pathLst>
                  <a:path h="5765659" w="600287">
                    <a:moveTo>
                      <a:pt x="0" y="5765659"/>
                    </a:moveTo>
                    <a:lnTo>
                      <a:pt x="0" y="48023"/>
                    </a:lnTo>
                    <a:cubicBezTo>
                      <a:pt x="0" y="21501"/>
                      <a:pt x="21500" y="0"/>
                      <a:pt x="48023" y="0"/>
                    </a:cubicBezTo>
                    <a:lnTo>
                      <a:pt x="552263" y="0"/>
                    </a:lnTo>
                    <a:cubicBezTo>
                      <a:pt x="565000" y="0"/>
                      <a:pt x="577214" y="5059"/>
                      <a:pt x="586221" y="14065"/>
                    </a:cubicBezTo>
                    <a:cubicBezTo>
                      <a:pt x="595227" y="23072"/>
                      <a:pt x="600287" y="35287"/>
                      <a:pt x="600287" y="48023"/>
                    </a:cubicBezTo>
                    <a:lnTo>
                      <a:pt x="600287" y="5765659"/>
                    </a:lnTo>
                    <a:close/>
                  </a:path>
                </a:pathLst>
              </a:custGeom>
              <a:solidFill>
                <a:srgbClr val="26694B"/>
              </a:solidFill>
            </p:spPr>
          </p:sp>
          <p:sp>
            <p:nvSpPr>
              <p:cNvPr name="Freeform 41" id="41"/>
              <p:cNvSpPr/>
              <p:nvPr/>
            </p:nvSpPr>
            <p:spPr>
              <a:xfrm flipH="false" flipV="false">
                <a:off x="9061027" y="2051627"/>
                <a:ext cx="600287" cy="8235373"/>
              </a:xfrm>
              <a:custGeom>
                <a:avLst/>
                <a:gdLst/>
                <a:ahLst/>
                <a:cxnLst/>
                <a:rect r="r" b="b" t="t" l="l"/>
                <a:pathLst>
                  <a:path h="8235373" w="600287">
                    <a:moveTo>
                      <a:pt x="0" y="8235373"/>
                    </a:moveTo>
                    <a:lnTo>
                      <a:pt x="0" y="48023"/>
                    </a:lnTo>
                    <a:cubicBezTo>
                      <a:pt x="0" y="21501"/>
                      <a:pt x="21500" y="0"/>
                      <a:pt x="48022" y="0"/>
                    </a:cubicBezTo>
                    <a:lnTo>
                      <a:pt x="552264" y="0"/>
                    </a:lnTo>
                    <a:cubicBezTo>
                      <a:pt x="578786" y="0"/>
                      <a:pt x="600286" y="21501"/>
                      <a:pt x="600286" y="48023"/>
                    </a:cubicBezTo>
                    <a:lnTo>
                      <a:pt x="600286" y="8235373"/>
                    </a:lnTo>
                    <a:close/>
                  </a:path>
                </a:pathLst>
              </a:custGeom>
              <a:solidFill>
                <a:srgbClr val="26694B"/>
              </a:solidFill>
            </p:spPr>
          </p:sp>
          <p:sp>
            <p:nvSpPr>
              <p:cNvPr name="Freeform 42" id="42"/>
              <p:cNvSpPr/>
              <p:nvPr/>
            </p:nvSpPr>
            <p:spPr>
              <a:xfrm flipH="false" flipV="false">
                <a:off x="1251373" y="8216900"/>
                <a:ext cx="600287" cy="2070100"/>
              </a:xfrm>
              <a:custGeom>
                <a:avLst/>
                <a:gdLst/>
                <a:ahLst/>
                <a:cxnLst/>
                <a:rect r="r" b="b" t="t" l="l"/>
                <a:pathLst>
                  <a:path h="2070100" w="600287">
                    <a:moveTo>
                      <a:pt x="0" y="2070100"/>
                    </a:moveTo>
                    <a:lnTo>
                      <a:pt x="0" y="48023"/>
                    </a:lnTo>
                    <a:cubicBezTo>
                      <a:pt x="1" y="21500"/>
                      <a:pt x="21501" y="0"/>
                      <a:pt x="48023" y="0"/>
                    </a:cubicBezTo>
                    <a:lnTo>
                      <a:pt x="552264" y="0"/>
                    </a:lnTo>
                    <a:cubicBezTo>
                      <a:pt x="578786" y="0"/>
                      <a:pt x="600287" y="21500"/>
                      <a:pt x="600287" y="48023"/>
                    </a:cubicBezTo>
                    <a:lnTo>
                      <a:pt x="600287" y="2070100"/>
                    </a:lnTo>
                    <a:close/>
                  </a:path>
                </a:pathLst>
              </a:custGeom>
              <a:solidFill>
                <a:srgbClr val="1B8455"/>
              </a:solidFill>
            </p:spPr>
          </p:sp>
          <p:sp>
            <p:nvSpPr>
              <p:cNvPr name="Freeform 43" id="43"/>
              <p:cNvSpPr/>
              <p:nvPr/>
            </p:nvSpPr>
            <p:spPr>
              <a:xfrm flipH="false" flipV="false">
                <a:off x="3360208" y="8637905"/>
                <a:ext cx="600287" cy="1649095"/>
              </a:xfrm>
              <a:custGeom>
                <a:avLst/>
                <a:gdLst/>
                <a:ahLst/>
                <a:cxnLst/>
                <a:rect r="r" b="b" t="t" l="l"/>
                <a:pathLst>
                  <a:path h="1649095" w="600287">
                    <a:moveTo>
                      <a:pt x="0" y="1649095"/>
                    </a:moveTo>
                    <a:lnTo>
                      <a:pt x="0" y="48023"/>
                    </a:lnTo>
                    <a:cubicBezTo>
                      <a:pt x="0" y="21501"/>
                      <a:pt x="21501" y="0"/>
                      <a:pt x="48023" y="0"/>
                    </a:cubicBezTo>
                    <a:lnTo>
                      <a:pt x="552264" y="0"/>
                    </a:lnTo>
                    <a:cubicBezTo>
                      <a:pt x="578786" y="0"/>
                      <a:pt x="600287" y="21501"/>
                      <a:pt x="600287" y="48023"/>
                    </a:cubicBezTo>
                    <a:lnTo>
                      <a:pt x="600287" y="1649095"/>
                    </a:lnTo>
                    <a:close/>
                  </a:path>
                </a:pathLst>
              </a:custGeom>
              <a:solidFill>
                <a:srgbClr val="1B8455"/>
              </a:solidFill>
            </p:spPr>
          </p:sp>
          <p:sp>
            <p:nvSpPr>
              <p:cNvPr name="Freeform 44" id="44"/>
              <p:cNvSpPr/>
              <p:nvPr/>
            </p:nvSpPr>
            <p:spPr>
              <a:xfrm flipH="false" flipV="false">
                <a:off x="5469043" y="8227483"/>
                <a:ext cx="600287" cy="2059517"/>
              </a:xfrm>
              <a:custGeom>
                <a:avLst/>
                <a:gdLst/>
                <a:ahLst/>
                <a:cxnLst/>
                <a:rect r="r" b="b" t="t" l="l"/>
                <a:pathLst>
                  <a:path h="2059517" w="600287">
                    <a:moveTo>
                      <a:pt x="0" y="2059517"/>
                    </a:moveTo>
                    <a:lnTo>
                      <a:pt x="0" y="48024"/>
                    </a:lnTo>
                    <a:cubicBezTo>
                      <a:pt x="0" y="35287"/>
                      <a:pt x="5060" y="23072"/>
                      <a:pt x="14066" y="14066"/>
                    </a:cubicBezTo>
                    <a:cubicBezTo>
                      <a:pt x="23072" y="5059"/>
                      <a:pt x="35287" y="0"/>
                      <a:pt x="48023" y="0"/>
                    </a:cubicBezTo>
                    <a:lnTo>
                      <a:pt x="552264" y="0"/>
                    </a:lnTo>
                    <a:cubicBezTo>
                      <a:pt x="565000" y="0"/>
                      <a:pt x="577215" y="5059"/>
                      <a:pt x="586222" y="14066"/>
                    </a:cubicBezTo>
                    <a:cubicBezTo>
                      <a:pt x="595228" y="23072"/>
                      <a:pt x="600287" y="35287"/>
                      <a:pt x="600287" y="48024"/>
                    </a:cubicBezTo>
                    <a:lnTo>
                      <a:pt x="600287" y="2059517"/>
                    </a:lnTo>
                    <a:close/>
                  </a:path>
                </a:pathLst>
              </a:custGeom>
              <a:solidFill>
                <a:srgbClr val="1B8455"/>
              </a:solidFill>
            </p:spPr>
          </p:sp>
          <p:sp>
            <p:nvSpPr>
              <p:cNvPr name="Freeform 45" id="45"/>
              <p:cNvSpPr/>
              <p:nvPr/>
            </p:nvSpPr>
            <p:spPr>
              <a:xfrm flipH="false" flipV="false">
                <a:off x="7577879" y="6992338"/>
                <a:ext cx="600287" cy="3294662"/>
              </a:xfrm>
              <a:custGeom>
                <a:avLst/>
                <a:gdLst/>
                <a:ahLst/>
                <a:cxnLst/>
                <a:rect r="r" b="b" t="t" l="l"/>
                <a:pathLst>
                  <a:path h="3294662" w="600287">
                    <a:moveTo>
                      <a:pt x="0" y="3294662"/>
                    </a:moveTo>
                    <a:lnTo>
                      <a:pt x="0" y="48023"/>
                    </a:lnTo>
                    <a:cubicBezTo>
                      <a:pt x="0" y="35287"/>
                      <a:pt x="5059" y="23072"/>
                      <a:pt x="14065" y="14065"/>
                    </a:cubicBezTo>
                    <a:cubicBezTo>
                      <a:pt x="23071" y="5059"/>
                      <a:pt x="35286" y="0"/>
                      <a:pt x="48022" y="0"/>
                    </a:cubicBezTo>
                    <a:lnTo>
                      <a:pt x="552263" y="0"/>
                    </a:lnTo>
                    <a:cubicBezTo>
                      <a:pt x="564999" y="0"/>
                      <a:pt x="577215" y="5059"/>
                      <a:pt x="586220" y="14065"/>
                    </a:cubicBezTo>
                    <a:cubicBezTo>
                      <a:pt x="595227" y="23071"/>
                      <a:pt x="600286" y="35287"/>
                      <a:pt x="600286" y="48023"/>
                    </a:cubicBezTo>
                    <a:lnTo>
                      <a:pt x="600286" y="3294662"/>
                    </a:lnTo>
                    <a:close/>
                  </a:path>
                </a:pathLst>
              </a:custGeom>
              <a:solidFill>
                <a:srgbClr val="1B8455"/>
              </a:solidFill>
            </p:spPr>
          </p:sp>
          <p:sp>
            <p:nvSpPr>
              <p:cNvPr name="Freeform 46" id="46"/>
              <p:cNvSpPr/>
              <p:nvPr/>
            </p:nvSpPr>
            <p:spPr>
              <a:xfrm flipH="false" flipV="false">
                <a:off x="9686713" y="6992851"/>
                <a:ext cx="600287" cy="3294149"/>
              </a:xfrm>
              <a:custGeom>
                <a:avLst/>
                <a:gdLst/>
                <a:ahLst/>
                <a:cxnLst/>
                <a:rect r="r" b="b" t="t" l="l"/>
                <a:pathLst>
                  <a:path h="3294149" w="600287">
                    <a:moveTo>
                      <a:pt x="0" y="3294149"/>
                    </a:moveTo>
                    <a:lnTo>
                      <a:pt x="0" y="48023"/>
                    </a:lnTo>
                    <a:cubicBezTo>
                      <a:pt x="0" y="35287"/>
                      <a:pt x="5060" y="23072"/>
                      <a:pt x="14065" y="14065"/>
                    </a:cubicBezTo>
                    <a:cubicBezTo>
                      <a:pt x="23072" y="5059"/>
                      <a:pt x="35287" y="0"/>
                      <a:pt x="48023" y="0"/>
                    </a:cubicBezTo>
                    <a:lnTo>
                      <a:pt x="552264" y="0"/>
                    </a:lnTo>
                    <a:cubicBezTo>
                      <a:pt x="565001" y="0"/>
                      <a:pt x="577216" y="5059"/>
                      <a:pt x="586222" y="14065"/>
                    </a:cubicBezTo>
                    <a:cubicBezTo>
                      <a:pt x="595228" y="23072"/>
                      <a:pt x="600287" y="35287"/>
                      <a:pt x="600287" y="48023"/>
                    </a:cubicBezTo>
                    <a:lnTo>
                      <a:pt x="600287" y="3294149"/>
                    </a:lnTo>
                    <a:close/>
                  </a:path>
                </a:pathLst>
              </a:custGeom>
              <a:solidFill>
                <a:srgbClr val="1B8455"/>
              </a:solidFill>
            </p:spPr>
          </p:sp>
        </p:grpSp>
      </p:grpSp>
      <p:grpSp>
        <p:nvGrpSpPr>
          <p:cNvPr name="Group 47" id="47"/>
          <p:cNvGrpSpPr/>
          <p:nvPr/>
        </p:nvGrpSpPr>
        <p:grpSpPr>
          <a:xfrm rot="0">
            <a:off x="7188327" y="4327755"/>
            <a:ext cx="4361257" cy="4101988"/>
            <a:chOff x="0" y="0"/>
            <a:chExt cx="5815010" cy="5469318"/>
          </a:xfrm>
        </p:grpSpPr>
        <p:sp>
          <p:nvSpPr>
            <p:cNvPr name="TextBox 48" id="48"/>
            <p:cNvSpPr txBox="true"/>
            <p:nvPr/>
          </p:nvSpPr>
          <p:spPr>
            <a:xfrm rot="0">
              <a:off x="4253603" y="-19050"/>
              <a:ext cx="557321"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1</a:t>
              </a:r>
            </a:p>
            <a:p>
              <a:pPr algn="ctr">
                <a:lnSpc>
                  <a:spcPts val="1546"/>
                </a:lnSpc>
              </a:pPr>
              <a:r>
                <a:rPr lang="en-US" sz="1104">
                  <a:solidFill>
                    <a:srgbClr val="000000"/>
                  </a:solidFill>
                  <a:latin typeface="Canva Sans"/>
                </a:rPr>
                <a:t>20%</a:t>
              </a:r>
            </a:p>
          </p:txBody>
        </p:sp>
        <p:sp>
          <p:nvSpPr>
            <p:cNvPr name="TextBox 49" id="49"/>
            <p:cNvSpPr txBox="true"/>
            <p:nvPr/>
          </p:nvSpPr>
          <p:spPr>
            <a:xfrm rot="0">
              <a:off x="5254584" y="3066431"/>
              <a:ext cx="560426"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2</a:t>
              </a:r>
            </a:p>
            <a:p>
              <a:pPr algn="ctr">
                <a:lnSpc>
                  <a:spcPts val="1546"/>
                </a:lnSpc>
              </a:pPr>
              <a:r>
                <a:rPr lang="en-US" sz="1104">
                  <a:solidFill>
                    <a:srgbClr val="000000"/>
                  </a:solidFill>
                  <a:latin typeface="Canva Sans"/>
                </a:rPr>
                <a:t>20%</a:t>
              </a:r>
            </a:p>
          </p:txBody>
        </p:sp>
        <p:sp>
          <p:nvSpPr>
            <p:cNvPr name="TextBox 50" id="50"/>
            <p:cNvSpPr txBox="true"/>
            <p:nvPr/>
          </p:nvSpPr>
          <p:spPr>
            <a:xfrm rot="0">
              <a:off x="2626995" y="4973362"/>
              <a:ext cx="566270"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3</a:t>
              </a:r>
            </a:p>
            <a:p>
              <a:pPr algn="ctr">
                <a:lnSpc>
                  <a:spcPts val="1546"/>
                </a:lnSpc>
              </a:pPr>
              <a:r>
                <a:rPr lang="en-US" sz="1104">
                  <a:solidFill>
                    <a:srgbClr val="000000"/>
                  </a:solidFill>
                  <a:latin typeface="Canva Sans"/>
                </a:rPr>
                <a:t>20%</a:t>
              </a:r>
            </a:p>
          </p:txBody>
        </p:sp>
        <p:sp>
          <p:nvSpPr>
            <p:cNvPr name="TextBox 51" id="51"/>
            <p:cNvSpPr txBox="true"/>
            <p:nvPr/>
          </p:nvSpPr>
          <p:spPr>
            <a:xfrm rot="0">
              <a:off x="0" y="3066431"/>
              <a:ext cx="570927"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4</a:t>
              </a:r>
            </a:p>
            <a:p>
              <a:pPr algn="ctr">
                <a:lnSpc>
                  <a:spcPts val="1546"/>
                </a:lnSpc>
              </a:pPr>
              <a:r>
                <a:rPr lang="en-US" sz="1104">
                  <a:solidFill>
                    <a:srgbClr val="000000"/>
                  </a:solidFill>
                  <a:latin typeface="Canva Sans"/>
                </a:rPr>
                <a:t>20%</a:t>
              </a:r>
            </a:p>
          </p:txBody>
        </p:sp>
        <p:sp>
          <p:nvSpPr>
            <p:cNvPr name="TextBox 52" id="52"/>
            <p:cNvSpPr txBox="true"/>
            <p:nvPr/>
          </p:nvSpPr>
          <p:spPr>
            <a:xfrm rot="0">
              <a:off x="1003858" y="-19050"/>
              <a:ext cx="568279"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5</a:t>
              </a:r>
            </a:p>
            <a:p>
              <a:pPr algn="ctr">
                <a:lnSpc>
                  <a:spcPts val="1546"/>
                </a:lnSpc>
              </a:pPr>
              <a:r>
                <a:rPr lang="en-US" sz="1104">
                  <a:solidFill>
                    <a:srgbClr val="000000"/>
                  </a:solidFill>
                  <a:latin typeface="Canva Sans"/>
                </a:rPr>
                <a:t>20%</a:t>
              </a:r>
            </a:p>
          </p:txBody>
        </p:sp>
        <p:grpSp>
          <p:nvGrpSpPr>
            <p:cNvPr name="Group 53" id="53"/>
            <p:cNvGrpSpPr>
              <a:grpSpLocks noChangeAspect="true"/>
            </p:cNvGrpSpPr>
            <p:nvPr/>
          </p:nvGrpSpPr>
          <p:grpSpPr>
            <a:xfrm rot="0">
              <a:off x="543138" y="104135"/>
              <a:ext cx="4733985" cy="4733985"/>
              <a:chOff x="0" y="0"/>
              <a:chExt cx="2540000" cy="2540000"/>
            </a:xfrm>
          </p:grpSpPr>
          <p:sp>
            <p:nvSpPr>
              <p:cNvPr name="Freeform 54" id="54"/>
              <p:cNvSpPr/>
              <p:nvPr/>
            </p:nvSpPr>
            <p:spPr>
              <a:xfrm flipH="false" flipV="false">
                <a:off x="1270000" y="0"/>
                <a:ext cx="1225947" cy="1104203"/>
              </a:xfrm>
              <a:custGeom>
                <a:avLst/>
                <a:gdLst/>
                <a:ahLst/>
                <a:cxnLst/>
                <a:rect r="r" b="b" t="t" l="l"/>
                <a:pathLst>
                  <a:path h="1104203" w="1225947">
                    <a:moveTo>
                      <a:pt x="0" y="0"/>
                    </a:moveTo>
                    <a:cubicBezTo>
                      <a:pt x="573695" y="0"/>
                      <a:pt x="1076156" y="384611"/>
                      <a:pt x="1225947" y="938406"/>
                    </a:cubicBezTo>
                    <a:lnTo>
                      <a:pt x="612973" y="1104203"/>
                    </a:lnTo>
                    <a:cubicBezTo>
                      <a:pt x="538078" y="827305"/>
                      <a:pt x="286848" y="635000"/>
                      <a:pt x="0" y="635000"/>
                    </a:cubicBezTo>
                    <a:close/>
                  </a:path>
                </a:pathLst>
              </a:custGeom>
              <a:solidFill>
                <a:srgbClr val="1E523B"/>
              </a:solidFill>
            </p:spPr>
          </p:sp>
          <p:sp>
            <p:nvSpPr>
              <p:cNvPr name="Freeform 55" id="55"/>
              <p:cNvSpPr/>
              <p:nvPr/>
            </p:nvSpPr>
            <p:spPr>
              <a:xfrm flipH="false" flipV="false">
                <a:off x="1617102" y="877548"/>
                <a:ext cx="1038022" cy="1455928"/>
              </a:xfrm>
              <a:custGeom>
                <a:avLst/>
                <a:gdLst/>
                <a:ahLst/>
                <a:cxnLst/>
                <a:rect r="r" b="b" t="t" l="l"/>
                <a:pathLst>
                  <a:path h="1455928" w="1038022">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25F44"/>
              </a:solidFill>
            </p:spPr>
          </p:sp>
          <p:sp>
            <p:nvSpPr>
              <p:cNvPr name="Freeform 56" id="56"/>
              <p:cNvSpPr/>
              <p:nvPr/>
            </p:nvSpPr>
            <p:spPr>
              <a:xfrm flipH="false" flipV="false">
                <a:off x="473094" y="1764429"/>
                <a:ext cx="1543393" cy="870232"/>
              </a:xfrm>
              <a:custGeom>
                <a:avLst/>
                <a:gdLst/>
                <a:ahLst/>
                <a:cxnLst/>
                <a:rect r="r" b="b" t="t" l="l"/>
                <a:pathLst>
                  <a:path h="870232" w="1543393">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26694B"/>
              </a:solidFill>
            </p:spPr>
          </p:sp>
          <p:sp>
            <p:nvSpPr>
              <p:cNvPr name="Freeform 57" id="57"/>
              <p:cNvSpPr/>
              <p:nvPr/>
            </p:nvSpPr>
            <p:spPr>
              <a:xfrm flipH="false" flipV="false">
                <a:off x="-121047" y="817672"/>
                <a:ext cx="1017804" cy="1479780"/>
              </a:xfrm>
              <a:custGeom>
                <a:avLst/>
                <a:gdLst/>
                <a:ahLst/>
                <a:cxnLst/>
                <a:rect r="r" b="b" t="t" l="l"/>
                <a:pathLst>
                  <a:path h="1479780" w="1017804">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1B8455"/>
              </a:solidFill>
            </p:spPr>
          </p:sp>
          <p:sp>
            <p:nvSpPr>
              <p:cNvPr name="Freeform 58" id="58"/>
              <p:cNvSpPr/>
              <p:nvPr/>
            </p:nvSpPr>
            <p:spPr>
              <a:xfrm flipH="false" flipV="false">
                <a:off x="62158" y="0"/>
                <a:ext cx="1207778" cy="1073774"/>
              </a:xfrm>
              <a:custGeom>
                <a:avLst/>
                <a:gdLst/>
                <a:ahLst/>
                <a:cxnLst/>
                <a:rect r="r" b="b" t="t" l="l"/>
                <a:pathLst>
                  <a:path h="1073774" w="1207778">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139F61"/>
              </a:solidFill>
            </p:spPr>
          </p:sp>
        </p:grpSp>
      </p:grpSp>
      <p:grpSp>
        <p:nvGrpSpPr>
          <p:cNvPr name="Group 59" id="59"/>
          <p:cNvGrpSpPr/>
          <p:nvPr/>
        </p:nvGrpSpPr>
        <p:grpSpPr>
          <a:xfrm rot="0">
            <a:off x="12898043" y="4327755"/>
            <a:ext cx="4361257" cy="4101988"/>
            <a:chOff x="0" y="0"/>
            <a:chExt cx="5815010" cy="5469318"/>
          </a:xfrm>
        </p:grpSpPr>
        <p:sp>
          <p:nvSpPr>
            <p:cNvPr name="TextBox 60" id="60"/>
            <p:cNvSpPr txBox="true"/>
            <p:nvPr/>
          </p:nvSpPr>
          <p:spPr>
            <a:xfrm rot="0">
              <a:off x="4253603" y="-19050"/>
              <a:ext cx="557321"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1</a:t>
              </a:r>
            </a:p>
            <a:p>
              <a:pPr algn="ctr">
                <a:lnSpc>
                  <a:spcPts val="1546"/>
                </a:lnSpc>
              </a:pPr>
              <a:r>
                <a:rPr lang="en-US" sz="1104">
                  <a:solidFill>
                    <a:srgbClr val="000000"/>
                  </a:solidFill>
                  <a:latin typeface="Canva Sans"/>
                </a:rPr>
                <a:t>20%</a:t>
              </a:r>
            </a:p>
          </p:txBody>
        </p:sp>
        <p:sp>
          <p:nvSpPr>
            <p:cNvPr name="TextBox 61" id="61"/>
            <p:cNvSpPr txBox="true"/>
            <p:nvPr/>
          </p:nvSpPr>
          <p:spPr>
            <a:xfrm rot="0">
              <a:off x="5254584" y="3066431"/>
              <a:ext cx="560426"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2</a:t>
              </a:r>
            </a:p>
            <a:p>
              <a:pPr algn="ctr">
                <a:lnSpc>
                  <a:spcPts val="1546"/>
                </a:lnSpc>
              </a:pPr>
              <a:r>
                <a:rPr lang="en-US" sz="1104">
                  <a:solidFill>
                    <a:srgbClr val="000000"/>
                  </a:solidFill>
                  <a:latin typeface="Canva Sans"/>
                </a:rPr>
                <a:t>20%</a:t>
              </a:r>
            </a:p>
          </p:txBody>
        </p:sp>
        <p:sp>
          <p:nvSpPr>
            <p:cNvPr name="TextBox 62" id="62"/>
            <p:cNvSpPr txBox="true"/>
            <p:nvPr/>
          </p:nvSpPr>
          <p:spPr>
            <a:xfrm rot="0">
              <a:off x="2626995" y="4973362"/>
              <a:ext cx="566270"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3</a:t>
              </a:r>
            </a:p>
            <a:p>
              <a:pPr algn="ctr">
                <a:lnSpc>
                  <a:spcPts val="1546"/>
                </a:lnSpc>
              </a:pPr>
              <a:r>
                <a:rPr lang="en-US" sz="1104">
                  <a:solidFill>
                    <a:srgbClr val="000000"/>
                  </a:solidFill>
                  <a:latin typeface="Canva Sans"/>
                </a:rPr>
                <a:t>20%</a:t>
              </a:r>
            </a:p>
          </p:txBody>
        </p:sp>
        <p:sp>
          <p:nvSpPr>
            <p:cNvPr name="TextBox 63" id="63"/>
            <p:cNvSpPr txBox="true"/>
            <p:nvPr/>
          </p:nvSpPr>
          <p:spPr>
            <a:xfrm rot="0">
              <a:off x="0" y="3066431"/>
              <a:ext cx="570927"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4</a:t>
              </a:r>
            </a:p>
            <a:p>
              <a:pPr algn="ctr">
                <a:lnSpc>
                  <a:spcPts val="1546"/>
                </a:lnSpc>
              </a:pPr>
              <a:r>
                <a:rPr lang="en-US" sz="1104">
                  <a:solidFill>
                    <a:srgbClr val="000000"/>
                  </a:solidFill>
                  <a:latin typeface="Canva Sans"/>
                </a:rPr>
                <a:t>20%</a:t>
              </a:r>
            </a:p>
          </p:txBody>
        </p:sp>
        <p:sp>
          <p:nvSpPr>
            <p:cNvPr name="TextBox 64" id="64"/>
            <p:cNvSpPr txBox="true"/>
            <p:nvPr/>
          </p:nvSpPr>
          <p:spPr>
            <a:xfrm rot="0">
              <a:off x="1003858" y="-19050"/>
              <a:ext cx="568279" cy="495955"/>
            </a:xfrm>
            <a:prstGeom prst="rect">
              <a:avLst/>
            </a:prstGeom>
          </p:spPr>
          <p:txBody>
            <a:bodyPr anchor="t" rtlCol="false" tIns="0" lIns="0" bIns="0" rIns="0">
              <a:spAutoFit/>
            </a:bodyPr>
            <a:lstStyle/>
            <a:p>
              <a:pPr algn="ctr">
                <a:lnSpc>
                  <a:spcPts val="1546"/>
                </a:lnSpc>
              </a:pPr>
              <a:r>
                <a:rPr lang="en-US" sz="1104">
                  <a:solidFill>
                    <a:srgbClr val="000000"/>
                  </a:solidFill>
                  <a:latin typeface="Canva Sans"/>
                </a:rPr>
                <a:t>Item 5</a:t>
              </a:r>
            </a:p>
            <a:p>
              <a:pPr algn="ctr">
                <a:lnSpc>
                  <a:spcPts val="1546"/>
                </a:lnSpc>
              </a:pPr>
              <a:r>
                <a:rPr lang="en-US" sz="1104">
                  <a:solidFill>
                    <a:srgbClr val="000000"/>
                  </a:solidFill>
                  <a:latin typeface="Canva Sans"/>
                </a:rPr>
                <a:t>20%</a:t>
              </a:r>
            </a:p>
          </p:txBody>
        </p:sp>
        <p:grpSp>
          <p:nvGrpSpPr>
            <p:cNvPr name="Group 65" id="65"/>
            <p:cNvGrpSpPr>
              <a:grpSpLocks noChangeAspect="true"/>
            </p:cNvGrpSpPr>
            <p:nvPr/>
          </p:nvGrpSpPr>
          <p:grpSpPr>
            <a:xfrm rot="0">
              <a:off x="543138" y="104135"/>
              <a:ext cx="4733985" cy="4733985"/>
              <a:chOff x="0" y="0"/>
              <a:chExt cx="2540000" cy="2540000"/>
            </a:xfrm>
          </p:grpSpPr>
          <p:sp>
            <p:nvSpPr>
              <p:cNvPr name="Freeform 66" id="66"/>
              <p:cNvSpPr/>
              <p:nvPr/>
            </p:nvSpPr>
            <p:spPr>
              <a:xfrm flipH="false" flipV="false">
                <a:off x="1270000" y="0"/>
                <a:ext cx="1225947" cy="1270000"/>
              </a:xfrm>
              <a:custGeom>
                <a:avLst/>
                <a:gdLst/>
                <a:ahLst/>
                <a:cxnLst/>
                <a:rect r="r" b="b" t="t" l="l"/>
                <a:pathLst>
                  <a:path h="1270000" w="1225947">
                    <a:moveTo>
                      <a:pt x="0" y="0"/>
                    </a:moveTo>
                    <a:cubicBezTo>
                      <a:pt x="573695" y="0"/>
                      <a:pt x="1076156" y="384611"/>
                      <a:pt x="1225947" y="938406"/>
                    </a:cubicBezTo>
                    <a:lnTo>
                      <a:pt x="0" y="1270000"/>
                    </a:lnTo>
                    <a:close/>
                  </a:path>
                </a:pathLst>
              </a:custGeom>
              <a:solidFill>
                <a:srgbClr val="1E523B"/>
              </a:solidFill>
            </p:spPr>
          </p:sp>
          <p:sp>
            <p:nvSpPr>
              <p:cNvPr name="Freeform 67" id="67"/>
              <p:cNvSpPr/>
              <p:nvPr/>
            </p:nvSpPr>
            <p:spPr>
              <a:xfrm flipH="false" flipV="false">
                <a:off x="1270000" y="877548"/>
                <a:ext cx="1385123" cy="1455928"/>
              </a:xfrm>
              <a:custGeom>
                <a:avLst/>
                <a:gdLst/>
                <a:ahLst/>
                <a:cxnLst/>
                <a:rect r="r" b="b" t="t" l="l"/>
                <a:pathLst>
                  <a:path h="1455928" w="1385123">
                    <a:moveTo>
                      <a:pt x="1207842" y="0"/>
                    </a:moveTo>
                    <a:cubicBezTo>
                      <a:pt x="1385123" y="545617"/>
                      <a:pt x="1174606" y="1142337"/>
                      <a:pt x="694203" y="1455928"/>
                    </a:cubicBezTo>
                    <a:lnTo>
                      <a:pt x="0" y="392452"/>
                    </a:lnTo>
                    <a:close/>
                  </a:path>
                </a:pathLst>
              </a:custGeom>
              <a:solidFill>
                <a:srgbClr val="225F44"/>
              </a:solidFill>
            </p:spPr>
          </p:sp>
          <p:sp>
            <p:nvSpPr>
              <p:cNvPr name="Freeform 68" id="68"/>
              <p:cNvSpPr/>
              <p:nvPr/>
            </p:nvSpPr>
            <p:spPr>
              <a:xfrm flipH="false" flipV="false">
                <a:off x="473094" y="1270000"/>
                <a:ext cx="1543393" cy="1364661"/>
              </a:xfrm>
              <a:custGeom>
                <a:avLst/>
                <a:gdLst/>
                <a:ahLst/>
                <a:cxnLst/>
                <a:rect r="r" b="b" t="t" l="l"/>
                <a:pathLst>
                  <a:path h="1364661" w="1543393">
                    <a:moveTo>
                      <a:pt x="1543393" y="1027452"/>
                    </a:moveTo>
                    <a:cubicBezTo>
                      <a:pt x="1079264" y="1364661"/>
                      <a:pt x="446696" y="1348844"/>
                      <a:pt x="0" y="988859"/>
                    </a:cubicBezTo>
                    <a:lnTo>
                      <a:pt x="796906" y="0"/>
                    </a:lnTo>
                    <a:close/>
                  </a:path>
                </a:pathLst>
              </a:custGeom>
              <a:solidFill>
                <a:srgbClr val="26694B"/>
              </a:solidFill>
            </p:spPr>
          </p:sp>
          <p:sp>
            <p:nvSpPr>
              <p:cNvPr name="Freeform 69" id="69"/>
              <p:cNvSpPr/>
              <p:nvPr/>
            </p:nvSpPr>
            <p:spPr>
              <a:xfrm flipH="false" flipV="false">
                <a:off x="-121047" y="817672"/>
                <a:ext cx="1391047" cy="1479780"/>
              </a:xfrm>
              <a:custGeom>
                <a:avLst/>
                <a:gdLst/>
                <a:ahLst/>
                <a:cxnLst/>
                <a:rect r="r" b="b" t="t" l="l"/>
                <a:pathLst>
                  <a:path h="1479780" w="1391047">
                    <a:moveTo>
                      <a:pt x="644560" y="1479780"/>
                    </a:moveTo>
                    <a:cubicBezTo>
                      <a:pt x="180430" y="1142570"/>
                      <a:pt x="0" y="536074"/>
                      <a:pt x="204329" y="0"/>
                    </a:cubicBezTo>
                    <a:lnTo>
                      <a:pt x="1391047" y="452328"/>
                    </a:lnTo>
                    <a:close/>
                  </a:path>
                </a:pathLst>
              </a:custGeom>
              <a:solidFill>
                <a:srgbClr val="1B8455"/>
              </a:solidFill>
            </p:spPr>
          </p:sp>
          <p:sp>
            <p:nvSpPr>
              <p:cNvPr name="Freeform 70" id="70"/>
              <p:cNvSpPr/>
              <p:nvPr/>
            </p:nvSpPr>
            <p:spPr>
              <a:xfrm flipH="false" flipV="false">
                <a:off x="62158" y="0"/>
                <a:ext cx="1207842" cy="1270000"/>
              </a:xfrm>
              <a:custGeom>
                <a:avLst/>
                <a:gdLst/>
                <a:ahLst/>
                <a:cxnLst/>
                <a:rect r="r" b="b" t="t" l="l"/>
                <a:pathLst>
                  <a:path h="1270000" w="1207842">
                    <a:moveTo>
                      <a:pt x="0" y="877548"/>
                    </a:moveTo>
                    <a:cubicBezTo>
                      <a:pt x="170006" y="354324"/>
                      <a:pt x="657564" y="55"/>
                      <a:pt x="1207715" y="0"/>
                    </a:cubicBezTo>
                    <a:lnTo>
                      <a:pt x="1207842" y="1270000"/>
                    </a:lnTo>
                    <a:close/>
                  </a:path>
                </a:pathLst>
              </a:custGeom>
              <a:solidFill>
                <a:srgbClr val="139F61"/>
              </a:solidFill>
            </p:spPr>
          </p:sp>
        </p:grpSp>
      </p:grpSp>
      <p:grpSp>
        <p:nvGrpSpPr>
          <p:cNvPr name="Group 71" id="71"/>
          <p:cNvGrpSpPr/>
          <p:nvPr/>
        </p:nvGrpSpPr>
        <p:grpSpPr>
          <a:xfrm rot="0">
            <a:off x="16557645" y="893375"/>
            <a:ext cx="860253" cy="860253"/>
            <a:chOff x="0" y="0"/>
            <a:chExt cx="812800" cy="812800"/>
          </a:xfrm>
        </p:grpSpPr>
        <p:sp>
          <p:nvSpPr>
            <p:cNvPr name="Freeform 72" id="72"/>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73" id="73"/>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sp>
        <p:nvSpPr>
          <p:cNvPr name="AutoShape 2" id="2"/>
          <p:cNvSpPr/>
          <p:nvPr/>
        </p:nvSpPr>
        <p:spPr>
          <a:xfrm flipV="true">
            <a:off x="1704813" y="4928724"/>
            <a:ext cx="14852833" cy="19050"/>
          </a:xfrm>
          <a:prstGeom prst="line">
            <a:avLst/>
          </a:prstGeom>
          <a:ln cap="flat" w="38100">
            <a:solidFill>
              <a:srgbClr val="225F44"/>
            </a:solidFill>
            <a:prstDash val="sysDot"/>
            <a:headEnd type="none" len="sm" w="sm"/>
            <a:tailEnd type="none" len="sm" w="sm"/>
          </a:ln>
        </p:spPr>
      </p:sp>
      <p:grpSp>
        <p:nvGrpSpPr>
          <p:cNvPr name="Group 3" id="3"/>
          <p:cNvGrpSpPr/>
          <p:nvPr/>
        </p:nvGrpSpPr>
        <p:grpSpPr>
          <a:xfrm rot="0">
            <a:off x="2363197" y="4583507"/>
            <a:ext cx="916592" cy="766633"/>
            <a:chOff x="0" y="0"/>
            <a:chExt cx="648561" cy="542454"/>
          </a:xfrm>
        </p:grpSpPr>
        <p:sp>
          <p:nvSpPr>
            <p:cNvPr name="Freeform 4" id="4"/>
            <p:cNvSpPr/>
            <p:nvPr/>
          </p:nvSpPr>
          <p:spPr>
            <a:xfrm flipH="false" flipV="false">
              <a:off x="0" y="0"/>
              <a:ext cx="648561" cy="542454"/>
            </a:xfrm>
            <a:custGeom>
              <a:avLst/>
              <a:gdLst/>
              <a:ahLst/>
              <a:cxnLst/>
              <a:rect r="r" b="b" t="t" l="l"/>
              <a:pathLst>
                <a:path h="542454" w="648561">
                  <a:moveTo>
                    <a:pt x="0" y="0"/>
                  </a:moveTo>
                  <a:lnTo>
                    <a:pt x="648561" y="0"/>
                  </a:lnTo>
                  <a:lnTo>
                    <a:pt x="648561" y="542454"/>
                  </a:lnTo>
                  <a:lnTo>
                    <a:pt x="0" y="542454"/>
                  </a:lnTo>
                  <a:close/>
                </a:path>
              </a:pathLst>
            </a:custGeom>
            <a:solidFill>
              <a:srgbClr val="FFF6EA"/>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880929" y="3980352"/>
            <a:ext cx="1849324" cy="1849324"/>
          </a:xfrm>
          <a:prstGeom prst="rect">
            <a:avLst/>
          </a:prstGeom>
        </p:spPr>
      </p:pic>
      <p:grpSp>
        <p:nvGrpSpPr>
          <p:cNvPr name="Group 7" id="7"/>
          <p:cNvGrpSpPr/>
          <p:nvPr/>
        </p:nvGrpSpPr>
        <p:grpSpPr>
          <a:xfrm rot="0">
            <a:off x="5505357" y="4583507"/>
            <a:ext cx="916592" cy="766633"/>
            <a:chOff x="0" y="0"/>
            <a:chExt cx="648561" cy="542454"/>
          </a:xfrm>
        </p:grpSpPr>
        <p:sp>
          <p:nvSpPr>
            <p:cNvPr name="Freeform 8" id="8"/>
            <p:cNvSpPr/>
            <p:nvPr/>
          </p:nvSpPr>
          <p:spPr>
            <a:xfrm flipH="false" flipV="false">
              <a:off x="0" y="0"/>
              <a:ext cx="648561" cy="542454"/>
            </a:xfrm>
            <a:custGeom>
              <a:avLst/>
              <a:gdLst/>
              <a:ahLst/>
              <a:cxnLst/>
              <a:rect r="r" b="b" t="t" l="l"/>
              <a:pathLst>
                <a:path h="542454" w="648561">
                  <a:moveTo>
                    <a:pt x="0" y="0"/>
                  </a:moveTo>
                  <a:lnTo>
                    <a:pt x="648561" y="0"/>
                  </a:lnTo>
                  <a:lnTo>
                    <a:pt x="648561" y="542454"/>
                  </a:lnTo>
                  <a:lnTo>
                    <a:pt x="0" y="542454"/>
                  </a:lnTo>
                  <a:close/>
                </a:path>
              </a:pathLst>
            </a:custGeom>
            <a:solidFill>
              <a:srgbClr val="FFF6EA"/>
            </a:solidFill>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10" id="10"/>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015281" y="3980352"/>
            <a:ext cx="1896744" cy="1896744"/>
          </a:xfrm>
          <a:prstGeom prst="rect">
            <a:avLst/>
          </a:prstGeom>
        </p:spPr>
      </p:pic>
      <p:pic>
        <p:nvPicPr>
          <p:cNvPr name="Picture 11" id="11"/>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197053" y="3980352"/>
            <a:ext cx="1857736" cy="1857736"/>
          </a:xfrm>
          <a:prstGeom prst="rect">
            <a:avLst/>
          </a:prstGeom>
        </p:spPr>
      </p:pic>
      <p:pic>
        <p:nvPicPr>
          <p:cNvPr name="Picture 12" id="12"/>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1340663" y="4196976"/>
            <a:ext cx="1796080" cy="1796080"/>
          </a:xfrm>
          <a:prstGeom prst="rect">
            <a:avLst/>
          </a:prstGeom>
        </p:spPr>
      </p:pic>
      <p:grpSp>
        <p:nvGrpSpPr>
          <p:cNvPr name="Group 13" id="13"/>
          <p:cNvGrpSpPr/>
          <p:nvPr/>
        </p:nvGrpSpPr>
        <p:grpSpPr>
          <a:xfrm rot="0">
            <a:off x="14726921" y="4521697"/>
            <a:ext cx="916592" cy="766633"/>
            <a:chOff x="0" y="0"/>
            <a:chExt cx="648561" cy="542454"/>
          </a:xfrm>
        </p:grpSpPr>
        <p:sp>
          <p:nvSpPr>
            <p:cNvPr name="Freeform 14" id="14"/>
            <p:cNvSpPr/>
            <p:nvPr/>
          </p:nvSpPr>
          <p:spPr>
            <a:xfrm flipH="false" flipV="false">
              <a:off x="0" y="0"/>
              <a:ext cx="648561" cy="542454"/>
            </a:xfrm>
            <a:custGeom>
              <a:avLst/>
              <a:gdLst/>
              <a:ahLst/>
              <a:cxnLst/>
              <a:rect r="r" b="b" t="t" l="l"/>
              <a:pathLst>
                <a:path h="542454" w="648561">
                  <a:moveTo>
                    <a:pt x="0" y="0"/>
                  </a:moveTo>
                  <a:lnTo>
                    <a:pt x="648561" y="0"/>
                  </a:lnTo>
                  <a:lnTo>
                    <a:pt x="648561" y="542454"/>
                  </a:lnTo>
                  <a:lnTo>
                    <a:pt x="0" y="542454"/>
                  </a:lnTo>
                  <a:close/>
                </a:path>
              </a:pathLst>
            </a:custGeom>
            <a:solidFill>
              <a:srgbClr val="FFF6EA"/>
            </a:solidFill>
          </p:spPr>
        </p:sp>
        <p:sp>
          <p:nvSpPr>
            <p:cNvPr name="TextBox 15" id="1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6" id="16"/>
          <p:cNvGrpSpPr/>
          <p:nvPr/>
        </p:nvGrpSpPr>
        <p:grpSpPr>
          <a:xfrm rot="0">
            <a:off x="4401008" y="491823"/>
            <a:ext cx="4173901" cy="1650312"/>
            <a:chOff x="0" y="0"/>
            <a:chExt cx="1099299" cy="434650"/>
          </a:xfrm>
        </p:grpSpPr>
        <p:sp>
          <p:nvSpPr>
            <p:cNvPr name="Freeform 17" id="17"/>
            <p:cNvSpPr/>
            <p:nvPr/>
          </p:nvSpPr>
          <p:spPr>
            <a:xfrm flipH="false" flipV="false">
              <a:off x="0" y="0"/>
              <a:ext cx="1099299" cy="434650"/>
            </a:xfrm>
            <a:custGeom>
              <a:avLst/>
              <a:gdLst/>
              <a:ahLst/>
              <a:cxnLst/>
              <a:rect r="r" b="b" t="t" l="l"/>
              <a:pathLst>
                <a:path h="434650" w="1099299">
                  <a:moveTo>
                    <a:pt x="94597" y="0"/>
                  </a:moveTo>
                  <a:lnTo>
                    <a:pt x="1004702" y="0"/>
                  </a:lnTo>
                  <a:cubicBezTo>
                    <a:pt x="1029791" y="0"/>
                    <a:pt x="1053852" y="9966"/>
                    <a:pt x="1071592" y="27707"/>
                  </a:cubicBezTo>
                  <a:cubicBezTo>
                    <a:pt x="1089333" y="45447"/>
                    <a:pt x="1099299" y="69508"/>
                    <a:pt x="1099299" y="94597"/>
                  </a:cubicBezTo>
                  <a:lnTo>
                    <a:pt x="1099299" y="340053"/>
                  </a:lnTo>
                  <a:cubicBezTo>
                    <a:pt x="1099299" y="365142"/>
                    <a:pt x="1089333" y="389203"/>
                    <a:pt x="1071592" y="406943"/>
                  </a:cubicBezTo>
                  <a:cubicBezTo>
                    <a:pt x="1053852" y="424684"/>
                    <a:pt x="1029791" y="434650"/>
                    <a:pt x="1004702" y="434650"/>
                  </a:cubicBezTo>
                  <a:lnTo>
                    <a:pt x="94597" y="434650"/>
                  </a:lnTo>
                  <a:cubicBezTo>
                    <a:pt x="69508" y="434650"/>
                    <a:pt x="45447" y="424684"/>
                    <a:pt x="27707" y="406943"/>
                  </a:cubicBezTo>
                  <a:cubicBezTo>
                    <a:pt x="9966" y="389203"/>
                    <a:pt x="0" y="365142"/>
                    <a:pt x="0" y="340053"/>
                  </a:cubicBezTo>
                  <a:lnTo>
                    <a:pt x="0" y="94597"/>
                  </a:lnTo>
                  <a:cubicBezTo>
                    <a:pt x="0" y="69508"/>
                    <a:pt x="9966" y="45447"/>
                    <a:pt x="27707" y="27707"/>
                  </a:cubicBezTo>
                  <a:cubicBezTo>
                    <a:pt x="45447" y="9966"/>
                    <a:pt x="69508" y="0"/>
                    <a:pt x="94597" y="0"/>
                  </a:cubicBezTo>
                  <a:close/>
                </a:path>
              </a:pathLst>
            </a:custGeom>
            <a:solidFill>
              <a:srgbClr val="000000">
                <a:alpha val="0"/>
              </a:srgbClr>
            </a:solidFill>
            <a:ln w="47625">
              <a:solidFill>
                <a:srgbClr val="225F44"/>
              </a:solidFill>
            </a:ln>
          </p:spPr>
        </p:sp>
        <p:sp>
          <p:nvSpPr>
            <p:cNvPr name="TextBox 18" id="1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9" id="19"/>
          <p:cNvGrpSpPr/>
          <p:nvPr/>
        </p:nvGrpSpPr>
        <p:grpSpPr>
          <a:xfrm rot="0">
            <a:off x="1028700" y="491823"/>
            <a:ext cx="1704459" cy="1704459"/>
            <a:chOff x="0" y="0"/>
            <a:chExt cx="812800" cy="812800"/>
          </a:xfrm>
        </p:grpSpPr>
        <p:sp>
          <p:nvSpPr>
            <p:cNvPr name="Freeform 20" id="20"/>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21" id="21"/>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22" id="22"/>
          <p:cNvSpPr/>
          <p:nvPr/>
        </p:nvSpPr>
        <p:spPr>
          <a:xfrm flipV="true">
            <a:off x="2125271" y="1342551"/>
            <a:ext cx="2309037" cy="3003"/>
          </a:xfrm>
          <a:prstGeom prst="line">
            <a:avLst/>
          </a:prstGeom>
          <a:ln cap="flat" w="38100">
            <a:solidFill>
              <a:srgbClr val="225F44"/>
            </a:solidFill>
            <a:prstDash val="solid"/>
            <a:headEnd type="none" len="sm" w="sm"/>
            <a:tailEnd type="none" len="sm" w="sm"/>
          </a:ln>
        </p:spPr>
      </p:sp>
      <p:sp>
        <p:nvSpPr>
          <p:cNvPr name="AutoShape 23" id="23"/>
          <p:cNvSpPr/>
          <p:nvPr/>
        </p:nvSpPr>
        <p:spPr>
          <a:xfrm>
            <a:off x="8574908" y="1316979"/>
            <a:ext cx="7982737" cy="6189"/>
          </a:xfrm>
          <a:prstGeom prst="line">
            <a:avLst/>
          </a:prstGeom>
          <a:ln cap="flat" w="38100">
            <a:solidFill>
              <a:srgbClr val="225F44"/>
            </a:solidFill>
            <a:prstDash val="solid"/>
            <a:headEnd type="none" len="sm" w="sm"/>
            <a:tailEnd type="none" len="sm" w="sm"/>
          </a:ln>
        </p:spPr>
      </p:sp>
      <p:grpSp>
        <p:nvGrpSpPr>
          <p:cNvPr name="Group 24" id="24"/>
          <p:cNvGrpSpPr/>
          <p:nvPr/>
        </p:nvGrpSpPr>
        <p:grpSpPr>
          <a:xfrm rot="0">
            <a:off x="16557645" y="893375"/>
            <a:ext cx="860253" cy="860253"/>
            <a:chOff x="0" y="0"/>
            <a:chExt cx="812800" cy="812800"/>
          </a:xfrm>
        </p:grpSpPr>
        <p:sp>
          <p:nvSpPr>
            <p:cNvPr name="Freeform 25" id="25"/>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pic>
        <p:nvPicPr>
          <p:cNvPr name="Picture 27" id="2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4422618" y="4162749"/>
            <a:ext cx="1675338" cy="1675338"/>
          </a:xfrm>
          <a:prstGeom prst="rect">
            <a:avLst/>
          </a:prstGeom>
        </p:spPr>
      </p:pic>
      <p:grpSp>
        <p:nvGrpSpPr>
          <p:cNvPr name="Group 28" id="28"/>
          <p:cNvGrpSpPr/>
          <p:nvPr/>
        </p:nvGrpSpPr>
        <p:grpSpPr>
          <a:xfrm rot="0">
            <a:off x="15827509" y="9258300"/>
            <a:ext cx="2863582" cy="518516"/>
            <a:chOff x="0" y="0"/>
            <a:chExt cx="3818109" cy="691355"/>
          </a:xfrm>
        </p:grpSpPr>
        <p:grpSp>
          <p:nvGrpSpPr>
            <p:cNvPr name="Group 29" id="29"/>
            <p:cNvGrpSpPr/>
            <p:nvPr/>
          </p:nvGrpSpPr>
          <p:grpSpPr>
            <a:xfrm rot="0">
              <a:off x="32335" y="583210"/>
              <a:ext cx="2382454" cy="108145"/>
              <a:chOff x="0" y="0"/>
              <a:chExt cx="470608" cy="21362"/>
            </a:xfrm>
          </p:grpSpPr>
          <p:sp>
            <p:nvSpPr>
              <p:cNvPr name="Freeform 30" id="30"/>
              <p:cNvSpPr/>
              <p:nvPr/>
            </p:nvSpPr>
            <p:spPr>
              <a:xfrm flipH="false" flipV="false">
                <a:off x="0" y="0"/>
                <a:ext cx="470608" cy="21362"/>
              </a:xfrm>
              <a:custGeom>
                <a:avLst/>
                <a:gdLst/>
                <a:ahLst/>
                <a:cxnLst/>
                <a:rect r="r" b="b" t="t" l="l"/>
                <a:pathLst>
                  <a:path h="21362" w="470608">
                    <a:moveTo>
                      <a:pt x="0" y="0"/>
                    </a:moveTo>
                    <a:lnTo>
                      <a:pt x="470608" y="0"/>
                    </a:lnTo>
                    <a:lnTo>
                      <a:pt x="470608" y="21362"/>
                    </a:lnTo>
                    <a:lnTo>
                      <a:pt x="0" y="21362"/>
                    </a:lnTo>
                    <a:close/>
                  </a:path>
                </a:pathLst>
              </a:custGeom>
              <a:solidFill>
                <a:srgbClr val="000000"/>
              </a:solidFill>
            </p:spPr>
          </p:sp>
          <p:sp>
            <p:nvSpPr>
              <p:cNvPr name="TextBox 31" id="31"/>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32" id="32"/>
            <p:cNvSpPr txBox="true"/>
            <p:nvPr/>
          </p:nvSpPr>
          <p:spPr>
            <a:xfrm rot="0">
              <a:off x="0" y="9525"/>
              <a:ext cx="3818109" cy="47307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YOURLOGO</a:t>
              </a:r>
            </a:p>
          </p:txBody>
        </p:sp>
      </p:grpSp>
      <p:sp>
        <p:nvSpPr>
          <p:cNvPr name="TextBox 33" id="33"/>
          <p:cNvSpPr txBox="true"/>
          <p:nvPr/>
        </p:nvSpPr>
        <p:spPr>
          <a:xfrm rot="0">
            <a:off x="1516419" y="6388987"/>
            <a:ext cx="2807768" cy="485775"/>
          </a:xfrm>
          <a:prstGeom prst="rect">
            <a:avLst/>
          </a:prstGeom>
        </p:spPr>
        <p:txBody>
          <a:bodyPr anchor="t" rtlCol="false" tIns="0" lIns="0" bIns="0" rIns="0">
            <a:spAutoFit/>
          </a:bodyPr>
          <a:lstStyle/>
          <a:p>
            <a:pPr algn="ctr" marL="0" indent="0" lvl="0">
              <a:lnSpc>
                <a:spcPts val="3840"/>
              </a:lnSpc>
              <a:spcBef>
                <a:spcPct val="0"/>
              </a:spcBef>
            </a:pPr>
            <a:r>
              <a:rPr lang="en-US" sz="3200" u="none">
                <a:solidFill>
                  <a:srgbClr val="000000"/>
                </a:solidFill>
                <a:latin typeface="Open Sauce"/>
              </a:rPr>
              <a:t>Step 1</a:t>
            </a:r>
          </a:p>
        </p:txBody>
      </p:sp>
      <p:sp>
        <p:nvSpPr>
          <p:cNvPr name="TextBox 34" id="34"/>
          <p:cNvSpPr txBox="true"/>
          <p:nvPr/>
        </p:nvSpPr>
        <p:spPr>
          <a:xfrm rot="0">
            <a:off x="4628268" y="6388987"/>
            <a:ext cx="2807768" cy="485775"/>
          </a:xfrm>
          <a:prstGeom prst="rect">
            <a:avLst/>
          </a:prstGeom>
        </p:spPr>
        <p:txBody>
          <a:bodyPr anchor="t" rtlCol="false" tIns="0" lIns="0" bIns="0" rIns="0">
            <a:spAutoFit/>
          </a:bodyPr>
          <a:lstStyle/>
          <a:p>
            <a:pPr algn="ctr" marL="0" indent="0" lvl="0">
              <a:lnSpc>
                <a:spcPts val="3840"/>
              </a:lnSpc>
              <a:spcBef>
                <a:spcPct val="0"/>
              </a:spcBef>
            </a:pPr>
            <a:r>
              <a:rPr lang="en-US" sz="3200" u="none">
                <a:solidFill>
                  <a:srgbClr val="000000"/>
                </a:solidFill>
                <a:latin typeface="Open Sauce"/>
              </a:rPr>
              <a:t>Step 2</a:t>
            </a:r>
          </a:p>
        </p:txBody>
      </p:sp>
      <p:sp>
        <p:nvSpPr>
          <p:cNvPr name="TextBox 35" id="35"/>
          <p:cNvSpPr txBox="true"/>
          <p:nvPr/>
        </p:nvSpPr>
        <p:spPr>
          <a:xfrm rot="0">
            <a:off x="7740116" y="6388987"/>
            <a:ext cx="2807768" cy="485775"/>
          </a:xfrm>
          <a:prstGeom prst="rect">
            <a:avLst/>
          </a:prstGeom>
        </p:spPr>
        <p:txBody>
          <a:bodyPr anchor="t" rtlCol="false" tIns="0" lIns="0" bIns="0" rIns="0">
            <a:spAutoFit/>
          </a:bodyPr>
          <a:lstStyle/>
          <a:p>
            <a:pPr algn="ctr" marL="0" indent="0" lvl="0">
              <a:lnSpc>
                <a:spcPts val="3840"/>
              </a:lnSpc>
              <a:spcBef>
                <a:spcPct val="0"/>
              </a:spcBef>
            </a:pPr>
            <a:r>
              <a:rPr lang="en-US" sz="3200" u="none">
                <a:solidFill>
                  <a:srgbClr val="000000"/>
                </a:solidFill>
                <a:latin typeface="Open Sauce"/>
              </a:rPr>
              <a:t>Step 3</a:t>
            </a:r>
          </a:p>
        </p:txBody>
      </p:sp>
      <p:sp>
        <p:nvSpPr>
          <p:cNvPr name="TextBox 36" id="36"/>
          <p:cNvSpPr txBox="true"/>
          <p:nvPr/>
        </p:nvSpPr>
        <p:spPr>
          <a:xfrm rot="0">
            <a:off x="10851965" y="6388987"/>
            <a:ext cx="2807768" cy="485775"/>
          </a:xfrm>
          <a:prstGeom prst="rect">
            <a:avLst/>
          </a:prstGeom>
        </p:spPr>
        <p:txBody>
          <a:bodyPr anchor="t" rtlCol="false" tIns="0" lIns="0" bIns="0" rIns="0">
            <a:spAutoFit/>
          </a:bodyPr>
          <a:lstStyle/>
          <a:p>
            <a:pPr algn="ctr" marL="0" indent="0" lvl="0">
              <a:lnSpc>
                <a:spcPts val="3840"/>
              </a:lnSpc>
              <a:spcBef>
                <a:spcPct val="0"/>
              </a:spcBef>
            </a:pPr>
            <a:r>
              <a:rPr lang="en-US" sz="3200" u="none">
                <a:solidFill>
                  <a:srgbClr val="000000"/>
                </a:solidFill>
                <a:latin typeface="Open Sauce"/>
              </a:rPr>
              <a:t>Step 4</a:t>
            </a:r>
          </a:p>
        </p:txBody>
      </p:sp>
      <p:sp>
        <p:nvSpPr>
          <p:cNvPr name="TextBox 37" id="37"/>
          <p:cNvSpPr txBox="true"/>
          <p:nvPr/>
        </p:nvSpPr>
        <p:spPr>
          <a:xfrm rot="0">
            <a:off x="13963813" y="6388987"/>
            <a:ext cx="2807768" cy="485775"/>
          </a:xfrm>
          <a:prstGeom prst="rect">
            <a:avLst/>
          </a:prstGeom>
        </p:spPr>
        <p:txBody>
          <a:bodyPr anchor="t" rtlCol="false" tIns="0" lIns="0" bIns="0" rIns="0">
            <a:spAutoFit/>
          </a:bodyPr>
          <a:lstStyle/>
          <a:p>
            <a:pPr algn="ctr" marL="0" indent="0" lvl="0">
              <a:lnSpc>
                <a:spcPts val="3840"/>
              </a:lnSpc>
              <a:spcBef>
                <a:spcPct val="0"/>
              </a:spcBef>
            </a:pPr>
            <a:r>
              <a:rPr lang="en-US" sz="3200" u="none">
                <a:solidFill>
                  <a:srgbClr val="000000"/>
                </a:solidFill>
                <a:latin typeface="Open Sauce"/>
              </a:rPr>
              <a:t>Step 5</a:t>
            </a:r>
          </a:p>
        </p:txBody>
      </p:sp>
      <p:sp>
        <p:nvSpPr>
          <p:cNvPr name="TextBox 38" id="38"/>
          <p:cNvSpPr txBox="true"/>
          <p:nvPr/>
        </p:nvSpPr>
        <p:spPr>
          <a:xfrm rot="0">
            <a:off x="1877560" y="7322437"/>
            <a:ext cx="2085486" cy="824733"/>
          </a:xfrm>
          <a:prstGeom prst="rect">
            <a:avLst/>
          </a:prstGeom>
        </p:spPr>
        <p:txBody>
          <a:bodyPr anchor="t" rtlCol="false" tIns="0" lIns="0" bIns="0" rIns="0">
            <a:spAutoFit/>
          </a:bodyPr>
          <a:lstStyle/>
          <a:p>
            <a:pPr algn="ctr" marL="0" indent="0" lvl="0">
              <a:lnSpc>
                <a:spcPts val="3359"/>
              </a:lnSpc>
              <a:spcBef>
                <a:spcPct val="0"/>
              </a:spcBef>
            </a:pPr>
            <a:r>
              <a:rPr lang="en-US" sz="2400" u="none">
                <a:solidFill>
                  <a:srgbClr val="000000"/>
                </a:solidFill>
                <a:latin typeface="Open Sauce"/>
              </a:rPr>
              <a:t>Elaborate on the step here</a:t>
            </a:r>
          </a:p>
        </p:txBody>
      </p:sp>
      <p:sp>
        <p:nvSpPr>
          <p:cNvPr name="TextBox 39" id="39"/>
          <p:cNvSpPr txBox="true"/>
          <p:nvPr/>
        </p:nvSpPr>
        <p:spPr>
          <a:xfrm rot="0">
            <a:off x="4989409" y="7322437"/>
            <a:ext cx="2085486" cy="824733"/>
          </a:xfrm>
          <a:prstGeom prst="rect">
            <a:avLst/>
          </a:prstGeom>
        </p:spPr>
        <p:txBody>
          <a:bodyPr anchor="t" rtlCol="false" tIns="0" lIns="0" bIns="0" rIns="0">
            <a:spAutoFit/>
          </a:bodyPr>
          <a:lstStyle/>
          <a:p>
            <a:pPr algn="ctr" marL="0" indent="0" lvl="0">
              <a:lnSpc>
                <a:spcPts val="3359"/>
              </a:lnSpc>
              <a:spcBef>
                <a:spcPct val="0"/>
              </a:spcBef>
            </a:pPr>
            <a:r>
              <a:rPr lang="en-US" sz="2400" u="none">
                <a:solidFill>
                  <a:srgbClr val="000000"/>
                </a:solidFill>
                <a:latin typeface="Open Sauce"/>
              </a:rPr>
              <a:t>Elaborate on the step here</a:t>
            </a:r>
          </a:p>
        </p:txBody>
      </p:sp>
      <p:sp>
        <p:nvSpPr>
          <p:cNvPr name="TextBox 40" id="40"/>
          <p:cNvSpPr txBox="true"/>
          <p:nvPr/>
        </p:nvSpPr>
        <p:spPr>
          <a:xfrm rot="0">
            <a:off x="8101257" y="7322437"/>
            <a:ext cx="2085486" cy="824733"/>
          </a:xfrm>
          <a:prstGeom prst="rect">
            <a:avLst/>
          </a:prstGeom>
        </p:spPr>
        <p:txBody>
          <a:bodyPr anchor="t" rtlCol="false" tIns="0" lIns="0" bIns="0" rIns="0">
            <a:spAutoFit/>
          </a:bodyPr>
          <a:lstStyle/>
          <a:p>
            <a:pPr algn="ctr" marL="0" indent="0" lvl="0">
              <a:lnSpc>
                <a:spcPts val="3359"/>
              </a:lnSpc>
              <a:spcBef>
                <a:spcPct val="0"/>
              </a:spcBef>
            </a:pPr>
            <a:r>
              <a:rPr lang="en-US" sz="2400" u="none">
                <a:solidFill>
                  <a:srgbClr val="000000"/>
                </a:solidFill>
                <a:latin typeface="Open Sauce"/>
              </a:rPr>
              <a:t>Elaborate on the step here</a:t>
            </a:r>
          </a:p>
        </p:txBody>
      </p:sp>
      <p:sp>
        <p:nvSpPr>
          <p:cNvPr name="TextBox 41" id="41"/>
          <p:cNvSpPr txBox="true"/>
          <p:nvPr/>
        </p:nvSpPr>
        <p:spPr>
          <a:xfrm rot="0">
            <a:off x="11213105" y="7322437"/>
            <a:ext cx="2085486" cy="824733"/>
          </a:xfrm>
          <a:prstGeom prst="rect">
            <a:avLst/>
          </a:prstGeom>
        </p:spPr>
        <p:txBody>
          <a:bodyPr anchor="t" rtlCol="false" tIns="0" lIns="0" bIns="0" rIns="0">
            <a:spAutoFit/>
          </a:bodyPr>
          <a:lstStyle/>
          <a:p>
            <a:pPr algn="ctr" marL="0" indent="0" lvl="0">
              <a:lnSpc>
                <a:spcPts val="3359"/>
              </a:lnSpc>
              <a:spcBef>
                <a:spcPct val="0"/>
              </a:spcBef>
            </a:pPr>
            <a:r>
              <a:rPr lang="en-US" sz="2400" u="none">
                <a:solidFill>
                  <a:srgbClr val="000000"/>
                </a:solidFill>
                <a:latin typeface="Open Sauce"/>
              </a:rPr>
              <a:t>Elaborate on the step here</a:t>
            </a:r>
          </a:p>
        </p:txBody>
      </p:sp>
      <p:sp>
        <p:nvSpPr>
          <p:cNvPr name="TextBox 42" id="42"/>
          <p:cNvSpPr txBox="true"/>
          <p:nvPr/>
        </p:nvSpPr>
        <p:spPr>
          <a:xfrm rot="0">
            <a:off x="14324954" y="7322437"/>
            <a:ext cx="2085486" cy="824733"/>
          </a:xfrm>
          <a:prstGeom prst="rect">
            <a:avLst/>
          </a:prstGeom>
        </p:spPr>
        <p:txBody>
          <a:bodyPr anchor="t" rtlCol="false" tIns="0" lIns="0" bIns="0" rIns="0">
            <a:spAutoFit/>
          </a:bodyPr>
          <a:lstStyle/>
          <a:p>
            <a:pPr algn="ctr" marL="0" indent="0" lvl="0">
              <a:lnSpc>
                <a:spcPts val="3359"/>
              </a:lnSpc>
              <a:spcBef>
                <a:spcPct val="0"/>
              </a:spcBef>
            </a:pPr>
            <a:r>
              <a:rPr lang="en-US" sz="2400" u="none">
                <a:solidFill>
                  <a:srgbClr val="000000"/>
                </a:solidFill>
                <a:latin typeface="Open Sauce"/>
              </a:rPr>
              <a:t>Elaborate on the step here</a:t>
            </a:r>
          </a:p>
        </p:txBody>
      </p:sp>
      <p:sp>
        <p:nvSpPr>
          <p:cNvPr name="TextBox 43" id="43"/>
          <p:cNvSpPr txBox="true"/>
          <p:nvPr/>
        </p:nvSpPr>
        <p:spPr>
          <a:xfrm rot="0">
            <a:off x="1523468" y="73445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Extra-Bold Bold"/>
              </a:rPr>
              <a:t>6</a:t>
            </a:r>
          </a:p>
        </p:txBody>
      </p:sp>
      <p:sp>
        <p:nvSpPr>
          <p:cNvPr name="TextBox 44" id="44"/>
          <p:cNvSpPr txBox="true"/>
          <p:nvPr/>
        </p:nvSpPr>
        <p:spPr>
          <a:xfrm rot="0">
            <a:off x="4785642" y="707379"/>
            <a:ext cx="3469564"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Target</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FFF6EA"/>
        </a:solidFill>
      </p:bgPr>
    </p:bg>
    <p:spTree>
      <p:nvGrpSpPr>
        <p:cNvPr id="1" name=""/>
        <p:cNvGrpSpPr/>
        <p:nvPr/>
      </p:nvGrpSpPr>
      <p:grpSpPr>
        <a:xfrm>
          <a:off x="0" y="0"/>
          <a:ext cx="0" cy="0"/>
          <a:chOff x="0" y="0"/>
          <a:chExt cx="0" cy="0"/>
        </a:xfrm>
      </p:grpSpPr>
      <p:sp>
        <p:nvSpPr>
          <p:cNvPr name="AutoShape 2" id="2"/>
          <p:cNvSpPr/>
          <p:nvPr/>
        </p:nvSpPr>
        <p:spPr>
          <a:xfrm flipV="true">
            <a:off x="2125286" y="1331965"/>
            <a:ext cx="15171150" cy="24175"/>
          </a:xfrm>
          <a:prstGeom prst="line">
            <a:avLst/>
          </a:prstGeom>
          <a:ln cap="flat" w="38100">
            <a:solidFill>
              <a:srgbClr val="225F44"/>
            </a:solidFill>
            <a:prstDash val="solid"/>
            <a:headEnd type="none" len="sm" w="sm"/>
            <a:tailEnd type="none" len="sm" w="sm"/>
          </a:ln>
        </p:spPr>
      </p:sp>
      <p:grpSp>
        <p:nvGrpSpPr>
          <p:cNvPr name="Group 3" id="3"/>
          <p:cNvGrpSpPr/>
          <p:nvPr/>
        </p:nvGrpSpPr>
        <p:grpSpPr>
          <a:xfrm rot="0">
            <a:off x="3953333" y="491823"/>
            <a:ext cx="4109244" cy="1650312"/>
            <a:chOff x="0" y="0"/>
            <a:chExt cx="1082270" cy="434650"/>
          </a:xfrm>
        </p:grpSpPr>
        <p:sp>
          <p:nvSpPr>
            <p:cNvPr name="Freeform 4" id="4"/>
            <p:cNvSpPr/>
            <p:nvPr/>
          </p:nvSpPr>
          <p:spPr>
            <a:xfrm flipH="false" flipV="false">
              <a:off x="0" y="0"/>
              <a:ext cx="1082270" cy="434650"/>
            </a:xfrm>
            <a:custGeom>
              <a:avLst/>
              <a:gdLst/>
              <a:ahLst/>
              <a:cxnLst/>
              <a:rect r="r" b="b" t="t" l="l"/>
              <a:pathLst>
                <a:path h="434650" w="1082270">
                  <a:moveTo>
                    <a:pt x="96085" y="0"/>
                  </a:moveTo>
                  <a:lnTo>
                    <a:pt x="986185" y="0"/>
                  </a:lnTo>
                  <a:cubicBezTo>
                    <a:pt x="1039251" y="0"/>
                    <a:pt x="1082270" y="43019"/>
                    <a:pt x="1082270" y="96085"/>
                  </a:cubicBezTo>
                  <a:lnTo>
                    <a:pt x="1082270" y="338565"/>
                  </a:lnTo>
                  <a:cubicBezTo>
                    <a:pt x="1082270" y="364048"/>
                    <a:pt x="1072147" y="388488"/>
                    <a:pt x="1054127" y="406507"/>
                  </a:cubicBezTo>
                  <a:cubicBezTo>
                    <a:pt x="1036108" y="424527"/>
                    <a:pt x="1011668" y="434650"/>
                    <a:pt x="986185" y="434650"/>
                  </a:cubicBezTo>
                  <a:lnTo>
                    <a:pt x="96085" y="434650"/>
                  </a:lnTo>
                  <a:cubicBezTo>
                    <a:pt x="43019" y="434650"/>
                    <a:pt x="0" y="391631"/>
                    <a:pt x="0" y="338565"/>
                  </a:cubicBezTo>
                  <a:lnTo>
                    <a:pt x="0" y="96085"/>
                  </a:lnTo>
                  <a:cubicBezTo>
                    <a:pt x="0" y="43019"/>
                    <a:pt x="43019" y="0"/>
                    <a:pt x="96085" y="0"/>
                  </a:cubicBezTo>
                  <a:close/>
                </a:path>
              </a:pathLst>
            </a:custGeom>
            <a:solidFill>
              <a:srgbClr val="FFF6EA"/>
            </a:solidFill>
            <a:ln w="47625">
              <a:solidFill>
                <a:srgbClr val="225F44"/>
              </a:solidFill>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1028700" y="491823"/>
            <a:ext cx="1704459" cy="1704459"/>
            <a:chOff x="0" y="0"/>
            <a:chExt cx="812800" cy="812800"/>
          </a:xfrm>
        </p:grpSpPr>
        <p:sp>
          <p:nvSpPr>
            <p:cNvPr name="Freeform 7" id="7"/>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9" id="9"/>
          <p:cNvSpPr txBox="true"/>
          <p:nvPr/>
        </p:nvSpPr>
        <p:spPr>
          <a:xfrm rot="0">
            <a:off x="1556734" y="73445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Extra-Bold"/>
              </a:rPr>
              <a:t>7</a:t>
            </a:r>
          </a:p>
        </p:txBody>
      </p:sp>
      <p:sp>
        <p:nvSpPr>
          <p:cNvPr name="TextBox 10" id="10"/>
          <p:cNvSpPr txBox="true"/>
          <p:nvPr/>
        </p:nvSpPr>
        <p:spPr>
          <a:xfrm rot="0">
            <a:off x="4337967" y="707379"/>
            <a:ext cx="3429466"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SWOT</a:t>
            </a:r>
          </a:p>
        </p:txBody>
      </p:sp>
      <p:grpSp>
        <p:nvGrpSpPr>
          <p:cNvPr name="Group 11" id="11"/>
          <p:cNvGrpSpPr/>
          <p:nvPr/>
        </p:nvGrpSpPr>
        <p:grpSpPr>
          <a:xfrm rot="0">
            <a:off x="9662776" y="487759"/>
            <a:ext cx="4724253" cy="1650312"/>
            <a:chOff x="0" y="0"/>
            <a:chExt cx="1244248" cy="434650"/>
          </a:xfrm>
        </p:grpSpPr>
        <p:sp>
          <p:nvSpPr>
            <p:cNvPr name="Freeform 12" id="12"/>
            <p:cNvSpPr/>
            <p:nvPr/>
          </p:nvSpPr>
          <p:spPr>
            <a:xfrm flipH="false" flipV="false">
              <a:off x="0" y="0"/>
              <a:ext cx="1244248" cy="434650"/>
            </a:xfrm>
            <a:custGeom>
              <a:avLst/>
              <a:gdLst/>
              <a:ahLst/>
              <a:cxnLst/>
              <a:rect r="r" b="b" t="t" l="l"/>
              <a:pathLst>
                <a:path h="434650" w="1244248">
                  <a:moveTo>
                    <a:pt x="83577" y="0"/>
                  </a:moveTo>
                  <a:lnTo>
                    <a:pt x="1160671" y="0"/>
                  </a:lnTo>
                  <a:cubicBezTo>
                    <a:pt x="1206829" y="0"/>
                    <a:pt x="1244248" y="37419"/>
                    <a:pt x="1244248" y="83577"/>
                  </a:cubicBezTo>
                  <a:lnTo>
                    <a:pt x="1244248" y="351073"/>
                  </a:lnTo>
                  <a:cubicBezTo>
                    <a:pt x="1244248" y="397231"/>
                    <a:pt x="1206829" y="434650"/>
                    <a:pt x="1160671" y="434650"/>
                  </a:cubicBezTo>
                  <a:lnTo>
                    <a:pt x="83577" y="434650"/>
                  </a:lnTo>
                  <a:cubicBezTo>
                    <a:pt x="37419" y="434650"/>
                    <a:pt x="0" y="397231"/>
                    <a:pt x="0" y="351073"/>
                  </a:cubicBezTo>
                  <a:lnTo>
                    <a:pt x="0" y="83577"/>
                  </a:lnTo>
                  <a:cubicBezTo>
                    <a:pt x="0" y="37419"/>
                    <a:pt x="37419" y="0"/>
                    <a:pt x="83577" y="0"/>
                  </a:cubicBezTo>
                  <a:close/>
                </a:path>
              </a:pathLst>
            </a:custGeom>
            <a:solidFill>
              <a:srgbClr val="FFF6EA"/>
            </a:solidFill>
            <a:ln w="47625">
              <a:solidFill>
                <a:srgbClr val="225F44"/>
              </a:solidFill>
            </a:ln>
          </p:spPr>
        </p:sp>
        <p:sp>
          <p:nvSpPr>
            <p:cNvPr name="TextBox 13" id="13"/>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4" id="14"/>
          <p:cNvSpPr txBox="true"/>
          <p:nvPr/>
        </p:nvSpPr>
        <p:spPr>
          <a:xfrm rot="0">
            <a:off x="9970485" y="703315"/>
            <a:ext cx="4227249"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Analysis</a:t>
            </a:r>
          </a:p>
        </p:txBody>
      </p:sp>
      <p:grpSp>
        <p:nvGrpSpPr>
          <p:cNvPr name="Group 15" id="15"/>
          <p:cNvGrpSpPr/>
          <p:nvPr/>
        </p:nvGrpSpPr>
        <p:grpSpPr>
          <a:xfrm rot="0">
            <a:off x="2733159" y="3453157"/>
            <a:ext cx="5725640" cy="5144166"/>
            <a:chOff x="0" y="0"/>
            <a:chExt cx="7634187" cy="6858888"/>
          </a:xfrm>
        </p:grpSpPr>
        <p:sp>
          <p:nvSpPr>
            <p:cNvPr name="TextBox 16" id="16"/>
            <p:cNvSpPr txBox="true"/>
            <p:nvPr/>
          </p:nvSpPr>
          <p:spPr>
            <a:xfrm rot="0">
              <a:off x="0" y="-85725"/>
              <a:ext cx="3904443" cy="682626"/>
            </a:xfrm>
            <a:prstGeom prst="rect">
              <a:avLst/>
            </a:prstGeom>
          </p:spPr>
          <p:txBody>
            <a:bodyPr anchor="t" rtlCol="false" tIns="0" lIns="0" bIns="0" rIns="0">
              <a:spAutoFit/>
            </a:bodyPr>
            <a:lstStyle/>
            <a:p>
              <a:pPr>
                <a:lnSpc>
                  <a:spcPts val="4499"/>
                </a:lnSpc>
                <a:spcBef>
                  <a:spcPct val="0"/>
                </a:spcBef>
              </a:pPr>
              <a:r>
                <a:rPr lang="en-US" sz="2999">
                  <a:solidFill>
                    <a:srgbClr val="000000"/>
                  </a:solidFill>
                  <a:latin typeface="Open Sauce Bold"/>
                </a:rPr>
                <a:t>STRENGTHS</a:t>
              </a:r>
            </a:p>
          </p:txBody>
        </p:sp>
        <p:sp>
          <p:nvSpPr>
            <p:cNvPr name="TextBox 17" id="17"/>
            <p:cNvSpPr txBox="true"/>
            <p:nvPr/>
          </p:nvSpPr>
          <p:spPr>
            <a:xfrm rot="0">
              <a:off x="0" y="657734"/>
              <a:ext cx="7175201" cy="1783080"/>
            </a:xfrm>
            <a:prstGeom prst="rect">
              <a:avLst/>
            </a:prstGeom>
          </p:spPr>
          <p:txBody>
            <a:bodyPr anchor="t" rtlCol="false" tIns="0" lIns="0" bIns="0" rIns="0">
              <a:spAutoFit/>
            </a:bodyPr>
            <a:lstStyle/>
            <a:p>
              <a:pPr>
                <a:lnSpc>
                  <a:spcPts val="3600"/>
                </a:lnSpc>
                <a:spcBef>
                  <a:spcPct val="0"/>
                </a:spcBef>
              </a:pPr>
              <a:r>
                <a:rPr lang="en-US" sz="2400">
                  <a:solidFill>
                    <a:srgbClr val="000000"/>
                  </a:solidFill>
                  <a:latin typeface="Open Sauce"/>
                </a:rPr>
                <a:t>What are you doing well? </a:t>
              </a:r>
            </a:p>
            <a:p>
              <a:pPr>
                <a:lnSpc>
                  <a:spcPts val="3600"/>
                </a:lnSpc>
                <a:spcBef>
                  <a:spcPct val="0"/>
                </a:spcBef>
              </a:pPr>
              <a:r>
                <a:rPr lang="en-US" sz="2400">
                  <a:solidFill>
                    <a:srgbClr val="000000"/>
                  </a:solidFill>
                  <a:latin typeface="Open Sauce"/>
                </a:rPr>
                <a:t>What sets you apart? </a:t>
              </a:r>
            </a:p>
            <a:p>
              <a:pPr>
                <a:lnSpc>
                  <a:spcPts val="3600"/>
                </a:lnSpc>
                <a:spcBef>
                  <a:spcPct val="0"/>
                </a:spcBef>
              </a:pPr>
              <a:r>
                <a:rPr lang="en-US" sz="2400">
                  <a:solidFill>
                    <a:srgbClr val="000000"/>
                  </a:solidFill>
                  <a:latin typeface="Open Sauce"/>
                </a:rPr>
                <a:t>What are your good qualities?</a:t>
              </a:r>
            </a:p>
          </p:txBody>
        </p:sp>
        <p:sp>
          <p:nvSpPr>
            <p:cNvPr name="TextBox 18" id="18"/>
            <p:cNvSpPr txBox="true"/>
            <p:nvPr/>
          </p:nvSpPr>
          <p:spPr>
            <a:xfrm rot="0">
              <a:off x="0" y="4421248"/>
              <a:ext cx="4254317" cy="682626"/>
            </a:xfrm>
            <a:prstGeom prst="rect">
              <a:avLst/>
            </a:prstGeom>
          </p:spPr>
          <p:txBody>
            <a:bodyPr anchor="t" rtlCol="false" tIns="0" lIns="0" bIns="0" rIns="0">
              <a:spAutoFit/>
            </a:bodyPr>
            <a:lstStyle/>
            <a:p>
              <a:pPr algn="just">
                <a:lnSpc>
                  <a:spcPts val="4499"/>
                </a:lnSpc>
                <a:spcBef>
                  <a:spcPct val="0"/>
                </a:spcBef>
              </a:pPr>
              <a:r>
                <a:rPr lang="en-US" sz="2999">
                  <a:solidFill>
                    <a:srgbClr val="000000"/>
                  </a:solidFill>
                  <a:latin typeface="Open Sauce Bold"/>
                </a:rPr>
                <a:t>OPPORTUNITIES</a:t>
              </a:r>
            </a:p>
          </p:txBody>
        </p:sp>
        <p:sp>
          <p:nvSpPr>
            <p:cNvPr name="TextBox 19" id="19"/>
            <p:cNvSpPr txBox="true"/>
            <p:nvPr/>
          </p:nvSpPr>
          <p:spPr>
            <a:xfrm rot="0">
              <a:off x="0" y="5123432"/>
              <a:ext cx="7634187" cy="1735456"/>
            </a:xfrm>
            <a:prstGeom prst="rect">
              <a:avLst/>
            </a:prstGeom>
          </p:spPr>
          <p:txBody>
            <a:bodyPr anchor="t" rtlCol="false" tIns="0" lIns="0" bIns="0" rIns="0">
              <a:spAutoFit/>
            </a:bodyPr>
            <a:lstStyle/>
            <a:p>
              <a:pPr>
                <a:lnSpc>
                  <a:spcPts val="3599"/>
                </a:lnSpc>
              </a:pPr>
              <a:r>
                <a:rPr lang="en-US" sz="2399">
                  <a:solidFill>
                    <a:srgbClr val="000000"/>
                  </a:solidFill>
                  <a:latin typeface="Open Sauce"/>
                </a:rPr>
                <a:t>What are your goals?</a:t>
              </a:r>
              <a:r>
                <a:rPr lang="en-US" sz="2399">
                  <a:solidFill>
                    <a:srgbClr val="000000"/>
                  </a:solidFill>
                  <a:latin typeface="Open Sauce"/>
                </a:rPr>
                <a:t> </a:t>
              </a:r>
            </a:p>
            <a:p>
              <a:pPr>
                <a:lnSpc>
                  <a:spcPts val="3599"/>
                </a:lnSpc>
              </a:pPr>
              <a:r>
                <a:rPr lang="en-US" sz="2399">
                  <a:solidFill>
                    <a:srgbClr val="000000"/>
                  </a:solidFill>
                  <a:latin typeface="Open Sauce"/>
                </a:rPr>
                <a:t>Are demands shifting? </a:t>
              </a:r>
            </a:p>
            <a:p>
              <a:pPr>
                <a:lnSpc>
                  <a:spcPts val="3599"/>
                </a:lnSpc>
                <a:spcBef>
                  <a:spcPct val="0"/>
                </a:spcBef>
              </a:pPr>
              <a:r>
                <a:rPr lang="en-US" sz="2399">
                  <a:solidFill>
                    <a:srgbClr val="000000"/>
                  </a:solidFill>
                  <a:latin typeface="Open Sauce"/>
                </a:rPr>
                <a:t>How can it be improved?</a:t>
              </a:r>
            </a:p>
          </p:txBody>
        </p:sp>
      </p:grpSp>
      <p:grpSp>
        <p:nvGrpSpPr>
          <p:cNvPr name="Group 20" id="20"/>
          <p:cNvGrpSpPr/>
          <p:nvPr/>
        </p:nvGrpSpPr>
        <p:grpSpPr>
          <a:xfrm rot="0">
            <a:off x="9925740" y="3453157"/>
            <a:ext cx="5910230" cy="5144166"/>
            <a:chOff x="0" y="0"/>
            <a:chExt cx="7880307" cy="6858888"/>
          </a:xfrm>
        </p:grpSpPr>
        <p:sp>
          <p:nvSpPr>
            <p:cNvPr name="TextBox 21" id="21"/>
            <p:cNvSpPr txBox="true"/>
            <p:nvPr/>
          </p:nvSpPr>
          <p:spPr>
            <a:xfrm rot="0">
              <a:off x="0" y="-85725"/>
              <a:ext cx="4269735" cy="682626"/>
            </a:xfrm>
            <a:prstGeom prst="rect">
              <a:avLst/>
            </a:prstGeom>
          </p:spPr>
          <p:txBody>
            <a:bodyPr anchor="t" rtlCol="false" tIns="0" lIns="0" bIns="0" rIns="0">
              <a:spAutoFit/>
            </a:bodyPr>
            <a:lstStyle/>
            <a:p>
              <a:pPr>
                <a:lnSpc>
                  <a:spcPts val="4499"/>
                </a:lnSpc>
                <a:spcBef>
                  <a:spcPct val="0"/>
                </a:spcBef>
              </a:pPr>
              <a:r>
                <a:rPr lang="en-US" sz="2999">
                  <a:solidFill>
                    <a:srgbClr val="000000"/>
                  </a:solidFill>
                  <a:latin typeface="Open Sauce Bold"/>
                </a:rPr>
                <a:t>WEAKNESSES</a:t>
              </a:r>
            </a:p>
          </p:txBody>
        </p:sp>
        <p:sp>
          <p:nvSpPr>
            <p:cNvPr name="TextBox 22" id="22"/>
            <p:cNvSpPr txBox="true"/>
            <p:nvPr/>
          </p:nvSpPr>
          <p:spPr>
            <a:xfrm rot="0">
              <a:off x="0" y="606934"/>
              <a:ext cx="7880307" cy="2392680"/>
            </a:xfrm>
            <a:prstGeom prst="rect">
              <a:avLst/>
            </a:prstGeom>
          </p:spPr>
          <p:txBody>
            <a:bodyPr anchor="t" rtlCol="false" tIns="0" lIns="0" bIns="0" rIns="0">
              <a:spAutoFit/>
            </a:bodyPr>
            <a:lstStyle/>
            <a:p>
              <a:pPr>
                <a:lnSpc>
                  <a:spcPts val="3600"/>
                </a:lnSpc>
              </a:pPr>
              <a:r>
                <a:rPr lang="en-US" sz="2400">
                  <a:solidFill>
                    <a:srgbClr val="000000"/>
                  </a:solidFill>
                  <a:latin typeface="Open Sauce"/>
                </a:rPr>
                <a:t>Where do you need to improve?</a:t>
              </a:r>
              <a:r>
                <a:rPr lang="en-US" sz="2400">
                  <a:solidFill>
                    <a:srgbClr val="000000"/>
                  </a:solidFill>
                  <a:latin typeface="Open Sauce"/>
                </a:rPr>
                <a:t> </a:t>
              </a:r>
            </a:p>
            <a:p>
              <a:pPr>
                <a:lnSpc>
                  <a:spcPts val="3600"/>
                </a:lnSpc>
              </a:pPr>
              <a:r>
                <a:rPr lang="en-US" sz="2400">
                  <a:solidFill>
                    <a:srgbClr val="000000"/>
                  </a:solidFill>
                  <a:latin typeface="Open Sauce"/>
                </a:rPr>
                <a:t>Are resources adequate? </a:t>
              </a:r>
            </a:p>
            <a:p>
              <a:pPr>
                <a:lnSpc>
                  <a:spcPts val="3600"/>
                </a:lnSpc>
              </a:pPr>
              <a:r>
                <a:rPr lang="en-US" sz="2400">
                  <a:solidFill>
                    <a:srgbClr val="000000"/>
                  </a:solidFill>
                  <a:latin typeface="Open Sauce"/>
                </a:rPr>
                <a:t>What do others do better than you?</a:t>
              </a:r>
            </a:p>
            <a:p>
              <a:pPr>
                <a:lnSpc>
                  <a:spcPts val="3600"/>
                </a:lnSpc>
                <a:spcBef>
                  <a:spcPct val="0"/>
                </a:spcBef>
              </a:pPr>
            </a:p>
          </p:txBody>
        </p:sp>
        <p:sp>
          <p:nvSpPr>
            <p:cNvPr name="TextBox 23" id="23"/>
            <p:cNvSpPr txBox="true"/>
            <p:nvPr/>
          </p:nvSpPr>
          <p:spPr>
            <a:xfrm rot="0">
              <a:off x="0" y="4421248"/>
              <a:ext cx="4054060" cy="682626"/>
            </a:xfrm>
            <a:prstGeom prst="rect">
              <a:avLst/>
            </a:prstGeom>
          </p:spPr>
          <p:txBody>
            <a:bodyPr anchor="t" rtlCol="false" tIns="0" lIns="0" bIns="0" rIns="0">
              <a:spAutoFit/>
            </a:bodyPr>
            <a:lstStyle/>
            <a:p>
              <a:pPr>
                <a:lnSpc>
                  <a:spcPts val="4499"/>
                </a:lnSpc>
                <a:spcBef>
                  <a:spcPct val="0"/>
                </a:spcBef>
              </a:pPr>
              <a:r>
                <a:rPr lang="en-US" sz="2999">
                  <a:solidFill>
                    <a:srgbClr val="000000"/>
                  </a:solidFill>
                  <a:latin typeface="Open Sauce Bold"/>
                </a:rPr>
                <a:t>THREATS</a:t>
              </a:r>
            </a:p>
          </p:txBody>
        </p:sp>
        <p:sp>
          <p:nvSpPr>
            <p:cNvPr name="TextBox 24" id="24"/>
            <p:cNvSpPr txBox="true"/>
            <p:nvPr/>
          </p:nvSpPr>
          <p:spPr>
            <a:xfrm rot="0">
              <a:off x="0" y="5123432"/>
              <a:ext cx="6500000" cy="1735456"/>
            </a:xfrm>
            <a:prstGeom prst="rect">
              <a:avLst/>
            </a:prstGeom>
          </p:spPr>
          <p:txBody>
            <a:bodyPr anchor="t" rtlCol="false" tIns="0" lIns="0" bIns="0" rIns="0">
              <a:spAutoFit/>
            </a:bodyPr>
            <a:lstStyle/>
            <a:p>
              <a:pPr>
                <a:lnSpc>
                  <a:spcPts val="3599"/>
                </a:lnSpc>
                <a:spcBef>
                  <a:spcPct val="0"/>
                </a:spcBef>
              </a:pPr>
              <a:r>
                <a:rPr lang="en-US" sz="2399">
                  <a:solidFill>
                    <a:srgbClr val="000000"/>
                  </a:solidFill>
                  <a:latin typeface="Open Sauce"/>
                </a:rPr>
                <a:t>What are the blockers you're facing?</a:t>
              </a:r>
              <a:r>
                <a:rPr lang="en-US" sz="2399">
                  <a:solidFill>
                    <a:srgbClr val="000000"/>
                  </a:solidFill>
                  <a:latin typeface="Open Sauce"/>
                </a:rPr>
                <a:t> What are factors outside of your control?</a:t>
              </a:r>
            </a:p>
          </p:txBody>
        </p:sp>
      </p:grpSp>
      <p:sp>
        <p:nvSpPr>
          <p:cNvPr name="AutoShape 25" id="25"/>
          <p:cNvSpPr/>
          <p:nvPr/>
        </p:nvSpPr>
        <p:spPr>
          <a:xfrm>
            <a:off x="447675" y="6128544"/>
            <a:ext cx="16849725" cy="19050"/>
          </a:xfrm>
          <a:prstGeom prst="line">
            <a:avLst/>
          </a:prstGeom>
          <a:ln cap="flat" w="38100">
            <a:solidFill>
              <a:srgbClr val="225F44"/>
            </a:solidFill>
            <a:prstDash val="solid"/>
            <a:headEnd type="none" len="sm" w="sm"/>
            <a:tailEnd type="none" len="sm" w="sm"/>
          </a:ln>
        </p:spPr>
      </p:sp>
      <p:sp>
        <p:nvSpPr>
          <p:cNvPr name="AutoShape 26" id="26"/>
          <p:cNvSpPr/>
          <p:nvPr/>
        </p:nvSpPr>
        <p:spPr>
          <a:xfrm>
            <a:off x="8860450" y="2693300"/>
            <a:ext cx="24175" cy="6889538"/>
          </a:xfrm>
          <a:prstGeom prst="line">
            <a:avLst/>
          </a:prstGeom>
          <a:ln cap="flat" w="38100">
            <a:solidFill>
              <a:srgbClr val="225F44"/>
            </a:solidFill>
            <a:prstDash val="solid"/>
            <a:headEnd type="none" len="sm" w="sm"/>
            <a:tailEnd type="none" len="sm" w="sm"/>
          </a:ln>
        </p:spPr>
      </p:sp>
      <p:grpSp>
        <p:nvGrpSpPr>
          <p:cNvPr name="Group 27" id="27"/>
          <p:cNvGrpSpPr/>
          <p:nvPr/>
        </p:nvGrpSpPr>
        <p:grpSpPr>
          <a:xfrm rot="0">
            <a:off x="15424418" y="8999042"/>
            <a:ext cx="2863582" cy="518516"/>
            <a:chOff x="0" y="0"/>
            <a:chExt cx="3818109" cy="691355"/>
          </a:xfrm>
        </p:grpSpPr>
        <p:grpSp>
          <p:nvGrpSpPr>
            <p:cNvPr name="Group 28" id="28"/>
            <p:cNvGrpSpPr/>
            <p:nvPr/>
          </p:nvGrpSpPr>
          <p:grpSpPr>
            <a:xfrm rot="0">
              <a:off x="32335" y="583210"/>
              <a:ext cx="2382454" cy="108145"/>
              <a:chOff x="0" y="0"/>
              <a:chExt cx="470608" cy="21362"/>
            </a:xfrm>
          </p:grpSpPr>
          <p:sp>
            <p:nvSpPr>
              <p:cNvPr name="Freeform 29" id="29"/>
              <p:cNvSpPr/>
              <p:nvPr/>
            </p:nvSpPr>
            <p:spPr>
              <a:xfrm flipH="false" flipV="false">
                <a:off x="0" y="0"/>
                <a:ext cx="470608" cy="21362"/>
              </a:xfrm>
              <a:custGeom>
                <a:avLst/>
                <a:gdLst/>
                <a:ahLst/>
                <a:cxnLst/>
                <a:rect r="r" b="b" t="t" l="l"/>
                <a:pathLst>
                  <a:path h="21362" w="470608">
                    <a:moveTo>
                      <a:pt x="0" y="0"/>
                    </a:moveTo>
                    <a:lnTo>
                      <a:pt x="470608" y="0"/>
                    </a:lnTo>
                    <a:lnTo>
                      <a:pt x="470608" y="21362"/>
                    </a:lnTo>
                    <a:lnTo>
                      <a:pt x="0" y="21362"/>
                    </a:lnTo>
                    <a:close/>
                  </a:path>
                </a:pathLst>
              </a:custGeom>
              <a:solidFill>
                <a:srgbClr val="000000"/>
              </a:solidFill>
            </p:spPr>
          </p:sp>
          <p:sp>
            <p:nvSpPr>
              <p:cNvPr name="TextBox 30" id="30"/>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31" id="31"/>
            <p:cNvSpPr txBox="true"/>
            <p:nvPr/>
          </p:nvSpPr>
          <p:spPr>
            <a:xfrm rot="0">
              <a:off x="0" y="9525"/>
              <a:ext cx="3818109" cy="47307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YOURLOGO</a:t>
              </a:r>
            </a:p>
          </p:txBody>
        </p:sp>
      </p:grpSp>
      <p:grpSp>
        <p:nvGrpSpPr>
          <p:cNvPr name="Group 32" id="32"/>
          <p:cNvGrpSpPr/>
          <p:nvPr/>
        </p:nvGrpSpPr>
        <p:grpSpPr>
          <a:xfrm rot="0">
            <a:off x="16557645" y="893375"/>
            <a:ext cx="860253" cy="860253"/>
            <a:chOff x="0" y="0"/>
            <a:chExt cx="812800" cy="812800"/>
          </a:xfrm>
        </p:grpSpPr>
        <p:sp>
          <p:nvSpPr>
            <p:cNvPr name="Freeform 33" id="33"/>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34" id="34"/>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9" t="740" r="0" b="0"/>
          <a:stretch>
            <a:fillRect/>
          </a:stretch>
        </p:blipFill>
        <p:spPr>
          <a:xfrm flipH="false" flipV="false" rot="0">
            <a:off x="-429357" y="0"/>
            <a:ext cx="20070349" cy="11778005"/>
          </a:xfrm>
          <a:prstGeom prst="rect">
            <a:avLst/>
          </a:prstGeom>
        </p:spPr>
      </p:pic>
      <p:graphicFrame>
        <p:nvGraphicFramePr>
          <p:cNvPr name="Table 3" id="3"/>
          <p:cNvGraphicFramePr>
            <a:graphicFrameLocks noGrp="true"/>
          </p:cNvGraphicFramePr>
          <p:nvPr/>
        </p:nvGraphicFramePr>
        <p:xfrm>
          <a:off x="3547916" y="2934345"/>
          <a:ext cx="11192169" cy="5714875"/>
        </p:xfrm>
        <a:graphic>
          <a:graphicData uri="http://schemas.openxmlformats.org/drawingml/2006/table">
            <a:tbl>
              <a:tblPr/>
              <a:tblGrid>
                <a:gridCol w="2798042"/>
                <a:gridCol w="2798042"/>
                <a:gridCol w="2798042"/>
                <a:gridCol w="2798042"/>
              </a:tblGrid>
              <a:tr h="1142975">
                <a:tc>
                  <a:txBody>
                    <a:bodyPr anchor="t" rtlCol="false"/>
                    <a:lstStyle/>
                    <a:p>
                      <a:pPr algn="ctr" marL="0" indent="0" lvl="0">
                        <a:lnSpc>
                          <a:spcPts val="3872"/>
                        </a:lnSpc>
                        <a:spcBef>
                          <a:spcPct val="0"/>
                        </a:spcBef>
                        <a:defRPr/>
                      </a:pPr>
                      <a:r>
                        <a:rPr lang="en-US" sz="3226" u="none">
                          <a:solidFill>
                            <a:srgbClr val="FFFFFF"/>
                          </a:solidFill>
                          <a:latin typeface="Open Sauce"/>
                        </a:rPr>
                        <a:t>Table 1</a:t>
                      </a:r>
                      <a:endParaRPr lang="en-US" sz="1100"/>
                    </a:p>
                  </a:txBody>
                  <a:tcPr marL="192097" marR="192097" marT="192097" marB="192097" anchor="ctr">
                    <a:lnL cmpd="sng" algn="ctr" cap="flat" w="19050">
                      <a:solidFill>
                        <a:srgbClr val="225F44"/>
                      </a:solidFill>
                      <a:prstDash val="solid"/>
                      <a:round/>
                      <a:headEnd type="none" w="med" len="med"/>
                      <a:tailEnd type="none" w="med" len="med"/>
                    </a:lnL>
                    <a:lnR cmpd="sng" algn="ctr" cap="flat" w="19050">
                      <a:solidFill>
                        <a:srgbClr val="225F44"/>
                      </a:solidFill>
                      <a:prstDash val="solid"/>
                      <a:round/>
                      <a:headEnd type="none" w="med" len="med"/>
                      <a:tailEnd type="none" w="med" len="med"/>
                    </a:lnR>
                    <a:lnT cmpd="sng" algn="ctr" cap="flat" w="19050">
                      <a:solidFill>
                        <a:srgbClr val="225F44"/>
                      </a:solidFill>
                      <a:prstDash val="solid"/>
                      <a:round/>
                      <a:headEnd type="none" w="med" len="med"/>
                      <a:tailEnd type="none" w="med" len="med"/>
                    </a:lnT>
                    <a:lnB cmpd="sng" algn="ctr" cap="flat" w="19050">
                      <a:solidFill>
                        <a:srgbClr val="225F44"/>
                      </a:solidFill>
                      <a:prstDash val="solid"/>
                      <a:round/>
                      <a:headEnd type="none" w="med" len="med"/>
                      <a:tailEnd type="none" w="med" len="med"/>
                    </a:lnB>
                    <a:solidFill>
                      <a:srgbClr val="225F44"/>
                    </a:solidFill>
                  </a:tcPr>
                </a:tc>
                <a:tc>
                  <a:txBody>
                    <a:bodyPr anchor="t" rtlCol="false"/>
                    <a:lstStyle/>
                    <a:p>
                      <a:pPr algn="ctr" marL="0" indent="0" lvl="0">
                        <a:lnSpc>
                          <a:spcPts val="3872"/>
                        </a:lnSpc>
                        <a:spcBef>
                          <a:spcPct val="0"/>
                        </a:spcBef>
                        <a:defRPr/>
                      </a:pPr>
                      <a:r>
                        <a:rPr lang="en-US" sz="3226" u="none">
                          <a:solidFill>
                            <a:srgbClr val="FFFFFF"/>
                          </a:solidFill>
                          <a:latin typeface="Open Sauce"/>
                        </a:rPr>
                        <a:t>Table 2</a:t>
                      </a:r>
                      <a:endParaRPr lang="en-US" sz="1100"/>
                    </a:p>
                  </a:txBody>
                  <a:tcPr marL="192097" marR="192097" marT="192097" marB="192097" anchor="ctr">
                    <a:lnL cmpd="sng" algn="ctr" cap="flat" w="19050">
                      <a:solidFill>
                        <a:srgbClr val="225F44"/>
                      </a:solidFill>
                      <a:prstDash val="solid"/>
                      <a:round/>
                      <a:headEnd type="none" w="med" len="med"/>
                      <a:tailEnd type="none" w="med" len="med"/>
                    </a:lnL>
                    <a:lnR cmpd="sng" algn="ctr" cap="flat" w="19050">
                      <a:solidFill>
                        <a:srgbClr val="225F44"/>
                      </a:solidFill>
                      <a:prstDash val="solid"/>
                      <a:round/>
                      <a:headEnd type="none" w="med" len="med"/>
                      <a:tailEnd type="none" w="med" len="med"/>
                    </a:lnR>
                    <a:lnT cmpd="sng" algn="ctr" cap="flat" w="19050">
                      <a:solidFill>
                        <a:srgbClr val="225F44"/>
                      </a:solidFill>
                      <a:prstDash val="solid"/>
                      <a:round/>
                      <a:headEnd type="none" w="med" len="med"/>
                      <a:tailEnd type="none" w="med" len="med"/>
                    </a:lnT>
                    <a:lnB cmpd="sng" algn="ctr" cap="flat" w="19050">
                      <a:solidFill>
                        <a:srgbClr val="225F44"/>
                      </a:solidFill>
                      <a:prstDash val="solid"/>
                      <a:round/>
                      <a:headEnd type="none" w="med" len="med"/>
                      <a:tailEnd type="none" w="med" len="med"/>
                    </a:lnB>
                    <a:solidFill>
                      <a:srgbClr val="225F44"/>
                    </a:solidFill>
                  </a:tcPr>
                </a:tc>
                <a:tc>
                  <a:txBody>
                    <a:bodyPr anchor="t" rtlCol="false"/>
                    <a:lstStyle/>
                    <a:p>
                      <a:pPr algn="ctr" marL="0" indent="0" lvl="0">
                        <a:lnSpc>
                          <a:spcPts val="3872"/>
                        </a:lnSpc>
                        <a:spcBef>
                          <a:spcPct val="0"/>
                        </a:spcBef>
                        <a:defRPr/>
                      </a:pPr>
                      <a:r>
                        <a:rPr lang="en-US" sz="3226" u="none">
                          <a:solidFill>
                            <a:srgbClr val="FFFFFF"/>
                          </a:solidFill>
                          <a:latin typeface="Open Sauce"/>
                        </a:rPr>
                        <a:t>Table 3</a:t>
                      </a:r>
                      <a:endParaRPr lang="en-US" sz="1100"/>
                    </a:p>
                  </a:txBody>
                  <a:tcPr marL="192097" marR="192097" marT="192097" marB="192097" anchor="ctr">
                    <a:lnL cmpd="sng" algn="ctr" cap="flat" w="19050">
                      <a:solidFill>
                        <a:srgbClr val="225F44"/>
                      </a:solidFill>
                      <a:prstDash val="solid"/>
                      <a:round/>
                      <a:headEnd type="none" w="med" len="med"/>
                      <a:tailEnd type="none" w="med" len="med"/>
                    </a:lnL>
                    <a:lnR cmpd="sng" algn="ctr" cap="flat" w="19050">
                      <a:solidFill>
                        <a:srgbClr val="225F44"/>
                      </a:solidFill>
                      <a:prstDash val="solid"/>
                      <a:round/>
                      <a:headEnd type="none" w="med" len="med"/>
                      <a:tailEnd type="none" w="med" len="med"/>
                    </a:lnR>
                    <a:lnT cmpd="sng" algn="ctr" cap="flat" w="19050">
                      <a:solidFill>
                        <a:srgbClr val="225F44"/>
                      </a:solidFill>
                      <a:prstDash val="solid"/>
                      <a:round/>
                      <a:headEnd type="none" w="med" len="med"/>
                      <a:tailEnd type="none" w="med" len="med"/>
                    </a:lnT>
                    <a:lnB cmpd="sng" algn="ctr" cap="flat" w="19050">
                      <a:solidFill>
                        <a:srgbClr val="225F44"/>
                      </a:solidFill>
                      <a:prstDash val="solid"/>
                      <a:round/>
                      <a:headEnd type="none" w="med" len="med"/>
                      <a:tailEnd type="none" w="med" len="med"/>
                    </a:lnB>
                    <a:solidFill>
                      <a:srgbClr val="225F44"/>
                    </a:solidFill>
                  </a:tcPr>
                </a:tc>
                <a:tc>
                  <a:txBody>
                    <a:bodyPr anchor="t" rtlCol="false"/>
                    <a:lstStyle/>
                    <a:p>
                      <a:pPr algn="ctr" marL="0" indent="0" lvl="0">
                        <a:lnSpc>
                          <a:spcPts val="3872"/>
                        </a:lnSpc>
                        <a:spcBef>
                          <a:spcPct val="0"/>
                        </a:spcBef>
                        <a:defRPr/>
                      </a:pPr>
                      <a:r>
                        <a:rPr lang="en-US" sz="3226" u="none">
                          <a:solidFill>
                            <a:srgbClr val="FFFFFF"/>
                          </a:solidFill>
                          <a:latin typeface="Open Sauce"/>
                        </a:rPr>
                        <a:t>Table 4</a:t>
                      </a:r>
                      <a:endParaRPr lang="en-US" sz="1100"/>
                    </a:p>
                  </a:txBody>
                  <a:tcPr marL="192097" marR="192097" marT="192097" marB="192097" anchor="ctr">
                    <a:lnL cmpd="sng" algn="ctr" cap="flat" w="19050">
                      <a:solidFill>
                        <a:srgbClr val="225F44"/>
                      </a:solidFill>
                      <a:prstDash val="solid"/>
                      <a:round/>
                      <a:headEnd type="none" w="med" len="med"/>
                      <a:tailEnd type="none" w="med" len="med"/>
                    </a:lnL>
                    <a:lnR cmpd="sng" algn="ctr" cap="flat" w="19050">
                      <a:solidFill>
                        <a:srgbClr val="225F44"/>
                      </a:solidFill>
                      <a:prstDash val="solid"/>
                      <a:round/>
                      <a:headEnd type="none" w="med" len="med"/>
                      <a:tailEnd type="none" w="med" len="med"/>
                    </a:lnR>
                    <a:lnT cmpd="sng" algn="ctr" cap="flat" w="19050">
                      <a:solidFill>
                        <a:srgbClr val="225F44"/>
                      </a:solidFill>
                      <a:prstDash val="solid"/>
                      <a:round/>
                      <a:headEnd type="none" w="med" len="med"/>
                      <a:tailEnd type="none" w="med" len="med"/>
                    </a:lnT>
                    <a:lnB cmpd="sng" algn="ctr" cap="flat" w="19050">
                      <a:solidFill>
                        <a:srgbClr val="225F44"/>
                      </a:solidFill>
                      <a:prstDash val="solid"/>
                      <a:round/>
                      <a:headEnd type="none" w="med" len="med"/>
                      <a:tailEnd type="none" w="med" len="med"/>
                    </a:lnB>
                    <a:solidFill>
                      <a:srgbClr val="225F44"/>
                    </a:solidFill>
                  </a:tcPr>
                </a:tc>
              </a:tr>
              <a:tr h="1142975">
                <a:tc>
                  <a:txBody>
                    <a:bodyPr anchor="t" rtlCol="false"/>
                    <a:lstStyle/>
                    <a:p>
                      <a:pPr algn="ctr" marL="0" indent="0" lvl="0">
                        <a:lnSpc>
                          <a:spcPts val="2879"/>
                        </a:lnSpc>
                        <a:spcBef>
                          <a:spcPct val="0"/>
                        </a:spcBef>
                        <a:defRPr/>
                      </a:pPr>
                      <a:r>
                        <a:rPr lang="en-US" sz="2400" u="none">
                          <a:solidFill>
                            <a:srgbClr val="000000"/>
                          </a:solidFill>
                          <a:latin typeface="Open Sauce"/>
                        </a:rPr>
                        <a:t>42</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49</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74</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12</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42975">
                <a:tc>
                  <a:txBody>
                    <a:bodyPr anchor="t" rtlCol="false"/>
                    <a:lstStyle/>
                    <a:p>
                      <a:pPr algn="ctr" marL="0" indent="0" lvl="0">
                        <a:lnSpc>
                          <a:spcPts val="2879"/>
                        </a:lnSpc>
                        <a:spcBef>
                          <a:spcPct val="0"/>
                        </a:spcBef>
                        <a:defRPr/>
                      </a:pPr>
                      <a:r>
                        <a:rPr lang="en-US" sz="2400" u="none">
                          <a:solidFill>
                            <a:srgbClr val="000000"/>
                          </a:solidFill>
                          <a:latin typeface="Open Sauce"/>
                        </a:rPr>
                        <a:t>89</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166</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196</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432</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42975">
                <a:tc>
                  <a:txBody>
                    <a:bodyPr anchor="t" rtlCol="false"/>
                    <a:lstStyle/>
                    <a:p>
                      <a:pPr algn="ctr" marL="0" indent="0" lvl="0">
                        <a:lnSpc>
                          <a:spcPts val="2879"/>
                        </a:lnSpc>
                        <a:spcBef>
                          <a:spcPct val="0"/>
                        </a:spcBef>
                        <a:defRPr/>
                      </a:pPr>
                      <a:r>
                        <a:rPr lang="en-US" sz="2400" u="none">
                          <a:solidFill>
                            <a:srgbClr val="000000"/>
                          </a:solidFill>
                          <a:latin typeface="Open Sauce"/>
                        </a:rPr>
                        <a:t>275</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395</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397</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653</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42975">
                <a:tc>
                  <a:txBody>
                    <a:bodyPr anchor="t" rtlCol="false"/>
                    <a:lstStyle/>
                    <a:p>
                      <a:pPr algn="ctr" marL="0" indent="0" lvl="0">
                        <a:lnSpc>
                          <a:spcPts val="2879"/>
                        </a:lnSpc>
                        <a:spcBef>
                          <a:spcPct val="0"/>
                        </a:spcBef>
                        <a:defRPr/>
                      </a:pPr>
                      <a:r>
                        <a:rPr lang="en-US" sz="2400" u="none">
                          <a:solidFill>
                            <a:srgbClr val="000000"/>
                          </a:solidFill>
                          <a:latin typeface="Open Sauce"/>
                        </a:rPr>
                        <a:t>402</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427</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487</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marL="0" indent="0" lvl="0">
                        <a:lnSpc>
                          <a:spcPts val="2879"/>
                        </a:lnSpc>
                        <a:spcBef>
                          <a:spcPct val="0"/>
                        </a:spcBef>
                        <a:defRPr/>
                      </a:pPr>
                      <a:r>
                        <a:rPr lang="en-US" sz="2400" u="none">
                          <a:solidFill>
                            <a:srgbClr val="000000"/>
                          </a:solidFill>
                          <a:latin typeface="Open Sauce"/>
                        </a:rPr>
                        <a:t>764</a:t>
                      </a:r>
                      <a:endParaRPr lang="en-US" sz="1100"/>
                    </a:p>
                  </a:txBody>
                  <a:tcPr marL="192097" marR="192097" marT="192097" marB="192097"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4" id="4"/>
          <p:cNvSpPr txBox="true"/>
          <p:nvPr/>
        </p:nvSpPr>
        <p:spPr>
          <a:xfrm rot="0">
            <a:off x="1028700" y="1038225"/>
            <a:ext cx="16230600" cy="1200150"/>
          </a:xfrm>
          <a:prstGeom prst="rect">
            <a:avLst/>
          </a:prstGeom>
        </p:spPr>
        <p:txBody>
          <a:bodyPr anchor="t" rtlCol="false" tIns="0" lIns="0" bIns="0" rIns="0">
            <a:spAutoFit/>
          </a:bodyPr>
          <a:lstStyle/>
          <a:p>
            <a:pPr algn="ctr">
              <a:lnSpc>
                <a:spcPts val="9599"/>
              </a:lnSpc>
            </a:pPr>
            <a:r>
              <a:rPr lang="en-US" sz="7999">
                <a:solidFill>
                  <a:srgbClr val="225F44"/>
                </a:solidFill>
                <a:latin typeface="Montserrat"/>
              </a:rPr>
              <a:t>Add A  Table</a:t>
            </a:r>
          </a:p>
        </p:txBody>
      </p:sp>
      <p:grpSp>
        <p:nvGrpSpPr>
          <p:cNvPr name="Group 5" id="5"/>
          <p:cNvGrpSpPr/>
          <p:nvPr/>
        </p:nvGrpSpPr>
        <p:grpSpPr>
          <a:xfrm rot="0">
            <a:off x="9311947" y="810120"/>
            <a:ext cx="3343472" cy="1518353"/>
            <a:chOff x="0" y="0"/>
            <a:chExt cx="880585" cy="399895"/>
          </a:xfrm>
        </p:grpSpPr>
        <p:sp>
          <p:nvSpPr>
            <p:cNvPr name="Freeform 6" id="6"/>
            <p:cNvSpPr/>
            <p:nvPr/>
          </p:nvSpPr>
          <p:spPr>
            <a:xfrm flipH="false" flipV="false">
              <a:off x="0" y="0"/>
              <a:ext cx="880585" cy="399895"/>
            </a:xfrm>
            <a:custGeom>
              <a:avLst/>
              <a:gdLst/>
              <a:ahLst/>
              <a:cxnLst/>
              <a:rect r="r" b="b" t="t" l="l"/>
              <a:pathLst>
                <a:path h="399895" w="880585">
                  <a:moveTo>
                    <a:pt x="118092" y="0"/>
                  </a:moveTo>
                  <a:lnTo>
                    <a:pt x="762493" y="0"/>
                  </a:lnTo>
                  <a:cubicBezTo>
                    <a:pt x="827714" y="0"/>
                    <a:pt x="880585" y="52872"/>
                    <a:pt x="880585" y="118092"/>
                  </a:cubicBezTo>
                  <a:lnTo>
                    <a:pt x="880585" y="281803"/>
                  </a:lnTo>
                  <a:cubicBezTo>
                    <a:pt x="880585" y="313123"/>
                    <a:pt x="868144" y="343160"/>
                    <a:pt x="845997" y="365307"/>
                  </a:cubicBezTo>
                  <a:cubicBezTo>
                    <a:pt x="823850" y="387454"/>
                    <a:pt x="793813" y="399895"/>
                    <a:pt x="762493" y="399895"/>
                  </a:cubicBezTo>
                  <a:lnTo>
                    <a:pt x="118092" y="399895"/>
                  </a:lnTo>
                  <a:cubicBezTo>
                    <a:pt x="86772" y="399895"/>
                    <a:pt x="56735" y="387454"/>
                    <a:pt x="34588" y="365307"/>
                  </a:cubicBezTo>
                  <a:cubicBezTo>
                    <a:pt x="12442" y="343160"/>
                    <a:pt x="0" y="313123"/>
                    <a:pt x="0" y="281803"/>
                  </a:cubicBezTo>
                  <a:lnTo>
                    <a:pt x="0" y="118092"/>
                  </a:lnTo>
                  <a:cubicBezTo>
                    <a:pt x="0" y="52872"/>
                    <a:pt x="52872" y="0"/>
                    <a:pt x="118092" y="0"/>
                  </a:cubicBezTo>
                  <a:close/>
                </a:path>
              </a:pathLst>
            </a:custGeom>
            <a:solidFill>
              <a:srgbClr val="000000">
                <a:alpha val="0"/>
              </a:srgbClr>
            </a:solidFill>
            <a:ln w="47625">
              <a:solidFill>
                <a:srgbClr val="225F44"/>
              </a:solidFill>
            </a:ln>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0">
            <a:off x="929602" y="1269225"/>
            <a:ext cx="2598358" cy="87986"/>
            <a:chOff x="0" y="0"/>
            <a:chExt cx="684341" cy="23173"/>
          </a:xfrm>
        </p:grpSpPr>
        <p:sp>
          <p:nvSpPr>
            <p:cNvPr name="Freeform 9" id="9"/>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000000"/>
            </a:solidFill>
          </p:spPr>
        </p:sp>
        <p:sp>
          <p:nvSpPr>
            <p:cNvPr name="TextBox 10" id="10"/>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1" id="11"/>
          <p:cNvSpPr txBox="true"/>
          <p:nvPr/>
        </p:nvSpPr>
        <p:spPr>
          <a:xfrm rot="0">
            <a:off x="901027" y="819645"/>
            <a:ext cx="2863582"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COMPANYNAME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25F4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22844" r="26842" b="0"/>
          <a:stretch>
            <a:fillRect/>
          </a:stretch>
        </p:blipFill>
        <p:spPr>
          <a:xfrm flipH="false" flipV="false" rot="0">
            <a:off x="-481807" y="-772882"/>
            <a:ext cx="20782338" cy="12911816"/>
          </a:xfrm>
          <a:prstGeom prst="rect">
            <a:avLst/>
          </a:prstGeom>
        </p:spPr>
      </p:pic>
      <p:grpSp>
        <p:nvGrpSpPr>
          <p:cNvPr name="Group 3" id="3"/>
          <p:cNvGrpSpPr/>
          <p:nvPr/>
        </p:nvGrpSpPr>
        <p:grpSpPr>
          <a:xfrm rot="0">
            <a:off x="6687583" y="2639979"/>
            <a:ext cx="4912834" cy="4651677"/>
            <a:chOff x="0" y="0"/>
            <a:chExt cx="1747126" cy="1654252"/>
          </a:xfrm>
        </p:grpSpPr>
        <p:sp>
          <p:nvSpPr>
            <p:cNvPr name="Freeform 4" id="4"/>
            <p:cNvSpPr/>
            <p:nvPr/>
          </p:nvSpPr>
          <p:spPr>
            <a:xfrm flipH="false" flipV="false">
              <a:off x="0" y="0"/>
              <a:ext cx="1747126" cy="1654252"/>
            </a:xfrm>
            <a:custGeom>
              <a:avLst/>
              <a:gdLst/>
              <a:ahLst/>
              <a:cxnLst/>
              <a:rect r="r" b="b" t="t" l="l"/>
              <a:pathLst>
                <a:path h="1654252" w="1747126">
                  <a:moveTo>
                    <a:pt x="80369" y="0"/>
                  </a:moveTo>
                  <a:lnTo>
                    <a:pt x="1666757" y="0"/>
                  </a:lnTo>
                  <a:cubicBezTo>
                    <a:pt x="1711143" y="0"/>
                    <a:pt x="1747126" y="35982"/>
                    <a:pt x="1747126" y="80369"/>
                  </a:cubicBezTo>
                  <a:lnTo>
                    <a:pt x="1747126" y="1573883"/>
                  </a:lnTo>
                  <a:cubicBezTo>
                    <a:pt x="1747126" y="1618269"/>
                    <a:pt x="1711143" y="1654252"/>
                    <a:pt x="1666757" y="1654252"/>
                  </a:cubicBezTo>
                  <a:lnTo>
                    <a:pt x="80369" y="1654252"/>
                  </a:lnTo>
                  <a:cubicBezTo>
                    <a:pt x="35982" y="1654252"/>
                    <a:pt x="0" y="1618269"/>
                    <a:pt x="0" y="1573883"/>
                  </a:cubicBezTo>
                  <a:lnTo>
                    <a:pt x="0" y="80369"/>
                  </a:lnTo>
                  <a:cubicBezTo>
                    <a:pt x="0" y="35982"/>
                    <a:pt x="35982" y="0"/>
                    <a:pt x="80369" y="0"/>
                  </a:cubicBezTo>
                  <a:close/>
                </a:path>
              </a:pathLst>
            </a:custGeom>
            <a:solidFill>
              <a:srgbClr val="000000">
                <a:alpha val="0"/>
              </a:srgbClr>
            </a:solidFill>
            <a:ln w="47625">
              <a:solidFill>
                <a:srgbClr val="FFFFFF"/>
              </a:solidFill>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12346466" y="2639979"/>
            <a:ext cx="4912834" cy="8689098"/>
            <a:chOff x="0" y="0"/>
            <a:chExt cx="1747126" cy="3090059"/>
          </a:xfrm>
        </p:grpSpPr>
        <p:sp>
          <p:nvSpPr>
            <p:cNvPr name="Freeform 7" id="7"/>
            <p:cNvSpPr/>
            <p:nvPr/>
          </p:nvSpPr>
          <p:spPr>
            <a:xfrm flipH="false" flipV="false">
              <a:off x="0" y="0"/>
              <a:ext cx="1747126" cy="3090059"/>
            </a:xfrm>
            <a:custGeom>
              <a:avLst/>
              <a:gdLst/>
              <a:ahLst/>
              <a:cxnLst/>
              <a:rect r="r" b="b" t="t" l="l"/>
              <a:pathLst>
                <a:path h="3090059" w="1747126">
                  <a:moveTo>
                    <a:pt x="80369" y="0"/>
                  </a:moveTo>
                  <a:lnTo>
                    <a:pt x="1666757" y="0"/>
                  </a:lnTo>
                  <a:cubicBezTo>
                    <a:pt x="1711143" y="0"/>
                    <a:pt x="1747126" y="35982"/>
                    <a:pt x="1747126" y="80369"/>
                  </a:cubicBezTo>
                  <a:lnTo>
                    <a:pt x="1747126" y="3009690"/>
                  </a:lnTo>
                  <a:cubicBezTo>
                    <a:pt x="1747126" y="3054077"/>
                    <a:pt x="1711143" y="3090059"/>
                    <a:pt x="1666757" y="3090059"/>
                  </a:cubicBezTo>
                  <a:lnTo>
                    <a:pt x="80369" y="3090059"/>
                  </a:lnTo>
                  <a:cubicBezTo>
                    <a:pt x="35982" y="3090059"/>
                    <a:pt x="0" y="3054077"/>
                    <a:pt x="0" y="3009690"/>
                  </a:cubicBezTo>
                  <a:lnTo>
                    <a:pt x="0" y="80369"/>
                  </a:lnTo>
                  <a:cubicBezTo>
                    <a:pt x="0" y="35982"/>
                    <a:pt x="35982" y="0"/>
                    <a:pt x="80369" y="0"/>
                  </a:cubicBezTo>
                  <a:close/>
                </a:path>
              </a:pathLst>
            </a:custGeom>
            <a:solidFill>
              <a:srgbClr val="000000">
                <a:alpha val="0"/>
              </a:srgbClr>
            </a:solidFill>
            <a:ln w="47625">
              <a:solidFill>
                <a:srgbClr val="FFFFFF"/>
              </a:solidFill>
            </a:ln>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1028700" y="-1294480"/>
            <a:ext cx="4912834" cy="8689098"/>
            <a:chOff x="0" y="0"/>
            <a:chExt cx="1747126" cy="3090059"/>
          </a:xfrm>
        </p:grpSpPr>
        <p:sp>
          <p:nvSpPr>
            <p:cNvPr name="Freeform 10" id="10"/>
            <p:cNvSpPr/>
            <p:nvPr/>
          </p:nvSpPr>
          <p:spPr>
            <a:xfrm flipH="false" flipV="false">
              <a:off x="0" y="0"/>
              <a:ext cx="1747126" cy="3090059"/>
            </a:xfrm>
            <a:custGeom>
              <a:avLst/>
              <a:gdLst/>
              <a:ahLst/>
              <a:cxnLst/>
              <a:rect r="r" b="b" t="t" l="l"/>
              <a:pathLst>
                <a:path h="3090059" w="1747126">
                  <a:moveTo>
                    <a:pt x="80369" y="0"/>
                  </a:moveTo>
                  <a:lnTo>
                    <a:pt x="1666757" y="0"/>
                  </a:lnTo>
                  <a:cubicBezTo>
                    <a:pt x="1711143" y="0"/>
                    <a:pt x="1747126" y="35982"/>
                    <a:pt x="1747126" y="80369"/>
                  </a:cubicBezTo>
                  <a:lnTo>
                    <a:pt x="1747126" y="3009690"/>
                  </a:lnTo>
                  <a:cubicBezTo>
                    <a:pt x="1747126" y="3054077"/>
                    <a:pt x="1711143" y="3090059"/>
                    <a:pt x="1666757" y="3090059"/>
                  </a:cubicBezTo>
                  <a:lnTo>
                    <a:pt x="80369" y="3090059"/>
                  </a:lnTo>
                  <a:cubicBezTo>
                    <a:pt x="35982" y="3090059"/>
                    <a:pt x="0" y="3054077"/>
                    <a:pt x="0" y="3009690"/>
                  </a:cubicBezTo>
                  <a:lnTo>
                    <a:pt x="0" y="80369"/>
                  </a:lnTo>
                  <a:cubicBezTo>
                    <a:pt x="0" y="35982"/>
                    <a:pt x="35982" y="0"/>
                    <a:pt x="80369" y="0"/>
                  </a:cubicBezTo>
                  <a:close/>
                </a:path>
              </a:pathLst>
            </a:custGeom>
            <a:solidFill>
              <a:srgbClr val="000000">
                <a:alpha val="0"/>
              </a:srgbClr>
            </a:solidFill>
            <a:ln w="47625">
              <a:solidFill>
                <a:srgbClr val="FFFFFF"/>
              </a:solidFill>
            </a:ln>
          </p:spPr>
        </p:sp>
        <p:sp>
          <p:nvSpPr>
            <p:cNvPr name="TextBox 11" id="11"/>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2" id="12"/>
          <p:cNvSpPr txBox="true"/>
          <p:nvPr/>
        </p:nvSpPr>
        <p:spPr>
          <a:xfrm rot="0">
            <a:off x="1544421" y="5673501"/>
            <a:ext cx="3646311" cy="923925"/>
          </a:xfrm>
          <a:prstGeom prst="rect">
            <a:avLst/>
          </a:prstGeom>
        </p:spPr>
        <p:txBody>
          <a:bodyPr anchor="t" rtlCol="false" tIns="0" lIns="0" bIns="0" rIns="0">
            <a:spAutoFit/>
          </a:bodyPr>
          <a:lstStyle/>
          <a:p>
            <a:pPr algn="ctr">
              <a:lnSpc>
                <a:spcPts val="3600"/>
              </a:lnSpc>
            </a:pPr>
            <a:r>
              <a:rPr lang="en-US" sz="3000">
                <a:solidFill>
                  <a:srgbClr val="FFF6EA"/>
                </a:solidFill>
                <a:latin typeface="Open Sauce"/>
              </a:rPr>
              <a:t>Elaborate on the featured statistic.</a:t>
            </a:r>
          </a:p>
        </p:txBody>
      </p:sp>
      <p:grpSp>
        <p:nvGrpSpPr>
          <p:cNvPr name="Group 13" id="13"/>
          <p:cNvGrpSpPr/>
          <p:nvPr/>
        </p:nvGrpSpPr>
        <p:grpSpPr>
          <a:xfrm rot="0">
            <a:off x="1544421" y="2639979"/>
            <a:ext cx="3617724" cy="2951735"/>
            <a:chOff x="0" y="0"/>
            <a:chExt cx="952816" cy="777412"/>
          </a:xfrm>
        </p:grpSpPr>
        <p:sp>
          <p:nvSpPr>
            <p:cNvPr name="Freeform 14" id="14"/>
            <p:cNvSpPr/>
            <p:nvPr/>
          </p:nvSpPr>
          <p:spPr>
            <a:xfrm flipH="false" flipV="false">
              <a:off x="0" y="0"/>
              <a:ext cx="952816" cy="777412"/>
            </a:xfrm>
            <a:custGeom>
              <a:avLst/>
              <a:gdLst/>
              <a:ahLst/>
              <a:cxnLst/>
              <a:rect r="r" b="b" t="t" l="l"/>
              <a:pathLst>
                <a:path h="777412" w="952816">
                  <a:moveTo>
                    <a:pt x="0" y="0"/>
                  </a:moveTo>
                  <a:lnTo>
                    <a:pt x="952816" y="0"/>
                  </a:lnTo>
                  <a:lnTo>
                    <a:pt x="952816" y="777412"/>
                  </a:lnTo>
                  <a:lnTo>
                    <a:pt x="0" y="777412"/>
                  </a:lnTo>
                  <a:close/>
                </a:path>
              </a:pathLst>
            </a:custGeom>
            <a:solidFill>
              <a:srgbClr val="000000">
                <a:alpha val="0"/>
              </a:srgbClr>
            </a:solidFill>
          </p:spPr>
        </p:sp>
        <p:sp>
          <p:nvSpPr>
            <p:cNvPr name="TextBox 15" id="15"/>
            <p:cNvSpPr txBox="true"/>
            <p:nvPr/>
          </p:nvSpPr>
          <p:spPr>
            <a:xfrm>
              <a:off x="0" y="57150"/>
              <a:ext cx="812800" cy="755650"/>
            </a:xfrm>
            <a:prstGeom prst="rect">
              <a:avLst/>
            </a:prstGeom>
          </p:spPr>
          <p:txBody>
            <a:bodyPr anchor="ctr" rtlCol="false" tIns="139700" lIns="139700" bIns="139700" rIns="139700"/>
            <a:lstStyle/>
            <a:p>
              <a:pPr algn="ctr">
                <a:lnSpc>
                  <a:spcPts val="9040"/>
                </a:lnSpc>
              </a:pPr>
              <a:r>
                <a:rPr lang="en-US" sz="8000">
                  <a:solidFill>
                    <a:srgbClr val="FFF6EA"/>
                  </a:solidFill>
                  <a:latin typeface="Montserrat Extra-Bold"/>
                </a:rPr>
                <a:t>2 out of 5</a:t>
              </a:r>
            </a:p>
          </p:txBody>
        </p:sp>
      </p:grpSp>
      <p:grpSp>
        <p:nvGrpSpPr>
          <p:cNvPr name="Group 16" id="16"/>
          <p:cNvGrpSpPr/>
          <p:nvPr/>
        </p:nvGrpSpPr>
        <p:grpSpPr>
          <a:xfrm rot="0">
            <a:off x="7487400" y="3606450"/>
            <a:ext cx="3265524" cy="1985264"/>
            <a:chOff x="0" y="0"/>
            <a:chExt cx="860056" cy="522868"/>
          </a:xfrm>
        </p:grpSpPr>
        <p:sp>
          <p:nvSpPr>
            <p:cNvPr name="Freeform 17" id="17"/>
            <p:cNvSpPr/>
            <p:nvPr/>
          </p:nvSpPr>
          <p:spPr>
            <a:xfrm flipH="false" flipV="false">
              <a:off x="0" y="0"/>
              <a:ext cx="860056" cy="522868"/>
            </a:xfrm>
            <a:custGeom>
              <a:avLst/>
              <a:gdLst/>
              <a:ahLst/>
              <a:cxnLst/>
              <a:rect r="r" b="b" t="t" l="l"/>
              <a:pathLst>
                <a:path h="522868" w="860056">
                  <a:moveTo>
                    <a:pt x="0" y="0"/>
                  </a:moveTo>
                  <a:lnTo>
                    <a:pt x="860056" y="0"/>
                  </a:lnTo>
                  <a:lnTo>
                    <a:pt x="860056" y="522868"/>
                  </a:lnTo>
                  <a:lnTo>
                    <a:pt x="0" y="522868"/>
                  </a:lnTo>
                  <a:close/>
                </a:path>
              </a:pathLst>
            </a:custGeom>
            <a:solidFill>
              <a:srgbClr val="000000">
                <a:alpha val="0"/>
              </a:srgbClr>
            </a:solidFill>
          </p:spPr>
        </p:sp>
        <p:sp>
          <p:nvSpPr>
            <p:cNvPr name="TextBox 18" id="18"/>
            <p:cNvSpPr txBox="true"/>
            <p:nvPr/>
          </p:nvSpPr>
          <p:spPr>
            <a:xfrm>
              <a:off x="0" y="-228600"/>
              <a:ext cx="812800" cy="1041400"/>
            </a:xfrm>
            <a:prstGeom prst="rect">
              <a:avLst/>
            </a:prstGeom>
          </p:spPr>
          <p:txBody>
            <a:bodyPr anchor="ctr" rtlCol="false" tIns="254000" lIns="254000" bIns="254000" rIns="254000"/>
            <a:lstStyle/>
            <a:p>
              <a:pPr algn="ctr">
                <a:lnSpc>
                  <a:spcPts val="12000"/>
                </a:lnSpc>
              </a:pPr>
              <a:r>
                <a:rPr lang="en-US" sz="8000">
                  <a:solidFill>
                    <a:srgbClr val="FFF6EA"/>
                  </a:solidFill>
                  <a:latin typeface="Montserrat Extra-Bold"/>
                </a:rPr>
                <a:t>95%</a:t>
              </a:r>
            </a:p>
          </p:txBody>
        </p:sp>
      </p:grpSp>
      <p:grpSp>
        <p:nvGrpSpPr>
          <p:cNvPr name="Group 19" id="19"/>
          <p:cNvGrpSpPr/>
          <p:nvPr/>
        </p:nvGrpSpPr>
        <p:grpSpPr>
          <a:xfrm rot="0">
            <a:off x="12343367" y="2831749"/>
            <a:ext cx="4913452" cy="2759965"/>
            <a:chOff x="0" y="0"/>
            <a:chExt cx="1294078" cy="726904"/>
          </a:xfrm>
        </p:grpSpPr>
        <p:sp>
          <p:nvSpPr>
            <p:cNvPr name="Freeform 20" id="20"/>
            <p:cNvSpPr/>
            <p:nvPr/>
          </p:nvSpPr>
          <p:spPr>
            <a:xfrm flipH="false" flipV="false">
              <a:off x="0" y="0"/>
              <a:ext cx="1294078" cy="726904"/>
            </a:xfrm>
            <a:custGeom>
              <a:avLst/>
              <a:gdLst/>
              <a:ahLst/>
              <a:cxnLst/>
              <a:rect r="r" b="b" t="t" l="l"/>
              <a:pathLst>
                <a:path h="726904" w="1294078">
                  <a:moveTo>
                    <a:pt x="0" y="0"/>
                  </a:moveTo>
                  <a:lnTo>
                    <a:pt x="1294078" y="0"/>
                  </a:lnTo>
                  <a:lnTo>
                    <a:pt x="1294078" y="726904"/>
                  </a:lnTo>
                  <a:lnTo>
                    <a:pt x="0" y="726904"/>
                  </a:lnTo>
                  <a:close/>
                </a:path>
              </a:pathLst>
            </a:custGeom>
            <a:solidFill>
              <a:srgbClr val="000000">
                <a:alpha val="0"/>
              </a:srgbClr>
            </a:solidFill>
          </p:spPr>
        </p:sp>
        <p:sp>
          <p:nvSpPr>
            <p:cNvPr name="TextBox 21" id="21"/>
            <p:cNvSpPr txBox="true"/>
            <p:nvPr/>
          </p:nvSpPr>
          <p:spPr>
            <a:xfrm>
              <a:off x="0" y="38100"/>
              <a:ext cx="812800" cy="774700"/>
            </a:xfrm>
            <a:prstGeom prst="rect">
              <a:avLst/>
            </a:prstGeom>
          </p:spPr>
          <p:txBody>
            <a:bodyPr anchor="ctr" rtlCol="false" tIns="0" lIns="0" bIns="0" rIns="0"/>
            <a:lstStyle/>
            <a:p>
              <a:pPr algn="ctr">
                <a:lnSpc>
                  <a:spcPts val="9200"/>
                </a:lnSpc>
              </a:pPr>
              <a:r>
                <a:rPr lang="en-US" sz="8000">
                  <a:solidFill>
                    <a:srgbClr val="FFF6EA"/>
                  </a:solidFill>
                  <a:latin typeface="Montserrat Extra-Bold"/>
                </a:rPr>
                <a:t>12 million</a:t>
              </a:r>
            </a:p>
          </p:txBody>
        </p:sp>
      </p:grpSp>
      <p:grpSp>
        <p:nvGrpSpPr>
          <p:cNvPr name="Group 22" id="22"/>
          <p:cNvGrpSpPr/>
          <p:nvPr/>
        </p:nvGrpSpPr>
        <p:grpSpPr>
          <a:xfrm rot="0">
            <a:off x="1028700" y="9555480"/>
            <a:ext cx="2598358" cy="87986"/>
            <a:chOff x="0" y="0"/>
            <a:chExt cx="684341" cy="23173"/>
          </a:xfrm>
        </p:grpSpPr>
        <p:sp>
          <p:nvSpPr>
            <p:cNvPr name="Freeform 23" id="23"/>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000000"/>
            </a:solidFill>
          </p:spPr>
        </p:sp>
        <p:sp>
          <p:nvSpPr>
            <p:cNvPr name="TextBox 24" id="2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25" id="25"/>
          <p:cNvSpPr txBox="true"/>
          <p:nvPr/>
        </p:nvSpPr>
        <p:spPr>
          <a:xfrm rot="0">
            <a:off x="1019175" y="9067800"/>
            <a:ext cx="2863582"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COMPANYNAME</a:t>
            </a:r>
          </a:p>
        </p:txBody>
      </p:sp>
      <p:sp>
        <p:nvSpPr>
          <p:cNvPr name="TextBox 26" id="26"/>
          <p:cNvSpPr txBox="true"/>
          <p:nvPr/>
        </p:nvSpPr>
        <p:spPr>
          <a:xfrm rot="0">
            <a:off x="7320131" y="5673501"/>
            <a:ext cx="3646311" cy="923925"/>
          </a:xfrm>
          <a:prstGeom prst="rect">
            <a:avLst/>
          </a:prstGeom>
        </p:spPr>
        <p:txBody>
          <a:bodyPr anchor="t" rtlCol="false" tIns="0" lIns="0" bIns="0" rIns="0">
            <a:spAutoFit/>
          </a:bodyPr>
          <a:lstStyle/>
          <a:p>
            <a:pPr algn="ctr">
              <a:lnSpc>
                <a:spcPts val="3600"/>
              </a:lnSpc>
            </a:pPr>
            <a:r>
              <a:rPr lang="en-US" sz="3000">
                <a:solidFill>
                  <a:srgbClr val="FFF6EA"/>
                </a:solidFill>
                <a:latin typeface="Open Sauce"/>
              </a:rPr>
              <a:t>Elaborate on the featured statistic.</a:t>
            </a:r>
          </a:p>
        </p:txBody>
      </p:sp>
      <p:sp>
        <p:nvSpPr>
          <p:cNvPr name="TextBox 27" id="27"/>
          <p:cNvSpPr txBox="true"/>
          <p:nvPr/>
        </p:nvSpPr>
        <p:spPr>
          <a:xfrm rot="0">
            <a:off x="13095842" y="5673501"/>
            <a:ext cx="3646311" cy="923925"/>
          </a:xfrm>
          <a:prstGeom prst="rect">
            <a:avLst/>
          </a:prstGeom>
        </p:spPr>
        <p:txBody>
          <a:bodyPr anchor="t" rtlCol="false" tIns="0" lIns="0" bIns="0" rIns="0">
            <a:spAutoFit/>
          </a:bodyPr>
          <a:lstStyle/>
          <a:p>
            <a:pPr algn="ctr">
              <a:lnSpc>
                <a:spcPts val="3600"/>
              </a:lnSpc>
            </a:pPr>
            <a:r>
              <a:rPr lang="en-US" sz="3000">
                <a:solidFill>
                  <a:srgbClr val="FFF6EA"/>
                </a:solidFill>
                <a:latin typeface="Open Sauce"/>
              </a:rPr>
              <a:t>Elaborate on the featured statistic.</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1842760" y="6218412"/>
            <a:ext cx="3086100" cy="552758"/>
            <a:chOff x="0" y="0"/>
            <a:chExt cx="812800" cy="145582"/>
          </a:xfrm>
        </p:grpSpPr>
        <p:sp>
          <p:nvSpPr>
            <p:cNvPr name="Freeform 3" id="3"/>
            <p:cNvSpPr/>
            <p:nvPr/>
          </p:nvSpPr>
          <p:spPr>
            <a:xfrm flipH="false" flipV="false">
              <a:off x="0" y="0"/>
              <a:ext cx="812800" cy="145582"/>
            </a:xfrm>
            <a:custGeom>
              <a:avLst/>
              <a:gdLst/>
              <a:ahLst/>
              <a:cxnLst/>
              <a:rect r="r" b="b" t="t" l="l"/>
              <a:pathLst>
                <a:path h="145582" w="812800">
                  <a:moveTo>
                    <a:pt x="0" y="0"/>
                  </a:moveTo>
                  <a:lnTo>
                    <a:pt x="812800" y="0"/>
                  </a:lnTo>
                  <a:lnTo>
                    <a:pt x="812800" y="145582"/>
                  </a:lnTo>
                  <a:lnTo>
                    <a:pt x="0" y="145582"/>
                  </a:lnTo>
                  <a:close/>
                </a:path>
              </a:pathLst>
            </a:custGeom>
            <a:solidFill>
              <a:srgbClr val="000000">
                <a:alpha val="0"/>
              </a:srgbClr>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marL="0" indent="0" lvl="0">
                <a:lnSpc>
                  <a:spcPts val="2940"/>
                </a:lnSpc>
                <a:spcBef>
                  <a:spcPct val="0"/>
                </a:spcBef>
              </a:pPr>
              <a:r>
                <a:rPr lang="en-US" sz="2100">
                  <a:solidFill>
                    <a:srgbClr val="242424"/>
                  </a:solidFill>
                  <a:latin typeface="Open Sauce Bold"/>
                </a:rPr>
                <a:t>CANVA</a:t>
              </a:r>
            </a:p>
          </p:txBody>
        </p:sp>
      </p:grpSp>
      <p:grpSp>
        <p:nvGrpSpPr>
          <p:cNvPr name="Group 5" id="5"/>
          <p:cNvGrpSpPr/>
          <p:nvPr/>
        </p:nvGrpSpPr>
        <p:grpSpPr>
          <a:xfrm rot="0">
            <a:off x="7491031" y="6218412"/>
            <a:ext cx="3086100" cy="552758"/>
            <a:chOff x="0" y="0"/>
            <a:chExt cx="812800" cy="145582"/>
          </a:xfrm>
        </p:grpSpPr>
        <p:sp>
          <p:nvSpPr>
            <p:cNvPr name="Freeform 6" id="6"/>
            <p:cNvSpPr/>
            <p:nvPr/>
          </p:nvSpPr>
          <p:spPr>
            <a:xfrm flipH="false" flipV="false">
              <a:off x="0" y="0"/>
              <a:ext cx="812800" cy="145582"/>
            </a:xfrm>
            <a:custGeom>
              <a:avLst/>
              <a:gdLst/>
              <a:ahLst/>
              <a:cxnLst/>
              <a:rect r="r" b="b" t="t" l="l"/>
              <a:pathLst>
                <a:path h="145582" w="812800">
                  <a:moveTo>
                    <a:pt x="0" y="0"/>
                  </a:moveTo>
                  <a:lnTo>
                    <a:pt x="812800" y="0"/>
                  </a:lnTo>
                  <a:lnTo>
                    <a:pt x="812800" y="145582"/>
                  </a:lnTo>
                  <a:lnTo>
                    <a:pt x="0" y="145582"/>
                  </a:lnTo>
                  <a:close/>
                </a:path>
              </a:pathLst>
            </a:custGeom>
            <a:solidFill>
              <a:srgbClr val="000000">
                <a:alpha val="0"/>
              </a:srgbClr>
            </a:solidFill>
            <a:ln>
              <a:noFill/>
            </a:ln>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marL="0" indent="0" lvl="0">
                <a:lnSpc>
                  <a:spcPts val="2940"/>
                </a:lnSpc>
                <a:spcBef>
                  <a:spcPct val="0"/>
                </a:spcBef>
              </a:pPr>
              <a:r>
                <a:rPr lang="en-US" sz="2100" u="none">
                  <a:solidFill>
                    <a:srgbClr val="242424"/>
                  </a:solidFill>
                  <a:latin typeface="Open Sauce Bold"/>
                </a:rPr>
                <a:t>POWERPOINT</a:t>
              </a:r>
            </a:p>
          </p:txBody>
        </p:sp>
      </p:grpSp>
      <p:grpSp>
        <p:nvGrpSpPr>
          <p:cNvPr name="Group 8" id="8"/>
          <p:cNvGrpSpPr/>
          <p:nvPr/>
        </p:nvGrpSpPr>
        <p:grpSpPr>
          <a:xfrm rot="0">
            <a:off x="13121535" y="6218412"/>
            <a:ext cx="3086100" cy="552758"/>
            <a:chOff x="0" y="0"/>
            <a:chExt cx="812800" cy="145582"/>
          </a:xfrm>
        </p:grpSpPr>
        <p:sp>
          <p:nvSpPr>
            <p:cNvPr name="Freeform 9" id="9"/>
            <p:cNvSpPr/>
            <p:nvPr/>
          </p:nvSpPr>
          <p:spPr>
            <a:xfrm flipH="false" flipV="false">
              <a:off x="0" y="0"/>
              <a:ext cx="812800" cy="145582"/>
            </a:xfrm>
            <a:custGeom>
              <a:avLst/>
              <a:gdLst/>
              <a:ahLst/>
              <a:cxnLst/>
              <a:rect r="r" b="b" t="t" l="l"/>
              <a:pathLst>
                <a:path h="145582" w="812800">
                  <a:moveTo>
                    <a:pt x="0" y="0"/>
                  </a:moveTo>
                  <a:lnTo>
                    <a:pt x="812800" y="0"/>
                  </a:lnTo>
                  <a:lnTo>
                    <a:pt x="812800" y="145582"/>
                  </a:lnTo>
                  <a:lnTo>
                    <a:pt x="0" y="145582"/>
                  </a:lnTo>
                  <a:close/>
                </a:path>
              </a:pathLst>
            </a:custGeom>
            <a:solidFill>
              <a:srgbClr val="000000">
                <a:alpha val="0"/>
              </a:srgbClr>
            </a:solidFill>
            <a:ln>
              <a:noFill/>
            </a:ln>
          </p:spPr>
        </p:sp>
        <p:sp>
          <p:nvSpPr>
            <p:cNvPr name="TextBox 10" id="10"/>
            <p:cNvSpPr txBox="true"/>
            <p:nvPr/>
          </p:nvSpPr>
          <p:spPr>
            <a:xfrm>
              <a:off x="0" y="-47625"/>
              <a:ext cx="812800" cy="860425"/>
            </a:xfrm>
            <a:prstGeom prst="rect">
              <a:avLst/>
            </a:prstGeom>
          </p:spPr>
          <p:txBody>
            <a:bodyPr anchor="ctr" rtlCol="false" tIns="50800" lIns="50800" bIns="50800" rIns="50800"/>
            <a:lstStyle/>
            <a:p>
              <a:pPr algn="ctr" marL="0" indent="0" lvl="0">
                <a:lnSpc>
                  <a:spcPts val="2940"/>
                </a:lnSpc>
                <a:spcBef>
                  <a:spcPct val="0"/>
                </a:spcBef>
              </a:pPr>
              <a:r>
                <a:rPr lang="en-US" sz="2100">
                  <a:solidFill>
                    <a:srgbClr val="242424"/>
                  </a:solidFill>
                  <a:latin typeface="Open Sauce Bold"/>
                </a:rPr>
                <a:t>GOOGLE SLIDES</a:t>
              </a:r>
            </a:p>
          </p:txBody>
        </p:sp>
      </p:grpSp>
      <p:pic>
        <p:nvPicPr>
          <p:cNvPr name="Picture 11" id="11"/>
          <p:cNvPicPr>
            <a:picLocks noChangeAspect="true"/>
          </p:cNvPicPr>
          <p:nvPr/>
        </p:nvPicPr>
        <p:blipFill>
          <a:blip r:embed="rId2"/>
          <a:srcRect l="0" t="0" r="0" b="0"/>
          <a:stretch>
            <a:fillRect/>
          </a:stretch>
        </p:blipFill>
        <p:spPr>
          <a:xfrm flipH="false" flipV="false" rot="0">
            <a:off x="14184388" y="5061631"/>
            <a:ext cx="872701" cy="872701"/>
          </a:xfrm>
          <a:prstGeom prst="rect">
            <a:avLst/>
          </a:prstGeom>
        </p:spPr>
      </p:pic>
      <p:pic>
        <p:nvPicPr>
          <p:cNvPr name="Picture 12" id="12"/>
          <p:cNvPicPr>
            <a:picLocks noChangeAspect="true"/>
          </p:cNvPicPr>
          <p:nvPr/>
        </p:nvPicPr>
        <p:blipFill>
          <a:blip r:embed="rId3"/>
          <a:srcRect l="0" t="0" r="0" b="0"/>
          <a:stretch>
            <a:fillRect/>
          </a:stretch>
        </p:blipFill>
        <p:spPr>
          <a:xfrm flipH="false" flipV="false" rot="0">
            <a:off x="8461878" y="5005343"/>
            <a:ext cx="928989" cy="928989"/>
          </a:xfrm>
          <a:prstGeom prst="rect">
            <a:avLst/>
          </a:prstGeom>
        </p:spPr>
      </p:pic>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003317" y="4977199"/>
            <a:ext cx="957134" cy="957134"/>
          </a:xfrm>
          <a:prstGeom prst="rect">
            <a:avLst/>
          </a:prstGeom>
        </p:spPr>
      </p:pic>
      <p:pic>
        <p:nvPicPr>
          <p:cNvPr name="Picture 14" id="1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2148377">
            <a:off x="13642188" y="-1208029"/>
            <a:ext cx="3797353" cy="6179125"/>
          </a:xfrm>
          <a:prstGeom prst="rect">
            <a:avLst/>
          </a:prstGeom>
        </p:spPr>
      </p:pic>
      <p:grpSp>
        <p:nvGrpSpPr>
          <p:cNvPr name="Group 15" id="15"/>
          <p:cNvGrpSpPr/>
          <p:nvPr/>
        </p:nvGrpSpPr>
        <p:grpSpPr>
          <a:xfrm rot="0">
            <a:off x="6152288" y="4912239"/>
            <a:ext cx="47625" cy="4564126"/>
            <a:chOff x="0" y="0"/>
            <a:chExt cx="12543" cy="1202074"/>
          </a:xfrm>
        </p:grpSpPr>
        <p:sp>
          <p:nvSpPr>
            <p:cNvPr name="Freeform 16" id="16"/>
            <p:cNvSpPr/>
            <p:nvPr/>
          </p:nvSpPr>
          <p:spPr>
            <a:xfrm flipH="false" flipV="false">
              <a:off x="0" y="0"/>
              <a:ext cx="12543" cy="1202074"/>
            </a:xfrm>
            <a:custGeom>
              <a:avLst/>
              <a:gdLst/>
              <a:ahLst/>
              <a:cxnLst/>
              <a:rect r="r" b="b" t="t" l="l"/>
              <a:pathLst>
                <a:path h="1202074" w="12543">
                  <a:moveTo>
                    <a:pt x="0" y="0"/>
                  </a:moveTo>
                  <a:lnTo>
                    <a:pt x="12543" y="0"/>
                  </a:lnTo>
                  <a:lnTo>
                    <a:pt x="12543" y="1202074"/>
                  </a:lnTo>
                  <a:lnTo>
                    <a:pt x="0" y="1202074"/>
                  </a:lnTo>
                  <a:close/>
                </a:path>
              </a:pathLst>
            </a:custGeom>
            <a:solidFill>
              <a:srgbClr val="FFFFFF"/>
            </a:solidFill>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8" id="18"/>
          <p:cNvSpPr txBox="true"/>
          <p:nvPr/>
        </p:nvSpPr>
        <p:spPr>
          <a:xfrm rot="0">
            <a:off x="1143269" y="927444"/>
            <a:ext cx="9386237" cy="1219200"/>
          </a:xfrm>
          <a:prstGeom prst="rect">
            <a:avLst/>
          </a:prstGeom>
        </p:spPr>
        <p:txBody>
          <a:bodyPr anchor="t" rtlCol="false" tIns="0" lIns="0" bIns="0" rIns="0">
            <a:spAutoFit/>
          </a:bodyPr>
          <a:lstStyle/>
          <a:p>
            <a:pPr algn="l" marL="0" indent="0" lvl="0">
              <a:lnSpc>
                <a:spcPts val="9600"/>
              </a:lnSpc>
              <a:spcBef>
                <a:spcPct val="0"/>
              </a:spcBef>
            </a:pPr>
            <a:r>
              <a:rPr lang="en-US" sz="8000">
                <a:solidFill>
                  <a:srgbClr val="225F44"/>
                </a:solidFill>
                <a:latin typeface="Montserrat"/>
              </a:rPr>
              <a:t>How  to Use This </a:t>
            </a:r>
          </a:p>
        </p:txBody>
      </p:sp>
      <p:sp>
        <p:nvSpPr>
          <p:cNvPr name="TextBox 19" id="19"/>
          <p:cNvSpPr txBox="true"/>
          <p:nvPr/>
        </p:nvSpPr>
        <p:spPr>
          <a:xfrm rot="0">
            <a:off x="1395619" y="6913584"/>
            <a:ext cx="3980381" cy="1758950"/>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000000"/>
                </a:solidFill>
                <a:latin typeface="Open Sauce"/>
              </a:rPr>
              <a:t>Click on the </a:t>
            </a:r>
            <a:r>
              <a:rPr lang="en-US" sz="2000">
                <a:solidFill>
                  <a:srgbClr val="000000"/>
                </a:solidFill>
                <a:latin typeface="Open Sauce Bold"/>
              </a:rPr>
              <a:t>"Canva"</a:t>
            </a:r>
            <a:r>
              <a:rPr lang="en-US" sz="2000">
                <a:solidFill>
                  <a:srgbClr val="000000"/>
                </a:solidFill>
                <a:latin typeface="Open Sauce"/>
              </a:rPr>
              <a:t> button under this presentation preview. Start editing your presentation. You need to sign in to your Canva account.</a:t>
            </a:r>
          </a:p>
        </p:txBody>
      </p:sp>
      <p:sp>
        <p:nvSpPr>
          <p:cNvPr name="TextBox 20" id="20"/>
          <p:cNvSpPr txBox="true"/>
          <p:nvPr/>
        </p:nvSpPr>
        <p:spPr>
          <a:xfrm rot="0">
            <a:off x="6976200" y="6913584"/>
            <a:ext cx="4115762" cy="2463800"/>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000000"/>
                </a:solidFill>
                <a:latin typeface="Open Sauce"/>
              </a:rPr>
              <a:t>Export this design from Canva as a </a:t>
            </a:r>
            <a:r>
              <a:rPr lang="en-US" sz="2000">
                <a:solidFill>
                  <a:srgbClr val="000000"/>
                </a:solidFill>
                <a:latin typeface="Open Sauce Bold"/>
              </a:rPr>
              <a:t>PowerPoint template</a:t>
            </a:r>
            <a:r>
              <a:rPr lang="en-US" sz="2000">
                <a:solidFill>
                  <a:srgbClr val="000000"/>
                </a:solidFill>
                <a:latin typeface="Open Sauce"/>
              </a:rPr>
              <a:t>. Open the design in </a:t>
            </a:r>
            <a:r>
              <a:rPr lang="en-US" sz="2000">
                <a:solidFill>
                  <a:srgbClr val="000000"/>
                </a:solidFill>
                <a:latin typeface="Open Sauce Bold"/>
              </a:rPr>
              <a:t>Canva</a:t>
            </a:r>
            <a:r>
              <a:rPr lang="en-US" sz="2000">
                <a:solidFill>
                  <a:srgbClr val="000000"/>
                </a:solidFill>
                <a:latin typeface="Open Sauce"/>
              </a:rPr>
              <a:t>. This will provide you with all the fonts used and elements used in this presentation as listed on page 21. Learn more on slide 3.</a:t>
            </a:r>
          </a:p>
        </p:txBody>
      </p:sp>
      <p:sp>
        <p:nvSpPr>
          <p:cNvPr name="TextBox 21" id="21"/>
          <p:cNvSpPr txBox="true"/>
          <p:nvPr/>
        </p:nvSpPr>
        <p:spPr>
          <a:xfrm rot="0">
            <a:off x="12696912" y="6913584"/>
            <a:ext cx="3935347" cy="2111375"/>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000000"/>
                </a:solidFill>
                <a:latin typeface="Open Sauce"/>
              </a:rPr>
              <a:t>Export this design from Canva as a </a:t>
            </a:r>
            <a:r>
              <a:rPr lang="en-US" sz="2000">
                <a:solidFill>
                  <a:srgbClr val="000000"/>
                </a:solidFill>
                <a:latin typeface="Open Sauce Bold"/>
              </a:rPr>
              <a:t>GoogleSlide template</a:t>
            </a:r>
            <a:r>
              <a:rPr lang="en-US" sz="2000">
                <a:solidFill>
                  <a:srgbClr val="000000"/>
                </a:solidFill>
                <a:latin typeface="Open Sauce"/>
              </a:rPr>
              <a:t>. This will provide you with all the fonts used and elements used in this presentation as listed on page 21. Learn more on slide 4.</a:t>
            </a:r>
          </a:p>
        </p:txBody>
      </p:sp>
      <p:grpSp>
        <p:nvGrpSpPr>
          <p:cNvPr name="Group 22" id="22"/>
          <p:cNvGrpSpPr>
            <a:grpSpLocks noChangeAspect="true"/>
          </p:cNvGrpSpPr>
          <p:nvPr/>
        </p:nvGrpSpPr>
        <p:grpSpPr>
          <a:xfrm rot="0">
            <a:off x="12464608" y="1160080"/>
            <a:ext cx="2480723" cy="2480440"/>
            <a:chOff x="0" y="0"/>
            <a:chExt cx="6350013" cy="6349289"/>
          </a:xfrm>
        </p:grpSpPr>
        <p:sp>
          <p:nvSpPr>
            <p:cNvPr name="Freeform 23" id="23"/>
            <p:cNvSpPr/>
            <p:nvPr/>
          </p:nvSpPr>
          <p:spPr>
            <a:xfrm flipH="false" flipV="false">
              <a:off x="-95250" y="-95136"/>
              <a:ext cx="6540525" cy="6539573"/>
            </a:xfrm>
            <a:custGeom>
              <a:avLst/>
              <a:gdLst/>
              <a:ahLst/>
              <a:cxnLst/>
              <a:rect r="r" b="b" t="t" l="l"/>
              <a:pathLst>
                <a:path h="6539573" w="6540525">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8"/>
              <a:stretch>
                <a:fillRect l="-42645" r="-7338" t="0" b="0"/>
              </a:stretch>
            </a:blipFill>
          </p:spPr>
        </p:sp>
      </p:grpSp>
      <p:grpSp>
        <p:nvGrpSpPr>
          <p:cNvPr name="Group 24" id="24"/>
          <p:cNvGrpSpPr/>
          <p:nvPr/>
        </p:nvGrpSpPr>
        <p:grpSpPr>
          <a:xfrm rot="0">
            <a:off x="897540" y="749988"/>
            <a:ext cx="2883585" cy="1650312"/>
            <a:chOff x="0" y="0"/>
            <a:chExt cx="759463" cy="434650"/>
          </a:xfrm>
        </p:grpSpPr>
        <p:sp>
          <p:nvSpPr>
            <p:cNvPr name="Freeform 25" id="25"/>
            <p:cNvSpPr/>
            <p:nvPr/>
          </p:nvSpPr>
          <p:spPr>
            <a:xfrm flipH="false" flipV="false">
              <a:off x="0" y="0"/>
              <a:ext cx="759463" cy="434650"/>
            </a:xfrm>
            <a:custGeom>
              <a:avLst/>
              <a:gdLst/>
              <a:ahLst/>
              <a:cxnLst/>
              <a:rect r="r" b="b" t="t" l="l"/>
              <a:pathLst>
                <a:path h="434650" w="759463">
                  <a:moveTo>
                    <a:pt x="136926" y="0"/>
                  </a:moveTo>
                  <a:lnTo>
                    <a:pt x="622537" y="0"/>
                  </a:lnTo>
                  <a:cubicBezTo>
                    <a:pt x="658852" y="0"/>
                    <a:pt x="693679" y="14426"/>
                    <a:pt x="719358" y="40105"/>
                  </a:cubicBezTo>
                  <a:cubicBezTo>
                    <a:pt x="745037" y="65783"/>
                    <a:pt x="759463" y="100611"/>
                    <a:pt x="759463" y="136926"/>
                  </a:cubicBezTo>
                  <a:lnTo>
                    <a:pt x="759463" y="297724"/>
                  </a:lnTo>
                  <a:cubicBezTo>
                    <a:pt x="759463" y="334039"/>
                    <a:pt x="745037" y="368867"/>
                    <a:pt x="719358" y="394545"/>
                  </a:cubicBezTo>
                  <a:cubicBezTo>
                    <a:pt x="693679" y="420224"/>
                    <a:pt x="658852" y="434650"/>
                    <a:pt x="622537" y="434650"/>
                  </a:cubicBezTo>
                  <a:lnTo>
                    <a:pt x="136926" y="434650"/>
                  </a:lnTo>
                  <a:cubicBezTo>
                    <a:pt x="61304" y="434650"/>
                    <a:pt x="0" y="373346"/>
                    <a:pt x="0" y="297724"/>
                  </a:cubicBezTo>
                  <a:lnTo>
                    <a:pt x="0" y="136926"/>
                  </a:lnTo>
                  <a:cubicBezTo>
                    <a:pt x="0" y="100611"/>
                    <a:pt x="14426" y="65783"/>
                    <a:pt x="40105" y="40105"/>
                  </a:cubicBezTo>
                  <a:cubicBezTo>
                    <a:pt x="65783" y="14426"/>
                    <a:pt x="100611" y="0"/>
                    <a:pt x="136926" y="0"/>
                  </a:cubicBezTo>
                  <a:close/>
                </a:path>
              </a:pathLst>
            </a:custGeom>
            <a:solidFill>
              <a:srgbClr val="000000">
                <a:alpha val="0"/>
              </a:srgbClr>
            </a:solidFill>
            <a:ln w="47625">
              <a:solidFill>
                <a:srgbClr val="225F44"/>
              </a:solidFill>
            </a:ln>
          </p:spPr>
        </p:sp>
        <p:sp>
          <p:nvSpPr>
            <p:cNvPr name="TextBox 26" id="2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27" id="27"/>
          <p:cNvSpPr txBox="true"/>
          <p:nvPr/>
        </p:nvSpPr>
        <p:spPr>
          <a:xfrm rot="0">
            <a:off x="897540" y="2886333"/>
            <a:ext cx="9386237" cy="1219200"/>
          </a:xfrm>
          <a:prstGeom prst="rect">
            <a:avLst/>
          </a:prstGeom>
        </p:spPr>
        <p:txBody>
          <a:bodyPr anchor="t" rtlCol="false" tIns="0" lIns="0" bIns="0" rIns="0">
            <a:spAutoFit/>
          </a:bodyPr>
          <a:lstStyle/>
          <a:p>
            <a:pPr algn="l" marL="0" indent="0" lvl="0">
              <a:lnSpc>
                <a:spcPts val="9600"/>
              </a:lnSpc>
              <a:spcBef>
                <a:spcPct val="0"/>
              </a:spcBef>
            </a:pPr>
            <a:r>
              <a:rPr lang="en-US" sz="8000">
                <a:solidFill>
                  <a:srgbClr val="225F44"/>
                </a:solidFill>
                <a:latin typeface="Montserrat"/>
              </a:rPr>
              <a:t> Presentation</a:t>
            </a:r>
          </a:p>
        </p:txBody>
      </p:sp>
      <p:grpSp>
        <p:nvGrpSpPr>
          <p:cNvPr name="Group 28" id="28"/>
          <p:cNvGrpSpPr/>
          <p:nvPr/>
        </p:nvGrpSpPr>
        <p:grpSpPr>
          <a:xfrm rot="0">
            <a:off x="897540" y="2623753"/>
            <a:ext cx="7071324" cy="1650312"/>
            <a:chOff x="0" y="0"/>
            <a:chExt cx="1862406" cy="434650"/>
          </a:xfrm>
        </p:grpSpPr>
        <p:sp>
          <p:nvSpPr>
            <p:cNvPr name="Freeform 29" id="29"/>
            <p:cNvSpPr/>
            <p:nvPr/>
          </p:nvSpPr>
          <p:spPr>
            <a:xfrm flipH="false" flipV="false">
              <a:off x="0" y="0"/>
              <a:ext cx="1862406" cy="434650"/>
            </a:xfrm>
            <a:custGeom>
              <a:avLst/>
              <a:gdLst/>
              <a:ahLst/>
              <a:cxnLst/>
              <a:rect r="r" b="b" t="t" l="l"/>
              <a:pathLst>
                <a:path h="434650" w="1862406">
                  <a:moveTo>
                    <a:pt x="55836" y="0"/>
                  </a:moveTo>
                  <a:lnTo>
                    <a:pt x="1806570" y="0"/>
                  </a:lnTo>
                  <a:cubicBezTo>
                    <a:pt x="1821379" y="0"/>
                    <a:pt x="1835581" y="5883"/>
                    <a:pt x="1846052" y="16354"/>
                  </a:cubicBezTo>
                  <a:cubicBezTo>
                    <a:pt x="1856524" y="26826"/>
                    <a:pt x="1862406" y="41028"/>
                    <a:pt x="1862406" y="55836"/>
                  </a:cubicBezTo>
                  <a:lnTo>
                    <a:pt x="1862406" y="378813"/>
                  </a:lnTo>
                  <a:cubicBezTo>
                    <a:pt x="1862406" y="393622"/>
                    <a:pt x="1856524" y="407824"/>
                    <a:pt x="1846052" y="418296"/>
                  </a:cubicBezTo>
                  <a:cubicBezTo>
                    <a:pt x="1835581" y="428767"/>
                    <a:pt x="1821379" y="434650"/>
                    <a:pt x="1806570" y="434650"/>
                  </a:cubicBezTo>
                  <a:lnTo>
                    <a:pt x="55836" y="434650"/>
                  </a:lnTo>
                  <a:cubicBezTo>
                    <a:pt x="41028" y="434650"/>
                    <a:pt x="26826" y="428767"/>
                    <a:pt x="16354" y="418296"/>
                  </a:cubicBezTo>
                  <a:cubicBezTo>
                    <a:pt x="5883" y="407824"/>
                    <a:pt x="0" y="393622"/>
                    <a:pt x="0" y="378813"/>
                  </a:cubicBezTo>
                  <a:lnTo>
                    <a:pt x="0" y="55836"/>
                  </a:lnTo>
                  <a:cubicBezTo>
                    <a:pt x="0" y="41028"/>
                    <a:pt x="5883" y="26826"/>
                    <a:pt x="16354" y="16354"/>
                  </a:cubicBezTo>
                  <a:cubicBezTo>
                    <a:pt x="26826" y="5883"/>
                    <a:pt x="41028" y="0"/>
                    <a:pt x="55836" y="0"/>
                  </a:cubicBezTo>
                  <a:close/>
                </a:path>
              </a:pathLst>
            </a:custGeom>
            <a:solidFill>
              <a:srgbClr val="000000">
                <a:alpha val="0"/>
              </a:srgbClr>
            </a:solidFill>
            <a:ln w="47625">
              <a:solidFill>
                <a:srgbClr val="225F44"/>
              </a:solidFill>
            </a:ln>
          </p:spPr>
        </p:sp>
        <p:sp>
          <p:nvSpPr>
            <p:cNvPr name="TextBox 30" id="30"/>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31" id="31"/>
          <p:cNvGrpSpPr/>
          <p:nvPr/>
        </p:nvGrpSpPr>
        <p:grpSpPr>
          <a:xfrm rot="0">
            <a:off x="11984138" y="4912239"/>
            <a:ext cx="47625" cy="4564126"/>
            <a:chOff x="0" y="0"/>
            <a:chExt cx="12543" cy="1202074"/>
          </a:xfrm>
        </p:grpSpPr>
        <p:sp>
          <p:nvSpPr>
            <p:cNvPr name="Freeform 32" id="32"/>
            <p:cNvSpPr/>
            <p:nvPr/>
          </p:nvSpPr>
          <p:spPr>
            <a:xfrm flipH="false" flipV="false">
              <a:off x="0" y="0"/>
              <a:ext cx="12543" cy="1202074"/>
            </a:xfrm>
            <a:custGeom>
              <a:avLst/>
              <a:gdLst/>
              <a:ahLst/>
              <a:cxnLst/>
              <a:rect r="r" b="b" t="t" l="l"/>
              <a:pathLst>
                <a:path h="1202074" w="12543">
                  <a:moveTo>
                    <a:pt x="0" y="0"/>
                  </a:moveTo>
                  <a:lnTo>
                    <a:pt x="12543" y="0"/>
                  </a:lnTo>
                  <a:lnTo>
                    <a:pt x="12543" y="1202074"/>
                  </a:lnTo>
                  <a:lnTo>
                    <a:pt x="0" y="1202074"/>
                  </a:lnTo>
                  <a:close/>
                </a:path>
              </a:pathLst>
            </a:custGeom>
            <a:solidFill>
              <a:srgbClr val="FFFFFF"/>
            </a:solidFill>
          </p:spPr>
        </p:sp>
        <p:sp>
          <p:nvSpPr>
            <p:cNvPr name="TextBox 33" id="33"/>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9" t="740" r="0" b="0"/>
          <a:stretch>
            <a:fillRect/>
          </a:stretch>
        </p:blipFill>
        <p:spPr>
          <a:xfrm flipH="false" flipV="false" rot="0">
            <a:off x="-429357" y="0"/>
            <a:ext cx="20070349" cy="11778005"/>
          </a:xfrm>
          <a:prstGeom prst="rect">
            <a:avLst/>
          </a:prstGeom>
        </p:spPr>
      </p:pic>
      <p:grpSp>
        <p:nvGrpSpPr>
          <p:cNvPr name="Group 3" id="3"/>
          <p:cNvGrpSpPr/>
          <p:nvPr/>
        </p:nvGrpSpPr>
        <p:grpSpPr>
          <a:xfrm rot="0">
            <a:off x="1673151" y="3000424"/>
            <a:ext cx="4205055" cy="5923279"/>
            <a:chOff x="0" y="0"/>
            <a:chExt cx="1495422" cy="2106465"/>
          </a:xfrm>
        </p:grpSpPr>
        <p:sp>
          <p:nvSpPr>
            <p:cNvPr name="Freeform 4" id="4"/>
            <p:cNvSpPr/>
            <p:nvPr/>
          </p:nvSpPr>
          <p:spPr>
            <a:xfrm flipH="false" flipV="false">
              <a:off x="0" y="0"/>
              <a:ext cx="1495422" cy="2106465"/>
            </a:xfrm>
            <a:custGeom>
              <a:avLst/>
              <a:gdLst/>
              <a:ahLst/>
              <a:cxnLst/>
              <a:rect r="r" b="b" t="t" l="l"/>
              <a:pathLst>
                <a:path h="2106465" w="1495422">
                  <a:moveTo>
                    <a:pt x="93896" y="0"/>
                  </a:moveTo>
                  <a:lnTo>
                    <a:pt x="1401526" y="0"/>
                  </a:lnTo>
                  <a:cubicBezTo>
                    <a:pt x="1453383" y="0"/>
                    <a:pt x="1495422" y="42039"/>
                    <a:pt x="1495422" y="93896"/>
                  </a:cubicBezTo>
                  <a:lnTo>
                    <a:pt x="1495422" y="2012569"/>
                  </a:lnTo>
                  <a:cubicBezTo>
                    <a:pt x="1495422" y="2064426"/>
                    <a:pt x="1453383" y="2106465"/>
                    <a:pt x="1401526" y="2106465"/>
                  </a:cubicBezTo>
                  <a:lnTo>
                    <a:pt x="93896" y="2106465"/>
                  </a:lnTo>
                  <a:cubicBezTo>
                    <a:pt x="42039" y="2106465"/>
                    <a:pt x="0" y="2064426"/>
                    <a:pt x="0" y="2012569"/>
                  </a:cubicBezTo>
                  <a:lnTo>
                    <a:pt x="0" y="93896"/>
                  </a:lnTo>
                  <a:cubicBezTo>
                    <a:pt x="0" y="42039"/>
                    <a:pt x="42039" y="0"/>
                    <a:pt x="93896" y="0"/>
                  </a:cubicBezTo>
                  <a:close/>
                </a:path>
              </a:pathLst>
            </a:custGeom>
            <a:solidFill>
              <a:srgbClr val="225F44"/>
            </a:solidFill>
            <a:ln w="47625">
              <a:solidFill>
                <a:srgbClr val="225F44"/>
              </a:solidFill>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7060256" y="3000424"/>
            <a:ext cx="4205055" cy="5923279"/>
            <a:chOff x="0" y="0"/>
            <a:chExt cx="1495422" cy="2106465"/>
          </a:xfrm>
        </p:grpSpPr>
        <p:sp>
          <p:nvSpPr>
            <p:cNvPr name="Freeform 7" id="7"/>
            <p:cNvSpPr/>
            <p:nvPr/>
          </p:nvSpPr>
          <p:spPr>
            <a:xfrm flipH="false" flipV="false">
              <a:off x="0" y="0"/>
              <a:ext cx="1495422" cy="2106465"/>
            </a:xfrm>
            <a:custGeom>
              <a:avLst/>
              <a:gdLst/>
              <a:ahLst/>
              <a:cxnLst/>
              <a:rect r="r" b="b" t="t" l="l"/>
              <a:pathLst>
                <a:path h="2106465" w="1495422">
                  <a:moveTo>
                    <a:pt x="93896" y="0"/>
                  </a:moveTo>
                  <a:lnTo>
                    <a:pt x="1401526" y="0"/>
                  </a:lnTo>
                  <a:cubicBezTo>
                    <a:pt x="1453383" y="0"/>
                    <a:pt x="1495422" y="42039"/>
                    <a:pt x="1495422" y="93896"/>
                  </a:cubicBezTo>
                  <a:lnTo>
                    <a:pt x="1495422" y="2012569"/>
                  </a:lnTo>
                  <a:cubicBezTo>
                    <a:pt x="1495422" y="2064426"/>
                    <a:pt x="1453383" y="2106465"/>
                    <a:pt x="1401526" y="2106465"/>
                  </a:cubicBezTo>
                  <a:lnTo>
                    <a:pt x="93896" y="2106465"/>
                  </a:lnTo>
                  <a:cubicBezTo>
                    <a:pt x="42039" y="2106465"/>
                    <a:pt x="0" y="2064426"/>
                    <a:pt x="0" y="2012569"/>
                  </a:cubicBezTo>
                  <a:lnTo>
                    <a:pt x="0" y="93896"/>
                  </a:lnTo>
                  <a:cubicBezTo>
                    <a:pt x="0" y="42039"/>
                    <a:pt x="42039" y="0"/>
                    <a:pt x="93896" y="0"/>
                  </a:cubicBezTo>
                  <a:close/>
                </a:path>
              </a:pathLst>
            </a:custGeom>
            <a:solidFill>
              <a:srgbClr val="225F44"/>
            </a:solidFill>
            <a:ln w="47625">
              <a:solidFill>
                <a:srgbClr val="225F44"/>
              </a:solidFill>
            </a:ln>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12447360" y="3000424"/>
            <a:ext cx="4205055" cy="5923279"/>
            <a:chOff x="0" y="0"/>
            <a:chExt cx="1495422" cy="2106465"/>
          </a:xfrm>
        </p:grpSpPr>
        <p:sp>
          <p:nvSpPr>
            <p:cNvPr name="Freeform 10" id="10"/>
            <p:cNvSpPr/>
            <p:nvPr/>
          </p:nvSpPr>
          <p:spPr>
            <a:xfrm flipH="false" flipV="false">
              <a:off x="0" y="0"/>
              <a:ext cx="1495422" cy="2106465"/>
            </a:xfrm>
            <a:custGeom>
              <a:avLst/>
              <a:gdLst/>
              <a:ahLst/>
              <a:cxnLst/>
              <a:rect r="r" b="b" t="t" l="l"/>
              <a:pathLst>
                <a:path h="2106465" w="1495422">
                  <a:moveTo>
                    <a:pt x="93896" y="0"/>
                  </a:moveTo>
                  <a:lnTo>
                    <a:pt x="1401526" y="0"/>
                  </a:lnTo>
                  <a:cubicBezTo>
                    <a:pt x="1453383" y="0"/>
                    <a:pt x="1495422" y="42039"/>
                    <a:pt x="1495422" y="93896"/>
                  </a:cubicBezTo>
                  <a:lnTo>
                    <a:pt x="1495422" y="2012569"/>
                  </a:lnTo>
                  <a:cubicBezTo>
                    <a:pt x="1495422" y="2064426"/>
                    <a:pt x="1453383" y="2106465"/>
                    <a:pt x="1401526" y="2106465"/>
                  </a:cubicBezTo>
                  <a:lnTo>
                    <a:pt x="93896" y="2106465"/>
                  </a:lnTo>
                  <a:cubicBezTo>
                    <a:pt x="42039" y="2106465"/>
                    <a:pt x="0" y="2064426"/>
                    <a:pt x="0" y="2012569"/>
                  </a:cubicBezTo>
                  <a:lnTo>
                    <a:pt x="0" y="93896"/>
                  </a:lnTo>
                  <a:cubicBezTo>
                    <a:pt x="0" y="42039"/>
                    <a:pt x="42039" y="0"/>
                    <a:pt x="93896" y="0"/>
                  </a:cubicBezTo>
                  <a:close/>
                </a:path>
              </a:pathLst>
            </a:custGeom>
            <a:solidFill>
              <a:srgbClr val="225F44"/>
            </a:solidFill>
            <a:ln w="47625">
              <a:solidFill>
                <a:srgbClr val="225F44"/>
              </a:solidFill>
            </a:ln>
          </p:spPr>
        </p:sp>
        <p:sp>
          <p:nvSpPr>
            <p:cNvPr name="TextBox 11" id="11"/>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2" id="12"/>
          <p:cNvSpPr txBox="true"/>
          <p:nvPr/>
        </p:nvSpPr>
        <p:spPr>
          <a:xfrm rot="0">
            <a:off x="2085075" y="5258464"/>
            <a:ext cx="3306074" cy="485775"/>
          </a:xfrm>
          <a:prstGeom prst="rect">
            <a:avLst/>
          </a:prstGeom>
        </p:spPr>
        <p:txBody>
          <a:bodyPr anchor="t" rtlCol="false" tIns="0" lIns="0" bIns="0" rIns="0">
            <a:spAutoFit/>
          </a:bodyPr>
          <a:lstStyle/>
          <a:p>
            <a:pPr algn="ctr" marL="0" indent="0" lvl="0">
              <a:lnSpc>
                <a:spcPts val="3840"/>
              </a:lnSpc>
              <a:spcBef>
                <a:spcPct val="0"/>
              </a:spcBef>
            </a:pPr>
            <a:r>
              <a:rPr lang="en-US" sz="3200">
                <a:solidFill>
                  <a:srgbClr val="FFFFFF"/>
                </a:solidFill>
                <a:latin typeface="Open Sauce"/>
              </a:rPr>
              <a:t>MONTHLY</a:t>
            </a:r>
          </a:p>
        </p:txBody>
      </p:sp>
      <p:sp>
        <p:nvSpPr>
          <p:cNvPr name="TextBox 13" id="13"/>
          <p:cNvSpPr txBox="true"/>
          <p:nvPr/>
        </p:nvSpPr>
        <p:spPr>
          <a:xfrm rot="0">
            <a:off x="2085075" y="3267739"/>
            <a:ext cx="3306074" cy="1638300"/>
          </a:xfrm>
          <a:prstGeom prst="rect">
            <a:avLst/>
          </a:prstGeom>
        </p:spPr>
        <p:txBody>
          <a:bodyPr anchor="t" rtlCol="false" tIns="0" lIns="0" bIns="0" rIns="0">
            <a:spAutoFit/>
          </a:bodyPr>
          <a:lstStyle/>
          <a:p>
            <a:pPr algn="ctr" marL="0" indent="0" lvl="0">
              <a:lnSpc>
                <a:spcPts val="13500"/>
              </a:lnSpc>
              <a:spcBef>
                <a:spcPct val="0"/>
              </a:spcBef>
            </a:pPr>
            <a:r>
              <a:rPr lang="en-US" sz="9000" u="none">
                <a:solidFill>
                  <a:srgbClr val="FFFFFF"/>
                </a:solidFill>
                <a:latin typeface="Open Sauce"/>
              </a:rPr>
              <a:t>20$</a:t>
            </a:r>
          </a:p>
        </p:txBody>
      </p:sp>
      <p:sp>
        <p:nvSpPr>
          <p:cNvPr name="TextBox 14" id="14"/>
          <p:cNvSpPr txBox="true"/>
          <p:nvPr/>
        </p:nvSpPr>
        <p:spPr>
          <a:xfrm rot="0">
            <a:off x="2085075" y="6049126"/>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TextBox 15" id="15"/>
          <p:cNvSpPr txBox="true"/>
          <p:nvPr/>
        </p:nvSpPr>
        <p:spPr>
          <a:xfrm rot="0">
            <a:off x="2085075" y="6564478"/>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TextBox 16" id="16"/>
          <p:cNvSpPr txBox="true"/>
          <p:nvPr/>
        </p:nvSpPr>
        <p:spPr>
          <a:xfrm rot="0">
            <a:off x="12896851" y="5258464"/>
            <a:ext cx="3306074" cy="485775"/>
          </a:xfrm>
          <a:prstGeom prst="rect">
            <a:avLst/>
          </a:prstGeom>
        </p:spPr>
        <p:txBody>
          <a:bodyPr anchor="t" rtlCol="false" tIns="0" lIns="0" bIns="0" rIns="0">
            <a:spAutoFit/>
          </a:bodyPr>
          <a:lstStyle/>
          <a:p>
            <a:pPr algn="ctr" marL="0" indent="0" lvl="0">
              <a:lnSpc>
                <a:spcPts val="3840"/>
              </a:lnSpc>
              <a:spcBef>
                <a:spcPct val="0"/>
              </a:spcBef>
            </a:pPr>
            <a:r>
              <a:rPr lang="en-US" sz="3200">
                <a:solidFill>
                  <a:srgbClr val="FFFFFF"/>
                </a:solidFill>
                <a:latin typeface="Open Sauce"/>
              </a:rPr>
              <a:t>YEARLY</a:t>
            </a:r>
          </a:p>
        </p:txBody>
      </p:sp>
      <p:sp>
        <p:nvSpPr>
          <p:cNvPr name="TextBox 17" id="17"/>
          <p:cNvSpPr txBox="true"/>
          <p:nvPr/>
        </p:nvSpPr>
        <p:spPr>
          <a:xfrm rot="0">
            <a:off x="12896851" y="3267739"/>
            <a:ext cx="3306074" cy="1638300"/>
          </a:xfrm>
          <a:prstGeom prst="rect">
            <a:avLst/>
          </a:prstGeom>
        </p:spPr>
        <p:txBody>
          <a:bodyPr anchor="t" rtlCol="false" tIns="0" lIns="0" bIns="0" rIns="0">
            <a:spAutoFit/>
          </a:bodyPr>
          <a:lstStyle/>
          <a:p>
            <a:pPr algn="ctr" marL="0" indent="0" lvl="0">
              <a:lnSpc>
                <a:spcPts val="13500"/>
              </a:lnSpc>
              <a:spcBef>
                <a:spcPct val="0"/>
              </a:spcBef>
            </a:pPr>
            <a:r>
              <a:rPr lang="en-US" sz="9000">
                <a:solidFill>
                  <a:srgbClr val="FFFFFF"/>
                </a:solidFill>
                <a:latin typeface="Open Sauce"/>
              </a:rPr>
              <a:t>300</a:t>
            </a:r>
            <a:r>
              <a:rPr lang="en-US" sz="9000" u="none">
                <a:solidFill>
                  <a:srgbClr val="FFFFFF"/>
                </a:solidFill>
                <a:latin typeface="Open Sauce"/>
              </a:rPr>
              <a:t>$</a:t>
            </a:r>
          </a:p>
        </p:txBody>
      </p:sp>
      <p:sp>
        <p:nvSpPr>
          <p:cNvPr name="TextBox 18" id="18"/>
          <p:cNvSpPr txBox="true"/>
          <p:nvPr/>
        </p:nvSpPr>
        <p:spPr>
          <a:xfrm rot="0">
            <a:off x="12896851" y="6049126"/>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TextBox 19" id="19"/>
          <p:cNvSpPr txBox="true"/>
          <p:nvPr/>
        </p:nvSpPr>
        <p:spPr>
          <a:xfrm rot="0">
            <a:off x="12896851" y="6564478"/>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TextBox 20" id="20"/>
          <p:cNvSpPr txBox="true"/>
          <p:nvPr/>
        </p:nvSpPr>
        <p:spPr>
          <a:xfrm rot="0">
            <a:off x="12896851" y="7604476"/>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TextBox 21" id="21"/>
          <p:cNvSpPr txBox="true"/>
          <p:nvPr/>
        </p:nvSpPr>
        <p:spPr>
          <a:xfrm rot="0">
            <a:off x="12896851" y="7084477"/>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AutoShape 22" id="22"/>
          <p:cNvSpPr/>
          <p:nvPr/>
        </p:nvSpPr>
        <p:spPr>
          <a:xfrm>
            <a:off x="2199499" y="5031988"/>
            <a:ext cx="3077226" cy="0"/>
          </a:xfrm>
          <a:prstGeom prst="line">
            <a:avLst/>
          </a:prstGeom>
          <a:ln cap="flat" w="38100">
            <a:solidFill>
              <a:srgbClr val="FFFFFF"/>
            </a:solidFill>
            <a:prstDash val="solid"/>
            <a:headEnd type="none" len="sm" w="sm"/>
            <a:tailEnd type="none" len="sm" w="sm"/>
          </a:ln>
        </p:spPr>
      </p:sp>
      <p:sp>
        <p:nvSpPr>
          <p:cNvPr name="AutoShape 23" id="23"/>
          <p:cNvSpPr/>
          <p:nvPr/>
        </p:nvSpPr>
        <p:spPr>
          <a:xfrm>
            <a:off x="13011275" y="5031988"/>
            <a:ext cx="3077226" cy="0"/>
          </a:xfrm>
          <a:prstGeom prst="line">
            <a:avLst/>
          </a:prstGeom>
          <a:ln cap="flat" w="38100">
            <a:solidFill>
              <a:srgbClr val="FFFFFF"/>
            </a:solidFill>
            <a:prstDash val="solid"/>
            <a:headEnd type="none" len="sm" w="sm"/>
            <a:tailEnd type="none" len="sm" w="sm"/>
          </a:ln>
        </p:spPr>
      </p:sp>
      <p:sp>
        <p:nvSpPr>
          <p:cNvPr name="AutoShape 24" id="24"/>
          <p:cNvSpPr/>
          <p:nvPr/>
        </p:nvSpPr>
        <p:spPr>
          <a:xfrm>
            <a:off x="2199499" y="5925301"/>
            <a:ext cx="3077226" cy="0"/>
          </a:xfrm>
          <a:prstGeom prst="line">
            <a:avLst/>
          </a:prstGeom>
          <a:ln cap="flat" w="38100">
            <a:solidFill>
              <a:srgbClr val="FFFFFF"/>
            </a:solidFill>
            <a:prstDash val="solid"/>
            <a:headEnd type="none" len="sm" w="sm"/>
            <a:tailEnd type="none" len="sm" w="sm"/>
          </a:ln>
        </p:spPr>
      </p:sp>
      <p:sp>
        <p:nvSpPr>
          <p:cNvPr name="AutoShape 25" id="25"/>
          <p:cNvSpPr/>
          <p:nvPr/>
        </p:nvSpPr>
        <p:spPr>
          <a:xfrm>
            <a:off x="13011275" y="5925301"/>
            <a:ext cx="3077226" cy="0"/>
          </a:xfrm>
          <a:prstGeom prst="line">
            <a:avLst/>
          </a:prstGeom>
          <a:ln cap="flat" w="38100">
            <a:solidFill>
              <a:srgbClr val="FFFFFF"/>
            </a:solidFill>
            <a:prstDash val="solid"/>
            <a:headEnd type="none" len="sm" w="sm"/>
            <a:tailEnd type="none" len="sm" w="sm"/>
          </a:ln>
        </p:spPr>
      </p:sp>
      <p:sp>
        <p:nvSpPr>
          <p:cNvPr name="TextBox 26" id="26"/>
          <p:cNvSpPr txBox="true"/>
          <p:nvPr/>
        </p:nvSpPr>
        <p:spPr>
          <a:xfrm rot="0">
            <a:off x="7490963" y="5258464"/>
            <a:ext cx="3306074" cy="485775"/>
          </a:xfrm>
          <a:prstGeom prst="rect">
            <a:avLst/>
          </a:prstGeom>
        </p:spPr>
        <p:txBody>
          <a:bodyPr anchor="t" rtlCol="false" tIns="0" lIns="0" bIns="0" rIns="0">
            <a:spAutoFit/>
          </a:bodyPr>
          <a:lstStyle/>
          <a:p>
            <a:pPr algn="ctr" marL="0" indent="0" lvl="0">
              <a:lnSpc>
                <a:spcPts val="3840"/>
              </a:lnSpc>
              <a:spcBef>
                <a:spcPct val="0"/>
              </a:spcBef>
            </a:pPr>
            <a:r>
              <a:rPr lang="en-US" sz="3200">
                <a:solidFill>
                  <a:srgbClr val="FFFFFF"/>
                </a:solidFill>
                <a:latin typeface="Open Sauce"/>
              </a:rPr>
              <a:t>MONTHLY</a:t>
            </a:r>
          </a:p>
        </p:txBody>
      </p:sp>
      <p:sp>
        <p:nvSpPr>
          <p:cNvPr name="TextBox 27" id="27"/>
          <p:cNvSpPr txBox="true"/>
          <p:nvPr/>
        </p:nvSpPr>
        <p:spPr>
          <a:xfrm rot="0">
            <a:off x="7490963" y="3267739"/>
            <a:ext cx="3306074" cy="1638300"/>
          </a:xfrm>
          <a:prstGeom prst="rect">
            <a:avLst/>
          </a:prstGeom>
        </p:spPr>
        <p:txBody>
          <a:bodyPr anchor="t" rtlCol="false" tIns="0" lIns="0" bIns="0" rIns="0">
            <a:spAutoFit/>
          </a:bodyPr>
          <a:lstStyle/>
          <a:p>
            <a:pPr algn="ctr" marL="0" indent="0" lvl="0">
              <a:lnSpc>
                <a:spcPts val="13500"/>
              </a:lnSpc>
              <a:spcBef>
                <a:spcPct val="0"/>
              </a:spcBef>
            </a:pPr>
            <a:r>
              <a:rPr lang="en-US" sz="9000">
                <a:solidFill>
                  <a:srgbClr val="FFFFFF"/>
                </a:solidFill>
                <a:latin typeface="Open Sauce"/>
              </a:rPr>
              <a:t>30</a:t>
            </a:r>
            <a:r>
              <a:rPr lang="en-US" sz="9000" u="none">
                <a:solidFill>
                  <a:srgbClr val="FFFFFF"/>
                </a:solidFill>
                <a:latin typeface="Open Sauce"/>
              </a:rPr>
              <a:t>$</a:t>
            </a:r>
          </a:p>
        </p:txBody>
      </p:sp>
      <p:sp>
        <p:nvSpPr>
          <p:cNvPr name="TextBox 28" id="28"/>
          <p:cNvSpPr txBox="true"/>
          <p:nvPr/>
        </p:nvSpPr>
        <p:spPr>
          <a:xfrm rot="0">
            <a:off x="7490963" y="6049142"/>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TextBox 29" id="29"/>
          <p:cNvSpPr txBox="true"/>
          <p:nvPr/>
        </p:nvSpPr>
        <p:spPr>
          <a:xfrm rot="0">
            <a:off x="7490963" y="6564494"/>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TextBox 30" id="30"/>
          <p:cNvSpPr txBox="true"/>
          <p:nvPr/>
        </p:nvSpPr>
        <p:spPr>
          <a:xfrm rot="0">
            <a:off x="7490963" y="7084493"/>
            <a:ext cx="3306074" cy="405699"/>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FFFFFF"/>
                </a:solidFill>
                <a:latin typeface="Open Sauce"/>
              </a:rPr>
              <a:t>Add a feature</a:t>
            </a:r>
          </a:p>
        </p:txBody>
      </p:sp>
      <p:sp>
        <p:nvSpPr>
          <p:cNvPr name="AutoShape 31" id="31"/>
          <p:cNvSpPr/>
          <p:nvPr/>
        </p:nvSpPr>
        <p:spPr>
          <a:xfrm rot="0">
            <a:off x="7605387" y="5012938"/>
            <a:ext cx="3077226" cy="0"/>
          </a:xfrm>
          <a:prstGeom prst="line">
            <a:avLst/>
          </a:prstGeom>
          <a:ln cap="flat" w="38100">
            <a:solidFill>
              <a:srgbClr val="FFFFFF"/>
            </a:solidFill>
            <a:prstDash val="solid"/>
            <a:headEnd type="none" len="sm" w="sm"/>
            <a:tailEnd type="none" len="sm" w="sm"/>
          </a:ln>
        </p:spPr>
      </p:sp>
      <p:sp>
        <p:nvSpPr>
          <p:cNvPr name="AutoShape 32" id="32"/>
          <p:cNvSpPr/>
          <p:nvPr/>
        </p:nvSpPr>
        <p:spPr>
          <a:xfrm rot="0">
            <a:off x="7605387" y="5906251"/>
            <a:ext cx="3077226" cy="0"/>
          </a:xfrm>
          <a:prstGeom prst="line">
            <a:avLst/>
          </a:prstGeom>
          <a:ln cap="flat" w="38100">
            <a:solidFill>
              <a:srgbClr val="FFFFFF"/>
            </a:solidFill>
            <a:prstDash val="solid"/>
            <a:headEnd type="none" len="sm" w="sm"/>
            <a:tailEnd type="none" len="sm" w="sm"/>
          </a:ln>
        </p:spPr>
      </p:sp>
      <p:sp>
        <p:nvSpPr>
          <p:cNvPr name="TextBox 33" id="33"/>
          <p:cNvSpPr txBox="true"/>
          <p:nvPr/>
        </p:nvSpPr>
        <p:spPr>
          <a:xfrm rot="0">
            <a:off x="1028700" y="959697"/>
            <a:ext cx="16230600" cy="1219200"/>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225F44"/>
                </a:solidFill>
                <a:latin typeface="Montserrat"/>
              </a:rPr>
              <a:t>Add a  Pricing  Page</a:t>
            </a:r>
          </a:p>
        </p:txBody>
      </p:sp>
      <p:grpSp>
        <p:nvGrpSpPr>
          <p:cNvPr name="Group 34" id="34"/>
          <p:cNvGrpSpPr/>
          <p:nvPr/>
        </p:nvGrpSpPr>
        <p:grpSpPr>
          <a:xfrm rot="0">
            <a:off x="7296578" y="810120"/>
            <a:ext cx="4111232" cy="1518353"/>
            <a:chOff x="0" y="0"/>
            <a:chExt cx="1082794" cy="399895"/>
          </a:xfrm>
        </p:grpSpPr>
        <p:sp>
          <p:nvSpPr>
            <p:cNvPr name="Freeform 35" id="35"/>
            <p:cNvSpPr/>
            <p:nvPr/>
          </p:nvSpPr>
          <p:spPr>
            <a:xfrm flipH="false" flipV="false">
              <a:off x="0" y="0"/>
              <a:ext cx="1082794" cy="399895"/>
            </a:xfrm>
            <a:custGeom>
              <a:avLst/>
              <a:gdLst/>
              <a:ahLst/>
              <a:cxnLst/>
              <a:rect r="r" b="b" t="t" l="l"/>
              <a:pathLst>
                <a:path h="399895" w="1082794">
                  <a:moveTo>
                    <a:pt x="96039" y="0"/>
                  </a:moveTo>
                  <a:lnTo>
                    <a:pt x="986755" y="0"/>
                  </a:lnTo>
                  <a:cubicBezTo>
                    <a:pt x="1039796" y="0"/>
                    <a:pt x="1082794" y="42998"/>
                    <a:pt x="1082794" y="96039"/>
                  </a:cubicBezTo>
                  <a:lnTo>
                    <a:pt x="1082794" y="303857"/>
                  </a:lnTo>
                  <a:cubicBezTo>
                    <a:pt x="1082794" y="356897"/>
                    <a:pt x="1039796" y="399895"/>
                    <a:pt x="986755" y="399895"/>
                  </a:cubicBezTo>
                  <a:lnTo>
                    <a:pt x="96039" y="399895"/>
                  </a:lnTo>
                  <a:cubicBezTo>
                    <a:pt x="42998" y="399895"/>
                    <a:pt x="0" y="356897"/>
                    <a:pt x="0" y="303857"/>
                  </a:cubicBezTo>
                  <a:lnTo>
                    <a:pt x="0" y="96039"/>
                  </a:lnTo>
                  <a:cubicBezTo>
                    <a:pt x="0" y="42998"/>
                    <a:pt x="42998" y="0"/>
                    <a:pt x="96039" y="0"/>
                  </a:cubicBezTo>
                  <a:close/>
                </a:path>
              </a:pathLst>
            </a:custGeom>
            <a:solidFill>
              <a:srgbClr val="000000">
                <a:alpha val="0"/>
              </a:srgbClr>
            </a:solidFill>
            <a:ln w="47625">
              <a:solidFill>
                <a:srgbClr val="225F44"/>
              </a:solidFill>
            </a:ln>
          </p:spPr>
        </p:sp>
        <p:sp>
          <p:nvSpPr>
            <p:cNvPr name="TextBox 36" id="3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25F4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708" t="0" r="9883" b="0"/>
          <a:stretch>
            <a:fillRect/>
          </a:stretch>
        </p:blipFill>
        <p:spPr>
          <a:xfrm flipH="false" flipV="false" rot="0">
            <a:off x="5046128" y="0"/>
            <a:ext cx="13241872" cy="10287000"/>
          </a:xfrm>
          <a:prstGeom prst="rect">
            <a:avLst/>
          </a:prstGeom>
        </p:spPr>
      </p:pic>
      <p:grpSp>
        <p:nvGrpSpPr>
          <p:cNvPr name="Group 3" id="3"/>
          <p:cNvGrpSpPr/>
          <p:nvPr/>
        </p:nvGrpSpPr>
        <p:grpSpPr>
          <a:xfrm rot="0">
            <a:off x="5428671" y="3013032"/>
            <a:ext cx="3776845" cy="2989766"/>
            <a:chOff x="0" y="0"/>
            <a:chExt cx="1343140" cy="1063235"/>
          </a:xfrm>
        </p:grpSpPr>
        <p:sp>
          <p:nvSpPr>
            <p:cNvPr name="Freeform 4" id="4"/>
            <p:cNvSpPr/>
            <p:nvPr/>
          </p:nvSpPr>
          <p:spPr>
            <a:xfrm flipH="false" flipV="false">
              <a:off x="0" y="0"/>
              <a:ext cx="1343140" cy="1063235"/>
            </a:xfrm>
            <a:custGeom>
              <a:avLst/>
              <a:gdLst/>
              <a:ahLst/>
              <a:cxnLst/>
              <a:rect r="r" b="b" t="t" l="l"/>
              <a:pathLst>
                <a:path h="1063235" w="1343140">
                  <a:moveTo>
                    <a:pt x="104542" y="0"/>
                  </a:moveTo>
                  <a:lnTo>
                    <a:pt x="1238598" y="0"/>
                  </a:lnTo>
                  <a:cubicBezTo>
                    <a:pt x="1296335" y="0"/>
                    <a:pt x="1343140" y="46805"/>
                    <a:pt x="1343140" y="104542"/>
                  </a:cubicBezTo>
                  <a:lnTo>
                    <a:pt x="1343140" y="958693"/>
                  </a:lnTo>
                  <a:cubicBezTo>
                    <a:pt x="1343140" y="986420"/>
                    <a:pt x="1332125" y="1013010"/>
                    <a:pt x="1312520" y="1032616"/>
                  </a:cubicBezTo>
                  <a:cubicBezTo>
                    <a:pt x="1292915" y="1052221"/>
                    <a:pt x="1266324" y="1063235"/>
                    <a:pt x="1238598" y="1063235"/>
                  </a:cubicBezTo>
                  <a:lnTo>
                    <a:pt x="104542" y="1063235"/>
                  </a:lnTo>
                  <a:cubicBezTo>
                    <a:pt x="76816" y="1063235"/>
                    <a:pt x="50225" y="1052221"/>
                    <a:pt x="30620" y="1032616"/>
                  </a:cubicBezTo>
                  <a:cubicBezTo>
                    <a:pt x="11014" y="1013010"/>
                    <a:pt x="0" y="986420"/>
                    <a:pt x="0" y="958693"/>
                  </a:cubicBezTo>
                  <a:lnTo>
                    <a:pt x="0" y="104542"/>
                  </a:lnTo>
                  <a:cubicBezTo>
                    <a:pt x="0" y="76816"/>
                    <a:pt x="11014" y="50225"/>
                    <a:pt x="30620" y="30620"/>
                  </a:cubicBezTo>
                  <a:cubicBezTo>
                    <a:pt x="50225" y="11014"/>
                    <a:pt x="76816" y="0"/>
                    <a:pt x="104542" y="0"/>
                  </a:cubicBezTo>
                  <a:close/>
                </a:path>
              </a:pathLst>
            </a:custGeom>
            <a:solidFill>
              <a:srgbClr val="000000">
                <a:alpha val="0"/>
              </a:srgbClr>
            </a:solidFill>
            <a:ln w="47625">
              <a:solidFill>
                <a:srgbClr val="FFFFFF"/>
              </a:solidFill>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5362990" y="6240924"/>
            <a:ext cx="3776845" cy="2989766"/>
            <a:chOff x="0" y="0"/>
            <a:chExt cx="1343140" cy="1063235"/>
          </a:xfrm>
        </p:grpSpPr>
        <p:sp>
          <p:nvSpPr>
            <p:cNvPr name="Freeform 7" id="7"/>
            <p:cNvSpPr/>
            <p:nvPr/>
          </p:nvSpPr>
          <p:spPr>
            <a:xfrm flipH="false" flipV="false">
              <a:off x="0" y="0"/>
              <a:ext cx="1343140" cy="1063235"/>
            </a:xfrm>
            <a:custGeom>
              <a:avLst/>
              <a:gdLst/>
              <a:ahLst/>
              <a:cxnLst/>
              <a:rect r="r" b="b" t="t" l="l"/>
              <a:pathLst>
                <a:path h="1063235" w="1343140">
                  <a:moveTo>
                    <a:pt x="104542" y="0"/>
                  </a:moveTo>
                  <a:lnTo>
                    <a:pt x="1238598" y="0"/>
                  </a:lnTo>
                  <a:cubicBezTo>
                    <a:pt x="1296335" y="0"/>
                    <a:pt x="1343140" y="46805"/>
                    <a:pt x="1343140" y="104542"/>
                  </a:cubicBezTo>
                  <a:lnTo>
                    <a:pt x="1343140" y="958693"/>
                  </a:lnTo>
                  <a:cubicBezTo>
                    <a:pt x="1343140" y="986420"/>
                    <a:pt x="1332125" y="1013010"/>
                    <a:pt x="1312520" y="1032616"/>
                  </a:cubicBezTo>
                  <a:cubicBezTo>
                    <a:pt x="1292915" y="1052221"/>
                    <a:pt x="1266324" y="1063235"/>
                    <a:pt x="1238598" y="1063235"/>
                  </a:cubicBezTo>
                  <a:lnTo>
                    <a:pt x="104542" y="1063235"/>
                  </a:lnTo>
                  <a:cubicBezTo>
                    <a:pt x="76816" y="1063235"/>
                    <a:pt x="50225" y="1052221"/>
                    <a:pt x="30620" y="1032616"/>
                  </a:cubicBezTo>
                  <a:cubicBezTo>
                    <a:pt x="11014" y="1013010"/>
                    <a:pt x="0" y="986420"/>
                    <a:pt x="0" y="958693"/>
                  </a:cubicBezTo>
                  <a:lnTo>
                    <a:pt x="0" y="104542"/>
                  </a:lnTo>
                  <a:cubicBezTo>
                    <a:pt x="0" y="76816"/>
                    <a:pt x="11014" y="50225"/>
                    <a:pt x="30620" y="30620"/>
                  </a:cubicBezTo>
                  <a:cubicBezTo>
                    <a:pt x="50225" y="11014"/>
                    <a:pt x="76816" y="0"/>
                    <a:pt x="104542" y="0"/>
                  </a:cubicBezTo>
                  <a:close/>
                </a:path>
              </a:pathLst>
            </a:custGeom>
            <a:solidFill>
              <a:srgbClr val="000000">
                <a:alpha val="0"/>
              </a:srgbClr>
            </a:solidFill>
            <a:ln w="47625">
              <a:solidFill>
                <a:srgbClr val="FFFFFF"/>
              </a:solidFill>
            </a:ln>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1094381" y="3013032"/>
            <a:ext cx="3776845" cy="2989766"/>
            <a:chOff x="0" y="0"/>
            <a:chExt cx="1343140" cy="1063235"/>
          </a:xfrm>
        </p:grpSpPr>
        <p:sp>
          <p:nvSpPr>
            <p:cNvPr name="Freeform 10" id="10"/>
            <p:cNvSpPr/>
            <p:nvPr/>
          </p:nvSpPr>
          <p:spPr>
            <a:xfrm flipH="false" flipV="false">
              <a:off x="0" y="0"/>
              <a:ext cx="1343140" cy="1063235"/>
            </a:xfrm>
            <a:custGeom>
              <a:avLst/>
              <a:gdLst/>
              <a:ahLst/>
              <a:cxnLst/>
              <a:rect r="r" b="b" t="t" l="l"/>
              <a:pathLst>
                <a:path h="1063235" w="1343140">
                  <a:moveTo>
                    <a:pt x="104542" y="0"/>
                  </a:moveTo>
                  <a:lnTo>
                    <a:pt x="1238598" y="0"/>
                  </a:lnTo>
                  <a:cubicBezTo>
                    <a:pt x="1296335" y="0"/>
                    <a:pt x="1343140" y="46805"/>
                    <a:pt x="1343140" y="104542"/>
                  </a:cubicBezTo>
                  <a:lnTo>
                    <a:pt x="1343140" y="958693"/>
                  </a:lnTo>
                  <a:cubicBezTo>
                    <a:pt x="1343140" y="986420"/>
                    <a:pt x="1332125" y="1013010"/>
                    <a:pt x="1312520" y="1032616"/>
                  </a:cubicBezTo>
                  <a:cubicBezTo>
                    <a:pt x="1292915" y="1052221"/>
                    <a:pt x="1266324" y="1063235"/>
                    <a:pt x="1238598" y="1063235"/>
                  </a:cubicBezTo>
                  <a:lnTo>
                    <a:pt x="104542" y="1063235"/>
                  </a:lnTo>
                  <a:cubicBezTo>
                    <a:pt x="76816" y="1063235"/>
                    <a:pt x="50225" y="1052221"/>
                    <a:pt x="30620" y="1032616"/>
                  </a:cubicBezTo>
                  <a:cubicBezTo>
                    <a:pt x="11014" y="1013010"/>
                    <a:pt x="0" y="986420"/>
                    <a:pt x="0" y="958693"/>
                  </a:cubicBezTo>
                  <a:lnTo>
                    <a:pt x="0" y="104542"/>
                  </a:lnTo>
                  <a:cubicBezTo>
                    <a:pt x="0" y="76816"/>
                    <a:pt x="11014" y="50225"/>
                    <a:pt x="30620" y="30620"/>
                  </a:cubicBezTo>
                  <a:cubicBezTo>
                    <a:pt x="50225" y="11014"/>
                    <a:pt x="76816" y="0"/>
                    <a:pt x="104542" y="0"/>
                  </a:cubicBezTo>
                  <a:close/>
                </a:path>
              </a:pathLst>
            </a:custGeom>
            <a:solidFill>
              <a:srgbClr val="000000">
                <a:alpha val="0"/>
              </a:srgbClr>
            </a:solidFill>
            <a:ln w="47625">
              <a:solidFill>
                <a:srgbClr val="FFFFFF"/>
              </a:solidFill>
            </a:ln>
          </p:spPr>
        </p:sp>
        <p:sp>
          <p:nvSpPr>
            <p:cNvPr name="TextBox 11" id="11"/>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2" id="12"/>
          <p:cNvGrpSpPr/>
          <p:nvPr/>
        </p:nvGrpSpPr>
        <p:grpSpPr>
          <a:xfrm rot="0">
            <a:off x="1028700" y="6240924"/>
            <a:ext cx="3776845" cy="2989766"/>
            <a:chOff x="0" y="0"/>
            <a:chExt cx="1343140" cy="1063235"/>
          </a:xfrm>
        </p:grpSpPr>
        <p:sp>
          <p:nvSpPr>
            <p:cNvPr name="Freeform 13" id="13"/>
            <p:cNvSpPr/>
            <p:nvPr/>
          </p:nvSpPr>
          <p:spPr>
            <a:xfrm flipH="false" flipV="false">
              <a:off x="0" y="0"/>
              <a:ext cx="1343140" cy="1063235"/>
            </a:xfrm>
            <a:custGeom>
              <a:avLst/>
              <a:gdLst/>
              <a:ahLst/>
              <a:cxnLst/>
              <a:rect r="r" b="b" t="t" l="l"/>
              <a:pathLst>
                <a:path h="1063235" w="1343140">
                  <a:moveTo>
                    <a:pt x="104542" y="0"/>
                  </a:moveTo>
                  <a:lnTo>
                    <a:pt x="1238598" y="0"/>
                  </a:lnTo>
                  <a:cubicBezTo>
                    <a:pt x="1296335" y="0"/>
                    <a:pt x="1343140" y="46805"/>
                    <a:pt x="1343140" y="104542"/>
                  </a:cubicBezTo>
                  <a:lnTo>
                    <a:pt x="1343140" y="958693"/>
                  </a:lnTo>
                  <a:cubicBezTo>
                    <a:pt x="1343140" y="986420"/>
                    <a:pt x="1332125" y="1013010"/>
                    <a:pt x="1312520" y="1032616"/>
                  </a:cubicBezTo>
                  <a:cubicBezTo>
                    <a:pt x="1292915" y="1052221"/>
                    <a:pt x="1266324" y="1063235"/>
                    <a:pt x="1238598" y="1063235"/>
                  </a:cubicBezTo>
                  <a:lnTo>
                    <a:pt x="104542" y="1063235"/>
                  </a:lnTo>
                  <a:cubicBezTo>
                    <a:pt x="76816" y="1063235"/>
                    <a:pt x="50225" y="1052221"/>
                    <a:pt x="30620" y="1032616"/>
                  </a:cubicBezTo>
                  <a:cubicBezTo>
                    <a:pt x="11014" y="1013010"/>
                    <a:pt x="0" y="986420"/>
                    <a:pt x="0" y="958693"/>
                  </a:cubicBezTo>
                  <a:lnTo>
                    <a:pt x="0" y="104542"/>
                  </a:lnTo>
                  <a:cubicBezTo>
                    <a:pt x="0" y="76816"/>
                    <a:pt x="11014" y="50225"/>
                    <a:pt x="30620" y="30620"/>
                  </a:cubicBezTo>
                  <a:cubicBezTo>
                    <a:pt x="50225" y="11014"/>
                    <a:pt x="76816" y="0"/>
                    <a:pt x="104542" y="0"/>
                  </a:cubicBezTo>
                  <a:close/>
                </a:path>
              </a:pathLst>
            </a:custGeom>
            <a:solidFill>
              <a:srgbClr val="000000">
                <a:alpha val="0"/>
              </a:srgbClr>
            </a:solidFill>
            <a:ln w="47625">
              <a:solidFill>
                <a:srgbClr val="FFFFFF"/>
              </a:solidFill>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5" id="15"/>
          <p:cNvSpPr txBox="true"/>
          <p:nvPr/>
        </p:nvSpPr>
        <p:spPr>
          <a:xfrm rot="0">
            <a:off x="1386757" y="6981924"/>
            <a:ext cx="3976233" cy="485775"/>
          </a:xfrm>
          <a:prstGeom prst="rect">
            <a:avLst/>
          </a:prstGeom>
        </p:spPr>
        <p:txBody>
          <a:bodyPr anchor="t" rtlCol="false" tIns="0" lIns="0" bIns="0" rIns="0">
            <a:spAutoFit/>
          </a:bodyPr>
          <a:lstStyle/>
          <a:p>
            <a:pPr algn="just" marL="0" indent="0" lvl="0">
              <a:lnSpc>
                <a:spcPts val="3840"/>
              </a:lnSpc>
              <a:spcBef>
                <a:spcPct val="0"/>
              </a:spcBef>
            </a:pPr>
            <a:r>
              <a:rPr lang="en-US" sz="3200" u="none">
                <a:solidFill>
                  <a:srgbClr val="FFFFFF"/>
                </a:solidFill>
                <a:latin typeface="Open Sauce"/>
              </a:rPr>
              <a:t>Example</a:t>
            </a:r>
          </a:p>
        </p:txBody>
      </p:sp>
      <p:sp>
        <p:nvSpPr>
          <p:cNvPr name="TextBox 16" id="16"/>
          <p:cNvSpPr txBox="true"/>
          <p:nvPr/>
        </p:nvSpPr>
        <p:spPr>
          <a:xfrm rot="0">
            <a:off x="1386757" y="3575150"/>
            <a:ext cx="3976233" cy="485775"/>
          </a:xfrm>
          <a:prstGeom prst="rect">
            <a:avLst/>
          </a:prstGeom>
        </p:spPr>
        <p:txBody>
          <a:bodyPr anchor="t" rtlCol="false" tIns="0" lIns="0" bIns="0" rIns="0">
            <a:spAutoFit/>
          </a:bodyPr>
          <a:lstStyle/>
          <a:p>
            <a:pPr algn="just" marL="0" indent="0" lvl="0">
              <a:lnSpc>
                <a:spcPts val="3840"/>
              </a:lnSpc>
              <a:spcBef>
                <a:spcPct val="0"/>
              </a:spcBef>
            </a:pPr>
            <a:r>
              <a:rPr lang="en-US" sz="3200" u="none">
                <a:solidFill>
                  <a:srgbClr val="FFFFFF"/>
                </a:solidFill>
                <a:latin typeface="Open Sauce"/>
              </a:rPr>
              <a:t>Example</a:t>
            </a:r>
          </a:p>
        </p:txBody>
      </p:sp>
      <p:sp>
        <p:nvSpPr>
          <p:cNvPr name="TextBox 17" id="17"/>
          <p:cNvSpPr txBox="true"/>
          <p:nvPr/>
        </p:nvSpPr>
        <p:spPr>
          <a:xfrm rot="0">
            <a:off x="1386757" y="7510846"/>
            <a:ext cx="3061905" cy="1169670"/>
          </a:xfrm>
          <a:prstGeom prst="rect">
            <a:avLst/>
          </a:prstGeom>
        </p:spPr>
        <p:txBody>
          <a:bodyPr anchor="t" rtlCol="false" tIns="0" lIns="0" bIns="0" rIns="0">
            <a:spAutoFit/>
          </a:bodyPr>
          <a:lstStyle/>
          <a:p>
            <a:pPr algn="just" marL="0" indent="0" lvl="0">
              <a:lnSpc>
                <a:spcPts val="3120"/>
              </a:lnSpc>
              <a:spcBef>
                <a:spcPct val="0"/>
              </a:spcBef>
            </a:pPr>
            <a:r>
              <a:rPr lang="en-US" sz="2400" u="none">
                <a:solidFill>
                  <a:srgbClr val="FFFFFF"/>
                </a:solidFill>
                <a:latin typeface="Open Sauce"/>
              </a:rPr>
              <a:t>Presentations are</a:t>
            </a:r>
          </a:p>
          <a:p>
            <a:pPr algn="just" marL="0" indent="0" lvl="0">
              <a:lnSpc>
                <a:spcPts val="3120"/>
              </a:lnSpc>
              <a:spcBef>
                <a:spcPct val="0"/>
              </a:spcBef>
            </a:pPr>
            <a:r>
              <a:rPr lang="en-US" sz="2400" u="none">
                <a:solidFill>
                  <a:srgbClr val="FFFFFF"/>
                </a:solidFill>
                <a:latin typeface="Open Sauce"/>
              </a:rPr>
              <a:t>communication tools</a:t>
            </a:r>
          </a:p>
        </p:txBody>
      </p:sp>
      <p:sp>
        <p:nvSpPr>
          <p:cNvPr name="TextBox 18" id="18"/>
          <p:cNvSpPr txBox="true"/>
          <p:nvPr/>
        </p:nvSpPr>
        <p:spPr>
          <a:xfrm rot="0">
            <a:off x="1386757" y="4104072"/>
            <a:ext cx="2862055" cy="1169670"/>
          </a:xfrm>
          <a:prstGeom prst="rect">
            <a:avLst/>
          </a:prstGeom>
        </p:spPr>
        <p:txBody>
          <a:bodyPr anchor="t" rtlCol="false" tIns="0" lIns="0" bIns="0" rIns="0">
            <a:spAutoFit/>
          </a:bodyPr>
          <a:lstStyle/>
          <a:p>
            <a:pPr algn="just" marL="0" indent="0" lvl="0">
              <a:lnSpc>
                <a:spcPts val="3120"/>
              </a:lnSpc>
              <a:spcBef>
                <a:spcPct val="0"/>
              </a:spcBef>
            </a:pPr>
            <a:r>
              <a:rPr lang="en-US" sz="2400" u="none">
                <a:solidFill>
                  <a:srgbClr val="FFFFFF"/>
                </a:solidFill>
                <a:latin typeface="Open Sauce"/>
              </a:rPr>
              <a:t>Presentations are</a:t>
            </a:r>
          </a:p>
          <a:p>
            <a:pPr algn="just" marL="0" indent="0" lvl="0">
              <a:lnSpc>
                <a:spcPts val="3120"/>
              </a:lnSpc>
              <a:spcBef>
                <a:spcPct val="0"/>
              </a:spcBef>
            </a:pPr>
            <a:r>
              <a:rPr lang="en-US" sz="2400" u="none">
                <a:solidFill>
                  <a:srgbClr val="FFFFFF"/>
                </a:solidFill>
                <a:latin typeface="Open Sauce"/>
              </a:rPr>
              <a:t>communication tools</a:t>
            </a:r>
          </a:p>
        </p:txBody>
      </p:sp>
      <p:sp>
        <p:nvSpPr>
          <p:cNvPr name="TextBox 19" id="19"/>
          <p:cNvSpPr txBox="true"/>
          <p:nvPr/>
        </p:nvSpPr>
        <p:spPr>
          <a:xfrm rot="0">
            <a:off x="1028700" y="952500"/>
            <a:ext cx="12114427" cy="1219200"/>
          </a:xfrm>
          <a:prstGeom prst="rect">
            <a:avLst/>
          </a:prstGeom>
        </p:spPr>
        <p:txBody>
          <a:bodyPr anchor="t" rtlCol="false" tIns="0" lIns="0" bIns="0" rIns="0">
            <a:spAutoFit/>
          </a:bodyPr>
          <a:lstStyle/>
          <a:p>
            <a:pPr>
              <a:lnSpc>
                <a:spcPts val="9600"/>
              </a:lnSpc>
            </a:pPr>
            <a:r>
              <a:rPr lang="en-US" sz="8000">
                <a:solidFill>
                  <a:srgbClr val="FFF6EA"/>
                </a:solidFill>
                <a:latin typeface="Montserrat"/>
              </a:rPr>
              <a:t>Market   Research</a:t>
            </a:r>
          </a:p>
        </p:txBody>
      </p:sp>
      <p:sp>
        <p:nvSpPr>
          <p:cNvPr name="TextBox 20" id="20"/>
          <p:cNvSpPr txBox="true"/>
          <p:nvPr/>
        </p:nvSpPr>
        <p:spPr>
          <a:xfrm rot="0">
            <a:off x="5721048" y="6981924"/>
            <a:ext cx="3976233" cy="485775"/>
          </a:xfrm>
          <a:prstGeom prst="rect">
            <a:avLst/>
          </a:prstGeom>
        </p:spPr>
        <p:txBody>
          <a:bodyPr anchor="t" rtlCol="false" tIns="0" lIns="0" bIns="0" rIns="0">
            <a:spAutoFit/>
          </a:bodyPr>
          <a:lstStyle/>
          <a:p>
            <a:pPr algn="just" marL="0" indent="0" lvl="0">
              <a:lnSpc>
                <a:spcPts val="3840"/>
              </a:lnSpc>
              <a:spcBef>
                <a:spcPct val="0"/>
              </a:spcBef>
            </a:pPr>
            <a:r>
              <a:rPr lang="en-US" sz="3200" u="none">
                <a:solidFill>
                  <a:srgbClr val="FFFFFF"/>
                </a:solidFill>
                <a:latin typeface="Open Sauce"/>
              </a:rPr>
              <a:t>Example</a:t>
            </a:r>
          </a:p>
        </p:txBody>
      </p:sp>
      <p:sp>
        <p:nvSpPr>
          <p:cNvPr name="TextBox 21" id="21"/>
          <p:cNvSpPr txBox="true"/>
          <p:nvPr/>
        </p:nvSpPr>
        <p:spPr>
          <a:xfrm rot="0">
            <a:off x="5721048" y="3575150"/>
            <a:ext cx="3976233" cy="485775"/>
          </a:xfrm>
          <a:prstGeom prst="rect">
            <a:avLst/>
          </a:prstGeom>
        </p:spPr>
        <p:txBody>
          <a:bodyPr anchor="t" rtlCol="false" tIns="0" lIns="0" bIns="0" rIns="0">
            <a:spAutoFit/>
          </a:bodyPr>
          <a:lstStyle/>
          <a:p>
            <a:pPr algn="just" marL="0" indent="0" lvl="0">
              <a:lnSpc>
                <a:spcPts val="3840"/>
              </a:lnSpc>
              <a:spcBef>
                <a:spcPct val="0"/>
              </a:spcBef>
            </a:pPr>
            <a:r>
              <a:rPr lang="en-US" sz="3200" u="none">
                <a:solidFill>
                  <a:srgbClr val="FFFFFF"/>
                </a:solidFill>
                <a:latin typeface="Open Sauce"/>
              </a:rPr>
              <a:t>Example</a:t>
            </a:r>
          </a:p>
        </p:txBody>
      </p:sp>
      <p:sp>
        <p:nvSpPr>
          <p:cNvPr name="TextBox 22" id="22"/>
          <p:cNvSpPr txBox="true"/>
          <p:nvPr/>
        </p:nvSpPr>
        <p:spPr>
          <a:xfrm rot="0">
            <a:off x="5721048" y="7510846"/>
            <a:ext cx="3093460" cy="1169670"/>
          </a:xfrm>
          <a:prstGeom prst="rect">
            <a:avLst/>
          </a:prstGeom>
        </p:spPr>
        <p:txBody>
          <a:bodyPr anchor="t" rtlCol="false" tIns="0" lIns="0" bIns="0" rIns="0">
            <a:spAutoFit/>
          </a:bodyPr>
          <a:lstStyle/>
          <a:p>
            <a:pPr algn="just" marL="0" indent="0" lvl="0">
              <a:lnSpc>
                <a:spcPts val="3120"/>
              </a:lnSpc>
              <a:spcBef>
                <a:spcPct val="0"/>
              </a:spcBef>
            </a:pPr>
            <a:r>
              <a:rPr lang="en-US" sz="2400" u="none">
                <a:solidFill>
                  <a:srgbClr val="FFFFFF"/>
                </a:solidFill>
                <a:latin typeface="Open Sauce"/>
              </a:rPr>
              <a:t>Presentations are</a:t>
            </a:r>
          </a:p>
          <a:p>
            <a:pPr algn="just" marL="0" indent="0" lvl="0">
              <a:lnSpc>
                <a:spcPts val="3120"/>
              </a:lnSpc>
              <a:spcBef>
                <a:spcPct val="0"/>
              </a:spcBef>
            </a:pPr>
            <a:r>
              <a:rPr lang="en-US" sz="2400" u="none">
                <a:solidFill>
                  <a:srgbClr val="FFFFFF"/>
                </a:solidFill>
                <a:latin typeface="Open Sauce"/>
              </a:rPr>
              <a:t>communication tools</a:t>
            </a:r>
          </a:p>
        </p:txBody>
      </p:sp>
      <p:sp>
        <p:nvSpPr>
          <p:cNvPr name="TextBox 23" id="23"/>
          <p:cNvSpPr txBox="true"/>
          <p:nvPr/>
        </p:nvSpPr>
        <p:spPr>
          <a:xfrm rot="0">
            <a:off x="5721048" y="4104072"/>
            <a:ext cx="2798944" cy="1169670"/>
          </a:xfrm>
          <a:prstGeom prst="rect">
            <a:avLst/>
          </a:prstGeom>
        </p:spPr>
        <p:txBody>
          <a:bodyPr anchor="t" rtlCol="false" tIns="0" lIns="0" bIns="0" rIns="0">
            <a:spAutoFit/>
          </a:bodyPr>
          <a:lstStyle/>
          <a:p>
            <a:pPr algn="just" marL="0" indent="0" lvl="0">
              <a:lnSpc>
                <a:spcPts val="3120"/>
              </a:lnSpc>
              <a:spcBef>
                <a:spcPct val="0"/>
              </a:spcBef>
            </a:pPr>
            <a:r>
              <a:rPr lang="en-US" sz="2400" u="none">
                <a:solidFill>
                  <a:srgbClr val="FFFFFF"/>
                </a:solidFill>
                <a:latin typeface="Open Sauce"/>
              </a:rPr>
              <a:t>Presentations are</a:t>
            </a:r>
          </a:p>
          <a:p>
            <a:pPr algn="just" marL="0" indent="0" lvl="0">
              <a:lnSpc>
                <a:spcPts val="3120"/>
              </a:lnSpc>
              <a:spcBef>
                <a:spcPct val="0"/>
              </a:spcBef>
            </a:pPr>
            <a:r>
              <a:rPr lang="en-US" sz="2400" u="none">
                <a:solidFill>
                  <a:srgbClr val="FFFFFF"/>
                </a:solidFill>
                <a:latin typeface="Open Sauce"/>
              </a:rPr>
              <a:t>communication tools</a:t>
            </a:r>
          </a:p>
        </p:txBody>
      </p:sp>
      <p:grpSp>
        <p:nvGrpSpPr>
          <p:cNvPr name="Group 24" id="24"/>
          <p:cNvGrpSpPr/>
          <p:nvPr/>
        </p:nvGrpSpPr>
        <p:grpSpPr>
          <a:xfrm rot="0">
            <a:off x="5278874" y="736944"/>
            <a:ext cx="5101310" cy="1650312"/>
            <a:chOff x="0" y="0"/>
            <a:chExt cx="1343555" cy="434650"/>
          </a:xfrm>
        </p:grpSpPr>
        <p:sp>
          <p:nvSpPr>
            <p:cNvPr name="Freeform 25" id="25"/>
            <p:cNvSpPr/>
            <p:nvPr/>
          </p:nvSpPr>
          <p:spPr>
            <a:xfrm flipH="false" flipV="false">
              <a:off x="0" y="0"/>
              <a:ext cx="1343555" cy="434650"/>
            </a:xfrm>
            <a:custGeom>
              <a:avLst/>
              <a:gdLst/>
              <a:ahLst/>
              <a:cxnLst/>
              <a:rect r="r" b="b" t="t" l="l"/>
              <a:pathLst>
                <a:path h="434650" w="1343555">
                  <a:moveTo>
                    <a:pt x="77399" y="0"/>
                  </a:moveTo>
                  <a:lnTo>
                    <a:pt x="1266155" y="0"/>
                  </a:lnTo>
                  <a:cubicBezTo>
                    <a:pt x="1286683" y="0"/>
                    <a:pt x="1306370" y="8155"/>
                    <a:pt x="1320885" y="22670"/>
                  </a:cubicBezTo>
                  <a:cubicBezTo>
                    <a:pt x="1335400" y="37185"/>
                    <a:pt x="1343555" y="56872"/>
                    <a:pt x="1343555" y="77399"/>
                  </a:cubicBezTo>
                  <a:lnTo>
                    <a:pt x="1343555" y="357251"/>
                  </a:lnTo>
                  <a:cubicBezTo>
                    <a:pt x="1343555" y="377778"/>
                    <a:pt x="1335400" y="397465"/>
                    <a:pt x="1320885" y="411980"/>
                  </a:cubicBezTo>
                  <a:cubicBezTo>
                    <a:pt x="1306370" y="426495"/>
                    <a:pt x="1286683" y="434650"/>
                    <a:pt x="1266155" y="434650"/>
                  </a:cubicBezTo>
                  <a:lnTo>
                    <a:pt x="77399" y="434650"/>
                  </a:lnTo>
                  <a:cubicBezTo>
                    <a:pt x="56872" y="434650"/>
                    <a:pt x="37185" y="426495"/>
                    <a:pt x="22670" y="411980"/>
                  </a:cubicBezTo>
                  <a:cubicBezTo>
                    <a:pt x="8155" y="397465"/>
                    <a:pt x="0" y="377778"/>
                    <a:pt x="0" y="357251"/>
                  </a:cubicBezTo>
                  <a:lnTo>
                    <a:pt x="0" y="77399"/>
                  </a:lnTo>
                  <a:cubicBezTo>
                    <a:pt x="0" y="56872"/>
                    <a:pt x="8155" y="37185"/>
                    <a:pt x="22670" y="22670"/>
                  </a:cubicBezTo>
                  <a:cubicBezTo>
                    <a:pt x="37185" y="8155"/>
                    <a:pt x="56872" y="0"/>
                    <a:pt x="77399" y="0"/>
                  </a:cubicBezTo>
                  <a:close/>
                </a:path>
              </a:pathLst>
            </a:custGeom>
            <a:solidFill>
              <a:srgbClr val="000000">
                <a:alpha val="0"/>
              </a:srgbClr>
            </a:solidFill>
            <a:ln w="47625">
              <a:solidFill>
                <a:srgbClr val="225F44"/>
              </a:solidFill>
            </a:ln>
          </p:spPr>
        </p:sp>
        <p:sp>
          <p:nvSpPr>
            <p:cNvPr name="TextBox 26" id="2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27" id="27"/>
          <p:cNvGrpSpPr/>
          <p:nvPr/>
        </p:nvGrpSpPr>
        <p:grpSpPr>
          <a:xfrm rot="0">
            <a:off x="14610249" y="8921734"/>
            <a:ext cx="2863582" cy="585191"/>
            <a:chOff x="0" y="0"/>
            <a:chExt cx="3818109" cy="780255"/>
          </a:xfrm>
        </p:grpSpPr>
        <p:grpSp>
          <p:nvGrpSpPr>
            <p:cNvPr name="Group 28" id="28"/>
            <p:cNvGrpSpPr/>
            <p:nvPr/>
          </p:nvGrpSpPr>
          <p:grpSpPr>
            <a:xfrm rot="0">
              <a:off x="12700" y="662940"/>
              <a:ext cx="3464478" cy="117315"/>
              <a:chOff x="0" y="0"/>
              <a:chExt cx="684341" cy="23173"/>
            </a:xfrm>
          </p:grpSpPr>
          <p:sp>
            <p:nvSpPr>
              <p:cNvPr name="Freeform 29" id="29"/>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FFFFFF"/>
              </a:solidFill>
            </p:spPr>
          </p:sp>
          <p:sp>
            <p:nvSpPr>
              <p:cNvPr name="TextBox 30" id="30"/>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31" id="31"/>
            <p:cNvSpPr txBox="true"/>
            <p:nvPr/>
          </p:nvSpPr>
          <p:spPr>
            <a:xfrm rot="0">
              <a:off x="0" y="9525"/>
              <a:ext cx="3818109" cy="47307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FFFFFF"/>
                  </a:solidFill>
                  <a:latin typeface="Montserrat Bold"/>
                </a:rPr>
                <a:t>COMPANYNAME</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0" r="0" b="15625"/>
            <a:stretch>
              <a:fillRect/>
            </a:stretch>
          </p:blipFill>
          <p:spPr>
            <a:xfrm flipH="false" flipV="false">
              <a:off x="0" y="0"/>
              <a:ext cx="24384000" cy="13716000"/>
            </a:xfrm>
            <a:prstGeom prst="rect">
              <a:avLst/>
            </a:prstGeom>
          </p:spPr>
        </p:pic>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9" t="740" r="0" b="0"/>
          <a:stretch>
            <a:fillRect/>
          </a:stretch>
        </p:blipFill>
        <p:spPr>
          <a:xfrm flipH="false" flipV="false" rot="0">
            <a:off x="-996065" y="-1463838"/>
            <a:ext cx="17932091" cy="10523199"/>
          </a:xfrm>
          <a:prstGeom prst="rect">
            <a:avLst/>
          </a:prstGeom>
        </p:spPr>
      </p:pic>
      <p:grpSp>
        <p:nvGrpSpPr>
          <p:cNvPr name="Group 5" id="5"/>
          <p:cNvGrpSpPr/>
          <p:nvPr/>
        </p:nvGrpSpPr>
        <p:grpSpPr>
          <a:xfrm rot="0">
            <a:off x="10324323" y="8766765"/>
            <a:ext cx="3307089" cy="740160"/>
            <a:chOff x="0" y="0"/>
            <a:chExt cx="5330190" cy="1192950"/>
          </a:xfrm>
        </p:grpSpPr>
        <p:sp>
          <p:nvSpPr>
            <p:cNvPr name="Freeform 6" id="6"/>
            <p:cNvSpPr/>
            <p:nvPr/>
          </p:nvSpPr>
          <p:spPr>
            <a:xfrm flipH="false" flipV="false">
              <a:off x="50800" y="42005"/>
              <a:ext cx="5228590" cy="1109989"/>
            </a:xfrm>
            <a:custGeom>
              <a:avLst/>
              <a:gdLst/>
              <a:ahLst/>
              <a:cxnLst/>
              <a:rect r="r" b="b" t="t" l="l"/>
              <a:pathLst>
                <a:path h="1109989" w="5228590">
                  <a:moveTo>
                    <a:pt x="15240" y="1031230"/>
                  </a:moveTo>
                  <a:cubicBezTo>
                    <a:pt x="207010" y="863209"/>
                    <a:pt x="292100" y="774998"/>
                    <a:pt x="369570" y="697288"/>
                  </a:cubicBezTo>
                  <a:cubicBezTo>
                    <a:pt x="450850" y="615378"/>
                    <a:pt x="537210" y="524016"/>
                    <a:pt x="614680" y="444206"/>
                  </a:cubicBezTo>
                  <a:cubicBezTo>
                    <a:pt x="684530" y="372797"/>
                    <a:pt x="754380" y="301388"/>
                    <a:pt x="814070" y="241531"/>
                  </a:cubicBezTo>
                  <a:cubicBezTo>
                    <a:pt x="862330" y="193225"/>
                    <a:pt x="908050" y="149119"/>
                    <a:pt x="944880" y="112364"/>
                  </a:cubicBezTo>
                  <a:cubicBezTo>
                    <a:pt x="972820" y="84011"/>
                    <a:pt x="999490" y="56707"/>
                    <a:pt x="1018540" y="38855"/>
                  </a:cubicBezTo>
                  <a:cubicBezTo>
                    <a:pt x="1029970" y="28354"/>
                    <a:pt x="1042670" y="18903"/>
                    <a:pt x="1049020" y="13652"/>
                  </a:cubicBezTo>
                  <a:cubicBezTo>
                    <a:pt x="1052830" y="10502"/>
                    <a:pt x="1054100" y="9451"/>
                    <a:pt x="1056640" y="7351"/>
                  </a:cubicBezTo>
                  <a:cubicBezTo>
                    <a:pt x="1060450" y="5251"/>
                    <a:pt x="1064260" y="4201"/>
                    <a:pt x="1068070" y="3151"/>
                  </a:cubicBezTo>
                  <a:cubicBezTo>
                    <a:pt x="1071880" y="2101"/>
                    <a:pt x="1075690" y="0"/>
                    <a:pt x="1079500" y="0"/>
                  </a:cubicBezTo>
                  <a:cubicBezTo>
                    <a:pt x="1083310" y="0"/>
                    <a:pt x="1087120" y="0"/>
                    <a:pt x="1090930" y="0"/>
                  </a:cubicBezTo>
                  <a:cubicBezTo>
                    <a:pt x="1094740" y="0"/>
                    <a:pt x="1098550" y="1050"/>
                    <a:pt x="1102360" y="2101"/>
                  </a:cubicBezTo>
                  <a:cubicBezTo>
                    <a:pt x="1106170" y="3151"/>
                    <a:pt x="1108710" y="5251"/>
                    <a:pt x="1112520" y="7351"/>
                  </a:cubicBezTo>
                  <a:cubicBezTo>
                    <a:pt x="1115060" y="9451"/>
                    <a:pt x="1118870" y="11552"/>
                    <a:pt x="1121410" y="13652"/>
                  </a:cubicBezTo>
                  <a:cubicBezTo>
                    <a:pt x="1123950" y="15752"/>
                    <a:pt x="1126490" y="17853"/>
                    <a:pt x="1127760" y="21003"/>
                  </a:cubicBezTo>
                  <a:cubicBezTo>
                    <a:pt x="1130300" y="24153"/>
                    <a:pt x="1131570" y="27304"/>
                    <a:pt x="1132840" y="30454"/>
                  </a:cubicBezTo>
                  <a:cubicBezTo>
                    <a:pt x="1134110" y="33604"/>
                    <a:pt x="1134110" y="36755"/>
                    <a:pt x="1134110" y="39905"/>
                  </a:cubicBezTo>
                  <a:cubicBezTo>
                    <a:pt x="1134110" y="43056"/>
                    <a:pt x="1134110" y="46206"/>
                    <a:pt x="1132840" y="49356"/>
                  </a:cubicBezTo>
                  <a:cubicBezTo>
                    <a:pt x="1131570" y="52507"/>
                    <a:pt x="1130300" y="55657"/>
                    <a:pt x="1129030" y="58808"/>
                  </a:cubicBezTo>
                  <a:cubicBezTo>
                    <a:pt x="1126490" y="61958"/>
                    <a:pt x="1123950" y="61958"/>
                    <a:pt x="1121410" y="67209"/>
                  </a:cubicBezTo>
                  <a:cubicBezTo>
                    <a:pt x="1111250" y="89261"/>
                    <a:pt x="1104900" y="194275"/>
                    <a:pt x="1096010" y="258333"/>
                  </a:cubicBezTo>
                  <a:cubicBezTo>
                    <a:pt x="1085850" y="324491"/>
                    <a:pt x="1071880" y="390649"/>
                    <a:pt x="1064260" y="457858"/>
                  </a:cubicBezTo>
                  <a:cubicBezTo>
                    <a:pt x="1056640" y="527167"/>
                    <a:pt x="1043940" y="605926"/>
                    <a:pt x="1051560" y="669984"/>
                  </a:cubicBezTo>
                  <a:cubicBezTo>
                    <a:pt x="1057910" y="723541"/>
                    <a:pt x="1054100" y="789699"/>
                    <a:pt x="1096010" y="817003"/>
                  </a:cubicBezTo>
                  <a:cubicBezTo>
                    <a:pt x="1146810" y="850607"/>
                    <a:pt x="1273810" y="838006"/>
                    <a:pt x="1371600" y="820153"/>
                  </a:cubicBezTo>
                  <a:cubicBezTo>
                    <a:pt x="1497330" y="797050"/>
                    <a:pt x="1651000" y="720391"/>
                    <a:pt x="1778000" y="656333"/>
                  </a:cubicBezTo>
                  <a:cubicBezTo>
                    <a:pt x="1903730" y="593325"/>
                    <a:pt x="2021840" y="511415"/>
                    <a:pt x="2129790" y="438955"/>
                  </a:cubicBezTo>
                  <a:cubicBezTo>
                    <a:pt x="2226310" y="373847"/>
                    <a:pt x="2319020" y="306639"/>
                    <a:pt x="2397760" y="245731"/>
                  </a:cubicBezTo>
                  <a:cubicBezTo>
                    <a:pt x="2463800" y="195325"/>
                    <a:pt x="2538730" y="135467"/>
                    <a:pt x="2575560" y="101863"/>
                  </a:cubicBezTo>
                  <a:cubicBezTo>
                    <a:pt x="2593340" y="85061"/>
                    <a:pt x="2604770" y="69309"/>
                    <a:pt x="2613660" y="61958"/>
                  </a:cubicBezTo>
                  <a:cubicBezTo>
                    <a:pt x="2617470" y="58808"/>
                    <a:pt x="2620010" y="57758"/>
                    <a:pt x="2622550" y="55657"/>
                  </a:cubicBezTo>
                  <a:cubicBezTo>
                    <a:pt x="2625090" y="54607"/>
                    <a:pt x="2627630" y="53557"/>
                    <a:pt x="2631440" y="52507"/>
                  </a:cubicBezTo>
                  <a:cubicBezTo>
                    <a:pt x="2635250" y="51457"/>
                    <a:pt x="2639060" y="51457"/>
                    <a:pt x="2642870" y="51457"/>
                  </a:cubicBezTo>
                  <a:cubicBezTo>
                    <a:pt x="2646680" y="51457"/>
                    <a:pt x="2649220" y="51457"/>
                    <a:pt x="2653030" y="51457"/>
                  </a:cubicBezTo>
                  <a:cubicBezTo>
                    <a:pt x="2656840" y="51457"/>
                    <a:pt x="2659380" y="53557"/>
                    <a:pt x="2663190" y="54607"/>
                  </a:cubicBezTo>
                  <a:cubicBezTo>
                    <a:pt x="2665730" y="55657"/>
                    <a:pt x="2669540" y="56707"/>
                    <a:pt x="2672080" y="58808"/>
                  </a:cubicBezTo>
                  <a:cubicBezTo>
                    <a:pt x="2674620" y="60908"/>
                    <a:pt x="2677160" y="63008"/>
                    <a:pt x="2679700" y="65108"/>
                  </a:cubicBezTo>
                  <a:cubicBezTo>
                    <a:pt x="2682240" y="67209"/>
                    <a:pt x="2683510" y="70359"/>
                    <a:pt x="2684780" y="72459"/>
                  </a:cubicBezTo>
                  <a:cubicBezTo>
                    <a:pt x="2686050" y="75610"/>
                    <a:pt x="2687320" y="77710"/>
                    <a:pt x="2687320" y="80860"/>
                  </a:cubicBezTo>
                  <a:cubicBezTo>
                    <a:pt x="2688590" y="84011"/>
                    <a:pt x="2688590" y="87161"/>
                    <a:pt x="2688590" y="90312"/>
                  </a:cubicBezTo>
                  <a:cubicBezTo>
                    <a:pt x="2688590" y="93462"/>
                    <a:pt x="2687320" y="95562"/>
                    <a:pt x="2686050" y="98713"/>
                  </a:cubicBezTo>
                  <a:cubicBezTo>
                    <a:pt x="2684780" y="100813"/>
                    <a:pt x="2682240" y="103963"/>
                    <a:pt x="2680970" y="106064"/>
                  </a:cubicBezTo>
                  <a:cubicBezTo>
                    <a:pt x="2678430" y="108164"/>
                    <a:pt x="2678430" y="109214"/>
                    <a:pt x="2674620" y="113415"/>
                  </a:cubicBezTo>
                  <a:cubicBezTo>
                    <a:pt x="2658110" y="130217"/>
                    <a:pt x="2584450" y="195325"/>
                    <a:pt x="2534920" y="246781"/>
                  </a:cubicBezTo>
                  <a:cubicBezTo>
                    <a:pt x="2471420" y="311889"/>
                    <a:pt x="2392680" y="396950"/>
                    <a:pt x="2329180" y="476760"/>
                  </a:cubicBezTo>
                  <a:cubicBezTo>
                    <a:pt x="2265680" y="556570"/>
                    <a:pt x="2204720" y="643731"/>
                    <a:pt x="2156460" y="723541"/>
                  </a:cubicBezTo>
                  <a:cubicBezTo>
                    <a:pt x="2113280" y="794950"/>
                    <a:pt x="2042160" y="878961"/>
                    <a:pt x="2049780" y="931467"/>
                  </a:cubicBezTo>
                  <a:cubicBezTo>
                    <a:pt x="2054860" y="967172"/>
                    <a:pt x="2087880" y="1003926"/>
                    <a:pt x="2127250" y="1015478"/>
                  </a:cubicBezTo>
                  <a:cubicBezTo>
                    <a:pt x="2184400" y="1032280"/>
                    <a:pt x="2296160" y="995525"/>
                    <a:pt x="2382520" y="969272"/>
                  </a:cubicBezTo>
                  <a:cubicBezTo>
                    <a:pt x="2480310" y="938818"/>
                    <a:pt x="2584450" y="882111"/>
                    <a:pt x="2679700" y="833805"/>
                  </a:cubicBezTo>
                  <a:cubicBezTo>
                    <a:pt x="2773680" y="786549"/>
                    <a:pt x="2870200" y="728792"/>
                    <a:pt x="2950210" y="683636"/>
                  </a:cubicBezTo>
                  <a:cubicBezTo>
                    <a:pt x="3013710" y="647932"/>
                    <a:pt x="3086100" y="597525"/>
                    <a:pt x="3121660" y="585974"/>
                  </a:cubicBezTo>
                  <a:cubicBezTo>
                    <a:pt x="3135630" y="581773"/>
                    <a:pt x="3145790" y="583874"/>
                    <a:pt x="3153410" y="581773"/>
                  </a:cubicBezTo>
                  <a:cubicBezTo>
                    <a:pt x="3157220" y="580723"/>
                    <a:pt x="3159760" y="578623"/>
                    <a:pt x="3162300" y="577573"/>
                  </a:cubicBezTo>
                  <a:cubicBezTo>
                    <a:pt x="3164840" y="576523"/>
                    <a:pt x="3168650" y="575473"/>
                    <a:pt x="3171190" y="575473"/>
                  </a:cubicBezTo>
                  <a:cubicBezTo>
                    <a:pt x="3175000" y="575473"/>
                    <a:pt x="3177540" y="575473"/>
                    <a:pt x="3181350" y="575473"/>
                  </a:cubicBezTo>
                  <a:cubicBezTo>
                    <a:pt x="3185160" y="575473"/>
                    <a:pt x="3187700" y="576523"/>
                    <a:pt x="3191510" y="577573"/>
                  </a:cubicBezTo>
                  <a:cubicBezTo>
                    <a:pt x="3194050" y="578623"/>
                    <a:pt x="3197860" y="579673"/>
                    <a:pt x="3200400" y="580723"/>
                  </a:cubicBezTo>
                  <a:cubicBezTo>
                    <a:pt x="3202940" y="582823"/>
                    <a:pt x="3205480" y="584924"/>
                    <a:pt x="3208020" y="587024"/>
                  </a:cubicBezTo>
                  <a:cubicBezTo>
                    <a:pt x="3210560" y="589124"/>
                    <a:pt x="3213100" y="591225"/>
                    <a:pt x="3214370" y="593325"/>
                  </a:cubicBezTo>
                  <a:cubicBezTo>
                    <a:pt x="3215640" y="595425"/>
                    <a:pt x="3216910" y="598575"/>
                    <a:pt x="3218180" y="601726"/>
                  </a:cubicBezTo>
                  <a:cubicBezTo>
                    <a:pt x="3219450" y="603826"/>
                    <a:pt x="3219450" y="606977"/>
                    <a:pt x="3219450" y="609077"/>
                  </a:cubicBezTo>
                  <a:cubicBezTo>
                    <a:pt x="3219450" y="612227"/>
                    <a:pt x="3219450" y="614327"/>
                    <a:pt x="3218180" y="617478"/>
                  </a:cubicBezTo>
                  <a:cubicBezTo>
                    <a:pt x="3216910" y="620628"/>
                    <a:pt x="3215640" y="623779"/>
                    <a:pt x="3214370" y="625879"/>
                  </a:cubicBezTo>
                  <a:cubicBezTo>
                    <a:pt x="3213100" y="627979"/>
                    <a:pt x="3211830" y="630079"/>
                    <a:pt x="3209290" y="632180"/>
                  </a:cubicBezTo>
                  <a:cubicBezTo>
                    <a:pt x="3206750" y="634280"/>
                    <a:pt x="3204210" y="635330"/>
                    <a:pt x="3201670" y="638480"/>
                  </a:cubicBezTo>
                  <a:cubicBezTo>
                    <a:pt x="3192780" y="647932"/>
                    <a:pt x="3178810" y="677335"/>
                    <a:pt x="3163570" y="700438"/>
                  </a:cubicBezTo>
                  <a:cubicBezTo>
                    <a:pt x="3141980" y="731942"/>
                    <a:pt x="3107690" y="779198"/>
                    <a:pt x="3084830" y="810702"/>
                  </a:cubicBezTo>
                  <a:cubicBezTo>
                    <a:pt x="3067050" y="834855"/>
                    <a:pt x="3032760" y="855858"/>
                    <a:pt x="3039110" y="872660"/>
                  </a:cubicBezTo>
                  <a:cubicBezTo>
                    <a:pt x="3046730" y="894713"/>
                    <a:pt x="3112770" y="912565"/>
                    <a:pt x="3163570" y="922016"/>
                  </a:cubicBezTo>
                  <a:cubicBezTo>
                    <a:pt x="3234690" y="935668"/>
                    <a:pt x="3341370" y="929367"/>
                    <a:pt x="3434080" y="925166"/>
                  </a:cubicBezTo>
                  <a:cubicBezTo>
                    <a:pt x="3534410" y="919916"/>
                    <a:pt x="3643630" y="905214"/>
                    <a:pt x="3742690" y="890512"/>
                  </a:cubicBezTo>
                  <a:cubicBezTo>
                    <a:pt x="3835400" y="876860"/>
                    <a:pt x="3929380" y="855858"/>
                    <a:pt x="4009390" y="840106"/>
                  </a:cubicBezTo>
                  <a:cubicBezTo>
                    <a:pt x="4076700" y="826454"/>
                    <a:pt x="4141470" y="812802"/>
                    <a:pt x="4193540" y="801251"/>
                  </a:cubicBezTo>
                  <a:cubicBezTo>
                    <a:pt x="4231640" y="792850"/>
                    <a:pt x="4257040" y="781298"/>
                    <a:pt x="4291330" y="778148"/>
                  </a:cubicBezTo>
                  <a:cubicBezTo>
                    <a:pt x="4329430" y="773947"/>
                    <a:pt x="4364990" y="780248"/>
                    <a:pt x="4414520" y="781298"/>
                  </a:cubicBezTo>
                  <a:cubicBezTo>
                    <a:pt x="4489450" y="783399"/>
                    <a:pt x="4592320" y="793900"/>
                    <a:pt x="4700270" y="791800"/>
                  </a:cubicBezTo>
                  <a:cubicBezTo>
                    <a:pt x="4839970" y="789699"/>
                    <a:pt x="5132070" y="759246"/>
                    <a:pt x="5179060" y="759246"/>
                  </a:cubicBezTo>
                  <a:cubicBezTo>
                    <a:pt x="5186680" y="759246"/>
                    <a:pt x="5187950" y="759246"/>
                    <a:pt x="5193030" y="760296"/>
                  </a:cubicBezTo>
                  <a:cubicBezTo>
                    <a:pt x="5198110" y="761346"/>
                    <a:pt x="5203190" y="763446"/>
                    <a:pt x="5207000" y="765546"/>
                  </a:cubicBezTo>
                  <a:cubicBezTo>
                    <a:pt x="5210810" y="767647"/>
                    <a:pt x="5215890" y="769747"/>
                    <a:pt x="5218430" y="772897"/>
                  </a:cubicBezTo>
                  <a:cubicBezTo>
                    <a:pt x="5220970" y="776048"/>
                    <a:pt x="5223510" y="780248"/>
                    <a:pt x="5224780" y="783399"/>
                  </a:cubicBezTo>
                  <a:cubicBezTo>
                    <a:pt x="5226050" y="787599"/>
                    <a:pt x="5228590" y="790750"/>
                    <a:pt x="5228590" y="794950"/>
                  </a:cubicBezTo>
                  <a:cubicBezTo>
                    <a:pt x="5228590" y="799151"/>
                    <a:pt x="5227320" y="803351"/>
                    <a:pt x="5226050" y="807552"/>
                  </a:cubicBezTo>
                  <a:cubicBezTo>
                    <a:pt x="5224780" y="811752"/>
                    <a:pt x="5222240" y="814903"/>
                    <a:pt x="5219700" y="818053"/>
                  </a:cubicBezTo>
                  <a:cubicBezTo>
                    <a:pt x="5217160" y="821203"/>
                    <a:pt x="5213350" y="824354"/>
                    <a:pt x="5209540" y="826454"/>
                  </a:cubicBezTo>
                  <a:cubicBezTo>
                    <a:pt x="5205730" y="828554"/>
                    <a:pt x="5201920" y="831705"/>
                    <a:pt x="5196840" y="832755"/>
                  </a:cubicBezTo>
                  <a:cubicBezTo>
                    <a:pt x="5191760" y="833805"/>
                    <a:pt x="5186680" y="833805"/>
                    <a:pt x="5181600" y="833805"/>
                  </a:cubicBezTo>
                  <a:cubicBezTo>
                    <a:pt x="5176520" y="833805"/>
                    <a:pt x="5172710" y="832755"/>
                    <a:pt x="5167630" y="831705"/>
                  </a:cubicBezTo>
                  <a:cubicBezTo>
                    <a:pt x="5163820" y="830655"/>
                    <a:pt x="5158740" y="828554"/>
                    <a:pt x="5154930" y="826454"/>
                  </a:cubicBezTo>
                  <a:cubicBezTo>
                    <a:pt x="5151120" y="824354"/>
                    <a:pt x="5147310" y="820153"/>
                    <a:pt x="5144770" y="817003"/>
                  </a:cubicBezTo>
                  <a:cubicBezTo>
                    <a:pt x="5142230" y="813852"/>
                    <a:pt x="5140960" y="809652"/>
                    <a:pt x="5139690" y="805451"/>
                  </a:cubicBezTo>
                  <a:cubicBezTo>
                    <a:pt x="5138420" y="801251"/>
                    <a:pt x="5138420" y="798101"/>
                    <a:pt x="5138420" y="793900"/>
                  </a:cubicBezTo>
                  <a:cubicBezTo>
                    <a:pt x="5138420" y="789699"/>
                    <a:pt x="5139690" y="785499"/>
                    <a:pt x="5140960" y="782349"/>
                  </a:cubicBezTo>
                  <a:cubicBezTo>
                    <a:pt x="5142230" y="778148"/>
                    <a:pt x="5144770" y="774998"/>
                    <a:pt x="5148580" y="771847"/>
                  </a:cubicBezTo>
                  <a:cubicBezTo>
                    <a:pt x="5151120" y="768697"/>
                    <a:pt x="5156200" y="766597"/>
                    <a:pt x="5160010" y="764496"/>
                  </a:cubicBezTo>
                  <a:cubicBezTo>
                    <a:pt x="5163820" y="762396"/>
                    <a:pt x="5168900" y="761346"/>
                    <a:pt x="5173980" y="760296"/>
                  </a:cubicBezTo>
                  <a:cubicBezTo>
                    <a:pt x="5179060" y="759246"/>
                    <a:pt x="5184140" y="758195"/>
                    <a:pt x="5189220" y="759246"/>
                  </a:cubicBezTo>
                  <a:cubicBezTo>
                    <a:pt x="5194300" y="760296"/>
                    <a:pt x="5199380" y="761346"/>
                    <a:pt x="5203190" y="763446"/>
                  </a:cubicBezTo>
                  <a:cubicBezTo>
                    <a:pt x="5207000" y="765546"/>
                    <a:pt x="5210810" y="766597"/>
                    <a:pt x="5214620" y="769747"/>
                  </a:cubicBezTo>
                  <a:cubicBezTo>
                    <a:pt x="5218430" y="772897"/>
                    <a:pt x="5220970" y="776048"/>
                    <a:pt x="5223510" y="780248"/>
                  </a:cubicBezTo>
                  <a:cubicBezTo>
                    <a:pt x="5226050" y="783399"/>
                    <a:pt x="5227320" y="787599"/>
                    <a:pt x="5227320" y="791800"/>
                  </a:cubicBezTo>
                  <a:cubicBezTo>
                    <a:pt x="5227320" y="796000"/>
                    <a:pt x="5228590" y="799151"/>
                    <a:pt x="5227320" y="803351"/>
                  </a:cubicBezTo>
                  <a:cubicBezTo>
                    <a:pt x="5226050" y="807552"/>
                    <a:pt x="5224780" y="811752"/>
                    <a:pt x="5222240" y="814903"/>
                  </a:cubicBezTo>
                  <a:cubicBezTo>
                    <a:pt x="5219700" y="818053"/>
                    <a:pt x="5217160" y="822254"/>
                    <a:pt x="5213350" y="824354"/>
                  </a:cubicBezTo>
                  <a:cubicBezTo>
                    <a:pt x="5209540" y="827504"/>
                    <a:pt x="5205730" y="828554"/>
                    <a:pt x="5200650" y="830655"/>
                  </a:cubicBezTo>
                  <a:cubicBezTo>
                    <a:pt x="5196840" y="831705"/>
                    <a:pt x="5186680" y="833805"/>
                    <a:pt x="5186680" y="833805"/>
                  </a:cubicBezTo>
                  <a:cubicBezTo>
                    <a:pt x="5186680" y="833805"/>
                    <a:pt x="4841240" y="868459"/>
                    <a:pt x="4696460" y="871610"/>
                  </a:cubicBezTo>
                  <a:cubicBezTo>
                    <a:pt x="4580890" y="874760"/>
                    <a:pt x="4453890" y="870560"/>
                    <a:pt x="4386580" y="863209"/>
                  </a:cubicBezTo>
                  <a:cubicBezTo>
                    <a:pt x="4353560" y="859008"/>
                    <a:pt x="4339590" y="848507"/>
                    <a:pt x="4312920" y="848507"/>
                  </a:cubicBezTo>
                  <a:cubicBezTo>
                    <a:pt x="4282440" y="847457"/>
                    <a:pt x="4251960" y="856908"/>
                    <a:pt x="4213860" y="864259"/>
                  </a:cubicBezTo>
                  <a:cubicBezTo>
                    <a:pt x="4161790" y="873710"/>
                    <a:pt x="4095750" y="890512"/>
                    <a:pt x="4027170" y="904164"/>
                  </a:cubicBezTo>
                  <a:cubicBezTo>
                    <a:pt x="3944620" y="920966"/>
                    <a:pt x="3848100" y="941969"/>
                    <a:pt x="3752850" y="956670"/>
                  </a:cubicBezTo>
                  <a:cubicBezTo>
                    <a:pt x="3649980" y="972422"/>
                    <a:pt x="3536950" y="989224"/>
                    <a:pt x="3431540" y="993425"/>
                  </a:cubicBezTo>
                  <a:cubicBezTo>
                    <a:pt x="3328670" y="997626"/>
                    <a:pt x="3208020" y="1003926"/>
                    <a:pt x="3128010" y="985024"/>
                  </a:cubicBezTo>
                  <a:cubicBezTo>
                    <a:pt x="3070860" y="971372"/>
                    <a:pt x="3009900" y="952470"/>
                    <a:pt x="2989580" y="918866"/>
                  </a:cubicBezTo>
                  <a:cubicBezTo>
                    <a:pt x="2969260" y="884211"/>
                    <a:pt x="2994660" y="820153"/>
                    <a:pt x="3012440" y="777098"/>
                  </a:cubicBezTo>
                  <a:cubicBezTo>
                    <a:pt x="3028950" y="736143"/>
                    <a:pt x="3063240" y="699388"/>
                    <a:pt x="3088640" y="664734"/>
                  </a:cubicBezTo>
                  <a:cubicBezTo>
                    <a:pt x="3110230" y="634280"/>
                    <a:pt x="3140710" y="591225"/>
                    <a:pt x="3153410" y="581773"/>
                  </a:cubicBezTo>
                  <a:cubicBezTo>
                    <a:pt x="3157220" y="578623"/>
                    <a:pt x="3159760" y="578623"/>
                    <a:pt x="3162300" y="577573"/>
                  </a:cubicBezTo>
                  <a:cubicBezTo>
                    <a:pt x="3164840" y="576523"/>
                    <a:pt x="3168650" y="575473"/>
                    <a:pt x="3171190" y="575473"/>
                  </a:cubicBezTo>
                  <a:cubicBezTo>
                    <a:pt x="3175000" y="575473"/>
                    <a:pt x="3177540" y="575473"/>
                    <a:pt x="3181350" y="575473"/>
                  </a:cubicBezTo>
                  <a:cubicBezTo>
                    <a:pt x="3185160" y="575473"/>
                    <a:pt x="3187700" y="576523"/>
                    <a:pt x="3191510" y="577573"/>
                  </a:cubicBezTo>
                  <a:cubicBezTo>
                    <a:pt x="3194050" y="578623"/>
                    <a:pt x="3197860" y="579673"/>
                    <a:pt x="3200400" y="580723"/>
                  </a:cubicBezTo>
                  <a:cubicBezTo>
                    <a:pt x="3202940" y="582823"/>
                    <a:pt x="3205480" y="584924"/>
                    <a:pt x="3208020" y="587024"/>
                  </a:cubicBezTo>
                  <a:cubicBezTo>
                    <a:pt x="3210560" y="589124"/>
                    <a:pt x="3213100" y="591225"/>
                    <a:pt x="3214370" y="593325"/>
                  </a:cubicBezTo>
                  <a:cubicBezTo>
                    <a:pt x="3215640" y="595425"/>
                    <a:pt x="3216910" y="598575"/>
                    <a:pt x="3218180" y="601726"/>
                  </a:cubicBezTo>
                  <a:cubicBezTo>
                    <a:pt x="3219450" y="603826"/>
                    <a:pt x="3219450" y="606977"/>
                    <a:pt x="3219450" y="609077"/>
                  </a:cubicBezTo>
                  <a:cubicBezTo>
                    <a:pt x="3219450" y="612227"/>
                    <a:pt x="3219450" y="614327"/>
                    <a:pt x="3218180" y="617478"/>
                  </a:cubicBezTo>
                  <a:cubicBezTo>
                    <a:pt x="3216910" y="620628"/>
                    <a:pt x="3215640" y="623779"/>
                    <a:pt x="3214370" y="625879"/>
                  </a:cubicBezTo>
                  <a:cubicBezTo>
                    <a:pt x="3213100" y="627979"/>
                    <a:pt x="3211830" y="630079"/>
                    <a:pt x="3209290" y="632180"/>
                  </a:cubicBezTo>
                  <a:cubicBezTo>
                    <a:pt x="3206750" y="634280"/>
                    <a:pt x="3205480" y="637430"/>
                    <a:pt x="3201670" y="638480"/>
                  </a:cubicBezTo>
                  <a:cubicBezTo>
                    <a:pt x="3194050" y="641631"/>
                    <a:pt x="3177540" y="634280"/>
                    <a:pt x="3159760" y="638480"/>
                  </a:cubicBezTo>
                  <a:cubicBezTo>
                    <a:pt x="3121660" y="648982"/>
                    <a:pt x="3055620" y="700438"/>
                    <a:pt x="2993390" y="736143"/>
                  </a:cubicBezTo>
                  <a:cubicBezTo>
                    <a:pt x="2913380" y="782349"/>
                    <a:pt x="2813050" y="841156"/>
                    <a:pt x="2716530" y="889462"/>
                  </a:cubicBezTo>
                  <a:cubicBezTo>
                    <a:pt x="2614930" y="939868"/>
                    <a:pt x="2504440" y="1000776"/>
                    <a:pt x="2397760" y="1030180"/>
                  </a:cubicBezTo>
                  <a:cubicBezTo>
                    <a:pt x="2301240" y="1056433"/>
                    <a:pt x="2178050" y="1090037"/>
                    <a:pt x="2106930" y="1066934"/>
                  </a:cubicBezTo>
                  <a:cubicBezTo>
                    <a:pt x="2048510" y="1048032"/>
                    <a:pt x="1993900" y="991325"/>
                    <a:pt x="1983740" y="938818"/>
                  </a:cubicBezTo>
                  <a:cubicBezTo>
                    <a:pt x="1971040" y="872660"/>
                    <a:pt x="2044700" y="772897"/>
                    <a:pt x="2090420" y="692037"/>
                  </a:cubicBezTo>
                  <a:cubicBezTo>
                    <a:pt x="2138680" y="605926"/>
                    <a:pt x="2203450" y="519816"/>
                    <a:pt x="2268220" y="438955"/>
                  </a:cubicBezTo>
                  <a:cubicBezTo>
                    <a:pt x="2331720" y="358095"/>
                    <a:pt x="2413000" y="275135"/>
                    <a:pt x="2475230" y="206876"/>
                  </a:cubicBezTo>
                  <a:cubicBezTo>
                    <a:pt x="2526030" y="152269"/>
                    <a:pt x="2594610" y="78760"/>
                    <a:pt x="2613660" y="61958"/>
                  </a:cubicBezTo>
                  <a:cubicBezTo>
                    <a:pt x="2617470" y="57758"/>
                    <a:pt x="2620010" y="57758"/>
                    <a:pt x="2622550" y="55657"/>
                  </a:cubicBezTo>
                  <a:cubicBezTo>
                    <a:pt x="2625090" y="54607"/>
                    <a:pt x="2627630" y="53557"/>
                    <a:pt x="2631440" y="52507"/>
                  </a:cubicBezTo>
                  <a:cubicBezTo>
                    <a:pt x="2635250" y="51457"/>
                    <a:pt x="2639060" y="51457"/>
                    <a:pt x="2642870" y="51457"/>
                  </a:cubicBezTo>
                  <a:cubicBezTo>
                    <a:pt x="2646680" y="51457"/>
                    <a:pt x="2649220" y="51457"/>
                    <a:pt x="2653030" y="51457"/>
                  </a:cubicBezTo>
                  <a:cubicBezTo>
                    <a:pt x="2656840" y="51457"/>
                    <a:pt x="2659380" y="53557"/>
                    <a:pt x="2663190" y="54607"/>
                  </a:cubicBezTo>
                  <a:cubicBezTo>
                    <a:pt x="2665730" y="55657"/>
                    <a:pt x="2669540" y="56707"/>
                    <a:pt x="2672080" y="58808"/>
                  </a:cubicBezTo>
                  <a:cubicBezTo>
                    <a:pt x="2674620" y="60908"/>
                    <a:pt x="2677160" y="63008"/>
                    <a:pt x="2679700" y="65108"/>
                  </a:cubicBezTo>
                  <a:cubicBezTo>
                    <a:pt x="2682240" y="67209"/>
                    <a:pt x="2683510" y="70359"/>
                    <a:pt x="2684780" y="72459"/>
                  </a:cubicBezTo>
                  <a:cubicBezTo>
                    <a:pt x="2686050" y="75610"/>
                    <a:pt x="2687320" y="77710"/>
                    <a:pt x="2687320" y="80860"/>
                  </a:cubicBezTo>
                  <a:cubicBezTo>
                    <a:pt x="2688590" y="84011"/>
                    <a:pt x="2688590" y="87161"/>
                    <a:pt x="2688590" y="90312"/>
                  </a:cubicBezTo>
                  <a:cubicBezTo>
                    <a:pt x="2688590" y="93462"/>
                    <a:pt x="2687320" y="95562"/>
                    <a:pt x="2686050" y="98713"/>
                  </a:cubicBezTo>
                  <a:cubicBezTo>
                    <a:pt x="2684780" y="100813"/>
                    <a:pt x="2682240" y="103963"/>
                    <a:pt x="2680970" y="106064"/>
                  </a:cubicBezTo>
                  <a:cubicBezTo>
                    <a:pt x="2678430" y="108164"/>
                    <a:pt x="2678430" y="110264"/>
                    <a:pt x="2674620" y="113415"/>
                  </a:cubicBezTo>
                  <a:cubicBezTo>
                    <a:pt x="2667000" y="120765"/>
                    <a:pt x="2649220" y="131267"/>
                    <a:pt x="2630170" y="147019"/>
                  </a:cubicBezTo>
                  <a:cubicBezTo>
                    <a:pt x="2589530" y="178523"/>
                    <a:pt x="2515870" y="242581"/>
                    <a:pt x="2448560" y="294037"/>
                  </a:cubicBezTo>
                  <a:cubicBezTo>
                    <a:pt x="2368550" y="355995"/>
                    <a:pt x="2275840" y="424254"/>
                    <a:pt x="2176780" y="490412"/>
                  </a:cubicBezTo>
                  <a:cubicBezTo>
                    <a:pt x="2066290" y="564971"/>
                    <a:pt x="1944370" y="650032"/>
                    <a:pt x="1812290" y="715140"/>
                  </a:cubicBezTo>
                  <a:cubicBezTo>
                    <a:pt x="1676400" y="782349"/>
                    <a:pt x="1508760" y="864259"/>
                    <a:pt x="1371600" y="885261"/>
                  </a:cubicBezTo>
                  <a:cubicBezTo>
                    <a:pt x="1263650" y="902064"/>
                    <a:pt x="1132840" y="907314"/>
                    <a:pt x="1065530" y="867409"/>
                  </a:cubicBezTo>
                  <a:cubicBezTo>
                    <a:pt x="1003300" y="830655"/>
                    <a:pt x="981710" y="737193"/>
                    <a:pt x="966470" y="667884"/>
                  </a:cubicBezTo>
                  <a:cubicBezTo>
                    <a:pt x="951230" y="597525"/>
                    <a:pt x="971550" y="520866"/>
                    <a:pt x="977900" y="449457"/>
                  </a:cubicBezTo>
                  <a:cubicBezTo>
                    <a:pt x="984250" y="380148"/>
                    <a:pt x="994410" y="308739"/>
                    <a:pt x="1004570" y="245731"/>
                  </a:cubicBezTo>
                  <a:cubicBezTo>
                    <a:pt x="1013460" y="192174"/>
                    <a:pt x="1024890" y="137568"/>
                    <a:pt x="1032510" y="95562"/>
                  </a:cubicBezTo>
                  <a:cubicBezTo>
                    <a:pt x="1038860" y="64058"/>
                    <a:pt x="1041400" y="25203"/>
                    <a:pt x="1049020" y="13652"/>
                  </a:cubicBezTo>
                  <a:cubicBezTo>
                    <a:pt x="1051560" y="9451"/>
                    <a:pt x="1054100" y="9451"/>
                    <a:pt x="1056640" y="7351"/>
                  </a:cubicBezTo>
                  <a:cubicBezTo>
                    <a:pt x="1060450" y="5251"/>
                    <a:pt x="1064260" y="4201"/>
                    <a:pt x="1068070" y="3151"/>
                  </a:cubicBezTo>
                  <a:cubicBezTo>
                    <a:pt x="1071880" y="2101"/>
                    <a:pt x="1075690" y="0"/>
                    <a:pt x="1079500" y="0"/>
                  </a:cubicBezTo>
                  <a:cubicBezTo>
                    <a:pt x="1083310" y="0"/>
                    <a:pt x="1087120" y="0"/>
                    <a:pt x="1090930" y="0"/>
                  </a:cubicBezTo>
                  <a:cubicBezTo>
                    <a:pt x="1094740" y="0"/>
                    <a:pt x="1098550" y="1050"/>
                    <a:pt x="1102360" y="2101"/>
                  </a:cubicBezTo>
                  <a:cubicBezTo>
                    <a:pt x="1106170" y="3151"/>
                    <a:pt x="1108710" y="5251"/>
                    <a:pt x="1112520" y="7351"/>
                  </a:cubicBezTo>
                  <a:cubicBezTo>
                    <a:pt x="1115060" y="9451"/>
                    <a:pt x="1118870" y="11552"/>
                    <a:pt x="1121410" y="13652"/>
                  </a:cubicBezTo>
                  <a:cubicBezTo>
                    <a:pt x="1123950" y="15752"/>
                    <a:pt x="1126490" y="17853"/>
                    <a:pt x="1127760" y="21003"/>
                  </a:cubicBezTo>
                  <a:cubicBezTo>
                    <a:pt x="1130300" y="24153"/>
                    <a:pt x="1131570" y="27304"/>
                    <a:pt x="1132840" y="30454"/>
                  </a:cubicBezTo>
                  <a:cubicBezTo>
                    <a:pt x="1134110" y="33604"/>
                    <a:pt x="1134110" y="36755"/>
                    <a:pt x="1134110" y="39905"/>
                  </a:cubicBezTo>
                  <a:cubicBezTo>
                    <a:pt x="1134110" y="43056"/>
                    <a:pt x="1134110" y="46206"/>
                    <a:pt x="1132840" y="49356"/>
                  </a:cubicBezTo>
                  <a:cubicBezTo>
                    <a:pt x="1131570" y="52507"/>
                    <a:pt x="1130300" y="55657"/>
                    <a:pt x="1129030" y="58808"/>
                  </a:cubicBezTo>
                  <a:cubicBezTo>
                    <a:pt x="1126490" y="61958"/>
                    <a:pt x="1125220" y="64058"/>
                    <a:pt x="1121410" y="67209"/>
                  </a:cubicBezTo>
                  <a:cubicBezTo>
                    <a:pt x="1113790" y="72459"/>
                    <a:pt x="1098550" y="77710"/>
                    <a:pt x="1085850" y="87161"/>
                  </a:cubicBezTo>
                  <a:cubicBezTo>
                    <a:pt x="1064260" y="102913"/>
                    <a:pt x="1037590" y="128116"/>
                    <a:pt x="1009650" y="155420"/>
                  </a:cubicBezTo>
                  <a:cubicBezTo>
                    <a:pt x="971550" y="192174"/>
                    <a:pt x="928370" y="238380"/>
                    <a:pt x="881380" y="286686"/>
                  </a:cubicBezTo>
                  <a:cubicBezTo>
                    <a:pt x="822960" y="347594"/>
                    <a:pt x="754380" y="419003"/>
                    <a:pt x="685800" y="490412"/>
                  </a:cubicBezTo>
                  <a:cubicBezTo>
                    <a:pt x="609600" y="571272"/>
                    <a:pt x="523240" y="663684"/>
                    <a:pt x="443230" y="746644"/>
                  </a:cubicBezTo>
                  <a:cubicBezTo>
                    <a:pt x="367030" y="826454"/>
                    <a:pt x="281940" y="917816"/>
                    <a:pt x="217170" y="981874"/>
                  </a:cubicBezTo>
                  <a:cubicBezTo>
                    <a:pt x="171450" y="1027029"/>
                    <a:pt x="115570" y="1079536"/>
                    <a:pt x="97790" y="1094238"/>
                  </a:cubicBezTo>
                  <a:cubicBezTo>
                    <a:pt x="92710" y="1098438"/>
                    <a:pt x="91440" y="1099488"/>
                    <a:pt x="87630" y="1101589"/>
                  </a:cubicBezTo>
                  <a:cubicBezTo>
                    <a:pt x="83820" y="1103689"/>
                    <a:pt x="78740" y="1104739"/>
                    <a:pt x="74930" y="1105789"/>
                  </a:cubicBezTo>
                  <a:cubicBezTo>
                    <a:pt x="71120" y="1106839"/>
                    <a:pt x="66040" y="1107889"/>
                    <a:pt x="62230" y="1108940"/>
                  </a:cubicBezTo>
                  <a:cubicBezTo>
                    <a:pt x="57150" y="1109990"/>
                    <a:pt x="53340" y="1109990"/>
                    <a:pt x="48260" y="1108940"/>
                  </a:cubicBezTo>
                  <a:cubicBezTo>
                    <a:pt x="44450" y="1107889"/>
                    <a:pt x="39370" y="1106839"/>
                    <a:pt x="35560" y="1105789"/>
                  </a:cubicBezTo>
                  <a:cubicBezTo>
                    <a:pt x="31750" y="1104739"/>
                    <a:pt x="26670" y="1102639"/>
                    <a:pt x="22860" y="1100539"/>
                  </a:cubicBezTo>
                  <a:cubicBezTo>
                    <a:pt x="19050" y="1098438"/>
                    <a:pt x="16510" y="1095288"/>
                    <a:pt x="13970" y="1092137"/>
                  </a:cubicBezTo>
                  <a:cubicBezTo>
                    <a:pt x="11430" y="1088987"/>
                    <a:pt x="8890" y="1085837"/>
                    <a:pt x="6350" y="1082686"/>
                  </a:cubicBezTo>
                  <a:cubicBezTo>
                    <a:pt x="3810" y="1079536"/>
                    <a:pt x="2540" y="1075335"/>
                    <a:pt x="1270" y="1072185"/>
                  </a:cubicBezTo>
                  <a:cubicBezTo>
                    <a:pt x="0" y="1069035"/>
                    <a:pt x="0" y="1064834"/>
                    <a:pt x="0" y="1061684"/>
                  </a:cubicBezTo>
                  <a:cubicBezTo>
                    <a:pt x="0" y="1057483"/>
                    <a:pt x="1270" y="1054333"/>
                    <a:pt x="2540" y="1050132"/>
                  </a:cubicBezTo>
                  <a:cubicBezTo>
                    <a:pt x="3810" y="1046982"/>
                    <a:pt x="5080" y="1042781"/>
                    <a:pt x="7620" y="1039631"/>
                  </a:cubicBezTo>
                  <a:cubicBezTo>
                    <a:pt x="10160" y="1036480"/>
                    <a:pt x="15240" y="1031230"/>
                    <a:pt x="15240" y="1031230"/>
                  </a:cubicBezTo>
                </a:path>
              </a:pathLst>
            </a:custGeom>
            <a:solidFill>
              <a:srgbClr val="FFFFFF"/>
            </a:solidFill>
            <a:ln>
              <a:noFill/>
            </a:ln>
          </p:spPr>
        </p:sp>
      </p:grpSp>
      <p:grpSp>
        <p:nvGrpSpPr>
          <p:cNvPr name="Group 7" id="7"/>
          <p:cNvGrpSpPr/>
          <p:nvPr/>
        </p:nvGrpSpPr>
        <p:grpSpPr>
          <a:xfrm rot="0">
            <a:off x="14610249" y="8921734"/>
            <a:ext cx="2863582" cy="585191"/>
            <a:chOff x="0" y="0"/>
            <a:chExt cx="3818109" cy="780255"/>
          </a:xfrm>
        </p:grpSpPr>
        <p:grpSp>
          <p:nvGrpSpPr>
            <p:cNvPr name="Group 8" id="8"/>
            <p:cNvGrpSpPr/>
            <p:nvPr/>
          </p:nvGrpSpPr>
          <p:grpSpPr>
            <a:xfrm rot="0">
              <a:off x="12700" y="662940"/>
              <a:ext cx="3464478" cy="117315"/>
              <a:chOff x="0" y="0"/>
              <a:chExt cx="684341" cy="23173"/>
            </a:xfrm>
          </p:grpSpPr>
          <p:sp>
            <p:nvSpPr>
              <p:cNvPr name="Freeform 9" id="9"/>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000000"/>
              </a:solidFill>
            </p:spPr>
          </p:sp>
          <p:sp>
            <p:nvSpPr>
              <p:cNvPr name="TextBox 10" id="10"/>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1" id="11"/>
            <p:cNvSpPr txBox="true"/>
            <p:nvPr/>
          </p:nvSpPr>
          <p:spPr>
            <a:xfrm rot="0">
              <a:off x="0" y="9525"/>
              <a:ext cx="3818109" cy="47307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COMPANYNAME</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76011">
            <a:off x="9065002" y="-3717949"/>
            <a:ext cx="16115167" cy="9493299"/>
          </a:xfrm>
          <a:prstGeom prst="rect">
            <a:avLst/>
          </a:prstGeom>
        </p:spPr>
      </p:pic>
      <p:grpSp>
        <p:nvGrpSpPr>
          <p:cNvPr name="Group 3" id="3"/>
          <p:cNvGrpSpPr/>
          <p:nvPr/>
        </p:nvGrpSpPr>
        <p:grpSpPr>
          <a:xfrm rot="0">
            <a:off x="4943428" y="678162"/>
            <a:ext cx="5600445" cy="1650312"/>
            <a:chOff x="0" y="0"/>
            <a:chExt cx="1475014" cy="434650"/>
          </a:xfrm>
        </p:grpSpPr>
        <p:sp>
          <p:nvSpPr>
            <p:cNvPr name="Freeform 4" id="4"/>
            <p:cNvSpPr/>
            <p:nvPr/>
          </p:nvSpPr>
          <p:spPr>
            <a:xfrm flipH="false" flipV="false">
              <a:off x="0" y="0"/>
              <a:ext cx="1475014" cy="434650"/>
            </a:xfrm>
            <a:custGeom>
              <a:avLst/>
              <a:gdLst/>
              <a:ahLst/>
              <a:cxnLst/>
              <a:rect r="r" b="b" t="t" l="l"/>
              <a:pathLst>
                <a:path h="434650" w="1475014">
                  <a:moveTo>
                    <a:pt x="70501" y="0"/>
                  </a:moveTo>
                  <a:lnTo>
                    <a:pt x="1404513" y="0"/>
                  </a:lnTo>
                  <a:cubicBezTo>
                    <a:pt x="1443450" y="0"/>
                    <a:pt x="1475014" y="31564"/>
                    <a:pt x="1475014" y="70501"/>
                  </a:cubicBezTo>
                  <a:lnTo>
                    <a:pt x="1475014" y="364149"/>
                  </a:lnTo>
                  <a:cubicBezTo>
                    <a:pt x="1475014" y="382847"/>
                    <a:pt x="1467586" y="400779"/>
                    <a:pt x="1454365" y="414001"/>
                  </a:cubicBezTo>
                  <a:cubicBezTo>
                    <a:pt x="1441143" y="427222"/>
                    <a:pt x="1423211" y="434650"/>
                    <a:pt x="1404513" y="434650"/>
                  </a:cubicBezTo>
                  <a:lnTo>
                    <a:pt x="70501" y="434650"/>
                  </a:lnTo>
                  <a:cubicBezTo>
                    <a:pt x="51803" y="434650"/>
                    <a:pt x="33871" y="427222"/>
                    <a:pt x="20649" y="414001"/>
                  </a:cubicBezTo>
                  <a:cubicBezTo>
                    <a:pt x="7428" y="400779"/>
                    <a:pt x="0" y="382847"/>
                    <a:pt x="0" y="364149"/>
                  </a:cubicBezTo>
                  <a:lnTo>
                    <a:pt x="0" y="70501"/>
                  </a:lnTo>
                  <a:cubicBezTo>
                    <a:pt x="0" y="51803"/>
                    <a:pt x="7428" y="33871"/>
                    <a:pt x="20649" y="20649"/>
                  </a:cubicBezTo>
                  <a:cubicBezTo>
                    <a:pt x="33871" y="7428"/>
                    <a:pt x="51803" y="0"/>
                    <a:pt x="70501" y="0"/>
                  </a:cubicBezTo>
                  <a:close/>
                </a:path>
              </a:pathLst>
            </a:custGeom>
            <a:solidFill>
              <a:srgbClr val="000000">
                <a:alpha val="0"/>
              </a:srgbClr>
            </a:solidFill>
            <a:ln w="47625">
              <a:solidFill>
                <a:srgbClr val="225F44"/>
              </a:solidFill>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1571121" y="678162"/>
            <a:ext cx="1704459" cy="1704459"/>
            <a:chOff x="0" y="0"/>
            <a:chExt cx="812800" cy="812800"/>
          </a:xfrm>
        </p:grpSpPr>
        <p:sp>
          <p:nvSpPr>
            <p:cNvPr name="Freeform 7" id="7"/>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9" id="9"/>
          <p:cNvSpPr/>
          <p:nvPr/>
        </p:nvSpPr>
        <p:spPr>
          <a:xfrm flipV="true">
            <a:off x="2667692" y="1528890"/>
            <a:ext cx="2309037" cy="3003"/>
          </a:xfrm>
          <a:prstGeom prst="line">
            <a:avLst/>
          </a:prstGeom>
          <a:ln cap="flat" w="38100">
            <a:solidFill>
              <a:srgbClr val="225F44"/>
            </a:solidFill>
            <a:prstDash val="solid"/>
            <a:headEnd type="none" len="sm" w="sm"/>
            <a:tailEnd type="none" len="sm" w="sm"/>
          </a:ln>
        </p:spPr>
      </p:sp>
      <p:sp>
        <p:nvSpPr>
          <p:cNvPr name="AutoShape 10" id="10"/>
          <p:cNvSpPr/>
          <p:nvPr/>
        </p:nvSpPr>
        <p:spPr>
          <a:xfrm flipV="true">
            <a:off x="10543873" y="1557841"/>
            <a:ext cx="6742322" cy="27450"/>
          </a:xfrm>
          <a:prstGeom prst="line">
            <a:avLst/>
          </a:prstGeom>
          <a:ln cap="flat" w="38100">
            <a:solidFill>
              <a:srgbClr val="225F44"/>
            </a:solidFill>
            <a:prstDash val="solid"/>
            <a:headEnd type="none" len="sm" w="sm"/>
            <a:tailEnd type="none" len="sm" w="sm"/>
          </a:ln>
        </p:spPr>
      </p:sp>
      <p:grpSp>
        <p:nvGrpSpPr>
          <p:cNvPr name="Group 11" id="11"/>
          <p:cNvGrpSpPr/>
          <p:nvPr/>
        </p:nvGrpSpPr>
        <p:grpSpPr>
          <a:xfrm rot="0">
            <a:off x="14184367" y="732309"/>
            <a:ext cx="3369304" cy="1650312"/>
            <a:chOff x="0" y="0"/>
            <a:chExt cx="887389" cy="434650"/>
          </a:xfrm>
        </p:grpSpPr>
        <p:sp>
          <p:nvSpPr>
            <p:cNvPr name="Freeform 12" id="12"/>
            <p:cNvSpPr/>
            <p:nvPr/>
          </p:nvSpPr>
          <p:spPr>
            <a:xfrm flipH="false" flipV="false">
              <a:off x="0" y="0"/>
              <a:ext cx="887389" cy="434650"/>
            </a:xfrm>
            <a:custGeom>
              <a:avLst/>
              <a:gdLst/>
              <a:ahLst/>
              <a:cxnLst/>
              <a:rect r="r" b="b" t="t" l="l"/>
              <a:pathLst>
                <a:path h="434650" w="887389">
                  <a:moveTo>
                    <a:pt x="117187" y="0"/>
                  </a:moveTo>
                  <a:lnTo>
                    <a:pt x="770202" y="0"/>
                  </a:lnTo>
                  <a:cubicBezTo>
                    <a:pt x="801282" y="0"/>
                    <a:pt x="831089" y="12346"/>
                    <a:pt x="853066" y="34323"/>
                  </a:cubicBezTo>
                  <a:cubicBezTo>
                    <a:pt x="875042" y="56300"/>
                    <a:pt x="887389" y="86107"/>
                    <a:pt x="887389" y="117187"/>
                  </a:cubicBezTo>
                  <a:lnTo>
                    <a:pt x="887389" y="317463"/>
                  </a:lnTo>
                  <a:cubicBezTo>
                    <a:pt x="887389" y="348543"/>
                    <a:pt x="875042" y="378350"/>
                    <a:pt x="853066" y="400327"/>
                  </a:cubicBezTo>
                  <a:cubicBezTo>
                    <a:pt x="831089" y="422304"/>
                    <a:pt x="801282" y="434650"/>
                    <a:pt x="770202" y="434650"/>
                  </a:cubicBezTo>
                  <a:lnTo>
                    <a:pt x="117187" y="434650"/>
                  </a:lnTo>
                  <a:cubicBezTo>
                    <a:pt x="86107" y="434650"/>
                    <a:pt x="56300" y="422304"/>
                    <a:pt x="34323" y="400327"/>
                  </a:cubicBezTo>
                  <a:cubicBezTo>
                    <a:pt x="12346" y="378350"/>
                    <a:pt x="0" y="348543"/>
                    <a:pt x="0" y="317463"/>
                  </a:cubicBezTo>
                  <a:lnTo>
                    <a:pt x="0" y="117187"/>
                  </a:lnTo>
                  <a:cubicBezTo>
                    <a:pt x="0" y="86107"/>
                    <a:pt x="12346" y="56300"/>
                    <a:pt x="34323" y="34323"/>
                  </a:cubicBezTo>
                  <a:cubicBezTo>
                    <a:pt x="56300" y="12346"/>
                    <a:pt x="86107" y="0"/>
                    <a:pt x="117187" y="0"/>
                  </a:cubicBezTo>
                  <a:close/>
                </a:path>
              </a:pathLst>
            </a:custGeom>
            <a:solidFill>
              <a:srgbClr val="225F44"/>
            </a:solidFill>
            <a:ln w="47625">
              <a:solidFill>
                <a:srgbClr val="225F44"/>
              </a:solidFill>
            </a:ln>
          </p:spPr>
        </p:sp>
        <p:sp>
          <p:nvSpPr>
            <p:cNvPr name="TextBox 13" id="13"/>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14" id="14"/>
          <p:cNvPicPr>
            <a:picLocks noChangeAspect="true"/>
          </p:cNvPicPr>
          <p:nvPr/>
        </p:nvPicPr>
        <p:blipFill>
          <a:blip r:embed="rId4"/>
          <a:srcRect l="0" t="0" r="0" b="0"/>
          <a:stretch>
            <a:fillRect/>
          </a:stretch>
        </p:blipFill>
        <p:spPr>
          <a:xfrm flipH="false" flipV="false" rot="0">
            <a:off x="0" y="4973710"/>
            <a:ext cx="12344400" cy="8229600"/>
          </a:xfrm>
          <a:prstGeom prst="rect">
            <a:avLst/>
          </a:prstGeom>
        </p:spPr>
      </p:pic>
      <p:grpSp>
        <p:nvGrpSpPr>
          <p:cNvPr name="Group 15" id="15"/>
          <p:cNvGrpSpPr/>
          <p:nvPr/>
        </p:nvGrpSpPr>
        <p:grpSpPr>
          <a:xfrm rot="0">
            <a:off x="1853314" y="9585715"/>
            <a:ext cx="2598358" cy="87986"/>
            <a:chOff x="0" y="0"/>
            <a:chExt cx="684341" cy="23173"/>
          </a:xfrm>
        </p:grpSpPr>
        <p:sp>
          <p:nvSpPr>
            <p:cNvPr name="Freeform 16" id="16"/>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000000"/>
            </a:solidFill>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18" id="18"/>
          <p:cNvPicPr>
            <a:picLocks noChangeAspect="true"/>
          </p:cNvPicPr>
          <p:nvPr/>
        </p:nvPicPr>
        <p:blipFill>
          <a:blip r:embed="rId5"/>
          <a:srcRect l="2504" t="10004" r="0" b="0"/>
          <a:stretch>
            <a:fillRect/>
          </a:stretch>
        </p:blipFill>
        <p:spPr>
          <a:xfrm flipH="false" flipV="false" rot="0">
            <a:off x="12344400" y="4973710"/>
            <a:ext cx="5943600" cy="8229600"/>
          </a:xfrm>
          <a:prstGeom prst="rect">
            <a:avLst/>
          </a:prstGeom>
        </p:spPr>
      </p:pic>
      <p:grpSp>
        <p:nvGrpSpPr>
          <p:cNvPr name="Group 19" id="19"/>
          <p:cNvGrpSpPr/>
          <p:nvPr/>
        </p:nvGrpSpPr>
        <p:grpSpPr>
          <a:xfrm rot="0">
            <a:off x="10433685" y="8712994"/>
            <a:ext cx="6825615" cy="1090612"/>
            <a:chOff x="0" y="0"/>
            <a:chExt cx="9100820" cy="1454150"/>
          </a:xfrm>
        </p:grpSpPr>
        <p:sp>
          <p:nvSpPr>
            <p:cNvPr name="Freeform 20" id="20"/>
            <p:cNvSpPr/>
            <p:nvPr/>
          </p:nvSpPr>
          <p:spPr>
            <a:xfrm flipH="false" flipV="false">
              <a:off x="50800" y="50800"/>
              <a:ext cx="9000490" cy="1353820"/>
            </a:xfrm>
            <a:custGeom>
              <a:avLst/>
              <a:gdLst/>
              <a:ahLst/>
              <a:cxnLst/>
              <a:rect r="r" b="b" t="t" l="l"/>
              <a:pathLst>
                <a:path h="1353820" w="9000490">
                  <a:moveTo>
                    <a:pt x="19050" y="1257300"/>
                  </a:moveTo>
                  <a:cubicBezTo>
                    <a:pt x="217170" y="1097280"/>
                    <a:pt x="312420" y="1004570"/>
                    <a:pt x="401320" y="920750"/>
                  </a:cubicBezTo>
                  <a:cubicBezTo>
                    <a:pt x="499110" y="826770"/>
                    <a:pt x="612140" y="717550"/>
                    <a:pt x="707390" y="621030"/>
                  </a:cubicBezTo>
                  <a:cubicBezTo>
                    <a:pt x="793750" y="533400"/>
                    <a:pt x="876300" y="444500"/>
                    <a:pt x="949960" y="367030"/>
                  </a:cubicBezTo>
                  <a:cubicBezTo>
                    <a:pt x="1010920" y="302260"/>
                    <a:pt x="1066800" y="242570"/>
                    <a:pt x="1116330" y="189230"/>
                  </a:cubicBezTo>
                  <a:cubicBezTo>
                    <a:pt x="1156970" y="144780"/>
                    <a:pt x="1200150" y="100330"/>
                    <a:pt x="1226820" y="67310"/>
                  </a:cubicBezTo>
                  <a:cubicBezTo>
                    <a:pt x="1243330" y="46990"/>
                    <a:pt x="1256030" y="24130"/>
                    <a:pt x="1264920" y="15240"/>
                  </a:cubicBezTo>
                  <a:cubicBezTo>
                    <a:pt x="1268730" y="11430"/>
                    <a:pt x="1270000" y="10160"/>
                    <a:pt x="1273810" y="7620"/>
                  </a:cubicBezTo>
                  <a:cubicBezTo>
                    <a:pt x="1276350" y="5080"/>
                    <a:pt x="1280160" y="3810"/>
                    <a:pt x="1283970" y="2540"/>
                  </a:cubicBezTo>
                  <a:cubicBezTo>
                    <a:pt x="1287780" y="1270"/>
                    <a:pt x="1290320" y="0"/>
                    <a:pt x="1294130" y="0"/>
                  </a:cubicBezTo>
                  <a:cubicBezTo>
                    <a:pt x="1297940" y="0"/>
                    <a:pt x="1301750" y="0"/>
                    <a:pt x="1305560" y="0"/>
                  </a:cubicBezTo>
                  <a:cubicBezTo>
                    <a:pt x="1309370" y="0"/>
                    <a:pt x="1311910" y="1270"/>
                    <a:pt x="1315720" y="2540"/>
                  </a:cubicBezTo>
                  <a:cubicBezTo>
                    <a:pt x="1318260" y="3810"/>
                    <a:pt x="1322070" y="5080"/>
                    <a:pt x="1324610" y="7620"/>
                  </a:cubicBezTo>
                  <a:cubicBezTo>
                    <a:pt x="1327150" y="10160"/>
                    <a:pt x="1330960" y="12700"/>
                    <a:pt x="1333500" y="15240"/>
                  </a:cubicBezTo>
                  <a:cubicBezTo>
                    <a:pt x="1336040" y="17780"/>
                    <a:pt x="1338580" y="20320"/>
                    <a:pt x="1339850" y="24130"/>
                  </a:cubicBezTo>
                  <a:cubicBezTo>
                    <a:pt x="1341120" y="26670"/>
                    <a:pt x="1342390" y="30480"/>
                    <a:pt x="1343660" y="34290"/>
                  </a:cubicBezTo>
                  <a:cubicBezTo>
                    <a:pt x="1344930" y="38100"/>
                    <a:pt x="1344930" y="41910"/>
                    <a:pt x="1344930" y="45720"/>
                  </a:cubicBezTo>
                  <a:cubicBezTo>
                    <a:pt x="1344930" y="49530"/>
                    <a:pt x="1343660" y="52070"/>
                    <a:pt x="1342390" y="55880"/>
                  </a:cubicBezTo>
                  <a:cubicBezTo>
                    <a:pt x="1341120" y="59690"/>
                    <a:pt x="1339850" y="63500"/>
                    <a:pt x="1338580" y="66040"/>
                  </a:cubicBezTo>
                  <a:cubicBezTo>
                    <a:pt x="1337310" y="69850"/>
                    <a:pt x="1336040" y="69850"/>
                    <a:pt x="1332230" y="74930"/>
                  </a:cubicBezTo>
                  <a:cubicBezTo>
                    <a:pt x="1313180" y="96520"/>
                    <a:pt x="1207770" y="179070"/>
                    <a:pt x="1143000" y="242570"/>
                  </a:cubicBezTo>
                  <a:cubicBezTo>
                    <a:pt x="1066800" y="316230"/>
                    <a:pt x="982980" y="407670"/>
                    <a:pt x="906780" y="494030"/>
                  </a:cubicBezTo>
                  <a:cubicBezTo>
                    <a:pt x="830580" y="580390"/>
                    <a:pt x="751840" y="674370"/>
                    <a:pt x="685800" y="763270"/>
                  </a:cubicBezTo>
                  <a:cubicBezTo>
                    <a:pt x="626110" y="843280"/>
                    <a:pt x="567690" y="924560"/>
                    <a:pt x="527050" y="999490"/>
                  </a:cubicBezTo>
                  <a:cubicBezTo>
                    <a:pt x="494030" y="1060450"/>
                    <a:pt x="467360" y="1156970"/>
                    <a:pt x="454660" y="1176020"/>
                  </a:cubicBezTo>
                  <a:cubicBezTo>
                    <a:pt x="452120" y="1179830"/>
                    <a:pt x="450850" y="1179830"/>
                    <a:pt x="448310" y="1182370"/>
                  </a:cubicBezTo>
                  <a:cubicBezTo>
                    <a:pt x="445770" y="1184910"/>
                    <a:pt x="443230" y="1187450"/>
                    <a:pt x="440690" y="1188720"/>
                  </a:cubicBezTo>
                  <a:cubicBezTo>
                    <a:pt x="438150" y="1189990"/>
                    <a:pt x="434340" y="1189990"/>
                    <a:pt x="431800" y="1191260"/>
                  </a:cubicBezTo>
                  <a:cubicBezTo>
                    <a:pt x="429260" y="1191260"/>
                    <a:pt x="425450" y="1192530"/>
                    <a:pt x="422910" y="1192530"/>
                  </a:cubicBezTo>
                  <a:cubicBezTo>
                    <a:pt x="419100" y="1192530"/>
                    <a:pt x="416560" y="1192530"/>
                    <a:pt x="412750" y="1191260"/>
                  </a:cubicBezTo>
                  <a:cubicBezTo>
                    <a:pt x="410210" y="1191260"/>
                    <a:pt x="406400" y="1189990"/>
                    <a:pt x="403860" y="1188720"/>
                  </a:cubicBezTo>
                  <a:cubicBezTo>
                    <a:pt x="401320" y="1187450"/>
                    <a:pt x="398780" y="1186180"/>
                    <a:pt x="396240" y="1183640"/>
                  </a:cubicBezTo>
                  <a:cubicBezTo>
                    <a:pt x="393700" y="1181100"/>
                    <a:pt x="392430" y="1178560"/>
                    <a:pt x="389890" y="1176020"/>
                  </a:cubicBezTo>
                  <a:cubicBezTo>
                    <a:pt x="388620" y="1173480"/>
                    <a:pt x="386080" y="1170940"/>
                    <a:pt x="384810" y="1168400"/>
                  </a:cubicBezTo>
                  <a:cubicBezTo>
                    <a:pt x="383540" y="1165860"/>
                    <a:pt x="383540" y="1162050"/>
                    <a:pt x="383540" y="1159510"/>
                  </a:cubicBezTo>
                  <a:cubicBezTo>
                    <a:pt x="383540" y="1155700"/>
                    <a:pt x="382270" y="1153160"/>
                    <a:pt x="382270" y="1149350"/>
                  </a:cubicBezTo>
                  <a:cubicBezTo>
                    <a:pt x="382270" y="1146810"/>
                    <a:pt x="383540" y="1143000"/>
                    <a:pt x="384810" y="1140460"/>
                  </a:cubicBezTo>
                  <a:cubicBezTo>
                    <a:pt x="386080" y="1137920"/>
                    <a:pt x="386080" y="1134110"/>
                    <a:pt x="389890" y="1131570"/>
                  </a:cubicBezTo>
                  <a:cubicBezTo>
                    <a:pt x="406400" y="1121410"/>
                    <a:pt x="495300" y="1146810"/>
                    <a:pt x="557530" y="1131570"/>
                  </a:cubicBezTo>
                  <a:cubicBezTo>
                    <a:pt x="645160" y="1109980"/>
                    <a:pt x="756920" y="1033780"/>
                    <a:pt x="858520" y="970280"/>
                  </a:cubicBezTo>
                  <a:cubicBezTo>
                    <a:pt x="974090" y="897890"/>
                    <a:pt x="1096010" y="801370"/>
                    <a:pt x="1210310" y="713740"/>
                  </a:cubicBezTo>
                  <a:cubicBezTo>
                    <a:pt x="1320800" y="628650"/>
                    <a:pt x="1435100" y="533400"/>
                    <a:pt x="1532890" y="453390"/>
                  </a:cubicBezTo>
                  <a:cubicBezTo>
                    <a:pt x="1616710" y="384810"/>
                    <a:pt x="1697990" y="312420"/>
                    <a:pt x="1762760" y="261620"/>
                  </a:cubicBezTo>
                  <a:cubicBezTo>
                    <a:pt x="1807210" y="226060"/>
                    <a:pt x="1863090" y="185420"/>
                    <a:pt x="1879600" y="173990"/>
                  </a:cubicBezTo>
                  <a:cubicBezTo>
                    <a:pt x="1883410" y="171450"/>
                    <a:pt x="1884680" y="170180"/>
                    <a:pt x="1887220" y="168910"/>
                  </a:cubicBezTo>
                  <a:cubicBezTo>
                    <a:pt x="1889760" y="167640"/>
                    <a:pt x="1893570" y="166370"/>
                    <a:pt x="1896110" y="165100"/>
                  </a:cubicBezTo>
                  <a:cubicBezTo>
                    <a:pt x="1899920" y="163830"/>
                    <a:pt x="1902460" y="165100"/>
                    <a:pt x="1906270" y="165100"/>
                  </a:cubicBezTo>
                  <a:cubicBezTo>
                    <a:pt x="1908810" y="165100"/>
                    <a:pt x="1912620" y="165100"/>
                    <a:pt x="1915160" y="166370"/>
                  </a:cubicBezTo>
                  <a:cubicBezTo>
                    <a:pt x="1917700" y="167640"/>
                    <a:pt x="1921510" y="168910"/>
                    <a:pt x="1924050" y="170180"/>
                  </a:cubicBezTo>
                  <a:cubicBezTo>
                    <a:pt x="1926590" y="171450"/>
                    <a:pt x="1929130" y="172720"/>
                    <a:pt x="1931670" y="175260"/>
                  </a:cubicBezTo>
                  <a:cubicBezTo>
                    <a:pt x="1934210" y="177800"/>
                    <a:pt x="1936750" y="180340"/>
                    <a:pt x="1938020" y="182880"/>
                  </a:cubicBezTo>
                  <a:cubicBezTo>
                    <a:pt x="1939290" y="185420"/>
                    <a:pt x="1940560" y="189230"/>
                    <a:pt x="1941830" y="191770"/>
                  </a:cubicBezTo>
                  <a:cubicBezTo>
                    <a:pt x="1943100" y="194310"/>
                    <a:pt x="1944370" y="198120"/>
                    <a:pt x="1944370" y="200660"/>
                  </a:cubicBezTo>
                  <a:cubicBezTo>
                    <a:pt x="1944370" y="204470"/>
                    <a:pt x="1944370" y="207010"/>
                    <a:pt x="1944370" y="210820"/>
                  </a:cubicBezTo>
                  <a:cubicBezTo>
                    <a:pt x="1944370" y="213360"/>
                    <a:pt x="1943100" y="217170"/>
                    <a:pt x="1941830" y="219710"/>
                  </a:cubicBezTo>
                  <a:cubicBezTo>
                    <a:pt x="1940560" y="222250"/>
                    <a:pt x="1938020" y="224790"/>
                    <a:pt x="1936750" y="227330"/>
                  </a:cubicBezTo>
                  <a:cubicBezTo>
                    <a:pt x="1934210" y="229870"/>
                    <a:pt x="1932940" y="229870"/>
                    <a:pt x="1930400" y="234950"/>
                  </a:cubicBezTo>
                  <a:cubicBezTo>
                    <a:pt x="1916430" y="256540"/>
                    <a:pt x="1868170" y="365760"/>
                    <a:pt x="1831340" y="429260"/>
                  </a:cubicBezTo>
                  <a:cubicBezTo>
                    <a:pt x="1794510" y="492760"/>
                    <a:pt x="1747520" y="554990"/>
                    <a:pt x="1709420" y="615950"/>
                  </a:cubicBezTo>
                  <a:cubicBezTo>
                    <a:pt x="1675130" y="671830"/>
                    <a:pt x="1634490" y="728980"/>
                    <a:pt x="1612900" y="778510"/>
                  </a:cubicBezTo>
                  <a:cubicBezTo>
                    <a:pt x="1596390" y="816610"/>
                    <a:pt x="1591310" y="869950"/>
                    <a:pt x="1583690" y="885190"/>
                  </a:cubicBezTo>
                  <a:cubicBezTo>
                    <a:pt x="1581150" y="889000"/>
                    <a:pt x="1579880" y="890270"/>
                    <a:pt x="1577340" y="892810"/>
                  </a:cubicBezTo>
                  <a:cubicBezTo>
                    <a:pt x="1574800" y="895350"/>
                    <a:pt x="1570990" y="896620"/>
                    <a:pt x="1568450" y="899160"/>
                  </a:cubicBezTo>
                  <a:cubicBezTo>
                    <a:pt x="1565910" y="900430"/>
                    <a:pt x="1563370" y="902970"/>
                    <a:pt x="1559560" y="904240"/>
                  </a:cubicBezTo>
                  <a:cubicBezTo>
                    <a:pt x="1557020" y="905510"/>
                    <a:pt x="1553210" y="905510"/>
                    <a:pt x="1549400" y="905510"/>
                  </a:cubicBezTo>
                  <a:cubicBezTo>
                    <a:pt x="1545590" y="905510"/>
                    <a:pt x="1541780" y="905510"/>
                    <a:pt x="1537970" y="905510"/>
                  </a:cubicBezTo>
                  <a:cubicBezTo>
                    <a:pt x="1534160" y="905510"/>
                    <a:pt x="1530350" y="904240"/>
                    <a:pt x="1527810" y="902970"/>
                  </a:cubicBezTo>
                  <a:cubicBezTo>
                    <a:pt x="1524000" y="901700"/>
                    <a:pt x="1521460" y="899160"/>
                    <a:pt x="1518920" y="896620"/>
                  </a:cubicBezTo>
                  <a:cubicBezTo>
                    <a:pt x="1516380" y="894080"/>
                    <a:pt x="1513840" y="892810"/>
                    <a:pt x="1511300" y="890270"/>
                  </a:cubicBezTo>
                  <a:cubicBezTo>
                    <a:pt x="1508760" y="887730"/>
                    <a:pt x="1507490" y="883920"/>
                    <a:pt x="1506220" y="880110"/>
                  </a:cubicBezTo>
                  <a:cubicBezTo>
                    <a:pt x="1504950" y="876300"/>
                    <a:pt x="1502410" y="873760"/>
                    <a:pt x="1502410" y="869950"/>
                  </a:cubicBezTo>
                  <a:cubicBezTo>
                    <a:pt x="1502410" y="866140"/>
                    <a:pt x="1502410" y="863600"/>
                    <a:pt x="1502410" y="859790"/>
                  </a:cubicBezTo>
                  <a:cubicBezTo>
                    <a:pt x="1502410" y="855980"/>
                    <a:pt x="1502410" y="853440"/>
                    <a:pt x="1503680" y="849630"/>
                  </a:cubicBezTo>
                  <a:cubicBezTo>
                    <a:pt x="1504950" y="845820"/>
                    <a:pt x="1503680" y="843280"/>
                    <a:pt x="1507490" y="839470"/>
                  </a:cubicBezTo>
                  <a:cubicBezTo>
                    <a:pt x="1520190" y="828040"/>
                    <a:pt x="1582420" y="824230"/>
                    <a:pt x="1624330" y="806450"/>
                  </a:cubicBezTo>
                  <a:cubicBezTo>
                    <a:pt x="1676400" y="783590"/>
                    <a:pt x="1736090" y="741680"/>
                    <a:pt x="1793240" y="706120"/>
                  </a:cubicBezTo>
                  <a:cubicBezTo>
                    <a:pt x="1854200" y="668020"/>
                    <a:pt x="1921510" y="623570"/>
                    <a:pt x="1978660" y="585470"/>
                  </a:cubicBezTo>
                  <a:cubicBezTo>
                    <a:pt x="2029460" y="551180"/>
                    <a:pt x="2089150" y="502920"/>
                    <a:pt x="2120900" y="488950"/>
                  </a:cubicBezTo>
                  <a:cubicBezTo>
                    <a:pt x="2134870" y="482600"/>
                    <a:pt x="2146300" y="483870"/>
                    <a:pt x="2153920" y="481330"/>
                  </a:cubicBezTo>
                  <a:cubicBezTo>
                    <a:pt x="2157730" y="480060"/>
                    <a:pt x="2159000" y="477520"/>
                    <a:pt x="2162810" y="476250"/>
                  </a:cubicBezTo>
                  <a:cubicBezTo>
                    <a:pt x="2166620" y="474980"/>
                    <a:pt x="2170430" y="473710"/>
                    <a:pt x="2174240" y="473710"/>
                  </a:cubicBezTo>
                  <a:cubicBezTo>
                    <a:pt x="2178050" y="473710"/>
                    <a:pt x="2180590" y="473710"/>
                    <a:pt x="2184400" y="473710"/>
                  </a:cubicBezTo>
                  <a:cubicBezTo>
                    <a:pt x="2188210" y="473710"/>
                    <a:pt x="2190750" y="474980"/>
                    <a:pt x="2194560" y="476250"/>
                  </a:cubicBezTo>
                  <a:cubicBezTo>
                    <a:pt x="2198370" y="477520"/>
                    <a:pt x="2202180" y="478790"/>
                    <a:pt x="2204720" y="481330"/>
                  </a:cubicBezTo>
                  <a:cubicBezTo>
                    <a:pt x="2207260" y="483870"/>
                    <a:pt x="2209800" y="486410"/>
                    <a:pt x="2212340" y="488950"/>
                  </a:cubicBezTo>
                  <a:cubicBezTo>
                    <a:pt x="2214880" y="491490"/>
                    <a:pt x="2217420" y="494030"/>
                    <a:pt x="2218690" y="497840"/>
                  </a:cubicBezTo>
                  <a:cubicBezTo>
                    <a:pt x="2219960" y="500380"/>
                    <a:pt x="2221230" y="504190"/>
                    <a:pt x="2222500" y="508000"/>
                  </a:cubicBezTo>
                  <a:cubicBezTo>
                    <a:pt x="2223770" y="511810"/>
                    <a:pt x="2223770" y="514350"/>
                    <a:pt x="2223770" y="518160"/>
                  </a:cubicBezTo>
                  <a:cubicBezTo>
                    <a:pt x="2223770" y="521970"/>
                    <a:pt x="2223770" y="524510"/>
                    <a:pt x="2222500" y="528320"/>
                  </a:cubicBezTo>
                  <a:cubicBezTo>
                    <a:pt x="2221230" y="532130"/>
                    <a:pt x="2219960" y="535940"/>
                    <a:pt x="2218690" y="538480"/>
                  </a:cubicBezTo>
                  <a:cubicBezTo>
                    <a:pt x="2217420" y="542290"/>
                    <a:pt x="2214880" y="544830"/>
                    <a:pt x="2212340" y="547370"/>
                  </a:cubicBezTo>
                  <a:cubicBezTo>
                    <a:pt x="2209800" y="549910"/>
                    <a:pt x="2207260" y="551180"/>
                    <a:pt x="2203450" y="554990"/>
                  </a:cubicBezTo>
                  <a:cubicBezTo>
                    <a:pt x="2192020" y="567690"/>
                    <a:pt x="2169160" y="605790"/>
                    <a:pt x="2146300" y="635000"/>
                  </a:cubicBezTo>
                  <a:cubicBezTo>
                    <a:pt x="2117090" y="673100"/>
                    <a:pt x="2075180" y="731520"/>
                    <a:pt x="2038350" y="764540"/>
                  </a:cubicBezTo>
                  <a:cubicBezTo>
                    <a:pt x="2009140" y="789940"/>
                    <a:pt x="1945640" y="819150"/>
                    <a:pt x="1946910" y="821690"/>
                  </a:cubicBezTo>
                  <a:cubicBezTo>
                    <a:pt x="1949450" y="826770"/>
                    <a:pt x="2228850" y="697230"/>
                    <a:pt x="2353310" y="635000"/>
                  </a:cubicBezTo>
                  <a:cubicBezTo>
                    <a:pt x="2462530" y="580390"/>
                    <a:pt x="2562860" y="519430"/>
                    <a:pt x="2656840" y="473710"/>
                  </a:cubicBezTo>
                  <a:cubicBezTo>
                    <a:pt x="2735580" y="435610"/>
                    <a:pt x="2819400" y="373380"/>
                    <a:pt x="2876550" y="378460"/>
                  </a:cubicBezTo>
                  <a:cubicBezTo>
                    <a:pt x="2917190" y="382270"/>
                    <a:pt x="2961640" y="412750"/>
                    <a:pt x="2975610" y="447040"/>
                  </a:cubicBezTo>
                  <a:cubicBezTo>
                    <a:pt x="2992120" y="487680"/>
                    <a:pt x="2957830" y="558800"/>
                    <a:pt x="2942590" y="618490"/>
                  </a:cubicBezTo>
                  <a:cubicBezTo>
                    <a:pt x="2924810" y="684530"/>
                    <a:pt x="2893060" y="762000"/>
                    <a:pt x="2872740" y="824230"/>
                  </a:cubicBezTo>
                  <a:cubicBezTo>
                    <a:pt x="2856230" y="875030"/>
                    <a:pt x="2815590" y="928370"/>
                    <a:pt x="2829560" y="962660"/>
                  </a:cubicBezTo>
                  <a:cubicBezTo>
                    <a:pt x="2843530" y="996950"/>
                    <a:pt x="2904490" y="1017270"/>
                    <a:pt x="2957830" y="1028700"/>
                  </a:cubicBezTo>
                  <a:cubicBezTo>
                    <a:pt x="3034030" y="1045210"/>
                    <a:pt x="3147060" y="1023620"/>
                    <a:pt x="3251200" y="1012190"/>
                  </a:cubicBezTo>
                  <a:cubicBezTo>
                    <a:pt x="3373120" y="998220"/>
                    <a:pt x="3505200" y="965200"/>
                    <a:pt x="3644900" y="944880"/>
                  </a:cubicBezTo>
                  <a:cubicBezTo>
                    <a:pt x="3803650" y="922020"/>
                    <a:pt x="3975100" y="899160"/>
                    <a:pt x="4155440" y="885190"/>
                  </a:cubicBezTo>
                  <a:cubicBezTo>
                    <a:pt x="4357370" y="869950"/>
                    <a:pt x="4570730" y="867410"/>
                    <a:pt x="4801870" y="863600"/>
                  </a:cubicBezTo>
                  <a:cubicBezTo>
                    <a:pt x="5068570" y="859790"/>
                    <a:pt x="5353050" y="869950"/>
                    <a:pt x="5664200" y="867410"/>
                  </a:cubicBezTo>
                  <a:cubicBezTo>
                    <a:pt x="6028690" y="863600"/>
                    <a:pt x="6437630" y="869950"/>
                    <a:pt x="6854190" y="840740"/>
                  </a:cubicBezTo>
                  <a:cubicBezTo>
                    <a:pt x="7320280" y="807720"/>
                    <a:pt x="7940040" y="711200"/>
                    <a:pt x="8328660" y="665480"/>
                  </a:cubicBezTo>
                  <a:cubicBezTo>
                    <a:pt x="8582660" y="635000"/>
                    <a:pt x="8905240" y="593090"/>
                    <a:pt x="8957310" y="590550"/>
                  </a:cubicBezTo>
                  <a:cubicBezTo>
                    <a:pt x="8964930" y="590550"/>
                    <a:pt x="8966200" y="589280"/>
                    <a:pt x="8970010" y="590550"/>
                  </a:cubicBezTo>
                  <a:cubicBezTo>
                    <a:pt x="8973820" y="591820"/>
                    <a:pt x="8977630" y="591820"/>
                    <a:pt x="8981440" y="594360"/>
                  </a:cubicBezTo>
                  <a:cubicBezTo>
                    <a:pt x="8985250" y="596900"/>
                    <a:pt x="8987790" y="599440"/>
                    <a:pt x="8990330" y="603250"/>
                  </a:cubicBezTo>
                  <a:cubicBezTo>
                    <a:pt x="8992870" y="605790"/>
                    <a:pt x="8995410" y="609600"/>
                    <a:pt x="8996680" y="613410"/>
                  </a:cubicBezTo>
                  <a:cubicBezTo>
                    <a:pt x="8997950" y="617220"/>
                    <a:pt x="8999220" y="621030"/>
                    <a:pt x="8999220" y="624840"/>
                  </a:cubicBezTo>
                  <a:cubicBezTo>
                    <a:pt x="8999220" y="628650"/>
                    <a:pt x="9000490" y="633730"/>
                    <a:pt x="8999220" y="637540"/>
                  </a:cubicBezTo>
                  <a:cubicBezTo>
                    <a:pt x="8997950" y="641350"/>
                    <a:pt x="8996680" y="645160"/>
                    <a:pt x="8994140" y="648970"/>
                  </a:cubicBezTo>
                  <a:cubicBezTo>
                    <a:pt x="8991600" y="652780"/>
                    <a:pt x="8989060" y="655320"/>
                    <a:pt x="8985250" y="657860"/>
                  </a:cubicBezTo>
                  <a:cubicBezTo>
                    <a:pt x="8981440" y="660400"/>
                    <a:pt x="8977630" y="662940"/>
                    <a:pt x="8973820" y="664210"/>
                  </a:cubicBezTo>
                  <a:cubicBezTo>
                    <a:pt x="8970010" y="665480"/>
                    <a:pt x="8966200" y="666750"/>
                    <a:pt x="8962390" y="666750"/>
                  </a:cubicBezTo>
                  <a:cubicBezTo>
                    <a:pt x="8958580" y="666750"/>
                    <a:pt x="8953500" y="665480"/>
                    <a:pt x="8949690" y="664210"/>
                  </a:cubicBezTo>
                  <a:cubicBezTo>
                    <a:pt x="8945880" y="662940"/>
                    <a:pt x="8942070" y="661670"/>
                    <a:pt x="8938260" y="659130"/>
                  </a:cubicBezTo>
                  <a:cubicBezTo>
                    <a:pt x="8935720" y="656590"/>
                    <a:pt x="8933180" y="654050"/>
                    <a:pt x="8930640" y="650240"/>
                  </a:cubicBezTo>
                  <a:cubicBezTo>
                    <a:pt x="8928100" y="646430"/>
                    <a:pt x="8925560" y="642620"/>
                    <a:pt x="8924290" y="638810"/>
                  </a:cubicBezTo>
                  <a:cubicBezTo>
                    <a:pt x="8923020" y="635000"/>
                    <a:pt x="8923020" y="629920"/>
                    <a:pt x="8923020" y="626110"/>
                  </a:cubicBezTo>
                  <a:cubicBezTo>
                    <a:pt x="8923020" y="622300"/>
                    <a:pt x="8924290" y="618490"/>
                    <a:pt x="8925560" y="614680"/>
                  </a:cubicBezTo>
                  <a:cubicBezTo>
                    <a:pt x="8926830" y="610870"/>
                    <a:pt x="8929370" y="607060"/>
                    <a:pt x="8931910" y="603250"/>
                  </a:cubicBezTo>
                  <a:cubicBezTo>
                    <a:pt x="8934450" y="600710"/>
                    <a:pt x="8938260" y="598170"/>
                    <a:pt x="8942070" y="595630"/>
                  </a:cubicBezTo>
                  <a:cubicBezTo>
                    <a:pt x="8945880" y="593090"/>
                    <a:pt x="8949690" y="591820"/>
                    <a:pt x="8953500" y="590550"/>
                  </a:cubicBezTo>
                  <a:cubicBezTo>
                    <a:pt x="8957310" y="589280"/>
                    <a:pt x="8961120" y="589280"/>
                    <a:pt x="8964930" y="589280"/>
                  </a:cubicBezTo>
                  <a:cubicBezTo>
                    <a:pt x="8968740" y="589280"/>
                    <a:pt x="8973820" y="591820"/>
                    <a:pt x="8977630" y="593090"/>
                  </a:cubicBezTo>
                  <a:cubicBezTo>
                    <a:pt x="8981440" y="594360"/>
                    <a:pt x="8985250" y="596900"/>
                    <a:pt x="8987790" y="599440"/>
                  </a:cubicBezTo>
                  <a:cubicBezTo>
                    <a:pt x="8990330" y="601980"/>
                    <a:pt x="8992870" y="605790"/>
                    <a:pt x="8995410" y="609600"/>
                  </a:cubicBezTo>
                  <a:cubicBezTo>
                    <a:pt x="8996680" y="613410"/>
                    <a:pt x="8997950" y="617220"/>
                    <a:pt x="8999220" y="621030"/>
                  </a:cubicBezTo>
                  <a:cubicBezTo>
                    <a:pt x="9000490" y="624840"/>
                    <a:pt x="9000490" y="629920"/>
                    <a:pt x="8999220" y="633730"/>
                  </a:cubicBezTo>
                  <a:cubicBezTo>
                    <a:pt x="8997950" y="637540"/>
                    <a:pt x="8996680" y="641350"/>
                    <a:pt x="8995410" y="645160"/>
                  </a:cubicBezTo>
                  <a:cubicBezTo>
                    <a:pt x="8992870" y="648970"/>
                    <a:pt x="8990330" y="652780"/>
                    <a:pt x="8987790" y="655320"/>
                  </a:cubicBezTo>
                  <a:cubicBezTo>
                    <a:pt x="8985250" y="657860"/>
                    <a:pt x="8981440" y="661670"/>
                    <a:pt x="8977630" y="662940"/>
                  </a:cubicBezTo>
                  <a:cubicBezTo>
                    <a:pt x="8973820" y="664210"/>
                    <a:pt x="8966200" y="665480"/>
                    <a:pt x="8966200" y="665480"/>
                  </a:cubicBezTo>
                  <a:cubicBezTo>
                    <a:pt x="8966200" y="665480"/>
                    <a:pt x="8591550" y="709930"/>
                    <a:pt x="8337550" y="740410"/>
                  </a:cubicBezTo>
                  <a:cubicBezTo>
                    <a:pt x="7947660" y="787400"/>
                    <a:pt x="7324090" y="885190"/>
                    <a:pt x="6856730" y="918210"/>
                  </a:cubicBezTo>
                  <a:cubicBezTo>
                    <a:pt x="6437630" y="947420"/>
                    <a:pt x="6028690" y="941070"/>
                    <a:pt x="5662930" y="944880"/>
                  </a:cubicBezTo>
                  <a:cubicBezTo>
                    <a:pt x="5353050" y="947420"/>
                    <a:pt x="5069840" y="937260"/>
                    <a:pt x="4804410" y="941070"/>
                  </a:cubicBezTo>
                  <a:cubicBezTo>
                    <a:pt x="4575810" y="944880"/>
                    <a:pt x="4364990" y="947420"/>
                    <a:pt x="4164330" y="962660"/>
                  </a:cubicBezTo>
                  <a:cubicBezTo>
                    <a:pt x="3985260" y="975360"/>
                    <a:pt x="3816350" y="998220"/>
                    <a:pt x="3657600" y="1021080"/>
                  </a:cubicBezTo>
                  <a:cubicBezTo>
                    <a:pt x="3515360" y="1041400"/>
                    <a:pt x="3382010" y="1078230"/>
                    <a:pt x="3253740" y="1090930"/>
                  </a:cubicBezTo>
                  <a:cubicBezTo>
                    <a:pt x="3138170" y="1102360"/>
                    <a:pt x="3009900" y="1123950"/>
                    <a:pt x="2923540" y="1099820"/>
                  </a:cubicBezTo>
                  <a:cubicBezTo>
                    <a:pt x="2860040" y="1082040"/>
                    <a:pt x="2796540" y="1051560"/>
                    <a:pt x="2773680" y="1004570"/>
                  </a:cubicBezTo>
                  <a:cubicBezTo>
                    <a:pt x="2748280" y="953770"/>
                    <a:pt x="2777490" y="864870"/>
                    <a:pt x="2791460" y="797560"/>
                  </a:cubicBezTo>
                  <a:cubicBezTo>
                    <a:pt x="2805430" y="730250"/>
                    <a:pt x="2843530" y="660400"/>
                    <a:pt x="2857500" y="598170"/>
                  </a:cubicBezTo>
                  <a:cubicBezTo>
                    <a:pt x="2868930" y="546100"/>
                    <a:pt x="2896870" y="464820"/>
                    <a:pt x="2876550" y="450850"/>
                  </a:cubicBezTo>
                  <a:cubicBezTo>
                    <a:pt x="2852420" y="434340"/>
                    <a:pt x="2763520" y="511810"/>
                    <a:pt x="2696210" y="548640"/>
                  </a:cubicBezTo>
                  <a:cubicBezTo>
                    <a:pt x="2608580" y="596900"/>
                    <a:pt x="2504440" y="656590"/>
                    <a:pt x="2393950" y="713740"/>
                  </a:cubicBezTo>
                  <a:cubicBezTo>
                    <a:pt x="2263140" y="781050"/>
                    <a:pt x="2044700" y="928370"/>
                    <a:pt x="1963420" y="925830"/>
                  </a:cubicBezTo>
                  <a:cubicBezTo>
                    <a:pt x="1930400" y="924560"/>
                    <a:pt x="1902460" y="909320"/>
                    <a:pt x="1894840" y="886460"/>
                  </a:cubicBezTo>
                  <a:cubicBezTo>
                    <a:pt x="1883410" y="850900"/>
                    <a:pt x="1940560" y="763270"/>
                    <a:pt x="1972310" y="711200"/>
                  </a:cubicBezTo>
                  <a:cubicBezTo>
                    <a:pt x="2001520" y="662940"/>
                    <a:pt x="2043430" y="623570"/>
                    <a:pt x="2075180" y="582930"/>
                  </a:cubicBezTo>
                  <a:cubicBezTo>
                    <a:pt x="2103120" y="547370"/>
                    <a:pt x="2139950" y="494030"/>
                    <a:pt x="2153920" y="481330"/>
                  </a:cubicBezTo>
                  <a:cubicBezTo>
                    <a:pt x="2157730" y="477520"/>
                    <a:pt x="2159000" y="477520"/>
                    <a:pt x="2162810" y="476250"/>
                  </a:cubicBezTo>
                  <a:cubicBezTo>
                    <a:pt x="2166620" y="474980"/>
                    <a:pt x="2170430" y="473710"/>
                    <a:pt x="2174240" y="473710"/>
                  </a:cubicBezTo>
                  <a:cubicBezTo>
                    <a:pt x="2178050" y="473710"/>
                    <a:pt x="2180590" y="473710"/>
                    <a:pt x="2184400" y="473710"/>
                  </a:cubicBezTo>
                  <a:cubicBezTo>
                    <a:pt x="2188210" y="473710"/>
                    <a:pt x="2190750" y="474980"/>
                    <a:pt x="2194560" y="476250"/>
                  </a:cubicBezTo>
                  <a:cubicBezTo>
                    <a:pt x="2198370" y="477520"/>
                    <a:pt x="2202180" y="478790"/>
                    <a:pt x="2204720" y="481330"/>
                  </a:cubicBezTo>
                  <a:cubicBezTo>
                    <a:pt x="2207260" y="483870"/>
                    <a:pt x="2209800" y="486410"/>
                    <a:pt x="2212340" y="488950"/>
                  </a:cubicBezTo>
                  <a:cubicBezTo>
                    <a:pt x="2214880" y="491490"/>
                    <a:pt x="2217420" y="494030"/>
                    <a:pt x="2218690" y="497840"/>
                  </a:cubicBezTo>
                  <a:cubicBezTo>
                    <a:pt x="2219960" y="500380"/>
                    <a:pt x="2221230" y="504190"/>
                    <a:pt x="2222500" y="508000"/>
                  </a:cubicBezTo>
                  <a:cubicBezTo>
                    <a:pt x="2223770" y="511810"/>
                    <a:pt x="2223770" y="514350"/>
                    <a:pt x="2223770" y="518160"/>
                  </a:cubicBezTo>
                  <a:cubicBezTo>
                    <a:pt x="2223770" y="521970"/>
                    <a:pt x="2223770" y="524510"/>
                    <a:pt x="2222500" y="528320"/>
                  </a:cubicBezTo>
                  <a:cubicBezTo>
                    <a:pt x="2221230" y="532130"/>
                    <a:pt x="2219960" y="535940"/>
                    <a:pt x="2218690" y="538480"/>
                  </a:cubicBezTo>
                  <a:cubicBezTo>
                    <a:pt x="2217420" y="542290"/>
                    <a:pt x="2214880" y="544830"/>
                    <a:pt x="2212340" y="547370"/>
                  </a:cubicBezTo>
                  <a:cubicBezTo>
                    <a:pt x="2209800" y="549910"/>
                    <a:pt x="2207260" y="553720"/>
                    <a:pt x="2203450" y="554990"/>
                  </a:cubicBezTo>
                  <a:cubicBezTo>
                    <a:pt x="2195830" y="558800"/>
                    <a:pt x="2180590" y="552450"/>
                    <a:pt x="2164080" y="557530"/>
                  </a:cubicBezTo>
                  <a:cubicBezTo>
                    <a:pt x="2131060" y="568960"/>
                    <a:pt x="2075180" y="621030"/>
                    <a:pt x="2024380" y="655320"/>
                  </a:cubicBezTo>
                  <a:cubicBezTo>
                    <a:pt x="1967230" y="694690"/>
                    <a:pt x="1905000" y="742950"/>
                    <a:pt x="1836420" y="779780"/>
                  </a:cubicBezTo>
                  <a:cubicBezTo>
                    <a:pt x="1760220" y="820420"/>
                    <a:pt x="1606550" y="868680"/>
                    <a:pt x="1583690" y="885190"/>
                  </a:cubicBezTo>
                  <a:cubicBezTo>
                    <a:pt x="1579880" y="889000"/>
                    <a:pt x="1579880" y="890270"/>
                    <a:pt x="1577340" y="892810"/>
                  </a:cubicBezTo>
                  <a:cubicBezTo>
                    <a:pt x="1574800" y="895350"/>
                    <a:pt x="1570990" y="896620"/>
                    <a:pt x="1568450" y="899160"/>
                  </a:cubicBezTo>
                  <a:cubicBezTo>
                    <a:pt x="1565910" y="900430"/>
                    <a:pt x="1563370" y="902970"/>
                    <a:pt x="1559560" y="904240"/>
                  </a:cubicBezTo>
                  <a:cubicBezTo>
                    <a:pt x="1557020" y="905510"/>
                    <a:pt x="1553210" y="905510"/>
                    <a:pt x="1549400" y="905510"/>
                  </a:cubicBezTo>
                  <a:cubicBezTo>
                    <a:pt x="1545590" y="905510"/>
                    <a:pt x="1541780" y="905510"/>
                    <a:pt x="1537970" y="905510"/>
                  </a:cubicBezTo>
                  <a:cubicBezTo>
                    <a:pt x="1534160" y="905510"/>
                    <a:pt x="1530350" y="904240"/>
                    <a:pt x="1527810" y="902970"/>
                  </a:cubicBezTo>
                  <a:cubicBezTo>
                    <a:pt x="1524000" y="901700"/>
                    <a:pt x="1521460" y="899160"/>
                    <a:pt x="1518920" y="896620"/>
                  </a:cubicBezTo>
                  <a:cubicBezTo>
                    <a:pt x="1516380" y="894080"/>
                    <a:pt x="1513840" y="892810"/>
                    <a:pt x="1511300" y="890270"/>
                  </a:cubicBezTo>
                  <a:cubicBezTo>
                    <a:pt x="1508760" y="887730"/>
                    <a:pt x="1507490" y="883920"/>
                    <a:pt x="1506220" y="880110"/>
                  </a:cubicBezTo>
                  <a:cubicBezTo>
                    <a:pt x="1504950" y="876300"/>
                    <a:pt x="1502410" y="873760"/>
                    <a:pt x="1502410" y="869950"/>
                  </a:cubicBezTo>
                  <a:cubicBezTo>
                    <a:pt x="1502410" y="866140"/>
                    <a:pt x="1502410" y="863600"/>
                    <a:pt x="1502410" y="859790"/>
                  </a:cubicBezTo>
                  <a:cubicBezTo>
                    <a:pt x="1502410" y="855980"/>
                    <a:pt x="1502410" y="853440"/>
                    <a:pt x="1503680" y="849630"/>
                  </a:cubicBezTo>
                  <a:cubicBezTo>
                    <a:pt x="1504950" y="845820"/>
                    <a:pt x="1506220" y="844550"/>
                    <a:pt x="1507490" y="839470"/>
                  </a:cubicBezTo>
                  <a:cubicBezTo>
                    <a:pt x="1513840" y="822960"/>
                    <a:pt x="1525270" y="774700"/>
                    <a:pt x="1543050" y="737870"/>
                  </a:cubicBezTo>
                  <a:cubicBezTo>
                    <a:pt x="1565910" y="688340"/>
                    <a:pt x="1605280" y="628650"/>
                    <a:pt x="1640840" y="571500"/>
                  </a:cubicBezTo>
                  <a:cubicBezTo>
                    <a:pt x="1678940" y="510540"/>
                    <a:pt x="1722120" y="449580"/>
                    <a:pt x="1761490" y="384810"/>
                  </a:cubicBezTo>
                  <a:cubicBezTo>
                    <a:pt x="1802130" y="317500"/>
                    <a:pt x="1861820" y="193040"/>
                    <a:pt x="1879600" y="173990"/>
                  </a:cubicBezTo>
                  <a:cubicBezTo>
                    <a:pt x="1883410" y="170180"/>
                    <a:pt x="1884680" y="170180"/>
                    <a:pt x="1887220" y="168910"/>
                  </a:cubicBezTo>
                  <a:cubicBezTo>
                    <a:pt x="1889760" y="167640"/>
                    <a:pt x="1893570" y="166370"/>
                    <a:pt x="1896110" y="165100"/>
                  </a:cubicBezTo>
                  <a:cubicBezTo>
                    <a:pt x="1899920" y="163830"/>
                    <a:pt x="1902460" y="165100"/>
                    <a:pt x="1906270" y="165100"/>
                  </a:cubicBezTo>
                  <a:cubicBezTo>
                    <a:pt x="1908810" y="165100"/>
                    <a:pt x="1912620" y="165100"/>
                    <a:pt x="1915160" y="166370"/>
                  </a:cubicBezTo>
                  <a:cubicBezTo>
                    <a:pt x="1917700" y="167640"/>
                    <a:pt x="1921510" y="168910"/>
                    <a:pt x="1924050" y="170180"/>
                  </a:cubicBezTo>
                  <a:cubicBezTo>
                    <a:pt x="1926590" y="171450"/>
                    <a:pt x="1929130" y="172720"/>
                    <a:pt x="1931670" y="175260"/>
                  </a:cubicBezTo>
                  <a:cubicBezTo>
                    <a:pt x="1934210" y="177800"/>
                    <a:pt x="1936750" y="180340"/>
                    <a:pt x="1938020" y="182880"/>
                  </a:cubicBezTo>
                  <a:cubicBezTo>
                    <a:pt x="1939290" y="185420"/>
                    <a:pt x="1940560" y="189230"/>
                    <a:pt x="1941830" y="191770"/>
                  </a:cubicBezTo>
                  <a:cubicBezTo>
                    <a:pt x="1943100" y="194310"/>
                    <a:pt x="1944370" y="198120"/>
                    <a:pt x="1944370" y="200660"/>
                  </a:cubicBezTo>
                  <a:cubicBezTo>
                    <a:pt x="1944370" y="204470"/>
                    <a:pt x="1944370" y="207010"/>
                    <a:pt x="1944370" y="210820"/>
                  </a:cubicBezTo>
                  <a:cubicBezTo>
                    <a:pt x="1944370" y="213360"/>
                    <a:pt x="1943100" y="217170"/>
                    <a:pt x="1941830" y="219710"/>
                  </a:cubicBezTo>
                  <a:cubicBezTo>
                    <a:pt x="1940560" y="222250"/>
                    <a:pt x="1938020" y="224790"/>
                    <a:pt x="1936750" y="227330"/>
                  </a:cubicBezTo>
                  <a:cubicBezTo>
                    <a:pt x="1934210" y="229870"/>
                    <a:pt x="1934210" y="231140"/>
                    <a:pt x="1930400" y="234950"/>
                  </a:cubicBezTo>
                  <a:cubicBezTo>
                    <a:pt x="1916430" y="248920"/>
                    <a:pt x="1858010" y="285750"/>
                    <a:pt x="1812290" y="321310"/>
                  </a:cubicBezTo>
                  <a:cubicBezTo>
                    <a:pt x="1747520" y="372110"/>
                    <a:pt x="1666240" y="445770"/>
                    <a:pt x="1582420" y="514350"/>
                  </a:cubicBezTo>
                  <a:cubicBezTo>
                    <a:pt x="1483360" y="595630"/>
                    <a:pt x="1369060" y="692150"/>
                    <a:pt x="1257300" y="778510"/>
                  </a:cubicBezTo>
                  <a:cubicBezTo>
                    <a:pt x="1141730" y="867410"/>
                    <a:pt x="1018540" y="969010"/>
                    <a:pt x="896620" y="1042670"/>
                  </a:cubicBezTo>
                  <a:cubicBezTo>
                    <a:pt x="783590" y="1111250"/>
                    <a:pt x="636270" y="1207770"/>
                    <a:pt x="554990" y="1212850"/>
                  </a:cubicBezTo>
                  <a:cubicBezTo>
                    <a:pt x="511810" y="1215390"/>
                    <a:pt x="467360" y="1173480"/>
                    <a:pt x="454660" y="1176020"/>
                  </a:cubicBezTo>
                  <a:cubicBezTo>
                    <a:pt x="450850" y="1177290"/>
                    <a:pt x="450850" y="1179830"/>
                    <a:pt x="448310" y="1182370"/>
                  </a:cubicBezTo>
                  <a:cubicBezTo>
                    <a:pt x="445770" y="1184910"/>
                    <a:pt x="443230" y="1187450"/>
                    <a:pt x="440690" y="1188720"/>
                  </a:cubicBezTo>
                  <a:cubicBezTo>
                    <a:pt x="438150" y="1189990"/>
                    <a:pt x="434340" y="1189990"/>
                    <a:pt x="431800" y="1191260"/>
                  </a:cubicBezTo>
                  <a:cubicBezTo>
                    <a:pt x="429260" y="1191260"/>
                    <a:pt x="425450" y="1192530"/>
                    <a:pt x="422910" y="1192530"/>
                  </a:cubicBezTo>
                  <a:cubicBezTo>
                    <a:pt x="419100" y="1192530"/>
                    <a:pt x="416560" y="1192530"/>
                    <a:pt x="412750" y="1191260"/>
                  </a:cubicBezTo>
                  <a:cubicBezTo>
                    <a:pt x="410210" y="1191260"/>
                    <a:pt x="406400" y="1189990"/>
                    <a:pt x="403860" y="1188720"/>
                  </a:cubicBezTo>
                  <a:cubicBezTo>
                    <a:pt x="401320" y="1187450"/>
                    <a:pt x="398780" y="1186180"/>
                    <a:pt x="396240" y="1183640"/>
                  </a:cubicBezTo>
                  <a:cubicBezTo>
                    <a:pt x="393700" y="1181100"/>
                    <a:pt x="392430" y="1178560"/>
                    <a:pt x="389890" y="1176020"/>
                  </a:cubicBezTo>
                  <a:cubicBezTo>
                    <a:pt x="388620" y="1173480"/>
                    <a:pt x="386080" y="1170940"/>
                    <a:pt x="384810" y="1168400"/>
                  </a:cubicBezTo>
                  <a:cubicBezTo>
                    <a:pt x="383540" y="1165860"/>
                    <a:pt x="383540" y="1162050"/>
                    <a:pt x="383540" y="1159510"/>
                  </a:cubicBezTo>
                  <a:cubicBezTo>
                    <a:pt x="383540" y="1155700"/>
                    <a:pt x="382270" y="1153160"/>
                    <a:pt x="382270" y="1149350"/>
                  </a:cubicBezTo>
                  <a:cubicBezTo>
                    <a:pt x="382270" y="1146810"/>
                    <a:pt x="383540" y="1143000"/>
                    <a:pt x="384810" y="1140460"/>
                  </a:cubicBezTo>
                  <a:cubicBezTo>
                    <a:pt x="386080" y="1137920"/>
                    <a:pt x="387350" y="1136650"/>
                    <a:pt x="389890" y="1131570"/>
                  </a:cubicBezTo>
                  <a:cubicBezTo>
                    <a:pt x="400050" y="1109980"/>
                    <a:pt x="427990" y="1017270"/>
                    <a:pt x="461010" y="956310"/>
                  </a:cubicBezTo>
                  <a:cubicBezTo>
                    <a:pt x="501650" y="880110"/>
                    <a:pt x="562610" y="795020"/>
                    <a:pt x="623570" y="712470"/>
                  </a:cubicBezTo>
                  <a:cubicBezTo>
                    <a:pt x="689610" y="622300"/>
                    <a:pt x="768350" y="527050"/>
                    <a:pt x="845820" y="438150"/>
                  </a:cubicBezTo>
                  <a:cubicBezTo>
                    <a:pt x="922020" y="349250"/>
                    <a:pt x="1009650" y="255270"/>
                    <a:pt x="1084580" y="180340"/>
                  </a:cubicBezTo>
                  <a:cubicBezTo>
                    <a:pt x="1148080" y="118110"/>
                    <a:pt x="1243330" y="34290"/>
                    <a:pt x="1264920" y="15240"/>
                  </a:cubicBezTo>
                  <a:cubicBezTo>
                    <a:pt x="1270000" y="11430"/>
                    <a:pt x="1270000" y="10160"/>
                    <a:pt x="1273810" y="7620"/>
                  </a:cubicBezTo>
                  <a:cubicBezTo>
                    <a:pt x="1276350" y="5080"/>
                    <a:pt x="1280160" y="3810"/>
                    <a:pt x="1283970" y="2540"/>
                  </a:cubicBezTo>
                  <a:cubicBezTo>
                    <a:pt x="1287780" y="1270"/>
                    <a:pt x="1290320" y="0"/>
                    <a:pt x="1294130" y="0"/>
                  </a:cubicBezTo>
                  <a:cubicBezTo>
                    <a:pt x="1297940" y="0"/>
                    <a:pt x="1301750" y="0"/>
                    <a:pt x="1305560" y="0"/>
                  </a:cubicBezTo>
                  <a:cubicBezTo>
                    <a:pt x="1309370" y="0"/>
                    <a:pt x="1311910" y="1270"/>
                    <a:pt x="1315720" y="2540"/>
                  </a:cubicBezTo>
                  <a:cubicBezTo>
                    <a:pt x="1318260" y="3810"/>
                    <a:pt x="1322070" y="5080"/>
                    <a:pt x="1324610" y="7620"/>
                  </a:cubicBezTo>
                  <a:cubicBezTo>
                    <a:pt x="1327150" y="10160"/>
                    <a:pt x="1330960" y="12700"/>
                    <a:pt x="1333500" y="15240"/>
                  </a:cubicBezTo>
                  <a:cubicBezTo>
                    <a:pt x="1336040" y="17780"/>
                    <a:pt x="1338580" y="20320"/>
                    <a:pt x="1339850" y="24130"/>
                  </a:cubicBezTo>
                  <a:cubicBezTo>
                    <a:pt x="1341120" y="26670"/>
                    <a:pt x="1342390" y="30480"/>
                    <a:pt x="1343660" y="34290"/>
                  </a:cubicBezTo>
                  <a:cubicBezTo>
                    <a:pt x="1344930" y="38100"/>
                    <a:pt x="1344930" y="41910"/>
                    <a:pt x="1344930" y="45720"/>
                  </a:cubicBezTo>
                  <a:cubicBezTo>
                    <a:pt x="1344930" y="49530"/>
                    <a:pt x="1343660" y="52070"/>
                    <a:pt x="1342390" y="55880"/>
                  </a:cubicBezTo>
                  <a:cubicBezTo>
                    <a:pt x="1341120" y="59690"/>
                    <a:pt x="1339850" y="63500"/>
                    <a:pt x="1338580" y="66040"/>
                  </a:cubicBezTo>
                  <a:cubicBezTo>
                    <a:pt x="1337310" y="69850"/>
                    <a:pt x="1336040" y="71120"/>
                    <a:pt x="1332230" y="74930"/>
                  </a:cubicBezTo>
                  <a:cubicBezTo>
                    <a:pt x="1324610" y="85090"/>
                    <a:pt x="1304290" y="101600"/>
                    <a:pt x="1286510" y="120650"/>
                  </a:cubicBezTo>
                  <a:cubicBezTo>
                    <a:pt x="1257300" y="151130"/>
                    <a:pt x="1217930" y="200660"/>
                    <a:pt x="1177290" y="245110"/>
                  </a:cubicBezTo>
                  <a:cubicBezTo>
                    <a:pt x="1127760" y="299720"/>
                    <a:pt x="1071880" y="359410"/>
                    <a:pt x="1010920" y="425450"/>
                  </a:cubicBezTo>
                  <a:cubicBezTo>
                    <a:pt x="938530" y="504190"/>
                    <a:pt x="855980" y="595630"/>
                    <a:pt x="769620" y="684530"/>
                  </a:cubicBezTo>
                  <a:cubicBezTo>
                    <a:pt x="675640" y="782320"/>
                    <a:pt x="563880" y="892810"/>
                    <a:pt x="466090" y="988060"/>
                  </a:cubicBezTo>
                  <a:cubicBezTo>
                    <a:pt x="377190" y="1074420"/>
                    <a:pt x="279400" y="1169670"/>
                    <a:pt x="209550" y="1234440"/>
                  </a:cubicBezTo>
                  <a:cubicBezTo>
                    <a:pt x="162560" y="1277620"/>
                    <a:pt x="107950" y="1327150"/>
                    <a:pt x="88900" y="1341120"/>
                  </a:cubicBezTo>
                  <a:cubicBezTo>
                    <a:pt x="83820" y="1344930"/>
                    <a:pt x="81280" y="1346200"/>
                    <a:pt x="77470" y="1347470"/>
                  </a:cubicBezTo>
                  <a:cubicBezTo>
                    <a:pt x="73660" y="1350010"/>
                    <a:pt x="68580" y="1351280"/>
                    <a:pt x="64770" y="1352550"/>
                  </a:cubicBezTo>
                  <a:cubicBezTo>
                    <a:pt x="60960" y="1353820"/>
                    <a:pt x="55880" y="1352550"/>
                    <a:pt x="52070" y="1352550"/>
                  </a:cubicBezTo>
                  <a:cubicBezTo>
                    <a:pt x="48260" y="1352550"/>
                    <a:pt x="43180" y="1352550"/>
                    <a:pt x="39370" y="1351280"/>
                  </a:cubicBezTo>
                  <a:cubicBezTo>
                    <a:pt x="35560" y="1350010"/>
                    <a:pt x="31750" y="1348740"/>
                    <a:pt x="27940" y="1346200"/>
                  </a:cubicBezTo>
                  <a:cubicBezTo>
                    <a:pt x="24130" y="1343660"/>
                    <a:pt x="20320" y="1341120"/>
                    <a:pt x="16510" y="1338580"/>
                  </a:cubicBezTo>
                  <a:cubicBezTo>
                    <a:pt x="13970" y="1336040"/>
                    <a:pt x="11430" y="1332230"/>
                    <a:pt x="8890" y="1328420"/>
                  </a:cubicBezTo>
                  <a:cubicBezTo>
                    <a:pt x="6350" y="1324610"/>
                    <a:pt x="3810" y="1320800"/>
                    <a:pt x="2540" y="1316990"/>
                  </a:cubicBezTo>
                  <a:cubicBezTo>
                    <a:pt x="1270" y="1313180"/>
                    <a:pt x="0" y="1308100"/>
                    <a:pt x="0" y="1303020"/>
                  </a:cubicBezTo>
                  <a:cubicBezTo>
                    <a:pt x="0" y="1299210"/>
                    <a:pt x="0" y="1294130"/>
                    <a:pt x="0" y="1290320"/>
                  </a:cubicBezTo>
                  <a:cubicBezTo>
                    <a:pt x="0" y="1286510"/>
                    <a:pt x="2540" y="1281430"/>
                    <a:pt x="3810" y="1277620"/>
                  </a:cubicBezTo>
                  <a:cubicBezTo>
                    <a:pt x="5080" y="1273810"/>
                    <a:pt x="7620" y="1270000"/>
                    <a:pt x="10160" y="1266190"/>
                  </a:cubicBezTo>
                  <a:cubicBezTo>
                    <a:pt x="12700" y="1262380"/>
                    <a:pt x="19050" y="1257300"/>
                    <a:pt x="19050" y="1257300"/>
                  </a:cubicBezTo>
                </a:path>
              </a:pathLst>
            </a:custGeom>
            <a:solidFill>
              <a:srgbClr val="FFFFFF"/>
            </a:solidFill>
            <a:ln>
              <a:noFill/>
            </a:ln>
          </p:spPr>
        </p:sp>
      </p:grpSp>
      <p:sp>
        <p:nvSpPr>
          <p:cNvPr name="TextBox 21" id="21"/>
          <p:cNvSpPr txBox="true"/>
          <p:nvPr/>
        </p:nvSpPr>
        <p:spPr>
          <a:xfrm rot="0">
            <a:off x="5328062" y="893718"/>
            <a:ext cx="5006084"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About Us</a:t>
            </a:r>
          </a:p>
        </p:txBody>
      </p:sp>
      <p:sp>
        <p:nvSpPr>
          <p:cNvPr name="TextBox 22" id="22"/>
          <p:cNvSpPr txBox="true"/>
          <p:nvPr/>
        </p:nvSpPr>
        <p:spPr>
          <a:xfrm rot="0">
            <a:off x="2095476" y="88419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Extra-Bold"/>
              </a:rPr>
              <a:t>8</a:t>
            </a:r>
          </a:p>
        </p:txBody>
      </p:sp>
      <p:sp>
        <p:nvSpPr>
          <p:cNvPr name="TextBox 23" id="23"/>
          <p:cNvSpPr txBox="true"/>
          <p:nvPr/>
        </p:nvSpPr>
        <p:spPr>
          <a:xfrm rot="0">
            <a:off x="14615453" y="920791"/>
            <a:ext cx="2507133"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a:rPr>
              <a:t>2023</a:t>
            </a:r>
          </a:p>
        </p:txBody>
      </p:sp>
      <p:sp>
        <p:nvSpPr>
          <p:cNvPr name="TextBox 24" id="24"/>
          <p:cNvSpPr txBox="true"/>
          <p:nvPr/>
        </p:nvSpPr>
        <p:spPr>
          <a:xfrm rot="0">
            <a:off x="1797294" y="2727715"/>
            <a:ext cx="15756377" cy="1560195"/>
          </a:xfrm>
          <a:prstGeom prst="rect">
            <a:avLst/>
          </a:prstGeom>
        </p:spPr>
        <p:txBody>
          <a:bodyPr anchor="t" rtlCol="false" tIns="0" lIns="0" bIns="0" rIns="0">
            <a:spAutoFit/>
          </a:bodyPr>
          <a:lstStyle/>
          <a:p>
            <a:pPr marL="0" indent="0" lvl="0">
              <a:lnSpc>
                <a:spcPts val="3120"/>
              </a:lnSpc>
              <a:spcBef>
                <a:spcPct val="0"/>
              </a:spcBef>
            </a:pPr>
            <a:r>
              <a:rPr lang="en-US" sz="2400" u="none">
                <a:solidFill>
                  <a:srgbClr val="225F44"/>
                </a:solidFill>
                <a:latin typeface="Open Sauce"/>
              </a:rPr>
              <a:t>Welcome to our retail startup! We are a team of passionate individuals dedicated to providing high-quality products and exceptional customer service. Our mission is to make your shopping experience enjoyable and hassle-free. We offer a wide range of products to meet your needs and exceed your expectations. Thank you for choosing us as your go-to retail store.</a:t>
            </a:r>
          </a:p>
        </p:txBody>
      </p:sp>
      <p:sp>
        <p:nvSpPr>
          <p:cNvPr name="TextBox 25" id="25"/>
          <p:cNvSpPr txBox="true"/>
          <p:nvPr/>
        </p:nvSpPr>
        <p:spPr>
          <a:xfrm rot="0">
            <a:off x="1824739" y="9136135"/>
            <a:ext cx="2863582"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COMPANYNAME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14135374" y="0"/>
            <a:ext cx="4152626" cy="10497546"/>
            <a:chOff x="0" y="0"/>
            <a:chExt cx="1093696" cy="2764786"/>
          </a:xfrm>
        </p:grpSpPr>
        <p:sp>
          <p:nvSpPr>
            <p:cNvPr name="Freeform 3" id="3"/>
            <p:cNvSpPr/>
            <p:nvPr/>
          </p:nvSpPr>
          <p:spPr>
            <a:xfrm flipH="false" flipV="false">
              <a:off x="0" y="0"/>
              <a:ext cx="1093696" cy="2764786"/>
            </a:xfrm>
            <a:custGeom>
              <a:avLst/>
              <a:gdLst/>
              <a:ahLst/>
              <a:cxnLst/>
              <a:rect r="r" b="b" t="t" l="l"/>
              <a:pathLst>
                <a:path h="2764786" w="1093696">
                  <a:moveTo>
                    <a:pt x="0" y="0"/>
                  </a:moveTo>
                  <a:lnTo>
                    <a:pt x="1093696" y="0"/>
                  </a:lnTo>
                  <a:lnTo>
                    <a:pt x="1093696" y="2764786"/>
                  </a:lnTo>
                  <a:lnTo>
                    <a:pt x="0" y="2764786"/>
                  </a:lnTo>
                  <a:close/>
                </a:path>
              </a:pathLst>
            </a:custGeom>
            <a:solidFill>
              <a:srgbClr val="225F44"/>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9711" t="1834" r="0" b="0"/>
          <a:stretch>
            <a:fillRect/>
          </a:stretch>
        </p:blipFill>
        <p:spPr>
          <a:xfrm flipH="false" flipV="false" rot="0">
            <a:off x="14146319" y="-3978948"/>
            <a:ext cx="12698946" cy="21060024"/>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1625" r="60501" b="0"/>
          <a:stretch>
            <a:fillRect/>
          </a:stretch>
        </p:blipFill>
        <p:spPr>
          <a:xfrm flipH="false" flipV="false" rot="0">
            <a:off x="5810340" y="-4001308"/>
            <a:ext cx="8319835" cy="21104743"/>
          </a:xfrm>
          <a:prstGeom prst="rect">
            <a:avLst/>
          </a:prstGeom>
        </p:spPr>
      </p:pic>
      <p:grpSp>
        <p:nvGrpSpPr>
          <p:cNvPr name="Group 7" id="7"/>
          <p:cNvGrpSpPr/>
          <p:nvPr/>
        </p:nvGrpSpPr>
        <p:grpSpPr>
          <a:xfrm rot="0">
            <a:off x="0" y="0"/>
            <a:ext cx="6525437" cy="10287000"/>
            <a:chOff x="0" y="0"/>
            <a:chExt cx="8700583" cy="13716000"/>
          </a:xfrm>
        </p:grpSpPr>
        <p:pic>
          <p:nvPicPr>
            <p:cNvPr name="Picture 8" id="8"/>
            <p:cNvPicPr>
              <a:picLocks noChangeAspect="true"/>
            </p:cNvPicPr>
            <p:nvPr/>
          </p:nvPicPr>
          <p:blipFill>
            <a:blip r:embed="rId6"/>
            <a:srcRect l="15922" t="11809" r="49956" b="7504"/>
            <a:stretch>
              <a:fillRect/>
            </a:stretch>
          </p:blipFill>
          <p:spPr>
            <a:xfrm flipH="false" flipV="false">
              <a:off x="0" y="0"/>
              <a:ext cx="8700583" cy="13716000"/>
            </a:xfrm>
            <a:prstGeom prst="rect">
              <a:avLst/>
            </a:prstGeom>
          </p:spPr>
        </p:pic>
      </p:grpSp>
      <p:sp>
        <p:nvSpPr>
          <p:cNvPr name="TextBox 9" id="9"/>
          <p:cNvSpPr txBox="true"/>
          <p:nvPr/>
        </p:nvSpPr>
        <p:spPr>
          <a:xfrm rot="0">
            <a:off x="7228974" y="2544456"/>
            <a:ext cx="6348808" cy="5980426"/>
          </a:xfrm>
          <a:prstGeom prst="rect">
            <a:avLst/>
          </a:prstGeom>
        </p:spPr>
        <p:txBody>
          <a:bodyPr anchor="t" rtlCol="false" tIns="0" lIns="0" bIns="0" rIns="0">
            <a:spAutoFit/>
          </a:bodyPr>
          <a:lstStyle/>
          <a:p>
            <a:pPr algn="just">
              <a:lnSpc>
                <a:spcPts val="3220"/>
              </a:lnSpc>
            </a:pPr>
            <a:r>
              <a:rPr lang="en-US" sz="2300">
                <a:solidFill>
                  <a:srgbClr val="000000"/>
                </a:solidFill>
                <a:latin typeface="Open Sauce"/>
              </a:rPr>
              <a:t>In the early 2000s, a group of fashion enthusiasts came together with a mission to create a retail fashion brand that would revolutionize the industry. They envisioned a brand that would offer high-quality, affordable fashion to the masses, without compromising on style.</a:t>
            </a:r>
          </a:p>
          <a:p>
            <a:pPr algn="just">
              <a:lnSpc>
                <a:spcPts val="3220"/>
              </a:lnSpc>
            </a:pPr>
          </a:p>
          <a:p>
            <a:pPr algn="just">
              <a:lnSpc>
                <a:spcPts val="3220"/>
              </a:lnSpc>
            </a:pPr>
            <a:r>
              <a:rPr lang="en-US" sz="2300">
                <a:solidFill>
                  <a:srgbClr val="000000"/>
                </a:solidFill>
                <a:latin typeface="Open Sauce"/>
              </a:rPr>
              <a:t>After months of planning and brainstorming, the brand was born. They started small, with a small boutique in a trendy neighborhood, and slowly but surely, word began to spread about their unique designs and affordable prices.</a:t>
            </a:r>
          </a:p>
          <a:p>
            <a:pPr algn="just">
              <a:lnSpc>
                <a:spcPts val="3220"/>
              </a:lnSpc>
            </a:pPr>
          </a:p>
        </p:txBody>
      </p:sp>
      <p:grpSp>
        <p:nvGrpSpPr>
          <p:cNvPr name="Group 10" id="10"/>
          <p:cNvGrpSpPr/>
          <p:nvPr/>
        </p:nvGrpSpPr>
        <p:grpSpPr>
          <a:xfrm rot="0">
            <a:off x="15448670" y="9177191"/>
            <a:ext cx="1786841" cy="81109"/>
            <a:chOff x="0" y="0"/>
            <a:chExt cx="470608" cy="21362"/>
          </a:xfrm>
        </p:grpSpPr>
        <p:sp>
          <p:nvSpPr>
            <p:cNvPr name="Freeform 11" id="11"/>
            <p:cNvSpPr/>
            <p:nvPr/>
          </p:nvSpPr>
          <p:spPr>
            <a:xfrm flipH="false" flipV="false">
              <a:off x="0" y="0"/>
              <a:ext cx="470608" cy="21362"/>
            </a:xfrm>
            <a:custGeom>
              <a:avLst/>
              <a:gdLst/>
              <a:ahLst/>
              <a:cxnLst/>
              <a:rect r="r" b="b" t="t" l="l"/>
              <a:pathLst>
                <a:path h="21362" w="470608">
                  <a:moveTo>
                    <a:pt x="0" y="0"/>
                  </a:moveTo>
                  <a:lnTo>
                    <a:pt x="470608" y="0"/>
                  </a:lnTo>
                  <a:lnTo>
                    <a:pt x="470608" y="21362"/>
                  </a:lnTo>
                  <a:lnTo>
                    <a:pt x="0" y="21362"/>
                  </a:lnTo>
                  <a:close/>
                </a:path>
              </a:pathLst>
            </a:custGeom>
            <a:solidFill>
              <a:srgbClr val="000000"/>
            </a:solidFill>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7228974" y="8617259"/>
            <a:ext cx="6064184" cy="968949"/>
            <a:chOff x="0" y="0"/>
            <a:chExt cx="9100820" cy="1454150"/>
          </a:xfrm>
        </p:grpSpPr>
        <p:sp>
          <p:nvSpPr>
            <p:cNvPr name="Freeform 14" id="14"/>
            <p:cNvSpPr/>
            <p:nvPr/>
          </p:nvSpPr>
          <p:spPr>
            <a:xfrm flipH="false" flipV="false">
              <a:off x="50800" y="50800"/>
              <a:ext cx="9000490" cy="1353820"/>
            </a:xfrm>
            <a:custGeom>
              <a:avLst/>
              <a:gdLst/>
              <a:ahLst/>
              <a:cxnLst/>
              <a:rect r="r" b="b" t="t" l="l"/>
              <a:pathLst>
                <a:path h="1353820" w="9000490">
                  <a:moveTo>
                    <a:pt x="19050" y="1257300"/>
                  </a:moveTo>
                  <a:cubicBezTo>
                    <a:pt x="217170" y="1097280"/>
                    <a:pt x="312420" y="1004570"/>
                    <a:pt x="401320" y="920750"/>
                  </a:cubicBezTo>
                  <a:cubicBezTo>
                    <a:pt x="499110" y="826770"/>
                    <a:pt x="612140" y="717550"/>
                    <a:pt x="707390" y="621030"/>
                  </a:cubicBezTo>
                  <a:cubicBezTo>
                    <a:pt x="793750" y="533400"/>
                    <a:pt x="876300" y="444500"/>
                    <a:pt x="949960" y="367030"/>
                  </a:cubicBezTo>
                  <a:cubicBezTo>
                    <a:pt x="1010920" y="302260"/>
                    <a:pt x="1066800" y="242570"/>
                    <a:pt x="1116330" y="189230"/>
                  </a:cubicBezTo>
                  <a:cubicBezTo>
                    <a:pt x="1156970" y="144780"/>
                    <a:pt x="1200150" y="100330"/>
                    <a:pt x="1226820" y="67310"/>
                  </a:cubicBezTo>
                  <a:cubicBezTo>
                    <a:pt x="1243330" y="46990"/>
                    <a:pt x="1256030" y="24130"/>
                    <a:pt x="1264920" y="15240"/>
                  </a:cubicBezTo>
                  <a:cubicBezTo>
                    <a:pt x="1268730" y="11430"/>
                    <a:pt x="1270000" y="10160"/>
                    <a:pt x="1273810" y="7620"/>
                  </a:cubicBezTo>
                  <a:cubicBezTo>
                    <a:pt x="1276350" y="5080"/>
                    <a:pt x="1280160" y="3810"/>
                    <a:pt x="1283970" y="2540"/>
                  </a:cubicBezTo>
                  <a:cubicBezTo>
                    <a:pt x="1287780" y="1270"/>
                    <a:pt x="1290320" y="0"/>
                    <a:pt x="1294130" y="0"/>
                  </a:cubicBezTo>
                  <a:cubicBezTo>
                    <a:pt x="1297940" y="0"/>
                    <a:pt x="1301750" y="0"/>
                    <a:pt x="1305560" y="0"/>
                  </a:cubicBezTo>
                  <a:cubicBezTo>
                    <a:pt x="1309370" y="0"/>
                    <a:pt x="1311910" y="1270"/>
                    <a:pt x="1315720" y="2540"/>
                  </a:cubicBezTo>
                  <a:cubicBezTo>
                    <a:pt x="1318260" y="3810"/>
                    <a:pt x="1322070" y="5080"/>
                    <a:pt x="1324610" y="7620"/>
                  </a:cubicBezTo>
                  <a:cubicBezTo>
                    <a:pt x="1327150" y="10160"/>
                    <a:pt x="1330960" y="12700"/>
                    <a:pt x="1333500" y="15240"/>
                  </a:cubicBezTo>
                  <a:cubicBezTo>
                    <a:pt x="1336040" y="17780"/>
                    <a:pt x="1338580" y="20320"/>
                    <a:pt x="1339850" y="24130"/>
                  </a:cubicBezTo>
                  <a:cubicBezTo>
                    <a:pt x="1341120" y="26670"/>
                    <a:pt x="1342390" y="30480"/>
                    <a:pt x="1343660" y="34290"/>
                  </a:cubicBezTo>
                  <a:cubicBezTo>
                    <a:pt x="1344930" y="38100"/>
                    <a:pt x="1344930" y="41910"/>
                    <a:pt x="1344930" y="45720"/>
                  </a:cubicBezTo>
                  <a:cubicBezTo>
                    <a:pt x="1344930" y="49530"/>
                    <a:pt x="1343660" y="52070"/>
                    <a:pt x="1342390" y="55880"/>
                  </a:cubicBezTo>
                  <a:cubicBezTo>
                    <a:pt x="1341120" y="59690"/>
                    <a:pt x="1339850" y="63500"/>
                    <a:pt x="1338580" y="66040"/>
                  </a:cubicBezTo>
                  <a:cubicBezTo>
                    <a:pt x="1337310" y="69850"/>
                    <a:pt x="1336040" y="69850"/>
                    <a:pt x="1332230" y="74930"/>
                  </a:cubicBezTo>
                  <a:cubicBezTo>
                    <a:pt x="1313180" y="96520"/>
                    <a:pt x="1207770" y="179070"/>
                    <a:pt x="1143000" y="242570"/>
                  </a:cubicBezTo>
                  <a:cubicBezTo>
                    <a:pt x="1066800" y="316230"/>
                    <a:pt x="982980" y="407670"/>
                    <a:pt x="906780" y="494030"/>
                  </a:cubicBezTo>
                  <a:cubicBezTo>
                    <a:pt x="830580" y="580390"/>
                    <a:pt x="751840" y="674370"/>
                    <a:pt x="685800" y="763270"/>
                  </a:cubicBezTo>
                  <a:cubicBezTo>
                    <a:pt x="626110" y="843280"/>
                    <a:pt x="567690" y="924560"/>
                    <a:pt x="527050" y="999490"/>
                  </a:cubicBezTo>
                  <a:cubicBezTo>
                    <a:pt x="494030" y="1060450"/>
                    <a:pt x="467360" y="1156970"/>
                    <a:pt x="454660" y="1176020"/>
                  </a:cubicBezTo>
                  <a:cubicBezTo>
                    <a:pt x="452120" y="1179830"/>
                    <a:pt x="450850" y="1179830"/>
                    <a:pt x="448310" y="1182370"/>
                  </a:cubicBezTo>
                  <a:cubicBezTo>
                    <a:pt x="445770" y="1184910"/>
                    <a:pt x="443230" y="1187450"/>
                    <a:pt x="440690" y="1188720"/>
                  </a:cubicBezTo>
                  <a:cubicBezTo>
                    <a:pt x="438150" y="1189990"/>
                    <a:pt x="434340" y="1189990"/>
                    <a:pt x="431800" y="1191260"/>
                  </a:cubicBezTo>
                  <a:cubicBezTo>
                    <a:pt x="429260" y="1191260"/>
                    <a:pt x="425450" y="1192530"/>
                    <a:pt x="422910" y="1192530"/>
                  </a:cubicBezTo>
                  <a:cubicBezTo>
                    <a:pt x="419100" y="1192530"/>
                    <a:pt x="416560" y="1192530"/>
                    <a:pt x="412750" y="1191260"/>
                  </a:cubicBezTo>
                  <a:cubicBezTo>
                    <a:pt x="410210" y="1191260"/>
                    <a:pt x="406400" y="1189990"/>
                    <a:pt x="403860" y="1188720"/>
                  </a:cubicBezTo>
                  <a:cubicBezTo>
                    <a:pt x="401320" y="1187450"/>
                    <a:pt x="398780" y="1186180"/>
                    <a:pt x="396240" y="1183640"/>
                  </a:cubicBezTo>
                  <a:cubicBezTo>
                    <a:pt x="393700" y="1181100"/>
                    <a:pt x="392430" y="1178560"/>
                    <a:pt x="389890" y="1176020"/>
                  </a:cubicBezTo>
                  <a:cubicBezTo>
                    <a:pt x="388620" y="1173480"/>
                    <a:pt x="386080" y="1170940"/>
                    <a:pt x="384810" y="1168400"/>
                  </a:cubicBezTo>
                  <a:cubicBezTo>
                    <a:pt x="383540" y="1165860"/>
                    <a:pt x="383540" y="1162050"/>
                    <a:pt x="383540" y="1159510"/>
                  </a:cubicBezTo>
                  <a:cubicBezTo>
                    <a:pt x="383540" y="1155700"/>
                    <a:pt x="382270" y="1153160"/>
                    <a:pt x="382270" y="1149350"/>
                  </a:cubicBezTo>
                  <a:cubicBezTo>
                    <a:pt x="382270" y="1146810"/>
                    <a:pt x="383540" y="1143000"/>
                    <a:pt x="384810" y="1140460"/>
                  </a:cubicBezTo>
                  <a:cubicBezTo>
                    <a:pt x="386080" y="1137920"/>
                    <a:pt x="386080" y="1134110"/>
                    <a:pt x="389890" y="1131570"/>
                  </a:cubicBezTo>
                  <a:cubicBezTo>
                    <a:pt x="406400" y="1121410"/>
                    <a:pt x="495300" y="1146810"/>
                    <a:pt x="557530" y="1131570"/>
                  </a:cubicBezTo>
                  <a:cubicBezTo>
                    <a:pt x="645160" y="1109980"/>
                    <a:pt x="756920" y="1033780"/>
                    <a:pt x="858520" y="970280"/>
                  </a:cubicBezTo>
                  <a:cubicBezTo>
                    <a:pt x="974090" y="897890"/>
                    <a:pt x="1096010" y="801370"/>
                    <a:pt x="1210310" y="713740"/>
                  </a:cubicBezTo>
                  <a:cubicBezTo>
                    <a:pt x="1320800" y="628650"/>
                    <a:pt x="1435100" y="533400"/>
                    <a:pt x="1532890" y="453390"/>
                  </a:cubicBezTo>
                  <a:cubicBezTo>
                    <a:pt x="1616710" y="384810"/>
                    <a:pt x="1697990" y="312420"/>
                    <a:pt x="1762760" y="261620"/>
                  </a:cubicBezTo>
                  <a:cubicBezTo>
                    <a:pt x="1807210" y="226060"/>
                    <a:pt x="1863090" y="185420"/>
                    <a:pt x="1879600" y="173990"/>
                  </a:cubicBezTo>
                  <a:cubicBezTo>
                    <a:pt x="1883410" y="171450"/>
                    <a:pt x="1884680" y="170180"/>
                    <a:pt x="1887220" y="168910"/>
                  </a:cubicBezTo>
                  <a:cubicBezTo>
                    <a:pt x="1889760" y="167640"/>
                    <a:pt x="1893570" y="166370"/>
                    <a:pt x="1896110" y="165100"/>
                  </a:cubicBezTo>
                  <a:cubicBezTo>
                    <a:pt x="1899920" y="163830"/>
                    <a:pt x="1902460" y="165100"/>
                    <a:pt x="1906270" y="165100"/>
                  </a:cubicBezTo>
                  <a:cubicBezTo>
                    <a:pt x="1908810" y="165100"/>
                    <a:pt x="1912620" y="165100"/>
                    <a:pt x="1915160" y="166370"/>
                  </a:cubicBezTo>
                  <a:cubicBezTo>
                    <a:pt x="1917700" y="167640"/>
                    <a:pt x="1921510" y="168910"/>
                    <a:pt x="1924050" y="170180"/>
                  </a:cubicBezTo>
                  <a:cubicBezTo>
                    <a:pt x="1926590" y="171450"/>
                    <a:pt x="1929130" y="172720"/>
                    <a:pt x="1931670" y="175260"/>
                  </a:cubicBezTo>
                  <a:cubicBezTo>
                    <a:pt x="1934210" y="177800"/>
                    <a:pt x="1936750" y="180340"/>
                    <a:pt x="1938020" y="182880"/>
                  </a:cubicBezTo>
                  <a:cubicBezTo>
                    <a:pt x="1939290" y="185420"/>
                    <a:pt x="1940560" y="189230"/>
                    <a:pt x="1941830" y="191770"/>
                  </a:cubicBezTo>
                  <a:cubicBezTo>
                    <a:pt x="1943100" y="194310"/>
                    <a:pt x="1944370" y="198120"/>
                    <a:pt x="1944370" y="200660"/>
                  </a:cubicBezTo>
                  <a:cubicBezTo>
                    <a:pt x="1944370" y="204470"/>
                    <a:pt x="1944370" y="207010"/>
                    <a:pt x="1944370" y="210820"/>
                  </a:cubicBezTo>
                  <a:cubicBezTo>
                    <a:pt x="1944370" y="213360"/>
                    <a:pt x="1943100" y="217170"/>
                    <a:pt x="1941830" y="219710"/>
                  </a:cubicBezTo>
                  <a:cubicBezTo>
                    <a:pt x="1940560" y="222250"/>
                    <a:pt x="1938020" y="224790"/>
                    <a:pt x="1936750" y="227330"/>
                  </a:cubicBezTo>
                  <a:cubicBezTo>
                    <a:pt x="1934210" y="229870"/>
                    <a:pt x="1932940" y="229870"/>
                    <a:pt x="1930400" y="234950"/>
                  </a:cubicBezTo>
                  <a:cubicBezTo>
                    <a:pt x="1916430" y="256540"/>
                    <a:pt x="1868170" y="365760"/>
                    <a:pt x="1831340" y="429260"/>
                  </a:cubicBezTo>
                  <a:cubicBezTo>
                    <a:pt x="1794510" y="492760"/>
                    <a:pt x="1747520" y="554990"/>
                    <a:pt x="1709420" y="615950"/>
                  </a:cubicBezTo>
                  <a:cubicBezTo>
                    <a:pt x="1675130" y="671830"/>
                    <a:pt x="1634490" y="728980"/>
                    <a:pt x="1612900" y="778510"/>
                  </a:cubicBezTo>
                  <a:cubicBezTo>
                    <a:pt x="1596390" y="816610"/>
                    <a:pt x="1591310" y="869950"/>
                    <a:pt x="1583690" y="885190"/>
                  </a:cubicBezTo>
                  <a:cubicBezTo>
                    <a:pt x="1581150" y="889000"/>
                    <a:pt x="1579880" y="890270"/>
                    <a:pt x="1577340" y="892810"/>
                  </a:cubicBezTo>
                  <a:cubicBezTo>
                    <a:pt x="1574800" y="895350"/>
                    <a:pt x="1570990" y="896620"/>
                    <a:pt x="1568450" y="899160"/>
                  </a:cubicBezTo>
                  <a:cubicBezTo>
                    <a:pt x="1565910" y="900430"/>
                    <a:pt x="1563370" y="902970"/>
                    <a:pt x="1559560" y="904240"/>
                  </a:cubicBezTo>
                  <a:cubicBezTo>
                    <a:pt x="1557020" y="905510"/>
                    <a:pt x="1553210" y="905510"/>
                    <a:pt x="1549400" y="905510"/>
                  </a:cubicBezTo>
                  <a:cubicBezTo>
                    <a:pt x="1545590" y="905510"/>
                    <a:pt x="1541780" y="905510"/>
                    <a:pt x="1537970" y="905510"/>
                  </a:cubicBezTo>
                  <a:cubicBezTo>
                    <a:pt x="1534160" y="905510"/>
                    <a:pt x="1530350" y="904240"/>
                    <a:pt x="1527810" y="902970"/>
                  </a:cubicBezTo>
                  <a:cubicBezTo>
                    <a:pt x="1524000" y="901700"/>
                    <a:pt x="1521460" y="899160"/>
                    <a:pt x="1518920" y="896620"/>
                  </a:cubicBezTo>
                  <a:cubicBezTo>
                    <a:pt x="1516380" y="894080"/>
                    <a:pt x="1513840" y="892810"/>
                    <a:pt x="1511300" y="890270"/>
                  </a:cubicBezTo>
                  <a:cubicBezTo>
                    <a:pt x="1508760" y="887730"/>
                    <a:pt x="1507490" y="883920"/>
                    <a:pt x="1506220" y="880110"/>
                  </a:cubicBezTo>
                  <a:cubicBezTo>
                    <a:pt x="1504950" y="876300"/>
                    <a:pt x="1502410" y="873760"/>
                    <a:pt x="1502410" y="869950"/>
                  </a:cubicBezTo>
                  <a:cubicBezTo>
                    <a:pt x="1502410" y="866140"/>
                    <a:pt x="1502410" y="863600"/>
                    <a:pt x="1502410" y="859790"/>
                  </a:cubicBezTo>
                  <a:cubicBezTo>
                    <a:pt x="1502410" y="855980"/>
                    <a:pt x="1502410" y="853440"/>
                    <a:pt x="1503680" y="849630"/>
                  </a:cubicBezTo>
                  <a:cubicBezTo>
                    <a:pt x="1504950" y="845820"/>
                    <a:pt x="1503680" y="843280"/>
                    <a:pt x="1507490" y="839470"/>
                  </a:cubicBezTo>
                  <a:cubicBezTo>
                    <a:pt x="1520190" y="828040"/>
                    <a:pt x="1582420" y="824230"/>
                    <a:pt x="1624330" y="806450"/>
                  </a:cubicBezTo>
                  <a:cubicBezTo>
                    <a:pt x="1676400" y="783590"/>
                    <a:pt x="1736090" y="741680"/>
                    <a:pt x="1793240" y="706120"/>
                  </a:cubicBezTo>
                  <a:cubicBezTo>
                    <a:pt x="1854200" y="668020"/>
                    <a:pt x="1921510" y="623570"/>
                    <a:pt x="1978660" y="585470"/>
                  </a:cubicBezTo>
                  <a:cubicBezTo>
                    <a:pt x="2029460" y="551180"/>
                    <a:pt x="2089150" y="502920"/>
                    <a:pt x="2120900" y="488950"/>
                  </a:cubicBezTo>
                  <a:cubicBezTo>
                    <a:pt x="2134870" y="482600"/>
                    <a:pt x="2146300" y="483870"/>
                    <a:pt x="2153920" y="481330"/>
                  </a:cubicBezTo>
                  <a:cubicBezTo>
                    <a:pt x="2157730" y="480060"/>
                    <a:pt x="2159000" y="477520"/>
                    <a:pt x="2162810" y="476250"/>
                  </a:cubicBezTo>
                  <a:cubicBezTo>
                    <a:pt x="2166620" y="474980"/>
                    <a:pt x="2170430" y="473710"/>
                    <a:pt x="2174240" y="473710"/>
                  </a:cubicBezTo>
                  <a:cubicBezTo>
                    <a:pt x="2178050" y="473710"/>
                    <a:pt x="2180590" y="473710"/>
                    <a:pt x="2184400" y="473710"/>
                  </a:cubicBezTo>
                  <a:cubicBezTo>
                    <a:pt x="2188210" y="473710"/>
                    <a:pt x="2190750" y="474980"/>
                    <a:pt x="2194560" y="476250"/>
                  </a:cubicBezTo>
                  <a:cubicBezTo>
                    <a:pt x="2198370" y="477520"/>
                    <a:pt x="2202180" y="478790"/>
                    <a:pt x="2204720" y="481330"/>
                  </a:cubicBezTo>
                  <a:cubicBezTo>
                    <a:pt x="2207260" y="483870"/>
                    <a:pt x="2209800" y="486410"/>
                    <a:pt x="2212340" y="488950"/>
                  </a:cubicBezTo>
                  <a:cubicBezTo>
                    <a:pt x="2214880" y="491490"/>
                    <a:pt x="2217420" y="494030"/>
                    <a:pt x="2218690" y="497840"/>
                  </a:cubicBezTo>
                  <a:cubicBezTo>
                    <a:pt x="2219960" y="500380"/>
                    <a:pt x="2221230" y="504190"/>
                    <a:pt x="2222500" y="508000"/>
                  </a:cubicBezTo>
                  <a:cubicBezTo>
                    <a:pt x="2223770" y="511810"/>
                    <a:pt x="2223770" y="514350"/>
                    <a:pt x="2223770" y="518160"/>
                  </a:cubicBezTo>
                  <a:cubicBezTo>
                    <a:pt x="2223770" y="521970"/>
                    <a:pt x="2223770" y="524510"/>
                    <a:pt x="2222500" y="528320"/>
                  </a:cubicBezTo>
                  <a:cubicBezTo>
                    <a:pt x="2221230" y="532130"/>
                    <a:pt x="2219960" y="535940"/>
                    <a:pt x="2218690" y="538480"/>
                  </a:cubicBezTo>
                  <a:cubicBezTo>
                    <a:pt x="2217420" y="542290"/>
                    <a:pt x="2214880" y="544830"/>
                    <a:pt x="2212340" y="547370"/>
                  </a:cubicBezTo>
                  <a:cubicBezTo>
                    <a:pt x="2209800" y="549910"/>
                    <a:pt x="2207260" y="551180"/>
                    <a:pt x="2203450" y="554990"/>
                  </a:cubicBezTo>
                  <a:cubicBezTo>
                    <a:pt x="2192020" y="567690"/>
                    <a:pt x="2169160" y="605790"/>
                    <a:pt x="2146300" y="635000"/>
                  </a:cubicBezTo>
                  <a:cubicBezTo>
                    <a:pt x="2117090" y="673100"/>
                    <a:pt x="2075180" y="731520"/>
                    <a:pt x="2038350" y="764540"/>
                  </a:cubicBezTo>
                  <a:cubicBezTo>
                    <a:pt x="2009140" y="789940"/>
                    <a:pt x="1945640" y="819150"/>
                    <a:pt x="1946910" y="821690"/>
                  </a:cubicBezTo>
                  <a:cubicBezTo>
                    <a:pt x="1949450" y="826770"/>
                    <a:pt x="2228850" y="697230"/>
                    <a:pt x="2353310" y="635000"/>
                  </a:cubicBezTo>
                  <a:cubicBezTo>
                    <a:pt x="2462530" y="580390"/>
                    <a:pt x="2562860" y="519430"/>
                    <a:pt x="2656840" y="473710"/>
                  </a:cubicBezTo>
                  <a:cubicBezTo>
                    <a:pt x="2735580" y="435610"/>
                    <a:pt x="2819400" y="373380"/>
                    <a:pt x="2876550" y="378460"/>
                  </a:cubicBezTo>
                  <a:cubicBezTo>
                    <a:pt x="2917190" y="382270"/>
                    <a:pt x="2961640" y="412750"/>
                    <a:pt x="2975610" y="447040"/>
                  </a:cubicBezTo>
                  <a:cubicBezTo>
                    <a:pt x="2992120" y="487680"/>
                    <a:pt x="2957830" y="558800"/>
                    <a:pt x="2942590" y="618490"/>
                  </a:cubicBezTo>
                  <a:cubicBezTo>
                    <a:pt x="2924810" y="684530"/>
                    <a:pt x="2893060" y="762000"/>
                    <a:pt x="2872740" y="824230"/>
                  </a:cubicBezTo>
                  <a:cubicBezTo>
                    <a:pt x="2856230" y="875030"/>
                    <a:pt x="2815590" y="928370"/>
                    <a:pt x="2829560" y="962660"/>
                  </a:cubicBezTo>
                  <a:cubicBezTo>
                    <a:pt x="2843530" y="996950"/>
                    <a:pt x="2904490" y="1017270"/>
                    <a:pt x="2957830" y="1028700"/>
                  </a:cubicBezTo>
                  <a:cubicBezTo>
                    <a:pt x="3034030" y="1045210"/>
                    <a:pt x="3147060" y="1023620"/>
                    <a:pt x="3251200" y="1012190"/>
                  </a:cubicBezTo>
                  <a:cubicBezTo>
                    <a:pt x="3373120" y="998220"/>
                    <a:pt x="3505200" y="965200"/>
                    <a:pt x="3644900" y="944880"/>
                  </a:cubicBezTo>
                  <a:cubicBezTo>
                    <a:pt x="3803650" y="922020"/>
                    <a:pt x="3975100" y="899160"/>
                    <a:pt x="4155440" y="885190"/>
                  </a:cubicBezTo>
                  <a:cubicBezTo>
                    <a:pt x="4357370" y="869950"/>
                    <a:pt x="4570730" y="867410"/>
                    <a:pt x="4801870" y="863600"/>
                  </a:cubicBezTo>
                  <a:cubicBezTo>
                    <a:pt x="5068570" y="859790"/>
                    <a:pt x="5353050" y="869950"/>
                    <a:pt x="5664200" y="867410"/>
                  </a:cubicBezTo>
                  <a:cubicBezTo>
                    <a:pt x="6028690" y="863600"/>
                    <a:pt x="6437630" y="869950"/>
                    <a:pt x="6854190" y="840740"/>
                  </a:cubicBezTo>
                  <a:cubicBezTo>
                    <a:pt x="7320280" y="807720"/>
                    <a:pt x="7940040" y="711200"/>
                    <a:pt x="8328660" y="665480"/>
                  </a:cubicBezTo>
                  <a:cubicBezTo>
                    <a:pt x="8582660" y="635000"/>
                    <a:pt x="8905240" y="593090"/>
                    <a:pt x="8957310" y="590550"/>
                  </a:cubicBezTo>
                  <a:cubicBezTo>
                    <a:pt x="8964930" y="590550"/>
                    <a:pt x="8966200" y="589280"/>
                    <a:pt x="8970010" y="590550"/>
                  </a:cubicBezTo>
                  <a:cubicBezTo>
                    <a:pt x="8973820" y="591820"/>
                    <a:pt x="8977630" y="591820"/>
                    <a:pt x="8981440" y="594360"/>
                  </a:cubicBezTo>
                  <a:cubicBezTo>
                    <a:pt x="8985250" y="596900"/>
                    <a:pt x="8987790" y="599440"/>
                    <a:pt x="8990330" y="603250"/>
                  </a:cubicBezTo>
                  <a:cubicBezTo>
                    <a:pt x="8992870" y="605790"/>
                    <a:pt x="8995410" y="609600"/>
                    <a:pt x="8996680" y="613410"/>
                  </a:cubicBezTo>
                  <a:cubicBezTo>
                    <a:pt x="8997950" y="617220"/>
                    <a:pt x="8999220" y="621030"/>
                    <a:pt x="8999220" y="624840"/>
                  </a:cubicBezTo>
                  <a:cubicBezTo>
                    <a:pt x="8999220" y="628650"/>
                    <a:pt x="9000490" y="633730"/>
                    <a:pt x="8999220" y="637540"/>
                  </a:cubicBezTo>
                  <a:cubicBezTo>
                    <a:pt x="8997950" y="641350"/>
                    <a:pt x="8996680" y="645160"/>
                    <a:pt x="8994140" y="648970"/>
                  </a:cubicBezTo>
                  <a:cubicBezTo>
                    <a:pt x="8991600" y="652780"/>
                    <a:pt x="8989060" y="655320"/>
                    <a:pt x="8985250" y="657860"/>
                  </a:cubicBezTo>
                  <a:cubicBezTo>
                    <a:pt x="8981440" y="660400"/>
                    <a:pt x="8977630" y="662940"/>
                    <a:pt x="8973820" y="664210"/>
                  </a:cubicBezTo>
                  <a:cubicBezTo>
                    <a:pt x="8970010" y="665480"/>
                    <a:pt x="8966200" y="666750"/>
                    <a:pt x="8962390" y="666750"/>
                  </a:cubicBezTo>
                  <a:cubicBezTo>
                    <a:pt x="8958580" y="666750"/>
                    <a:pt x="8953500" y="665480"/>
                    <a:pt x="8949690" y="664210"/>
                  </a:cubicBezTo>
                  <a:cubicBezTo>
                    <a:pt x="8945880" y="662940"/>
                    <a:pt x="8942070" y="661670"/>
                    <a:pt x="8938260" y="659130"/>
                  </a:cubicBezTo>
                  <a:cubicBezTo>
                    <a:pt x="8935720" y="656590"/>
                    <a:pt x="8933180" y="654050"/>
                    <a:pt x="8930640" y="650240"/>
                  </a:cubicBezTo>
                  <a:cubicBezTo>
                    <a:pt x="8928100" y="646430"/>
                    <a:pt x="8925560" y="642620"/>
                    <a:pt x="8924290" y="638810"/>
                  </a:cubicBezTo>
                  <a:cubicBezTo>
                    <a:pt x="8923020" y="635000"/>
                    <a:pt x="8923020" y="629920"/>
                    <a:pt x="8923020" y="626110"/>
                  </a:cubicBezTo>
                  <a:cubicBezTo>
                    <a:pt x="8923020" y="622300"/>
                    <a:pt x="8924290" y="618490"/>
                    <a:pt x="8925560" y="614680"/>
                  </a:cubicBezTo>
                  <a:cubicBezTo>
                    <a:pt x="8926830" y="610870"/>
                    <a:pt x="8929370" y="607060"/>
                    <a:pt x="8931910" y="603250"/>
                  </a:cubicBezTo>
                  <a:cubicBezTo>
                    <a:pt x="8934450" y="600710"/>
                    <a:pt x="8938260" y="598170"/>
                    <a:pt x="8942070" y="595630"/>
                  </a:cubicBezTo>
                  <a:cubicBezTo>
                    <a:pt x="8945880" y="593090"/>
                    <a:pt x="8949690" y="591820"/>
                    <a:pt x="8953500" y="590550"/>
                  </a:cubicBezTo>
                  <a:cubicBezTo>
                    <a:pt x="8957310" y="589280"/>
                    <a:pt x="8961120" y="589280"/>
                    <a:pt x="8964930" y="589280"/>
                  </a:cubicBezTo>
                  <a:cubicBezTo>
                    <a:pt x="8968740" y="589280"/>
                    <a:pt x="8973820" y="591820"/>
                    <a:pt x="8977630" y="593090"/>
                  </a:cubicBezTo>
                  <a:cubicBezTo>
                    <a:pt x="8981440" y="594360"/>
                    <a:pt x="8985250" y="596900"/>
                    <a:pt x="8987790" y="599440"/>
                  </a:cubicBezTo>
                  <a:cubicBezTo>
                    <a:pt x="8990330" y="601980"/>
                    <a:pt x="8992870" y="605790"/>
                    <a:pt x="8995410" y="609600"/>
                  </a:cubicBezTo>
                  <a:cubicBezTo>
                    <a:pt x="8996680" y="613410"/>
                    <a:pt x="8997950" y="617220"/>
                    <a:pt x="8999220" y="621030"/>
                  </a:cubicBezTo>
                  <a:cubicBezTo>
                    <a:pt x="9000490" y="624840"/>
                    <a:pt x="9000490" y="629920"/>
                    <a:pt x="8999220" y="633730"/>
                  </a:cubicBezTo>
                  <a:cubicBezTo>
                    <a:pt x="8997950" y="637540"/>
                    <a:pt x="8996680" y="641350"/>
                    <a:pt x="8995410" y="645160"/>
                  </a:cubicBezTo>
                  <a:cubicBezTo>
                    <a:pt x="8992870" y="648970"/>
                    <a:pt x="8990330" y="652780"/>
                    <a:pt x="8987790" y="655320"/>
                  </a:cubicBezTo>
                  <a:cubicBezTo>
                    <a:pt x="8985250" y="657860"/>
                    <a:pt x="8981440" y="661670"/>
                    <a:pt x="8977630" y="662940"/>
                  </a:cubicBezTo>
                  <a:cubicBezTo>
                    <a:pt x="8973820" y="664210"/>
                    <a:pt x="8966200" y="665480"/>
                    <a:pt x="8966200" y="665480"/>
                  </a:cubicBezTo>
                  <a:cubicBezTo>
                    <a:pt x="8966200" y="665480"/>
                    <a:pt x="8591550" y="709930"/>
                    <a:pt x="8337550" y="740410"/>
                  </a:cubicBezTo>
                  <a:cubicBezTo>
                    <a:pt x="7947660" y="787400"/>
                    <a:pt x="7324090" y="885190"/>
                    <a:pt x="6856730" y="918210"/>
                  </a:cubicBezTo>
                  <a:cubicBezTo>
                    <a:pt x="6437630" y="947420"/>
                    <a:pt x="6028690" y="941070"/>
                    <a:pt x="5662930" y="944880"/>
                  </a:cubicBezTo>
                  <a:cubicBezTo>
                    <a:pt x="5353050" y="947420"/>
                    <a:pt x="5069840" y="937260"/>
                    <a:pt x="4804410" y="941070"/>
                  </a:cubicBezTo>
                  <a:cubicBezTo>
                    <a:pt x="4575810" y="944880"/>
                    <a:pt x="4364990" y="947420"/>
                    <a:pt x="4164330" y="962660"/>
                  </a:cubicBezTo>
                  <a:cubicBezTo>
                    <a:pt x="3985260" y="975360"/>
                    <a:pt x="3816350" y="998220"/>
                    <a:pt x="3657600" y="1021080"/>
                  </a:cubicBezTo>
                  <a:cubicBezTo>
                    <a:pt x="3515360" y="1041400"/>
                    <a:pt x="3382010" y="1078230"/>
                    <a:pt x="3253740" y="1090930"/>
                  </a:cubicBezTo>
                  <a:cubicBezTo>
                    <a:pt x="3138170" y="1102360"/>
                    <a:pt x="3009900" y="1123950"/>
                    <a:pt x="2923540" y="1099820"/>
                  </a:cubicBezTo>
                  <a:cubicBezTo>
                    <a:pt x="2860040" y="1082040"/>
                    <a:pt x="2796540" y="1051560"/>
                    <a:pt x="2773680" y="1004570"/>
                  </a:cubicBezTo>
                  <a:cubicBezTo>
                    <a:pt x="2748280" y="953770"/>
                    <a:pt x="2777490" y="864870"/>
                    <a:pt x="2791460" y="797560"/>
                  </a:cubicBezTo>
                  <a:cubicBezTo>
                    <a:pt x="2805430" y="730250"/>
                    <a:pt x="2843530" y="660400"/>
                    <a:pt x="2857500" y="598170"/>
                  </a:cubicBezTo>
                  <a:cubicBezTo>
                    <a:pt x="2868930" y="546100"/>
                    <a:pt x="2896870" y="464820"/>
                    <a:pt x="2876550" y="450850"/>
                  </a:cubicBezTo>
                  <a:cubicBezTo>
                    <a:pt x="2852420" y="434340"/>
                    <a:pt x="2763520" y="511810"/>
                    <a:pt x="2696210" y="548640"/>
                  </a:cubicBezTo>
                  <a:cubicBezTo>
                    <a:pt x="2608580" y="596900"/>
                    <a:pt x="2504440" y="656590"/>
                    <a:pt x="2393950" y="713740"/>
                  </a:cubicBezTo>
                  <a:cubicBezTo>
                    <a:pt x="2263140" y="781050"/>
                    <a:pt x="2044700" y="928370"/>
                    <a:pt x="1963420" y="925830"/>
                  </a:cubicBezTo>
                  <a:cubicBezTo>
                    <a:pt x="1930400" y="924560"/>
                    <a:pt x="1902460" y="909320"/>
                    <a:pt x="1894840" y="886460"/>
                  </a:cubicBezTo>
                  <a:cubicBezTo>
                    <a:pt x="1883410" y="850900"/>
                    <a:pt x="1940560" y="763270"/>
                    <a:pt x="1972310" y="711200"/>
                  </a:cubicBezTo>
                  <a:cubicBezTo>
                    <a:pt x="2001520" y="662940"/>
                    <a:pt x="2043430" y="623570"/>
                    <a:pt x="2075180" y="582930"/>
                  </a:cubicBezTo>
                  <a:cubicBezTo>
                    <a:pt x="2103120" y="547370"/>
                    <a:pt x="2139950" y="494030"/>
                    <a:pt x="2153920" y="481330"/>
                  </a:cubicBezTo>
                  <a:cubicBezTo>
                    <a:pt x="2157730" y="477520"/>
                    <a:pt x="2159000" y="477520"/>
                    <a:pt x="2162810" y="476250"/>
                  </a:cubicBezTo>
                  <a:cubicBezTo>
                    <a:pt x="2166620" y="474980"/>
                    <a:pt x="2170430" y="473710"/>
                    <a:pt x="2174240" y="473710"/>
                  </a:cubicBezTo>
                  <a:cubicBezTo>
                    <a:pt x="2178050" y="473710"/>
                    <a:pt x="2180590" y="473710"/>
                    <a:pt x="2184400" y="473710"/>
                  </a:cubicBezTo>
                  <a:cubicBezTo>
                    <a:pt x="2188210" y="473710"/>
                    <a:pt x="2190750" y="474980"/>
                    <a:pt x="2194560" y="476250"/>
                  </a:cubicBezTo>
                  <a:cubicBezTo>
                    <a:pt x="2198370" y="477520"/>
                    <a:pt x="2202180" y="478790"/>
                    <a:pt x="2204720" y="481330"/>
                  </a:cubicBezTo>
                  <a:cubicBezTo>
                    <a:pt x="2207260" y="483870"/>
                    <a:pt x="2209800" y="486410"/>
                    <a:pt x="2212340" y="488950"/>
                  </a:cubicBezTo>
                  <a:cubicBezTo>
                    <a:pt x="2214880" y="491490"/>
                    <a:pt x="2217420" y="494030"/>
                    <a:pt x="2218690" y="497840"/>
                  </a:cubicBezTo>
                  <a:cubicBezTo>
                    <a:pt x="2219960" y="500380"/>
                    <a:pt x="2221230" y="504190"/>
                    <a:pt x="2222500" y="508000"/>
                  </a:cubicBezTo>
                  <a:cubicBezTo>
                    <a:pt x="2223770" y="511810"/>
                    <a:pt x="2223770" y="514350"/>
                    <a:pt x="2223770" y="518160"/>
                  </a:cubicBezTo>
                  <a:cubicBezTo>
                    <a:pt x="2223770" y="521970"/>
                    <a:pt x="2223770" y="524510"/>
                    <a:pt x="2222500" y="528320"/>
                  </a:cubicBezTo>
                  <a:cubicBezTo>
                    <a:pt x="2221230" y="532130"/>
                    <a:pt x="2219960" y="535940"/>
                    <a:pt x="2218690" y="538480"/>
                  </a:cubicBezTo>
                  <a:cubicBezTo>
                    <a:pt x="2217420" y="542290"/>
                    <a:pt x="2214880" y="544830"/>
                    <a:pt x="2212340" y="547370"/>
                  </a:cubicBezTo>
                  <a:cubicBezTo>
                    <a:pt x="2209800" y="549910"/>
                    <a:pt x="2207260" y="553720"/>
                    <a:pt x="2203450" y="554990"/>
                  </a:cubicBezTo>
                  <a:cubicBezTo>
                    <a:pt x="2195830" y="558800"/>
                    <a:pt x="2180590" y="552450"/>
                    <a:pt x="2164080" y="557530"/>
                  </a:cubicBezTo>
                  <a:cubicBezTo>
                    <a:pt x="2131060" y="568960"/>
                    <a:pt x="2075180" y="621030"/>
                    <a:pt x="2024380" y="655320"/>
                  </a:cubicBezTo>
                  <a:cubicBezTo>
                    <a:pt x="1967230" y="694690"/>
                    <a:pt x="1905000" y="742950"/>
                    <a:pt x="1836420" y="779780"/>
                  </a:cubicBezTo>
                  <a:cubicBezTo>
                    <a:pt x="1760220" y="820420"/>
                    <a:pt x="1606550" y="868680"/>
                    <a:pt x="1583690" y="885190"/>
                  </a:cubicBezTo>
                  <a:cubicBezTo>
                    <a:pt x="1579880" y="889000"/>
                    <a:pt x="1579880" y="890270"/>
                    <a:pt x="1577340" y="892810"/>
                  </a:cubicBezTo>
                  <a:cubicBezTo>
                    <a:pt x="1574800" y="895350"/>
                    <a:pt x="1570990" y="896620"/>
                    <a:pt x="1568450" y="899160"/>
                  </a:cubicBezTo>
                  <a:cubicBezTo>
                    <a:pt x="1565910" y="900430"/>
                    <a:pt x="1563370" y="902970"/>
                    <a:pt x="1559560" y="904240"/>
                  </a:cubicBezTo>
                  <a:cubicBezTo>
                    <a:pt x="1557020" y="905510"/>
                    <a:pt x="1553210" y="905510"/>
                    <a:pt x="1549400" y="905510"/>
                  </a:cubicBezTo>
                  <a:cubicBezTo>
                    <a:pt x="1545590" y="905510"/>
                    <a:pt x="1541780" y="905510"/>
                    <a:pt x="1537970" y="905510"/>
                  </a:cubicBezTo>
                  <a:cubicBezTo>
                    <a:pt x="1534160" y="905510"/>
                    <a:pt x="1530350" y="904240"/>
                    <a:pt x="1527810" y="902970"/>
                  </a:cubicBezTo>
                  <a:cubicBezTo>
                    <a:pt x="1524000" y="901700"/>
                    <a:pt x="1521460" y="899160"/>
                    <a:pt x="1518920" y="896620"/>
                  </a:cubicBezTo>
                  <a:cubicBezTo>
                    <a:pt x="1516380" y="894080"/>
                    <a:pt x="1513840" y="892810"/>
                    <a:pt x="1511300" y="890270"/>
                  </a:cubicBezTo>
                  <a:cubicBezTo>
                    <a:pt x="1508760" y="887730"/>
                    <a:pt x="1507490" y="883920"/>
                    <a:pt x="1506220" y="880110"/>
                  </a:cubicBezTo>
                  <a:cubicBezTo>
                    <a:pt x="1504950" y="876300"/>
                    <a:pt x="1502410" y="873760"/>
                    <a:pt x="1502410" y="869950"/>
                  </a:cubicBezTo>
                  <a:cubicBezTo>
                    <a:pt x="1502410" y="866140"/>
                    <a:pt x="1502410" y="863600"/>
                    <a:pt x="1502410" y="859790"/>
                  </a:cubicBezTo>
                  <a:cubicBezTo>
                    <a:pt x="1502410" y="855980"/>
                    <a:pt x="1502410" y="853440"/>
                    <a:pt x="1503680" y="849630"/>
                  </a:cubicBezTo>
                  <a:cubicBezTo>
                    <a:pt x="1504950" y="845820"/>
                    <a:pt x="1506220" y="844550"/>
                    <a:pt x="1507490" y="839470"/>
                  </a:cubicBezTo>
                  <a:cubicBezTo>
                    <a:pt x="1513840" y="822960"/>
                    <a:pt x="1525270" y="774700"/>
                    <a:pt x="1543050" y="737870"/>
                  </a:cubicBezTo>
                  <a:cubicBezTo>
                    <a:pt x="1565910" y="688340"/>
                    <a:pt x="1605280" y="628650"/>
                    <a:pt x="1640840" y="571500"/>
                  </a:cubicBezTo>
                  <a:cubicBezTo>
                    <a:pt x="1678940" y="510540"/>
                    <a:pt x="1722120" y="449580"/>
                    <a:pt x="1761490" y="384810"/>
                  </a:cubicBezTo>
                  <a:cubicBezTo>
                    <a:pt x="1802130" y="317500"/>
                    <a:pt x="1861820" y="193040"/>
                    <a:pt x="1879600" y="173990"/>
                  </a:cubicBezTo>
                  <a:cubicBezTo>
                    <a:pt x="1883410" y="170180"/>
                    <a:pt x="1884680" y="170180"/>
                    <a:pt x="1887220" y="168910"/>
                  </a:cubicBezTo>
                  <a:cubicBezTo>
                    <a:pt x="1889760" y="167640"/>
                    <a:pt x="1893570" y="166370"/>
                    <a:pt x="1896110" y="165100"/>
                  </a:cubicBezTo>
                  <a:cubicBezTo>
                    <a:pt x="1899920" y="163830"/>
                    <a:pt x="1902460" y="165100"/>
                    <a:pt x="1906270" y="165100"/>
                  </a:cubicBezTo>
                  <a:cubicBezTo>
                    <a:pt x="1908810" y="165100"/>
                    <a:pt x="1912620" y="165100"/>
                    <a:pt x="1915160" y="166370"/>
                  </a:cubicBezTo>
                  <a:cubicBezTo>
                    <a:pt x="1917700" y="167640"/>
                    <a:pt x="1921510" y="168910"/>
                    <a:pt x="1924050" y="170180"/>
                  </a:cubicBezTo>
                  <a:cubicBezTo>
                    <a:pt x="1926590" y="171450"/>
                    <a:pt x="1929130" y="172720"/>
                    <a:pt x="1931670" y="175260"/>
                  </a:cubicBezTo>
                  <a:cubicBezTo>
                    <a:pt x="1934210" y="177800"/>
                    <a:pt x="1936750" y="180340"/>
                    <a:pt x="1938020" y="182880"/>
                  </a:cubicBezTo>
                  <a:cubicBezTo>
                    <a:pt x="1939290" y="185420"/>
                    <a:pt x="1940560" y="189230"/>
                    <a:pt x="1941830" y="191770"/>
                  </a:cubicBezTo>
                  <a:cubicBezTo>
                    <a:pt x="1943100" y="194310"/>
                    <a:pt x="1944370" y="198120"/>
                    <a:pt x="1944370" y="200660"/>
                  </a:cubicBezTo>
                  <a:cubicBezTo>
                    <a:pt x="1944370" y="204470"/>
                    <a:pt x="1944370" y="207010"/>
                    <a:pt x="1944370" y="210820"/>
                  </a:cubicBezTo>
                  <a:cubicBezTo>
                    <a:pt x="1944370" y="213360"/>
                    <a:pt x="1943100" y="217170"/>
                    <a:pt x="1941830" y="219710"/>
                  </a:cubicBezTo>
                  <a:cubicBezTo>
                    <a:pt x="1940560" y="222250"/>
                    <a:pt x="1938020" y="224790"/>
                    <a:pt x="1936750" y="227330"/>
                  </a:cubicBezTo>
                  <a:cubicBezTo>
                    <a:pt x="1934210" y="229870"/>
                    <a:pt x="1934210" y="231140"/>
                    <a:pt x="1930400" y="234950"/>
                  </a:cubicBezTo>
                  <a:cubicBezTo>
                    <a:pt x="1916430" y="248920"/>
                    <a:pt x="1858010" y="285750"/>
                    <a:pt x="1812290" y="321310"/>
                  </a:cubicBezTo>
                  <a:cubicBezTo>
                    <a:pt x="1747520" y="372110"/>
                    <a:pt x="1666240" y="445770"/>
                    <a:pt x="1582420" y="514350"/>
                  </a:cubicBezTo>
                  <a:cubicBezTo>
                    <a:pt x="1483360" y="595630"/>
                    <a:pt x="1369060" y="692150"/>
                    <a:pt x="1257300" y="778510"/>
                  </a:cubicBezTo>
                  <a:cubicBezTo>
                    <a:pt x="1141730" y="867410"/>
                    <a:pt x="1018540" y="969010"/>
                    <a:pt x="896620" y="1042670"/>
                  </a:cubicBezTo>
                  <a:cubicBezTo>
                    <a:pt x="783590" y="1111250"/>
                    <a:pt x="636270" y="1207770"/>
                    <a:pt x="554990" y="1212850"/>
                  </a:cubicBezTo>
                  <a:cubicBezTo>
                    <a:pt x="511810" y="1215390"/>
                    <a:pt x="467360" y="1173480"/>
                    <a:pt x="454660" y="1176020"/>
                  </a:cubicBezTo>
                  <a:cubicBezTo>
                    <a:pt x="450850" y="1177290"/>
                    <a:pt x="450850" y="1179830"/>
                    <a:pt x="448310" y="1182370"/>
                  </a:cubicBezTo>
                  <a:cubicBezTo>
                    <a:pt x="445770" y="1184910"/>
                    <a:pt x="443230" y="1187450"/>
                    <a:pt x="440690" y="1188720"/>
                  </a:cubicBezTo>
                  <a:cubicBezTo>
                    <a:pt x="438150" y="1189990"/>
                    <a:pt x="434340" y="1189990"/>
                    <a:pt x="431800" y="1191260"/>
                  </a:cubicBezTo>
                  <a:cubicBezTo>
                    <a:pt x="429260" y="1191260"/>
                    <a:pt x="425450" y="1192530"/>
                    <a:pt x="422910" y="1192530"/>
                  </a:cubicBezTo>
                  <a:cubicBezTo>
                    <a:pt x="419100" y="1192530"/>
                    <a:pt x="416560" y="1192530"/>
                    <a:pt x="412750" y="1191260"/>
                  </a:cubicBezTo>
                  <a:cubicBezTo>
                    <a:pt x="410210" y="1191260"/>
                    <a:pt x="406400" y="1189990"/>
                    <a:pt x="403860" y="1188720"/>
                  </a:cubicBezTo>
                  <a:cubicBezTo>
                    <a:pt x="401320" y="1187450"/>
                    <a:pt x="398780" y="1186180"/>
                    <a:pt x="396240" y="1183640"/>
                  </a:cubicBezTo>
                  <a:cubicBezTo>
                    <a:pt x="393700" y="1181100"/>
                    <a:pt x="392430" y="1178560"/>
                    <a:pt x="389890" y="1176020"/>
                  </a:cubicBezTo>
                  <a:cubicBezTo>
                    <a:pt x="388620" y="1173480"/>
                    <a:pt x="386080" y="1170940"/>
                    <a:pt x="384810" y="1168400"/>
                  </a:cubicBezTo>
                  <a:cubicBezTo>
                    <a:pt x="383540" y="1165860"/>
                    <a:pt x="383540" y="1162050"/>
                    <a:pt x="383540" y="1159510"/>
                  </a:cubicBezTo>
                  <a:cubicBezTo>
                    <a:pt x="383540" y="1155700"/>
                    <a:pt x="382270" y="1153160"/>
                    <a:pt x="382270" y="1149350"/>
                  </a:cubicBezTo>
                  <a:cubicBezTo>
                    <a:pt x="382270" y="1146810"/>
                    <a:pt x="383540" y="1143000"/>
                    <a:pt x="384810" y="1140460"/>
                  </a:cubicBezTo>
                  <a:cubicBezTo>
                    <a:pt x="386080" y="1137920"/>
                    <a:pt x="387350" y="1136650"/>
                    <a:pt x="389890" y="1131570"/>
                  </a:cubicBezTo>
                  <a:cubicBezTo>
                    <a:pt x="400050" y="1109980"/>
                    <a:pt x="427990" y="1017270"/>
                    <a:pt x="461010" y="956310"/>
                  </a:cubicBezTo>
                  <a:cubicBezTo>
                    <a:pt x="501650" y="880110"/>
                    <a:pt x="562610" y="795020"/>
                    <a:pt x="623570" y="712470"/>
                  </a:cubicBezTo>
                  <a:cubicBezTo>
                    <a:pt x="689610" y="622300"/>
                    <a:pt x="768350" y="527050"/>
                    <a:pt x="845820" y="438150"/>
                  </a:cubicBezTo>
                  <a:cubicBezTo>
                    <a:pt x="922020" y="349250"/>
                    <a:pt x="1009650" y="255270"/>
                    <a:pt x="1084580" y="180340"/>
                  </a:cubicBezTo>
                  <a:cubicBezTo>
                    <a:pt x="1148080" y="118110"/>
                    <a:pt x="1243330" y="34290"/>
                    <a:pt x="1264920" y="15240"/>
                  </a:cubicBezTo>
                  <a:cubicBezTo>
                    <a:pt x="1270000" y="11430"/>
                    <a:pt x="1270000" y="10160"/>
                    <a:pt x="1273810" y="7620"/>
                  </a:cubicBezTo>
                  <a:cubicBezTo>
                    <a:pt x="1276350" y="5080"/>
                    <a:pt x="1280160" y="3810"/>
                    <a:pt x="1283970" y="2540"/>
                  </a:cubicBezTo>
                  <a:cubicBezTo>
                    <a:pt x="1287780" y="1270"/>
                    <a:pt x="1290320" y="0"/>
                    <a:pt x="1294130" y="0"/>
                  </a:cubicBezTo>
                  <a:cubicBezTo>
                    <a:pt x="1297940" y="0"/>
                    <a:pt x="1301750" y="0"/>
                    <a:pt x="1305560" y="0"/>
                  </a:cubicBezTo>
                  <a:cubicBezTo>
                    <a:pt x="1309370" y="0"/>
                    <a:pt x="1311910" y="1270"/>
                    <a:pt x="1315720" y="2540"/>
                  </a:cubicBezTo>
                  <a:cubicBezTo>
                    <a:pt x="1318260" y="3810"/>
                    <a:pt x="1322070" y="5080"/>
                    <a:pt x="1324610" y="7620"/>
                  </a:cubicBezTo>
                  <a:cubicBezTo>
                    <a:pt x="1327150" y="10160"/>
                    <a:pt x="1330960" y="12700"/>
                    <a:pt x="1333500" y="15240"/>
                  </a:cubicBezTo>
                  <a:cubicBezTo>
                    <a:pt x="1336040" y="17780"/>
                    <a:pt x="1338580" y="20320"/>
                    <a:pt x="1339850" y="24130"/>
                  </a:cubicBezTo>
                  <a:cubicBezTo>
                    <a:pt x="1341120" y="26670"/>
                    <a:pt x="1342390" y="30480"/>
                    <a:pt x="1343660" y="34290"/>
                  </a:cubicBezTo>
                  <a:cubicBezTo>
                    <a:pt x="1344930" y="38100"/>
                    <a:pt x="1344930" y="41910"/>
                    <a:pt x="1344930" y="45720"/>
                  </a:cubicBezTo>
                  <a:cubicBezTo>
                    <a:pt x="1344930" y="49530"/>
                    <a:pt x="1343660" y="52070"/>
                    <a:pt x="1342390" y="55880"/>
                  </a:cubicBezTo>
                  <a:cubicBezTo>
                    <a:pt x="1341120" y="59690"/>
                    <a:pt x="1339850" y="63500"/>
                    <a:pt x="1338580" y="66040"/>
                  </a:cubicBezTo>
                  <a:cubicBezTo>
                    <a:pt x="1337310" y="69850"/>
                    <a:pt x="1336040" y="71120"/>
                    <a:pt x="1332230" y="74930"/>
                  </a:cubicBezTo>
                  <a:cubicBezTo>
                    <a:pt x="1324610" y="85090"/>
                    <a:pt x="1304290" y="101600"/>
                    <a:pt x="1286510" y="120650"/>
                  </a:cubicBezTo>
                  <a:cubicBezTo>
                    <a:pt x="1257300" y="151130"/>
                    <a:pt x="1217930" y="200660"/>
                    <a:pt x="1177290" y="245110"/>
                  </a:cubicBezTo>
                  <a:cubicBezTo>
                    <a:pt x="1127760" y="299720"/>
                    <a:pt x="1071880" y="359410"/>
                    <a:pt x="1010920" y="425450"/>
                  </a:cubicBezTo>
                  <a:cubicBezTo>
                    <a:pt x="938530" y="504190"/>
                    <a:pt x="855980" y="595630"/>
                    <a:pt x="769620" y="684530"/>
                  </a:cubicBezTo>
                  <a:cubicBezTo>
                    <a:pt x="675640" y="782320"/>
                    <a:pt x="563880" y="892810"/>
                    <a:pt x="466090" y="988060"/>
                  </a:cubicBezTo>
                  <a:cubicBezTo>
                    <a:pt x="377190" y="1074420"/>
                    <a:pt x="279400" y="1169670"/>
                    <a:pt x="209550" y="1234440"/>
                  </a:cubicBezTo>
                  <a:cubicBezTo>
                    <a:pt x="162560" y="1277620"/>
                    <a:pt x="107950" y="1327150"/>
                    <a:pt x="88900" y="1341120"/>
                  </a:cubicBezTo>
                  <a:cubicBezTo>
                    <a:pt x="83820" y="1344930"/>
                    <a:pt x="81280" y="1346200"/>
                    <a:pt x="77470" y="1347470"/>
                  </a:cubicBezTo>
                  <a:cubicBezTo>
                    <a:pt x="73660" y="1350010"/>
                    <a:pt x="68580" y="1351280"/>
                    <a:pt x="64770" y="1352550"/>
                  </a:cubicBezTo>
                  <a:cubicBezTo>
                    <a:pt x="60960" y="1353820"/>
                    <a:pt x="55880" y="1352550"/>
                    <a:pt x="52070" y="1352550"/>
                  </a:cubicBezTo>
                  <a:cubicBezTo>
                    <a:pt x="48260" y="1352550"/>
                    <a:pt x="43180" y="1352550"/>
                    <a:pt x="39370" y="1351280"/>
                  </a:cubicBezTo>
                  <a:cubicBezTo>
                    <a:pt x="35560" y="1350010"/>
                    <a:pt x="31750" y="1348740"/>
                    <a:pt x="27940" y="1346200"/>
                  </a:cubicBezTo>
                  <a:cubicBezTo>
                    <a:pt x="24130" y="1343660"/>
                    <a:pt x="20320" y="1341120"/>
                    <a:pt x="16510" y="1338580"/>
                  </a:cubicBezTo>
                  <a:cubicBezTo>
                    <a:pt x="13970" y="1336040"/>
                    <a:pt x="11430" y="1332230"/>
                    <a:pt x="8890" y="1328420"/>
                  </a:cubicBezTo>
                  <a:cubicBezTo>
                    <a:pt x="6350" y="1324610"/>
                    <a:pt x="3810" y="1320800"/>
                    <a:pt x="2540" y="1316990"/>
                  </a:cubicBezTo>
                  <a:cubicBezTo>
                    <a:pt x="1270" y="1313180"/>
                    <a:pt x="0" y="1308100"/>
                    <a:pt x="0" y="1303020"/>
                  </a:cubicBezTo>
                  <a:cubicBezTo>
                    <a:pt x="0" y="1299210"/>
                    <a:pt x="0" y="1294130"/>
                    <a:pt x="0" y="1290320"/>
                  </a:cubicBezTo>
                  <a:cubicBezTo>
                    <a:pt x="0" y="1286510"/>
                    <a:pt x="2540" y="1281430"/>
                    <a:pt x="3810" y="1277620"/>
                  </a:cubicBezTo>
                  <a:cubicBezTo>
                    <a:pt x="5080" y="1273810"/>
                    <a:pt x="7620" y="1270000"/>
                    <a:pt x="10160" y="1266190"/>
                  </a:cubicBezTo>
                  <a:cubicBezTo>
                    <a:pt x="12700" y="1262380"/>
                    <a:pt x="19050" y="1257300"/>
                    <a:pt x="19050" y="1257300"/>
                  </a:cubicBezTo>
                </a:path>
              </a:pathLst>
            </a:custGeom>
            <a:solidFill>
              <a:srgbClr val="225F44"/>
            </a:solidFill>
            <a:ln>
              <a:noFill/>
            </a:ln>
          </p:spPr>
        </p:sp>
      </p:grpSp>
      <p:sp>
        <p:nvSpPr>
          <p:cNvPr name="TextBox 15" id="15"/>
          <p:cNvSpPr txBox="true"/>
          <p:nvPr/>
        </p:nvSpPr>
        <p:spPr>
          <a:xfrm rot="0">
            <a:off x="7208611" y="844628"/>
            <a:ext cx="6150807" cy="1219200"/>
          </a:xfrm>
          <a:prstGeom prst="rect">
            <a:avLst/>
          </a:prstGeom>
        </p:spPr>
        <p:txBody>
          <a:bodyPr anchor="t" rtlCol="false" tIns="0" lIns="0" bIns="0" rIns="0">
            <a:spAutoFit/>
          </a:bodyPr>
          <a:lstStyle/>
          <a:p>
            <a:pPr marL="0" indent="0" lvl="0">
              <a:lnSpc>
                <a:spcPts val="9600"/>
              </a:lnSpc>
              <a:spcBef>
                <a:spcPct val="0"/>
              </a:spcBef>
            </a:pPr>
            <a:r>
              <a:rPr lang="en-US" sz="8000">
                <a:solidFill>
                  <a:srgbClr val="225F44"/>
                </a:solidFill>
                <a:latin typeface="Montserrat"/>
              </a:rPr>
              <a:t>Our  History</a:t>
            </a:r>
          </a:p>
        </p:txBody>
      </p:sp>
      <p:sp>
        <p:nvSpPr>
          <p:cNvPr name="TextBox 16" id="16"/>
          <p:cNvSpPr txBox="true"/>
          <p:nvPr/>
        </p:nvSpPr>
        <p:spPr>
          <a:xfrm rot="0">
            <a:off x="15424418" y="8749309"/>
            <a:ext cx="2863582"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YOURLOGO</a:t>
            </a:r>
          </a:p>
        </p:txBody>
      </p:sp>
      <p:grpSp>
        <p:nvGrpSpPr>
          <p:cNvPr name="Group 17" id="17"/>
          <p:cNvGrpSpPr/>
          <p:nvPr/>
        </p:nvGrpSpPr>
        <p:grpSpPr>
          <a:xfrm rot="0">
            <a:off x="9457340" y="678162"/>
            <a:ext cx="4120442" cy="1650312"/>
            <a:chOff x="0" y="0"/>
            <a:chExt cx="1085219" cy="434650"/>
          </a:xfrm>
        </p:grpSpPr>
        <p:sp>
          <p:nvSpPr>
            <p:cNvPr name="Freeform 18" id="18"/>
            <p:cNvSpPr/>
            <p:nvPr/>
          </p:nvSpPr>
          <p:spPr>
            <a:xfrm flipH="false" flipV="false">
              <a:off x="0" y="0"/>
              <a:ext cx="1085219" cy="434650"/>
            </a:xfrm>
            <a:custGeom>
              <a:avLst/>
              <a:gdLst/>
              <a:ahLst/>
              <a:cxnLst/>
              <a:rect r="r" b="b" t="t" l="l"/>
              <a:pathLst>
                <a:path h="434650" w="1085219">
                  <a:moveTo>
                    <a:pt x="95824" y="0"/>
                  </a:moveTo>
                  <a:lnTo>
                    <a:pt x="989395" y="0"/>
                  </a:lnTo>
                  <a:cubicBezTo>
                    <a:pt x="1042317" y="0"/>
                    <a:pt x="1085219" y="42902"/>
                    <a:pt x="1085219" y="95824"/>
                  </a:cubicBezTo>
                  <a:lnTo>
                    <a:pt x="1085219" y="338826"/>
                  </a:lnTo>
                  <a:cubicBezTo>
                    <a:pt x="1085219" y="391748"/>
                    <a:pt x="1042317" y="434650"/>
                    <a:pt x="989395" y="434650"/>
                  </a:cubicBezTo>
                  <a:lnTo>
                    <a:pt x="95824" y="434650"/>
                  </a:lnTo>
                  <a:cubicBezTo>
                    <a:pt x="42902" y="434650"/>
                    <a:pt x="0" y="391748"/>
                    <a:pt x="0" y="338826"/>
                  </a:cubicBezTo>
                  <a:lnTo>
                    <a:pt x="0" y="95824"/>
                  </a:lnTo>
                  <a:cubicBezTo>
                    <a:pt x="0" y="42902"/>
                    <a:pt x="42902" y="0"/>
                    <a:pt x="95824" y="0"/>
                  </a:cubicBezTo>
                  <a:close/>
                </a:path>
              </a:pathLst>
            </a:custGeom>
            <a:solidFill>
              <a:srgbClr val="000000">
                <a:alpha val="0"/>
              </a:srgbClr>
            </a:solidFill>
            <a:ln w="47625">
              <a:solidFill>
                <a:srgbClr val="225F44"/>
              </a:solidFill>
            </a:ln>
          </p:spPr>
        </p:sp>
        <p:sp>
          <p:nvSpPr>
            <p:cNvPr name="TextBox 19" id="19"/>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0" y="5579768"/>
            <a:ext cx="18288000" cy="9729725"/>
            <a:chOff x="0" y="0"/>
            <a:chExt cx="4816593" cy="2562561"/>
          </a:xfrm>
        </p:grpSpPr>
        <p:sp>
          <p:nvSpPr>
            <p:cNvPr name="Freeform 3" id="3"/>
            <p:cNvSpPr/>
            <p:nvPr/>
          </p:nvSpPr>
          <p:spPr>
            <a:xfrm flipH="false" flipV="false">
              <a:off x="0" y="0"/>
              <a:ext cx="4816592" cy="2562561"/>
            </a:xfrm>
            <a:custGeom>
              <a:avLst/>
              <a:gdLst/>
              <a:ahLst/>
              <a:cxnLst/>
              <a:rect r="r" b="b" t="t" l="l"/>
              <a:pathLst>
                <a:path h="2562561" w="4816592">
                  <a:moveTo>
                    <a:pt x="0" y="0"/>
                  </a:moveTo>
                  <a:lnTo>
                    <a:pt x="4816592" y="0"/>
                  </a:lnTo>
                  <a:lnTo>
                    <a:pt x="4816592" y="2562561"/>
                  </a:lnTo>
                  <a:lnTo>
                    <a:pt x="0" y="2562561"/>
                  </a:lnTo>
                  <a:close/>
                </a:path>
              </a:pathLst>
            </a:custGeom>
            <a:solidFill>
              <a:srgbClr val="225F44"/>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 t="66639" r="32037" b="5227"/>
          <a:stretch>
            <a:fillRect/>
          </a:stretch>
        </p:blipFill>
        <p:spPr>
          <a:xfrm flipH="false" flipV="false" rot="0">
            <a:off x="-67165" y="5579768"/>
            <a:ext cx="18354099" cy="470792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76" t="31419" r="32037" b="33434"/>
          <a:stretch>
            <a:fillRect/>
          </a:stretch>
        </p:blipFill>
        <p:spPr>
          <a:xfrm flipH="false" flipV="false" rot="0">
            <a:off x="-203626" y="-301731"/>
            <a:ext cx="18489494" cy="5881499"/>
          </a:xfrm>
          <a:prstGeom prst="rect">
            <a:avLst/>
          </a:prstGeom>
        </p:spPr>
      </p:pic>
      <p:pic>
        <p:nvPicPr>
          <p:cNvPr name="Picture 7" id="7"/>
          <p:cNvPicPr>
            <a:picLocks noChangeAspect="true"/>
          </p:cNvPicPr>
          <p:nvPr/>
        </p:nvPicPr>
        <p:blipFill>
          <a:blip r:embed="rId6"/>
          <a:srcRect l="40716" t="13603" r="26478" b="39476"/>
          <a:stretch>
            <a:fillRect/>
          </a:stretch>
        </p:blipFill>
        <p:spPr>
          <a:xfrm flipH="false" flipV="false" rot="0">
            <a:off x="11335243" y="4348017"/>
            <a:ext cx="2429727" cy="5216016"/>
          </a:xfrm>
          <a:prstGeom prst="rect">
            <a:avLst/>
          </a:prstGeom>
        </p:spPr>
      </p:pic>
      <p:pic>
        <p:nvPicPr>
          <p:cNvPr name="Picture 8" id="8"/>
          <p:cNvPicPr>
            <a:picLocks noChangeAspect="true"/>
          </p:cNvPicPr>
          <p:nvPr/>
        </p:nvPicPr>
        <p:blipFill>
          <a:blip r:embed="rId7"/>
          <a:srcRect l="11395" t="18185" r="31673" b="257"/>
          <a:stretch>
            <a:fillRect/>
          </a:stretch>
        </p:blipFill>
        <p:spPr>
          <a:xfrm flipH="false" flipV="false" rot="0">
            <a:off x="8077229" y="3441657"/>
            <a:ext cx="2425840" cy="5216016"/>
          </a:xfrm>
          <a:prstGeom prst="rect">
            <a:avLst/>
          </a:prstGeom>
        </p:spPr>
      </p:pic>
      <p:pic>
        <p:nvPicPr>
          <p:cNvPr name="Picture 9" id="9"/>
          <p:cNvPicPr>
            <a:picLocks noChangeAspect="true"/>
          </p:cNvPicPr>
          <p:nvPr/>
        </p:nvPicPr>
        <p:blipFill>
          <a:blip r:embed="rId8"/>
          <a:srcRect l="33956" t="37363" r="47279" b="2080"/>
          <a:stretch>
            <a:fillRect/>
          </a:stretch>
        </p:blipFill>
        <p:spPr>
          <a:xfrm flipH="false" flipV="false" rot="0">
            <a:off x="4819215" y="4348017"/>
            <a:ext cx="2425840" cy="5216016"/>
          </a:xfrm>
          <a:prstGeom prst="rect">
            <a:avLst/>
          </a:prstGeom>
        </p:spPr>
      </p:pic>
      <p:pic>
        <p:nvPicPr>
          <p:cNvPr name="Picture 10" id="10"/>
          <p:cNvPicPr>
            <a:picLocks noChangeAspect="true"/>
          </p:cNvPicPr>
          <p:nvPr/>
        </p:nvPicPr>
        <p:blipFill>
          <a:blip r:embed="rId9"/>
          <a:srcRect l="5192" t="9802" r="43439" b="16727"/>
          <a:stretch>
            <a:fillRect/>
          </a:stretch>
        </p:blipFill>
        <p:spPr>
          <a:xfrm flipH="false" flipV="false" rot="0">
            <a:off x="1557314" y="3441657"/>
            <a:ext cx="2429727" cy="5216016"/>
          </a:xfrm>
          <a:prstGeom prst="rect">
            <a:avLst/>
          </a:prstGeom>
        </p:spPr>
      </p:pic>
      <p:sp>
        <p:nvSpPr>
          <p:cNvPr name="TextBox 11" id="11"/>
          <p:cNvSpPr txBox="true"/>
          <p:nvPr/>
        </p:nvSpPr>
        <p:spPr>
          <a:xfrm rot="0">
            <a:off x="1818467" y="822282"/>
            <a:ext cx="15087616" cy="1219200"/>
          </a:xfrm>
          <a:prstGeom prst="rect">
            <a:avLst/>
          </a:prstGeom>
        </p:spPr>
        <p:txBody>
          <a:bodyPr anchor="t" rtlCol="false" tIns="0" lIns="0" bIns="0" rIns="0">
            <a:spAutoFit/>
          </a:bodyPr>
          <a:lstStyle/>
          <a:p>
            <a:pPr algn="ctr">
              <a:lnSpc>
                <a:spcPts val="9600"/>
              </a:lnSpc>
            </a:pPr>
            <a:r>
              <a:rPr lang="en-US" sz="8000">
                <a:solidFill>
                  <a:srgbClr val="225F44"/>
                </a:solidFill>
                <a:latin typeface="Montserrat"/>
              </a:rPr>
              <a:t>Team  Members  Page</a:t>
            </a:r>
          </a:p>
        </p:txBody>
      </p:sp>
      <p:grpSp>
        <p:nvGrpSpPr>
          <p:cNvPr name="Group 12" id="12"/>
          <p:cNvGrpSpPr/>
          <p:nvPr/>
        </p:nvGrpSpPr>
        <p:grpSpPr>
          <a:xfrm rot="0">
            <a:off x="1557314" y="8854432"/>
            <a:ext cx="2429727" cy="709601"/>
            <a:chOff x="0" y="0"/>
            <a:chExt cx="3239636" cy="946135"/>
          </a:xfrm>
        </p:grpSpPr>
        <p:sp>
          <p:nvSpPr>
            <p:cNvPr name="TextBox 13" id="13"/>
            <p:cNvSpPr txBox="true"/>
            <p:nvPr/>
          </p:nvSpPr>
          <p:spPr>
            <a:xfrm rot="0">
              <a:off x="0" y="0"/>
              <a:ext cx="3239636" cy="444500"/>
            </a:xfrm>
            <a:prstGeom prst="rect">
              <a:avLst/>
            </a:prstGeom>
          </p:spPr>
          <p:txBody>
            <a:bodyPr anchor="t" rtlCol="false" tIns="0" lIns="0" bIns="0" rIns="0">
              <a:spAutoFit/>
            </a:bodyPr>
            <a:lstStyle/>
            <a:p>
              <a:pPr algn="ctr">
                <a:lnSpc>
                  <a:spcPts val="2625"/>
                </a:lnSpc>
              </a:pPr>
              <a:r>
                <a:rPr lang="en-US" sz="2188" spc="109">
                  <a:solidFill>
                    <a:srgbClr val="FFF6EA"/>
                  </a:solidFill>
                  <a:latin typeface="Open Sauce Bold"/>
                </a:rPr>
                <a:t> Name</a:t>
              </a:r>
            </a:p>
          </p:txBody>
        </p:sp>
        <p:sp>
          <p:nvSpPr>
            <p:cNvPr name="TextBox 14" id="14"/>
            <p:cNvSpPr txBox="true"/>
            <p:nvPr/>
          </p:nvSpPr>
          <p:spPr>
            <a:xfrm rot="0">
              <a:off x="0" y="501635"/>
              <a:ext cx="3239636" cy="444500"/>
            </a:xfrm>
            <a:prstGeom prst="rect">
              <a:avLst/>
            </a:prstGeom>
          </p:spPr>
          <p:txBody>
            <a:bodyPr anchor="t" rtlCol="false" tIns="0" lIns="0" bIns="0" rIns="0">
              <a:spAutoFit/>
            </a:bodyPr>
            <a:lstStyle/>
            <a:p>
              <a:pPr algn="ctr">
                <a:lnSpc>
                  <a:spcPts val="2625"/>
                </a:lnSpc>
              </a:pPr>
              <a:r>
                <a:rPr lang="en-US" sz="2188" spc="109">
                  <a:solidFill>
                    <a:srgbClr val="FFF6EA"/>
                  </a:solidFill>
                  <a:latin typeface="Open Sauce"/>
                </a:rPr>
                <a:t>Title or Position</a:t>
              </a:r>
            </a:p>
          </p:txBody>
        </p:sp>
      </p:grpSp>
      <p:pic>
        <p:nvPicPr>
          <p:cNvPr name="Picture 15" id="15"/>
          <p:cNvPicPr>
            <a:picLocks noChangeAspect="true"/>
          </p:cNvPicPr>
          <p:nvPr/>
        </p:nvPicPr>
        <p:blipFill>
          <a:blip r:embed="rId10"/>
          <a:srcRect l="40531" t="13228" r="40201" b="24691"/>
          <a:stretch>
            <a:fillRect/>
          </a:stretch>
        </p:blipFill>
        <p:spPr>
          <a:xfrm flipH="false" flipV="false" rot="0">
            <a:off x="14597144" y="3441657"/>
            <a:ext cx="2429727" cy="5216016"/>
          </a:xfrm>
          <a:prstGeom prst="rect">
            <a:avLst/>
          </a:prstGeom>
        </p:spPr>
      </p:pic>
      <p:grpSp>
        <p:nvGrpSpPr>
          <p:cNvPr name="Group 16" id="16"/>
          <p:cNvGrpSpPr/>
          <p:nvPr/>
        </p:nvGrpSpPr>
        <p:grpSpPr>
          <a:xfrm rot="0">
            <a:off x="8099786" y="8854432"/>
            <a:ext cx="2429727" cy="709601"/>
            <a:chOff x="0" y="0"/>
            <a:chExt cx="3239636" cy="946135"/>
          </a:xfrm>
        </p:grpSpPr>
        <p:sp>
          <p:nvSpPr>
            <p:cNvPr name="TextBox 17" id="17"/>
            <p:cNvSpPr txBox="true"/>
            <p:nvPr/>
          </p:nvSpPr>
          <p:spPr>
            <a:xfrm rot="0">
              <a:off x="0" y="0"/>
              <a:ext cx="3239636" cy="444500"/>
            </a:xfrm>
            <a:prstGeom prst="rect">
              <a:avLst/>
            </a:prstGeom>
          </p:spPr>
          <p:txBody>
            <a:bodyPr anchor="t" rtlCol="false" tIns="0" lIns="0" bIns="0" rIns="0">
              <a:spAutoFit/>
            </a:bodyPr>
            <a:lstStyle/>
            <a:p>
              <a:pPr algn="ctr">
                <a:lnSpc>
                  <a:spcPts val="2625"/>
                </a:lnSpc>
              </a:pPr>
              <a:r>
                <a:rPr lang="en-US" sz="2188" spc="109">
                  <a:solidFill>
                    <a:srgbClr val="FFF6EA"/>
                  </a:solidFill>
                  <a:latin typeface="Open Sauce Bold"/>
                </a:rPr>
                <a:t> Name</a:t>
              </a:r>
            </a:p>
          </p:txBody>
        </p:sp>
        <p:sp>
          <p:nvSpPr>
            <p:cNvPr name="TextBox 18" id="18"/>
            <p:cNvSpPr txBox="true"/>
            <p:nvPr/>
          </p:nvSpPr>
          <p:spPr>
            <a:xfrm rot="0">
              <a:off x="0" y="501635"/>
              <a:ext cx="3239636" cy="444500"/>
            </a:xfrm>
            <a:prstGeom prst="rect">
              <a:avLst/>
            </a:prstGeom>
          </p:spPr>
          <p:txBody>
            <a:bodyPr anchor="t" rtlCol="false" tIns="0" lIns="0" bIns="0" rIns="0">
              <a:spAutoFit/>
            </a:bodyPr>
            <a:lstStyle/>
            <a:p>
              <a:pPr algn="ctr">
                <a:lnSpc>
                  <a:spcPts val="2625"/>
                </a:lnSpc>
              </a:pPr>
              <a:r>
                <a:rPr lang="en-US" sz="2188" spc="109">
                  <a:solidFill>
                    <a:srgbClr val="FFF6EA"/>
                  </a:solidFill>
                  <a:latin typeface="Open Sauce"/>
                </a:rPr>
                <a:t>Title or Position</a:t>
              </a:r>
            </a:p>
          </p:txBody>
        </p:sp>
      </p:grpSp>
      <p:grpSp>
        <p:nvGrpSpPr>
          <p:cNvPr name="Group 19" id="19"/>
          <p:cNvGrpSpPr/>
          <p:nvPr/>
        </p:nvGrpSpPr>
        <p:grpSpPr>
          <a:xfrm rot="0">
            <a:off x="14642258" y="8854432"/>
            <a:ext cx="2429727" cy="709601"/>
            <a:chOff x="0" y="0"/>
            <a:chExt cx="3239636" cy="946135"/>
          </a:xfrm>
        </p:grpSpPr>
        <p:sp>
          <p:nvSpPr>
            <p:cNvPr name="TextBox 20" id="20"/>
            <p:cNvSpPr txBox="true"/>
            <p:nvPr/>
          </p:nvSpPr>
          <p:spPr>
            <a:xfrm rot="0">
              <a:off x="0" y="0"/>
              <a:ext cx="3239636" cy="444500"/>
            </a:xfrm>
            <a:prstGeom prst="rect">
              <a:avLst/>
            </a:prstGeom>
          </p:spPr>
          <p:txBody>
            <a:bodyPr anchor="t" rtlCol="false" tIns="0" lIns="0" bIns="0" rIns="0">
              <a:spAutoFit/>
            </a:bodyPr>
            <a:lstStyle/>
            <a:p>
              <a:pPr algn="ctr">
                <a:lnSpc>
                  <a:spcPts val="2625"/>
                </a:lnSpc>
              </a:pPr>
              <a:r>
                <a:rPr lang="en-US" sz="2188" spc="109">
                  <a:solidFill>
                    <a:srgbClr val="FFF6EA"/>
                  </a:solidFill>
                  <a:latin typeface="Open Sauce Bold"/>
                </a:rPr>
                <a:t> Name</a:t>
              </a:r>
            </a:p>
          </p:txBody>
        </p:sp>
        <p:sp>
          <p:nvSpPr>
            <p:cNvPr name="TextBox 21" id="21"/>
            <p:cNvSpPr txBox="true"/>
            <p:nvPr/>
          </p:nvSpPr>
          <p:spPr>
            <a:xfrm rot="0">
              <a:off x="0" y="501635"/>
              <a:ext cx="3239636" cy="444500"/>
            </a:xfrm>
            <a:prstGeom prst="rect">
              <a:avLst/>
            </a:prstGeom>
          </p:spPr>
          <p:txBody>
            <a:bodyPr anchor="t" rtlCol="false" tIns="0" lIns="0" bIns="0" rIns="0">
              <a:spAutoFit/>
            </a:bodyPr>
            <a:lstStyle/>
            <a:p>
              <a:pPr algn="ctr">
                <a:lnSpc>
                  <a:spcPts val="2625"/>
                </a:lnSpc>
              </a:pPr>
              <a:r>
                <a:rPr lang="en-US" sz="2188" spc="109">
                  <a:solidFill>
                    <a:srgbClr val="FFF6EA"/>
                  </a:solidFill>
                  <a:latin typeface="Open Sauce"/>
                </a:rPr>
                <a:t>Title or Position</a:t>
              </a:r>
            </a:p>
          </p:txBody>
        </p:sp>
      </p:grpSp>
      <p:grpSp>
        <p:nvGrpSpPr>
          <p:cNvPr name="Group 22" id="22"/>
          <p:cNvGrpSpPr/>
          <p:nvPr/>
        </p:nvGrpSpPr>
        <p:grpSpPr>
          <a:xfrm rot="0">
            <a:off x="4815329" y="3441657"/>
            <a:ext cx="2429727" cy="709601"/>
            <a:chOff x="0" y="0"/>
            <a:chExt cx="3239636" cy="946135"/>
          </a:xfrm>
        </p:grpSpPr>
        <p:sp>
          <p:nvSpPr>
            <p:cNvPr name="TextBox 23" id="23"/>
            <p:cNvSpPr txBox="true"/>
            <p:nvPr/>
          </p:nvSpPr>
          <p:spPr>
            <a:xfrm rot="0">
              <a:off x="0" y="0"/>
              <a:ext cx="3239636" cy="444500"/>
            </a:xfrm>
            <a:prstGeom prst="rect">
              <a:avLst/>
            </a:prstGeom>
          </p:spPr>
          <p:txBody>
            <a:bodyPr anchor="t" rtlCol="false" tIns="0" lIns="0" bIns="0" rIns="0">
              <a:spAutoFit/>
            </a:bodyPr>
            <a:lstStyle/>
            <a:p>
              <a:pPr algn="ctr">
                <a:lnSpc>
                  <a:spcPts val="2625"/>
                </a:lnSpc>
              </a:pPr>
              <a:r>
                <a:rPr lang="en-US" sz="2188" spc="109">
                  <a:solidFill>
                    <a:srgbClr val="191919"/>
                  </a:solidFill>
                  <a:latin typeface="Open Sauce Bold"/>
                </a:rPr>
                <a:t> Name</a:t>
              </a:r>
            </a:p>
          </p:txBody>
        </p:sp>
        <p:sp>
          <p:nvSpPr>
            <p:cNvPr name="TextBox 24" id="24"/>
            <p:cNvSpPr txBox="true"/>
            <p:nvPr/>
          </p:nvSpPr>
          <p:spPr>
            <a:xfrm rot="0">
              <a:off x="0" y="501635"/>
              <a:ext cx="3239636" cy="444500"/>
            </a:xfrm>
            <a:prstGeom prst="rect">
              <a:avLst/>
            </a:prstGeom>
          </p:spPr>
          <p:txBody>
            <a:bodyPr anchor="t" rtlCol="false" tIns="0" lIns="0" bIns="0" rIns="0">
              <a:spAutoFit/>
            </a:bodyPr>
            <a:lstStyle/>
            <a:p>
              <a:pPr algn="ctr">
                <a:lnSpc>
                  <a:spcPts val="2625"/>
                </a:lnSpc>
              </a:pPr>
              <a:r>
                <a:rPr lang="en-US" sz="2188" spc="109">
                  <a:solidFill>
                    <a:srgbClr val="191919"/>
                  </a:solidFill>
                  <a:latin typeface="Open Sauce"/>
                </a:rPr>
                <a:t>Title or Position</a:t>
              </a:r>
            </a:p>
          </p:txBody>
        </p:sp>
      </p:grpSp>
      <p:grpSp>
        <p:nvGrpSpPr>
          <p:cNvPr name="Group 25" id="25"/>
          <p:cNvGrpSpPr/>
          <p:nvPr/>
        </p:nvGrpSpPr>
        <p:grpSpPr>
          <a:xfrm rot="0">
            <a:off x="11335243" y="3463784"/>
            <a:ext cx="2429727" cy="709601"/>
            <a:chOff x="0" y="0"/>
            <a:chExt cx="3239636" cy="946135"/>
          </a:xfrm>
        </p:grpSpPr>
        <p:sp>
          <p:nvSpPr>
            <p:cNvPr name="TextBox 26" id="26"/>
            <p:cNvSpPr txBox="true"/>
            <p:nvPr/>
          </p:nvSpPr>
          <p:spPr>
            <a:xfrm rot="0">
              <a:off x="0" y="0"/>
              <a:ext cx="3239636" cy="444500"/>
            </a:xfrm>
            <a:prstGeom prst="rect">
              <a:avLst/>
            </a:prstGeom>
          </p:spPr>
          <p:txBody>
            <a:bodyPr anchor="t" rtlCol="false" tIns="0" lIns="0" bIns="0" rIns="0">
              <a:spAutoFit/>
            </a:bodyPr>
            <a:lstStyle/>
            <a:p>
              <a:pPr algn="ctr">
                <a:lnSpc>
                  <a:spcPts val="2625"/>
                </a:lnSpc>
              </a:pPr>
              <a:r>
                <a:rPr lang="en-US" sz="2188" spc="109">
                  <a:solidFill>
                    <a:srgbClr val="191919"/>
                  </a:solidFill>
                  <a:latin typeface="Open Sauce Bold"/>
                </a:rPr>
                <a:t> Name</a:t>
              </a:r>
            </a:p>
          </p:txBody>
        </p:sp>
        <p:sp>
          <p:nvSpPr>
            <p:cNvPr name="TextBox 27" id="27"/>
            <p:cNvSpPr txBox="true"/>
            <p:nvPr/>
          </p:nvSpPr>
          <p:spPr>
            <a:xfrm rot="0">
              <a:off x="0" y="501635"/>
              <a:ext cx="3239636" cy="444500"/>
            </a:xfrm>
            <a:prstGeom prst="rect">
              <a:avLst/>
            </a:prstGeom>
          </p:spPr>
          <p:txBody>
            <a:bodyPr anchor="t" rtlCol="false" tIns="0" lIns="0" bIns="0" rIns="0">
              <a:spAutoFit/>
            </a:bodyPr>
            <a:lstStyle/>
            <a:p>
              <a:pPr algn="ctr">
                <a:lnSpc>
                  <a:spcPts val="2625"/>
                </a:lnSpc>
              </a:pPr>
              <a:r>
                <a:rPr lang="en-US" sz="2188" spc="109">
                  <a:solidFill>
                    <a:srgbClr val="191919"/>
                  </a:solidFill>
                  <a:latin typeface="Open Sauce"/>
                </a:rPr>
                <a:t>Title or Position</a:t>
              </a:r>
            </a:p>
          </p:txBody>
        </p:sp>
      </p:grpSp>
      <p:grpSp>
        <p:nvGrpSpPr>
          <p:cNvPr name="Group 28" id="28"/>
          <p:cNvGrpSpPr/>
          <p:nvPr/>
        </p:nvGrpSpPr>
        <p:grpSpPr>
          <a:xfrm rot="0">
            <a:off x="6785661" y="678162"/>
            <a:ext cx="5545860" cy="1650312"/>
            <a:chOff x="0" y="0"/>
            <a:chExt cx="1460638" cy="434650"/>
          </a:xfrm>
        </p:grpSpPr>
        <p:sp>
          <p:nvSpPr>
            <p:cNvPr name="Freeform 29" id="29"/>
            <p:cNvSpPr/>
            <p:nvPr/>
          </p:nvSpPr>
          <p:spPr>
            <a:xfrm flipH="false" flipV="false">
              <a:off x="0" y="0"/>
              <a:ext cx="1460638" cy="434650"/>
            </a:xfrm>
            <a:custGeom>
              <a:avLst/>
              <a:gdLst/>
              <a:ahLst/>
              <a:cxnLst/>
              <a:rect r="r" b="b" t="t" l="l"/>
              <a:pathLst>
                <a:path h="434650" w="1460638">
                  <a:moveTo>
                    <a:pt x="71195" y="0"/>
                  </a:moveTo>
                  <a:lnTo>
                    <a:pt x="1389443" y="0"/>
                  </a:lnTo>
                  <a:cubicBezTo>
                    <a:pt x="1428763" y="0"/>
                    <a:pt x="1460638" y="31875"/>
                    <a:pt x="1460638" y="71195"/>
                  </a:cubicBezTo>
                  <a:lnTo>
                    <a:pt x="1460638" y="363455"/>
                  </a:lnTo>
                  <a:cubicBezTo>
                    <a:pt x="1460638" y="402775"/>
                    <a:pt x="1428763" y="434650"/>
                    <a:pt x="1389443" y="434650"/>
                  </a:cubicBezTo>
                  <a:lnTo>
                    <a:pt x="71195" y="434650"/>
                  </a:lnTo>
                  <a:cubicBezTo>
                    <a:pt x="31875" y="434650"/>
                    <a:pt x="0" y="402775"/>
                    <a:pt x="0" y="363455"/>
                  </a:cubicBezTo>
                  <a:lnTo>
                    <a:pt x="0" y="71195"/>
                  </a:lnTo>
                  <a:cubicBezTo>
                    <a:pt x="0" y="31875"/>
                    <a:pt x="31875" y="0"/>
                    <a:pt x="71195" y="0"/>
                  </a:cubicBezTo>
                  <a:close/>
                </a:path>
              </a:pathLst>
            </a:custGeom>
            <a:solidFill>
              <a:srgbClr val="000000">
                <a:alpha val="0"/>
              </a:srgbClr>
            </a:solidFill>
            <a:ln w="47625">
              <a:solidFill>
                <a:srgbClr val="225F44"/>
              </a:solidFill>
            </a:ln>
          </p:spPr>
        </p:sp>
        <p:sp>
          <p:nvSpPr>
            <p:cNvPr name="TextBox 30" id="30"/>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225F44"/>
        </a:solidFill>
      </p:bgPr>
    </p:bg>
    <p:spTree>
      <p:nvGrpSpPr>
        <p:cNvPr id="1" name=""/>
        <p:cNvGrpSpPr/>
        <p:nvPr/>
      </p:nvGrpSpPr>
      <p:grpSpPr>
        <a:xfrm>
          <a:off x="0" y="0"/>
          <a:ext cx="0" cy="0"/>
          <a:chOff x="0" y="0"/>
          <a:chExt cx="0" cy="0"/>
        </a:xfrm>
      </p:grpSpPr>
      <p:grpSp>
        <p:nvGrpSpPr>
          <p:cNvPr name="Group 2" id="2"/>
          <p:cNvGrpSpPr/>
          <p:nvPr/>
        </p:nvGrpSpPr>
        <p:grpSpPr>
          <a:xfrm rot="0">
            <a:off x="8771847" y="3493205"/>
            <a:ext cx="7554148" cy="1650312"/>
            <a:chOff x="0" y="0"/>
            <a:chExt cx="1989570" cy="434650"/>
          </a:xfrm>
        </p:grpSpPr>
        <p:sp>
          <p:nvSpPr>
            <p:cNvPr name="Freeform 3" id="3"/>
            <p:cNvSpPr/>
            <p:nvPr/>
          </p:nvSpPr>
          <p:spPr>
            <a:xfrm flipH="false" flipV="false">
              <a:off x="0" y="0"/>
              <a:ext cx="1989570" cy="434650"/>
            </a:xfrm>
            <a:custGeom>
              <a:avLst/>
              <a:gdLst/>
              <a:ahLst/>
              <a:cxnLst/>
              <a:rect r="r" b="b" t="t" l="l"/>
              <a:pathLst>
                <a:path h="434650" w="1989570">
                  <a:moveTo>
                    <a:pt x="52268" y="0"/>
                  </a:moveTo>
                  <a:lnTo>
                    <a:pt x="1937302" y="0"/>
                  </a:lnTo>
                  <a:cubicBezTo>
                    <a:pt x="1966169" y="0"/>
                    <a:pt x="1989570" y="23401"/>
                    <a:pt x="1989570" y="52268"/>
                  </a:cubicBezTo>
                  <a:lnTo>
                    <a:pt x="1989570" y="382382"/>
                  </a:lnTo>
                  <a:cubicBezTo>
                    <a:pt x="1989570" y="396245"/>
                    <a:pt x="1984063" y="409539"/>
                    <a:pt x="1974261" y="419341"/>
                  </a:cubicBezTo>
                  <a:cubicBezTo>
                    <a:pt x="1964459" y="429143"/>
                    <a:pt x="1951164" y="434650"/>
                    <a:pt x="1937302" y="434650"/>
                  </a:cubicBezTo>
                  <a:lnTo>
                    <a:pt x="52268" y="434650"/>
                  </a:lnTo>
                  <a:cubicBezTo>
                    <a:pt x="23401" y="434650"/>
                    <a:pt x="0" y="411249"/>
                    <a:pt x="0" y="382382"/>
                  </a:cubicBezTo>
                  <a:lnTo>
                    <a:pt x="0" y="52268"/>
                  </a:lnTo>
                  <a:cubicBezTo>
                    <a:pt x="0" y="23401"/>
                    <a:pt x="23401" y="0"/>
                    <a:pt x="52268" y="0"/>
                  </a:cubicBezTo>
                  <a:close/>
                </a:path>
              </a:pathLst>
            </a:custGeom>
            <a:solidFill>
              <a:srgbClr val="000000">
                <a:alpha val="0"/>
              </a:srgbClr>
            </a:solidFill>
            <a:ln w="47625">
              <a:solidFill>
                <a:srgbClr val="FFF6EA"/>
              </a:solidFill>
            </a:ln>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5" id="5"/>
          <p:cNvSpPr txBox="true"/>
          <p:nvPr/>
        </p:nvSpPr>
        <p:spPr>
          <a:xfrm rot="0">
            <a:off x="10085067" y="4075473"/>
            <a:ext cx="4645361" cy="485775"/>
          </a:xfrm>
          <a:prstGeom prst="rect">
            <a:avLst/>
          </a:prstGeom>
        </p:spPr>
        <p:txBody>
          <a:bodyPr anchor="t" rtlCol="false" tIns="0" lIns="0" bIns="0" rIns="0">
            <a:spAutoFit/>
          </a:bodyPr>
          <a:lstStyle/>
          <a:p>
            <a:pPr algn="ctr" marL="0" indent="0" lvl="0">
              <a:lnSpc>
                <a:spcPts val="3840"/>
              </a:lnSpc>
              <a:spcBef>
                <a:spcPct val="0"/>
              </a:spcBef>
            </a:pPr>
            <a:r>
              <a:rPr lang="en-US" sz="3200" u="none">
                <a:solidFill>
                  <a:srgbClr val="FFF6EA"/>
                </a:solidFill>
                <a:latin typeface="Open Sauce"/>
              </a:rPr>
              <a:t>Name Surname</a:t>
            </a:r>
          </a:p>
        </p:txBody>
      </p:sp>
      <p:grpSp>
        <p:nvGrpSpPr>
          <p:cNvPr name="Group 6" id="6"/>
          <p:cNvGrpSpPr/>
          <p:nvPr/>
        </p:nvGrpSpPr>
        <p:grpSpPr>
          <a:xfrm rot="0">
            <a:off x="8771847" y="6093479"/>
            <a:ext cx="7554148" cy="4999187"/>
            <a:chOff x="0" y="0"/>
            <a:chExt cx="1989570" cy="1316658"/>
          </a:xfrm>
        </p:grpSpPr>
        <p:sp>
          <p:nvSpPr>
            <p:cNvPr name="Freeform 7" id="7"/>
            <p:cNvSpPr/>
            <p:nvPr/>
          </p:nvSpPr>
          <p:spPr>
            <a:xfrm flipH="false" flipV="false">
              <a:off x="0" y="0"/>
              <a:ext cx="1989570" cy="1316658"/>
            </a:xfrm>
            <a:custGeom>
              <a:avLst/>
              <a:gdLst/>
              <a:ahLst/>
              <a:cxnLst/>
              <a:rect r="r" b="b" t="t" l="l"/>
              <a:pathLst>
                <a:path h="1316658" w="1989570">
                  <a:moveTo>
                    <a:pt x="52268" y="0"/>
                  </a:moveTo>
                  <a:lnTo>
                    <a:pt x="1937302" y="0"/>
                  </a:lnTo>
                  <a:cubicBezTo>
                    <a:pt x="1966169" y="0"/>
                    <a:pt x="1989570" y="23401"/>
                    <a:pt x="1989570" y="52268"/>
                  </a:cubicBezTo>
                  <a:lnTo>
                    <a:pt x="1989570" y="1264391"/>
                  </a:lnTo>
                  <a:cubicBezTo>
                    <a:pt x="1989570" y="1293257"/>
                    <a:pt x="1966169" y="1316658"/>
                    <a:pt x="1937302" y="1316658"/>
                  </a:cubicBezTo>
                  <a:lnTo>
                    <a:pt x="52268" y="1316658"/>
                  </a:lnTo>
                  <a:cubicBezTo>
                    <a:pt x="23401" y="1316658"/>
                    <a:pt x="0" y="1293257"/>
                    <a:pt x="0" y="1264391"/>
                  </a:cubicBezTo>
                  <a:lnTo>
                    <a:pt x="0" y="52268"/>
                  </a:lnTo>
                  <a:cubicBezTo>
                    <a:pt x="0" y="23401"/>
                    <a:pt x="23401" y="0"/>
                    <a:pt x="52268" y="0"/>
                  </a:cubicBezTo>
                  <a:close/>
                </a:path>
              </a:pathLst>
            </a:custGeom>
            <a:solidFill>
              <a:srgbClr val="000000">
                <a:alpha val="0"/>
              </a:srgbClr>
            </a:solidFill>
            <a:ln w="47625">
              <a:solidFill>
                <a:srgbClr val="FFF6EA"/>
              </a:solidFill>
            </a:ln>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9" id="9"/>
          <p:cNvSpPr txBox="true"/>
          <p:nvPr/>
        </p:nvSpPr>
        <p:spPr>
          <a:xfrm rot="0">
            <a:off x="9447489" y="6623052"/>
            <a:ext cx="6202863" cy="1579876"/>
          </a:xfrm>
          <a:prstGeom prst="rect">
            <a:avLst/>
          </a:prstGeom>
        </p:spPr>
        <p:txBody>
          <a:bodyPr anchor="t" rtlCol="false" tIns="0" lIns="0" bIns="0" rIns="0">
            <a:spAutoFit/>
          </a:bodyPr>
          <a:lstStyle/>
          <a:p>
            <a:pPr algn="ctr">
              <a:lnSpc>
                <a:spcPts val="3220"/>
              </a:lnSpc>
            </a:pPr>
            <a:r>
              <a:rPr lang="en-US" sz="2300">
                <a:solidFill>
                  <a:srgbClr val="FFF6EA"/>
                </a:solidFill>
                <a:latin typeface="Open Sauce"/>
              </a:rPr>
              <a:t>Presentations are communication tools that can be used as demonstrations, lectures, speeches, reports, and more. It is mostly presented before an audience.</a:t>
            </a:r>
            <a:r>
              <a:rPr lang="en-US" sz="2300">
                <a:solidFill>
                  <a:srgbClr val="FFF6EA"/>
                </a:solidFill>
                <a:latin typeface="Open Sauce"/>
              </a:rPr>
              <a:t> </a:t>
            </a:r>
          </a:p>
        </p:txBody>
      </p:sp>
      <p:grpSp>
        <p:nvGrpSpPr>
          <p:cNvPr name="Group 10" id="10"/>
          <p:cNvGrpSpPr/>
          <p:nvPr/>
        </p:nvGrpSpPr>
        <p:grpSpPr>
          <a:xfrm rot="0">
            <a:off x="0" y="0"/>
            <a:ext cx="4980136" cy="10287000"/>
            <a:chOff x="0" y="0"/>
            <a:chExt cx="1311641" cy="2709333"/>
          </a:xfrm>
        </p:grpSpPr>
        <p:sp>
          <p:nvSpPr>
            <p:cNvPr name="Freeform 11" id="11"/>
            <p:cNvSpPr/>
            <p:nvPr/>
          </p:nvSpPr>
          <p:spPr>
            <a:xfrm flipH="false" flipV="false">
              <a:off x="0" y="0"/>
              <a:ext cx="1311641" cy="2709333"/>
            </a:xfrm>
            <a:custGeom>
              <a:avLst/>
              <a:gdLst/>
              <a:ahLst/>
              <a:cxnLst/>
              <a:rect r="r" b="b" t="t" l="l"/>
              <a:pathLst>
                <a:path h="2709333" w="1311641">
                  <a:moveTo>
                    <a:pt x="0" y="0"/>
                  </a:moveTo>
                  <a:lnTo>
                    <a:pt x="1311641" y="0"/>
                  </a:lnTo>
                  <a:lnTo>
                    <a:pt x="1311641" y="2709333"/>
                  </a:lnTo>
                  <a:lnTo>
                    <a:pt x="0" y="2709333"/>
                  </a:lnTo>
                  <a:close/>
                </a:path>
              </a:pathLst>
            </a:custGeom>
            <a:solidFill>
              <a:srgbClr val="FFF6EA"/>
            </a:solidFill>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3" id="13"/>
          <p:cNvGrpSpPr>
            <a:grpSpLocks noChangeAspect="true"/>
          </p:cNvGrpSpPr>
          <p:nvPr/>
        </p:nvGrpSpPr>
        <p:grpSpPr>
          <a:xfrm rot="0">
            <a:off x="838440" y="1339976"/>
            <a:ext cx="7607079" cy="7607049"/>
            <a:chOff x="0" y="0"/>
            <a:chExt cx="6350000" cy="6349975"/>
          </a:xfrm>
        </p:grpSpPr>
        <p:sp>
          <p:nvSpPr>
            <p:cNvPr name="Freeform 14" id="14"/>
            <p:cNvSpPr/>
            <p:nvPr/>
          </p:nvSpPr>
          <p:spPr>
            <a:xfrm flipH="false" flipV="false">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6961" r="-18446" t="-7033" b="-23239"/>
              </a:stretch>
            </a:blipFill>
          </p:spPr>
        </p:sp>
      </p:grpSp>
      <p:grpSp>
        <p:nvGrpSpPr>
          <p:cNvPr name="Group 15" id="15"/>
          <p:cNvGrpSpPr/>
          <p:nvPr/>
        </p:nvGrpSpPr>
        <p:grpSpPr>
          <a:xfrm rot="0">
            <a:off x="8706870" y="678162"/>
            <a:ext cx="7554148" cy="1650312"/>
            <a:chOff x="0" y="0"/>
            <a:chExt cx="1989570" cy="434650"/>
          </a:xfrm>
        </p:grpSpPr>
        <p:sp>
          <p:nvSpPr>
            <p:cNvPr name="Freeform 16" id="16"/>
            <p:cNvSpPr/>
            <p:nvPr/>
          </p:nvSpPr>
          <p:spPr>
            <a:xfrm flipH="false" flipV="false">
              <a:off x="0" y="0"/>
              <a:ext cx="1989570" cy="434650"/>
            </a:xfrm>
            <a:custGeom>
              <a:avLst/>
              <a:gdLst/>
              <a:ahLst/>
              <a:cxnLst/>
              <a:rect r="r" b="b" t="t" l="l"/>
              <a:pathLst>
                <a:path h="434650" w="1989570">
                  <a:moveTo>
                    <a:pt x="52268" y="0"/>
                  </a:moveTo>
                  <a:lnTo>
                    <a:pt x="1937302" y="0"/>
                  </a:lnTo>
                  <a:cubicBezTo>
                    <a:pt x="1966169" y="0"/>
                    <a:pt x="1989570" y="23401"/>
                    <a:pt x="1989570" y="52268"/>
                  </a:cubicBezTo>
                  <a:lnTo>
                    <a:pt x="1989570" y="382382"/>
                  </a:lnTo>
                  <a:cubicBezTo>
                    <a:pt x="1989570" y="396245"/>
                    <a:pt x="1984063" y="409539"/>
                    <a:pt x="1974261" y="419341"/>
                  </a:cubicBezTo>
                  <a:cubicBezTo>
                    <a:pt x="1964459" y="429143"/>
                    <a:pt x="1951164" y="434650"/>
                    <a:pt x="1937302" y="434650"/>
                  </a:cubicBezTo>
                  <a:lnTo>
                    <a:pt x="52268" y="434650"/>
                  </a:lnTo>
                  <a:cubicBezTo>
                    <a:pt x="23401" y="434650"/>
                    <a:pt x="0" y="411249"/>
                    <a:pt x="0" y="382382"/>
                  </a:cubicBezTo>
                  <a:lnTo>
                    <a:pt x="0" y="52268"/>
                  </a:lnTo>
                  <a:cubicBezTo>
                    <a:pt x="0" y="23401"/>
                    <a:pt x="23401" y="0"/>
                    <a:pt x="52268" y="0"/>
                  </a:cubicBezTo>
                  <a:close/>
                </a:path>
              </a:pathLst>
            </a:custGeom>
            <a:solidFill>
              <a:srgbClr val="000000">
                <a:alpha val="0"/>
              </a:srgbClr>
            </a:solidFill>
            <a:ln w="47625">
              <a:solidFill>
                <a:srgbClr val="FFF6EA"/>
              </a:solidFill>
            </a:ln>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8" id="18"/>
          <p:cNvGrpSpPr/>
          <p:nvPr/>
        </p:nvGrpSpPr>
        <p:grpSpPr>
          <a:xfrm rot="0">
            <a:off x="1324072" y="678162"/>
            <a:ext cx="1704459" cy="1704459"/>
            <a:chOff x="0" y="0"/>
            <a:chExt cx="812800" cy="812800"/>
          </a:xfrm>
        </p:grpSpPr>
        <p:sp>
          <p:nvSpPr>
            <p:cNvPr name="Freeform 19" id="19"/>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21" id="21"/>
          <p:cNvSpPr txBox="true"/>
          <p:nvPr/>
        </p:nvSpPr>
        <p:spPr>
          <a:xfrm rot="0">
            <a:off x="9144000" y="893718"/>
            <a:ext cx="6809841"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6EA"/>
                </a:solidFill>
                <a:latin typeface="Montserrat"/>
              </a:rPr>
              <a:t>Our Founder</a:t>
            </a:r>
          </a:p>
        </p:txBody>
      </p:sp>
      <p:sp>
        <p:nvSpPr>
          <p:cNvPr name="AutoShape 22" id="22"/>
          <p:cNvSpPr/>
          <p:nvPr/>
        </p:nvSpPr>
        <p:spPr>
          <a:xfrm>
            <a:off x="12426797" y="2328846"/>
            <a:ext cx="224" cy="1164359"/>
          </a:xfrm>
          <a:prstGeom prst="line">
            <a:avLst/>
          </a:prstGeom>
          <a:ln cap="flat" w="38100">
            <a:solidFill>
              <a:srgbClr val="FFF6EA"/>
            </a:solidFill>
            <a:prstDash val="solid"/>
            <a:headEnd type="none" len="sm" w="sm"/>
            <a:tailEnd type="none" len="sm" w="sm"/>
          </a:ln>
        </p:spPr>
      </p:sp>
      <p:sp>
        <p:nvSpPr>
          <p:cNvPr name="AutoShape 23" id="23"/>
          <p:cNvSpPr/>
          <p:nvPr/>
        </p:nvSpPr>
        <p:spPr>
          <a:xfrm>
            <a:off x="12465121" y="5143520"/>
            <a:ext cx="224" cy="936669"/>
          </a:xfrm>
          <a:prstGeom prst="line">
            <a:avLst/>
          </a:prstGeom>
          <a:ln cap="flat" w="38100">
            <a:solidFill>
              <a:srgbClr val="FFF6EA"/>
            </a:solidFill>
            <a:prstDash val="solid"/>
            <a:headEnd type="none" len="sm" w="sm"/>
            <a:tailEnd type="none" len="sm" w="sm"/>
          </a:ln>
        </p:spPr>
      </p:sp>
      <p:grpSp>
        <p:nvGrpSpPr>
          <p:cNvPr name="Group 24" id="24"/>
          <p:cNvGrpSpPr/>
          <p:nvPr/>
        </p:nvGrpSpPr>
        <p:grpSpPr>
          <a:xfrm rot="0">
            <a:off x="10398788" y="8808675"/>
            <a:ext cx="4017919" cy="899250"/>
            <a:chOff x="0" y="0"/>
            <a:chExt cx="5330190" cy="1192950"/>
          </a:xfrm>
        </p:grpSpPr>
        <p:sp>
          <p:nvSpPr>
            <p:cNvPr name="Freeform 25" id="25"/>
            <p:cNvSpPr/>
            <p:nvPr/>
          </p:nvSpPr>
          <p:spPr>
            <a:xfrm flipH="false" flipV="false">
              <a:off x="50800" y="42005"/>
              <a:ext cx="5228590" cy="1109989"/>
            </a:xfrm>
            <a:custGeom>
              <a:avLst/>
              <a:gdLst/>
              <a:ahLst/>
              <a:cxnLst/>
              <a:rect r="r" b="b" t="t" l="l"/>
              <a:pathLst>
                <a:path h="1109989" w="5228590">
                  <a:moveTo>
                    <a:pt x="15240" y="1031230"/>
                  </a:moveTo>
                  <a:cubicBezTo>
                    <a:pt x="207010" y="863209"/>
                    <a:pt x="292100" y="774998"/>
                    <a:pt x="369570" y="697288"/>
                  </a:cubicBezTo>
                  <a:cubicBezTo>
                    <a:pt x="450850" y="615378"/>
                    <a:pt x="537210" y="524016"/>
                    <a:pt x="614680" y="444206"/>
                  </a:cubicBezTo>
                  <a:cubicBezTo>
                    <a:pt x="684530" y="372797"/>
                    <a:pt x="754380" y="301388"/>
                    <a:pt x="814070" y="241531"/>
                  </a:cubicBezTo>
                  <a:cubicBezTo>
                    <a:pt x="862330" y="193225"/>
                    <a:pt x="908050" y="149119"/>
                    <a:pt x="944880" y="112364"/>
                  </a:cubicBezTo>
                  <a:cubicBezTo>
                    <a:pt x="972820" y="84011"/>
                    <a:pt x="999490" y="56707"/>
                    <a:pt x="1018540" y="38855"/>
                  </a:cubicBezTo>
                  <a:cubicBezTo>
                    <a:pt x="1029970" y="28354"/>
                    <a:pt x="1042670" y="18903"/>
                    <a:pt x="1049020" y="13652"/>
                  </a:cubicBezTo>
                  <a:cubicBezTo>
                    <a:pt x="1052830" y="10502"/>
                    <a:pt x="1054100" y="9451"/>
                    <a:pt x="1056640" y="7351"/>
                  </a:cubicBezTo>
                  <a:cubicBezTo>
                    <a:pt x="1060450" y="5251"/>
                    <a:pt x="1064260" y="4201"/>
                    <a:pt x="1068070" y="3151"/>
                  </a:cubicBezTo>
                  <a:cubicBezTo>
                    <a:pt x="1071880" y="2101"/>
                    <a:pt x="1075690" y="0"/>
                    <a:pt x="1079500" y="0"/>
                  </a:cubicBezTo>
                  <a:cubicBezTo>
                    <a:pt x="1083310" y="0"/>
                    <a:pt x="1087120" y="0"/>
                    <a:pt x="1090930" y="0"/>
                  </a:cubicBezTo>
                  <a:cubicBezTo>
                    <a:pt x="1094740" y="0"/>
                    <a:pt x="1098550" y="1050"/>
                    <a:pt x="1102360" y="2101"/>
                  </a:cubicBezTo>
                  <a:cubicBezTo>
                    <a:pt x="1106170" y="3151"/>
                    <a:pt x="1108710" y="5251"/>
                    <a:pt x="1112520" y="7351"/>
                  </a:cubicBezTo>
                  <a:cubicBezTo>
                    <a:pt x="1115060" y="9451"/>
                    <a:pt x="1118870" y="11552"/>
                    <a:pt x="1121410" y="13652"/>
                  </a:cubicBezTo>
                  <a:cubicBezTo>
                    <a:pt x="1123950" y="15752"/>
                    <a:pt x="1126490" y="17853"/>
                    <a:pt x="1127760" y="21003"/>
                  </a:cubicBezTo>
                  <a:cubicBezTo>
                    <a:pt x="1130300" y="24153"/>
                    <a:pt x="1131570" y="27304"/>
                    <a:pt x="1132840" y="30454"/>
                  </a:cubicBezTo>
                  <a:cubicBezTo>
                    <a:pt x="1134110" y="33604"/>
                    <a:pt x="1134110" y="36755"/>
                    <a:pt x="1134110" y="39905"/>
                  </a:cubicBezTo>
                  <a:cubicBezTo>
                    <a:pt x="1134110" y="43056"/>
                    <a:pt x="1134110" y="46206"/>
                    <a:pt x="1132840" y="49356"/>
                  </a:cubicBezTo>
                  <a:cubicBezTo>
                    <a:pt x="1131570" y="52507"/>
                    <a:pt x="1130300" y="55657"/>
                    <a:pt x="1129030" y="58808"/>
                  </a:cubicBezTo>
                  <a:cubicBezTo>
                    <a:pt x="1126490" y="61958"/>
                    <a:pt x="1123950" y="61958"/>
                    <a:pt x="1121410" y="67209"/>
                  </a:cubicBezTo>
                  <a:cubicBezTo>
                    <a:pt x="1111250" y="89261"/>
                    <a:pt x="1104900" y="194275"/>
                    <a:pt x="1096010" y="258333"/>
                  </a:cubicBezTo>
                  <a:cubicBezTo>
                    <a:pt x="1085850" y="324491"/>
                    <a:pt x="1071880" y="390649"/>
                    <a:pt x="1064260" y="457858"/>
                  </a:cubicBezTo>
                  <a:cubicBezTo>
                    <a:pt x="1056640" y="527167"/>
                    <a:pt x="1043940" y="605926"/>
                    <a:pt x="1051560" y="669984"/>
                  </a:cubicBezTo>
                  <a:cubicBezTo>
                    <a:pt x="1057910" y="723541"/>
                    <a:pt x="1054100" y="789699"/>
                    <a:pt x="1096010" y="817003"/>
                  </a:cubicBezTo>
                  <a:cubicBezTo>
                    <a:pt x="1146810" y="850607"/>
                    <a:pt x="1273810" y="838006"/>
                    <a:pt x="1371600" y="820153"/>
                  </a:cubicBezTo>
                  <a:cubicBezTo>
                    <a:pt x="1497330" y="797050"/>
                    <a:pt x="1651000" y="720391"/>
                    <a:pt x="1778000" y="656333"/>
                  </a:cubicBezTo>
                  <a:cubicBezTo>
                    <a:pt x="1903730" y="593325"/>
                    <a:pt x="2021840" y="511415"/>
                    <a:pt x="2129790" y="438955"/>
                  </a:cubicBezTo>
                  <a:cubicBezTo>
                    <a:pt x="2226310" y="373847"/>
                    <a:pt x="2319020" y="306639"/>
                    <a:pt x="2397760" y="245731"/>
                  </a:cubicBezTo>
                  <a:cubicBezTo>
                    <a:pt x="2463800" y="195325"/>
                    <a:pt x="2538730" y="135467"/>
                    <a:pt x="2575560" y="101863"/>
                  </a:cubicBezTo>
                  <a:cubicBezTo>
                    <a:pt x="2593340" y="85061"/>
                    <a:pt x="2604770" y="69309"/>
                    <a:pt x="2613660" y="61958"/>
                  </a:cubicBezTo>
                  <a:cubicBezTo>
                    <a:pt x="2617470" y="58808"/>
                    <a:pt x="2620010" y="57758"/>
                    <a:pt x="2622550" y="55657"/>
                  </a:cubicBezTo>
                  <a:cubicBezTo>
                    <a:pt x="2625090" y="54607"/>
                    <a:pt x="2627630" y="53557"/>
                    <a:pt x="2631440" y="52507"/>
                  </a:cubicBezTo>
                  <a:cubicBezTo>
                    <a:pt x="2635250" y="51457"/>
                    <a:pt x="2639060" y="51457"/>
                    <a:pt x="2642870" y="51457"/>
                  </a:cubicBezTo>
                  <a:cubicBezTo>
                    <a:pt x="2646680" y="51457"/>
                    <a:pt x="2649220" y="51457"/>
                    <a:pt x="2653030" y="51457"/>
                  </a:cubicBezTo>
                  <a:cubicBezTo>
                    <a:pt x="2656840" y="51457"/>
                    <a:pt x="2659380" y="53557"/>
                    <a:pt x="2663190" y="54607"/>
                  </a:cubicBezTo>
                  <a:cubicBezTo>
                    <a:pt x="2665730" y="55657"/>
                    <a:pt x="2669540" y="56707"/>
                    <a:pt x="2672080" y="58808"/>
                  </a:cubicBezTo>
                  <a:cubicBezTo>
                    <a:pt x="2674620" y="60908"/>
                    <a:pt x="2677160" y="63008"/>
                    <a:pt x="2679700" y="65108"/>
                  </a:cubicBezTo>
                  <a:cubicBezTo>
                    <a:pt x="2682240" y="67209"/>
                    <a:pt x="2683510" y="70359"/>
                    <a:pt x="2684780" y="72459"/>
                  </a:cubicBezTo>
                  <a:cubicBezTo>
                    <a:pt x="2686050" y="75610"/>
                    <a:pt x="2687320" y="77710"/>
                    <a:pt x="2687320" y="80860"/>
                  </a:cubicBezTo>
                  <a:cubicBezTo>
                    <a:pt x="2688590" y="84011"/>
                    <a:pt x="2688590" y="87161"/>
                    <a:pt x="2688590" y="90312"/>
                  </a:cubicBezTo>
                  <a:cubicBezTo>
                    <a:pt x="2688590" y="93462"/>
                    <a:pt x="2687320" y="95562"/>
                    <a:pt x="2686050" y="98713"/>
                  </a:cubicBezTo>
                  <a:cubicBezTo>
                    <a:pt x="2684780" y="100813"/>
                    <a:pt x="2682240" y="103963"/>
                    <a:pt x="2680970" y="106064"/>
                  </a:cubicBezTo>
                  <a:cubicBezTo>
                    <a:pt x="2678430" y="108164"/>
                    <a:pt x="2678430" y="109214"/>
                    <a:pt x="2674620" y="113415"/>
                  </a:cubicBezTo>
                  <a:cubicBezTo>
                    <a:pt x="2658110" y="130217"/>
                    <a:pt x="2584450" y="195325"/>
                    <a:pt x="2534920" y="246781"/>
                  </a:cubicBezTo>
                  <a:cubicBezTo>
                    <a:pt x="2471420" y="311889"/>
                    <a:pt x="2392680" y="396950"/>
                    <a:pt x="2329180" y="476760"/>
                  </a:cubicBezTo>
                  <a:cubicBezTo>
                    <a:pt x="2265680" y="556570"/>
                    <a:pt x="2204720" y="643731"/>
                    <a:pt x="2156460" y="723541"/>
                  </a:cubicBezTo>
                  <a:cubicBezTo>
                    <a:pt x="2113280" y="794950"/>
                    <a:pt x="2042160" y="878961"/>
                    <a:pt x="2049780" y="931467"/>
                  </a:cubicBezTo>
                  <a:cubicBezTo>
                    <a:pt x="2054860" y="967172"/>
                    <a:pt x="2087880" y="1003926"/>
                    <a:pt x="2127250" y="1015478"/>
                  </a:cubicBezTo>
                  <a:cubicBezTo>
                    <a:pt x="2184400" y="1032280"/>
                    <a:pt x="2296160" y="995525"/>
                    <a:pt x="2382520" y="969272"/>
                  </a:cubicBezTo>
                  <a:cubicBezTo>
                    <a:pt x="2480310" y="938818"/>
                    <a:pt x="2584450" y="882111"/>
                    <a:pt x="2679700" y="833805"/>
                  </a:cubicBezTo>
                  <a:cubicBezTo>
                    <a:pt x="2773680" y="786549"/>
                    <a:pt x="2870200" y="728792"/>
                    <a:pt x="2950210" y="683636"/>
                  </a:cubicBezTo>
                  <a:cubicBezTo>
                    <a:pt x="3013710" y="647932"/>
                    <a:pt x="3086100" y="597525"/>
                    <a:pt x="3121660" y="585974"/>
                  </a:cubicBezTo>
                  <a:cubicBezTo>
                    <a:pt x="3135630" y="581773"/>
                    <a:pt x="3145790" y="583874"/>
                    <a:pt x="3153410" y="581773"/>
                  </a:cubicBezTo>
                  <a:cubicBezTo>
                    <a:pt x="3157220" y="580723"/>
                    <a:pt x="3159760" y="578623"/>
                    <a:pt x="3162300" y="577573"/>
                  </a:cubicBezTo>
                  <a:cubicBezTo>
                    <a:pt x="3164840" y="576523"/>
                    <a:pt x="3168650" y="575473"/>
                    <a:pt x="3171190" y="575473"/>
                  </a:cubicBezTo>
                  <a:cubicBezTo>
                    <a:pt x="3175000" y="575473"/>
                    <a:pt x="3177540" y="575473"/>
                    <a:pt x="3181350" y="575473"/>
                  </a:cubicBezTo>
                  <a:cubicBezTo>
                    <a:pt x="3185160" y="575473"/>
                    <a:pt x="3187700" y="576523"/>
                    <a:pt x="3191510" y="577573"/>
                  </a:cubicBezTo>
                  <a:cubicBezTo>
                    <a:pt x="3194050" y="578623"/>
                    <a:pt x="3197860" y="579673"/>
                    <a:pt x="3200400" y="580723"/>
                  </a:cubicBezTo>
                  <a:cubicBezTo>
                    <a:pt x="3202940" y="582823"/>
                    <a:pt x="3205480" y="584924"/>
                    <a:pt x="3208020" y="587024"/>
                  </a:cubicBezTo>
                  <a:cubicBezTo>
                    <a:pt x="3210560" y="589124"/>
                    <a:pt x="3213100" y="591225"/>
                    <a:pt x="3214370" y="593325"/>
                  </a:cubicBezTo>
                  <a:cubicBezTo>
                    <a:pt x="3215640" y="595425"/>
                    <a:pt x="3216910" y="598575"/>
                    <a:pt x="3218180" y="601726"/>
                  </a:cubicBezTo>
                  <a:cubicBezTo>
                    <a:pt x="3219450" y="603826"/>
                    <a:pt x="3219450" y="606977"/>
                    <a:pt x="3219450" y="609077"/>
                  </a:cubicBezTo>
                  <a:cubicBezTo>
                    <a:pt x="3219450" y="612227"/>
                    <a:pt x="3219450" y="614327"/>
                    <a:pt x="3218180" y="617478"/>
                  </a:cubicBezTo>
                  <a:cubicBezTo>
                    <a:pt x="3216910" y="620628"/>
                    <a:pt x="3215640" y="623779"/>
                    <a:pt x="3214370" y="625879"/>
                  </a:cubicBezTo>
                  <a:cubicBezTo>
                    <a:pt x="3213100" y="627979"/>
                    <a:pt x="3211830" y="630079"/>
                    <a:pt x="3209290" y="632180"/>
                  </a:cubicBezTo>
                  <a:cubicBezTo>
                    <a:pt x="3206750" y="634280"/>
                    <a:pt x="3204210" y="635330"/>
                    <a:pt x="3201670" y="638480"/>
                  </a:cubicBezTo>
                  <a:cubicBezTo>
                    <a:pt x="3192780" y="647932"/>
                    <a:pt x="3178810" y="677335"/>
                    <a:pt x="3163570" y="700438"/>
                  </a:cubicBezTo>
                  <a:cubicBezTo>
                    <a:pt x="3141980" y="731942"/>
                    <a:pt x="3107690" y="779198"/>
                    <a:pt x="3084830" y="810702"/>
                  </a:cubicBezTo>
                  <a:cubicBezTo>
                    <a:pt x="3067050" y="834855"/>
                    <a:pt x="3032760" y="855858"/>
                    <a:pt x="3039110" y="872660"/>
                  </a:cubicBezTo>
                  <a:cubicBezTo>
                    <a:pt x="3046730" y="894713"/>
                    <a:pt x="3112770" y="912565"/>
                    <a:pt x="3163570" y="922016"/>
                  </a:cubicBezTo>
                  <a:cubicBezTo>
                    <a:pt x="3234690" y="935668"/>
                    <a:pt x="3341370" y="929367"/>
                    <a:pt x="3434080" y="925166"/>
                  </a:cubicBezTo>
                  <a:cubicBezTo>
                    <a:pt x="3534410" y="919916"/>
                    <a:pt x="3643630" y="905214"/>
                    <a:pt x="3742690" y="890512"/>
                  </a:cubicBezTo>
                  <a:cubicBezTo>
                    <a:pt x="3835400" y="876860"/>
                    <a:pt x="3929380" y="855858"/>
                    <a:pt x="4009390" y="840106"/>
                  </a:cubicBezTo>
                  <a:cubicBezTo>
                    <a:pt x="4076700" y="826454"/>
                    <a:pt x="4141470" y="812802"/>
                    <a:pt x="4193540" y="801251"/>
                  </a:cubicBezTo>
                  <a:cubicBezTo>
                    <a:pt x="4231640" y="792850"/>
                    <a:pt x="4257040" y="781298"/>
                    <a:pt x="4291330" y="778148"/>
                  </a:cubicBezTo>
                  <a:cubicBezTo>
                    <a:pt x="4329430" y="773947"/>
                    <a:pt x="4364990" y="780248"/>
                    <a:pt x="4414520" y="781298"/>
                  </a:cubicBezTo>
                  <a:cubicBezTo>
                    <a:pt x="4489450" y="783399"/>
                    <a:pt x="4592320" y="793900"/>
                    <a:pt x="4700270" y="791800"/>
                  </a:cubicBezTo>
                  <a:cubicBezTo>
                    <a:pt x="4839970" y="789699"/>
                    <a:pt x="5132070" y="759246"/>
                    <a:pt x="5179060" y="759246"/>
                  </a:cubicBezTo>
                  <a:cubicBezTo>
                    <a:pt x="5186680" y="759246"/>
                    <a:pt x="5187950" y="759246"/>
                    <a:pt x="5193030" y="760296"/>
                  </a:cubicBezTo>
                  <a:cubicBezTo>
                    <a:pt x="5198110" y="761346"/>
                    <a:pt x="5203190" y="763446"/>
                    <a:pt x="5207000" y="765546"/>
                  </a:cubicBezTo>
                  <a:cubicBezTo>
                    <a:pt x="5210810" y="767647"/>
                    <a:pt x="5215890" y="769747"/>
                    <a:pt x="5218430" y="772897"/>
                  </a:cubicBezTo>
                  <a:cubicBezTo>
                    <a:pt x="5220970" y="776048"/>
                    <a:pt x="5223510" y="780248"/>
                    <a:pt x="5224780" y="783399"/>
                  </a:cubicBezTo>
                  <a:cubicBezTo>
                    <a:pt x="5226050" y="787599"/>
                    <a:pt x="5228590" y="790750"/>
                    <a:pt x="5228590" y="794950"/>
                  </a:cubicBezTo>
                  <a:cubicBezTo>
                    <a:pt x="5228590" y="799151"/>
                    <a:pt x="5227320" y="803351"/>
                    <a:pt x="5226050" y="807552"/>
                  </a:cubicBezTo>
                  <a:cubicBezTo>
                    <a:pt x="5224780" y="811752"/>
                    <a:pt x="5222240" y="814903"/>
                    <a:pt x="5219700" y="818053"/>
                  </a:cubicBezTo>
                  <a:cubicBezTo>
                    <a:pt x="5217160" y="821203"/>
                    <a:pt x="5213350" y="824354"/>
                    <a:pt x="5209540" y="826454"/>
                  </a:cubicBezTo>
                  <a:cubicBezTo>
                    <a:pt x="5205730" y="828554"/>
                    <a:pt x="5201920" y="831705"/>
                    <a:pt x="5196840" y="832755"/>
                  </a:cubicBezTo>
                  <a:cubicBezTo>
                    <a:pt x="5191760" y="833805"/>
                    <a:pt x="5186680" y="833805"/>
                    <a:pt x="5181600" y="833805"/>
                  </a:cubicBezTo>
                  <a:cubicBezTo>
                    <a:pt x="5176520" y="833805"/>
                    <a:pt x="5172710" y="832755"/>
                    <a:pt x="5167630" y="831705"/>
                  </a:cubicBezTo>
                  <a:cubicBezTo>
                    <a:pt x="5163820" y="830655"/>
                    <a:pt x="5158740" y="828554"/>
                    <a:pt x="5154930" y="826454"/>
                  </a:cubicBezTo>
                  <a:cubicBezTo>
                    <a:pt x="5151120" y="824354"/>
                    <a:pt x="5147310" y="820153"/>
                    <a:pt x="5144770" y="817003"/>
                  </a:cubicBezTo>
                  <a:cubicBezTo>
                    <a:pt x="5142230" y="813852"/>
                    <a:pt x="5140960" y="809652"/>
                    <a:pt x="5139690" y="805451"/>
                  </a:cubicBezTo>
                  <a:cubicBezTo>
                    <a:pt x="5138420" y="801251"/>
                    <a:pt x="5138420" y="798101"/>
                    <a:pt x="5138420" y="793900"/>
                  </a:cubicBezTo>
                  <a:cubicBezTo>
                    <a:pt x="5138420" y="789699"/>
                    <a:pt x="5139690" y="785499"/>
                    <a:pt x="5140960" y="782349"/>
                  </a:cubicBezTo>
                  <a:cubicBezTo>
                    <a:pt x="5142230" y="778148"/>
                    <a:pt x="5144770" y="774998"/>
                    <a:pt x="5148580" y="771847"/>
                  </a:cubicBezTo>
                  <a:cubicBezTo>
                    <a:pt x="5151120" y="768697"/>
                    <a:pt x="5156200" y="766597"/>
                    <a:pt x="5160010" y="764496"/>
                  </a:cubicBezTo>
                  <a:cubicBezTo>
                    <a:pt x="5163820" y="762396"/>
                    <a:pt x="5168900" y="761346"/>
                    <a:pt x="5173980" y="760296"/>
                  </a:cubicBezTo>
                  <a:cubicBezTo>
                    <a:pt x="5179060" y="759246"/>
                    <a:pt x="5184140" y="758195"/>
                    <a:pt x="5189220" y="759246"/>
                  </a:cubicBezTo>
                  <a:cubicBezTo>
                    <a:pt x="5194300" y="760296"/>
                    <a:pt x="5199380" y="761346"/>
                    <a:pt x="5203190" y="763446"/>
                  </a:cubicBezTo>
                  <a:cubicBezTo>
                    <a:pt x="5207000" y="765546"/>
                    <a:pt x="5210810" y="766597"/>
                    <a:pt x="5214620" y="769747"/>
                  </a:cubicBezTo>
                  <a:cubicBezTo>
                    <a:pt x="5218430" y="772897"/>
                    <a:pt x="5220970" y="776048"/>
                    <a:pt x="5223510" y="780248"/>
                  </a:cubicBezTo>
                  <a:cubicBezTo>
                    <a:pt x="5226050" y="783399"/>
                    <a:pt x="5227320" y="787599"/>
                    <a:pt x="5227320" y="791800"/>
                  </a:cubicBezTo>
                  <a:cubicBezTo>
                    <a:pt x="5227320" y="796000"/>
                    <a:pt x="5228590" y="799151"/>
                    <a:pt x="5227320" y="803351"/>
                  </a:cubicBezTo>
                  <a:cubicBezTo>
                    <a:pt x="5226050" y="807552"/>
                    <a:pt x="5224780" y="811752"/>
                    <a:pt x="5222240" y="814903"/>
                  </a:cubicBezTo>
                  <a:cubicBezTo>
                    <a:pt x="5219700" y="818053"/>
                    <a:pt x="5217160" y="822254"/>
                    <a:pt x="5213350" y="824354"/>
                  </a:cubicBezTo>
                  <a:cubicBezTo>
                    <a:pt x="5209540" y="827504"/>
                    <a:pt x="5205730" y="828554"/>
                    <a:pt x="5200650" y="830655"/>
                  </a:cubicBezTo>
                  <a:cubicBezTo>
                    <a:pt x="5196840" y="831705"/>
                    <a:pt x="5186680" y="833805"/>
                    <a:pt x="5186680" y="833805"/>
                  </a:cubicBezTo>
                  <a:cubicBezTo>
                    <a:pt x="5186680" y="833805"/>
                    <a:pt x="4841240" y="868459"/>
                    <a:pt x="4696460" y="871610"/>
                  </a:cubicBezTo>
                  <a:cubicBezTo>
                    <a:pt x="4580890" y="874760"/>
                    <a:pt x="4453890" y="870560"/>
                    <a:pt x="4386580" y="863209"/>
                  </a:cubicBezTo>
                  <a:cubicBezTo>
                    <a:pt x="4353560" y="859008"/>
                    <a:pt x="4339590" y="848507"/>
                    <a:pt x="4312920" y="848507"/>
                  </a:cubicBezTo>
                  <a:cubicBezTo>
                    <a:pt x="4282440" y="847457"/>
                    <a:pt x="4251960" y="856908"/>
                    <a:pt x="4213860" y="864259"/>
                  </a:cubicBezTo>
                  <a:cubicBezTo>
                    <a:pt x="4161790" y="873710"/>
                    <a:pt x="4095750" y="890512"/>
                    <a:pt x="4027170" y="904164"/>
                  </a:cubicBezTo>
                  <a:cubicBezTo>
                    <a:pt x="3944620" y="920966"/>
                    <a:pt x="3848100" y="941969"/>
                    <a:pt x="3752850" y="956670"/>
                  </a:cubicBezTo>
                  <a:cubicBezTo>
                    <a:pt x="3649980" y="972422"/>
                    <a:pt x="3536950" y="989224"/>
                    <a:pt x="3431540" y="993425"/>
                  </a:cubicBezTo>
                  <a:cubicBezTo>
                    <a:pt x="3328670" y="997626"/>
                    <a:pt x="3208020" y="1003926"/>
                    <a:pt x="3128010" y="985024"/>
                  </a:cubicBezTo>
                  <a:cubicBezTo>
                    <a:pt x="3070860" y="971372"/>
                    <a:pt x="3009900" y="952470"/>
                    <a:pt x="2989580" y="918866"/>
                  </a:cubicBezTo>
                  <a:cubicBezTo>
                    <a:pt x="2969260" y="884211"/>
                    <a:pt x="2994660" y="820153"/>
                    <a:pt x="3012440" y="777098"/>
                  </a:cubicBezTo>
                  <a:cubicBezTo>
                    <a:pt x="3028950" y="736143"/>
                    <a:pt x="3063240" y="699388"/>
                    <a:pt x="3088640" y="664734"/>
                  </a:cubicBezTo>
                  <a:cubicBezTo>
                    <a:pt x="3110230" y="634280"/>
                    <a:pt x="3140710" y="591225"/>
                    <a:pt x="3153410" y="581773"/>
                  </a:cubicBezTo>
                  <a:cubicBezTo>
                    <a:pt x="3157220" y="578623"/>
                    <a:pt x="3159760" y="578623"/>
                    <a:pt x="3162300" y="577573"/>
                  </a:cubicBezTo>
                  <a:cubicBezTo>
                    <a:pt x="3164840" y="576523"/>
                    <a:pt x="3168650" y="575473"/>
                    <a:pt x="3171190" y="575473"/>
                  </a:cubicBezTo>
                  <a:cubicBezTo>
                    <a:pt x="3175000" y="575473"/>
                    <a:pt x="3177540" y="575473"/>
                    <a:pt x="3181350" y="575473"/>
                  </a:cubicBezTo>
                  <a:cubicBezTo>
                    <a:pt x="3185160" y="575473"/>
                    <a:pt x="3187700" y="576523"/>
                    <a:pt x="3191510" y="577573"/>
                  </a:cubicBezTo>
                  <a:cubicBezTo>
                    <a:pt x="3194050" y="578623"/>
                    <a:pt x="3197860" y="579673"/>
                    <a:pt x="3200400" y="580723"/>
                  </a:cubicBezTo>
                  <a:cubicBezTo>
                    <a:pt x="3202940" y="582823"/>
                    <a:pt x="3205480" y="584924"/>
                    <a:pt x="3208020" y="587024"/>
                  </a:cubicBezTo>
                  <a:cubicBezTo>
                    <a:pt x="3210560" y="589124"/>
                    <a:pt x="3213100" y="591225"/>
                    <a:pt x="3214370" y="593325"/>
                  </a:cubicBezTo>
                  <a:cubicBezTo>
                    <a:pt x="3215640" y="595425"/>
                    <a:pt x="3216910" y="598575"/>
                    <a:pt x="3218180" y="601726"/>
                  </a:cubicBezTo>
                  <a:cubicBezTo>
                    <a:pt x="3219450" y="603826"/>
                    <a:pt x="3219450" y="606977"/>
                    <a:pt x="3219450" y="609077"/>
                  </a:cubicBezTo>
                  <a:cubicBezTo>
                    <a:pt x="3219450" y="612227"/>
                    <a:pt x="3219450" y="614327"/>
                    <a:pt x="3218180" y="617478"/>
                  </a:cubicBezTo>
                  <a:cubicBezTo>
                    <a:pt x="3216910" y="620628"/>
                    <a:pt x="3215640" y="623779"/>
                    <a:pt x="3214370" y="625879"/>
                  </a:cubicBezTo>
                  <a:cubicBezTo>
                    <a:pt x="3213100" y="627979"/>
                    <a:pt x="3211830" y="630079"/>
                    <a:pt x="3209290" y="632180"/>
                  </a:cubicBezTo>
                  <a:cubicBezTo>
                    <a:pt x="3206750" y="634280"/>
                    <a:pt x="3205480" y="637430"/>
                    <a:pt x="3201670" y="638480"/>
                  </a:cubicBezTo>
                  <a:cubicBezTo>
                    <a:pt x="3194050" y="641631"/>
                    <a:pt x="3177540" y="634280"/>
                    <a:pt x="3159760" y="638480"/>
                  </a:cubicBezTo>
                  <a:cubicBezTo>
                    <a:pt x="3121660" y="648982"/>
                    <a:pt x="3055620" y="700438"/>
                    <a:pt x="2993390" y="736143"/>
                  </a:cubicBezTo>
                  <a:cubicBezTo>
                    <a:pt x="2913380" y="782349"/>
                    <a:pt x="2813050" y="841156"/>
                    <a:pt x="2716530" y="889462"/>
                  </a:cubicBezTo>
                  <a:cubicBezTo>
                    <a:pt x="2614930" y="939868"/>
                    <a:pt x="2504440" y="1000776"/>
                    <a:pt x="2397760" y="1030180"/>
                  </a:cubicBezTo>
                  <a:cubicBezTo>
                    <a:pt x="2301240" y="1056433"/>
                    <a:pt x="2178050" y="1090037"/>
                    <a:pt x="2106930" y="1066934"/>
                  </a:cubicBezTo>
                  <a:cubicBezTo>
                    <a:pt x="2048510" y="1048032"/>
                    <a:pt x="1993900" y="991325"/>
                    <a:pt x="1983740" y="938818"/>
                  </a:cubicBezTo>
                  <a:cubicBezTo>
                    <a:pt x="1971040" y="872660"/>
                    <a:pt x="2044700" y="772897"/>
                    <a:pt x="2090420" y="692037"/>
                  </a:cubicBezTo>
                  <a:cubicBezTo>
                    <a:pt x="2138680" y="605926"/>
                    <a:pt x="2203450" y="519816"/>
                    <a:pt x="2268220" y="438955"/>
                  </a:cubicBezTo>
                  <a:cubicBezTo>
                    <a:pt x="2331720" y="358095"/>
                    <a:pt x="2413000" y="275135"/>
                    <a:pt x="2475230" y="206876"/>
                  </a:cubicBezTo>
                  <a:cubicBezTo>
                    <a:pt x="2526030" y="152269"/>
                    <a:pt x="2594610" y="78760"/>
                    <a:pt x="2613660" y="61958"/>
                  </a:cubicBezTo>
                  <a:cubicBezTo>
                    <a:pt x="2617470" y="57758"/>
                    <a:pt x="2620010" y="57758"/>
                    <a:pt x="2622550" y="55657"/>
                  </a:cubicBezTo>
                  <a:cubicBezTo>
                    <a:pt x="2625090" y="54607"/>
                    <a:pt x="2627630" y="53557"/>
                    <a:pt x="2631440" y="52507"/>
                  </a:cubicBezTo>
                  <a:cubicBezTo>
                    <a:pt x="2635250" y="51457"/>
                    <a:pt x="2639060" y="51457"/>
                    <a:pt x="2642870" y="51457"/>
                  </a:cubicBezTo>
                  <a:cubicBezTo>
                    <a:pt x="2646680" y="51457"/>
                    <a:pt x="2649220" y="51457"/>
                    <a:pt x="2653030" y="51457"/>
                  </a:cubicBezTo>
                  <a:cubicBezTo>
                    <a:pt x="2656840" y="51457"/>
                    <a:pt x="2659380" y="53557"/>
                    <a:pt x="2663190" y="54607"/>
                  </a:cubicBezTo>
                  <a:cubicBezTo>
                    <a:pt x="2665730" y="55657"/>
                    <a:pt x="2669540" y="56707"/>
                    <a:pt x="2672080" y="58808"/>
                  </a:cubicBezTo>
                  <a:cubicBezTo>
                    <a:pt x="2674620" y="60908"/>
                    <a:pt x="2677160" y="63008"/>
                    <a:pt x="2679700" y="65108"/>
                  </a:cubicBezTo>
                  <a:cubicBezTo>
                    <a:pt x="2682240" y="67209"/>
                    <a:pt x="2683510" y="70359"/>
                    <a:pt x="2684780" y="72459"/>
                  </a:cubicBezTo>
                  <a:cubicBezTo>
                    <a:pt x="2686050" y="75610"/>
                    <a:pt x="2687320" y="77710"/>
                    <a:pt x="2687320" y="80860"/>
                  </a:cubicBezTo>
                  <a:cubicBezTo>
                    <a:pt x="2688590" y="84011"/>
                    <a:pt x="2688590" y="87161"/>
                    <a:pt x="2688590" y="90312"/>
                  </a:cubicBezTo>
                  <a:cubicBezTo>
                    <a:pt x="2688590" y="93462"/>
                    <a:pt x="2687320" y="95562"/>
                    <a:pt x="2686050" y="98713"/>
                  </a:cubicBezTo>
                  <a:cubicBezTo>
                    <a:pt x="2684780" y="100813"/>
                    <a:pt x="2682240" y="103963"/>
                    <a:pt x="2680970" y="106064"/>
                  </a:cubicBezTo>
                  <a:cubicBezTo>
                    <a:pt x="2678430" y="108164"/>
                    <a:pt x="2678430" y="110264"/>
                    <a:pt x="2674620" y="113415"/>
                  </a:cubicBezTo>
                  <a:cubicBezTo>
                    <a:pt x="2667000" y="120765"/>
                    <a:pt x="2649220" y="131267"/>
                    <a:pt x="2630170" y="147019"/>
                  </a:cubicBezTo>
                  <a:cubicBezTo>
                    <a:pt x="2589530" y="178523"/>
                    <a:pt x="2515870" y="242581"/>
                    <a:pt x="2448560" y="294037"/>
                  </a:cubicBezTo>
                  <a:cubicBezTo>
                    <a:pt x="2368550" y="355995"/>
                    <a:pt x="2275840" y="424254"/>
                    <a:pt x="2176780" y="490412"/>
                  </a:cubicBezTo>
                  <a:cubicBezTo>
                    <a:pt x="2066290" y="564971"/>
                    <a:pt x="1944370" y="650032"/>
                    <a:pt x="1812290" y="715140"/>
                  </a:cubicBezTo>
                  <a:cubicBezTo>
                    <a:pt x="1676400" y="782349"/>
                    <a:pt x="1508760" y="864259"/>
                    <a:pt x="1371600" y="885261"/>
                  </a:cubicBezTo>
                  <a:cubicBezTo>
                    <a:pt x="1263650" y="902064"/>
                    <a:pt x="1132840" y="907314"/>
                    <a:pt x="1065530" y="867409"/>
                  </a:cubicBezTo>
                  <a:cubicBezTo>
                    <a:pt x="1003300" y="830655"/>
                    <a:pt x="981710" y="737193"/>
                    <a:pt x="966470" y="667884"/>
                  </a:cubicBezTo>
                  <a:cubicBezTo>
                    <a:pt x="951230" y="597525"/>
                    <a:pt x="971550" y="520866"/>
                    <a:pt x="977900" y="449457"/>
                  </a:cubicBezTo>
                  <a:cubicBezTo>
                    <a:pt x="984250" y="380148"/>
                    <a:pt x="994410" y="308739"/>
                    <a:pt x="1004570" y="245731"/>
                  </a:cubicBezTo>
                  <a:cubicBezTo>
                    <a:pt x="1013460" y="192174"/>
                    <a:pt x="1024890" y="137568"/>
                    <a:pt x="1032510" y="95562"/>
                  </a:cubicBezTo>
                  <a:cubicBezTo>
                    <a:pt x="1038860" y="64058"/>
                    <a:pt x="1041400" y="25203"/>
                    <a:pt x="1049020" y="13652"/>
                  </a:cubicBezTo>
                  <a:cubicBezTo>
                    <a:pt x="1051560" y="9451"/>
                    <a:pt x="1054100" y="9451"/>
                    <a:pt x="1056640" y="7351"/>
                  </a:cubicBezTo>
                  <a:cubicBezTo>
                    <a:pt x="1060450" y="5251"/>
                    <a:pt x="1064260" y="4201"/>
                    <a:pt x="1068070" y="3151"/>
                  </a:cubicBezTo>
                  <a:cubicBezTo>
                    <a:pt x="1071880" y="2101"/>
                    <a:pt x="1075690" y="0"/>
                    <a:pt x="1079500" y="0"/>
                  </a:cubicBezTo>
                  <a:cubicBezTo>
                    <a:pt x="1083310" y="0"/>
                    <a:pt x="1087120" y="0"/>
                    <a:pt x="1090930" y="0"/>
                  </a:cubicBezTo>
                  <a:cubicBezTo>
                    <a:pt x="1094740" y="0"/>
                    <a:pt x="1098550" y="1050"/>
                    <a:pt x="1102360" y="2101"/>
                  </a:cubicBezTo>
                  <a:cubicBezTo>
                    <a:pt x="1106170" y="3151"/>
                    <a:pt x="1108710" y="5251"/>
                    <a:pt x="1112520" y="7351"/>
                  </a:cubicBezTo>
                  <a:cubicBezTo>
                    <a:pt x="1115060" y="9451"/>
                    <a:pt x="1118870" y="11552"/>
                    <a:pt x="1121410" y="13652"/>
                  </a:cubicBezTo>
                  <a:cubicBezTo>
                    <a:pt x="1123950" y="15752"/>
                    <a:pt x="1126490" y="17853"/>
                    <a:pt x="1127760" y="21003"/>
                  </a:cubicBezTo>
                  <a:cubicBezTo>
                    <a:pt x="1130300" y="24153"/>
                    <a:pt x="1131570" y="27304"/>
                    <a:pt x="1132840" y="30454"/>
                  </a:cubicBezTo>
                  <a:cubicBezTo>
                    <a:pt x="1134110" y="33604"/>
                    <a:pt x="1134110" y="36755"/>
                    <a:pt x="1134110" y="39905"/>
                  </a:cubicBezTo>
                  <a:cubicBezTo>
                    <a:pt x="1134110" y="43056"/>
                    <a:pt x="1134110" y="46206"/>
                    <a:pt x="1132840" y="49356"/>
                  </a:cubicBezTo>
                  <a:cubicBezTo>
                    <a:pt x="1131570" y="52507"/>
                    <a:pt x="1130300" y="55657"/>
                    <a:pt x="1129030" y="58808"/>
                  </a:cubicBezTo>
                  <a:cubicBezTo>
                    <a:pt x="1126490" y="61958"/>
                    <a:pt x="1125220" y="64058"/>
                    <a:pt x="1121410" y="67209"/>
                  </a:cubicBezTo>
                  <a:cubicBezTo>
                    <a:pt x="1113790" y="72459"/>
                    <a:pt x="1098550" y="77710"/>
                    <a:pt x="1085850" y="87161"/>
                  </a:cubicBezTo>
                  <a:cubicBezTo>
                    <a:pt x="1064260" y="102913"/>
                    <a:pt x="1037590" y="128116"/>
                    <a:pt x="1009650" y="155420"/>
                  </a:cubicBezTo>
                  <a:cubicBezTo>
                    <a:pt x="971550" y="192174"/>
                    <a:pt x="928370" y="238380"/>
                    <a:pt x="881380" y="286686"/>
                  </a:cubicBezTo>
                  <a:cubicBezTo>
                    <a:pt x="822960" y="347594"/>
                    <a:pt x="754380" y="419003"/>
                    <a:pt x="685800" y="490412"/>
                  </a:cubicBezTo>
                  <a:cubicBezTo>
                    <a:pt x="609600" y="571272"/>
                    <a:pt x="523240" y="663684"/>
                    <a:pt x="443230" y="746644"/>
                  </a:cubicBezTo>
                  <a:cubicBezTo>
                    <a:pt x="367030" y="826454"/>
                    <a:pt x="281940" y="917816"/>
                    <a:pt x="217170" y="981874"/>
                  </a:cubicBezTo>
                  <a:cubicBezTo>
                    <a:pt x="171450" y="1027029"/>
                    <a:pt x="115570" y="1079536"/>
                    <a:pt x="97790" y="1094238"/>
                  </a:cubicBezTo>
                  <a:cubicBezTo>
                    <a:pt x="92710" y="1098438"/>
                    <a:pt x="91440" y="1099488"/>
                    <a:pt x="87630" y="1101589"/>
                  </a:cubicBezTo>
                  <a:cubicBezTo>
                    <a:pt x="83820" y="1103689"/>
                    <a:pt x="78740" y="1104739"/>
                    <a:pt x="74930" y="1105789"/>
                  </a:cubicBezTo>
                  <a:cubicBezTo>
                    <a:pt x="71120" y="1106839"/>
                    <a:pt x="66040" y="1107889"/>
                    <a:pt x="62230" y="1108940"/>
                  </a:cubicBezTo>
                  <a:cubicBezTo>
                    <a:pt x="57150" y="1109990"/>
                    <a:pt x="53340" y="1109990"/>
                    <a:pt x="48260" y="1108940"/>
                  </a:cubicBezTo>
                  <a:cubicBezTo>
                    <a:pt x="44450" y="1107889"/>
                    <a:pt x="39370" y="1106839"/>
                    <a:pt x="35560" y="1105789"/>
                  </a:cubicBezTo>
                  <a:cubicBezTo>
                    <a:pt x="31750" y="1104739"/>
                    <a:pt x="26670" y="1102639"/>
                    <a:pt x="22860" y="1100539"/>
                  </a:cubicBezTo>
                  <a:cubicBezTo>
                    <a:pt x="19050" y="1098438"/>
                    <a:pt x="16510" y="1095288"/>
                    <a:pt x="13970" y="1092137"/>
                  </a:cubicBezTo>
                  <a:cubicBezTo>
                    <a:pt x="11430" y="1088987"/>
                    <a:pt x="8890" y="1085837"/>
                    <a:pt x="6350" y="1082686"/>
                  </a:cubicBezTo>
                  <a:cubicBezTo>
                    <a:pt x="3810" y="1079536"/>
                    <a:pt x="2540" y="1075335"/>
                    <a:pt x="1270" y="1072185"/>
                  </a:cubicBezTo>
                  <a:cubicBezTo>
                    <a:pt x="0" y="1069035"/>
                    <a:pt x="0" y="1064834"/>
                    <a:pt x="0" y="1061684"/>
                  </a:cubicBezTo>
                  <a:cubicBezTo>
                    <a:pt x="0" y="1057483"/>
                    <a:pt x="1270" y="1054333"/>
                    <a:pt x="2540" y="1050132"/>
                  </a:cubicBezTo>
                  <a:cubicBezTo>
                    <a:pt x="3810" y="1046982"/>
                    <a:pt x="5080" y="1042781"/>
                    <a:pt x="7620" y="1039631"/>
                  </a:cubicBezTo>
                  <a:cubicBezTo>
                    <a:pt x="10160" y="1036480"/>
                    <a:pt x="15240" y="1031230"/>
                    <a:pt x="15240" y="1031230"/>
                  </a:cubicBezTo>
                </a:path>
              </a:pathLst>
            </a:custGeom>
            <a:solidFill>
              <a:srgbClr val="FFFFFF"/>
            </a:solidFill>
            <a:ln>
              <a:noFill/>
            </a:ln>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695886" y="3739566"/>
            <a:ext cx="9068122" cy="4491818"/>
          </a:xfrm>
          <a:prstGeom prst="rect">
            <a:avLst/>
          </a:prstGeom>
        </p:spPr>
      </p:pic>
      <p:sp>
        <p:nvSpPr>
          <p:cNvPr name="TextBox 3" id="3"/>
          <p:cNvSpPr txBox="true"/>
          <p:nvPr/>
        </p:nvSpPr>
        <p:spPr>
          <a:xfrm rot="0">
            <a:off x="1028700" y="3656871"/>
            <a:ext cx="2365985" cy="485775"/>
          </a:xfrm>
          <a:prstGeom prst="rect">
            <a:avLst/>
          </a:prstGeom>
        </p:spPr>
        <p:txBody>
          <a:bodyPr anchor="t" rtlCol="false" tIns="0" lIns="0" bIns="0" rIns="0">
            <a:spAutoFit/>
          </a:bodyPr>
          <a:lstStyle/>
          <a:p>
            <a:pPr marL="0" indent="0" lvl="0">
              <a:lnSpc>
                <a:spcPts val="3840"/>
              </a:lnSpc>
              <a:spcBef>
                <a:spcPct val="0"/>
              </a:spcBef>
            </a:pPr>
            <a:r>
              <a:rPr lang="en-US" sz="3200">
                <a:solidFill>
                  <a:srgbClr val="000000"/>
                </a:solidFill>
                <a:latin typeface="Open Sauce"/>
              </a:rPr>
              <a:t>Office</a:t>
            </a:r>
            <a:r>
              <a:rPr lang="en-US" sz="3200" u="none">
                <a:solidFill>
                  <a:srgbClr val="000000"/>
                </a:solidFill>
                <a:latin typeface="Open Sauce"/>
              </a:rPr>
              <a:t> One</a:t>
            </a:r>
          </a:p>
        </p:txBody>
      </p:sp>
      <p:sp>
        <p:nvSpPr>
          <p:cNvPr name="TextBox 4" id="4"/>
          <p:cNvSpPr txBox="true"/>
          <p:nvPr/>
        </p:nvSpPr>
        <p:spPr>
          <a:xfrm rot="0">
            <a:off x="1028700" y="6677249"/>
            <a:ext cx="2720786" cy="485775"/>
          </a:xfrm>
          <a:prstGeom prst="rect">
            <a:avLst/>
          </a:prstGeom>
        </p:spPr>
        <p:txBody>
          <a:bodyPr anchor="t" rtlCol="false" tIns="0" lIns="0" bIns="0" rIns="0">
            <a:spAutoFit/>
          </a:bodyPr>
          <a:lstStyle/>
          <a:p>
            <a:pPr algn="l" marL="0" indent="0" lvl="0">
              <a:lnSpc>
                <a:spcPts val="3840"/>
              </a:lnSpc>
              <a:spcBef>
                <a:spcPct val="0"/>
              </a:spcBef>
            </a:pPr>
            <a:r>
              <a:rPr lang="en-US" sz="3200">
                <a:solidFill>
                  <a:srgbClr val="000000"/>
                </a:solidFill>
                <a:latin typeface="Open Sauce"/>
              </a:rPr>
              <a:t>Office</a:t>
            </a:r>
            <a:r>
              <a:rPr lang="en-US" sz="3200" u="none">
                <a:solidFill>
                  <a:srgbClr val="000000"/>
                </a:solidFill>
                <a:latin typeface="Open Sauce"/>
              </a:rPr>
              <a:t> Three</a:t>
            </a:r>
          </a:p>
        </p:txBody>
      </p:sp>
      <p:sp>
        <p:nvSpPr>
          <p:cNvPr name="TextBox 5" id="5"/>
          <p:cNvSpPr txBox="true"/>
          <p:nvPr/>
        </p:nvSpPr>
        <p:spPr>
          <a:xfrm rot="0">
            <a:off x="1028700" y="4417272"/>
            <a:ext cx="3777157" cy="824733"/>
          </a:xfrm>
          <a:prstGeom prst="rect">
            <a:avLst/>
          </a:prstGeom>
        </p:spPr>
        <p:txBody>
          <a:bodyPr anchor="t" rtlCol="false" tIns="0" lIns="0" bIns="0" rIns="0">
            <a:spAutoFit/>
          </a:bodyPr>
          <a:lstStyle/>
          <a:p>
            <a:pPr algn="l" marL="0" indent="0" lvl="0">
              <a:lnSpc>
                <a:spcPts val="3359"/>
              </a:lnSpc>
              <a:spcBef>
                <a:spcPct val="0"/>
              </a:spcBef>
            </a:pPr>
            <a:r>
              <a:rPr lang="en-US" sz="2400" u="none">
                <a:solidFill>
                  <a:srgbClr val="000000"/>
                </a:solidFill>
                <a:latin typeface="Open Sauce"/>
              </a:rPr>
              <a:t>Presentations are</a:t>
            </a:r>
          </a:p>
          <a:p>
            <a:pPr algn="l" marL="0" indent="0" lvl="0">
              <a:lnSpc>
                <a:spcPts val="3359"/>
              </a:lnSpc>
              <a:spcBef>
                <a:spcPct val="0"/>
              </a:spcBef>
            </a:pPr>
            <a:r>
              <a:rPr lang="en-US" sz="2400" u="none">
                <a:solidFill>
                  <a:srgbClr val="000000"/>
                </a:solidFill>
                <a:latin typeface="Open Sauce"/>
              </a:rPr>
              <a:t>communication tools</a:t>
            </a:r>
          </a:p>
        </p:txBody>
      </p:sp>
      <p:sp>
        <p:nvSpPr>
          <p:cNvPr name="TextBox 6" id="6"/>
          <p:cNvSpPr txBox="true"/>
          <p:nvPr/>
        </p:nvSpPr>
        <p:spPr>
          <a:xfrm rot="0">
            <a:off x="1028700" y="7406652"/>
            <a:ext cx="3777157" cy="824733"/>
          </a:xfrm>
          <a:prstGeom prst="rect">
            <a:avLst/>
          </a:prstGeom>
        </p:spPr>
        <p:txBody>
          <a:bodyPr anchor="t" rtlCol="false" tIns="0" lIns="0" bIns="0" rIns="0">
            <a:spAutoFit/>
          </a:bodyPr>
          <a:lstStyle/>
          <a:p>
            <a:pPr algn="l" marL="0" indent="0" lvl="0">
              <a:lnSpc>
                <a:spcPts val="3359"/>
              </a:lnSpc>
              <a:spcBef>
                <a:spcPct val="0"/>
              </a:spcBef>
            </a:pPr>
            <a:r>
              <a:rPr lang="en-US" sz="2400" u="none">
                <a:solidFill>
                  <a:srgbClr val="000000"/>
                </a:solidFill>
                <a:latin typeface="Open Sauce"/>
              </a:rPr>
              <a:t>Presentations are</a:t>
            </a:r>
          </a:p>
          <a:p>
            <a:pPr algn="l" marL="0" indent="0" lvl="0">
              <a:lnSpc>
                <a:spcPts val="3359"/>
              </a:lnSpc>
              <a:spcBef>
                <a:spcPct val="0"/>
              </a:spcBef>
            </a:pPr>
            <a:r>
              <a:rPr lang="en-US" sz="2400" u="none">
                <a:solidFill>
                  <a:srgbClr val="000000"/>
                </a:solidFill>
                <a:latin typeface="Open Sauce"/>
              </a:rPr>
              <a:t>communication tools</a:t>
            </a:r>
          </a:p>
        </p:txBody>
      </p:sp>
      <p:sp>
        <p:nvSpPr>
          <p:cNvPr name="TextBox 7" id="7"/>
          <p:cNvSpPr txBox="true"/>
          <p:nvPr/>
        </p:nvSpPr>
        <p:spPr>
          <a:xfrm rot="0">
            <a:off x="14897261" y="3656871"/>
            <a:ext cx="2362039" cy="485775"/>
          </a:xfrm>
          <a:prstGeom prst="rect">
            <a:avLst/>
          </a:prstGeom>
        </p:spPr>
        <p:txBody>
          <a:bodyPr anchor="t" rtlCol="false" tIns="0" lIns="0" bIns="0" rIns="0">
            <a:spAutoFit/>
          </a:bodyPr>
          <a:lstStyle/>
          <a:p>
            <a:pPr algn="r" marL="0" indent="0" lvl="0">
              <a:lnSpc>
                <a:spcPts val="3840"/>
              </a:lnSpc>
              <a:spcBef>
                <a:spcPct val="0"/>
              </a:spcBef>
            </a:pPr>
            <a:r>
              <a:rPr lang="en-US" sz="3200">
                <a:solidFill>
                  <a:srgbClr val="000000"/>
                </a:solidFill>
                <a:latin typeface="Open Sauce"/>
              </a:rPr>
              <a:t>Office</a:t>
            </a:r>
            <a:r>
              <a:rPr lang="en-US" sz="3200" u="none">
                <a:solidFill>
                  <a:srgbClr val="000000"/>
                </a:solidFill>
                <a:latin typeface="Open Sauce"/>
              </a:rPr>
              <a:t> Two</a:t>
            </a:r>
          </a:p>
        </p:txBody>
      </p:sp>
      <p:sp>
        <p:nvSpPr>
          <p:cNvPr name="TextBox 8" id="8"/>
          <p:cNvSpPr txBox="true"/>
          <p:nvPr/>
        </p:nvSpPr>
        <p:spPr>
          <a:xfrm rot="0">
            <a:off x="14897261" y="6677249"/>
            <a:ext cx="2362039" cy="485775"/>
          </a:xfrm>
          <a:prstGeom prst="rect">
            <a:avLst/>
          </a:prstGeom>
        </p:spPr>
        <p:txBody>
          <a:bodyPr anchor="t" rtlCol="false" tIns="0" lIns="0" bIns="0" rIns="0">
            <a:spAutoFit/>
          </a:bodyPr>
          <a:lstStyle/>
          <a:p>
            <a:pPr algn="r" marL="0" indent="0" lvl="0">
              <a:lnSpc>
                <a:spcPts val="3840"/>
              </a:lnSpc>
              <a:spcBef>
                <a:spcPct val="0"/>
              </a:spcBef>
            </a:pPr>
            <a:r>
              <a:rPr lang="en-US" sz="3200">
                <a:solidFill>
                  <a:srgbClr val="000000"/>
                </a:solidFill>
                <a:latin typeface="Open Sauce"/>
              </a:rPr>
              <a:t>Office</a:t>
            </a:r>
            <a:r>
              <a:rPr lang="en-US" sz="3200" u="none">
                <a:solidFill>
                  <a:srgbClr val="000000"/>
                </a:solidFill>
                <a:latin typeface="Open Sauce"/>
              </a:rPr>
              <a:t> Four</a:t>
            </a:r>
          </a:p>
        </p:txBody>
      </p:sp>
      <p:sp>
        <p:nvSpPr>
          <p:cNvPr name="TextBox 9" id="9"/>
          <p:cNvSpPr txBox="true"/>
          <p:nvPr/>
        </p:nvSpPr>
        <p:spPr>
          <a:xfrm rot="0">
            <a:off x="13482143" y="4386274"/>
            <a:ext cx="3777157" cy="824733"/>
          </a:xfrm>
          <a:prstGeom prst="rect">
            <a:avLst/>
          </a:prstGeom>
        </p:spPr>
        <p:txBody>
          <a:bodyPr anchor="t" rtlCol="false" tIns="0" lIns="0" bIns="0" rIns="0">
            <a:spAutoFit/>
          </a:bodyPr>
          <a:lstStyle/>
          <a:p>
            <a:pPr algn="r" marL="0" indent="0" lvl="0">
              <a:lnSpc>
                <a:spcPts val="3359"/>
              </a:lnSpc>
              <a:spcBef>
                <a:spcPct val="0"/>
              </a:spcBef>
            </a:pPr>
            <a:r>
              <a:rPr lang="en-US" sz="2400" u="none">
                <a:solidFill>
                  <a:srgbClr val="000000"/>
                </a:solidFill>
                <a:latin typeface="Open Sauce"/>
              </a:rPr>
              <a:t>Presentations are</a:t>
            </a:r>
          </a:p>
          <a:p>
            <a:pPr algn="r" marL="0" indent="0" lvl="0">
              <a:lnSpc>
                <a:spcPts val="3359"/>
              </a:lnSpc>
              <a:spcBef>
                <a:spcPct val="0"/>
              </a:spcBef>
            </a:pPr>
            <a:r>
              <a:rPr lang="en-US" sz="2400" u="none">
                <a:solidFill>
                  <a:srgbClr val="000000"/>
                </a:solidFill>
                <a:latin typeface="Open Sauce"/>
              </a:rPr>
              <a:t>communication tools</a:t>
            </a:r>
          </a:p>
        </p:txBody>
      </p:sp>
      <p:sp>
        <p:nvSpPr>
          <p:cNvPr name="TextBox 10" id="10"/>
          <p:cNvSpPr txBox="true"/>
          <p:nvPr/>
        </p:nvSpPr>
        <p:spPr>
          <a:xfrm rot="0">
            <a:off x="13482143" y="7406652"/>
            <a:ext cx="3777157" cy="824733"/>
          </a:xfrm>
          <a:prstGeom prst="rect">
            <a:avLst/>
          </a:prstGeom>
        </p:spPr>
        <p:txBody>
          <a:bodyPr anchor="t" rtlCol="false" tIns="0" lIns="0" bIns="0" rIns="0">
            <a:spAutoFit/>
          </a:bodyPr>
          <a:lstStyle/>
          <a:p>
            <a:pPr algn="r" marL="0" indent="0" lvl="0">
              <a:lnSpc>
                <a:spcPts val="3359"/>
              </a:lnSpc>
              <a:spcBef>
                <a:spcPct val="0"/>
              </a:spcBef>
            </a:pPr>
            <a:r>
              <a:rPr lang="en-US" sz="2400" u="none">
                <a:solidFill>
                  <a:srgbClr val="000000"/>
                </a:solidFill>
                <a:latin typeface="Open Sauce"/>
              </a:rPr>
              <a:t>Presentations are</a:t>
            </a:r>
          </a:p>
          <a:p>
            <a:pPr algn="r" marL="0" indent="0" lvl="0">
              <a:lnSpc>
                <a:spcPts val="3359"/>
              </a:lnSpc>
              <a:spcBef>
                <a:spcPct val="0"/>
              </a:spcBef>
            </a:pPr>
            <a:r>
              <a:rPr lang="en-US" sz="2400" u="none">
                <a:solidFill>
                  <a:srgbClr val="000000"/>
                </a:solidFill>
                <a:latin typeface="Open Sauce"/>
              </a:rPr>
              <a:t>communication tools</a:t>
            </a:r>
          </a:p>
        </p:txBody>
      </p:sp>
      <p:sp>
        <p:nvSpPr>
          <p:cNvPr name="TextBox 11" id="11"/>
          <p:cNvSpPr txBox="true"/>
          <p:nvPr/>
        </p:nvSpPr>
        <p:spPr>
          <a:xfrm rot="0">
            <a:off x="2171684" y="858426"/>
            <a:ext cx="13944632" cy="1219200"/>
          </a:xfrm>
          <a:prstGeom prst="rect">
            <a:avLst/>
          </a:prstGeom>
        </p:spPr>
        <p:txBody>
          <a:bodyPr anchor="t" rtlCol="false" tIns="0" lIns="0" bIns="0" rIns="0">
            <a:spAutoFit/>
          </a:bodyPr>
          <a:lstStyle/>
          <a:p>
            <a:pPr algn="ctr">
              <a:lnSpc>
                <a:spcPts val="9600"/>
              </a:lnSpc>
            </a:pPr>
            <a:r>
              <a:rPr lang="en-US" sz="8000">
                <a:solidFill>
                  <a:srgbClr val="225F44"/>
                </a:solidFill>
                <a:latin typeface="Montserrat"/>
              </a:rPr>
              <a:t>Our  Offices</a:t>
            </a:r>
          </a:p>
        </p:txBody>
      </p:sp>
      <p:grpSp>
        <p:nvGrpSpPr>
          <p:cNvPr name="Group 12" id="12"/>
          <p:cNvGrpSpPr/>
          <p:nvPr/>
        </p:nvGrpSpPr>
        <p:grpSpPr>
          <a:xfrm rot="0">
            <a:off x="8427722" y="676721"/>
            <a:ext cx="3903518" cy="1650312"/>
            <a:chOff x="0" y="0"/>
            <a:chExt cx="1028087" cy="434650"/>
          </a:xfrm>
        </p:grpSpPr>
        <p:sp>
          <p:nvSpPr>
            <p:cNvPr name="Freeform 13" id="13"/>
            <p:cNvSpPr/>
            <p:nvPr/>
          </p:nvSpPr>
          <p:spPr>
            <a:xfrm flipH="false" flipV="false">
              <a:off x="0" y="0"/>
              <a:ext cx="1028087" cy="434650"/>
            </a:xfrm>
            <a:custGeom>
              <a:avLst/>
              <a:gdLst/>
              <a:ahLst/>
              <a:cxnLst/>
              <a:rect r="r" b="b" t="t" l="l"/>
              <a:pathLst>
                <a:path h="434650" w="1028087">
                  <a:moveTo>
                    <a:pt x="101149" y="0"/>
                  </a:moveTo>
                  <a:lnTo>
                    <a:pt x="926938" y="0"/>
                  </a:lnTo>
                  <a:cubicBezTo>
                    <a:pt x="953764" y="0"/>
                    <a:pt x="979492" y="10657"/>
                    <a:pt x="998461" y="29626"/>
                  </a:cubicBezTo>
                  <a:cubicBezTo>
                    <a:pt x="1017430" y="48595"/>
                    <a:pt x="1028087" y="74323"/>
                    <a:pt x="1028087" y="101149"/>
                  </a:cubicBezTo>
                  <a:lnTo>
                    <a:pt x="1028087" y="333501"/>
                  </a:lnTo>
                  <a:cubicBezTo>
                    <a:pt x="1028087" y="360327"/>
                    <a:pt x="1017430" y="386055"/>
                    <a:pt x="998461" y="405024"/>
                  </a:cubicBezTo>
                  <a:cubicBezTo>
                    <a:pt x="979492" y="423993"/>
                    <a:pt x="953764" y="434650"/>
                    <a:pt x="926938" y="434650"/>
                  </a:cubicBezTo>
                  <a:lnTo>
                    <a:pt x="101149" y="434650"/>
                  </a:lnTo>
                  <a:cubicBezTo>
                    <a:pt x="74323" y="434650"/>
                    <a:pt x="48595" y="423993"/>
                    <a:pt x="29626" y="405024"/>
                  </a:cubicBezTo>
                  <a:cubicBezTo>
                    <a:pt x="10657" y="386055"/>
                    <a:pt x="0" y="360327"/>
                    <a:pt x="0" y="333501"/>
                  </a:cubicBezTo>
                  <a:lnTo>
                    <a:pt x="0" y="101149"/>
                  </a:lnTo>
                  <a:cubicBezTo>
                    <a:pt x="0" y="74323"/>
                    <a:pt x="10657" y="48595"/>
                    <a:pt x="29626" y="29626"/>
                  </a:cubicBezTo>
                  <a:cubicBezTo>
                    <a:pt x="48595" y="10657"/>
                    <a:pt x="74323" y="0"/>
                    <a:pt x="101149" y="0"/>
                  </a:cubicBezTo>
                  <a:close/>
                </a:path>
              </a:pathLst>
            </a:custGeom>
            <a:solidFill>
              <a:srgbClr val="000000">
                <a:alpha val="0"/>
              </a:srgbClr>
            </a:solidFill>
            <a:ln w="47625">
              <a:solidFill>
                <a:srgbClr val="225F44"/>
              </a:solidFill>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25F4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76011">
            <a:off x="-2665108" y="-5281283"/>
            <a:ext cx="28407783" cy="16734767"/>
          </a:xfrm>
          <a:prstGeom prst="rect">
            <a:avLst/>
          </a:prstGeom>
        </p:spPr>
      </p:pic>
      <p:grpSp>
        <p:nvGrpSpPr>
          <p:cNvPr name="Group 3" id="3"/>
          <p:cNvGrpSpPr>
            <a:grpSpLocks noChangeAspect="true"/>
          </p:cNvGrpSpPr>
          <p:nvPr/>
        </p:nvGrpSpPr>
        <p:grpSpPr>
          <a:xfrm rot="0">
            <a:off x="7344300" y="5604015"/>
            <a:ext cx="3654300" cy="3654285"/>
            <a:chOff x="0" y="0"/>
            <a:chExt cx="6350000" cy="6349975"/>
          </a:xfrm>
        </p:grpSpPr>
        <p:sp>
          <p:nvSpPr>
            <p:cNvPr name="Freeform 4" id="4"/>
            <p:cNvSpPr/>
            <p:nvPr/>
          </p:nvSpPr>
          <p:spPr>
            <a:xfrm flipH="false" flipV="false">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523" r="-76884" t="0" b="-18272"/>
              </a:stretch>
            </a:blipFill>
          </p:spPr>
        </p:sp>
      </p:grpSp>
      <p:grpSp>
        <p:nvGrpSpPr>
          <p:cNvPr name="Group 5" id="5"/>
          <p:cNvGrpSpPr/>
          <p:nvPr/>
        </p:nvGrpSpPr>
        <p:grpSpPr>
          <a:xfrm rot="0">
            <a:off x="9171450" y="7623306"/>
            <a:ext cx="6616065" cy="1369695"/>
            <a:chOff x="0" y="0"/>
            <a:chExt cx="8821420" cy="1826260"/>
          </a:xfrm>
        </p:grpSpPr>
        <p:sp>
          <p:nvSpPr>
            <p:cNvPr name="Freeform 6" id="6"/>
            <p:cNvSpPr/>
            <p:nvPr/>
          </p:nvSpPr>
          <p:spPr>
            <a:xfrm flipH="false" flipV="false">
              <a:off x="48260" y="50800"/>
              <a:ext cx="8723630" cy="1724660"/>
            </a:xfrm>
            <a:custGeom>
              <a:avLst/>
              <a:gdLst/>
              <a:ahLst/>
              <a:cxnLst/>
              <a:rect r="r" b="b" t="t" l="l"/>
              <a:pathLst>
                <a:path h="1724660" w="8723630">
                  <a:moveTo>
                    <a:pt x="96520" y="1579880"/>
                  </a:moveTo>
                  <a:cubicBezTo>
                    <a:pt x="77470" y="1639570"/>
                    <a:pt x="76200" y="1666240"/>
                    <a:pt x="76200" y="1677670"/>
                  </a:cubicBezTo>
                  <a:cubicBezTo>
                    <a:pt x="76200" y="1684020"/>
                    <a:pt x="78740" y="1686560"/>
                    <a:pt x="78740" y="1690370"/>
                  </a:cubicBezTo>
                  <a:cubicBezTo>
                    <a:pt x="78740" y="1694180"/>
                    <a:pt x="78740" y="1697990"/>
                    <a:pt x="77470" y="1700530"/>
                  </a:cubicBezTo>
                  <a:cubicBezTo>
                    <a:pt x="76200" y="1703070"/>
                    <a:pt x="73660" y="1705610"/>
                    <a:pt x="72390" y="1708150"/>
                  </a:cubicBezTo>
                  <a:cubicBezTo>
                    <a:pt x="69850" y="1710690"/>
                    <a:pt x="68580" y="1713230"/>
                    <a:pt x="66040" y="1715770"/>
                  </a:cubicBezTo>
                  <a:cubicBezTo>
                    <a:pt x="63500" y="1718310"/>
                    <a:pt x="60960" y="1719580"/>
                    <a:pt x="58420" y="1720850"/>
                  </a:cubicBezTo>
                  <a:cubicBezTo>
                    <a:pt x="55880" y="1722120"/>
                    <a:pt x="52070" y="1722120"/>
                    <a:pt x="49530" y="1723390"/>
                  </a:cubicBezTo>
                  <a:cubicBezTo>
                    <a:pt x="46990" y="1723390"/>
                    <a:pt x="43180" y="1724660"/>
                    <a:pt x="40640" y="1724660"/>
                  </a:cubicBezTo>
                  <a:cubicBezTo>
                    <a:pt x="38100" y="1724660"/>
                    <a:pt x="34290" y="1723390"/>
                    <a:pt x="31750" y="1723390"/>
                  </a:cubicBezTo>
                  <a:cubicBezTo>
                    <a:pt x="29210" y="1722120"/>
                    <a:pt x="25400" y="1722120"/>
                    <a:pt x="22860" y="1720850"/>
                  </a:cubicBezTo>
                  <a:cubicBezTo>
                    <a:pt x="20320" y="1719580"/>
                    <a:pt x="17780" y="1717040"/>
                    <a:pt x="15240" y="1714500"/>
                  </a:cubicBezTo>
                  <a:cubicBezTo>
                    <a:pt x="12700" y="1711960"/>
                    <a:pt x="10160" y="1710690"/>
                    <a:pt x="8890" y="1708150"/>
                  </a:cubicBezTo>
                  <a:cubicBezTo>
                    <a:pt x="7620" y="1705610"/>
                    <a:pt x="6350" y="1701800"/>
                    <a:pt x="5080" y="1699260"/>
                  </a:cubicBezTo>
                  <a:cubicBezTo>
                    <a:pt x="3810" y="1696720"/>
                    <a:pt x="2540" y="1692910"/>
                    <a:pt x="2540" y="1690370"/>
                  </a:cubicBezTo>
                  <a:cubicBezTo>
                    <a:pt x="2540" y="1687830"/>
                    <a:pt x="0" y="1685290"/>
                    <a:pt x="2540" y="1681480"/>
                  </a:cubicBezTo>
                  <a:cubicBezTo>
                    <a:pt x="10160" y="1668780"/>
                    <a:pt x="71120" y="1653540"/>
                    <a:pt x="110490" y="1629410"/>
                  </a:cubicBezTo>
                  <a:cubicBezTo>
                    <a:pt x="165100" y="1597660"/>
                    <a:pt x="233680" y="1550670"/>
                    <a:pt x="292100" y="1497330"/>
                  </a:cubicBezTo>
                  <a:cubicBezTo>
                    <a:pt x="358140" y="1436370"/>
                    <a:pt x="425450" y="1355090"/>
                    <a:pt x="482600" y="1278890"/>
                  </a:cubicBezTo>
                  <a:cubicBezTo>
                    <a:pt x="538480" y="1205230"/>
                    <a:pt x="588010" y="1125220"/>
                    <a:pt x="631190" y="1051560"/>
                  </a:cubicBezTo>
                  <a:cubicBezTo>
                    <a:pt x="670560" y="985520"/>
                    <a:pt x="707390" y="914400"/>
                    <a:pt x="735330" y="857250"/>
                  </a:cubicBezTo>
                  <a:cubicBezTo>
                    <a:pt x="755650" y="814070"/>
                    <a:pt x="782320" y="769620"/>
                    <a:pt x="784860" y="739140"/>
                  </a:cubicBezTo>
                  <a:cubicBezTo>
                    <a:pt x="786130" y="720090"/>
                    <a:pt x="772160" y="701040"/>
                    <a:pt x="773430" y="692150"/>
                  </a:cubicBezTo>
                  <a:cubicBezTo>
                    <a:pt x="773430" y="688340"/>
                    <a:pt x="775970" y="687070"/>
                    <a:pt x="777240" y="685800"/>
                  </a:cubicBezTo>
                  <a:cubicBezTo>
                    <a:pt x="778510" y="684530"/>
                    <a:pt x="781050" y="683260"/>
                    <a:pt x="782320" y="681990"/>
                  </a:cubicBezTo>
                  <a:cubicBezTo>
                    <a:pt x="783590" y="680720"/>
                    <a:pt x="786130" y="679450"/>
                    <a:pt x="787400" y="678180"/>
                  </a:cubicBezTo>
                  <a:cubicBezTo>
                    <a:pt x="789940" y="676910"/>
                    <a:pt x="791210" y="676910"/>
                    <a:pt x="793750" y="675640"/>
                  </a:cubicBezTo>
                  <a:cubicBezTo>
                    <a:pt x="796290" y="675640"/>
                    <a:pt x="797560" y="674370"/>
                    <a:pt x="800100" y="674370"/>
                  </a:cubicBezTo>
                  <a:cubicBezTo>
                    <a:pt x="802640" y="674370"/>
                    <a:pt x="803910" y="675640"/>
                    <a:pt x="806450" y="675640"/>
                  </a:cubicBezTo>
                  <a:cubicBezTo>
                    <a:pt x="808990" y="676910"/>
                    <a:pt x="810260" y="676910"/>
                    <a:pt x="812800" y="678180"/>
                  </a:cubicBezTo>
                  <a:cubicBezTo>
                    <a:pt x="814070" y="679450"/>
                    <a:pt x="816610" y="680720"/>
                    <a:pt x="817880" y="681990"/>
                  </a:cubicBezTo>
                  <a:cubicBezTo>
                    <a:pt x="819150" y="683260"/>
                    <a:pt x="820420" y="685800"/>
                    <a:pt x="821690" y="687070"/>
                  </a:cubicBezTo>
                  <a:cubicBezTo>
                    <a:pt x="822960" y="689610"/>
                    <a:pt x="824230" y="690880"/>
                    <a:pt x="825500" y="693420"/>
                  </a:cubicBezTo>
                  <a:cubicBezTo>
                    <a:pt x="826770" y="695960"/>
                    <a:pt x="826770" y="697230"/>
                    <a:pt x="826770" y="699770"/>
                  </a:cubicBezTo>
                  <a:cubicBezTo>
                    <a:pt x="826770" y="702310"/>
                    <a:pt x="826770" y="703580"/>
                    <a:pt x="826770" y="706120"/>
                  </a:cubicBezTo>
                  <a:cubicBezTo>
                    <a:pt x="826770" y="708660"/>
                    <a:pt x="826770" y="709930"/>
                    <a:pt x="824230" y="712470"/>
                  </a:cubicBezTo>
                  <a:cubicBezTo>
                    <a:pt x="816610" y="722630"/>
                    <a:pt x="768350" y="742950"/>
                    <a:pt x="742950" y="765810"/>
                  </a:cubicBezTo>
                  <a:cubicBezTo>
                    <a:pt x="712470" y="792480"/>
                    <a:pt x="681990" y="828040"/>
                    <a:pt x="657860" y="864870"/>
                  </a:cubicBezTo>
                  <a:cubicBezTo>
                    <a:pt x="632460" y="902970"/>
                    <a:pt x="608330" y="951230"/>
                    <a:pt x="593090" y="991870"/>
                  </a:cubicBezTo>
                  <a:cubicBezTo>
                    <a:pt x="580390" y="1026160"/>
                    <a:pt x="558800" y="1065530"/>
                    <a:pt x="570230" y="1092200"/>
                  </a:cubicBezTo>
                  <a:cubicBezTo>
                    <a:pt x="581660" y="1120140"/>
                    <a:pt x="626110" y="1143000"/>
                    <a:pt x="666750" y="1150620"/>
                  </a:cubicBezTo>
                  <a:cubicBezTo>
                    <a:pt x="726440" y="1162050"/>
                    <a:pt x="824230" y="1134110"/>
                    <a:pt x="902970" y="1108710"/>
                  </a:cubicBezTo>
                  <a:cubicBezTo>
                    <a:pt x="990600" y="1080770"/>
                    <a:pt x="1087120" y="1029970"/>
                    <a:pt x="1168400" y="982980"/>
                  </a:cubicBezTo>
                  <a:cubicBezTo>
                    <a:pt x="1244600" y="939800"/>
                    <a:pt x="1318260" y="882650"/>
                    <a:pt x="1377950" y="838200"/>
                  </a:cubicBezTo>
                  <a:cubicBezTo>
                    <a:pt x="1423670" y="803910"/>
                    <a:pt x="1484630" y="772160"/>
                    <a:pt x="1496060" y="744220"/>
                  </a:cubicBezTo>
                  <a:cubicBezTo>
                    <a:pt x="1502410" y="730250"/>
                    <a:pt x="1489710" y="711200"/>
                    <a:pt x="1492250" y="704850"/>
                  </a:cubicBezTo>
                  <a:cubicBezTo>
                    <a:pt x="1493520" y="702310"/>
                    <a:pt x="1496060" y="702310"/>
                    <a:pt x="1497330" y="701040"/>
                  </a:cubicBezTo>
                  <a:cubicBezTo>
                    <a:pt x="1498600" y="699770"/>
                    <a:pt x="1501140" y="698500"/>
                    <a:pt x="1502410" y="698500"/>
                  </a:cubicBezTo>
                  <a:cubicBezTo>
                    <a:pt x="1504950" y="698500"/>
                    <a:pt x="1506220" y="698500"/>
                    <a:pt x="1508760" y="698500"/>
                  </a:cubicBezTo>
                  <a:cubicBezTo>
                    <a:pt x="1511300" y="698500"/>
                    <a:pt x="1512570" y="698500"/>
                    <a:pt x="1515110" y="698500"/>
                  </a:cubicBezTo>
                  <a:cubicBezTo>
                    <a:pt x="1516380" y="698500"/>
                    <a:pt x="1518920" y="699770"/>
                    <a:pt x="1520190" y="701040"/>
                  </a:cubicBezTo>
                  <a:cubicBezTo>
                    <a:pt x="1521460" y="702310"/>
                    <a:pt x="1524000" y="703580"/>
                    <a:pt x="1525270" y="704850"/>
                  </a:cubicBezTo>
                  <a:cubicBezTo>
                    <a:pt x="1526540" y="706120"/>
                    <a:pt x="1527810" y="708660"/>
                    <a:pt x="1529080" y="709930"/>
                  </a:cubicBezTo>
                  <a:cubicBezTo>
                    <a:pt x="1530350" y="711200"/>
                    <a:pt x="1530350" y="713740"/>
                    <a:pt x="1531620" y="715010"/>
                  </a:cubicBezTo>
                  <a:cubicBezTo>
                    <a:pt x="1532890" y="716280"/>
                    <a:pt x="1534160" y="718820"/>
                    <a:pt x="1534160" y="720090"/>
                  </a:cubicBezTo>
                  <a:cubicBezTo>
                    <a:pt x="1534160" y="722630"/>
                    <a:pt x="1532890" y="723900"/>
                    <a:pt x="1532890" y="726440"/>
                  </a:cubicBezTo>
                  <a:cubicBezTo>
                    <a:pt x="1532890" y="728980"/>
                    <a:pt x="1532890" y="730250"/>
                    <a:pt x="1531620" y="732790"/>
                  </a:cubicBezTo>
                  <a:cubicBezTo>
                    <a:pt x="1531620" y="734060"/>
                    <a:pt x="1530350" y="736600"/>
                    <a:pt x="1529080" y="737870"/>
                  </a:cubicBezTo>
                  <a:cubicBezTo>
                    <a:pt x="1527810" y="739140"/>
                    <a:pt x="1527810" y="740410"/>
                    <a:pt x="1525270" y="741680"/>
                  </a:cubicBezTo>
                  <a:cubicBezTo>
                    <a:pt x="1513840" y="749300"/>
                    <a:pt x="1452880" y="768350"/>
                    <a:pt x="1418590" y="789940"/>
                  </a:cubicBezTo>
                  <a:cubicBezTo>
                    <a:pt x="1380490" y="814070"/>
                    <a:pt x="1339850" y="850900"/>
                    <a:pt x="1308100" y="885190"/>
                  </a:cubicBezTo>
                  <a:cubicBezTo>
                    <a:pt x="1278890" y="916940"/>
                    <a:pt x="1235710" y="952500"/>
                    <a:pt x="1231900" y="985520"/>
                  </a:cubicBezTo>
                  <a:cubicBezTo>
                    <a:pt x="1229360" y="1012190"/>
                    <a:pt x="1243330" y="1043940"/>
                    <a:pt x="1267460" y="1064260"/>
                  </a:cubicBezTo>
                  <a:cubicBezTo>
                    <a:pt x="1306830" y="1096010"/>
                    <a:pt x="1402080" y="1103630"/>
                    <a:pt x="1479550" y="1113790"/>
                  </a:cubicBezTo>
                  <a:cubicBezTo>
                    <a:pt x="1569720" y="1126490"/>
                    <a:pt x="1680210" y="1129030"/>
                    <a:pt x="1776730" y="1127760"/>
                  </a:cubicBezTo>
                  <a:cubicBezTo>
                    <a:pt x="1869440" y="1126490"/>
                    <a:pt x="1964690" y="1116330"/>
                    <a:pt x="2049780" y="1106170"/>
                  </a:cubicBezTo>
                  <a:cubicBezTo>
                    <a:pt x="2124710" y="1097280"/>
                    <a:pt x="2200910" y="1083310"/>
                    <a:pt x="2261870" y="1073150"/>
                  </a:cubicBezTo>
                  <a:cubicBezTo>
                    <a:pt x="2307590" y="1065530"/>
                    <a:pt x="2354580" y="1057910"/>
                    <a:pt x="2383790" y="1050290"/>
                  </a:cubicBezTo>
                  <a:cubicBezTo>
                    <a:pt x="2400300" y="1046480"/>
                    <a:pt x="2415540" y="1038860"/>
                    <a:pt x="2423160" y="1037590"/>
                  </a:cubicBezTo>
                  <a:cubicBezTo>
                    <a:pt x="2425700" y="1037590"/>
                    <a:pt x="2426970" y="1037590"/>
                    <a:pt x="2429510" y="1037590"/>
                  </a:cubicBezTo>
                  <a:cubicBezTo>
                    <a:pt x="2432050" y="1037590"/>
                    <a:pt x="2433320" y="1037590"/>
                    <a:pt x="2435860" y="1038860"/>
                  </a:cubicBezTo>
                  <a:cubicBezTo>
                    <a:pt x="2437130" y="1038860"/>
                    <a:pt x="2439670" y="1040130"/>
                    <a:pt x="2440940" y="1041400"/>
                  </a:cubicBezTo>
                  <a:cubicBezTo>
                    <a:pt x="2442210" y="1042670"/>
                    <a:pt x="2444750" y="1043940"/>
                    <a:pt x="2446020" y="1045210"/>
                  </a:cubicBezTo>
                  <a:cubicBezTo>
                    <a:pt x="2447290" y="1046480"/>
                    <a:pt x="2448560" y="1047750"/>
                    <a:pt x="2449830" y="1049020"/>
                  </a:cubicBezTo>
                  <a:cubicBezTo>
                    <a:pt x="2451100" y="1050290"/>
                    <a:pt x="2451100" y="1052830"/>
                    <a:pt x="2452370" y="1055370"/>
                  </a:cubicBezTo>
                  <a:cubicBezTo>
                    <a:pt x="2452370" y="1056640"/>
                    <a:pt x="2453640" y="1059180"/>
                    <a:pt x="2453640" y="1060450"/>
                  </a:cubicBezTo>
                  <a:cubicBezTo>
                    <a:pt x="2453640" y="1062990"/>
                    <a:pt x="2452370" y="1064260"/>
                    <a:pt x="2452370" y="1066800"/>
                  </a:cubicBezTo>
                  <a:cubicBezTo>
                    <a:pt x="2452370" y="1069340"/>
                    <a:pt x="2452370" y="1070610"/>
                    <a:pt x="2451100" y="1073150"/>
                  </a:cubicBezTo>
                  <a:cubicBezTo>
                    <a:pt x="2449830" y="1074420"/>
                    <a:pt x="2448560" y="1076960"/>
                    <a:pt x="2447290" y="1078230"/>
                  </a:cubicBezTo>
                  <a:cubicBezTo>
                    <a:pt x="2446020" y="1079500"/>
                    <a:pt x="2444750" y="1080770"/>
                    <a:pt x="2443480" y="1082040"/>
                  </a:cubicBezTo>
                  <a:cubicBezTo>
                    <a:pt x="2442210" y="1083310"/>
                    <a:pt x="2439670" y="1084580"/>
                    <a:pt x="2438400" y="1085850"/>
                  </a:cubicBezTo>
                  <a:cubicBezTo>
                    <a:pt x="2435860" y="1087120"/>
                    <a:pt x="2432050" y="1085850"/>
                    <a:pt x="2432050" y="1087120"/>
                  </a:cubicBezTo>
                  <a:cubicBezTo>
                    <a:pt x="2430780" y="1092200"/>
                    <a:pt x="2447290" y="1117600"/>
                    <a:pt x="2466340" y="1129030"/>
                  </a:cubicBezTo>
                  <a:cubicBezTo>
                    <a:pt x="2504440" y="1150620"/>
                    <a:pt x="2599690" y="1150620"/>
                    <a:pt x="2672080" y="1158240"/>
                  </a:cubicBezTo>
                  <a:cubicBezTo>
                    <a:pt x="2752090" y="1167130"/>
                    <a:pt x="2846070" y="1176020"/>
                    <a:pt x="2927350" y="1179830"/>
                  </a:cubicBezTo>
                  <a:cubicBezTo>
                    <a:pt x="3001010" y="1183640"/>
                    <a:pt x="3075940" y="1184910"/>
                    <a:pt x="3140710" y="1183640"/>
                  </a:cubicBezTo>
                  <a:cubicBezTo>
                    <a:pt x="3195320" y="1182370"/>
                    <a:pt x="3247390" y="1179830"/>
                    <a:pt x="3289300" y="1174750"/>
                  </a:cubicBezTo>
                  <a:cubicBezTo>
                    <a:pt x="3321050" y="1170940"/>
                    <a:pt x="3347720" y="1163320"/>
                    <a:pt x="3373120" y="1162050"/>
                  </a:cubicBezTo>
                  <a:cubicBezTo>
                    <a:pt x="3395980" y="1160780"/>
                    <a:pt x="3408680" y="1162050"/>
                    <a:pt x="3435350" y="1165860"/>
                  </a:cubicBezTo>
                  <a:cubicBezTo>
                    <a:pt x="3483610" y="1172210"/>
                    <a:pt x="3550920" y="1192530"/>
                    <a:pt x="3634740" y="1205230"/>
                  </a:cubicBezTo>
                  <a:cubicBezTo>
                    <a:pt x="3773170" y="1225550"/>
                    <a:pt x="3977640" y="1256030"/>
                    <a:pt x="4191000" y="1257300"/>
                  </a:cubicBezTo>
                  <a:cubicBezTo>
                    <a:pt x="4476750" y="1259840"/>
                    <a:pt x="4838700" y="1239520"/>
                    <a:pt x="5198110" y="1178560"/>
                  </a:cubicBezTo>
                  <a:cubicBezTo>
                    <a:pt x="5628640" y="1104900"/>
                    <a:pt x="6125210" y="960120"/>
                    <a:pt x="6592570" y="808990"/>
                  </a:cubicBezTo>
                  <a:cubicBezTo>
                    <a:pt x="7080250" y="650240"/>
                    <a:pt x="7677150" y="391160"/>
                    <a:pt x="8064500" y="242570"/>
                  </a:cubicBezTo>
                  <a:cubicBezTo>
                    <a:pt x="8317230" y="144780"/>
                    <a:pt x="8653780" y="12700"/>
                    <a:pt x="8691880" y="1270"/>
                  </a:cubicBezTo>
                  <a:cubicBezTo>
                    <a:pt x="8695690" y="0"/>
                    <a:pt x="8695690" y="0"/>
                    <a:pt x="8698230" y="0"/>
                  </a:cubicBezTo>
                  <a:cubicBezTo>
                    <a:pt x="8700770" y="0"/>
                    <a:pt x="8703310" y="0"/>
                    <a:pt x="8705850" y="1270"/>
                  </a:cubicBezTo>
                  <a:cubicBezTo>
                    <a:pt x="8708390" y="1270"/>
                    <a:pt x="8710930" y="2540"/>
                    <a:pt x="8712200" y="3810"/>
                  </a:cubicBezTo>
                  <a:cubicBezTo>
                    <a:pt x="8714740" y="5080"/>
                    <a:pt x="8716010" y="7620"/>
                    <a:pt x="8717280" y="8890"/>
                  </a:cubicBezTo>
                  <a:cubicBezTo>
                    <a:pt x="8718550" y="11430"/>
                    <a:pt x="8719820" y="12700"/>
                    <a:pt x="8721090" y="15240"/>
                  </a:cubicBezTo>
                  <a:cubicBezTo>
                    <a:pt x="8722360" y="17780"/>
                    <a:pt x="8722360" y="20320"/>
                    <a:pt x="8722360" y="22860"/>
                  </a:cubicBezTo>
                  <a:cubicBezTo>
                    <a:pt x="8722360" y="25400"/>
                    <a:pt x="8722360" y="27940"/>
                    <a:pt x="8721090" y="30480"/>
                  </a:cubicBezTo>
                  <a:cubicBezTo>
                    <a:pt x="8719820" y="33020"/>
                    <a:pt x="8718550" y="34290"/>
                    <a:pt x="8717280" y="36830"/>
                  </a:cubicBezTo>
                  <a:cubicBezTo>
                    <a:pt x="8716010" y="38100"/>
                    <a:pt x="8714740" y="40640"/>
                    <a:pt x="8712200" y="41910"/>
                  </a:cubicBezTo>
                  <a:cubicBezTo>
                    <a:pt x="8710930" y="43180"/>
                    <a:pt x="8708390" y="44450"/>
                    <a:pt x="8705850" y="44450"/>
                  </a:cubicBezTo>
                  <a:cubicBezTo>
                    <a:pt x="8703310" y="45720"/>
                    <a:pt x="8700770" y="45720"/>
                    <a:pt x="8698230" y="45720"/>
                  </a:cubicBezTo>
                  <a:cubicBezTo>
                    <a:pt x="8695690" y="45720"/>
                    <a:pt x="8693150" y="45720"/>
                    <a:pt x="8690610" y="44450"/>
                  </a:cubicBezTo>
                  <a:cubicBezTo>
                    <a:pt x="8688070" y="43180"/>
                    <a:pt x="8685530" y="41910"/>
                    <a:pt x="8684260" y="40640"/>
                  </a:cubicBezTo>
                  <a:cubicBezTo>
                    <a:pt x="8682990" y="39370"/>
                    <a:pt x="8681720" y="36830"/>
                    <a:pt x="8680450" y="34290"/>
                  </a:cubicBezTo>
                  <a:cubicBezTo>
                    <a:pt x="8679180" y="31750"/>
                    <a:pt x="8677910" y="30480"/>
                    <a:pt x="8676640" y="27940"/>
                  </a:cubicBezTo>
                  <a:cubicBezTo>
                    <a:pt x="8675370" y="25400"/>
                    <a:pt x="8676640" y="22860"/>
                    <a:pt x="8676640" y="20320"/>
                  </a:cubicBezTo>
                  <a:cubicBezTo>
                    <a:pt x="8676640" y="17780"/>
                    <a:pt x="8677910" y="15240"/>
                    <a:pt x="8679180" y="12700"/>
                  </a:cubicBezTo>
                  <a:cubicBezTo>
                    <a:pt x="8680450" y="10160"/>
                    <a:pt x="8681720" y="7620"/>
                    <a:pt x="8682990" y="6350"/>
                  </a:cubicBezTo>
                  <a:cubicBezTo>
                    <a:pt x="8684260" y="5080"/>
                    <a:pt x="8686800" y="3810"/>
                    <a:pt x="8689340" y="2540"/>
                  </a:cubicBezTo>
                  <a:cubicBezTo>
                    <a:pt x="8691880" y="1270"/>
                    <a:pt x="8693150" y="0"/>
                    <a:pt x="8695690" y="0"/>
                  </a:cubicBezTo>
                  <a:cubicBezTo>
                    <a:pt x="8698230" y="0"/>
                    <a:pt x="8700770" y="0"/>
                    <a:pt x="8703310" y="0"/>
                  </a:cubicBezTo>
                  <a:cubicBezTo>
                    <a:pt x="8705850" y="0"/>
                    <a:pt x="8708390" y="1270"/>
                    <a:pt x="8710930" y="2540"/>
                  </a:cubicBezTo>
                  <a:cubicBezTo>
                    <a:pt x="8713470" y="3810"/>
                    <a:pt x="8714740" y="6350"/>
                    <a:pt x="8716010" y="7620"/>
                  </a:cubicBezTo>
                  <a:cubicBezTo>
                    <a:pt x="8717280" y="10160"/>
                    <a:pt x="8718550" y="11430"/>
                    <a:pt x="8719820" y="13970"/>
                  </a:cubicBezTo>
                  <a:cubicBezTo>
                    <a:pt x="8721090" y="16510"/>
                    <a:pt x="8722360" y="17780"/>
                    <a:pt x="8722360" y="20320"/>
                  </a:cubicBezTo>
                  <a:cubicBezTo>
                    <a:pt x="8722360" y="22860"/>
                    <a:pt x="8723630" y="25400"/>
                    <a:pt x="8722360" y="27940"/>
                  </a:cubicBezTo>
                  <a:cubicBezTo>
                    <a:pt x="8721090" y="30480"/>
                    <a:pt x="8719820" y="31750"/>
                    <a:pt x="8718550" y="34290"/>
                  </a:cubicBezTo>
                  <a:cubicBezTo>
                    <a:pt x="8717280" y="36830"/>
                    <a:pt x="8716010" y="39370"/>
                    <a:pt x="8714740" y="40640"/>
                  </a:cubicBezTo>
                  <a:cubicBezTo>
                    <a:pt x="8713470" y="41910"/>
                    <a:pt x="8708390" y="44450"/>
                    <a:pt x="8708390" y="44450"/>
                  </a:cubicBezTo>
                  <a:cubicBezTo>
                    <a:pt x="8708390" y="44450"/>
                    <a:pt x="8333740" y="187960"/>
                    <a:pt x="8081010" y="285750"/>
                  </a:cubicBezTo>
                  <a:cubicBezTo>
                    <a:pt x="7692390" y="435610"/>
                    <a:pt x="7094220" y="695960"/>
                    <a:pt x="6604000" y="854710"/>
                  </a:cubicBezTo>
                  <a:cubicBezTo>
                    <a:pt x="6134100" y="1007110"/>
                    <a:pt x="5634990" y="1151890"/>
                    <a:pt x="5201920" y="1225550"/>
                  </a:cubicBezTo>
                  <a:cubicBezTo>
                    <a:pt x="4838700" y="1287780"/>
                    <a:pt x="4474210" y="1306830"/>
                    <a:pt x="4185920" y="1305560"/>
                  </a:cubicBezTo>
                  <a:cubicBezTo>
                    <a:pt x="3971290" y="1304290"/>
                    <a:pt x="3763010" y="1273810"/>
                    <a:pt x="3624580" y="1254760"/>
                  </a:cubicBezTo>
                  <a:cubicBezTo>
                    <a:pt x="3543300" y="1243330"/>
                    <a:pt x="3474720" y="1225550"/>
                    <a:pt x="3430270" y="1217930"/>
                  </a:cubicBezTo>
                  <a:cubicBezTo>
                    <a:pt x="3407410" y="1214120"/>
                    <a:pt x="3398520" y="1210310"/>
                    <a:pt x="3379470" y="1210310"/>
                  </a:cubicBezTo>
                  <a:cubicBezTo>
                    <a:pt x="3354070" y="1210310"/>
                    <a:pt x="3326130" y="1217930"/>
                    <a:pt x="3293110" y="1221740"/>
                  </a:cubicBezTo>
                  <a:cubicBezTo>
                    <a:pt x="3249930" y="1226820"/>
                    <a:pt x="3196590" y="1231900"/>
                    <a:pt x="3140710" y="1233170"/>
                  </a:cubicBezTo>
                  <a:cubicBezTo>
                    <a:pt x="3074670" y="1235710"/>
                    <a:pt x="2998470" y="1234440"/>
                    <a:pt x="2923540" y="1230630"/>
                  </a:cubicBezTo>
                  <a:cubicBezTo>
                    <a:pt x="2840990" y="1226820"/>
                    <a:pt x="2747010" y="1220470"/>
                    <a:pt x="2664460" y="1211580"/>
                  </a:cubicBezTo>
                  <a:cubicBezTo>
                    <a:pt x="2588260" y="1203960"/>
                    <a:pt x="2499360" y="1196340"/>
                    <a:pt x="2444750" y="1181100"/>
                  </a:cubicBezTo>
                  <a:cubicBezTo>
                    <a:pt x="2410460" y="1170940"/>
                    <a:pt x="2376170" y="1164590"/>
                    <a:pt x="2364740" y="1145540"/>
                  </a:cubicBezTo>
                  <a:cubicBezTo>
                    <a:pt x="2353310" y="1127760"/>
                    <a:pt x="2358390" y="1090930"/>
                    <a:pt x="2368550" y="1073150"/>
                  </a:cubicBezTo>
                  <a:cubicBezTo>
                    <a:pt x="2378710" y="1055370"/>
                    <a:pt x="2414270" y="1040130"/>
                    <a:pt x="2423160" y="1037590"/>
                  </a:cubicBezTo>
                  <a:cubicBezTo>
                    <a:pt x="2425700" y="1036320"/>
                    <a:pt x="2426970" y="1037590"/>
                    <a:pt x="2429510" y="1037590"/>
                  </a:cubicBezTo>
                  <a:cubicBezTo>
                    <a:pt x="2432050" y="1037590"/>
                    <a:pt x="2433320" y="1037590"/>
                    <a:pt x="2435860" y="1038860"/>
                  </a:cubicBezTo>
                  <a:cubicBezTo>
                    <a:pt x="2437130" y="1038860"/>
                    <a:pt x="2439670" y="1040130"/>
                    <a:pt x="2440940" y="1041400"/>
                  </a:cubicBezTo>
                  <a:cubicBezTo>
                    <a:pt x="2442210" y="1042670"/>
                    <a:pt x="2444750" y="1043940"/>
                    <a:pt x="2446020" y="1045210"/>
                  </a:cubicBezTo>
                  <a:cubicBezTo>
                    <a:pt x="2447290" y="1046480"/>
                    <a:pt x="2448560" y="1047750"/>
                    <a:pt x="2449830" y="1049020"/>
                  </a:cubicBezTo>
                  <a:cubicBezTo>
                    <a:pt x="2451100" y="1050290"/>
                    <a:pt x="2451100" y="1052830"/>
                    <a:pt x="2452370" y="1055370"/>
                  </a:cubicBezTo>
                  <a:cubicBezTo>
                    <a:pt x="2452370" y="1056640"/>
                    <a:pt x="2453640" y="1059180"/>
                    <a:pt x="2453640" y="1060450"/>
                  </a:cubicBezTo>
                  <a:cubicBezTo>
                    <a:pt x="2453640" y="1062990"/>
                    <a:pt x="2452370" y="1064260"/>
                    <a:pt x="2452370" y="1066800"/>
                  </a:cubicBezTo>
                  <a:cubicBezTo>
                    <a:pt x="2452370" y="1069340"/>
                    <a:pt x="2452370" y="1070610"/>
                    <a:pt x="2451100" y="1073150"/>
                  </a:cubicBezTo>
                  <a:cubicBezTo>
                    <a:pt x="2449830" y="1074420"/>
                    <a:pt x="2448560" y="1076960"/>
                    <a:pt x="2447290" y="1078230"/>
                  </a:cubicBezTo>
                  <a:cubicBezTo>
                    <a:pt x="2446020" y="1079500"/>
                    <a:pt x="2444750" y="1080770"/>
                    <a:pt x="2443480" y="1082040"/>
                  </a:cubicBezTo>
                  <a:cubicBezTo>
                    <a:pt x="2442210" y="1083310"/>
                    <a:pt x="2439670" y="1084580"/>
                    <a:pt x="2438400" y="1085850"/>
                  </a:cubicBezTo>
                  <a:cubicBezTo>
                    <a:pt x="2435860" y="1087120"/>
                    <a:pt x="2434590" y="1087120"/>
                    <a:pt x="2432050" y="1087120"/>
                  </a:cubicBezTo>
                  <a:cubicBezTo>
                    <a:pt x="2424430" y="1088390"/>
                    <a:pt x="2409190" y="1092200"/>
                    <a:pt x="2392680" y="1094740"/>
                  </a:cubicBezTo>
                  <a:cubicBezTo>
                    <a:pt x="2363470" y="1099820"/>
                    <a:pt x="2316480" y="1108710"/>
                    <a:pt x="2269490" y="1116330"/>
                  </a:cubicBezTo>
                  <a:cubicBezTo>
                    <a:pt x="2207260" y="1126490"/>
                    <a:pt x="2129790" y="1141730"/>
                    <a:pt x="2052320" y="1150620"/>
                  </a:cubicBezTo>
                  <a:cubicBezTo>
                    <a:pt x="1965960" y="1160780"/>
                    <a:pt x="1870710" y="1170940"/>
                    <a:pt x="1775460" y="1172210"/>
                  </a:cubicBezTo>
                  <a:cubicBezTo>
                    <a:pt x="1675130" y="1173480"/>
                    <a:pt x="1562100" y="1172210"/>
                    <a:pt x="1468120" y="1156970"/>
                  </a:cubicBezTo>
                  <a:cubicBezTo>
                    <a:pt x="1385570" y="1143000"/>
                    <a:pt x="1282700" y="1131570"/>
                    <a:pt x="1238250" y="1092200"/>
                  </a:cubicBezTo>
                  <a:cubicBezTo>
                    <a:pt x="1206500" y="1064260"/>
                    <a:pt x="1188720" y="1018540"/>
                    <a:pt x="1192530" y="980440"/>
                  </a:cubicBezTo>
                  <a:cubicBezTo>
                    <a:pt x="1196340" y="937260"/>
                    <a:pt x="1244600" y="889000"/>
                    <a:pt x="1278890" y="850900"/>
                  </a:cubicBezTo>
                  <a:cubicBezTo>
                    <a:pt x="1313180" y="812800"/>
                    <a:pt x="1360170" y="774700"/>
                    <a:pt x="1399540" y="749300"/>
                  </a:cubicBezTo>
                  <a:cubicBezTo>
                    <a:pt x="1431290" y="728980"/>
                    <a:pt x="1480820" y="712470"/>
                    <a:pt x="1492250" y="704850"/>
                  </a:cubicBezTo>
                  <a:cubicBezTo>
                    <a:pt x="1494790" y="703580"/>
                    <a:pt x="1496060" y="702310"/>
                    <a:pt x="1497330" y="701040"/>
                  </a:cubicBezTo>
                  <a:cubicBezTo>
                    <a:pt x="1498600" y="699770"/>
                    <a:pt x="1501140" y="698500"/>
                    <a:pt x="1502410" y="698500"/>
                  </a:cubicBezTo>
                  <a:cubicBezTo>
                    <a:pt x="1504950" y="698500"/>
                    <a:pt x="1506220" y="698500"/>
                    <a:pt x="1508760" y="698500"/>
                  </a:cubicBezTo>
                  <a:cubicBezTo>
                    <a:pt x="1511300" y="698500"/>
                    <a:pt x="1512570" y="698500"/>
                    <a:pt x="1515110" y="698500"/>
                  </a:cubicBezTo>
                  <a:cubicBezTo>
                    <a:pt x="1516380" y="698500"/>
                    <a:pt x="1518920" y="699770"/>
                    <a:pt x="1520190" y="701040"/>
                  </a:cubicBezTo>
                  <a:cubicBezTo>
                    <a:pt x="1521460" y="702310"/>
                    <a:pt x="1524000" y="703580"/>
                    <a:pt x="1525270" y="704850"/>
                  </a:cubicBezTo>
                  <a:cubicBezTo>
                    <a:pt x="1526540" y="706120"/>
                    <a:pt x="1527810" y="708660"/>
                    <a:pt x="1529080" y="709930"/>
                  </a:cubicBezTo>
                  <a:cubicBezTo>
                    <a:pt x="1530350" y="711200"/>
                    <a:pt x="1530350" y="713740"/>
                    <a:pt x="1531620" y="715010"/>
                  </a:cubicBezTo>
                  <a:cubicBezTo>
                    <a:pt x="1532890" y="716280"/>
                    <a:pt x="1534160" y="718820"/>
                    <a:pt x="1534160" y="720090"/>
                  </a:cubicBezTo>
                  <a:cubicBezTo>
                    <a:pt x="1534160" y="722630"/>
                    <a:pt x="1532890" y="723900"/>
                    <a:pt x="1532890" y="726440"/>
                  </a:cubicBezTo>
                  <a:cubicBezTo>
                    <a:pt x="1532890" y="728980"/>
                    <a:pt x="1532890" y="730250"/>
                    <a:pt x="1531620" y="732790"/>
                  </a:cubicBezTo>
                  <a:cubicBezTo>
                    <a:pt x="1531620" y="734060"/>
                    <a:pt x="1530350" y="736600"/>
                    <a:pt x="1529080" y="737870"/>
                  </a:cubicBezTo>
                  <a:cubicBezTo>
                    <a:pt x="1527810" y="739140"/>
                    <a:pt x="1525270" y="740410"/>
                    <a:pt x="1525270" y="741680"/>
                  </a:cubicBezTo>
                  <a:cubicBezTo>
                    <a:pt x="1525270" y="745490"/>
                    <a:pt x="1534160" y="750570"/>
                    <a:pt x="1532890" y="756920"/>
                  </a:cubicBezTo>
                  <a:cubicBezTo>
                    <a:pt x="1529080" y="778510"/>
                    <a:pt x="1454150" y="835660"/>
                    <a:pt x="1403350" y="876300"/>
                  </a:cubicBezTo>
                  <a:cubicBezTo>
                    <a:pt x="1342390" y="924560"/>
                    <a:pt x="1266190" y="979170"/>
                    <a:pt x="1187450" y="1023620"/>
                  </a:cubicBezTo>
                  <a:cubicBezTo>
                    <a:pt x="1102360" y="1071880"/>
                    <a:pt x="1003300" y="1125220"/>
                    <a:pt x="910590" y="1153160"/>
                  </a:cubicBezTo>
                  <a:cubicBezTo>
                    <a:pt x="824230" y="1178560"/>
                    <a:pt x="717550" y="1205230"/>
                    <a:pt x="650240" y="1189990"/>
                  </a:cubicBezTo>
                  <a:cubicBezTo>
                    <a:pt x="601980" y="1178560"/>
                    <a:pt x="553720" y="1148080"/>
                    <a:pt x="537210" y="1112520"/>
                  </a:cubicBezTo>
                  <a:cubicBezTo>
                    <a:pt x="519430" y="1075690"/>
                    <a:pt x="537210" y="1017270"/>
                    <a:pt x="549910" y="971550"/>
                  </a:cubicBezTo>
                  <a:cubicBezTo>
                    <a:pt x="563880" y="924560"/>
                    <a:pt x="593090" y="876300"/>
                    <a:pt x="621030" y="834390"/>
                  </a:cubicBezTo>
                  <a:cubicBezTo>
                    <a:pt x="648970" y="793750"/>
                    <a:pt x="685800" y="746760"/>
                    <a:pt x="716280" y="722630"/>
                  </a:cubicBezTo>
                  <a:cubicBezTo>
                    <a:pt x="736600" y="706120"/>
                    <a:pt x="765810" y="699770"/>
                    <a:pt x="773430" y="692150"/>
                  </a:cubicBezTo>
                  <a:cubicBezTo>
                    <a:pt x="775970" y="689610"/>
                    <a:pt x="775970" y="687070"/>
                    <a:pt x="777240" y="685800"/>
                  </a:cubicBezTo>
                  <a:cubicBezTo>
                    <a:pt x="778510" y="684530"/>
                    <a:pt x="781050" y="683260"/>
                    <a:pt x="782320" y="681990"/>
                  </a:cubicBezTo>
                  <a:cubicBezTo>
                    <a:pt x="783590" y="680720"/>
                    <a:pt x="786130" y="679450"/>
                    <a:pt x="787400" y="678180"/>
                  </a:cubicBezTo>
                  <a:cubicBezTo>
                    <a:pt x="789940" y="676910"/>
                    <a:pt x="791210" y="676910"/>
                    <a:pt x="793750" y="675640"/>
                  </a:cubicBezTo>
                  <a:cubicBezTo>
                    <a:pt x="796290" y="675640"/>
                    <a:pt x="797560" y="674370"/>
                    <a:pt x="800100" y="674370"/>
                  </a:cubicBezTo>
                  <a:cubicBezTo>
                    <a:pt x="802640" y="674370"/>
                    <a:pt x="803910" y="675640"/>
                    <a:pt x="806450" y="675640"/>
                  </a:cubicBezTo>
                  <a:cubicBezTo>
                    <a:pt x="808990" y="676910"/>
                    <a:pt x="810260" y="676910"/>
                    <a:pt x="812800" y="678180"/>
                  </a:cubicBezTo>
                  <a:cubicBezTo>
                    <a:pt x="814070" y="679450"/>
                    <a:pt x="816610" y="680720"/>
                    <a:pt x="817880" y="681990"/>
                  </a:cubicBezTo>
                  <a:cubicBezTo>
                    <a:pt x="819150" y="683260"/>
                    <a:pt x="820420" y="685800"/>
                    <a:pt x="821690" y="687070"/>
                  </a:cubicBezTo>
                  <a:cubicBezTo>
                    <a:pt x="822960" y="689610"/>
                    <a:pt x="824230" y="690880"/>
                    <a:pt x="825500" y="693420"/>
                  </a:cubicBezTo>
                  <a:cubicBezTo>
                    <a:pt x="826770" y="695960"/>
                    <a:pt x="826770" y="697230"/>
                    <a:pt x="826770" y="699770"/>
                  </a:cubicBezTo>
                  <a:cubicBezTo>
                    <a:pt x="826770" y="702310"/>
                    <a:pt x="826770" y="703580"/>
                    <a:pt x="826770" y="706120"/>
                  </a:cubicBezTo>
                  <a:cubicBezTo>
                    <a:pt x="826770" y="708660"/>
                    <a:pt x="824230" y="709930"/>
                    <a:pt x="824230" y="712470"/>
                  </a:cubicBezTo>
                  <a:cubicBezTo>
                    <a:pt x="822960" y="720090"/>
                    <a:pt x="831850" y="736600"/>
                    <a:pt x="830580" y="753110"/>
                  </a:cubicBezTo>
                  <a:cubicBezTo>
                    <a:pt x="826770" y="783590"/>
                    <a:pt x="802640" y="833120"/>
                    <a:pt x="781050" y="880110"/>
                  </a:cubicBezTo>
                  <a:cubicBezTo>
                    <a:pt x="754380" y="939800"/>
                    <a:pt x="716280" y="1012190"/>
                    <a:pt x="676910" y="1080770"/>
                  </a:cubicBezTo>
                  <a:cubicBezTo>
                    <a:pt x="632460" y="1156970"/>
                    <a:pt x="582930" y="1239520"/>
                    <a:pt x="525780" y="1315720"/>
                  </a:cubicBezTo>
                  <a:cubicBezTo>
                    <a:pt x="467360" y="1395730"/>
                    <a:pt x="398780" y="1482090"/>
                    <a:pt x="328930" y="1546860"/>
                  </a:cubicBezTo>
                  <a:cubicBezTo>
                    <a:pt x="266700" y="1605280"/>
                    <a:pt x="177800" y="1680210"/>
                    <a:pt x="130810" y="1694180"/>
                  </a:cubicBezTo>
                  <a:cubicBezTo>
                    <a:pt x="109220" y="1700530"/>
                    <a:pt x="85090" y="1685290"/>
                    <a:pt x="78740" y="1690370"/>
                  </a:cubicBezTo>
                  <a:cubicBezTo>
                    <a:pt x="76200" y="1692910"/>
                    <a:pt x="78740" y="1697990"/>
                    <a:pt x="77470" y="1700530"/>
                  </a:cubicBezTo>
                  <a:cubicBezTo>
                    <a:pt x="76200" y="1703070"/>
                    <a:pt x="73660" y="1705610"/>
                    <a:pt x="72390" y="1708150"/>
                  </a:cubicBezTo>
                  <a:cubicBezTo>
                    <a:pt x="69850" y="1710690"/>
                    <a:pt x="68580" y="1713230"/>
                    <a:pt x="66040" y="1715770"/>
                  </a:cubicBezTo>
                  <a:cubicBezTo>
                    <a:pt x="63500" y="1718310"/>
                    <a:pt x="60960" y="1719580"/>
                    <a:pt x="58420" y="1720850"/>
                  </a:cubicBezTo>
                  <a:cubicBezTo>
                    <a:pt x="55880" y="1722120"/>
                    <a:pt x="52070" y="1722120"/>
                    <a:pt x="49530" y="1723390"/>
                  </a:cubicBezTo>
                  <a:cubicBezTo>
                    <a:pt x="46990" y="1723390"/>
                    <a:pt x="43180" y="1724660"/>
                    <a:pt x="40640" y="1724660"/>
                  </a:cubicBezTo>
                  <a:cubicBezTo>
                    <a:pt x="38100" y="1724660"/>
                    <a:pt x="34290" y="1723390"/>
                    <a:pt x="31750" y="1723390"/>
                  </a:cubicBezTo>
                  <a:cubicBezTo>
                    <a:pt x="29210" y="1722120"/>
                    <a:pt x="25400" y="1722120"/>
                    <a:pt x="22860" y="1720850"/>
                  </a:cubicBezTo>
                  <a:cubicBezTo>
                    <a:pt x="20320" y="1719580"/>
                    <a:pt x="17780" y="1717040"/>
                    <a:pt x="15240" y="1714500"/>
                  </a:cubicBezTo>
                  <a:cubicBezTo>
                    <a:pt x="12700" y="1711960"/>
                    <a:pt x="10160" y="1710690"/>
                    <a:pt x="8890" y="1708150"/>
                  </a:cubicBezTo>
                  <a:cubicBezTo>
                    <a:pt x="7620" y="1705610"/>
                    <a:pt x="6350" y="1701800"/>
                    <a:pt x="5080" y="1699260"/>
                  </a:cubicBezTo>
                  <a:cubicBezTo>
                    <a:pt x="3810" y="1696720"/>
                    <a:pt x="2540" y="1692910"/>
                    <a:pt x="2540" y="1690370"/>
                  </a:cubicBezTo>
                  <a:cubicBezTo>
                    <a:pt x="2540" y="1687830"/>
                    <a:pt x="2540" y="1685290"/>
                    <a:pt x="2540" y="1681480"/>
                  </a:cubicBezTo>
                  <a:cubicBezTo>
                    <a:pt x="2540" y="1672590"/>
                    <a:pt x="2540" y="1656080"/>
                    <a:pt x="5080" y="1642110"/>
                  </a:cubicBezTo>
                  <a:cubicBezTo>
                    <a:pt x="7620" y="1628140"/>
                    <a:pt x="11430" y="1611630"/>
                    <a:pt x="16510" y="1597660"/>
                  </a:cubicBezTo>
                  <a:cubicBezTo>
                    <a:pt x="21590" y="1582420"/>
                    <a:pt x="30480" y="1562100"/>
                    <a:pt x="34290" y="1554480"/>
                  </a:cubicBezTo>
                  <a:cubicBezTo>
                    <a:pt x="35560" y="1551940"/>
                    <a:pt x="36830" y="1550670"/>
                    <a:pt x="38100" y="1548130"/>
                  </a:cubicBezTo>
                  <a:cubicBezTo>
                    <a:pt x="39370" y="1545590"/>
                    <a:pt x="41910" y="1543050"/>
                    <a:pt x="44450" y="1541780"/>
                  </a:cubicBezTo>
                  <a:cubicBezTo>
                    <a:pt x="46990" y="1540510"/>
                    <a:pt x="48260" y="1539240"/>
                    <a:pt x="50800" y="1537970"/>
                  </a:cubicBezTo>
                  <a:cubicBezTo>
                    <a:pt x="53340" y="1536700"/>
                    <a:pt x="55880" y="1534160"/>
                    <a:pt x="58420" y="1534160"/>
                  </a:cubicBezTo>
                  <a:cubicBezTo>
                    <a:pt x="60960" y="1534160"/>
                    <a:pt x="63500" y="1534160"/>
                    <a:pt x="66040" y="1534160"/>
                  </a:cubicBezTo>
                  <a:cubicBezTo>
                    <a:pt x="68580" y="1534160"/>
                    <a:pt x="72390" y="1534160"/>
                    <a:pt x="74930" y="1535430"/>
                  </a:cubicBezTo>
                  <a:cubicBezTo>
                    <a:pt x="77470" y="1535430"/>
                    <a:pt x="80010" y="1536700"/>
                    <a:pt x="82550" y="1537970"/>
                  </a:cubicBezTo>
                  <a:cubicBezTo>
                    <a:pt x="85090" y="1539240"/>
                    <a:pt x="86360" y="1541780"/>
                    <a:pt x="88900" y="1543050"/>
                  </a:cubicBezTo>
                  <a:cubicBezTo>
                    <a:pt x="90170" y="1544320"/>
                    <a:pt x="92710" y="1545590"/>
                    <a:pt x="93980" y="1548130"/>
                  </a:cubicBezTo>
                  <a:cubicBezTo>
                    <a:pt x="95250" y="1550670"/>
                    <a:pt x="96520" y="1553210"/>
                    <a:pt x="97790" y="1555750"/>
                  </a:cubicBezTo>
                  <a:cubicBezTo>
                    <a:pt x="99060" y="1558290"/>
                    <a:pt x="99060" y="1560830"/>
                    <a:pt x="99060" y="1563370"/>
                  </a:cubicBezTo>
                  <a:cubicBezTo>
                    <a:pt x="99060" y="1565910"/>
                    <a:pt x="99060" y="1569720"/>
                    <a:pt x="99060" y="1572260"/>
                  </a:cubicBezTo>
                  <a:cubicBezTo>
                    <a:pt x="99060" y="1574800"/>
                    <a:pt x="96520" y="1579880"/>
                    <a:pt x="96520" y="1579880"/>
                  </a:cubicBezTo>
                </a:path>
              </a:pathLst>
            </a:custGeom>
            <a:solidFill>
              <a:srgbClr val="FFF6EA"/>
            </a:solidFill>
            <a:ln>
              <a:noFill/>
            </a:ln>
          </p:spPr>
        </p:sp>
      </p:grpSp>
      <p:sp>
        <p:nvSpPr>
          <p:cNvPr name="TextBox 7" id="7"/>
          <p:cNvSpPr txBox="true"/>
          <p:nvPr/>
        </p:nvSpPr>
        <p:spPr>
          <a:xfrm rot="0">
            <a:off x="2302421" y="1028700"/>
            <a:ext cx="12804764" cy="4114800"/>
          </a:xfrm>
          <a:prstGeom prst="rect">
            <a:avLst/>
          </a:prstGeom>
        </p:spPr>
        <p:txBody>
          <a:bodyPr anchor="t" rtlCol="false" tIns="0" lIns="0" bIns="0" rIns="0">
            <a:spAutoFit/>
          </a:bodyPr>
          <a:lstStyle/>
          <a:p>
            <a:pPr algn="ctr">
              <a:lnSpc>
                <a:spcPts val="10800"/>
              </a:lnSpc>
            </a:pPr>
            <a:r>
              <a:rPr lang="en-US" sz="9000">
                <a:solidFill>
                  <a:srgbClr val="FFFFFF"/>
                </a:solidFill>
                <a:latin typeface="Montserrat"/>
              </a:rPr>
              <a:t>Write an original statement or inspiring quote</a:t>
            </a:r>
          </a:p>
        </p:txBody>
      </p:sp>
      <p:sp>
        <p:nvSpPr>
          <p:cNvPr name="TextBox 8" id="8"/>
          <p:cNvSpPr txBox="true"/>
          <p:nvPr/>
        </p:nvSpPr>
        <p:spPr>
          <a:xfrm rot="0">
            <a:off x="1687495" y="6881666"/>
            <a:ext cx="5167141" cy="1889760"/>
          </a:xfrm>
          <a:prstGeom prst="rect">
            <a:avLst/>
          </a:prstGeom>
        </p:spPr>
        <p:txBody>
          <a:bodyPr anchor="t" rtlCol="false" tIns="0" lIns="0" bIns="0" rIns="0">
            <a:spAutoFit/>
          </a:bodyPr>
          <a:lstStyle/>
          <a:p>
            <a:pPr algn="ctr" marL="0" indent="0" lvl="0">
              <a:lnSpc>
                <a:spcPts val="5040"/>
              </a:lnSpc>
              <a:spcBef>
                <a:spcPct val="0"/>
              </a:spcBef>
            </a:pPr>
            <a:r>
              <a:rPr lang="en-US" sz="3600">
                <a:solidFill>
                  <a:srgbClr val="000000"/>
                </a:solidFill>
                <a:latin typeface="Open Sauce"/>
              </a:rPr>
              <a:t>— Include a credit, citation, or supporting message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39" t="28323" r="58690" b="9376"/>
          <a:stretch>
            <a:fillRect/>
          </a:stretch>
        </p:blipFill>
        <p:spPr>
          <a:xfrm flipH="false" flipV="false" rot="0">
            <a:off x="-67165" y="-69337"/>
            <a:ext cx="10985167" cy="10425674"/>
          </a:xfrm>
          <a:prstGeom prst="rect">
            <a:avLst/>
          </a:prstGeom>
        </p:spPr>
      </p:pic>
      <p:grpSp>
        <p:nvGrpSpPr>
          <p:cNvPr name="Group 3" id="3"/>
          <p:cNvGrpSpPr/>
          <p:nvPr/>
        </p:nvGrpSpPr>
        <p:grpSpPr>
          <a:xfrm rot="0">
            <a:off x="1028700" y="3120302"/>
            <a:ext cx="7931700" cy="7982134"/>
            <a:chOff x="0" y="0"/>
            <a:chExt cx="2089007" cy="2102291"/>
          </a:xfrm>
        </p:grpSpPr>
        <p:sp>
          <p:nvSpPr>
            <p:cNvPr name="Freeform 4" id="4"/>
            <p:cNvSpPr/>
            <p:nvPr/>
          </p:nvSpPr>
          <p:spPr>
            <a:xfrm flipH="false" flipV="false">
              <a:off x="0" y="0"/>
              <a:ext cx="2089007" cy="2102290"/>
            </a:xfrm>
            <a:custGeom>
              <a:avLst/>
              <a:gdLst/>
              <a:ahLst/>
              <a:cxnLst/>
              <a:rect r="r" b="b" t="t" l="l"/>
              <a:pathLst>
                <a:path h="2102290" w="2089007">
                  <a:moveTo>
                    <a:pt x="49780" y="0"/>
                  </a:moveTo>
                  <a:lnTo>
                    <a:pt x="2039228" y="0"/>
                  </a:lnTo>
                  <a:cubicBezTo>
                    <a:pt x="2066720" y="0"/>
                    <a:pt x="2089007" y="22287"/>
                    <a:pt x="2089007" y="49780"/>
                  </a:cubicBezTo>
                  <a:lnTo>
                    <a:pt x="2089007" y="2052511"/>
                  </a:lnTo>
                  <a:cubicBezTo>
                    <a:pt x="2089007" y="2065713"/>
                    <a:pt x="2083763" y="2078375"/>
                    <a:pt x="2074427" y="2087710"/>
                  </a:cubicBezTo>
                  <a:cubicBezTo>
                    <a:pt x="2065092" y="2097046"/>
                    <a:pt x="2052430" y="2102290"/>
                    <a:pt x="2039228" y="2102290"/>
                  </a:cubicBezTo>
                  <a:lnTo>
                    <a:pt x="49780" y="2102290"/>
                  </a:lnTo>
                  <a:cubicBezTo>
                    <a:pt x="22287" y="2102290"/>
                    <a:pt x="0" y="2080003"/>
                    <a:pt x="0" y="2052511"/>
                  </a:cubicBezTo>
                  <a:lnTo>
                    <a:pt x="0" y="49780"/>
                  </a:lnTo>
                  <a:cubicBezTo>
                    <a:pt x="0" y="36577"/>
                    <a:pt x="5245" y="23916"/>
                    <a:pt x="14580" y="14580"/>
                  </a:cubicBezTo>
                  <a:cubicBezTo>
                    <a:pt x="23916" y="5245"/>
                    <a:pt x="36577" y="0"/>
                    <a:pt x="49780" y="0"/>
                  </a:cubicBezTo>
                  <a:close/>
                </a:path>
              </a:pathLst>
            </a:custGeom>
            <a:solidFill>
              <a:srgbClr val="000000">
                <a:alpha val="0"/>
              </a:srgbClr>
            </a:solidFill>
            <a:ln w="47625">
              <a:solidFill>
                <a:srgbClr val="225F44"/>
              </a:solidFill>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10924434" y="0"/>
            <a:ext cx="7363566" cy="10287000"/>
            <a:chOff x="0" y="0"/>
            <a:chExt cx="9818088" cy="13716000"/>
          </a:xfrm>
        </p:grpSpPr>
        <p:pic>
          <p:nvPicPr>
            <p:cNvPr name="Picture 7" id="7"/>
            <p:cNvPicPr>
              <a:picLocks noChangeAspect="true"/>
            </p:cNvPicPr>
            <p:nvPr/>
          </p:nvPicPr>
          <p:blipFill>
            <a:blip r:embed="rId4"/>
            <a:srcRect l="2279" t="0" r="2279" b="0"/>
            <a:stretch>
              <a:fillRect/>
            </a:stretch>
          </p:blipFill>
          <p:spPr>
            <a:xfrm flipH="false" flipV="false">
              <a:off x="0" y="0"/>
              <a:ext cx="9818088" cy="13716000"/>
            </a:xfrm>
            <a:prstGeom prst="rect">
              <a:avLst/>
            </a:prstGeom>
          </p:spPr>
        </p:pic>
      </p:grpSp>
      <p:pic>
        <p:nvPicPr>
          <p:cNvPr name="Picture 8" id="8"/>
          <p:cNvPicPr>
            <a:picLocks noChangeAspect="true"/>
          </p:cNvPicPr>
          <p:nvPr/>
        </p:nvPicPr>
        <p:blipFill>
          <a:blip r:embed="rId5">
            <a:alphaModFix amt="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405" t="28976" r="31646" b="10110"/>
          <a:stretch>
            <a:fillRect/>
          </a:stretch>
        </p:blipFill>
        <p:spPr>
          <a:xfrm flipH="false" flipV="false" rot="0">
            <a:off x="10945294" y="39832"/>
            <a:ext cx="7655501" cy="10193729"/>
          </a:xfrm>
          <a:prstGeom prst="rect">
            <a:avLst/>
          </a:prstGeom>
        </p:spPr>
      </p:pic>
      <p:sp>
        <p:nvSpPr>
          <p:cNvPr name="TextBox 9" id="9"/>
          <p:cNvSpPr txBox="true"/>
          <p:nvPr/>
        </p:nvSpPr>
        <p:spPr>
          <a:xfrm rot="0">
            <a:off x="1371402" y="838200"/>
            <a:ext cx="6831504" cy="1219200"/>
          </a:xfrm>
          <a:prstGeom prst="rect">
            <a:avLst/>
          </a:prstGeom>
        </p:spPr>
        <p:txBody>
          <a:bodyPr anchor="t" rtlCol="false" tIns="0" lIns="0" bIns="0" rIns="0">
            <a:spAutoFit/>
          </a:bodyPr>
          <a:lstStyle/>
          <a:p>
            <a:pPr>
              <a:lnSpc>
                <a:spcPts val="9600"/>
              </a:lnSpc>
            </a:pPr>
            <a:r>
              <a:rPr lang="en-US" sz="8000">
                <a:solidFill>
                  <a:srgbClr val="225F44"/>
                </a:solidFill>
                <a:latin typeface="Montserrat"/>
              </a:rPr>
              <a:t>Contact  Us</a:t>
            </a:r>
          </a:p>
        </p:txBody>
      </p:sp>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745608" y="3834486"/>
            <a:ext cx="347430" cy="496328"/>
          </a:xfrm>
          <a:prstGeom prst="rect">
            <a:avLst/>
          </a:prstGeom>
        </p:spPr>
      </p:pic>
      <p:pic>
        <p:nvPicPr>
          <p:cNvPr name="Picture 11" id="11"/>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701761" y="4823704"/>
            <a:ext cx="407847" cy="407847"/>
          </a:xfrm>
          <a:prstGeom prst="rect">
            <a:avLst/>
          </a:prstGeom>
        </p:spPr>
      </p:pic>
      <p:pic>
        <p:nvPicPr>
          <p:cNvPr name="Picture 12" id="12"/>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710199" y="5723768"/>
            <a:ext cx="433112" cy="297765"/>
          </a:xfrm>
          <a:prstGeom prst="rect">
            <a:avLst/>
          </a:prstGeom>
        </p:spPr>
      </p:pic>
      <p:pic>
        <p:nvPicPr>
          <p:cNvPr name="Picture 13" id="1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718331" y="7480342"/>
            <a:ext cx="383146" cy="383146"/>
          </a:xfrm>
          <a:prstGeom prst="rect">
            <a:avLst/>
          </a:prstGeom>
        </p:spPr>
      </p:pic>
      <p:pic>
        <p:nvPicPr>
          <p:cNvPr name="Picture 14" id="14"/>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1703621" y="6585180"/>
            <a:ext cx="433264" cy="389938"/>
          </a:xfrm>
          <a:prstGeom prst="rect">
            <a:avLst/>
          </a:prstGeom>
        </p:spPr>
      </p:pic>
      <p:sp>
        <p:nvSpPr>
          <p:cNvPr name="TextBox 15" id="15"/>
          <p:cNvSpPr txBox="true"/>
          <p:nvPr/>
        </p:nvSpPr>
        <p:spPr>
          <a:xfrm rot="0">
            <a:off x="2497721" y="3861961"/>
            <a:ext cx="5801458" cy="405699"/>
          </a:xfrm>
          <a:prstGeom prst="rect">
            <a:avLst/>
          </a:prstGeom>
        </p:spPr>
        <p:txBody>
          <a:bodyPr anchor="t" rtlCol="false" tIns="0" lIns="0" bIns="0" rIns="0">
            <a:spAutoFit/>
          </a:bodyPr>
          <a:lstStyle/>
          <a:p>
            <a:pPr algn="l" marL="0" indent="0" lvl="0">
              <a:lnSpc>
                <a:spcPts val="3359"/>
              </a:lnSpc>
              <a:spcBef>
                <a:spcPct val="0"/>
              </a:spcBef>
            </a:pPr>
            <a:r>
              <a:rPr lang="en-US" sz="2400" u="none">
                <a:solidFill>
                  <a:srgbClr val="000000"/>
                </a:solidFill>
                <a:latin typeface="Open Sauce"/>
              </a:rPr>
              <a:t>123 Anywhere St., Any City,ST 12345</a:t>
            </a:r>
          </a:p>
        </p:txBody>
      </p:sp>
      <p:sp>
        <p:nvSpPr>
          <p:cNvPr name="TextBox 16" id="16"/>
          <p:cNvSpPr txBox="true"/>
          <p:nvPr/>
        </p:nvSpPr>
        <p:spPr>
          <a:xfrm rot="0">
            <a:off x="2497721" y="4787584"/>
            <a:ext cx="4892954" cy="405699"/>
          </a:xfrm>
          <a:prstGeom prst="rect">
            <a:avLst/>
          </a:prstGeom>
        </p:spPr>
        <p:txBody>
          <a:bodyPr anchor="t" rtlCol="false" tIns="0" lIns="0" bIns="0" rIns="0">
            <a:spAutoFit/>
          </a:bodyPr>
          <a:lstStyle/>
          <a:p>
            <a:pPr algn="l" marL="0" indent="0" lvl="0">
              <a:lnSpc>
                <a:spcPts val="3359"/>
              </a:lnSpc>
              <a:spcBef>
                <a:spcPct val="0"/>
              </a:spcBef>
            </a:pPr>
            <a:r>
              <a:rPr lang="en-US" sz="2400" u="none">
                <a:solidFill>
                  <a:srgbClr val="000000"/>
                </a:solidFill>
                <a:latin typeface="Open Sauce"/>
              </a:rPr>
              <a:t>123-456-7890</a:t>
            </a:r>
          </a:p>
        </p:txBody>
      </p:sp>
      <p:sp>
        <p:nvSpPr>
          <p:cNvPr name="TextBox 17" id="17"/>
          <p:cNvSpPr txBox="true"/>
          <p:nvPr/>
        </p:nvSpPr>
        <p:spPr>
          <a:xfrm rot="0">
            <a:off x="2497721" y="5676143"/>
            <a:ext cx="4892954" cy="405699"/>
          </a:xfrm>
          <a:prstGeom prst="rect">
            <a:avLst/>
          </a:prstGeom>
        </p:spPr>
        <p:txBody>
          <a:bodyPr anchor="t" rtlCol="false" tIns="0" lIns="0" bIns="0" rIns="0">
            <a:spAutoFit/>
          </a:bodyPr>
          <a:lstStyle/>
          <a:p>
            <a:pPr algn="l" marL="0" indent="0" lvl="0">
              <a:lnSpc>
                <a:spcPts val="3359"/>
              </a:lnSpc>
              <a:spcBef>
                <a:spcPct val="0"/>
              </a:spcBef>
            </a:pPr>
            <a:r>
              <a:rPr lang="en-US" sz="2400" u="none">
                <a:solidFill>
                  <a:srgbClr val="000000"/>
                </a:solidFill>
                <a:latin typeface="Open Sauce"/>
              </a:rPr>
              <a:t>hello@reallygreatsite.com</a:t>
            </a:r>
          </a:p>
        </p:txBody>
      </p:sp>
      <p:sp>
        <p:nvSpPr>
          <p:cNvPr name="TextBox 18" id="18"/>
          <p:cNvSpPr txBox="true"/>
          <p:nvPr/>
        </p:nvSpPr>
        <p:spPr>
          <a:xfrm rot="0">
            <a:off x="2497721" y="7457789"/>
            <a:ext cx="4892954" cy="405699"/>
          </a:xfrm>
          <a:prstGeom prst="rect">
            <a:avLst/>
          </a:prstGeom>
        </p:spPr>
        <p:txBody>
          <a:bodyPr anchor="t" rtlCol="false" tIns="0" lIns="0" bIns="0" rIns="0">
            <a:spAutoFit/>
          </a:bodyPr>
          <a:lstStyle/>
          <a:p>
            <a:pPr algn="l" marL="0" indent="0" lvl="0">
              <a:lnSpc>
                <a:spcPts val="3359"/>
              </a:lnSpc>
              <a:spcBef>
                <a:spcPct val="0"/>
              </a:spcBef>
            </a:pPr>
            <a:r>
              <a:rPr lang="en-US" sz="2400" u="none">
                <a:solidFill>
                  <a:srgbClr val="000000"/>
                </a:solidFill>
                <a:latin typeface="Open Sauce"/>
              </a:rPr>
              <a:t>reallygreatsite.com</a:t>
            </a:r>
          </a:p>
        </p:txBody>
      </p:sp>
      <p:sp>
        <p:nvSpPr>
          <p:cNvPr name="TextBox 19" id="19"/>
          <p:cNvSpPr txBox="true"/>
          <p:nvPr/>
        </p:nvSpPr>
        <p:spPr>
          <a:xfrm rot="0">
            <a:off x="2497721" y="6553487"/>
            <a:ext cx="4892954" cy="405699"/>
          </a:xfrm>
          <a:prstGeom prst="rect">
            <a:avLst/>
          </a:prstGeom>
        </p:spPr>
        <p:txBody>
          <a:bodyPr anchor="t" rtlCol="false" tIns="0" lIns="0" bIns="0" rIns="0">
            <a:spAutoFit/>
          </a:bodyPr>
          <a:lstStyle/>
          <a:p>
            <a:pPr algn="l" marL="0" indent="0" lvl="0">
              <a:lnSpc>
                <a:spcPts val="3359"/>
              </a:lnSpc>
              <a:spcBef>
                <a:spcPct val="0"/>
              </a:spcBef>
            </a:pPr>
            <a:r>
              <a:rPr lang="en-US" sz="2400" u="none">
                <a:solidFill>
                  <a:srgbClr val="000000"/>
                </a:solidFill>
                <a:latin typeface="Open Sauce"/>
              </a:rPr>
              <a:t>@reallygreatsite</a:t>
            </a:r>
          </a:p>
        </p:txBody>
      </p:sp>
      <p:grpSp>
        <p:nvGrpSpPr>
          <p:cNvPr name="Group 20" id="20"/>
          <p:cNvGrpSpPr/>
          <p:nvPr/>
        </p:nvGrpSpPr>
        <p:grpSpPr>
          <a:xfrm rot="0">
            <a:off x="5680322" y="678162"/>
            <a:ext cx="2010985" cy="1650312"/>
            <a:chOff x="0" y="0"/>
            <a:chExt cx="529642" cy="434650"/>
          </a:xfrm>
        </p:grpSpPr>
        <p:sp>
          <p:nvSpPr>
            <p:cNvPr name="Freeform 21" id="21"/>
            <p:cNvSpPr/>
            <p:nvPr/>
          </p:nvSpPr>
          <p:spPr>
            <a:xfrm flipH="false" flipV="false">
              <a:off x="0" y="0"/>
              <a:ext cx="529642" cy="434650"/>
            </a:xfrm>
            <a:custGeom>
              <a:avLst/>
              <a:gdLst/>
              <a:ahLst/>
              <a:cxnLst/>
              <a:rect r="r" b="b" t="t" l="l"/>
              <a:pathLst>
                <a:path h="434650" w="529642">
                  <a:moveTo>
                    <a:pt x="196341" y="0"/>
                  </a:moveTo>
                  <a:lnTo>
                    <a:pt x="333301" y="0"/>
                  </a:lnTo>
                  <a:cubicBezTo>
                    <a:pt x="385374" y="0"/>
                    <a:pt x="435314" y="20686"/>
                    <a:pt x="472135" y="57507"/>
                  </a:cubicBezTo>
                  <a:cubicBezTo>
                    <a:pt x="508956" y="94328"/>
                    <a:pt x="529642" y="144268"/>
                    <a:pt x="529642" y="196341"/>
                  </a:cubicBezTo>
                  <a:lnTo>
                    <a:pt x="529642" y="238309"/>
                  </a:lnTo>
                  <a:cubicBezTo>
                    <a:pt x="529642" y="346745"/>
                    <a:pt x="441737" y="434650"/>
                    <a:pt x="333301" y="434650"/>
                  </a:cubicBezTo>
                  <a:lnTo>
                    <a:pt x="196341" y="434650"/>
                  </a:lnTo>
                  <a:cubicBezTo>
                    <a:pt x="87905" y="434650"/>
                    <a:pt x="0" y="346745"/>
                    <a:pt x="0" y="238309"/>
                  </a:cubicBezTo>
                  <a:lnTo>
                    <a:pt x="0" y="196341"/>
                  </a:lnTo>
                  <a:cubicBezTo>
                    <a:pt x="0" y="87905"/>
                    <a:pt x="87905" y="0"/>
                    <a:pt x="196341" y="0"/>
                  </a:cubicBezTo>
                  <a:close/>
                </a:path>
              </a:pathLst>
            </a:custGeom>
            <a:solidFill>
              <a:srgbClr val="000000">
                <a:alpha val="0"/>
              </a:srgbClr>
            </a:solidFill>
            <a:ln w="47625">
              <a:solidFill>
                <a:srgbClr val="225F44"/>
              </a:solidFill>
            </a:ln>
          </p:spPr>
        </p:sp>
        <p:sp>
          <p:nvSpPr>
            <p:cNvPr name="TextBox 22" id="22"/>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AutoShape 23" id="23"/>
          <p:cNvSpPr/>
          <p:nvPr/>
        </p:nvSpPr>
        <p:spPr>
          <a:xfrm>
            <a:off x="6685814" y="2328473"/>
            <a:ext cx="0" cy="791829"/>
          </a:xfrm>
          <a:prstGeom prst="line">
            <a:avLst/>
          </a:prstGeom>
          <a:ln cap="flat" w="38100">
            <a:solidFill>
              <a:srgbClr val="225F44"/>
            </a:solidFill>
            <a:prstDash val="solid"/>
            <a:headEnd type="none" len="sm" w="sm"/>
            <a:tailEnd type="none" len="sm" w="sm"/>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sp>
        <p:nvSpPr>
          <p:cNvPr name="TextBox 2" id="2"/>
          <p:cNvSpPr txBox="true"/>
          <p:nvPr/>
        </p:nvSpPr>
        <p:spPr>
          <a:xfrm rot="0">
            <a:off x="1339778" y="720945"/>
            <a:ext cx="10590775" cy="1524000"/>
          </a:xfrm>
          <a:prstGeom prst="rect">
            <a:avLst/>
          </a:prstGeom>
        </p:spPr>
        <p:txBody>
          <a:bodyPr anchor="t" rtlCol="false" tIns="0" lIns="0" bIns="0" rIns="0">
            <a:spAutoFit/>
          </a:bodyPr>
          <a:lstStyle/>
          <a:p>
            <a:pPr algn="l" marL="0" indent="0" lvl="0">
              <a:lnSpc>
                <a:spcPts val="6000"/>
              </a:lnSpc>
              <a:spcBef>
                <a:spcPct val="0"/>
              </a:spcBef>
            </a:pPr>
            <a:r>
              <a:rPr lang="en-US" sz="5000">
                <a:solidFill>
                  <a:srgbClr val="225F44"/>
                </a:solidFill>
                <a:latin typeface="Montserrat"/>
              </a:rPr>
              <a:t>Download this presentation as a Powerpoint template in 3 steps</a:t>
            </a:r>
          </a:p>
        </p:txBody>
      </p:sp>
      <p:pic>
        <p:nvPicPr>
          <p:cNvPr name="Picture 3" id="3"/>
          <p:cNvPicPr>
            <a:picLocks noChangeAspect="true"/>
          </p:cNvPicPr>
          <p:nvPr/>
        </p:nvPicPr>
        <p:blipFill>
          <a:blip r:embed="rId2"/>
          <a:srcRect l="0" t="0" r="0" b="0"/>
          <a:stretch>
            <a:fillRect/>
          </a:stretch>
        </p:blipFill>
        <p:spPr>
          <a:xfrm flipH="false" flipV="false" rot="0">
            <a:off x="1358048" y="6499115"/>
            <a:ext cx="3080960" cy="3107368"/>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7263788" y="6081907"/>
            <a:ext cx="2528899" cy="3941784"/>
          </a:xfrm>
          <a:prstGeom prst="rect">
            <a:avLst/>
          </a:prstGeom>
        </p:spPr>
      </p:pic>
      <p:sp>
        <p:nvSpPr>
          <p:cNvPr name="TextBox 5" id="5"/>
          <p:cNvSpPr txBox="true"/>
          <p:nvPr/>
        </p:nvSpPr>
        <p:spPr>
          <a:xfrm rot="0">
            <a:off x="7263788" y="4336530"/>
            <a:ext cx="3760423" cy="1479920"/>
          </a:xfrm>
          <a:prstGeom prst="rect">
            <a:avLst/>
          </a:prstGeom>
        </p:spPr>
        <p:txBody>
          <a:bodyPr anchor="t" rtlCol="false" tIns="0" lIns="0" bIns="0" rIns="0">
            <a:spAutoFit/>
          </a:bodyPr>
          <a:lstStyle/>
          <a:p>
            <a:pPr algn="l" marL="0" indent="0" lvl="0">
              <a:lnSpc>
                <a:spcPts val="2940"/>
              </a:lnSpc>
              <a:spcBef>
                <a:spcPct val="0"/>
              </a:spcBef>
            </a:pPr>
            <a:r>
              <a:rPr lang="en-US" sz="2100" u="none">
                <a:solidFill>
                  <a:srgbClr val="000000"/>
                </a:solidFill>
                <a:latin typeface="Open Sauce"/>
              </a:rPr>
              <a:t>Click on the "Share" button on the top right corner in Canva and click on "More" at the bottom of the menu.</a:t>
            </a:r>
          </a:p>
        </p:txBody>
      </p:sp>
      <p:pic>
        <p:nvPicPr>
          <p:cNvPr name="Picture 6" id="6"/>
          <p:cNvPicPr>
            <a:picLocks noChangeAspect="true"/>
          </p:cNvPicPr>
          <p:nvPr/>
        </p:nvPicPr>
        <p:blipFill>
          <a:blip r:embed="rId4"/>
          <a:srcRect l="0" t="0" r="0" b="0"/>
          <a:stretch>
            <a:fillRect/>
          </a:stretch>
        </p:blipFill>
        <p:spPr>
          <a:xfrm flipH="false" flipV="false" rot="0">
            <a:off x="13169529" y="6081907"/>
            <a:ext cx="3002615" cy="1736997"/>
          </a:xfrm>
          <a:prstGeom prst="rect">
            <a:avLst/>
          </a:prstGeom>
        </p:spPr>
      </p:pic>
      <p:sp>
        <p:nvSpPr>
          <p:cNvPr name="TextBox 7" id="7"/>
          <p:cNvSpPr txBox="true"/>
          <p:nvPr/>
        </p:nvSpPr>
        <p:spPr>
          <a:xfrm rot="0">
            <a:off x="1358048" y="4336530"/>
            <a:ext cx="3997387" cy="1851329"/>
          </a:xfrm>
          <a:prstGeom prst="rect">
            <a:avLst/>
          </a:prstGeom>
        </p:spPr>
        <p:txBody>
          <a:bodyPr anchor="t" rtlCol="false" tIns="0" lIns="0" bIns="0" rIns="0">
            <a:spAutoFit/>
          </a:bodyPr>
          <a:lstStyle/>
          <a:p>
            <a:pPr marL="0" indent="0" lvl="0">
              <a:lnSpc>
                <a:spcPts val="2940"/>
              </a:lnSpc>
              <a:spcBef>
                <a:spcPct val="0"/>
              </a:spcBef>
            </a:pPr>
            <a:r>
              <a:rPr lang="en-US" sz="2100" u="none">
                <a:solidFill>
                  <a:srgbClr val="000000"/>
                </a:solidFill>
                <a:latin typeface="Open Sauce"/>
              </a:rPr>
              <a:t>Click on the "Canva" button next to this presentation. Start editing your presentation. You may need to sign in to your Canva account.</a:t>
            </a:r>
          </a:p>
        </p:txBody>
      </p:sp>
      <p:sp>
        <p:nvSpPr>
          <p:cNvPr name="TextBox 8" id="8"/>
          <p:cNvSpPr txBox="true"/>
          <p:nvPr/>
        </p:nvSpPr>
        <p:spPr>
          <a:xfrm rot="0">
            <a:off x="13169529" y="4336530"/>
            <a:ext cx="3760423" cy="1479920"/>
          </a:xfrm>
          <a:prstGeom prst="rect">
            <a:avLst/>
          </a:prstGeom>
        </p:spPr>
        <p:txBody>
          <a:bodyPr anchor="t" rtlCol="false" tIns="0" lIns="0" bIns="0" rIns="0">
            <a:spAutoFit/>
          </a:bodyPr>
          <a:lstStyle/>
          <a:p>
            <a:pPr algn="l" marL="0" indent="0" lvl="0">
              <a:lnSpc>
                <a:spcPts val="2940"/>
              </a:lnSpc>
              <a:spcBef>
                <a:spcPct val="0"/>
              </a:spcBef>
            </a:pPr>
            <a:r>
              <a:rPr lang="en-US" sz="2100" u="none">
                <a:solidFill>
                  <a:srgbClr val="000000"/>
                </a:solidFill>
                <a:latin typeface="Open Sauce"/>
              </a:rPr>
              <a:t>Enter "PowerPoint" in the search bar and click on the PowerPoint icon to download.</a:t>
            </a:r>
          </a:p>
        </p:txBody>
      </p:sp>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7837183">
            <a:off x="15305424" y="-1515344"/>
            <a:ext cx="3249055" cy="5996578"/>
          </a:xfrm>
          <a:prstGeom prst="rect">
            <a:avLst/>
          </a:prstGeom>
        </p:spPr>
      </p:pic>
      <p:grpSp>
        <p:nvGrpSpPr>
          <p:cNvPr name="Group 10" id="10"/>
          <p:cNvGrpSpPr/>
          <p:nvPr/>
        </p:nvGrpSpPr>
        <p:grpSpPr>
          <a:xfrm rot="0">
            <a:off x="1358048" y="2995887"/>
            <a:ext cx="12982208" cy="1170727"/>
            <a:chOff x="0" y="0"/>
            <a:chExt cx="17309611" cy="1560970"/>
          </a:xfrm>
        </p:grpSpPr>
        <p:grpSp>
          <p:nvGrpSpPr>
            <p:cNvPr name="Group 11" id="11"/>
            <p:cNvGrpSpPr/>
            <p:nvPr/>
          </p:nvGrpSpPr>
          <p:grpSpPr>
            <a:xfrm rot="0">
              <a:off x="0" y="0"/>
              <a:ext cx="1560970" cy="1560970"/>
              <a:chOff x="0" y="0"/>
              <a:chExt cx="812800" cy="812800"/>
            </a:xfrm>
          </p:grpSpPr>
          <p:sp>
            <p:nvSpPr>
              <p:cNvPr name="Freeform 12" id="12"/>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14" id="14"/>
            <p:cNvSpPr txBox="true"/>
            <p:nvPr/>
          </p:nvSpPr>
          <p:spPr>
            <a:xfrm rot="0">
              <a:off x="614428" y="222204"/>
              <a:ext cx="332113" cy="1116562"/>
            </a:xfrm>
            <a:prstGeom prst="rect">
              <a:avLst/>
            </a:prstGeom>
          </p:spPr>
          <p:txBody>
            <a:bodyPr anchor="t" rtlCol="false" tIns="0" lIns="0" bIns="0" rIns="0">
              <a:spAutoFit/>
            </a:bodyPr>
            <a:lstStyle/>
            <a:p>
              <a:pPr algn="just" marL="0" indent="0" lvl="0">
                <a:lnSpc>
                  <a:spcPts val="6594"/>
                </a:lnSpc>
                <a:spcBef>
                  <a:spcPct val="0"/>
                </a:spcBef>
              </a:pPr>
              <a:r>
                <a:rPr lang="en-US" sz="5495">
                  <a:solidFill>
                    <a:srgbClr val="FFFFFF"/>
                  </a:solidFill>
                  <a:latin typeface="Montserrat Extra-Bold Bold"/>
                </a:rPr>
                <a:t>1</a:t>
              </a:r>
            </a:p>
          </p:txBody>
        </p:sp>
        <p:sp>
          <p:nvSpPr>
            <p:cNvPr name="AutoShape 15" id="15"/>
            <p:cNvSpPr/>
            <p:nvPr/>
          </p:nvSpPr>
          <p:spPr>
            <a:xfrm>
              <a:off x="1423339" y="780485"/>
              <a:ext cx="14325302" cy="0"/>
            </a:xfrm>
            <a:prstGeom prst="line">
              <a:avLst/>
            </a:prstGeom>
            <a:ln cap="flat" w="50800">
              <a:solidFill>
                <a:srgbClr val="225F44"/>
              </a:solidFill>
              <a:prstDash val="solid"/>
              <a:headEnd type="none" len="sm" w="sm"/>
              <a:tailEnd type="none" len="sm" w="sm"/>
            </a:ln>
          </p:spPr>
        </p:sp>
        <p:grpSp>
          <p:nvGrpSpPr>
            <p:cNvPr name="Group 16" id="16"/>
            <p:cNvGrpSpPr/>
            <p:nvPr/>
          </p:nvGrpSpPr>
          <p:grpSpPr>
            <a:xfrm rot="0">
              <a:off x="7874321" y="0"/>
              <a:ext cx="1560970" cy="1560970"/>
              <a:chOff x="0" y="0"/>
              <a:chExt cx="812800" cy="812800"/>
            </a:xfrm>
          </p:grpSpPr>
          <p:sp>
            <p:nvSpPr>
              <p:cNvPr name="Freeform 17" id="17"/>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18" id="18"/>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19" id="19"/>
            <p:cNvSpPr txBox="true"/>
            <p:nvPr/>
          </p:nvSpPr>
          <p:spPr>
            <a:xfrm rot="0">
              <a:off x="8399849" y="222204"/>
              <a:ext cx="332113" cy="1116562"/>
            </a:xfrm>
            <a:prstGeom prst="rect">
              <a:avLst/>
            </a:prstGeom>
          </p:spPr>
          <p:txBody>
            <a:bodyPr anchor="t" rtlCol="false" tIns="0" lIns="0" bIns="0" rIns="0">
              <a:spAutoFit/>
            </a:bodyPr>
            <a:lstStyle/>
            <a:p>
              <a:pPr algn="just" marL="0" indent="0" lvl="0">
                <a:lnSpc>
                  <a:spcPts val="6594"/>
                </a:lnSpc>
                <a:spcBef>
                  <a:spcPct val="0"/>
                </a:spcBef>
              </a:pPr>
              <a:r>
                <a:rPr lang="en-US" sz="5495">
                  <a:solidFill>
                    <a:srgbClr val="FFFFFF"/>
                  </a:solidFill>
                  <a:latin typeface="Montserrat Extra-Bold Bold"/>
                </a:rPr>
                <a:t>2</a:t>
              </a:r>
            </a:p>
          </p:txBody>
        </p:sp>
        <p:grpSp>
          <p:nvGrpSpPr>
            <p:cNvPr name="Group 20" id="20"/>
            <p:cNvGrpSpPr/>
            <p:nvPr/>
          </p:nvGrpSpPr>
          <p:grpSpPr>
            <a:xfrm rot="0">
              <a:off x="15748641" y="0"/>
              <a:ext cx="1560970" cy="1560970"/>
              <a:chOff x="0" y="0"/>
              <a:chExt cx="812800" cy="812800"/>
            </a:xfrm>
          </p:grpSpPr>
          <p:sp>
            <p:nvSpPr>
              <p:cNvPr name="Freeform 21" id="21"/>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22" id="22"/>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23" id="23"/>
            <p:cNvSpPr txBox="true"/>
            <p:nvPr/>
          </p:nvSpPr>
          <p:spPr>
            <a:xfrm rot="0">
              <a:off x="16274170" y="222204"/>
              <a:ext cx="332113" cy="1116562"/>
            </a:xfrm>
            <a:prstGeom prst="rect">
              <a:avLst/>
            </a:prstGeom>
          </p:spPr>
          <p:txBody>
            <a:bodyPr anchor="t" rtlCol="false" tIns="0" lIns="0" bIns="0" rIns="0">
              <a:spAutoFit/>
            </a:bodyPr>
            <a:lstStyle/>
            <a:p>
              <a:pPr algn="just" marL="0" indent="0" lvl="0">
                <a:lnSpc>
                  <a:spcPts val="6594"/>
                </a:lnSpc>
                <a:spcBef>
                  <a:spcPct val="0"/>
                </a:spcBef>
              </a:pPr>
              <a:r>
                <a:rPr lang="en-US" sz="5495">
                  <a:solidFill>
                    <a:srgbClr val="FFFFFF"/>
                  </a:solidFill>
                  <a:latin typeface="Montserrat Extra-Bold Bold"/>
                </a:rPr>
                <a:t>3</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109" t="261" r="26442" b="1197"/>
          <a:stretch>
            <a:fillRect/>
          </a:stretch>
        </p:blipFill>
        <p:spPr>
          <a:xfrm flipH="false" flipV="false" rot="0">
            <a:off x="9430570" y="0"/>
            <a:ext cx="8857430" cy="10301792"/>
          </a:xfrm>
          <a:prstGeom prst="rect">
            <a:avLst/>
          </a:prstGeom>
        </p:spPr>
      </p:pic>
      <p:sp>
        <p:nvSpPr>
          <p:cNvPr name="TextBox 3" id="3"/>
          <p:cNvSpPr txBox="true"/>
          <p:nvPr/>
        </p:nvSpPr>
        <p:spPr>
          <a:xfrm rot="0">
            <a:off x="1028700" y="847725"/>
            <a:ext cx="4131450" cy="1219200"/>
          </a:xfrm>
          <a:prstGeom prst="rect">
            <a:avLst/>
          </a:prstGeom>
        </p:spPr>
        <p:txBody>
          <a:bodyPr anchor="t" rtlCol="false" tIns="0" lIns="0" bIns="0" rIns="0">
            <a:spAutoFit/>
          </a:bodyPr>
          <a:lstStyle/>
          <a:p>
            <a:pPr algn="l" marL="0" indent="0" lvl="0">
              <a:lnSpc>
                <a:spcPts val="9600"/>
              </a:lnSpc>
              <a:spcBef>
                <a:spcPct val="0"/>
              </a:spcBef>
            </a:pPr>
            <a:r>
              <a:rPr lang="en-US" sz="8000">
                <a:solidFill>
                  <a:srgbClr val="225F44"/>
                </a:solidFill>
                <a:latin typeface="Montserrat"/>
              </a:rPr>
              <a:t>Credits</a:t>
            </a:r>
          </a:p>
        </p:txBody>
      </p:sp>
      <p:sp>
        <p:nvSpPr>
          <p:cNvPr name="TextBox 4" id="4"/>
          <p:cNvSpPr txBox="true"/>
          <p:nvPr/>
        </p:nvSpPr>
        <p:spPr>
          <a:xfrm rot="0">
            <a:off x="1028700" y="2938050"/>
            <a:ext cx="7676736" cy="1698625"/>
          </a:xfrm>
          <a:prstGeom prst="rect">
            <a:avLst/>
          </a:prstGeom>
        </p:spPr>
        <p:txBody>
          <a:bodyPr anchor="t" rtlCol="false" tIns="0" lIns="0" bIns="0" rIns="0">
            <a:spAutoFit/>
          </a:bodyPr>
          <a:lstStyle/>
          <a:p>
            <a:pPr algn="l" marL="0" indent="0" lvl="0">
              <a:lnSpc>
                <a:spcPts val="4550"/>
              </a:lnSpc>
              <a:spcBef>
                <a:spcPct val="0"/>
              </a:spcBef>
            </a:pPr>
            <a:r>
              <a:rPr lang="en-US" sz="3500">
                <a:solidFill>
                  <a:srgbClr val="000000"/>
                </a:solidFill>
                <a:latin typeface="Open Sauce"/>
              </a:rPr>
              <a:t>This presentation template is free for everyone to use thanks to the following:</a:t>
            </a:r>
          </a:p>
        </p:txBody>
      </p:sp>
      <p:sp>
        <p:nvSpPr>
          <p:cNvPr name="TextBox 5" id="5"/>
          <p:cNvSpPr txBox="true"/>
          <p:nvPr/>
        </p:nvSpPr>
        <p:spPr>
          <a:xfrm rot="0">
            <a:off x="1028700" y="5373714"/>
            <a:ext cx="7876586" cy="860425"/>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Open Sauce"/>
              </a:rPr>
              <a:t>SlidesCarnival for the presentation template</a:t>
            </a:r>
          </a:p>
          <a:p>
            <a:pPr marL="539750" indent="-269875" lvl="1">
              <a:lnSpc>
                <a:spcPts val="3500"/>
              </a:lnSpc>
              <a:buFont typeface="Arial"/>
              <a:buChar char="•"/>
            </a:pPr>
            <a:r>
              <a:rPr lang="en-US" sz="2500">
                <a:solidFill>
                  <a:srgbClr val="000000"/>
                </a:solidFill>
                <a:latin typeface="Open Sauce"/>
              </a:rPr>
              <a:t>Pexels for the photos</a:t>
            </a:r>
          </a:p>
        </p:txBody>
      </p:sp>
      <p:sp>
        <p:nvSpPr>
          <p:cNvPr name="TextBox 6" id="6"/>
          <p:cNvSpPr txBox="true"/>
          <p:nvPr/>
        </p:nvSpPr>
        <p:spPr>
          <a:xfrm rot="0">
            <a:off x="1028700" y="7441342"/>
            <a:ext cx="12651949" cy="555625"/>
          </a:xfrm>
          <a:prstGeom prst="rect">
            <a:avLst/>
          </a:prstGeom>
        </p:spPr>
        <p:txBody>
          <a:bodyPr anchor="t" rtlCol="false" tIns="0" lIns="0" bIns="0" rIns="0">
            <a:spAutoFit/>
          </a:bodyPr>
          <a:lstStyle/>
          <a:p>
            <a:pPr algn="l" marL="0" indent="0" lvl="0">
              <a:lnSpc>
                <a:spcPts val="4550"/>
              </a:lnSpc>
              <a:spcBef>
                <a:spcPct val="0"/>
              </a:spcBef>
            </a:pPr>
            <a:r>
              <a:rPr lang="en-US" sz="3500">
                <a:solidFill>
                  <a:srgbClr val="000000"/>
                </a:solidFill>
                <a:latin typeface="Open Sauce"/>
              </a:rPr>
              <a:t>Happy designing! </a:t>
            </a:r>
          </a:p>
        </p:txBody>
      </p:sp>
      <p:grpSp>
        <p:nvGrpSpPr>
          <p:cNvPr name="Group 7" id="7"/>
          <p:cNvGrpSpPr/>
          <p:nvPr/>
        </p:nvGrpSpPr>
        <p:grpSpPr>
          <a:xfrm rot="0">
            <a:off x="739776" y="632169"/>
            <a:ext cx="4536054" cy="1650312"/>
            <a:chOff x="0" y="0"/>
            <a:chExt cx="1194681" cy="434650"/>
          </a:xfrm>
        </p:grpSpPr>
        <p:sp>
          <p:nvSpPr>
            <p:cNvPr name="Freeform 8" id="8"/>
            <p:cNvSpPr/>
            <p:nvPr/>
          </p:nvSpPr>
          <p:spPr>
            <a:xfrm flipH="false" flipV="false">
              <a:off x="0" y="0"/>
              <a:ext cx="1194681" cy="434650"/>
            </a:xfrm>
            <a:custGeom>
              <a:avLst/>
              <a:gdLst/>
              <a:ahLst/>
              <a:cxnLst/>
              <a:rect r="r" b="b" t="t" l="l"/>
              <a:pathLst>
                <a:path h="434650" w="1194681">
                  <a:moveTo>
                    <a:pt x="87044" y="0"/>
                  </a:moveTo>
                  <a:lnTo>
                    <a:pt x="1107636" y="0"/>
                  </a:lnTo>
                  <a:cubicBezTo>
                    <a:pt x="1130722" y="0"/>
                    <a:pt x="1152862" y="9171"/>
                    <a:pt x="1169186" y="25495"/>
                  </a:cubicBezTo>
                  <a:cubicBezTo>
                    <a:pt x="1185510" y="41819"/>
                    <a:pt x="1194681" y="63959"/>
                    <a:pt x="1194681" y="87044"/>
                  </a:cubicBezTo>
                  <a:lnTo>
                    <a:pt x="1194681" y="347606"/>
                  </a:lnTo>
                  <a:cubicBezTo>
                    <a:pt x="1194681" y="370691"/>
                    <a:pt x="1185510" y="392831"/>
                    <a:pt x="1169186" y="409155"/>
                  </a:cubicBezTo>
                  <a:cubicBezTo>
                    <a:pt x="1152862" y="425479"/>
                    <a:pt x="1130722" y="434650"/>
                    <a:pt x="1107636" y="434650"/>
                  </a:cubicBezTo>
                  <a:lnTo>
                    <a:pt x="87044" y="434650"/>
                  </a:lnTo>
                  <a:cubicBezTo>
                    <a:pt x="38971" y="434650"/>
                    <a:pt x="0" y="395679"/>
                    <a:pt x="0" y="347606"/>
                  </a:cubicBezTo>
                  <a:lnTo>
                    <a:pt x="0" y="87044"/>
                  </a:lnTo>
                  <a:cubicBezTo>
                    <a:pt x="0" y="63959"/>
                    <a:pt x="9171" y="41819"/>
                    <a:pt x="25495" y="25495"/>
                  </a:cubicBezTo>
                  <a:cubicBezTo>
                    <a:pt x="41819" y="9171"/>
                    <a:pt x="63959" y="0"/>
                    <a:pt x="87044" y="0"/>
                  </a:cubicBezTo>
                  <a:close/>
                </a:path>
              </a:pathLst>
            </a:custGeom>
            <a:solidFill>
              <a:srgbClr val="000000">
                <a:alpha val="0"/>
              </a:srgbClr>
            </a:solidFill>
            <a:ln w="47625">
              <a:solidFill>
                <a:srgbClr val="225F44"/>
              </a:solidFill>
            </a:ln>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sp>
        <p:nvSpPr>
          <p:cNvPr name="TextBox 2" id="2"/>
          <p:cNvSpPr txBox="true"/>
          <p:nvPr/>
        </p:nvSpPr>
        <p:spPr>
          <a:xfrm rot="0">
            <a:off x="1028700" y="835088"/>
            <a:ext cx="6572902" cy="1219200"/>
          </a:xfrm>
          <a:prstGeom prst="rect">
            <a:avLst/>
          </a:prstGeom>
        </p:spPr>
        <p:txBody>
          <a:bodyPr anchor="t" rtlCol="false" tIns="0" lIns="0" bIns="0" rIns="0">
            <a:spAutoFit/>
          </a:bodyPr>
          <a:lstStyle/>
          <a:p>
            <a:pPr algn="l" marL="0" indent="0" lvl="0">
              <a:lnSpc>
                <a:spcPts val="9600"/>
              </a:lnSpc>
              <a:spcBef>
                <a:spcPct val="0"/>
              </a:spcBef>
            </a:pPr>
            <a:r>
              <a:rPr lang="en-US" sz="8000">
                <a:solidFill>
                  <a:srgbClr val="225F44"/>
                </a:solidFill>
                <a:latin typeface="Montserrat"/>
              </a:rPr>
              <a:t>Fonts  In this </a:t>
            </a:r>
          </a:p>
        </p:txBody>
      </p:sp>
      <p:grpSp>
        <p:nvGrpSpPr>
          <p:cNvPr name="Group 3" id="3"/>
          <p:cNvGrpSpPr/>
          <p:nvPr/>
        </p:nvGrpSpPr>
        <p:grpSpPr>
          <a:xfrm rot="0">
            <a:off x="9512447" y="0"/>
            <a:ext cx="8775553" cy="10287000"/>
            <a:chOff x="0" y="0"/>
            <a:chExt cx="11700738" cy="13716000"/>
          </a:xfrm>
        </p:grpSpPr>
        <p:pic>
          <p:nvPicPr>
            <p:cNvPr name="Picture 4" id="4"/>
            <p:cNvPicPr>
              <a:picLocks noChangeAspect="true"/>
            </p:cNvPicPr>
            <p:nvPr/>
          </p:nvPicPr>
          <p:blipFill>
            <a:blip r:embed="rId2"/>
            <a:srcRect l="33952" t="0" r="9175" b="0"/>
            <a:stretch>
              <a:fillRect/>
            </a:stretch>
          </p:blipFill>
          <p:spPr>
            <a:xfrm flipH="false" flipV="false">
              <a:off x="0" y="0"/>
              <a:ext cx="11700738" cy="13716000"/>
            </a:xfrm>
            <a:prstGeom prst="rect">
              <a:avLst/>
            </a:prstGeom>
          </p:spPr>
        </p:pic>
      </p:grpSp>
      <p:grpSp>
        <p:nvGrpSpPr>
          <p:cNvPr name="Group 5" id="5"/>
          <p:cNvGrpSpPr/>
          <p:nvPr/>
        </p:nvGrpSpPr>
        <p:grpSpPr>
          <a:xfrm rot="0">
            <a:off x="726130" y="676721"/>
            <a:ext cx="3471653" cy="1650312"/>
            <a:chOff x="0" y="0"/>
            <a:chExt cx="914345" cy="434650"/>
          </a:xfrm>
        </p:grpSpPr>
        <p:sp>
          <p:nvSpPr>
            <p:cNvPr name="Freeform 6" id="6"/>
            <p:cNvSpPr/>
            <p:nvPr/>
          </p:nvSpPr>
          <p:spPr>
            <a:xfrm flipH="false" flipV="false">
              <a:off x="0" y="0"/>
              <a:ext cx="914345" cy="434650"/>
            </a:xfrm>
            <a:custGeom>
              <a:avLst/>
              <a:gdLst/>
              <a:ahLst/>
              <a:cxnLst/>
              <a:rect r="r" b="b" t="t" l="l"/>
              <a:pathLst>
                <a:path h="434650" w="914345">
                  <a:moveTo>
                    <a:pt x="113732" y="0"/>
                  </a:moveTo>
                  <a:lnTo>
                    <a:pt x="800613" y="0"/>
                  </a:lnTo>
                  <a:cubicBezTo>
                    <a:pt x="830776" y="0"/>
                    <a:pt x="859705" y="11982"/>
                    <a:pt x="881033" y="33311"/>
                  </a:cubicBezTo>
                  <a:cubicBezTo>
                    <a:pt x="902362" y="54640"/>
                    <a:pt x="914345" y="83568"/>
                    <a:pt x="914345" y="113732"/>
                  </a:cubicBezTo>
                  <a:lnTo>
                    <a:pt x="914345" y="320918"/>
                  </a:lnTo>
                  <a:cubicBezTo>
                    <a:pt x="914345" y="351082"/>
                    <a:pt x="902362" y="380010"/>
                    <a:pt x="881033" y="401339"/>
                  </a:cubicBezTo>
                  <a:cubicBezTo>
                    <a:pt x="859705" y="422668"/>
                    <a:pt x="830776" y="434650"/>
                    <a:pt x="800613" y="434650"/>
                  </a:cubicBezTo>
                  <a:lnTo>
                    <a:pt x="113732" y="434650"/>
                  </a:lnTo>
                  <a:cubicBezTo>
                    <a:pt x="83568" y="434650"/>
                    <a:pt x="54640" y="422668"/>
                    <a:pt x="33311" y="401339"/>
                  </a:cubicBezTo>
                  <a:cubicBezTo>
                    <a:pt x="11982" y="380010"/>
                    <a:pt x="0" y="351082"/>
                    <a:pt x="0" y="320918"/>
                  </a:cubicBezTo>
                  <a:lnTo>
                    <a:pt x="0" y="113732"/>
                  </a:lnTo>
                  <a:cubicBezTo>
                    <a:pt x="0" y="83568"/>
                    <a:pt x="11982" y="54640"/>
                    <a:pt x="33311" y="33311"/>
                  </a:cubicBezTo>
                  <a:cubicBezTo>
                    <a:pt x="54640" y="11982"/>
                    <a:pt x="83568" y="0"/>
                    <a:pt x="113732" y="0"/>
                  </a:cubicBezTo>
                  <a:close/>
                </a:path>
              </a:pathLst>
            </a:custGeom>
            <a:solidFill>
              <a:srgbClr val="000000">
                <a:alpha val="0"/>
              </a:srgbClr>
            </a:solidFill>
            <a:ln w="47625">
              <a:solidFill>
                <a:srgbClr val="225F44"/>
              </a:solidFill>
            </a:ln>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8" id="8"/>
          <p:cNvSpPr txBox="true"/>
          <p:nvPr/>
        </p:nvSpPr>
        <p:spPr>
          <a:xfrm rot="0">
            <a:off x="1028700" y="3985724"/>
            <a:ext cx="7506819" cy="1127125"/>
          </a:xfrm>
          <a:prstGeom prst="rect">
            <a:avLst/>
          </a:prstGeom>
        </p:spPr>
        <p:txBody>
          <a:bodyPr anchor="t" rtlCol="false" tIns="0" lIns="0" bIns="0" rIns="0">
            <a:spAutoFit/>
          </a:bodyPr>
          <a:lstStyle/>
          <a:p>
            <a:pPr algn="l" marL="0" indent="0" lvl="0">
              <a:lnSpc>
                <a:spcPts val="4550"/>
              </a:lnSpc>
              <a:spcBef>
                <a:spcPct val="0"/>
              </a:spcBef>
            </a:pPr>
            <a:r>
              <a:rPr lang="en-US" sz="3500">
                <a:solidFill>
                  <a:srgbClr val="000000"/>
                </a:solidFill>
                <a:latin typeface="Open Sauce"/>
              </a:rPr>
              <a:t>This presentation template uses the following free fonts:</a:t>
            </a:r>
          </a:p>
        </p:txBody>
      </p:sp>
      <p:sp>
        <p:nvSpPr>
          <p:cNvPr name="TextBox 9" id="9"/>
          <p:cNvSpPr txBox="true"/>
          <p:nvPr/>
        </p:nvSpPr>
        <p:spPr>
          <a:xfrm rot="0">
            <a:off x="1028700" y="5636724"/>
            <a:ext cx="4836762" cy="1298575"/>
          </a:xfrm>
          <a:prstGeom prst="rect">
            <a:avLst/>
          </a:prstGeom>
        </p:spPr>
        <p:txBody>
          <a:bodyPr anchor="t" rtlCol="false" tIns="0" lIns="0" bIns="0" rIns="0">
            <a:spAutoFit/>
          </a:bodyPr>
          <a:lstStyle/>
          <a:p>
            <a:pPr marL="539749" indent="-269875" lvl="1">
              <a:lnSpc>
                <a:spcPts val="3499"/>
              </a:lnSpc>
              <a:buFont typeface="Arial"/>
              <a:buChar char="•"/>
            </a:pPr>
            <a:r>
              <a:rPr lang="en-US" sz="2499">
                <a:solidFill>
                  <a:srgbClr val="000000"/>
                </a:solidFill>
                <a:latin typeface="Open Sauce"/>
              </a:rPr>
              <a:t>Titles: </a:t>
            </a:r>
            <a:r>
              <a:rPr lang="en-US" sz="2499">
                <a:solidFill>
                  <a:srgbClr val="000000"/>
                </a:solidFill>
                <a:latin typeface="Open Sauce"/>
              </a:rPr>
              <a:t>Montserrat</a:t>
            </a:r>
          </a:p>
          <a:p>
            <a:pPr marL="539749" indent="-269875" lvl="1">
              <a:lnSpc>
                <a:spcPts val="3499"/>
              </a:lnSpc>
              <a:buFont typeface="Arial"/>
              <a:buChar char="•"/>
            </a:pPr>
            <a:r>
              <a:rPr lang="en-US" sz="2499">
                <a:solidFill>
                  <a:srgbClr val="000000"/>
                </a:solidFill>
                <a:latin typeface="Open Sauce"/>
              </a:rPr>
              <a:t>Headers: Montserrat</a:t>
            </a:r>
          </a:p>
          <a:p>
            <a:pPr marL="539750" indent="-269875" lvl="1">
              <a:lnSpc>
                <a:spcPts val="3500"/>
              </a:lnSpc>
              <a:buFont typeface="Arial"/>
              <a:buChar char="•"/>
            </a:pPr>
            <a:r>
              <a:rPr lang="en-US" sz="2500">
                <a:solidFill>
                  <a:srgbClr val="000000"/>
                </a:solidFill>
                <a:latin typeface="Open Sauce"/>
              </a:rPr>
              <a:t>Body Copy:</a:t>
            </a:r>
            <a:r>
              <a:rPr lang="en-US" sz="2500">
                <a:solidFill>
                  <a:srgbClr val="000000"/>
                </a:solidFill>
                <a:latin typeface="Open Sauce Italics"/>
              </a:rPr>
              <a:t> </a:t>
            </a:r>
            <a:r>
              <a:rPr lang="en-US" sz="2500">
                <a:solidFill>
                  <a:srgbClr val="000000"/>
                </a:solidFill>
                <a:latin typeface="Open Sauce"/>
              </a:rPr>
              <a:t>Open Sauce</a:t>
            </a:r>
          </a:p>
        </p:txBody>
      </p:sp>
      <p:sp>
        <p:nvSpPr>
          <p:cNvPr name="TextBox 10" id="10"/>
          <p:cNvSpPr txBox="true"/>
          <p:nvPr/>
        </p:nvSpPr>
        <p:spPr>
          <a:xfrm rot="0">
            <a:off x="1028700" y="7735436"/>
            <a:ext cx="7666218" cy="1127125"/>
          </a:xfrm>
          <a:prstGeom prst="rect">
            <a:avLst/>
          </a:prstGeom>
        </p:spPr>
        <p:txBody>
          <a:bodyPr anchor="t" rtlCol="false" tIns="0" lIns="0" bIns="0" rIns="0">
            <a:spAutoFit/>
          </a:bodyPr>
          <a:lstStyle/>
          <a:p>
            <a:pPr algn="l" marL="0" indent="0" lvl="0">
              <a:lnSpc>
                <a:spcPts val="4550"/>
              </a:lnSpc>
              <a:spcBef>
                <a:spcPct val="0"/>
              </a:spcBef>
            </a:pPr>
            <a:r>
              <a:rPr lang="en-US" sz="3500">
                <a:solidFill>
                  <a:srgbClr val="000000"/>
                </a:solidFill>
                <a:latin typeface="Open Sauce"/>
              </a:rPr>
              <a:t>You can find these fonts online too. Happy designing! </a:t>
            </a:r>
          </a:p>
        </p:txBody>
      </p:sp>
      <p:sp>
        <p:nvSpPr>
          <p:cNvPr name="TextBox 11" id="11"/>
          <p:cNvSpPr txBox="true"/>
          <p:nvPr/>
        </p:nvSpPr>
        <p:spPr>
          <a:xfrm rot="0">
            <a:off x="1000125" y="2222257"/>
            <a:ext cx="6737695" cy="1219200"/>
          </a:xfrm>
          <a:prstGeom prst="rect">
            <a:avLst/>
          </a:prstGeom>
        </p:spPr>
        <p:txBody>
          <a:bodyPr anchor="t" rtlCol="false" tIns="0" lIns="0" bIns="0" rIns="0">
            <a:spAutoFit/>
          </a:bodyPr>
          <a:lstStyle/>
          <a:p>
            <a:pPr algn="l" marL="0" indent="0" lvl="0">
              <a:lnSpc>
                <a:spcPts val="9600"/>
              </a:lnSpc>
              <a:spcBef>
                <a:spcPct val="0"/>
              </a:spcBef>
            </a:pPr>
            <a:r>
              <a:rPr lang="en-US" sz="8000">
                <a:solidFill>
                  <a:srgbClr val="225F44"/>
                </a:solidFill>
                <a:latin typeface="Montserrat"/>
              </a:rPr>
              <a:t>Presentation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0" y="0"/>
            <a:ext cx="7121306" cy="10287000"/>
            <a:chOff x="0" y="0"/>
            <a:chExt cx="1875570" cy="2709333"/>
          </a:xfrm>
        </p:grpSpPr>
        <p:sp>
          <p:nvSpPr>
            <p:cNvPr name="Freeform 3" id="3"/>
            <p:cNvSpPr/>
            <p:nvPr/>
          </p:nvSpPr>
          <p:spPr>
            <a:xfrm flipH="false" flipV="false">
              <a:off x="0" y="0"/>
              <a:ext cx="1875570" cy="2709333"/>
            </a:xfrm>
            <a:custGeom>
              <a:avLst/>
              <a:gdLst/>
              <a:ahLst/>
              <a:cxnLst/>
              <a:rect r="r" b="b" t="t" l="l"/>
              <a:pathLst>
                <a:path h="2709333" w="1875570">
                  <a:moveTo>
                    <a:pt x="0" y="0"/>
                  </a:moveTo>
                  <a:lnTo>
                    <a:pt x="1875570" y="0"/>
                  </a:lnTo>
                  <a:lnTo>
                    <a:pt x="1875570" y="2709333"/>
                  </a:lnTo>
                  <a:lnTo>
                    <a:pt x="0" y="2709333"/>
                  </a:lnTo>
                  <a:close/>
                </a:path>
              </a:pathLst>
            </a:custGeom>
            <a:solidFill>
              <a:srgbClr val="225F44"/>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992328" y="809498"/>
            <a:ext cx="467934" cy="467934"/>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2394895" y="817683"/>
            <a:ext cx="459748" cy="459748"/>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3760857" y="809498"/>
            <a:ext cx="467934" cy="467934"/>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132009" y="817683"/>
            <a:ext cx="487267" cy="487267"/>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6509643" y="795738"/>
            <a:ext cx="495453" cy="495453"/>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2370163" y="2158672"/>
            <a:ext cx="509212" cy="509212"/>
          </a:xfrm>
          <a:prstGeom prst="rect">
            <a:avLst/>
          </a:prstGeom>
        </p:spPr>
      </p:pic>
      <p:pic>
        <p:nvPicPr>
          <p:cNvPr name="Picture 11" id="11"/>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3740217" y="2158672"/>
            <a:ext cx="509212" cy="509212"/>
          </a:xfrm>
          <a:prstGeom prst="rect">
            <a:avLst/>
          </a:prstGeom>
        </p:spPr>
      </p:pic>
      <p:pic>
        <p:nvPicPr>
          <p:cNvPr name="Picture 12" id="12"/>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5127916" y="2172432"/>
            <a:ext cx="495453" cy="495453"/>
          </a:xfrm>
          <a:prstGeom prst="rect">
            <a:avLst/>
          </a:prstGeom>
        </p:spPr>
      </p:pic>
      <p:pic>
        <p:nvPicPr>
          <p:cNvPr name="Picture 13" id="13"/>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0" r="0" b="0"/>
          <a:stretch>
            <a:fillRect/>
          </a:stretch>
        </p:blipFill>
        <p:spPr>
          <a:xfrm flipH="false" flipV="false" rot="0">
            <a:off x="13747097" y="6280547"/>
            <a:ext cx="495453" cy="495453"/>
          </a:xfrm>
          <a:prstGeom prst="rect">
            <a:avLst/>
          </a:prstGeom>
        </p:spPr>
      </p:pic>
      <p:pic>
        <p:nvPicPr>
          <p:cNvPr name="Picture 14" id="14"/>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10978568" y="3532074"/>
            <a:ext cx="495453" cy="495453"/>
          </a:xfrm>
          <a:prstGeom prst="rect">
            <a:avLst/>
          </a:prstGeom>
        </p:spPr>
      </p:pic>
      <p:pic>
        <p:nvPicPr>
          <p:cNvPr name="Picture 15" id="15"/>
          <p:cNvPicPr>
            <a:picLocks noChangeAspect="true"/>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0" t="0" r="0" b="0"/>
          <a:stretch>
            <a:fillRect/>
          </a:stretch>
        </p:blipFill>
        <p:spPr>
          <a:xfrm flipH="false" flipV="false" rot="0">
            <a:off x="16509643" y="2172432"/>
            <a:ext cx="495453" cy="495453"/>
          </a:xfrm>
          <a:prstGeom prst="rect">
            <a:avLst/>
          </a:prstGeom>
        </p:spPr>
      </p:pic>
      <p:pic>
        <p:nvPicPr>
          <p:cNvPr name="Picture 16" id="16"/>
          <p:cNvPicPr>
            <a:picLocks noChangeAspect="true"/>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l="0" t="0" r="0" b="0"/>
          <a:stretch>
            <a:fillRect/>
          </a:stretch>
        </p:blipFill>
        <p:spPr>
          <a:xfrm flipH="false" flipV="false" rot="0">
            <a:off x="13747097" y="3532074"/>
            <a:ext cx="495453" cy="495453"/>
          </a:xfrm>
          <a:prstGeom prst="rect">
            <a:avLst/>
          </a:prstGeom>
        </p:spPr>
      </p:pic>
      <p:pic>
        <p:nvPicPr>
          <p:cNvPr name="Picture 17" id="17"/>
          <p:cNvPicPr>
            <a:picLocks noChangeAspect="true"/>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l="0" t="0" r="0" b="0"/>
          <a:stretch>
            <a:fillRect/>
          </a:stretch>
        </p:blipFill>
        <p:spPr>
          <a:xfrm flipH="false" flipV="false" rot="0">
            <a:off x="15127916" y="3540357"/>
            <a:ext cx="495453" cy="495453"/>
          </a:xfrm>
          <a:prstGeom prst="rect">
            <a:avLst/>
          </a:prstGeom>
        </p:spPr>
      </p:pic>
      <p:pic>
        <p:nvPicPr>
          <p:cNvPr name="Picture 18" id="18"/>
          <p:cNvPicPr>
            <a:picLocks noChangeAspect="true"/>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0" t="0" r="0" b="0"/>
          <a:stretch>
            <a:fillRect/>
          </a:stretch>
        </p:blipFill>
        <p:spPr>
          <a:xfrm flipH="false" flipV="false" rot="0">
            <a:off x="10978568" y="4906310"/>
            <a:ext cx="495453" cy="495453"/>
          </a:xfrm>
          <a:prstGeom prst="rect">
            <a:avLst/>
          </a:prstGeom>
        </p:spPr>
      </p:pic>
      <p:pic>
        <p:nvPicPr>
          <p:cNvPr name="Picture 19" id="19"/>
          <p:cNvPicPr>
            <a:picLocks noChangeAspect="true"/>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l="0" t="0" r="0" b="0"/>
          <a:stretch>
            <a:fillRect/>
          </a:stretch>
        </p:blipFill>
        <p:spPr>
          <a:xfrm flipH="false" flipV="false" rot="0">
            <a:off x="12377043" y="4906310"/>
            <a:ext cx="495453" cy="495453"/>
          </a:xfrm>
          <a:prstGeom prst="rect">
            <a:avLst/>
          </a:prstGeom>
        </p:spPr>
      </p:pic>
      <p:pic>
        <p:nvPicPr>
          <p:cNvPr name="Picture 20" id="20"/>
          <p:cNvPicPr>
            <a:picLocks noChangeAspect="true"/>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l="0" t="0" r="0" b="0"/>
          <a:stretch>
            <a:fillRect/>
          </a:stretch>
        </p:blipFill>
        <p:spPr>
          <a:xfrm flipH="false" flipV="false" rot="0">
            <a:off x="15127295" y="4905689"/>
            <a:ext cx="496695" cy="496695"/>
          </a:xfrm>
          <a:prstGeom prst="rect">
            <a:avLst/>
          </a:prstGeom>
        </p:spPr>
      </p:pic>
      <p:pic>
        <p:nvPicPr>
          <p:cNvPr name="Picture 21" id="21"/>
          <p:cNvPicPr>
            <a:picLocks noChangeAspect="true"/>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l="0" t="0" r="0" b="0"/>
          <a:stretch>
            <a:fillRect/>
          </a:stretch>
        </p:blipFill>
        <p:spPr>
          <a:xfrm flipH="false" flipV="false" rot="0">
            <a:off x="16509643" y="4906310"/>
            <a:ext cx="495453" cy="495453"/>
          </a:xfrm>
          <a:prstGeom prst="rect">
            <a:avLst/>
          </a:prstGeom>
        </p:spPr>
      </p:pic>
      <p:pic>
        <p:nvPicPr>
          <p:cNvPr name="Picture 22" id="22"/>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0977947" y="6280236"/>
            <a:ext cx="496074" cy="496074"/>
          </a:xfrm>
          <a:prstGeom prst="rect">
            <a:avLst/>
          </a:prstGeom>
        </p:spPr>
      </p:pic>
      <p:pic>
        <p:nvPicPr>
          <p:cNvPr name="Picture 23" id="23"/>
          <p:cNvPicPr>
            <a:picLocks noChangeAspect="true"/>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l="0" t="0" r="0" b="0"/>
          <a:stretch>
            <a:fillRect/>
          </a:stretch>
        </p:blipFill>
        <p:spPr>
          <a:xfrm flipH="false" flipV="false" rot="0">
            <a:off x="12376733" y="9018253"/>
            <a:ext cx="496074" cy="496074"/>
          </a:xfrm>
          <a:prstGeom prst="rect">
            <a:avLst/>
          </a:prstGeom>
        </p:spPr>
      </p:pic>
      <p:pic>
        <p:nvPicPr>
          <p:cNvPr name="Picture 24" id="24"/>
          <p:cNvPicPr>
            <a:picLocks noChangeAspect="true"/>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l="0" t="0" r="0" b="0"/>
          <a:stretch>
            <a:fillRect/>
          </a:stretch>
        </p:blipFill>
        <p:spPr>
          <a:xfrm flipH="false" flipV="false" rot="0">
            <a:off x="13746787" y="9028710"/>
            <a:ext cx="496074" cy="496074"/>
          </a:xfrm>
          <a:prstGeom prst="rect">
            <a:avLst/>
          </a:prstGeom>
        </p:spPr>
      </p:pic>
      <p:pic>
        <p:nvPicPr>
          <p:cNvPr name="Picture 25" id="25"/>
          <p:cNvPicPr>
            <a:picLocks noChangeAspect="true"/>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l="0" t="0" r="0" b="0"/>
          <a:stretch>
            <a:fillRect/>
          </a:stretch>
        </p:blipFill>
        <p:spPr>
          <a:xfrm flipH="false" flipV="false" rot="0">
            <a:off x="15127605" y="9028710"/>
            <a:ext cx="496074" cy="496074"/>
          </a:xfrm>
          <a:prstGeom prst="rect">
            <a:avLst/>
          </a:prstGeom>
        </p:spPr>
      </p:pic>
      <p:pic>
        <p:nvPicPr>
          <p:cNvPr name="Picture 26" id="26"/>
          <p:cNvPicPr>
            <a:picLocks noChangeAspect="true"/>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rcRect l="0" t="0" r="0" b="0"/>
          <a:stretch>
            <a:fillRect/>
          </a:stretch>
        </p:blipFill>
        <p:spPr>
          <a:xfrm flipH="false" flipV="false" rot="0">
            <a:off x="15127605" y="6288830"/>
            <a:ext cx="496074" cy="496074"/>
          </a:xfrm>
          <a:prstGeom prst="rect">
            <a:avLst/>
          </a:prstGeom>
        </p:spPr>
      </p:pic>
      <p:pic>
        <p:nvPicPr>
          <p:cNvPr name="Picture 27" id="27"/>
          <p:cNvPicPr>
            <a:picLocks noChangeAspect="true"/>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l="0" t="0" r="0" b="0"/>
          <a:stretch>
            <a:fillRect/>
          </a:stretch>
        </p:blipFill>
        <p:spPr>
          <a:xfrm flipH="false" flipV="false" rot="0">
            <a:off x="16509333" y="9037303"/>
            <a:ext cx="496074" cy="496074"/>
          </a:xfrm>
          <a:prstGeom prst="rect">
            <a:avLst/>
          </a:prstGeom>
        </p:spPr>
      </p:pic>
      <p:pic>
        <p:nvPicPr>
          <p:cNvPr name="Picture 28" id="28"/>
          <p:cNvPicPr>
            <a:picLocks noChangeAspect="true"/>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rcRect l="0" t="0" r="0" b="0"/>
          <a:stretch>
            <a:fillRect/>
          </a:stretch>
        </p:blipFill>
        <p:spPr>
          <a:xfrm flipH="false" flipV="false" rot="0">
            <a:off x="10964188" y="9037303"/>
            <a:ext cx="496074" cy="496074"/>
          </a:xfrm>
          <a:prstGeom prst="rect">
            <a:avLst/>
          </a:prstGeom>
        </p:spPr>
      </p:pic>
      <p:pic>
        <p:nvPicPr>
          <p:cNvPr name="Picture 29" id="29"/>
          <p:cNvPicPr>
            <a:picLocks noChangeAspect="true"/>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l="0" t="0" r="0" b="0"/>
          <a:stretch>
            <a:fillRect/>
          </a:stretch>
        </p:blipFill>
        <p:spPr>
          <a:xfrm flipH="false" flipV="false" rot="0">
            <a:off x="12377043" y="3532074"/>
            <a:ext cx="495453" cy="495453"/>
          </a:xfrm>
          <a:prstGeom prst="rect">
            <a:avLst/>
          </a:prstGeom>
        </p:spPr>
      </p:pic>
      <p:pic>
        <p:nvPicPr>
          <p:cNvPr name="Picture 30" id="30"/>
          <p:cNvPicPr>
            <a:picLocks noChangeAspect="true"/>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rcRect l="0" t="0" r="0" b="0"/>
          <a:stretch>
            <a:fillRect/>
          </a:stretch>
        </p:blipFill>
        <p:spPr>
          <a:xfrm flipH="false" flipV="false" rot="0">
            <a:off x="16509333" y="7654473"/>
            <a:ext cx="496074" cy="496074"/>
          </a:xfrm>
          <a:prstGeom prst="rect">
            <a:avLst/>
          </a:prstGeom>
        </p:spPr>
      </p:pic>
      <p:pic>
        <p:nvPicPr>
          <p:cNvPr name="Picture 31" id="31"/>
          <p:cNvPicPr>
            <a:picLocks noChangeAspect="true"/>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l="0" t="0" r="0" b="0"/>
          <a:stretch>
            <a:fillRect/>
          </a:stretch>
        </p:blipFill>
        <p:spPr>
          <a:xfrm flipH="false" flipV="false" rot="0">
            <a:off x="15123309" y="7650176"/>
            <a:ext cx="504667" cy="504667"/>
          </a:xfrm>
          <a:prstGeom prst="rect">
            <a:avLst/>
          </a:prstGeom>
        </p:spPr>
      </p:pic>
      <p:pic>
        <p:nvPicPr>
          <p:cNvPr name="Picture 32" id="32"/>
          <p:cNvPicPr>
            <a:picLocks noChangeAspect="true"/>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l="0" t="0" r="0" b="0"/>
          <a:stretch>
            <a:fillRect/>
          </a:stretch>
        </p:blipFill>
        <p:spPr>
          <a:xfrm flipH="false" flipV="false" rot="0">
            <a:off x="16509333" y="6288830"/>
            <a:ext cx="496074" cy="496074"/>
          </a:xfrm>
          <a:prstGeom prst="rect">
            <a:avLst/>
          </a:prstGeom>
        </p:spPr>
      </p:pic>
      <p:pic>
        <p:nvPicPr>
          <p:cNvPr name="Picture 33" id="33"/>
          <p:cNvPicPr>
            <a:picLocks noChangeAspect="true"/>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l="0" t="0" r="0" b="0"/>
          <a:stretch>
            <a:fillRect/>
          </a:stretch>
        </p:blipFill>
        <p:spPr>
          <a:xfrm flipH="false" flipV="false" rot="0">
            <a:off x="10978258" y="7654473"/>
            <a:ext cx="496074" cy="496074"/>
          </a:xfrm>
          <a:prstGeom prst="rect">
            <a:avLst/>
          </a:prstGeom>
        </p:spPr>
      </p:pic>
      <p:pic>
        <p:nvPicPr>
          <p:cNvPr name="Picture 34" id="34"/>
          <p:cNvPicPr>
            <a:picLocks noChangeAspect="true"/>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l="0" t="0" r="0" b="0"/>
          <a:stretch>
            <a:fillRect/>
          </a:stretch>
        </p:blipFill>
        <p:spPr>
          <a:xfrm flipH="false" flipV="false" rot="0">
            <a:off x="13746787" y="7654473"/>
            <a:ext cx="496074" cy="496074"/>
          </a:xfrm>
          <a:prstGeom prst="rect">
            <a:avLst/>
          </a:prstGeom>
        </p:spPr>
      </p:pic>
      <p:pic>
        <p:nvPicPr>
          <p:cNvPr name="Picture 35" id="35"/>
          <p:cNvPicPr>
            <a:picLocks noChangeAspect="true"/>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l="0" t="0" r="0" b="0"/>
          <a:stretch>
            <a:fillRect/>
          </a:stretch>
        </p:blipFill>
        <p:spPr>
          <a:xfrm flipH="false" flipV="false" rot="0">
            <a:off x="9604425" y="809498"/>
            <a:ext cx="467934" cy="467934"/>
          </a:xfrm>
          <a:prstGeom prst="rect">
            <a:avLst/>
          </a:prstGeom>
        </p:spPr>
      </p:pic>
      <p:pic>
        <p:nvPicPr>
          <p:cNvPr name="Picture 36" id="36"/>
          <p:cNvPicPr>
            <a:picLocks noChangeAspect="true"/>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l="0" t="0" r="0" b="0"/>
          <a:stretch>
            <a:fillRect/>
          </a:stretch>
        </p:blipFill>
        <p:spPr>
          <a:xfrm flipH="false" flipV="false" rot="0">
            <a:off x="9590665" y="3532909"/>
            <a:ext cx="495453" cy="495453"/>
          </a:xfrm>
          <a:prstGeom prst="rect">
            <a:avLst/>
          </a:prstGeom>
        </p:spPr>
      </p:pic>
      <p:pic>
        <p:nvPicPr>
          <p:cNvPr name="Picture 37" id="37"/>
          <p:cNvPicPr>
            <a:picLocks noChangeAspect="true"/>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l="0" t="0" r="0" b="0"/>
          <a:stretch>
            <a:fillRect/>
          </a:stretch>
        </p:blipFill>
        <p:spPr>
          <a:xfrm flipH="false" flipV="false" rot="0">
            <a:off x="9590665" y="4907145"/>
            <a:ext cx="495453" cy="495453"/>
          </a:xfrm>
          <a:prstGeom prst="rect">
            <a:avLst/>
          </a:prstGeom>
        </p:spPr>
      </p:pic>
      <p:pic>
        <p:nvPicPr>
          <p:cNvPr name="Picture 38" id="38"/>
          <p:cNvPicPr>
            <a:picLocks noChangeAspect="true"/>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l="0" t="0" r="0" b="0"/>
          <a:stretch>
            <a:fillRect/>
          </a:stretch>
        </p:blipFill>
        <p:spPr>
          <a:xfrm flipH="false" flipV="false" rot="0">
            <a:off x="9590665" y="6280547"/>
            <a:ext cx="495453" cy="495453"/>
          </a:xfrm>
          <a:prstGeom prst="rect">
            <a:avLst/>
          </a:prstGeom>
        </p:spPr>
      </p:pic>
      <p:pic>
        <p:nvPicPr>
          <p:cNvPr name="Picture 39" id="39"/>
          <p:cNvPicPr>
            <a:picLocks noChangeAspect="true"/>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l="0" t="0" r="0" b="0"/>
          <a:stretch>
            <a:fillRect/>
          </a:stretch>
        </p:blipFill>
        <p:spPr>
          <a:xfrm flipH="false" flipV="false" rot="0">
            <a:off x="9590665" y="7672592"/>
            <a:ext cx="495453" cy="495453"/>
          </a:xfrm>
          <a:prstGeom prst="rect">
            <a:avLst/>
          </a:prstGeom>
        </p:spPr>
      </p:pic>
      <p:pic>
        <p:nvPicPr>
          <p:cNvPr name="Picture 40" id="40"/>
          <p:cNvPicPr>
            <a:picLocks noChangeAspect="true"/>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l="0" t="0" r="0" b="0"/>
          <a:stretch>
            <a:fillRect/>
          </a:stretch>
        </p:blipFill>
        <p:spPr>
          <a:xfrm flipH="false" flipV="false" rot="0">
            <a:off x="9590665" y="9029020"/>
            <a:ext cx="495453" cy="495453"/>
          </a:xfrm>
          <a:prstGeom prst="rect">
            <a:avLst/>
          </a:prstGeom>
        </p:spPr>
      </p:pic>
      <p:pic>
        <p:nvPicPr>
          <p:cNvPr name="Picture 41" id="41"/>
          <p:cNvPicPr>
            <a:picLocks noChangeAspect="true"/>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l="0" t="0" r="0" b="0"/>
          <a:stretch>
            <a:fillRect/>
          </a:stretch>
        </p:blipFill>
        <p:spPr>
          <a:xfrm flipH="false" flipV="false" rot="0">
            <a:off x="8249309" y="780974"/>
            <a:ext cx="495453" cy="495453"/>
          </a:xfrm>
          <a:prstGeom prst="rect">
            <a:avLst/>
          </a:prstGeom>
        </p:spPr>
      </p:pic>
      <p:pic>
        <p:nvPicPr>
          <p:cNvPr name="Picture 42" id="42"/>
          <p:cNvPicPr>
            <a:picLocks noChangeAspect="true"/>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l="0" t="0" r="0" b="0"/>
          <a:stretch>
            <a:fillRect/>
          </a:stretch>
        </p:blipFill>
        <p:spPr>
          <a:xfrm flipH="false" flipV="false" rot="0">
            <a:off x="8249309" y="2168305"/>
            <a:ext cx="495453" cy="495453"/>
          </a:xfrm>
          <a:prstGeom prst="rect">
            <a:avLst/>
          </a:prstGeom>
        </p:spPr>
      </p:pic>
      <p:pic>
        <p:nvPicPr>
          <p:cNvPr name="Picture 43" id="43"/>
          <p:cNvPicPr>
            <a:picLocks noChangeAspect="true"/>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l="0" t="0" r="0" b="0"/>
          <a:stretch>
            <a:fillRect/>
          </a:stretch>
        </p:blipFill>
        <p:spPr>
          <a:xfrm flipH="false" flipV="false" rot="0">
            <a:off x="8249309" y="3532074"/>
            <a:ext cx="495453" cy="495453"/>
          </a:xfrm>
          <a:prstGeom prst="rect">
            <a:avLst/>
          </a:prstGeom>
        </p:spPr>
      </p:pic>
      <p:pic>
        <p:nvPicPr>
          <p:cNvPr name="Picture 44" id="44"/>
          <p:cNvPicPr>
            <a:picLocks noChangeAspect="true"/>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l="0" t="0" r="0" b="0"/>
          <a:stretch>
            <a:fillRect/>
          </a:stretch>
        </p:blipFill>
        <p:spPr>
          <a:xfrm flipH="false" flipV="false" rot="0">
            <a:off x="8248892" y="7644841"/>
            <a:ext cx="496288" cy="496288"/>
          </a:xfrm>
          <a:prstGeom prst="rect">
            <a:avLst/>
          </a:prstGeom>
        </p:spPr>
      </p:pic>
      <p:pic>
        <p:nvPicPr>
          <p:cNvPr name="Picture 45" id="45"/>
          <p:cNvPicPr>
            <a:picLocks noChangeAspect="true"/>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l="0" t="0" r="0" b="0"/>
          <a:stretch>
            <a:fillRect/>
          </a:stretch>
        </p:blipFill>
        <p:spPr>
          <a:xfrm flipH="false" flipV="false" rot="0">
            <a:off x="9594807" y="2168305"/>
            <a:ext cx="487170" cy="487170"/>
          </a:xfrm>
          <a:prstGeom prst="rect">
            <a:avLst/>
          </a:prstGeom>
        </p:spPr>
      </p:pic>
      <p:pic>
        <p:nvPicPr>
          <p:cNvPr name="Picture 46" id="46"/>
          <p:cNvPicPr>
            <a:picLocks noChangeAspect="true"/>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l="0" t="0" r="0" b="0"/>
          <a:stretch>
            <a:fillRect/>
          </a:stretch>
        </p:blipFill>
        <p:spPr>
          <a:xfrm flipH="false" flipV="false" rot="0">
            <a:off x="10978879" y="2160022"/>
            <a:ext cx="495453" cy="495453"/>
          </a:xfrm>
          <a:prstGeom prst="rect">
            <a:avLst/>
          </a:prstGeom>
        </p:spPr>
      </p:pic>
      <p:pic>
        <p:nvPicPr>
          <p:cNvPr name="Picture 47" id="47"/>
          <p:cNvPicPr>
            <a:picLocks noChangeAspect="true"/>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l="0" t="0" r="0" b="0"/>
          <a:stretch>
            <a:fillRect/>
          </a:stretch>
        </p:blipFill>
        <p:spPr>
          <a:xfrm flipH="false" flipV="false" rot="0">
            <a:off x="12372436" y="6288830"/>
            <a:ext cx="504667" cy="504667"/>
          </a:xfrm>
          <a:prstGeom prst="rect">
            <a:avLst/>
          </a:prstGeom>
        </p:spPr>
      </p:pic>
      <p:pic>
        <p:nvPicPr>
          <p:cNvPr name="Picture 48" id="48"/>
          <p:cNvPicPr>
            <a:picLocks noChangeAspect="true"/>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l="0" t="0" r="0" b="0"/>
          <a:stretch>
            <a:fillRect/>
          </a:stretch>
        </p:blipFill>
        <p:spPr>
          <a:xfrm flipH="false" flipV="false" rot="0">
            <a:off x="13747514" y="4894302"/>
            <a:ext cx="494618" cy="494618"/>
          </a:xfrm>
          <a:prstGeom prst="rect">
            <a:avLst/>
          </a:prstGeom>
        </p:spPr>
      </p:pic>
      <p:pic>
        <p:nvPicPr>
          <p:cNvPr name="Picture 49" id="49"/>
          <p:cNvPicPr>
            <a:picLocks noChangeAspect="true"/>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l="0" t="0" r="0" b="0"/>
          <a:stretch>
            <a:fillRect/>
          </a:stretch>
        </p:blipFill>
        <p:spPr>
          <a:xfrm flipH="false" flipV="false" rot="0">
            <a:off x="16513785" y="3532074"/>
            <a:ext cx="487170" cy="487170"/>
          </a:xfrm>
          <a:prstGeom prst="rect">
            <a:avLst/>
          </a:prstGeom>
        </p:spPr>
      </p:pic>
      <p:pic>
        <p:nvPicPr>
          <p:cNvPr name="Picture 50" id="50"/>
          <p:cNvPicPr>
            <a:picLocks noChangeAspect="true"/>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l="0" t="0" r="0" b="0"/>
          <a:stretch>
            <a:fillRect/>
          </a:stretch>
        </p:blipFill>
        <p:spPr>
          <a:xfrm flipH="false" flipV="false" rot="0">
            <a:off x="12363168" y="7627344"/>
            <a:ext cx="523203" cy="523203"/>
          </a:xfrm>
          <a:prstGeom prst="rect">
            <a:avLst/>
          </a:prstGeom>
        </p:spPr>
      </p:pic>
      <p:pic>
        <p:nvPicPr>
          <p:cNvPr name="Picture 51" id="51"/>
          <p:cNvPicPr>
            <a:picLocks noChangeAspect="true"/>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l="0" t="0" r="0" b="0"/>
          <a:stretch>
            <a:fillRect/>
          </a:stretch>
        </p:blipFill>
        <p:spPr>
          <a:xfrm flipH="false" flipV="false" rot="0">
            <a:off x="8249154" y="6297734"/>
            <a:ext cx="495763" cy="495763"/>
          </a:xfrm>
          <a:prstGeom prst="rect">
            <a:avLst/>
          </a:prstGeom>
        </p:spPr>
      </p:pic>
      <p:pic>
        <p:nvPicPr>
          <p:cNvPr name="Picture 52" id="52"/>
          <p:cNvPicPr>
            <a:picLocks noChangeAspect="true"/>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l="0" t="0" r="0" b="0"/>
          <a:stretch>
            <a:fillRect/>
          </a:stretch>
        </p:blipFill>
        <p:spPr>
          <a:xfrm flipH="false" flipV="false" rot="0">
            <a:off x="8249386" y="4922877"/>
            <a:ext cx="495300" cy="495300"/>
          </a:xfrm>
          <a:prstGeom prst="rect">
            <a:avLst/>
          </a:prstGeom>
        </p:spPr>
      </p:pic>
      <p:pic>
        <p:nvPicPr>
          <p:cNvPr name="Picture 53" id="53"/>
          <p:cNvPicPr>
            <a:picLocks noChangeAspect="true"/>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l="0" t="0" r="0" b="0"/>
          <a:stretch>
            <a:fillRect/>
          </a:stretch>
        </p:blipFill>
        <p:spPr>
          <a:xfrm flipH="false" flipV="false" rot="0">
            <a:off x="8248999" y="9037303"/>
            <a:ext cx="496074" cy="496074"/>
          </a:xfrm>
          <a:prstGeom prst="rect">
            <a:avLst/>
          </a:prstGeom>
        </p:spPr>
      </p:pic>
      <p:grpSp>
        <p:nvGrpSpPr>
          <p:cNvPr name="Group 54" id="54"/>
          <p:cNvGrpSpPr/>
          <p:nvPr/>
        </p:nvGrpSpPr>
        <p:grpSpPr>
          <a:xfrm rot="0">
            <a:off x="740597" y="491823"/>
            <a:ext cx="5071662" cy="1650312"/>
            <a:chOff x="0" y="0"/>
            <a:chExt cx="1335746" cy="434650"/>
          </a:xfrm>
        </p:grpSpPr>
        <p:sp>
          <p:nvSpPr>
            <p:cNvPr name="Freeform 55" id="55"/>
            <p:cNvSpPr/>
            <p:nvPr/>
          </p:nvSpPr>
          <p:spPr>
            <a:xfrm flipH="false" flipV="false">
              <a:off x="0" y="0"/>
              <a:ext cx="1335746" cy="434650"/>
            </a:xfrm>
            <a:custGeom>
              <a:avLst/>
              <a:gdLst/>
              <a:ahLst/>
              <a:cxnLst/>
              <a:rect r="r" b="b" t="t" l="l"/>
              <a:pathLst>
                <a:path h="434650" w="1335746">
                  <a:moveTo>
                    <a:pt x="77852" y="0"/>
                  </a:moveTo>
                  <a:lnTo>
                    <a:pt x="1257895" y="0"/>
                  </a:lnTo>
                  <a:cubicBezTo>
                    <a:pt x="1300891" y="0"/>
                    <a:pt x="1335746" y="34855"/>
                    <a:pt x="1335746" y="77852"/>
                  </a:cubicBezTo>
                  <a:lnTo>
                    <a:pt x="1335746" y="356798"/>
                  </a:lnTo>
                  <a:cubicBezTo>
                    <a:pt x="1335746" y="399795"/>
                    <a:pt x="1300891" y="434650"/>
                    <a:pt x="1257895" y="434650"/>
                  </a:cubicBezTo>
                  <a:lnTo>
                    <a:pt x="77852" y="434650"/>
                  </a:lnTo>
                  <a:cubicBezTo>
                    <a:pt x="34855" y="434650"/>
                    <a:pt x="0" y="399795"/>
                    <a:pt x="0" y="356798"/>
                  </a:cubicBezTo>
                  <a:lnTo>
                    <a:pt x="0" y="77852"/>
                  </a:lnTo>
                  <a:cubicBezTo>
                    <a:pt x="0" y="34855"/>
                    <a:pt x="34855" y="0"/>
                    <a:pt x="77852" y="0"/>
                  </a:cubicBezTo>
                  <a:close/>
                </a:path>
              </a:pathLst>
            </a:custGeom>
            <a:solidFill>
              <a:srgbClr val="000000">
                <a:alpha val="0"/>
              </a:srgbClr>
            </a:solidFill>
            <a:ln w="47625">
              <a:solidFill>
                <a:srgbClr val="FFF6EA"/>
              </a:solidFill>
            </a:ln>
          </p:spPr>
        </p:sp>
        <p:sp>
          <p:nvSpPr>
            <p:cNvPr name="TextBox 56" id="5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AutoShape 57" id="57"/>
          <p:cNvSpPr/>
          <p:nvPr/>
        </p:nvSpPr>
        <p:spPr>
          <a:xfrm flipH="true">
            <a:off x="2397358" y="2142281"/>
            <a:ext cx="2411" cy="467083"/>
          </a:xfrm>
          <a:prstGeom prst="line">
            <a:avLst/>
          </a:prstGeom>
          <a:ln cap="flat" w="38100">
            <a:solidFill>
              <a:srgbClr val="FFF6EA"/>
            </a:solidFill>
            <a:prstDash val="solid"/>
            <a:headEnd type="none" len="sm" w="sm"/>
            <a:tailEnd type="none" len="sm" w="sm"/>
          </a:ln>
        </p:spPr>
      </p:sp>
      <p:grpSp>
        <p:nvGrpSpPr>
          <p:cNvPr name="Group 58" id="58"/>
          <p:cNvGrpSpPr/>
          <p:nvPr/>
        </p:nvGrpSpPr>
        <p:grpSpPr>
          <a:xfrm rot="0">
            <a:off x="740597" y="2609463"/>
            <a:ext cx="3216092" cy="1650312"/>
            <a:chOff x="0" y="0"/>
            <a:chExt cx="847037" cy="434650"/>
          </a:xfrm>
        </p:grpSpPr>
        <p:sp>
          <p:nvSpPr>
            <p:cNvPr name="Freeform 59" id="59"/>
            <p:cNvSpPr/>
            <p:nvPr/>
          </p:nvSpPr>
          <p:spPr>
            <a:xfrm flipH="false" flipV="false">
              <a:off x="0" y="0"/>
              <a:ext cx="847037" cy="434650"/>
            </a:xfrm>
            <a:custGeom>
              <a:avLst/>
              <a:gdLst/>
              <a:ahLst/>
              <a:cxnLst/>
              <a:rect r="r" b="b" t="t" l="l"/>
              <a:pathLst>
                <a:path h="434650" w="847037">
                  <a:moveTo>
                    <a:pt x="122769" y="0"/>
                  </a:moveTo>
                  <a:lnTo>
                    <a:pt x="724267" y="0"/>
                  </a:lnTo>
                  <a:cubicBezTo>
                    <a:pt x="792071" y="0"/>
                    <a:pt x="847037" y="54966"/>
                    <a:pt x="847037" y="122769"/>
                  </a:cubicBezTo>
                  <a:lnTo>
                    <a:pt x="847037" y="311881"/>
                  </a:lnTo>
                  <a:cubicBezTo>
                    <a:pt x="847037" y="344441"/>
                    <a:pt x="834102" y="375668"/>
                    <a:pt x="811078" y="398692"/>
                  </a:cubicBezTo>
                  <a:cubicBezTo>
                    <a:pt x="788055" y="421715"/>
                    <a:pt x="756828" y="434650"/>
                    <a:pt x="724267" y="434650"/>
                  </a:cubicBezTo>
                  <a:lnTo>
                    <a:pt x="122769" y="434650"/>
                  </a:lnTo>
                  <a:cubicBezTo>
                    <a:pt x="54966" y="434650"/>
                    <a:pt x="0" y="379684"/>
                    <a:pt x="0" y="311881"/>
                  </a:cubicBezTo>
                  <a:lnTo>
                    <a:pt x="0" y="122769"/>
                  </a:lnTo>
                  <a:cubicBezTo>
                    <a:pt x="0" y="54966"/>
                    <a:pt x="54966" y="0"/>
                    <a:pt x="122769" y="0"/>
                  </a:cubicBezTo>
                  <a:close/>
                </a:path>
              </a:pathLst>
            </a:custGeom>
            <a:solidFill>
              <a:srgbClr val="000000">
                <a:alpha val="0"/>
              </a:srgbClr>
            </a:solidFill>
            <a:ln w="47625">
              <a:solidFill>
                <a:srgbClr val="FFF6EA"/>
              </a:solidFill>
            </a:ln>
          </p:spPr>
        </p:sp>
        <p:sp>
          <p:nvSpPr>
            <p:cNvPr name="TextBox 60" id="60"/>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61" id="61"/>
          <p:cNvSpPr txBox="true"/>
          <p:nvPr/>
        </p:nvSpPr>
        <p:spPr>
          <a:xfrm rot="0">
            <a:off x="1047750" y="669259"/>
            <a:ext cx="4498836" cy="1152525"/>
          </a:xfrm>
          <a:prstGeom prst="rect">
            <a:avLst/>
          </a:prstGeom>
        </p:spPr>
        <p:txBody>
          <a:bodyPr anchor="t" rtlCol="false" tIns="0" lIns="0" bIns="0" rIns="0">
            <a:spAutoFit/>
          </a:bodyPr>
          <a:lstStyle/>
          <a:p>
            <a:pPr>
              <a:lnSpc>
                <a:spcPts val="9000"/>
              </a:lnSpc>
            </a:pPr>
            <a:r>
              <a:rPr lang="en-US" sz="7500">
                <a:solidFill>
                  <a:srgbClr val="FFF6EA"/>
                </a:solidFill>
                <a:latin typeface="Montserrat"/>
              </a:rPr>
              <a:t>Resource</a:t>
            </a:r>
          </a:p>
        </p:txBody>
      </p:sp>
      <p:sp>
        <p:nvSpPr>
          <p:cNvPr name="TextBox 62" id="62"/>
          <p:cNvSpPr txBox="true"/>
          <p:nvPr/>
        </p:nvSpPr>
        <p:spPr>
          <a:xfrm rot="0">
            <a:off x="1028700" y="6917055"/>
            <a:ext cx="5059131" cy="2341245"/>
          </a:xfrm>
          <a:prstGeom prst="rect">
            <a:avLst/>
          </a:prstGeom>
        </p:spPr>
        <p:txBody>
          <a:bodyPr anchor="t" rtlCol="false" tIns="0" lIns="0" bIns="0" rIns="0">
            <a:spAutoFit/>
          </a:bodyPr>
          <a:lstStyle/>
          <a:p>
            <a:pPr>
              <a:lnSpc>
                <a:spcPts val="3120"/>
              </a:lnSpc>
            </a:pPr>
            <a:r>
              <a:rPr lang="en-US" sz="2400">
                <a:solidFill>
                  <a:srgbClr val="FFF6EA"/>
                </a:solidFill>
                <a:latin typeface="Open Sauce"/>
              </a:rPr>
              <a:t>Use these design resources in your Canva Presentation. Happy designing! </a:t>
            </a:r>
          </a:p>
          <a:p>
            <a:pPr>
              <a:lnSpc>
                <a:spcPts val="3120"/>
              </a:lnSpc>
            </a:pPr>
          </a:p>
          <a:p>
            <a:pPr>
              <a:lnSpc>
                <a:spcPts val="3120"/>
              </a:lnSpc>
            </a:pPr>
            <a:r>
              <a:rPr lang="en-US" sz="2400">
                <a:solidFill>
                  <a:srgbClr val="FFF6EA"/>
                </a:solidFill>
                <a:latin typeface="Open Sauce"/>
              </a:rPr>
              <a:t>Don't forget to delete this page before presenting.</a:t>
            </a:r>
            <a:r>
              <a:rPr lang="en-US" sz="2400">
                <a:solidFill>
                  <a:srgbClr val="FFF6EA"/>
                </a:solidFill>
                <a:latin typeface="Open Sauce"/>
              </a:rPr>
              <a:t> </a:t>
            </a:r>
          </a:p>
        </p:txBody>
      </p:sp>
      <p:sp>
        <p:nvSpPr>
          <p:cNvPr name="TextBox 63" id="63"/>
          <p:cNvSpPr txBox="true"/>
          <p:nvPr/>
        </p:nvSpPr>
        <p:spPr>
          <a:xfrm rot="0">
            <a:off x="1047750" y="2828618"/>
            <a:ext cx="2966264" cy="1152525"/>
          </a:xfrm>
          <a:prstGeom prst="rect">
            <a:avLst/>
          </a:prstGeom>
        </p:spPr>
        <p:txBody>
          <a:bodyPr anchor="t" rtlCol="false" tIns="0" lIns="0" bIns="0" rIns="0">
            <a:spAutoFit/>
          </a:bodyPr>
          <a:lstStyle/>
          <a:p>
            <a:pPr>
              <a:lnSpc>
                <a:spcPts val="9000"/>
              </a:lnSpc>
            </a:pPr>
            <a:r>
              <a:rPr lang="en-US" sz="7500">
                <a:solidFill>
                  <a:srgbClr val="FFF6EA"/>
                </a:solidFill>
                <a:latin typeface="Montserrat"/>
              </a:rPr>
              <a:t>Page</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225F4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76011">
            <a:off x="-2665108" y="-5281283"/>
            <a:ext cx="28407783" cy="16734767"/>
          </a:xfrm>
          <a:prstGeom prst="rect">
            <a:avLst/>
          </a:prstGeom>
        </p:spPr>
      </p:pic>
      <p:grpSp>
        <p:nvGrpSpPr>
          <p:cNvPr name="Group 3" id="3"/>
          <p:cNvGrpSpPr/>
          <p:nvPr/>
        </p:nvGrpSpPr>
        <p:grpSpPr>
          <a:xfrm rot="0">
            <a:off x="2480044" y="6499602"/>
            <a:ext cx="936353" cy="936353"/>
            <a:chOff x="0" y="0"/>
            <a:chExt cx="812800" cy="812800"/>
          </a:xfrm>
        </p:grpSpPr>
        <p:sp>
          <p:nvSpPr>
            <p:cNvPr name="Freeform 4" id="4"/>
            <p:cNvSpPr/>
            <p:nvPr/>
          </p:nvSpPr>
          <p:spPr>
            <a:xfrm flipH="false" flipV="false">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EBDC6"/>
            </a:solidFill>
          </p:spPr>
        </p:sp>
        <p:sp>
          <p:nvSpPr>
            <p:cNvPr name="TextBox 5" id="5"/>
            <p:cNvSpPr txBox="true"/>
            <p:nvPr/>
          </p:nvSpPr>
          <p:spPr>
            <a:xfrm>
              <a:off x="127000" y="79375"/>
              <a:ext cx="558800" cy="606425"/>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6766515" y="6499602"/>
            <a:ext cx="936353" cy="936353"/>
            <a:chOff x="0" y="0"/>
            <a:chExt cx="812800" cy="812800"/>
          </a:xfrm>
        </p:grpSpPr>
        <p:sp>
          <p:nvSpPr>
            <p:cNvPr name="Freeform 7" id="7"/>
            <p:cNvSpPr/>
            <p:nvPr/>
          </p:nvSpPr>
          <p:spPr>
            <a:xfrm flipH="false" flipV="false">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EBDC6"/>
            </a:solidFill>
          </p:spPr>
        </p:sp>
        <p:sp>
          <p:nvSpPr>
            <p:cNvPr name="TextBox 8" id="8"/>
            <p:cNvSpPr txBox="true"/>
            <p:nvPr/>
          </p:nvSpPr>
          <p:spPr>
            <a:xfrm>
              <a:off x="127000" y="79375"/>
              <a:ext cx="558800" cy="606425"/>
            </a:xfrm>
            <a:prstGeom prst="rect">
              <a:avLst/>
            </a:prstGeom>
          </p:spPr>
          <p:txBody>
            <a:bodyPr anchor="ctr" rtlCol="false" tIns="50800" lIns="50800" bIns="50800" rIns="50800"/>
            <a:lstStyle/>
            <a:p>
              <a:pPr algn="ctr">
                <a:lnSpc>
                  <a:spcPts val="3359"/>
                </a:lnSpc>
              </a:pPr>
            </a:p>
          </p:txBody>
        </p:sp>
      </p:grpSp>
      <p:grpSp>
        <p:nvGrpSpPr>
          <p:cNvPr name="Group 9" id="9"/>
          <p:cNvGrpSpPr/>
          <p:nvPr/>
        </p:nvGrpSpPr>
        <p:grpSpPr>
          <a:xfrm rot="0">
            <a:off x="10891036" y="6499602"/>
            <a:ext cx="936353" cy="936353"/>
            <a:chOff x="0" y="0"/>
            <a:chExt cx="812800" cy="812800"/>
          </a:xfrm>
        </p:grpSpPr>
        <p:sp>
          <p:nvSpPr>
            <p:cNvPr name="Freeform 10" id="10"/>
            <p:cNvSpPr/>
            <p:nvPr/>
          </p:nvSpPr>
          <p:spPr>
            <a:xfrm flipH="false" flipV="false">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EBDC6"/>
            </a:solidFill>
          </p:spPr>
        </p:sp>
        <p:sp>
          <p:nvSpPr>
            <p:cNvPr name="TextBox 11" id="11"/>
            <p:cNvSpPr txBox="true"/>
            <p:nvPr/>
          </p:nvSpPr>
          <p:spPr>
            <a:xfrm>
              <a:off x="127000" y="79375"/>
              <a:ext cx="558800" cy="606425"/>
            </a:xfrm>
            <a:prstGeom prst="rect">
              <a:avLst/>
            </a:prstGeom>
          </p:spPr>
          <p:txBody>
            <a:bodyPr anchor="ctr" rtlCol="false" tIns="50800" lIns="50800" bIns="50800" rIns="50800"/>
            <a:lstStyle/>
            <a:p>
              <a:pPr algn="ctr">
                <a:lnSpc>
                  <a:spcPts val="3359"/>
                </a:lnSpc>
              </a:pPr>
            </a:p>
          </p:txBody>
        </p:sp>
      </p:grpSp>
      <p:grpSp>
        <p:nvGrpSpPr>
          <p:cNvPr name="Group 12" id="12"/>
          <p:cNvGrpSpPr/>
          <p:nvPr/>
        </p:nvGrpSpPr>
        <p:grpSpPr>
          <a:xfrm rot="0">
            <a:off x="14943580" y="6499602"/>
            <a:ext cx="936353" cy="936353"/>
            <a:chOff x="0" y="0"/>
            <a:chExt cx="812800" cy="812800"/>
          </a:xfrm>
        </p:grpSpPr>
        <p:sp>
          <p:nvSpPr>
            <p:cNvPr name="Freeform 13" id="13"/>
            <p:cNvSpPr/>
            <p:nvPr/>
          </p:nvSpPr>
          <p:spPr>
            <a:xfrm flipH="false" flipV="false">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EBDC6"/>
            </a:solidFill>
          </p:spPr>
        </p:sp>
        <p:sp>
          <p:nvSpPr>
            <p:cNvPr name="TextBox 14" id="14"/>
            <p:cNvSpPr txBox="true"/>
            <p:nvPr/>
          </p:nvSpPr>
          <p:spPr>
            <a:xfrm>
              <a:off x="127000" y="79375"/>
              <a:ext cx="558800" cy="606425"/>
            </a:xfrm>
            <a:prstGeom prst="rect">
              <a:avLst/>
            </a:prstGeom>
          </p:spPr>
          <p:txBody>
            <a:bodyPr anchor="ctr" rtlCol="false" tIns="50800" lIns="50800" bIns="50800" rIns="50800"/>
            <a:lstStyle/>
            <a:p>
              <a:pPr algn="ctr">
                <a:lnSpc>
                  <a:spcPts val="3359"/>
                </a:lnSpc>
              </a:pPr>
            </a:p>
          </p:txBody>
        </p:sp>
      </p:grpSp>
      <p:pic>
        <p:nvPicPr>
          <p:cNvPr name="Picture 15" id="1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766515" y="1847246"/>
            <a:ext cx="4754970" cy="1188743"/>
          </a:xfrm>
          <a:prstGeom prst="rect">
            <a:avLst/>
          </a:prstGeom>
        </p:spPr>
      </p:pic>
      <p:sp>
        <p:nvSpPr>
          <p:cNvPr name="TextBox 16" id="16"/>
          <p:cNvSpPr txBox="true"/>
          <p:nvPr/>
        </p:nvSpPr>
        <p:spPr>
          <a:xfrm rot="0">
            <a:off x="3773118" y="3705031"/>
            <a:ext cx="10393573" cy="1828800"/>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FFF6EA"/>
                </a:solidFill>
                <a:latin typeface="Montserrat"/>
              </a:rPr>
              <a:t>Free templates for all your presentation needs</a:t>
            </a:r>
          </a:p>
        </p:txBody>
      </p:sp>
      <p:sp>
        <p:nvSpPr>
          <p:cNvPr name="TextBox 17" id="17"/>
          <p:cNvSpPr txBox="true"/>
          <p:nvPr/>
        </p:nvSpPr>
        <p:spPr>
          <a:xfrm rot="0">
            <a:off x="1028700" y="7620000"/>
            <a:ext cx="3839042" cy="1381125"/>
          </a:xfrm>
          <a:prstGeom prst="rect">
            <a:avLst/>
          </a:prstGeom>
        </p:spPr>
        <p:txBody>
          <a:bodyPr anchor="t" rtlCol="false" tIns="0" lIns="0" bIns="0" rIns="0">
            <a:spAutoFit/>
          </a:bodyPr>
          <a:lstStyle/>
          <a:p>
            <a:pPr algn="ctr">
              <a:lnSpc>
                <a:spcPts val="3600"/>
              </a:lnSpc>
            </a:pPr>
            <a:r>
              <a:rPr lang="en-US" sz="3000">
                <a:solidFill>
                  <a:srgbClr val="FFFFFF"/>
                </a:solidFill>
                <a:latin typeface="Open Sauce"/>
              </a:rPr>
              <a:t>For PowerPoint, Google Slides, and Canva</a:t>
            </a:r>
          </a:p>
        </p:txBody>
      </p:sp>
      <p:sp>
        <p:nvSpPr>
          <p:cNvPr name="TextBox 18" id="18"/>
          <p:cNvSpPr txBox="true"/>
          <p:nvPr/>
        </p:nvSpPr>
        <p:spPr>
          <a:xfrm rot="0">
            <a:off x="5315171" y="7620000"/>
            <a:ext cx="3839042" cy="1381125"/>
          </a:xfrm>
          <a:prstGeom prst="rect">
            <a:avLst/>
          </a:prstGeom>
        </p:spPr>
        <p:txBody>
          <a:bodyPr anchor="t" rtlCol="false" tIns="0" lIns="0" bIns="0" rIns="0">
            <a:spAutoFit/>
          </a:bodyPr>
          <a:lstStyle/>
          <a:p>
            <a:pPr algn="ctr">
              <a:lnSpc>
                <a:spcPts val="3600"/>
              </a:lnSpc>
            </a:pPr>
            <a:r>
              <a:rPr lang="en-US" sz="3000">
                <a:solidFill>
                  <a:srgbClr val="FFFFFF"/>
                </a:solidFill>
                <a:latin typeface="Open Sauce"/>
              </a:rPr>
              <a:t>100% free for personal or commercial use</a:t>
            </a:r>
          </a:p>
        </p:txBody>
      </p:sp>
      <p:sp>
        <p:nvSpPr>
          <p:cNvPr name="TextBox 19" id="19"/>
          <p:cNvSpPr txBox="true"/>
          <p:nvPr/>
        </p:nvSpPr>
        <p:spPr>
          <a:xfrm rot="0">
            <a:off x="9601641" y="7620000"/>
            <a:ext cx="3515143" cy="1381125"/>
          </a:xfrm>
          <a:prstGeom prst="rect">
            <a:avLst/>
          </a:prstGeom>
        </p:spPr>
        <p:txBody>
          <a:bodyPr anchor="t" rtlCol="false" tIns="0" lIns="0" bIns="0" rIns="0">
            <a:spAutoFit/>
          </a:bodyPr>
          <a:lstStyle/>
          <a:p>
            <a:pPr algn="ctr">
              <a:lnSpc>
                <a:spcPts val="3600"/>
              </a:lnSpc>
            </a:pPr>
            <a:r>
              <a:rPr lang="en-US" sz="3000">
                <a:solidFill>
                  <a:srgbClr val="FFFFFF"/>
                </a:solidFill>
                <a:latin typeface="Open Sauce"/>
              </a:rPr>
              <a:t>Ready to use, professional, and customizable</a:t>
            </a:r>
          </a:p>
        </p:txBody>
      </p:sp>
      <p:sp>
        <p:nvSpPr>
          <p:cNvPr name="TextBox 20" id="20"/>
          <p:cNvSpPr txBox="true"/>
          <p:nvPr/>
        </p:nvSpPr>
        <p:spPr>
          <a:xfrm rot="0">
            <a:off x="13564213" y="7620000"/>
            <a:ext cx="3695087" cy="1381125"/>
          </a:xfrm>
          <a:prstGeom prst="rect">
            <a:avLst/>
          </a:prstGeom>
        </p:spPr>
        <p:txBody>
          <a:bodyPr anchor="t" rtlCol="false" tIns="0" lIns="0" bIns="0" rIns="0">
            <a:spAutoFit/>
          </a:bodyPr>
          <a:lstStyle/>
          <a:p>
            <a:pPr algn="ctr">
              <a:lnSpc>
                <a:spcPts val="3600"/>
              </a:lnSpc>
            </a:pPr>
            <a:r>
              <a:rPr lang="en-US" sz="3000">
                <a:solidFill>
                  <a:srgbClr val="FFFFFF"/>
                </a:solidFill>
                <a:latin typeface="Open Sauce"/>
              </a:rPr>
              <a:t>Blow your audience away with attractive visuals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sp>
        <p:nvSpPr>
          <p:cNvPr name="TextBox 2" id="2"/>
          <p:cNvSpPr txBox="true"/>
          <p:nvPr/>
        </p:nvSpPr>
        <p:spPr>
          <a:xfrm rot="0">
            <a:off x="1339778" y="700250"/>
            <a:ext cx="10590775" cy="1524000"/>
          </a:xfrm>
          <a:prstGeom prst="rect">
            <a:avLst/>
          </a:prstGeom>
        </p:spPr>
        <p:txBody>
          <a:bodyPr anchor="t" rtlCol="false" tIns="0" lIns="0" bIns="0" rIns="0">
            <a:spAutoFit/>
          </a:bodyPr>
          <a:lstStyle/>
          <a:p>
            <a:pPr algn="l" marL="0" indent="0" lvl="0">
              <a:lnSpc>
                <a:spcPts val="6000"/>
              </a:lnSpc>
              <a:spcBef>
                <a:spcPct val="0"/>
              </a:spcBef>
            </a:pPr>
            <a:r>
              <a:rPr lang="en-US" sz="5000">
                <a:solidFill>
                  <a:srgbClr val="225F44"/>
                </a:solidFill>
                <a:latin typeface="Montserrat"/>
              </a:rPr>
              <a:t>Use this presentation as a Google Slide template in 3 steps</a:t>
            </a:r>
          </a:p>
        </p:txBody>
      </p:sp>
      <p:pic>
        <p:nvPicPr>
          <p:cNvPr name="Picture 3" id="3"/>
          <p:cNvPicPr>
            <a:picLocks noChangeAspect="true"/>
          </p:cNvPicPr>
          <p:nvPr/>
        </p:nvPicPr>
        <p:blipFill>
          <a:blip r:embed="rId2"/>
          <a:srcRect l="0" t="0" r="0" b="0"/>
          <a:stretch>
            <a:fillRect/>
          </a:stretch>
        </p:blipFill>
        <p:spPr>
          <a:xfrm flipH="false" flipV="false" rot="0">
            <a:off x="1339778" y="6336477"/>
            <a:ext cx="3132773" cy="3159625"/>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7263788" y="6103539"/>
            <a:ext cx="2528899" cy="3941784"/>
          </a:xfrm>
          <a:prstGeom prst="rect">
            <a:avLst/>
          </a:prstGeom>
        </p:spPr>
      </p:pic>
      <p:sp>
        <p:nvSpPr>
          <p:cNvPr name="TextBox 5" id="5"/>
          <p:cNvSpPr txBox="true"/>
          <p:nvPr/>
        </p:nvSpPr>
        <p:spPr>
          <a:xfrm rot="0">
            <a:off x="7263788" y="4336530"/>
            <a:ext cx="3760423" cy="1479920"/>
          </a:xfrm>
          <a:prstGeom prst="rect">
            <a:avLst/>
          </a:prstGeom>
        </p:spPr>
        <p:txBody>
          <a:bodyPr anchor="t" rtlCol="false" tIns="0" lIns="0" bIns="0" rIns="0">
            <a:spAutoFit/>
          </a:bodyPr>
          <a:lstStyle/>
          <a:p>
            <a:pPr algn="l" marL="0" indent="0" lvl="0">
              <a:lnSpc>
                <a:spcPts val="2940"/>
              </a:lnSpc>
              <a:spcBef>
                <a:spcPct val="0"/>
              </a:spcBef>
            </a:pPr>
            <a:r>
              <a:rPr lang="en-US" sz="2100" u="none">
                <a:solidFill>
                  <a:srgbClr val="000000"/>
                </a:solidFill>
                <a:latin typeface="Open Sauce"/>
              </a:rPr>
              <a:t>Click on the "Share" button on the top right corner in Canva and click on "More" at the bottom of the menu.</a:t>
            </a:r>
          </a:p>
        </p:txBody>
      </p:sp>
      <p:pic>
        <p:nvPicPr>
          <p:cNvPr name="Picture 6" id="6"/>
          <p:cNvPicPr>
            <a:picLocks noChangeAspect="true"/>
          </p:cNvPicPr>
          <p:nvPr/>
        </p:nvPicPr>
        <p:blipFill>
          <a:blip r:embed="rId4"/>
          <a:srcRect l="0" t="0" r="0" b="0"/>
          <a:stretch>
            <a:fillRect/>
          </a:stretch>
        </p:blipFill>
        <p:spPr>
          <a:xfrm flipH="false" flipV="false" rot="0">
            <a:off x="13177350" y="7218085"/>
            <a:ext cx="3066913" cy="1712692"/>
          </a:xfrm>
          <a:prstGeom prst="rect">
            <a:avLst/>
          </a:prstGeom>
        </p:spPr>
      </p:pic>
      <p:sp>
        <p:nvSpPr>
          <p:cNvPr name="TextBox 7" id="7"/>
          <p:cNvSpPr txBox="true"/>
          <p:nvPr/>
        </p:nvSpPr>
        <p:spPr>
          <a:xfrm rot="0">
            <a:off x="1358048" y="4336530"/>
            <a:ext cx="3997387" cy="1851329"/>
          </a:xfrm>
          <a:prstGeom prst="rect">
            <a:avLst/>
          </a:prstGeom>
        </p:spPr>
        <p:txBody>
          <a:bodyPr anchor="t" rtlCol="false" tIns="0" lIns="0" bIns="0" rIns="0">
            <a:spAutoFit/>
          </a:bodyPr>
          <a:lstStyle/>
          <a:p>
            <a:pPr marL="0" indent="0" lvl="0">
              <a:lnSpc>
                <a:spcPts val="2940"/>
              </a:lnSpc>
              <a:spcBef>
                <a:spcPct val="0"/>
              </a:spcBef>
            </a:pPr>
            <a:r>
              <a:rPr lang="en-US" sz="2100" u="none">
                <a:solidFill>
                  <a:srgbClr val="000000"/>
                </a:solidFill>
                <a:latin typeface="Open Sauce"/>
              </a:rPr>
              <a:t>Click on the "Canva" button next to this presentation. Start editing your presentation. You may need to sign in to your Canva account.</a:t>
            </a:r>
          </a:p>
        </p:txBody>
      </p:sp>
      <p:sp>
        <p:nvSpPr>
          <p:cNvPr name="TextBox 8" id="8"/>
          <p:cNvSpPr txBox="true"/>
          <p:nvPr/>
        </p:nvSpPr>
        <p:spPr>
          <a:xfrm rot="0">
            <a:off x="13169529" y="4336530"/>
            <a:ext cx="3760423" cy="2594147"/>
          </a:xfrm>
          <a:prstGeom prst="rect">
            <a:avLst/>
          </a:prstGeom>
        </p:spPr>
        <p:txBody>
          <a:bodyPr anchor="t" rtlCol="false" tIns="0" lIns="0" bIns="0" rIns="0">
            <a:spAutoFit/>
          </a:bodyPr>
          <a:lstStyle/>
          <a:p>
            <a:pPr algn="l" marL="0" indent="0" lvl="0">
              <a:lnSpc>
                <a:spcPts val="2940"/>
              </a:lnSpc>
              <a:spcBef>
                <a:spcPct val="0"/>
              </a:spcBef>
            </a:pPr>
            <a:r>
              <a:rPr lang="en-US" sz="2100">
                <a:solidFill>
                  <a:srgbClr val="000000"/>
                </a:solidFill>
                <a:latin typeface="Open Sauce"/>
              </a:rPr>
              <a:t>Enter "Google Drive" in the search bar and click on the Google Drive icon to add this design as a Google slide in your G Drive. It will ask you to link your Google account to Canva the first time.</a:t>
            </a:r>
          </a:p>
        </p:txBody>
      </p:sp>
      <p:grpSp>
        <p:nvGrpSpPr>
          <p:cNvPr name="Group 9" id="9"/>
          <p:cNvGrpSpPr/>
          <p:nvPr/>
        </p:nvGrpSpPr>
        <p:grpSpPr>
          <a:xfrm rot="0">
            <a:off x="1358048" y="2995887"/>
            <a:ext cx="12982208" cy="1170727"/>
            <a:chOff x="0" y="0"/>
            <a:chExt cx="17309611" cy="1560970"/>
          </a:xfrm>
        </p:grpSpPr>
        <p:grpSp>
          <p:nvGrpSpPr>
            <p:cNvPr name="Group 10" id="10"/>
            <p:cNvGrpSpPr/>
            <p:nvPr/>
          </p:nvGrpSpPr>
          <p:grpSpPr>
            <a:xfrm rot="0">
              <a:off x="0" y="0"/>
              <a:ext cx="1560970" cy="1560970"/>
              <a:chOff x="0" y="0"/>
              <a:chExt cx="812800" cy="812800"/>
            </a:xfrm>
          </p:grpSpPr>
          <p:sp>
            <p:nvSpPr>
              <p:cNvPr name="Freeform 11" id="11"/>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13" id="13"/>
            <p:cNvSpPr txBox="true"/>
            <p:nvPr/>
          </p:nvSpPr>
          <p:spPr>
            <a:xfrm rot="0">
              <a:off x="614428" y="222204"/>
              <a:ext cx="332113" cy="1116562"/>
            </a:xfrm>
            <a:prstGeom prst="rect">
              <a:avLst/>
            </a:prstGeom>
          </p:spPr>
          <p:txBody>
            <a:bodyPr anchor="t" rtlCol="false" tIns="0" lIns="0" bIns="0" rIns="0">
              <a:spAutoFit/>
            </a:bodyPr>
            <a:lstStyle/>
            <a:p>
              <a:pPr algn="just" marL="0" indent="0" lvl="0">
                <a:lnSpc>
                  <a:spcPts val="6594"/>
                </a:lnSpc>
                <a:spcBef>
                  <a:spcPct val="0"/>
                </a:spcBef>
              </a:pPr>
              <a:r>
                <a:rPr lang="en-US" sz="5495">
                  <a:solidFill>
                    <a:srgbClr val="FFFFFF"/>
                  </a:solidFill>
                  <a:latin typeface="Montserrat Extra-Bold Bold"/>
                </a:rPr>
                <a:t>1</a:t>
              </a:r>
            </a:p>
          </p:txBody>
        </p:sp>
        <p:sp>
          <p:nvSpPr>
            <p:cNvPr name="AutoShape 14" id="14"/>
            <p:cNvSpPr/>
            <p:nvPr/>
          </p:nvSpPr>
          <p:spPr>
            <a:xfrm>
              <a:off x="1423339" y="780485"/>
              <a:ext cx="14325302" cy="0"/>
            </a:xfrm>
            <a:prstGeom prst="line">
              <a:avLst/>
            </a:prstGeom>
            <a:ln cap="flat" w="50800">
              <a:solidFill>
                <a:srgbClr val="225F44"/>
              </a:solidFill>
              <a:prstDash val="solid"/>
              <a:headEnd type="none" len="sm" w="sm"/>
              <a:tailEnd type="none" len="sm" w="sm"/>
            </a:ln>
          </p:spPr>
        </p:sp>
        <p:grpSp>
          <p:nvGrpSpPr>
            <p:cNvPr name="Group 15" id="15"/>
            <p:cNvGrpSpPr/>
            <p:nvPr/>
          </p:nvGrpSpPr>
          <p:grpSpPr>
            <a:xfrm rot="0">
              <a:off x="7874321" y="0"/>
              <a:ext cx="1560970" cy="1560970"/>
              <a:chOff x="0" y="0"/>
              <a:chExt cx="812800" cy="812800"/>
            </a:xfrm>
          </p:grpSpPr>
          <p:sp>
            <p:nvSpPr>
              <p:cNvPr name="Freeform 16" id="16"/>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18" id="18"/>
            <p:cNvSpPr txBox="true"/>
            <p:nvPr/>
          </p:nvSpPr>
          <p:spPr>
            <a:xfrm rot="0">
              <a:off x="8399849" y="222204"/>
              <a:ext cx="332113" cy="1116562"/>
            </a:xfrm>
            <a:prstGeom prst="rect">
              <a:avLst/>
            </a:prstGeom>
          </p:spPr>
          <p:txBody>
            <a:bodyPr anchor="t" rtlCol="false" tIns="0" lIns="0" bIns="0" rIns="0">
              <a:spAutoFit/>
            </a:bodyPr>
            <a:lstStyle/>
            <a:p>
              <a:pPr algn="just" marL="0" indent="0" lvl="0">
                <a:lnSpc>
                  <a:spcPts val="6594"/>
                </a:lnSpc>
                <a:spcBef>
                  <a:spcPct val="0"/>
                </a:spcBef>
              </a:pPr>
              <a:r>
                <a:rPr lang="en-US" sz="5495">
                  <a:solidFill>
                    <a:srgbClr val="FFFFFF"/>
                  </a:solidFill>
                  <a:latin typeface="Montserrat Extra-Bold Bold"/>
                </a:rPr>
                <a:t>2</a:t>
              </a:r>
            </a:p>
          </p:txBody>
        </p:sp>
        <p:grpSp>
          <p:nvGrpSpPr>
            <p:cNvPr name="Group 19" id="19"/>
            <p:cNvGrpSpPr/>
            <p:nvPr/>
          </p:nvGrpSpPr>
          <p:grpSpPr>
            <a:xfrm rot="0">
              <a:off x="15748641" y="0"/>
              <a:ext cx="1560970" cy="1560970"/>
              <a:chOff x="0" y="0"/>
              <a:chExt cx="812800" cy="812800"/>
            </a:xfrm>
          </p:grpSpPr>
          <p:sp>
            <p:nvSpPr>
              <p:cNvPr name="Freeform 20" id="20"/>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21" id="21"/>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TextBox 22" id="22"/>
            <p:cNvSpPr txBox="true"/>
            <p:nvPr/>
          </p:nvSpPr>
          <p:spPr>
            <a:xfrm rot="0">
              <a:off x="16274170" y="222204"/>
              <a:ext cx="332113" cy="1116562"/>
            </a:xfrm>
            <a:prstGeom prst="rect">
              <a:avLst/>
            </a:prstGeom>
          </p:spPr>
          <p:txBody>
            <a:bodyPr anchor="t" rtlCol="false" tIns="0" lIns="0" bIns="0" rIns="0">
              <a:spAutoFit/>
            </a:bodyPr>
            <a:lstStyle/>
            <a:p>
              <a:pPr algn="just" marL="0" indent="0" lvl="0">
                <a:lnSpc>
                  <a:spcPts val="6594"/>
                </a:lnSpc>
                <a:spcBef>
                  <a:spcPct val="0"/>
                </a:spcBef>
              </a:pPr>
              <a:r>
                <a:rPr lang="en-US" sz="5495">
                  <a:solidFill>
                    <a:srgbClr val="FFFFFF"/>
                  </a:solidFill>
                  <a:latin typeface="Montserrat Extra-Bold Bold"/>
                </a:rPr>
                <a:t>3</a:t>
              </a:r>
            </a:p>
          </p:txBody>
        </p:sp>
      </p:grpSp>
      <p:pic>
        <p:nvPicPr>
          <p:cNvPr name="Picture 23" id="2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7837183">
            <a:off x="15305424" y="-1515344"/>
            <a:ext cx="3249055" cy="5996578"/>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sp>
        <p:nvSpPr>
          <p:cNvPr name="TextBox 2" id="2"/>
          <p:cNvSpPr txBox="true"/>
          <p:nvPr/>
        </p:nvSpPr>
        <p:spPr>
          <a:xfrm rot="0">
            <a:off x="1028700" y="844628"/>
            <a:ext cx="9252238" cy="1219200"/>
          </a:xfrm>
          <a:prstGeom prst="rect">
            <a:avLst/>
          </a:prstGeom>
        </p:spPr>
        <p:txBody>
          <a:bodyPr anchor="t" rtlCol="false" tIns="0" lIns="0" bIns="0" rIns="0">
            <a:spAutoFit/>
          </a:bodyPr>
          <a:lstStyle/>
          <a:p>
            <a:pPr marL="0" indent="0" lvl="0">
              <a:lnSpc>
                <a:spcPts val="9600"/>
              </a:lnSpc>
              <a:spcBef>
                <a:spcPct val="0"/>
              </a:spcBef>
            </a:pPr>
            <a:r>
              <a:rPr lang="en-US" sz="8000">
                <a:solidFill>
                  <a:srgbClr val="225F44"/>
                </a:solidFill>
                <a:latin typeface="Montserrat"/>
              </a:rPr>
              <a:t>Table Of Contents</a:t>
            </a:r>
          </a:p>
        </p:txBody>
      </p:sp>
      <p:pic>
        <p:nvPicPr>
          <p:cNvPr name="Picture 3" id="3"/>
          <p:cNvPicPr>
            <a:picLocks noChangeAspect="true"/>
          </p:cNvPicPr>
          <p:nvPr/>
        </p:nvPicPr>
        <p:blipFill>
          <a:blip r:embed="rId2"/>
          <a:srcRect l="7140" t="10014" r="2873" b="0"/>
          <a:stretch>
            <a:fillRect/>
          </a:stretch>
        </p:blipFill>
        <p:spPr>
          <a:xfrm flipH="false" flipV="false" rot="0">
            <a:off x="11412218" y="-26673"/>
            <a:ext cx="6875782" cy="10313673"/>
          </a:xfrm>
          <a:prstGeom prst="rect">
            <a:avLst/>
          </a:prstGeom>
        </p:spPr>
      </p:pic>
      <p:grpSp>
        <p:nvGrpSpPr>
          <p:cNvPr name="Group 4" id="4"/>
          <p:cNvGrpSpPr/>
          <p:nvPr/>
        </p:nvGrpSpPr>
        <p:grpSpPr>
          <a:xfrm rot="0">
            <a:off x="3440333" y="2711641"/>
            <a:ext cx="5223281" cy="1180185"/>
            <a:chOff x="0" y="0"/>
            <a:chExt cx="1923681" cy="434650"/>
          </a:xfrm>
        </p:grpSpPr>
        <p:sp>
          <p:nvSpPr>
            <p:cNvPr name="Freeform 5" id="5"/>
            <p:cNvSpPr/>
            <p:nvPr/>
          </p:nvSpPr>
          <p:spPr>
            <a:xfrm flipH="false" flipV="false">
              <a:off x="0" y="0"/>
              <a:ext cx="1923681" cy="434650"/>
            </a:xfrm>
            <a:custGeom>
              <a:avLst/>
              <a:gdLst/>
              <a:ahLst/>
              <a:cxnLst/>
              <a:rect r="r" b="b" t="t" l="l"/>
              <a:pathLst>
                <a:path h="434650" w="1923681">
                  <a:moveTo>
                    <a:pt x="75592" y="0"/>
                  </a:moveTo>
                  <a:lnTo>
                    <a:pt x="1848089" y="0"/>
                  </a:lnTo>
                  <a:cubicBezTo>
                    <a:pt x="1868137" y="0"/>
                    <a:pt x="1887364" y="7964"/>
                    <a:pt x="1901541" y="22140"/>
                  </a:cubicBezTo>
                  <a:cubicBezTo>
                    <a:pt x="1915717" y="36317"/>
                    <a:pt x="1923681" y="55544"/>
                    <a:pt x="1923681" y="75592"/>
                  </a:cubicBezTo>
                  <a:lnTo>
                    <a:pt x="1923681" y="359058"/>
                  </a:lnTo>
                  <a:cubicBezTo>
                    <a:pt x="1923681" y="400806"/>
                    <a:pt x="1889837" y="434650"/>
                    <a:pt x="1848089" y="434650"/>
                  </a:cubicBezTo>
                  <a:lnTo>
                    <a:pt x="75592" y="434650"/>
                  </a:lnTo>
                  <a:cubicBezTo>
                    <a:pt x="33844" y="434650"/>
                    <a:pt x="0" y="400806"/>
                    <a:pt x="0" y="359058"/>
                  </a:cubicBezTo>
                  <a:lnTo>
                    <a:pt x="0" y="75592"/>
                  </a:lnTo>
                  <a:cubicBezTo>
                    <a:pt x="0" y="33844"/>
                    <a:pt x="33844" y="0"/>
                    <a:pt x="75592" y="0"/>
                  </a:cubicBezTo>
                  <a:close/>
                </a:path>
              </a:pathLst>
            </a:custGeom>
            <a:solidFill>
              <a:srgbClr val="000000">
                <a:alpha val="0"/>
              </a:srgbClr>
            </a:solidFill>
            <a:ln w="38100">
              <a:solidFill>
                <a:srgbClr val="225F44"/>
              </a:solidFill>
            </a:ln>
          </p:spPr>
        </p:sp>
        <p:sp>
          <p:nvSpPr>
            <p:cNvPr name="TextBox 6" id="6"/>
            <p:cNvSpPr txBox="true"/>
            <p:nvPr/>
          </p:nvSpPr>
          <p:spPr>
            <a:xfrm>
              <a:off x="0" y="-47625"/>
              <a:ext cx="812800" cy="860425"/>
            </a:xfrm>
            <a:prstGeom prst="rect">
              <a:avLst/>
            </a:prstGeom>
          </p:spPr>
          <p:txBody>
            <a:bodyPr anchor="ctr" rtlCol="false" tIns="36329" lIns="36329" bIns="36329" rIns="36329"/>
            <a:lstStyle/>
            <a:p>
              <a:pPr algn="ctr">
                <a:lnSpc>
                  <a:spcPts val="3359"/>
                </a:lnSpc>
              </a:pPr>
            </a:p>
          </p:txBody>
        </p:sp>
      </p:grpSp>
      <p:grpSp>
        <p:nvGrpSpPr>
          <p:cNvPr name="Group 7" id="7"/>
          <p:cNvGrpSpPr/>
          <p:nvPr/>
        </p:nvGrpSpPr>
        <p:grpSpPr>
          <a:xfrm rot="0">
            <a:off x="1028700" y="2711641"/>
            <a:ext cx="1218907" cy="1218907"/>
            <a:chOff x="0" y="0"/>
            <a:chExt cx="812800" cy="812800"/>
          </a:xfrm>
        </p:grpSpPr>
        <p:sp>
          <p:nvSpPr>
            <p:cNvPr name="Freeform 8" id="8"/>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9" id="9"/>
            <p:cNvSpPr txBox="true"/>
            <p:nvPr/>
          </p:nvSpPr>
          <p:spPr>
            <a:xfrm>
              <a:off x="76200" y="28575"/>
              <a:ext cx="660400" cy="708025"/>
            </a:xfrm>
            <a:prstGeom prst="rect">
              <a:avLst/>
            </a:prstGeom>
          </p:spPr>
          <p:txBody>
            <a:bodyPr anchor="ctr" rtlCol="false" tIns="36329" lIns="36329" bIns="36329" rIns="36329"/>
            <a:lstStyle/>
            <a:p>
              <a:pPr algn="ctr">
                <a:lnSpc>
                  <a:spcPts val="3359"/>
                </a:lnSpc>
              </a:pPr>
            </a:p>
          </p:txBody>
        </p:sp>
      </p:grpSp>
      <p:sp>
        <p:nvSpPr>
          <p:cNvPr name="AutoShape 10" id="10"/>
          <p:cNvSpPr/>
          <p:nvPr/>
        </p:nvSpPr>
        <p:spPr>
          <a:xfrm flipV="true">
            <a:off x="1812889" y="3320021"/>
            <a:ext cx="1651258" cy="2147"/>
          </a:xfrm>
          <a:prstGeom prst="line">
            <a:avLst/>
          </a:prstGeom>
          <a:ln cap="flat" w="28575">
            <a:solidFill>
              <a:srgbClr val="225F44"/>
            </a:solidFill>
            <a:prstDash val="solid"/>
            <a:headEnd type="none" len="sm" w="sm"/>
            <a:tailEnd type="none" len="sm" w="sm"/>
          </a:ln>
        </p:spPr>
      </p:sp>
      <p:sp>
        <p:nvSpPr>
          <p:cNvPr name="TextBox 11" id="11"/>
          <p:cNvSpPr txBox="true"/>
          <p:nvPr/>
        </p:nvSpPr>
        <p:spPr>
          <a:xfrm rot="0">
            <a:off x="3715396" y="2865791"/>
            <a:ext cx="4673156"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225F44"/>
                </a:solidFill>
                <a:latin typeface="Montserrat"/>
              </a:rPr>
              <a:t>Introduction</a:t>
            </a:r>
          </a:p>
        </p:txBody>
      </p:sp>
      <p:sp>
        <p:nvSpPr>
          <p:cNvPr name="TextBox 12" id="12"/>
          <p:cNvSpPr txBox="true"/>
          <p:nvPr/>
        </p:nvSpPr>
        <p:spPr>
          <a:xfrm rot="0">
            <a:off x="1470386" y="2865791"/>
            <a:ext cx="259335"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FFFFFF"/>
                </a:solidFill>
                <a:latin typeface="Montserrat Extra-Bold Bold"/>
              </a:rPr>
              <a:t>1</a:t>
            </a:r>
          </a:p>
        </p:txBody>
      </p:sp>
      <p:grpSp>
        <p:nvGrpSpPr>
          <p:cNvPr name="Group 13" id="13"/>
          <p:cNvGrpSpPr/>
          <p:nvPr/>
        </p:nvGrpSpPr>
        <p:grpSpPr>
          <a:xfrm rot="0">
            <a:off x="3440333" y="4137109"/>
            <a:ext cx="5812313" cy="1180185"/>
            <a:chOff x="0" y="0"/>
            <a:chExt cx="2140615" cy="434650"/>
          </a:xfrm>
        </p:grpSpPr>
        <p:sp>
          <p:nvSpPr>
            <p:cNvPr name="Freeform 14" id="14"/>
            <p:cNvSpPr/>
            <p:nvPr/>
          </p:nvSpPr>
          <p:spPr>
            <a:xfrm flipH="false" flipV="false">
              <a:off x="0" y="0"/>
              <a:ext cx="2140615" cy="434650"/>
            </a:xfrm>
            <a:custGeom>
              <a:avLst/>
              <a:gdLst/>
              <a:ahLst/>
              <a:cxnLst/>
              <a:rect r="r" b="b" t="t" l="l"/>
              <a:pathLst>
                <a:path h="434650" w="2140615">
                  <a:moveTo>
                    <a:pt x="67931" y="0"/>
                  </a:moveTo>
                  <a:lnTo>
                    <a:pt x="2072684" y="0"/>
                  </a:lnTo>
                  <a:cubicBezTo>
                    <a:pt x="2110201" y="0"/>
                    <a:pt x="2140615" y="30414"/>
                    <a:pt x="2140615" y="67931"/>
                  </a:cubicBezTo>
                  <a:lnTo>
                    <a:pt x="2140615" y="366719"/>
                  </a:lnTo>
                  <a:cubicBezTo>
                    <a:pt x="2140615" y="384735"/>
                    <a:pt x="2133458" y="402014"/>
                    <a:pt x="2120719" y="414753"/>
                  </a:cubicBezTo>
                  <a:cubicBezTo>
                    <a:pt x="2107979" y="427493"/>
                    <a:pt x="2090700" y="434650"/>
                    <a:pt x="2072684" y="434650"/>
                  </a:cubicBezTo>
                  <a:lnTo>
                    <a:pt x="67931" y="434650"/>
                  </a:lnTo>
                  <a:cubicBezTo>
                    <a:pt x="30414" y="434650"/>
                    <a:pt x="0" y="404236"/>
                    <a:pt x="0" y="366719"/>
                  </a:cubicBezTo>
                  <a:lnTo>
                    <a:pt x="0" y="67931"/>
                  </a:lnTo>
                  <a:cubicBezTo>
                    <a:pt x="0" y="30414"/>
                    <a:pt x="30414" y="0"/>
                    <a:pt x="67931" y="0"/>
                  </a:cubicBezTo>
                  <a:close/>
                </a:path>
              </a:pathLst>
            </a:custGeom>
            <a:solidFill>
              <a:srgbClr val="000000">
                <a:alpha val="0"/>
              </a:srgbClr>
            </a:solidFill>
            <a:ln w="38100">
              <a:solidFill>
                <a:srgbClr val="225F44"/>
              </a:solidFill>
            </a:ln>
          </p:spPr>
        </p:sp>
        <p:sp>
          <p:nvSpPr>
            <p:cNvPr name="TextBox 15" id="15"/>
            <p:cNvSpPr txBox="true"/>
            <p:nvPr/>
          </p:nvSpPr>
          <p:spPr>
            <a:xfrm>
              <a:off x="0" y="-47625"/>
              <a:ext cx="812800" cy="860425"/>
            </a:xfrm>
            <a:prstGeom prst="rect">
              <a:avLst/>
            </a:prstGeom>
          </p:spPr>
          <p:txBody>
            <a:bodyPr anchor="ctr" rtlCol="false" tIns="36329" lIns="36329" bIns="36329" rIns="36329"/>
            <a:lstStyle/>
            <a:p>
              <a:pPr algn="ctr">
                <a:lnSpc>
                  <a:spcPts val="3359"/>
                </a:lnSpc>
              </a:pPr>
            </a:p>
          </p:txBody>
        </p:sp>
      </p:grpSp>
      <p:grpSp>
        <p:nvGrpSpPr>
          <p:cNvPr name="Group 16" id="16"/>
          <p:cNvGrpSpPr/>
          <p:nvPr/>
        </p:nvGrpSpPr>
        <p:grpSpPr>
          <a:xfrm rot="0">
            <a:off x="1028700" y="4137109"/>
            <a:ext cx="1218907" cy="1218907"/>
            <a:chOff x="0" y="0"/>
            <a:chExt cx="812800" cy="812800"/>
          </a:xfrm>
        </p:grpSpPr>
        <p:sp>
          <p:nvSpPr>
            <p:cNvPr name="Freeform 17" id="17"/>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18" id="18"/>
            <p:cNvSpPr txBox="true"/>
            <p:nvPr/>
          </p:nvSpPr>
          <p:spPr>
            <a:xfrm>
              <a:off x="76200" y="28575"/>
              <a:ext cx="660400" cy="708025"/>
            </a:xfrm>
            <a:prstGeom prst="rect">
              <a:avLst/>
            </a:prstGeom>
          </p:spPr>
          <p:txBody>
            <a:bodyPr anchor="ctr" rtlCol="false" tIns="36329" lIns="36329" bIns="36329" rIns="36329"/>
            <a:lstStyle/>
            <a:p>
              <a:pPr algn="ctr">
                <a:lnSpc>
                  <a:spcPts val="3359"/>
                </a:lnSpc>
              </a:pPr>
            </a:p>
          </p:txBody>
        </p:sp>
      </p:grpSp>
      <p:sp>
        <p:nvSpPr>
          <p:cNvPr name="AutoShape 19" id="19"/>
          <p:cNvSpPr/>
          <p:nvPr/>
        </p:nvSpPr>
        <p:spPr>
          <a:xfrm flipV="true">
            <a:off x="1812889" y="4745489"/>
            <a:ext cx="1651258" cy="2147"/>
          </a:xfrm>
          <a:prstGeom prst="line">
            <a:avLst/>
          </a:prstGeom>
          <a:ln cap="flat" w="28575">
            <a:solidFill>
              <a:srgbClr val="225F44"/>
            </a:solidFill>
            <a:prstDash val="solid"/>
            <a:headEnd type="none" len="sm" w="sm"/>
            <a:tailEnd type="none" len="sm" w="sm"/>
          </a:ln>
        </p:spPr>
      </p:sp>
      <p:sp>
        <p:nvSpPr>
          <p:cNvPr name="TextBox 20" id="20"/>
          <p:cNvSpPr txBox="true"/>
          <p:nvPr/>
        </p:nvSpPr>
        <p:spPr>
          <a:xfrm rot="0">
            <a:off x="3715396" y="4291260"/>
            <a:ext cx="5428604"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225F44"/>
                </a:solidFill>
                <a:latin typeface="Montserrat"/>
              </a:rPr>
              <a:t>Our Company</a:t>
            </a:r>
          </a:p>
        </p:txBody>
      </p:sp>
      <p:sp>
        <p:nvSpPr>
          <p:cNvPr name="TextBox 21" id="21"/>
          <p:cNvSpPr txBox="true"/>
          <p:nvPr/>
        </p:nvSpPr>
        <p:spPr>
          <a:xfrm rot="0">
            <a:off x="1451336" y="4291260"/>
            <a:ext cx="259335"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FFFFFF"/>
                </a:solidFill>
                <a:latin typeface="Montserrat Extra-Bold Bold"/>
              </a:rPr>
              <a:t>2</a:t>
            </a:r>
          </a:p>
        </p:txBody>
      </p:sp>
      <p:grpSp>
        <p:nvGrpSpPr>
          <p:cNvPr name="Group 22" id="22"/>
          <p:cNvGrpSpPr/>
          <p:nvPr/>
        </p:nvGrpSpPr>
        <p:grpSpPr>
          <a:xfrm rot="0">
            <a:off x="3440333" y="5565933"/>
            <a:ext cx="3771739" cy="1180185"/>
            <a:chOff x="0" y="0"/>
            <a:chExt cx="1389093" cy="434650"/>
          </a:xfrm>
        </p:grpSpPr>
        <p:sp>
          <p:nvSpPr>
            <p:cNvPr name="Freeform 23" id="23"/>
            <p:cNvSpPr/>
            <p:nvPr/>
          </p:nvSpPr>
          <p:spPr>
            <a:xfrm flipH="false" flipV="false">
              <a:off x="0" y="0"/>
              <a:ext cx="1389093" cy="434650"/>
            </a:xfrm>
            <a:custGeom>
              <a:avLst/>
              <a:gdLst/>
              <a:ahLst/>
              <a:cxnLst/>
              <a:rect r="r" b="b" t="t" l="l"/>
              <a:pathLst>
                <a:path h="434650" w="1389093">
                  <a:moveTo>
                    <a:pt x="104683" y="0"/>
                  </a:moveTo>
                  <a:lnTo>
                    <a:pt x="1284410" y="0"/>
                  </a:lnTo>
                  <a:cubicBezTo>
                    <a:pt x="1342225" y="0"/>
                    <a:pt x="1389093" y="46868"/>
                    <a:pt x="1389093" y="104683"/>
                  </a:cubicBezTo>
                  <a:lnTo>
                    <a:pt x="1389093" y="329967"/>
                  </a:lnTo>
                  <a:cubicBezTo>
                    <a:pt x="1389093" y="387782"/>
                    <a:pt x="1342225" y="434650"/>
                    <a:pt x="1284410" y="434650"/>
                  </a:cubicBezTo>
                  <a:lnTo>
                    <a:pt x="104683" y="434650"/>
                  </a:lnTo>
                  <a:cubicBezTo>
                    <a:pt x="46868" y="434650"/>
                    <a:pt x="0" y="387782"/>
                    <a:pt x="0" y="329967"/>
                  </a:cubicBezTo>
                  <a:lnTo>
                    <a:pt x="0" y="104683"/>
                  </a:lnTo>
                  <a:cubicBezTo>
                    <a:pt x="0" y="46868"/>
                    <a:pt x="46868" y="0"/>
                    <a:pt x="104683" y="0"/>
                  </a:cubicBezTo>
                  <a:close/>
                </a:path>
              </a:pathLst>
            </a:custGeom>
            <a:solidFill>
              <a:srgbClr val="000000">
                <a:alpha val="0"/>
              </a:srgbClr>
            </a:solidFill>
            <a:ln w="38100">
              <a:solidFill>
                <a:srgbClr val="225F44"/>
              </a:solidFill>
            </a:ln>
          </p:spPr>
        </p:sp>
        <p:sp>
          <p:nvSpPr>
            <p:cNvPr name="TextBox 24" id="24"/>
            <p:cNvSpPr txBox="true"/>
            <p:nvPr/>
          </p:nvSpPr>
          <p:spPr>
            <a:xfrm>
              <a:off x="0" y="-47625"/>
              <a:ext cx="812800" cy="860425"/>
            </a:xfrm>
            <a:prstGeom prst="rect">
              <a:avLst/>
            </a:prstGeom>
          </p:spPr>
          <p:txBody>
            <a:bodyPr anchor="ctr" rtlCol="false" tIns="36329" lIns="36329" bIns="36329" rIns="36329"/>
            <a:lstStyle/>
            <a:p>
              <a:pPr algn="ctr">
                <a:lnSpc>
                  <a:spcPts val="3359"/>
                </a:lnSpc>
              </a:pPr>
            </a:p>
          </p:txBody>
        </p:sp>
      </p:grpSp>
      <p:grpSp>
        <p:nvGrpSpPr>
          <p:cNvPr name="Group 25" id="25"/>
          <p:cNvGrpSpPr/>
          <p:nvPr/>
        </p:nvGrpSpPr>
        <p:grpSpPr>
          <a:xfrm rot="0">
            <a:off x="1028700" y="5565933"/>
            <a:ext cx="1218907" cy="1218907"/>
            <a:chOff x="0" y="0"/>
            <a:chExt cx="812800" cy="812800"/>
          </a:xfrm>
        </p:grpSpPr>
        <p:sp>
          <p:nvSpPr>
            <p:cNvPr name="Freeform 26" id="26"/>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27" id="27"/>
            <p:cNvSpPr txBox="true"/>
            <p:nvPr/>
          </p:nvSpPr>
          <p:spPr>
            <a:xfrm>
              <a:off x="76200" y="28575"/>
              <a:ext cx="660400" cy="708025"/>
            </a:xfrm>
            <a:prstGeom prst="rect">
              <a:avLst/>
            </a:prstGeom>
          </p:spPr>
          <p:txBody>
            <a:bodyPr anchor="ctr" rtlCol="false" tIns="36329" lIns="36329" bIns="36329" rIns="36329"/>
            <a:lstStyle/>
            <a:p>
              <a:pPr algn="ctr">
                <a:lnSpc>
                  <a:spcPts val="3359"/>
                </a:lnSpc>
              </a:pPr>
            </a:p>
          </p:txBody>
        </p:sp>
      </p:grpSp>
      <p:sp>
        <p:nvSpPr>
          <p:cNvPr name="AutoShape 28" id="28"/>
          <p:cNvSpPr/>
          <p:nvPr/>
        </p:nvSpPr>
        <p:spPr>
          <a:xfrm flipV="true">
            <a:off x="1812889" y="6174313"/>
            <a:ext cx="1651258" cy="2147"/>
          </a:xfrm>
          <a:prstGeom prst="line">
            <a:avLst/>
          </a:prstGeom>
          <a:ln cap="flat" w="28575">
            <a:solidFill>
              <a:srgbClr val="225F44"/>
            </a:solidFill>
            <a:prstDash val="solid"/>
            <a:headEnd type="none" len="sm" w="sm"/>
            <a:tailEnd type="none" len="sm" w="sm"/>
          </a:ln>
        </p:spPr>
      </p:sp>
      <p:sp>
        <p:nvSpPr>
          <p:cNvPr name="TextBox 29" id="29"/>
          <p:cNvSpPr txBox="true"/>
          <p:nvPr/>
        </p:nvSpPr>
        <p:spPr>
          <a:xfrm rot="0">
            <a:off x="3715396" y="5720083"/>
            <a:ext cx="4673156"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225F44"/>
                </a:solidFill>
                <a:latin typeface="Montserrat"/>
              </a:rPr>
              <a:t>Timeline</a:t>
            </a:r>
          </a:p>
        </p:txBody>
      </p:sp>
      <p:sp>
        <p:nvSpPr>
          <p:cNvPr name="TextBox 30" id="30"/>
          <p:cNvSpPr txBox="true"/>
          <p:nvPr/>
        </p:nvSpPr>
        <p:spPr>
          <a:xfrm rot="0">
            <a:off x="1460861" y="5748969"/>
            <a:ext cx="259335"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FFFFFF"/>
                </a:solidFill>
                <a:latin typeface="Montserrat Extra-Bold Bold"/>
              </a:rPr>
              <a:t>3</a:t>
            </a:r>
          </a:p>
        </p:txBody>
      </p:sp>
      <p:grpSp>
        <p:nvGrpSpPr>
          <p:cNvPr name="Group 31" id="31"/>
          <p:cNvGrpSpPr/>
          <p:nvPr/>
        </p:nvGrpSpPr>
        <p:grpSpPr>
          <a:xfrm rot="0">
            <a:off x="3440333" y="6994757"/>
            <a:ext cx="4108329" cy="1180185"/>
            <a:chOff x="0" y="0"/>
            <a:chExt cx="1513055" cy="434650"/>
          </a:xfrm>
        </p:grpSpPr>
        <p:sp>
          <p:nvSpPr>
            <p:cNvPr name="Freeform 32" id="32"/>
            <p:cNvSpPr/>
            <p:nvPr/>
          </p:nvSpPr>
          <p:spPr>
            <a:xfrm flipH="false" flipV="false">
              <a:off x="0" y="0"/>
              <a:ext cx="1513055" cy="434650"/>
            </a:xfrm>
            <a:custGeom>
              <a:avLst/>
              <a:gdLst/>
              <a:ahLst/>
              <a:cxnLst/>
              <a:rect r="r" b="b" t="t" l="l"/>
              <a:pathLst>
                <a:path h="434650" w="1513055">
                  <a:moveTo>
                    <a:pt x="96107" y="0"/>
                  </a:moveTo>
                  <a:lnTo>
                    <a:pt x="1416949" y="0"/>
                  </a:lnTo>
                  <a:cubicBezTo>
                    <a:pt x="1442438" y="0"/>
                    <a:pt x="1466883" y="10125"/>
                    <a:pt x="1484906" y="28149"/>
                  </a:cubicBezTo>
                  <a:cubicBezTo>
                    <a:pt x="1502930" y="46173"/>
                    <a:pt x="1513055" y="70618"/>
                    <a:pt x="1513055" y="96107"/>
                  </a:cubicBezTo>
                  <a:lnTo>
                    <a:pt x="1513055" y="338543"/>
                  </a:lnTo>
                  <a:cubicBezTo>
                    <a:pt x="1513055" y="364032"/>
                    <a:pt x="1502930" y="388477"/>
                    <a:pt x="1484906" y="406501"/>
                  </a:cubicBezTo>
                  <a:cubicBezTo>
                    <a:pt x="1466883" y="424524"/>
                    <a:pt x="1442438" y="434650"/>
                    <a:pt x="1416949" y="434650"/>
                  </a:cubicBezTo>
                  <a:lnTo>
                    <a:pt x="96107" y="434650"/>
                  </a:lnTo>
                  <a:cubicBezTo>
                    <a:pt x="70618" y="434650"/>
                    <a:pt x="46173" y="424524"/>
                    <a:pt x="28149" y="406501"/>
                  </a:cubicBezTo>
                  <a:cubicBezTo>
                    <a:pt x="10125" y="388477"/>
                    <a:pt x="0" y="364032"/>
                    <a:pt x="0" y="338543"/>
                  </a:cubicBezTo>
                  <a:lnTo>
                    <a:pt x="0" y="96107"/>
                  </a:lnTo>
                  <a:cubicBezTo>
                    <a:pt x="0" y="70618"/>
                    <a:pt x="10125" y="46173"/>
                    <a:pt x="28149" y="28149"/>
                  </a:cubicBezTo>
                  <a:cubicBezTo>
                    <a:pt x="46173" y="10125"/>
                    <a:pt x="70618" y="0"/>
                    <a:pt x="96107" y="0"/>
                  </a:cubicBezTo>
                  <a:close/>
                </a:path>
              </a:pathLst>
            </a:custGeom>
            <a:solidFill>
              <a:srgbClr val="000000">
                <a:alpha val="0"/>
              </a:srgbClr>
            </a:solidFill>
            <a:ln w="38100">
              <a:solidFill>
                <a:srgbClr val="225F44"/>
              </a:solidFill>
            </a:ln>
          </p:spPr>
        </p:sp>
        <p:sp>
          <p:nvSpPr>
            <p:cNvPr name="TextBox 33" id="33"/>
            <p:cNvSpPr txBox="true"/>
            <p:nvPr/>
          </p:nvSpPr>
          <p:spPr>
            <a:xfrm>
              <a:off x="0" y="-47625"/>
              <a:ext cx="812800" cy="860425"/>
            </a:xfrm>
            <a:prstGeom prst="rect">
              <a:avLst/>
            </a:prstGeom>
          </p:spPr>
          <p:txBody>
            <a:bodyPr anchor="ctr" rtlCol="false" tIns="36329" lIns="36329" bIns="36329" rIns="36329"/>
            <a:lstStyle/>
            <a:p>
              <a:pPr algn="ctr">
                <a:lnSpc>
                  <a:spcPts val="3359"/>
                </a:lnSpc>
              </a:pPr>
            </a:p>
          </p:txBody>
        </p:sp>
      </p:grpSp>
      <p:grpSp>
        <p:nvGrpSpPr>
          <p:cNvPr name="Group 34" id="34"/>
          <p:cNvGrpSpPr/>
          <p:nvPr/>
        </p:nvGrpSpPr>
        <p:grpSpPr>
          <a:xfrm rot="0">
            <a:off x="1028700" y="6994757"/>
            <a:ext cx="1218907" cy="1218907"/>
            <a:chOff x="0" y="0"/>
            <a:chExt cx="812800" cy="812800"/>
          </a:xfrm>
        </p:grpSpPr>
        <p:sp>
          <p:nvSpPr>
            <p:cNvPr name="Freeform 35" id="35"/>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36" id="36"/>
            <p:cNvSpPr txBox="true"/>
            <p:nvPr/>
          </p:nvSpPr>
          <p:spPr>
            <a:xfrm>
              <a:off x="76200" y="28575"/>
              <a:ext cx="660400" cy="708025"/>
            </a:xfrm>
            <a:prstGeom prst="rect">
              <a:avLst/>
            </a:prstGeom>
          </p:spPr>
          <p:txBody>
            <a:bodyPr anchor="ctr" rtlCol="false" tIns="36329" lIns="36329" bIns="36329" rIns="36329"/>
            <a:lstStyle/>
            <a:p>
              <a:pPr algn="ctr">
                <a:lnSpc>
                  <a:spcPts val="3359"/>
                </a:lnSpc>
              </a:pPr>
            </a:p>
          </p:txBody>
        </p:sp>
      </p:grpSp>
      <p:sp>
        <p:nvSpPr>
          <p:cNvPr name="AutoShape 37" id="37"/>
          <p:cNvSpPr/>
          <p:nvPr/>
        </p:nvSpPr>
        <p:spPr>
          <a:xfrm flipV="true">
            <a:off x="1812889" y="7603137"/>
            <a:ext cx="1651258" cy="2147"/>
          </a:xfrm>
          <a:prstGeom prst="line">
            <a:avLst/>
          </a:prstGeom>
          <a:ln cap="flat" w="28575">
            <a:solidFill>
              <a:srgbClr val="225F44"/>
            </a:solidFill>
            <a:prstDash val="solid"/>
            <a:headEnd type="none" len="sm" w="sm"/>
            <a:tailEnd type="none" len="sm" w="sm"/>
          </a:ln>
        </p:spPr>
      </p:sp>
      <p:sp>
        <p:nvSpPr>
          <p:cNvPr name="TextBox 38" id="38"/>
          <p:cNvSpPr txBox="true"/>
          <p:nvPr/>
        </p:nvSpPr>
        <p:spPr>
          <a:xfrm rot="0">
            <a:off x="3715396" y="7148907"/>
            <a:ext cx="3496676"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225F44"/>
                </a:solidFill>
                <a:latin typeface="Montserrat"/>
              </a:rPr>
              <a:t>About Us</a:t>
            </a:r>
          </a:p>
        </p:txBody>
      </p:sp>
      <p:sp>
        <p:nvSpPr>
          <p:cNvPr name="TextBox 39" id="39"/>
          <p:cNvSpPr txBox="true"/>
          <p:nvPr/>
        </p:nvSpPr>
        <p:spPr>
          <a:xfrm rot="0">
            <a:off x="1369293" y="7168268"/>
            <a:ext cx="259335"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FFFFFF"/>
                </a:solidFill>
                <a:latin typeface="Montserrat Extra-Bold Bold"/>
              </a:rPr>
              <a:t>4</a:t>
            </a:r>
          </a:p>
        </p:txBody>
      </p:sp>
      <p:grpSp>
        <p:nvGrpSpPr>
          <p:cNvPr name="Group 40" id="40"/>
          <p:cNvGrpSpPr/>
          <p:nvPr/>
        </p:nvGrpSpPr>
        <p:grpSpPr>
          <a:xfrm rot="0">
            <a:off x="3440333" y="8423581"/>
            <a:ext cx="4728916" cy="1180185"/>
            <a:chOff x="0" y="0"/>
            <a:chExt cx="1741611" cy="434650"/>
          </a:xfrm>
        </p:grpSpPr>
        <p:sp>
          <p:nvSpPr>
            <p:cNvPr name="Freeform 41" id="41"/>
            <p:cNvSpPr/>
            <p:nvPr/>
          </p:nvSpPr>
          <p:spPr>
            <a:xfrm flipH="false" flipV="false">
              <a:off x="0" y="0"/>
              <a:ext cx="1741611" cy="434650"/>
            </a:xfrm>
            <a:custGeom>
              <a:avLst/>
              <a:gdLst/>
              <a:ahLst/>
              <a:cxnLst/>
              <a:rect r="r" b="b" t="t" l="l"/>
              <a:pathLst>
                <a:path h="434650" w="1741611">
                  <a:moveTo>
                    <a:pt x="83494" y="0"/>
                  </a:moveTo>
                  <a:lnTo>
                    <a:pt x="1658117" y="0"/>
                  </a:lnTo>
                  <a:cubicBezTo>
                    <a:pt x="1680261" y="0"/>
                    <a:pt x="1701498" y="8797"/>
                    <a:pt x="1717156" y="24455"/>
                  </a:cubicBezTo>
                  <a:cubicBezTo>
                    <a:pt x="1732814" y="40113"/>
                    <a:pt x="1741611" y="61350"/>
                    <a:pt x="1741611" y="83494"/>
                  </a:cubicBezTo>
                  <a:lnTo>
                    <a:pt x="1741611" y="351156"/>
                  </a:lnTo>
                  <a:cubicBezTo>
                    <a:pt x="1741611" y="373300"/>
                    <a:pt x="1732814" y="394537"/>
                    <a:pt x="1717156" y="410195"/>
                  </a:cubicBezTo>
                  <a:cubicBezTo>
                    <a:pt x="1701498" y="425853"/>
                    <a:pt x="1680261" y="434650"/>
                    <a:pt x="1658117" y="434650"/>
                  </a:cubicBezTo>
                  <a:lnTo>
                    <a:pt x="83494" y="434650"/>
                  </a:lnTo>
                  <a:cubicBezTo>
                    <a:pt x="61350" y="434650"/>
                    <a:pt x="40113" y="425853"/>
                    <a:pt x="24455" y="410195"/>
                  </a:cubicBezTo>
                  <a:cubicBezTo>
                    <a:pt x="8797" y="394537"/>
                    <a:pt x="0" y="373300"/>
                    <a:pt x="0" y="351156"/>
                  </a:cubicBezTo>
                  <a:lnTo>
                    <a:pt x="0" y="83494"/>
                  </a:lnTo>
                  <a:cubicBezTo>
                    <a:pt x="0" y="61350"/>
                    <a:pt x="8797" y="40113"/>
                    <a:pt x="24455" y="24455"/>
                  </a:cubicBezTo>
                  <a:cubicBezTo>
                    <a:pt x="40113" y="8797"/>
                    <a:pt x="61350" y="0"/>
                    <a:pt x="83494" y="0"/>
                  </a:cubicBezTo>
                  <a:close/>
                </a:path>
              </a:pathLst>
            </a:custGeom>
            <a:solidFill>
              <a:srgbClr val="000000">
                <a:alpha val="0"/>
              </a:srgbClr>
            </a:solidFill>
            <a:ln w="38100">
              <a:solidFill>
                <a:srgbClr val="225F44"/>
              </a:solidFill>
            </a:ln>
          </p:spPr>
        </p:sp>
        <p:sp>
          <p:nvSpPr>
            <p:cNvPr name="TextBox 42" id="42"/>
            <p:cNvSpPr txBox="true"/>
            <p:nvPr/>
          </p:nvSpPr>
          <p:spPr>
            <a:xfrm>
              <a:off x="0" y="-47625"/>
              <a:ext cx="812800" cy="860425"/>
            </a:xfrm>
            <a:prstGeom prst="rect">
              <a:avLst/>
            </a:prstGeom>
          </p:spPr>
          <p:txBody>
            <a:bodyPr anchor="ctr" rtlCol="false" tIns="36329" lIns="36329" bIns="36329" rIns="36329"/>
            <a:lstStyle/>
            <a:p>
              <a:pPr algn="ctr">
                <a:lnSpc>
                  <a:spcPts val="3359"/>
                </a:lnSpc>
              </a:pPr>
            </a:p>
          </p:txBody>
        </p:sp>
      </p:grpSp>
      <p:grpSp>
        <p:nvGrpSpPr>
          <p:cNvPr name="Group 43" id="43"/>
          <p:cNvGrpSpPr/>
          <p:nvPr/>
        </p:nvGrpSpPr>
        <p:grpSpPr>
          <a:xfrm rot="0">
            <a:off x="1038225" y="8423581"/>
            <a:ext cx="1218907" cy="1218907"/>
            <a:chOff x="0" y="0"/>
            <a:chExt cx="812800" cy="812800"/>
          </a:xfrm>
        </p:grpSpPr>
        <p:sp>
          <p:nvSpPr>
            <p:cNvPr name="Freeform 44" id="44"/>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45" id="45"/>
            <p:cNvSpPr txBox="true"/>
            <p:nvPr/>
          </p:nvSpPr>
          <p:spPr>
            <a:xfrm>
              <a:off x="76200" y="28575"/>
              <a:ext cx="660400" cy="708025"/>
            </a:xfrm>
            <a:prstGeom prst="rect">
              <a:avLst/>
            </a:prstGeom>
          </p:spPr>
          <p:txBody>
            <a:bodyPr anchor="ctr" rtlCol="false" tIns="36329" lIns="36329" bIns="36329" rIns="36329"/>
            <a:lstStyle/>
            <a:p>
              <a:pPr algn="ctr">
                <a:lnSpc>
                  <a:spcPts val="3359"/>
                </a:lnSpc>
              </a:pPr>
            </a:p>
          </p:txBody>
        </p:sp>
      </p:grpSp>
      <p:sp>
        <p:nvSpPr>
          <p:cNvPr name="AutoShape 46" id="46"/>
          <p:cNvSpPr/>
          <p:nvPr/>
        </p:nvSpPr>
        <p:spPr>
          <a:xfrm flipV="true">
            <a:off x="1812889" y="9031960"/>
            <a:ext cx="1651258" cy="2147"/>
          </a:xfrm>
          <a:prstGeom prst="line">
            <a:avLst/>
          </a:prstGeom>
          <a:ln cap="flat" w="28575">
            <a:solidFill>
              <a:srgbClr val="225F44"/>
            </a:solidFill>
            <a:prstDash val="solid"/>
            <a:headEnd type="none" len="sm" w="sm"/>
            <a:tailEnd type="none" len="sm" w="sm"/>
          </a:ln>
        </p:spPr>
      </p:sp>
      <p:sp>
        <p:nvSpPr>
          <p:cNvPr name="TextBox 47" id="47"/>
          <p:cNvSpPr txBox="true"/>
          <p:nvPr/>
        </p:nvSpPr>
        <p:spPr>
          <a:xfrm rot="0">
            <a:off x="3715396" y="8577731"/>
            <a:ext cx="4673156"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225F44"/>
                </a:solidFill>
                <a:latin typeface="Montserrat"/>
              </a:rPr>
              <a:t>Our History</a:t>
            </a:r>
          </a:p>
        </p:txBody>
      </p:sp>
      <p:sp>
        <p:nvSpPr>
          <p:cNvPr name="TextBox 48" id="48"/>
          <p:cNvSpPr txBox="true"/>
          <p:nvPr/>
        </p:nvSpPr>
        <p:spPr>
          <a:xfrm rot="0">
            <a:off x="1413236" y="8597092"/>
            <a:ext cx="259335" cy="871885"/>
          </a:xfrm>
          <a:prstGeom prst="rect">
            <a:avLst/>
          </a:prstGeom>
        </p:spPr>
        <p:txBody>
          <a:bodyPr anchor="t" rtlCol="false" tIns="0" lIns="0" bIns="0" rIns="0">
            <a:spAutoFit/>
          </a:bodyPr>
          <a:lstStyle/>
          <a:p>
            <a:pPr algn="just" marL="0" indent="0" lvl="0">
              <a:lnSpc>
                <a:spcPts val="6865"/>
              </a:lnSpc>
              <a:spcBef>
                <a:spcPct val="0"/>
              </a:spcBef>
            </a:pPr>
            <a:r>
              <a:rPr lang="en-US" sz="5721">
                <a:solidFill>
                  <a:srgbClr val="FFFFFF"/>
                </a:solidFill>
                <a:latin typeface="Montserrat Extra-Bold Bold"/>
              </a:rPr>
              <a:t>5</a:t>
            </a:r>
          </a:p>
        </p:txBody>
      </p:sp>
      <p:grpSp>
        <p:nvGrpSpPr>
          <p:cNvPr name="Group 49" id="49"/>
          <p:cNvGrpSpPr/>
          <p:nvPr/>
        </p:nvGrpSpPr>
        <p:grpSpPr>
          <a:xfrm rot="0">
            <a:off x="14859634" y="9555480"/>
            <a:ext cx="2598358" cy="87986"/>
            <a:chOff x="0" y="0"/>
            <a:chExt cx="684341" cy="23173"/>
          </a:xfrm>
        </p:grpSpPr>
        <p:sp>
          <p:nvSpPr>
            <p:cNvPr name="Freeform 50" id="50"/>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000000"/>
            </a:solidFill>
          </p:spPr>
        </p:sp>
        <p:sp>
          <p:nvSpPr>
            <p:cNvPr name="TextBox 51" id="51"/>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52" id="52"/>
          <p:cNvSpPr txBox="true"/>
          <p:nvPr/>
        </p:nvSpPr>
        <p:spPr>
          <a:xfrm rot="0">
            <a:off x="14850109" y="9096375"/>
            <a:ext cx="2863582"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COMPANYNAME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167134">
            <a:off x="8274154" y="-3717949"/>
            <a:ext cx="16115167" cy="9493299"/>
          </a:xfrm>
          <a:prstGeom prst="rect">
            <a:avLst/>
          </a:prstGeom>
        </p:spPr>
      </p:pic>
      <p:grpSp>
        <p:nvGrpSpPr>
          <p:cNvPr name="Group 3" id="3"/>
          <p:cNvGrpSpPr/>
          <p:nvPr/>
        </p:nvGrpSpPr>
        <p:grpSpPr>
          <a:xfrm rot="0">
            <a:off x="4401008" y="491823"/>
            <a:ext cx="7303976" cy="1650312"/>
            <a:chOff x="0" y="0"/>
            <a:chExt cx="1923681" cy="434650"/>
          </a:xfrm>
        </p:grpSpPr>
        <p:sp>
          <p:nvSpPr>
            <p:cNvPr name="Freeform 4" id="4"/>
            <p:cNvSpPr/>
            <p:nvPr/>
          </p:nvSpPr>
          <p:spPr>
            <a:xfrm flipH="false" flipV="false">
              <a:off x="0" y="0"/>
              <a:ext cx="1923681" cy="434650"/>
            </a:xfrm>
            <a:custGeom>
              <a:avLst/>
              <a:gdLst/>
              <a:ahLst/>
              <a:cxnLst/>
              <a:rect r="r" b="b" t="t" l="l"/>
              <a:pathLst>
                <a:path h="434650" w="1923681">
                  <a:moveTo>
                    <a:pt x="54058" y="0"/>
                  </a:moveTo>
                  <a:lnTo>
                    <a:pt x="1869623" y="0"/>
                  </a:lnTo>
                  <a:cubicBezTo>
                    <a:pt x="1883960" y="0"/>
                    <a:pt x="1897710" y="5695"/>
                    <a:pt x="1907848" y="15833"/>
                  </a:cubicBezTo>
                  <a:cubicBezTo>
                    <a:pt x="1917986" y="25971"/>
                    <a:pt x="1923681" y="39721"/>
                    <a:pt x="1923681" y="54058"/>
                  </a:cubicBezTo>
                  <a:lnTo>
                    <a:pt x="1923681" y="380592"/>
                  </a:lnTo>
                  <a:cubicBezTo>
                    <a:pt x="1923681" y="410447"/>
                    <a:pt x="1899478" y="434650"/>
                    <a:pt x="1869623" y="434650"/>
                  </a:cubicBezTo>
                  <a:lnTo>
                    <a:pt x="54058" y="434650"/>
                  </a:lnTo>
                  <a:cubicBezTo>
                    <a:pt x="24203" y="434650"/>
                    <a:pt x="0" y="410447"/>
                    <a:pt x="0" y="380592"/>
                  </a:cubicBezTo>
                  <a:lnTo>
                    <a:pt x="0" y="54058"/>
                  </a:lnTo>
                  <a:cubicBezTo>
                    <a:pt x="0" y="39721"/>
                    <a:pt x="5695" y="25971"/>
                    <a:pt x="15833" y="15833"/>
                  </a:cubicBezTo>
                  <a:cubicBezTo>
                    <a:pt x="25971" y="5695"/>
                    <a:pt x="39721" y="0"/>
                    <a:pt x="54058" y="0"/>
                  </a:cubicBezTo>
                  <a:close/>
                </a:path>
              </a:pathLst>
            </a:custGeom>
            <a:solidFill>
              <a:srgbClr val="000000">
                <a:alpha val="0"/>
              </a:srgbClr>
            </a:solidFill>
            <a:ln w="47625">
              <a:solidFill>
                <a:srgbClr val="225F44"/>
              </a:solidFill>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6" id="6"/>
          <p:cNvPicPr>
            <a:picLocks noChangeAspect="true"/>
          </p:cNvPicPr>
          <p:nvPr/>
        </p:nvPicPr>
        <p:blipFill>
          <a:blip r:embed="rId4"/>
          <a:srcRect l="1614" t="0" r="2824" b="0"/>
          <a:stretch>
            <a:fillRect/>
          </a:stretch>
        </p:blipFill>
        <p:spPr>
          <a:xfrm flipH="false" flipV="false" rot="0">
            <a:off x="6770451" y="2913285"/>
            <a:ext cx="11517549" cy="8035047"/>
          </a:xfrm>
          <a:prstGeom prst="rect">
            <a:avLst/>
          </a:prstGeom>
        </p:spPr>
      </p:pic>
      <p:grpSp>
        <p:nvGrpSpPr>
          <p:cNvPr name="Group 7" id="7"/>
          <p:cNvGrpSpPr/>
          <p:nvPr/>
        </p:nvGrpSpPr>
        <p:grpSpPr>
          <a:xfrm rot="0">
            <a:off x="1028700" y="491823"/>
            <a:ext cx="1704459" cy="1704459"/>
            <a:chOff x="0" y="0"/>
            <a:chExt cx="812800" cy="812800"/>
          </a:xfrm>
        </p:grpSpPr>
        <p:sp>
          <p:nvSpPr>
            <p:cNvPr name="Freeform 8" id="8"/>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10" id="10"/>
          <p:cNvSpPr/>
          <p:nvPr/>
        </p:nvSpPr>
        <p:spPr>
          <a:xfrm flipV="true">
            <a:off x="2125271" y="1342551"/>
            <a:ext cx="2309037" cy="3003"/>
          </a:xfrm>
          <a:prstGeom prst="line">
            <a:avLst/>
          </a:prstGeom>
          <a:ln cap="flat" w="38100">
            <a:solidFill>
              <a:srgbClr val="225F44"/>
            </a:solidFill>
            <a:prstDash val="solid"/>
            <a:headEnd type="none" len="sm" w="sm"/>
            <a:tailEnd type="none" len="sm" w="sm"/>
          </a:ln>
        </p:spPr>
      </p:sp>
      <p:grpSp>
        <p:nvGrpSpPr>
          <p:cNvPr name="Group 11" id="11"/>
          <p:cNvGrpSpPr/>
          <p:nvPr/>
        </p:nvGrpSpPr>
        <p:grpSpPr>
          <a:xfrm rot="0">
            <a:off x="0" y="2913285"/>
            <a:ext cx="6770451" cy="7373715"/>
            <a:chOff x="0" y="0"/>
            <a:chExt cx="1783164" cy="1942048"/>
          </a:xfrm>
        </p:grpSpPr>
        <p:sp>
          <p:nvSpPr>
            <p:cNvPr name="Freeform 12" id="12"/>
            <p:cNvSpPr/>
            <p:nvPr/>
          </p:nvSpPr>
          <p:spPr>
            <a:xfrm flipH="false" flipV="false">
              <a:off x="0" y="0"/>
              <a:ext cx="1783164" cy="1942048"/>
            </a:xfrm>
            <a:custGeom>
              <a:avLst/>
              <a:gdLst/>
              <a:ahLst/>
              <a:cxnLst/>
              <a:rect r="r" b="b" t="t" l="l"/>
              <a:pathLst>
                <a:path h="1942048" w="1783164">
                  <a:moveTo>
                    <a:pt x="0" y="0"/>
                  </a:moveTo>
                  <a:lnTo>
                    <a:pt x="1783164" y="0"/>
                  </a:lnTo>
                  <a:lnTo>
                    <a:pt x="1783164" y="1942048"/>
                  </a:lnTo>
                  <a:lnTo>
                    <a:pt x="0" y="1942048"/>
                  </a:lnTo>
                  <a:close/>
                </a:path>
              </a:pathLst>
            </a:custGeom>
            <a:solidFill>
              <a:srgbClr val="225F44"/>
            </a:solidFill>
          </p:spPr>
        </p:sp>
        <p:sp>
          <p:nvSpPr>
            <p:cNvPr name="TextBox 13" id="13"/>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4237188" y="8354377"/>
            <a:ext cx="6616065" cy="1369695"/>
            <a:chOff x="0" y="0"/>
            <a:chExt cx="8821420" cy="1826260"/>
          </a:xfrm>
        </p:grpSpPr>
        <p:sp>
          <p:nvSpPr>
            <p:cNvPr name="Freeform 15" id="15"/>
            <p:cNvSpPr/>
            <p:nvPr/>
          </p:nvSpPr>
          <p:spPr>
            <a:xfrm flipH="false" flipV="false">
              <a:off x="48260" y="50800"/>
              <a:ext cx="8723630" cy="1724660"/>
            </a:xfrm>
            <a:custGeom>
              <a:avLst/>
              <a:gdLst/>
              <a:ahLst/>
              <a:cxnLst/>
              <a:rect r="r" b="b" t="t" l="l"/>
              <a:pathLst>
                <a:path h="1724660" w="8723630">
                  <a:moveTo>
                    <a:pt x="96520" y="1579880"/>
                  </a:moveTo>
                  <a:cubicBezTo>
                    <a:pt x="77470" y="1639570"/>
                    <a:pt x="76200" y="1666240"/>
                    <a:pt x="76200" y="1677670"/>
                  </a:cubicBezTo>
                  <a:cubicBezTo>
                    <a:pt x="76200" y="1684020"/>
                    <a:pt x="78740" y="1686560"/>
                    <a:pt x="78740" y="1690370"/>
                  </a:cubicBezTo>
                  <a:cubicBezTo>
                    <a:pt x="78740" y="1694180"/>
                    <a:pt x="78740" y="1697990"/>
                    <a:pt x="77470" y="1700530"/>
                  </a:cubicBezTo>
                  <a:cubicBezTo>
                    <a:pt x="76200" y="1703070"/>
                    <a:pt x="73660" y="1705610"/>
                    <a:pt x="72390" y="1708150"/>
                  </a:cubicBezTo>
                  <a:cubicBezTo>
                    <a:pt x="69850" y="1710690"/>
                    <a:pt x="68580" y="1713230"/>
                    <a:pt x="66040" y="1715770"/>
                  </a:cubicBezTo>
                  <a:cubicBezTo>
                    <a:pt x="63500" y="1718310"/>
                    <a:pt x="60960" y="1719580"/>
                    <a:pt x="58420" y="1720850"/>
                  </a:cubicBezTo>
                  <a:cubicBezTo>
                    <a:pt x="55880" y="1722120"/>
                    <a:pt x="52070" y="1722120"/>
                    <a:pt x="49530" y="1723390"/>
                  </a:cubicBezTo>
                  <a:cubicBezTo>
                    <a:pt x="46990" y="1723390"/>
                    <a:pt x="43180" y="1724660"/>
                    <a:pt x="40640" y="1724660"/>
                  </a:cubicBezTo>
                  <a:cubicBezTo>
                    <a:pt x="38100" y="1724660"/>
                    <a:pt x="34290" y="1723390"/>
                    <a:pt x="31750" y="1723390"/>
                  </a:cubicBezTo>
                  <a:cubicBezTo>
                    <a:pt x="29210" y="1722120"/>
                    <a:pt x="25400" y="1722120"/>
                    <a:pt x="22860" y="1720850"/>
                  </a:cubicBezTo>
                  <a:cubicBezTo>
                    <a:pt x="20320" y="1719580"/>
                    <a:pt x="17780" y="1717040"/>
                    <a:pt x="15240" y="1714500"/>
                  </a:cubicBezTo>
                  <a:cubicBezTo>
                    <a:pt x="12700" y="1711960"/>
                    <a:pt x="10160" y="1710690"/>
                    <a:pt x="8890" y="1708150"/>
                  </a:cubicBezTo>
                  <a:cubicBezTo>
                    <a:pt x="7620" y="1705610"/>
                    <a:pt x="6350" y="1701800"/>
                    <a:pt x="5080" y="1699260"/>
                  </a:cubicBezTo>
                  <a:cubicBezTo>
                    <a:pt x="3810" y="1696720"/>
                    <a:pt x="2540" y="1692910"/>
                    <a:pt x="2540" y="1690370"/>
                  </a:cubicBezTo>
                  <a:cubicBezTo>
                    <a:pt x="2540" y="1687830"/>
                    <a:pt x="0" y="1685290"/>
                    <a:pt x="2540" y="1681480"/>
                  </a:cubicBezTo>
                  <a:cubicBezTo>
                    <a:pt x="10160" y="1668780"/>
                    <a:pt x="71120" y="1653540"/>
                    <a:pt x="110490" y="1629410"/>
                  </a:cubicBezTo>
                  <a:cubicBezTo>
                    <a:pt x="165100" y="1597660"/>
                    <a:pt x="233680" y="1550670"/>
                    <a:pt x="292100" y="1497330"/>
                  </a:cubicBezTo>
                  <a:cubicBezTo>
                    <a:pt x="358140" y="1436370"/>
                    <a:pt x="425450" y="1355090"/>
                    <a:pt x="482600" y="1278890"/>
                  </a:cubicBezTo>
                  <a:cubicBezTo>
                    <a:pt x="538480" y="1205230"/>
                    <a:pt x="588010" y="1125220"/>
                    <a:pt x="631190" y="1051560"/>
                  </a:cubicBezTo>
                  <a:cubicBezTo>
                    <a:pt x="670560" y="985520"/>
                    <a:pt x="707390" y="914400"/>
                    <a:pt x="735330" y="857250"/>
                  </a:cubicBezTo>
                  <a:cubicBezTo>
                    <a:pt x="755650" y="814070"/>
                    <a:pt x="782320" y="769620"/>
                    <a:pt x="784860" y="739140"/>
                  </a:cubicBezTo>
                  <a:cubicBezTo>
                    <a:pt x="786130" y="720090"/>
                    <a:pt x="772160" y="701040"/>
                    <a:pt x="773430" y="692150"/>
                  </a:cubicBezTo>
                  <a:cubicBezTo>
                    <a:pt x="773430" y="688340"/>
                    <a:pt x="775970" y="687070"/>
                    <a:pt x="777240" y="685800"/>
                  </a:cubicBezTo>
                  <a:cubicBezTo>
                    <a:pt x="778510" y="684530"/>
                    <a:pt x="781050" y="683260"/>
                    <a:pt x="782320" y="681990"/>
                  </a:cubicBezTo>
                  <a:cubicBezTo>
                    <a:pt x="783590" y="680720"/>
                    <a:pt x="786130" y="679450"/>
                    <a:pt x="787400" y="678180"/>
                  </a:cubicBezTo>
                  <a:cubicBezTo>
                    <a:pt x="789940" y="676910"/>
                    <a:pt x="791210" y="676910"/>
                    <a:pt x="793750" y="675640"/>
                  </a:cubicBezTo>
                  <a:cubicBezTo>
                    <a:pt x="796290" y="675640"/>
                    <a:pt x="797560" y="674370"/>
                    <a:pt x="800100" y="674370"/>
                  </a:cubicBezTo>
                  <a:cubicBezTo>
                    <a:pt x="802640" y="674370"/>
                    <a:pt x="803910" y="675640"/>
                    <a:pt x="806450" y="675640"/>
                  </a:cubicBezTo>
                  <a:cubicBezTo>
                    <a:pt x="808990" y="676910"/>
                    <a:pt x="810260" y="676910"/>
                    <a:pt x="812800" y="678180"/>
                  </a:cubicBezTo>
                  <a:cubicBezTo>
                    <a:pt x="814070" y="679450"/>
                    <a:pt x="816610" y="680720"/>
                    <a:pt x="817880" y="681990"/>
                  </a:cubicBezTo>
                  <a:cubicBezTo>
                    <a:pt x="819150" y="683260"/>
                    <a:pt x="820420" y="685800"/>
                    <a:pt x="821690" y="687070"/>
                  </a:cubicBezTo>
                  <a:cubicBezTo>
                    <a:pt x="822960" y="689610"/>
                    <a:pt x="824230" y="690880"/>
                    <a:pt x="825500" y="693420"/>
                  </a:cubicBezTo>
                  <a:cubicBezTo>
                    <a:pt x="826770" y="695960"/>
                    <a:pt x="826770" y="697230"/>
                    <a:pt x="826770" y="699770"/>
                  </a:cubicBezTo>
                  <a:cubicBezTo>
                    <a:pt x="826770" y="702310"/>
                    <a:pt x="826770" y="703580"/>
                    <a:pt x="826770" y="706120"/>
                  </a:cubicBezTo>
                  <a:cubicBezTo>
                    <a:pt x="826770" y="708660"/>
                    <a:pt x="826770" y="709930"/>
                    <a:pt x="824230" y="712470"/>
                  </a:cubicBezTo>
                  <a:cubicBezTo>
                    <a:pt x="816610" y="722630"/>
                    <a:pt x="768350" y="742950"/>
                    <a:pt x="742950" y="765810"/>
                  </a:cubicBezTo>
                  <a:cubicBezTo>
                    <a:pt x="712470" y="792480"/>
                    <a:pt x="681990" y="828040"/>
                    <a:pt x="657860" y="864870"/>
                  </a:cubicBezTo>
                  <a:cubicBezTo>
                    <a:pt x="632460" y="902970"/>
                    <a:pt x="608330" y="951230"/>
                    <a:pt x="593090" y="991870"/>
                  </a:cubicBezTo>
                  <a:cubicBezTo>
                    <a:pt x="580390" y="1026160"/>
                    <a:pt x="558800" y="1065530"/>
                    <a:pt x="570230" y="1092200"/>
                  </a:cubicBezTo>
                  <a:cubicBezTo>
                    <a:pt x="581660" y="1120140"/>
                    <a:pt x="626110" y="1143000"/>
                    <a:pt x="666750" y="1150620"/>
                  </a:cubicBezTo>
                  <a:cubicBezTo>
                    <a:pt x="726440" y="1162050"/>
                    <a:pt x="824230" y="1134110"/>
                    <a:pt x="902970" y="1108710"/>
                  </a:cubicBezTo>
                  <a:cubicBezTo>
                    <a:pt x="990600" y="1080770"/>
                    <a:pt x="1087120" y="1029970"/>
                    <a:pt x="1168400" y="982980"/>
                  </a:cubicBezTo>
                  <a:cubicBezTo>
                    <a:pt x="1244600" y="939800"/>
                    <a:pt x="1318260" y="882650"/>
                    <a:pt x="1377950" y="838200"/>
                  </a:cubicBezTo>
                  <a:cubicBezTo>
                    <a:pt x="1423670" y="803910"/>
                    <a:pt x="1484630" y="772160"/>
                    <a:pt x="1496060" y="744220"/>
                  </a:cubicBezTo>
                  <a:cubicBezTo>
                    <a:pt x="1502410" y="730250"/>
                    <a:pt x="1489710" y="711200"/>
                    <a:pt x="1492250" y="704850"/>
                  </a:cubicBezTo>
                  <a:cubicBezTo>
                    <a:pt x="1493520" y="702310"/>
                    <a:pt x="1496060" y="702310"/>
                    <a:pt x="1497330" y="701040"/>
                  </a:cubicBezTo>
                  <a:cubicBezTo>
                    <a:pt x="1498600" y="699770"/>
                    <a:pt x="1501140" y="698500"/>
                    <a:pt x="1502410" y="698500"/>
                  </a:cubicBezTo>
                  <a:cubicBezTo>
                    <a:pt x="1504950" y="698500"/>
                    <a:pt x="1506220" y="698500"/>
                    <a:pt x="1508760" y="698500"/>
                  </a:cubicBezTo>
                  <a:cubicBezTo>
                    <a:pt x="1511300" y="698500"/>
                    <a:pt x="1512570" y="698500"/>
                    <a:pt x="1515110" y="698500"/>
                  </a:cubicBezTo>
                  <a:cubicBezTo>
                    <a:pt x="1516380" y="698500"/>
                    <a:pt x="1518920" y="699770"/>
                    <a:pt x="1520190" y="701040"/>
                  </a:cubicBezTo>
                  <a:cubicBezTo>
                    <a:pt x="1521460" y="702310"/>
                    <a:pt x="1524000" y="703580"/>
                    <a:pt x="1525270" y="704850"/>
                  </a:cubicBezTo>
                  <a:cubicBezTo>
                    <a:pt x="1526540" y="706120"/>
                    <a:pt x="1527810" y="708660"/>
                    <a:pt x="1529080" y="709930"/>
                  </a:cubicBezTo>
                  <a:cubicBezTo>
                    <a:pt x="1530350" y="711200"/>
                    <a:pt x="1530350" y="713740"/>
                    <a:pt x="1531620" y="715010"/>
                  </a:cubicBezTo>
                  <a:cubicBezTo>
                    <a:pt x="1532890" y="716280"/>
                    <a:pt x="1534160" y="718820"/>
                    <a:pt x="1534160" y="720090"/>
                  </a:cubicBezTo>
                  <a:cubicBezTo>
                    <a:pt x="1534160" y="722630"/>
                    <a:pt x="1532890" y="723900"/>
                    <a:pt x="1532890" y="726440"/>
                  </a:cubicBezTo>
                  <a:cubicBezTo>
                    <a:pt x="1532890" y="728980"/>
                    <a:pt x="1532890" y="730250"/>
                    <a:pt x="1531620" y="732790"/>
                  </a:cubicBezTo>
                  <a:cubicBezTo>
                    <a:pt x="1531620" y="734060"/>
                    <a:pt x="1530350" y="736600"/>
                    <a:pt x="1529080" y="737870"/>
                  </a:cubicBezTo>
                  <a:cubicBezTo>
                    <a:pt x="1527810" y="739140"/>
                    <a:pt x="1527810" y="740410"/>
                    <a:pt x="1525270" y="741680"/>
                  </a:cubicBezTo>
                  <a:cubicBezTo>
                    <a:pt x="1513840" y="749300"/>
                    <a:pt x="1452880" y="768350"/>
                    <a:pt x="1418590" y="789940"/>
                  </a:cubicBezTo>
                  <a:cubicBezTo>
                    <a:pt x="1380490" y="814070"/>
                    <a:pt x="1339850" y="850900"/>
                    <a:pt x="1308100" y="885190"/>
                  </a:cubicBezTo>
                  <a:cubicBezTo>
                    <a:pt x="1278890" y="916940"/>
                    <a:pt x="1235710" y="952500"/>
                    <a:pt x="1231900" y="985520"/>
                  </a:cubicBezTo>
                  <a:cubicBezTo>
                    <a:pt x="1229360" y="1012190"/>
                    <a:pt x="1243330" y="1043940"/>
                    <a:pt x="1267460" y="1064260"/>
                  </a:cubicBezTo>
                  <a:cubicBezTo>
                    <a:pt x="1306830" y="1096010"/>
                    <a:pt x="1402080" y="1103630"/>
                    <a:pt x="1479550" y="1113790"/>
                  </a:cubicBezTo>
                  <a:cubicBezTo>
                    <a:pt x="1569720" y="1126490"/>
                    <a:pt x="1680210" y="1129030"/>
                    <a:pt x="1776730" y="1127760"/>
                  </a:cubicBezTo>
                  <a:cubicBezTo>
                    <a:pt x="1869440" y="1126490"/>
                    <a:pt x="1964690" y="1116330"/>
                    <a:pt x="2049780" y="1106170"/>
                  </a:cubicBezTo>
                  <a:cubicBezTo>
                    <a:pt x="2124710" y="1097280"/>
                    <a:pt x="2200910" y="1083310"/>
                    <a:pt x="2261870" y="1073150"/>
                  </a:cubicBezTo>
                  <a:cubicBezTo>
                    <a:pt x="2307590" y="1065530"/>
                    <a:pt x="2354580" y="1057910"/>
                    <a:pt x="2383790" y="1050290"/>
                  </a:cubicBezTo>
                  <a:cubicBezTo>
                    <a:pt x="2400300" y="1046480"/>
                    <a:pt x="2415540" y="1038860"/>
                    <a:pt x="2423160" y="1037590"/>
                  </a:cubicBezTo>
                  <a:cubicBezTo>
                    <a:pt x="2425700" y="1037590"/>
                    <a:pt x="2426970" y="1037590"/>
                    <a:pt x="2429510" y="1037590"/>
                  </a:cubicBezTo>
                  <a:cubicBezTo>
                    <a:pt x="2432050" y="1037590"/>
                    <a:pt x="2433320" y="1037590"/>
                    <a:pt x="2435860" y="1038860"/>
                  </a:cubicBezTo>
                  <a:cubicBezTo>
                    <a:pt x="2437130" y="1038860"/>
                    <a:pt x="2439670" y="1040130"/>
                    <a:pt x="2440940" y="1041400"/>
                  </a:cubicBezTo>
                  <a:cubicBezTo>
                    <a:pt x="2442210" y="1042670"/>
                    <a:pt x="2444750" y="1043940"/>
                    <a:pt x="2446020" y="1045210"/>
                  </a:cubicBezTo>
                  <a:cubicBezTo>
                    <a:pt x="2447290" y="1046480"/>
                    <a:pt x="2448560" y="1047750"/>
                    <a:pt x="2449830" y="1049020"/>
                  </a:cubicBezTo>
                  <a:cubicBezTo>
                    <a:pt x="2451100" y="1050290"/>
                    <a:pt x="2451100" y="1052830"/>
                    <a:pt x="2452370" y="1055370"/>
                  </a:cubicBezTo>
                  <a:cubicBezTo>
                    <a:pt x="2452370" y="1056640"/>
                    <a:pt x="2453640" y="1059180"/>
                    <a:pt x="2453640" y="1060450"/>
                  </a:cubicBezTo>
                  <a:cubicBezTo>
                    <a:pt x="2453640" y="1062990"/>
                    <a:pt x="2452370" y="1064260"/>
                    <a:pt x="2452370" y="1066800"/>
                  </a:cubicBezTo>
                  <a:cubicBezTo>
                    <a:pt x="2452370" y="1069340"/>
                    <a:pt x="2452370" y="1070610"/>
                    <a:pt x="2451100" y="1073150"/>
                  </a:cubicBezTo>
                  <a:cubicBezTo>
                    <a:pt x="2449830" y="1074420"/>
                    <a:pt x="2448560" y="1076960"/>
                    <a:pt x="2447290" y="1078230"/>
                  </a:cubicBezTo>
                  <a:cubicBezTo>
                    <a:pt x="2446020" y="1079500"/>
                    <a:pt x="2444750" y="1080770"/>
                    <a:pt x="2443480" y="1082040"/>
                  </a:cubicBezTo>
                  <a:cubicBezTo>
                    <a:pt x="2442210" y="1083310"/>
                    <a:pt x="2439670" y="1084580"/>
                    <a:pt x="2438400" y="1085850"/>
                  </a:cubicBezTo>
                  <a:cubicBezTo>
                    <a:pt x="2435860" y="1087120"/>
                    <a:pt x="2432050" y="1085850"/>
                    <a:pt x="2432050" y="1087120"/>
                  </a:cubicBezTo>
                  <a:cubicBezTo>
                    <a:pt x="2430780" y="1092200"/>
                    <a:pt x="2447290" y="1117600"/>
                    <a:pt x="2466340" y="1129030"/>
                  </a:cubicBezTo>
                  <a:cubicBezTo>
                    <a:pt x="2504440" y="1150620"/>
                    <a:pt x="2599690" y="1150620"/>
                    <a:pt x="2672080" y="1158240"/>
                  </a:cubicBezTo>
                  <a:cubicBezTo>
                    <a:pt x="2752090" y="1167130"/>
                    <a:pt x="2846070" y="1176020"/>
                    <a:pt x="2927350" y="1179830"/>
                  </a:cubicBezTo>
                  <a:cubicBezTo>
                    <a:pt x="3001010" y="1183640"/>
                    <a:pt x="3075940" y="1184910"/>
                    <a:pt x="3140710" y="1183640"/>
                  </a:cubicBezTo>
                  <a:cubicBezTo>
                    <a:pt x="3195320" y="1182370"/>
                    <a:pt x="3247390" y="1179830"/>
                    <a:pt x="3289300" y="1174750"/>
                  </a:cubicBezTo>
                  <a:cubicBezTo>
                    <a:pt x="3321050" y="1170940"/>
                    <a:pt x="3347720" y="1163320"/>
                    <a:pt x="3373120" y="1162050"/>
                  </a:cubicBezTo>
                  <a:cubicBezTo>
                    <a:pt x="3395980" y="1160780"/>
                    <a:pt x="3408680" y="1162050"/>
                    <a:pt x="3435350" y="1165860"/>
                  </a:cubicBezTo>
                  <a:cubicBezTo>
                    <a:pt x="3483610" y="1172210"/>
                    <a:pt x="3550920" y="1192530"/>
                    <a:pt x="3634740" y="1205230"/>
                  </a:cubicBezTo>
                  <a:cubicBezTo>
                    <a:pt x="3773170" y="1225550"/>
                    <a:pt x="3977640" y="1256030"/>
                    <a:pt x="4191000" y="1257300"/>
                  </a:cubicBezTo>
                  <a:cubicBezTo>
                    <a:pt x="4476750" y="1259840"/>
                    <a:pt x="4838700" y="1239520"/>
                    <a:pt x="5198110" y="1178560"/>
                  </a:cubicBezTo>
                  <a:cubicBezTo>
                    <a:pt x="5628640" y="1104900"/>
                    <a:pt x="6125210" y="960120"/>
                    <a:pt x="6592570" y="808990"/>
                  </a:cubicBezTo>
                  <a:cubicBezTo>
                    <a:pt x="7080250" y="650240"/>
                    <a:pt x="7677150" y="391160"/>
                    <a:pt x="8064500" y="242570"/>
                  </a:cubicBezTo>
                  <a:cubicBezTo>
                    <a:pt x="8317230" y="144780"/>
                    <a:pt x="8653780" y="12700"/>
                    <a:pt x="8691880" y="1270"/>
                  </a:cubicBezTo>
                  <a:cubicBezTo>
                    <a:pt x="8695690" y="0"/>
                    <a:pt x="8695690" y="0"/>
                    <a:pt x="8698230" y="0"/>
                  </a:cubicBezTo>
                  <a:cubicBezTo>
                    <a:pt x="8700770" y="0"/>
                    <a:pt x="8703310" y="0"/>
                    <a:pt x="8705850" y="1270"/>
                  </a:cubicBezTo>
                  <a:cubicBezTo>
                    <a:pt x="8708390" y="1270"/>
                    <a:pt x="8710930" y="2540"/>
                    <a:pt x="8712200" y="3810"/>
                  </a:cubicBezTo>
                  <a:cubicBezTo>
                    <a:pt x="8714740" y="5080"/>
                    <a:pt x="8716010" y="7620"/>
                    <a:pt x="8717280" y="8890"/>
                  </a:cubicBezTo>
                  <a:cubicBezTo>
                    <a:pt x="8718550" y="11430"/>
                    <a:pt x="8719820" y="12700"/>
                    <a:pt x="8721090" y="15240"/>
                  </a:cubicBezTo>
                  <a:cubicBezTo>
                    <a:pt x="8722360" y="17780"/>
                    <a:pt x="8722360" y="20320"/>
                    <a:pt x="8722360" y="22860"/>
                  </a:cubicBezTo>
                  <a:cubicBezTo>
                    <a:pt x="8722360" y="25400"/>
                    <a:pt x="8722360" y="27940"/>
                    <a:pt x="8721090" y="30480"/>
                  </a:cubicBezTo>
                  <a:cubicBezTo>
                    <a:pt x="8719820" y="33020"/>
                    <a:pt x="8718550" y="34290"/>
                    <a:pt x="8717280" y="36830"/>
                  </a:cubicBezTo>
                  <a:cubicBezTo>
                    <a:pt x="8716010" y="38100"/>
                    <a:pt x="8714740" y="40640"/>
                    <a:pt x="8712200" y="41910"/>
                  </a:cubicBezTo>
                  <a:cubicBezTo>
                    <a:pt x="8710930" y="43180"/>
                    <a:pt x="8708390" y="44450"/>
                    <a:pt x="8705850" y="44450"/>
                  </a:cubicBezTo>
                  <a:cubicBezTo>
                    <a:pt x="8703310" y="45720"/>
                    <a:pt x="8700770" y="45720"/>
                    <a:pt x="8698230" y="45720"/>
                  </a:cubicBezTo>
                  <a:cubicBezTo>
                    <a:pt x="8695690" y="45720"/>
                    <a:pt x="8693150" y="45720"/>
                    <a:pt x="8690610" y="44450"/>
                  </a:cubicBezTo>
                  <a:cubicBezTo>
                    <a:pt x="8688070" y="43180"/>
                    <a:pt x="8685530" y="41910"/>
                    <a:pt x="8684260" y="40640"/>
                  </a:cubicBezTo>
                  <a:cubicBezTo>
                    <a:pt x="8682990" y="39370"/>
                    <a:pt x="8681720" y="36830"/>
                    <a:pt x="8680450" y="34290"/>
                  </a:cubicBezTo>
                  <a:cubicBezTo>
                    <a:pt x="8679180" y="31750"/>
                    <a:pt x="8677910" y="30480"/>
                    <a:pt x="8676640" y="27940"/>
                  </a:cubicBezTo>
                  <a:cubicBezTo>
                    <a:pt x="8675370" y="25400"/>
                    <a:pt x="8676640" y="22860"/>
                    <a:pt x="8676640" y="20320"/>
                  </a:cubicBezTo>
                  <a:cubicBezTo>
                    <a:pt x="8676640" y="17780"/>
                    <a:pt x="8677910" y="15240"/>
                    <a:pt x="8679180" y="12700"/>
                  </a:cubicBezTo>
                  <a:cubicBezTo>
                    <a:pt x="8680450" y="10160"/>
                    <a:pt x="8681720" y="7620"/>
                    <a:pt x="8682990" y="6350"/>
                  </a:cubicBezTo>
                  <a:cubicBezTo>
                    <a:pt x="8684260" y="5080"/>
                    <a:pt x="8686800" y="3810"/>
                    <a:pt x="8689340" y="2540"/>
                  </a:cubicBezTo>
                  <a:cubicBezTo>
                    <a:pt x="8691880" y="1270"/>
                    <a:pt x="8693150" y="0"/>
                    <a:pt x="8695690" y="0"/>
                  </a:cubicBezTo>
                  <a:cubicBezTo>
                    <a:pt x="8698230" y="0"/>
                    <a:pt x="8700770" y="0"/>
                    <a:pt x="8703310" y="0"/>
                  </a:cubicBezTo>
                  <a:cubicBezTo>
                    <a:pt x="8705850" y="0"/>
                    <a:pt x="8708390" y="1270"/>
                    <a:pt x="8710930" y="2540"/>
                  </a:cubicBezTo>
                  <a:cubicBezTo>
                    <a:pt x="8713470" y="3810"/>
                    <a:pt x="8714740" y="6350"/>
                    <a:pt x="8716010" y="7620"/>
                  </a:cubicBezTo>
                  <a:cubicBezTo>
                    <a:pt x="8717280" y="10160"/>
                    <a:pt x="8718550" y="11430"/>
                    <a:pt x="8719820" y="13970"/>
                  </a:cubicBezTo>
                  <a:cubicBezTo>
                    <a:pt x="8721090" y="16510"/>
                    <a:pt x="8722360" y="17780"/>
                    <a:pt x="8722360" y="20320"/>
                  </a:cubicBezTo>
                  <a:cubicBezTo>
                    <a:pt x="8722360" y="22860"/>
                    <a:pt x="8723630" y="25400"/>
                    <a:pt x="8722360" y="27940"/>
                  </a:cubicBezTo>
                  <a:cubicBezTo>
                    <a:pt x="8721090" y="30480"/>
                    <a:pt x="8719820" y="31750"/>
                    <a:pt x="8718550" y="34290"/>
                  </a:cubicBezTo>
                  <a:cubicBezTo>
                    <a:pt x="8717280" y="36830"/>
                    <a:pt x="8716010" y="39370"/>
                    <a:pt x="8714740" y="40640"/>
                  </a:cubicBezTo>
                  <a:cubicBezTo>
                    <a:pt x="8713470" y="41910"/>
                    <a:pt x="8708390" y="44450"/>
                    <a:pt x="8708390" y="44450"/>
                  </a:cubicBezTo>
                  <a:cubicBezTo>
                    <a:pt x="8708390" y="44450"/>
                    <a:pt x="8333740" y="187960"/>
                    <a:pt x="8081010" y="285750"/>
                  </a:cubicBezTo>
                  <a:cubicBezTo>
                    <a:pt x="7692390" y="435610"/>
                    <a:pt x="7094220" y="695960"/>
                    <a:pt x="6604000" y="854710"/>
                  </a:cubicBezTo>
                  <a:cubicBezTo>
                    <a:pt x="6134100" y="1007110"/>
                    <a:pt x="5634990" y="1151890"/>
                    <a:pt x="5201920" y="1225550"/>
                  </a:cubicBezTo>
                  <a:cubicBezTo>
                    <a:pt x="4838700" y="1287780"/>
                    <a:pt x="4474210" y="1306830"/>
                    <a:pt x="4185920" y="1305560"/>
                  </a:cubicBezTo>
                  <a:cubicBezTo>
                    <a:pt x="3971290" y="1304290"/>
                    <a:pt x="3763010" y="1273810"/>
                    <a:pt x="3624580" y="1254760"/>
                  </a:cubicBezTo>
                  <a:cubicBezTo>
                    <a:pt x="3543300" y="1243330"/>
                    <a:pt x="3474720" y="1225550"/>
                    <a:pt x="3430270" y="1217930"/>
                  </a:cubicBezTo>
                  <a:cubicBezTo>
                    <a:pt x="3407410" y="1214120"/>
                    <a:pt x="3398520" y="1210310"/>
                    <a:pt x="3379470" y="1210310"/>
                  </a:cubicBezTo>
                  <a:cubicBezTo>
                    <a:pt x="3354070" y="1210310"/>
                    <a:pt x="3326130" y="1217930"/>
                    <a:pt x="3293110" y="1221740"/>
                  </a:cubicBezTo>
                  <a:cubicBezTo>
                    <a:pt x="3249930" y="1226820"/>
                    <a:pt x="3196590" y="1231900"/>
                    <a:pt x="3140710" y="1233170"/>
                  </a:cubicBezTo>
                  <a:cubicBezTo>
                    <a:pt x="3074670" y="1235710"/>
                    <a:pt x="2998470" y="1234440"/>
                    <a:pt x="2923540" y="1230630"/>
                  </a:cubicBezTo>
                  <a:cubicBezTo>
                    <a:pt x="2840990" y="1226820"/>
                    <a:pt x="2747010" y="1220470"/>
                    <a:pt x="2664460" y="1211580"/>
                  </a:cubicBezTo>
                  <a:cubicBezTo>
                    <a:pt x="2588260" y="1203960"/>
                    <a:pt x="2499360" y="1196340"/>
                    <a:pt x="2444750" y="1181100"/>
                  </a:cubicBezTo>
                  <a:cubicBezTo>
                    <a:pt x="2410460" y="1170940"/>
                    <a:pt x="2376170" y="1164590"/>
                    <a:pt x="2364740" y="1145540"/>
                  </a:cubicBezTo>
                  <a:cubicBezTo>
                    <a:pt x="2353310" y="1127760"/>
                    <a:pt x="2358390" y="1090930"/>
                    <a:pt x="2368550" y="1073150"/>
                  </a:cubicBezTo>
                  <a:cubicBezTo>
                    <a:pt x="2378710" y="1055370"/>
                    <a:pt x="2414270" y="1040130"/>
                    <a:pt x="2423160" y="1037590"/>
                  </a:cubicBezTo>
                  <a:cubicBezTo>
                    <a:pt x="2425700" y="1036320"/>
                    <a:pt x="2426970" y="1037590"/>
                    <a:pt x="2429510" y="1037590"/>
                  </a:cubicBezTo>
                  <a:cubicBezTo>
                    <a:pt x="2432050" y="1037590"/>
                    <a:pt x="2433320" y="1037590"/>
                    <a:pt x="2435860" y="1038860"/>
                  </a:cubicBezTo>
                  <a:cubicBezTo>
                    <a:pt x="2437130" y="1038860"/>
                    <a:pt x="2439670" y="1040130"/>
                    <a:pt x="2440940" y="1041400"/>
                  </a:cubicBezTo>
                  <a:cubicBezTo>
                    <a:pt x="2442210" y="1042670"/>
                    <a:pt x="2444750" y="1043940"/>
                    <a:pt x="2446020" y="1045210"/>
                  </a:cubicBezTo>
                  <a:cubicBezTo>
                    <a:pt x="2447290" y="1046480"/>
                    <a:pt x="2448560" y="1047750"/>
                    <a:pt x="2449830" y="1049020"/>
                  </a:cubicBezTo>
                  <a:cubicBezTo>
                    <a:pt x="2451100" y="1050290"/>
                    <a:pt x="2451100" y="1052830"/>
                    <a:pt x="2452370" y="1055370"/>
                  </a:cubicBezTo>
                  <a:cubicBezTo>
                    <a:pt x="2452370" y="1056640"/>
                    <a:pt x="2453640" y="1059180"/>
                    <a:pt x="2453640" y="1060450"/>
                  </a:cubicBezTo>
                  <a:cubicBezTo>
                    <a:pt x="2453640" y="1062990"/>
                    <a:pt x="2452370" y="1064260"/>
                    <a:pt x="2452370" y="1066800"/>
                  </a:cubicBezTo>
                  <a:cubicBezTo>
                    <a:pt x="2452370" y="1069340"/>
                    <a:pt x="2452370" y="1070610"/>
                    <a:pt x="2451100" y="1073150"/>
                  </a:cubicBezTo>
                  <a:cubicBezTo>
                    <a:pt x="2449830" y="1074420"/>
                    <a:pt x="2448560" y="1076960"/>
                    <a:pt x="2447290" y="1078230"/>
                  </a:cubicBezTo>
                  <a:cubicBezTo>
                    <a:pt x="2446020" y="1079500"/>
                    <a:pt x="2444750" y="1080770"/>
                    <a:pt x="2443480" y="1082040"/>
                  </a:cubicBezTo>
                  <a:cubicBezTo>
                    <a:pt x="2442210" y="1083310"/>
                    <a:pt x="2439670" y="1084580"/>
                    <a:pt x="2438400" y="1085850"/>
                  </a:cubicBezTo>
                  <a:cubicBezTo>
                    <a:pt x="2435860" y="1087120"/>
                    <a:pt x="2434590" y="1087120"/>
                    <a:pt x="2432050" y="1087120"/>
                  </a:cubicBezTo>
                  <a:cubicBezTo>
                    <a:pt x="2424430" y="1088390"/>
                    <a:pt x="2409190" y="1092200"/>
                    <a:pt x="2392680" y="1094740"/>
                  </a:cubicBezTo>
                  <a:cubicBezTo>
                    <a:pt x="2363470" y="1099820"/>
                    <a:pt x="2316480" y="1108710"/>
                    <a:pt x="2269490" y="1116330"/>
                  </a:cubicBezTo>
                  <a:cubicBezTo>
                    <a:pt x="2207260" y="1126490"/>
                    <a:pt x="2129790" y="1141730"/>
                    <a:pt x="2052320" y="1150620"/>
                  </a:cubicBezTo>
                  <a:cubicBezTo>
                    <a:pt x="1965960" y="1160780"/>
                    <a:pt x="1870710" y="1170940"/>
                    <a:pt x="1775460" y="1172210"/>
                  </a:cubicBezTo>
                  <a:cubicBezTo>
                    <a:pt x="1675130" y="1173480"/>
                    <a:pt x="1562100" y="1172210"/>
                    <a:pt x="1468120" y="1156970"/>
                  </a:cubicBezTo>
                  <a:cubicBezTo>
                    <a:pt x="1385570" y="1143000"/>
                    <a:pt x="1282700" y="1131570"/>
                    <a:pt x="1238250" y="1092200"/>
                  </a:cubicBezTo>
                  <a:cubicBezTo>
                    <a:pt x="1206500" y="1064260"/>
                    <a:pt x="1188720" y="1018540"/>
                    <a:pt x="1192530" y="980440"/>
                  </a:cubicBezTo>
                  <a:cubicBezTo>
                    <a:pt x="1196340" y="937260"/>
                    <a:pt x="1244600" y="889000"/>
                    <a:pt x="1278890" y="850900"/>
                  </a:cubicBezTo>
                  <a:cubicBezTo>
                    <a:pt x="1313180" y="812800"/>
                    <a:pt x="1360170" y="774700"/>
                    <a:pt x="1399540" y="749300"/>
                  </a:cubicBezTo>
                  <a:cubicBezTo>
                    <a:pt x="1431290" y="728980"/>
                    <a:pt x="1480820" y="712470"/>
                    <a:pt x="1492250" y="704850"/>
                  </a:cubicBezTo>
                  <a:cubicBezTo>
                    <a:pt x="1494790" y="703580"/>
                    <a:pt x="1496060" y="702310"/>
                    <a:pt x="1497330" y="701040"/>
                  </a:cubicBezTo>
                  <a:cubicBezTo>
                    <a:pt x="1498600" y="699770"/>
                    <a:pt x="1501140" y="698500"/>
                    <a:pt x="1502410" y="698500"/>
                  </a:cubicBezTo>
                  <a:cubicBezTo>
                    <a:pt x="1504950" y="698500"/>
                    <a:pt x="1506220" y="698500"/>
                    <a:pt x="1508760" y="698500"/>
                  </a:cubicBezTo>
                  <a:cubicBezTo>
                    <a:pt x="1511300" y="698500"/>
                    <a:pt x="1512570" y="698500"/>
                    <a:pt x="1515110" y="698500"/>
                  </a:cubicBezTo>
                  <a:cubicBezTo>
                    <a:pt x="1516380" y="698500"/>
                    <a:pt x="1518920" y="699770"/>
                    <a:pt x="1520190" y="701040"/>
                  </a:cubicBezTo>
                  <a:cubicBezTo>
                    <a:pt x="1521460" y="702310"/>
                    <a:pt x="1524000" y="703580"/>
                    <a:pt x="1525270" y="704850"/>
                  </a:cubicBezTo>
                  <a:cubicBezTo>
                    <a:pt x="1526540" y="706120"/>
                    <a:pt x="1527810" y="708660"/>
                    <a:pt x="1529080" y="709930"/>
                  </a:cubicBezTo>
                  <a:cubicBezTo>
                    <a:pt x="1530350" y="711200"/>
                    <a:pt x="1530350" y="713740"/>
                    <a:pt x="1531620" y="715010"/>
                  </a:cubicBezTo>
                  <a:cubicBezTo>
                    <a:pt x="1532890" y="716280"/>
                    <a:pt x="1534160" y="718820"/>
                    <a:pt x="1534160" y="720090"/>
                  </a:cubicBezTo>
                  <a:cubicBezTo>
                    <a:pt x="1534160" y="722630"/>
                    <a:pt x="1532890" y="723900"/>
                    <a:pt x="1532890" y="726440"/>
                  </a:cubicBezTo>
                  <a:cubicBezTo>
                    <a:pt x="1532890" y="728980"/>
                    <a:pt x="1532890" y="730250"/>
                    <a:pt x="1531620" y="732790"/>
                  </a:cubicBezTo>
                  <a:cubicBezTo>
                    <a:pt x="1531620" y="734060"/>
                    <a:pt x="1530350" y="736600"/>
                    <a:pt x="1529080" y="737870"/>
                  </a:cubicBezTo>
                  <a:cubicBezTo>
                    <a:pt x="1527810" y="739140"/>
                    <a:pt x="1525270" y="740410"/>
                    <a:pt x="1525270" y="741680"/>
                  </a:cubicBezTo>
                  <a:cubicBezTo>
                    <a:pt x="1525270" y="745490"/>
                    <a:pt x="1534160" y="750570"/>
                    <a:pt x="1532890" y="756920"/>
                  </a:cubicBezTo>
                  <a:cubicBezTo>
                    <a:pt x="1529080" y="778510"/>
                    <a:pt x="1454150" y="835660"/>
                    <a:pt x="1403350" y="876300"/>
                  </a:cubicBezTo>
                  <a:cubicBezTo>
                    <a:pt x="1342390" y="924560"/>
                    <a:pt x="1266190" y="979170"/>
                    <a:pt x="1187450" y="1023620"/>
                  </a:cubicBezTo>
                  <a:cubicBezTo>
                    <a:pt x="1102360" y="1071880"/>
                    <a:pt x="1003300" y="1125220"/>
                    <a:pt x="910590" y="1153160"/>
                  </a:cubicBezTo>
                  <a:cubicBezTo>
                    <a:pt x="824230" y="1178560"/>
                    <a:pt x="717550" y="1205230"/>
                    <a:pt x="650240" y="1189990"/>
                  </a:cubicBezTo>
                  <a:cubicBezTo>
                    <a:pt x="601980" y="1178560"/>
                    <a:pt x="553720" y="1148080"/>
                    <a:pt x="537210" y="1112520"/>
                  </a:cubicBezTo>
                  <a:cubicBezTo>
                    <a:pt x="519430" y="1075690"/>
                    <a:pt x="537210" y="1017270"/>
                    <a:pt x="549910" y="971550"/>
                  </a:cubicBezTo>
                  <a:cubicBezTo>
                    <a:pt x="563880" y="924560"/>
                    <a:pt x="593090" y="876300"/>
                    <a:pt x="621030" y="834390"/>
                  </a:cubicBezTo>
                  <a:cubicBezTo>
                    <a:pt x="648970" y="793750"/>
                    <a:pt x="685800" y="746760"/>
                    <a:pt x="716280" y="722630"/>
                  </a:cubicBezTo>
                  <a:cubicBezTo>
                    <a:pt x="736600" y="706120"/>
                    <a:pt x="765810" y="699770"/>
                    <a:pt x="773430" y="692150"/>
                  </a:cubicBezTo>
                  <a:cubicBezTo>
                    <a:pt x="775970" y="689610"/>
                    <a:pt x="775970" y="687070"/>
                    <a:pt x="777240" y="685800"/>
                  </a:cubicBezTo>
                  <a:cubicBezTo>
                    <a:pt x="778510" y="684530"/>
                    <a:pt x="781050" y="683260"/>
                    <a:pt x="782320" y="681990"/>
                  </a:cubicBezTo>
                  <a:cubicBezTo>
                    <a:pt x="783590" y="680720"/>
                    <a:pt x="786130" y="679450"/>
                    <a:pt x="787400" y="678180"/>
                  </a:cubicBezTo>
                  <a:cubicBezTo>
                    <a:pt x="789940" y="676910"/>
                    <a:pt x="791210" y="676910"/>
                    <a:pt x="793750" y="675640"/>
                  </a:cubicBezTo>
                  <a:cubicBezTo>
                    <a:pt x="796290" y="675640"/>
                    <a:pt x="797560" y="674370"/>
                    <a:pt x="800100" y="674370"/>
                  </a:cubicBezTo>
                  <a:cubicBezTo>
                    <a:pt x="802640" y="674370"/>
                    <a:pt x="803910" y="675640"/>
                    <a:pt x="806450" y="675640"/>
                  </a:cubicBezTo>
                  <a:cubicBezTo>
                    <a:pt x="808990" y="676910"/>
                    <a:pt x="810260" y="676910"/>
                    <a:pt x="812800" y="678180"/>
                  </a:cubicBezTo>
                  <a:cubicBezTo>
                    <a:pt x="814070" y="679450"/>
                    <a:pt x="816610" y="680720"/>
                    <a:pt x="817880" y="681990"/>
                  </a:cubicBezTo>
                  <a:cubicBezTo>
                    <a:pt x="819150" y="683260"/>
                    <a:pt x="820420" y="685800"/>
                    <a:pt x="821690" y="687070"/>
                  </a:cubicBezTo>
                  <a:cubicBezTo>
                    <a:pt x="822960" y="689610"/>
                    <a:pt x="824230" y="690880"/>
                    <a:pt x="825500" y="693420"/>
                  </a:cubicBezTo>
                  <a:cubicBezTo>
                    <a:pt x="826770" y="695960"/>
                    <a:pt x="826770" y="697230"/>
                    <a:pt x="826770" y="699770"/>
                  </a:cubicBezTo>
                  <a:cubicBezTo>
                    <a:pt x="826770" y="702310"/>
                    <a:pt x="826770" y="703580"/>
                    <a:pt x="826770" y="706120"/>
                  </a:cubicBezTo>
                  <a:cubicBezTo>
                    <a:pt x="826770" y="708660"/>
                    <a:pt x="824230" y="709930"/>
                    <a:pt x="824230" y="712470"/>
                  </a:cubicBezTo>
                  <a:cubicBezTo>
                    <a:pt x="822960" y="720090"/>
                    <a:pt x="831850" y="736600"/>
                    <a:pt x="830580" y="753110"/>
                  </a:cubicBezTo>
                  <a:cubicBezTo>
                    <a:pt x="826770" y="783590"/>
                    <a:pt x="802640" y="833120"/>
                    <a:pt x="781050" y="880110"/>
                  </a:cubicBezTo>
                  <a:cubicBezTo>
                    <a:pt x="754380" y="939800"/>
                    <a:pt x="716280" y="1012190"/>
                    <a:pt x="676910" y="1080770"/>
                  </a:cubicBezTo>
                  <a:cubicBezTo>
                    <a:pt x="632460" y="1156970"/>
                    <a:pt x="582930" y="1239520"/>
                    <a:pt x="525780" y="1315720"/>
                  </a:cubicBezTo>
                  <a:cubicBezTo>
                    <a:pt x="467360" y="1395730"/>
                    <a:pt x="398780" y="1482090"/>
                    <a:pt x="328930" y="1546860"/>
                  </a:cubicBezTo>
                  <a:cubicBezTo>
                    <a:pt x="266700" y="1605280"/>
                    <a:pt x="177800" y="1680210"/>
                    <a:pt x="130810" y="1694180"/>
                  </a:cubicBezTo>
                  <a:cubicBezTo>
                    <a:pt x="109220" y="1700530"/>
                    <a:pt x="85090" y="1685290"/>
                    <a:pt x="78740" y="1690370"/>
                  </a:cubicBezTo>
                  <a:cubicBezTo>
                    <a:pt x="76200" y="1692910"/>
                    <a:pt x="78740" y="1697990"/>
                    <a:pt x="77470" y="1700530"/>
                  </a:cubicBezTo>
                  <a:cubicBezTo>
                    <a:pt x="76200" y="1703070"/>
                    <a:pt x="73660" y="1705610"/>
                    <a:pt x="72390" y="1708150"/>
                  </a:cubicBezTo>
                  <a:cubicBezTo>
                    <a:pt x="69850" y="1710690"/>
                    <a:pt x="68580" y="1713230"/>
                    <a:pt x="66040" y="1715770"/>
                  </a:cubicBezTo>
                  <a:cubicBezTo>
                    <a:pt x="63500" y="1718310"/>
                    <a:pt x="60960" y="1719580"/>
                    <a:pt x="58420" y="1720850"/>
                  </a:cubicBezTo>
                  <a:cubicBezTo>
                    <a:pt x="55880" y="1722120"/>
                    <a:pt x="52070" y="1722120"/>
                    <a:pt x="49530" y="1723390"/>
                  </a:cubicBezTo>
                  <a:cubicBezTo>
                    <a:pt x="46990" y="1723390"/>
                    <a:pt x="43180" y="1724660"/>
                    <a:pt x="40640" y="1724660"/>
                  </a:cubicBezTo>
                  <a:cubicBezTo>
                    <a:pt x="38100" y="1724660"/>
                    <a:pt x="34290" y="1723390"/>
                    <a:pt x="31750" y="1723390"/>
                  </a:cubicBezTo>
                  <a:cubicBezTo>
                    <a:pt x="29210" y="1722120"/>
                    <a:pt x="25400" y="1722120"/>
                    <a:pt x="22860" y="1720850"/>
                  </a:cubicBezTo>
                  <a:cubicBezTo>
                    <a:pt x="20320" y="1719580"/>
                    <a:pt x="17780" y="1717040"/>
                    <a:pt x="15240" y="1714500"/>
                  </a:cubicBezTo>
                  <a:cubicBezTo>
                    <a:pt x="12700" y="1711960"/>
                    <a:pt x="10160" y="1710690"/>
                    <a:pt x="8890" y="1708150"/>
                  </a:cubicBezTo>
                  <a:cubicBezTo>
                    <a:pt x="7620" y="1705610"/>
                    <a:pt x="6350" y="1701800"/>
                    <a:pt x="5080" y="1699260"/>
                  </a:cubicBezTo>
                  <a:cubicBezTo>
                    <a:pt x="3810" y="1696720"/>
                    <a:pt x="2540" y="1692910"/>
                    <a:pt x="2540" y="1690370"/>
                  </a:cubicBezTo>
                  <a:cubicBezTo>
                    <a:pt x="2540" y="1687830"/>
                    <a:pt x="2540" y="1685290"/>
                    <a:pt x="2540" y="1681480"/>
                  </a:cubicBezTo>
                  <a:cubicBezTo>
                    <a:pt x="2540" y="1672590"/>
                    <a:pt x="2540" y="1656080"/>
                    <a:pt x="5080" y="1642110"/>
                  </a:cubicBezTo>
                  <a:cubicBezTo>
                    <a:pt x="7620" y="1628140"/>
                    <a:pt x="11430" y="1611630"/>
                    <a:pt x="16510" y="1597660"/>
                  </a:cubicBezTo>
                  <a:cubicBezTo>
                    <a:pt x="21590" y="1582420"/>
                    <a:pt x="30480" y="1562100"/>
                    <a:pt x="34290" y="1554480"/>
                  </a:cubicBezTo>
                  <a:cubicBezTo>
                    <a:pt x="35560" y="1551940"/>
                    <a:pt x="36830" y="1550670"/>
                    <a:pt x="38100" y="1548130"/>
                  </a:cubicBezTo>
                  <a:cubicBezTo>
                    <a:pt x="39370" y="1545590"/>
                    <a:pt x="41910" y="1543050"/>
                    <a:pt x="44450" y="1541780"/>
                  </a:cubicBezTo>
                  <a:cubicBezTo>
                    <a:pt x="46990" y="1540510"/>
                    <a:pt x="48260" y="1539240"/>
                    <a:pt x="50800" y="1537970"/>
                  </a:cubicBezTo>
                  <a:cubicBezTo>
                    <a:pt x="53340" y="1536700"/>
                    <a:pt x="55880" y="1534160"/>
                    <a:pt x="58420" y="1534160"/>
                  </a:cubicBezTo>
                  <a:cubicBezTo>
                    <a:pt x="60960" y="1534160"/>
                    <a:pt x="63500" y="1534160"/>
                    <a:pt x="66040" y="1534160"/>
                  </a:cubicBezTo>
                  <a:cubicBezTo>
                    <a:pt x="68580" y="1534160"/>
                    <a:pt x="72390" y="1534160"/>
                    <a:pt x="74930" y="1535430"/>
                  </a:cubicBezTo>
                  <a:cubicBezTo>
                    <a:pt x="77470" y="1535430"/>
                    <a:pt x="80010" y="1536700"/>
                    <a:pt x="82550" y="1537970"/>
                  </a:cubicBezTo>
                  <a:cubicBezTo>
                    <a:pt x="85090" y="1539240"/>
                    <a:pt x="86360" y="1541780"/>
                    <a:pt x="88900" y="1543050"/>
                  </a:cubicBezTo>
                  <a:cubicBezTo>
                    <a:pt x="90170" y="1544320"/>
                    <a:pt x="92710" y="1545590"/>
                    <a:pt x="93980" y="1548130"/>
                  </a:cubicBezTo>
                  <a:cubicBezTo>
                    <a:pt x="95250" y="1550670"/>
                    <a:pt x="96520" y="1553210"/>
                    <a:pt x="97790" y="1555750"/>
                  </a:cubicBezTo>
                  <a:cubicBezTo>
                    <a:pt x="99060" y="1558290"/>
                    <a:pt x="99060" y="1560830"/>
                    <a:pt x="99060" y="1563370"/>
                  </a:cubicBezTo>
                  <a:cubicBezTo>
                    <a:pt x="99060" y="1565910"/>
                    <a:pt x="99060" y="1569720"/>
                    <a:pt x="99060" y="1572260"/>
                  </a:cubicBezTo>
                  <a:cubicBezTo>
                    <a:pt x="99060" y="1574800"/>
                    <a:pt x="96520" y="1579880"/>
                    <a:pt x="96520" y="1579880"/>
                  </a:cubicBezTo>
                </a:path>
              </a:pathLst>
            </a:custGeom>
            <a:solidFill>
              <a:srgbClr val="FFFFFF"/>
            </a:solidFill>
            <a:ln>
              <a:noFill/>
            </a:ln>
          </p:spPr>
        </p:sp>
      </p:grpSp>
      <p:grpSp>
        <p:nvGrpSpPr>
          <p:cNvPr name="Group 16" id="16"/>
          <p:cNvGrpSpPr/>
          <p:nvPr/>
        </p:nvGrpSpPr>
        <p:grpSpPr>
          <a:xfrm rot="0">
            <a:off x="1028700" y="9555480"/>
            <a:ext cx="2598358" cy="87986"/>
            <a:chOff x="0" y="0"/>
            <a:chExt cx="684341" cy="23173"/>
          </a:xfrm>
        </p:grpSpPr>
        <p:sp>
          <p:nvSpPr>
            <p:cNvPr name="Freeform 17" id="17"/>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000000"/>
            </a:solidFill>
          </p:spPr>
        </p:sp>
        <p:sp>
          <p:nvSpPr>
            <p:cNvPr name="TextBox 18" id="1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9" id="19"/>
          <p:cNvSpPr txBox="true"/>
          <p:nvPr/>
        </p:nvSpPr>
        <p:spPr>
          <a:xfrm rot="0">
            <a:off x="4785642" y="707379"/>
            <a:ext cx="6534708"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Introduction</a:t>
            </a:r>
          </a:p>
        </p:txBody>
      </p:sp>
      <p:sp>
        <p:nvSpPr>
          <p:cNvPr name="TextBox 20" id="20"/>
          <p:cNvSpPr txBox="true"/>
          <p:nvPr/>
        </p:nvSpPr>
        <p:spPr>
          <a:xfrm rot="0">
            <a:off x="1028700" y="3688458"/>
            <a:ext cx="5196716" cy="4293870"/>
          </a:xfrm>
          <a:prstGeom prst="rect">
            <a:avLst/>
          </a:prstGeom>
        </p:spPr>
        <p:txBody>
          <a:bodyPr anchor="t" rtlCol="false" tIns="0" lIns="0" bIns="0" rIns="0">
            <a:spAutoFit/>
          </a:bodyPr>
          <a:lstStyle/>
          <a:p>
            <a:pPr marL="0" indent="0" lvl="0">
              <a:lnSpc>
                <a:spcPts val="3120"/>
              </a:lnSpc>
              <a:spcBef>
                <a:spcPct val="0"/>
              </a:spcBef>
            </a:pPr>
            <a:r>
              <a:rPr lang="en-US" sz="2400" u="none">
                <a:solidFill>
                  <a:srgbClr val="FFFFFF"/>
                </a:solidFill>
                <a:latin typeface="Open Sauce"/>
              </a:rPr>
              <a:t>Creating an Engaging Introduction for your Retail Startup</a:t>
            </a:r>
          </a:p>
          <a:p>
            <a:pPr marL="0" indent="0" lvl="0">
              <a:lnSpc>
                <a:spcPts val="3120"/>
              </a:lnSpc>
              <a:spcBef>
                <a:spcPct val="0"/>
              </a:spcBef>
            </a:pPr>
            <a:r>
              <a:rPr lang="en-US" sz="2400" u="none">
                <a:solidFill>
                  <a:srgbClr val="FFFFFF"/>
                </a:solidFill>
                <a:latin typeface="Open Sauce"/>
              </a:rPr>
              <a:t>The introduction to your retail startup should grab the attention of your audience while emphasizing the unique value that your business offers. This could involve showcasing your products or services, highlighting your target market, or expressing your company's mission and vision. </a:t>
            </a:r>
          </a:p>
        </p:txBody>
      </p:sp>
      <p:sp>
        <p:nvSpPr>
          <p:cNvPr name="TextBox 21" id="21"/>
          <p:cNvSpPr txBox="true"/>
          <p:nvPr/>
        </p:nvSpPr>
        <p:spPr>
          <a:xfrm rot="0">
            <a:off x="1699609" y="73445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FFF"/>
                </a:solidFill>
                <a:latin typeface="Montserrat Extra-Bold Bold"/>
              </a:rPr>
              <a:t>1</a:t>
            </a:r>
          </a:p>
        </p:txBody>
      </p:sp>
      <p:sp>
        <p:nvSpPr>
          <p:cNvPr name="TextBox 22" id="22"/>
          <p:cNvSpPr txBox="true"/>
          <p:nvPr/>
        </p:nvSpPr>
        <p:spPr>
          <a:xfrm rot="0">
            <a:off x="1019175" y="9067800"/>
            <a:ext cx="2863582"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COMPANYNAME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4571743"/>
            <a:chOff x="0" y="0"/>
            <a:chExt cx="4816593" cy="1204081"/>
          </a:xfrm>
        </p:grpSpPr>
        <p:sp>
          <p:nvSpPr>
            <p:cNvPr name="Freeform 3" id="3"/>
            <p:cNvSpPr/>
            <p:nvPr/>
          </p:nvSpPr>
          <p:spPr>
            <a:xfrm flipH="false" flipV="false">
              <a:off x="0" y="0"/>
              <a:ext cx="4816592" cy="1204081"/>
            </a:xfrm>
            <a:custGeom>
              <a:avLst/>
              <a:gdLst/>
              <a:ahLst/>
              <a:cxnLst/>
              <a:rect r="r" b="b" t="t" l="l"/>
              <a:pathLst>
                <a:path h="1204081" w="4816592">
                  <a:moveTo>
                    <a:pt x="0" y="0"/>
                  </a:moveTo>
                  <a:lnTo>
                    <a:pt x="4816592" y="0"/>
                  </a:lnTo>
                  <a:lnTo>
                    <a:pt x="4816592" y="1204081"/>
                  </a:lnTo>
                  <a:lnTo>
                    <a:pt x="0" y="1204081"/>
                  </a:lnTo>
                  <a:close/>
                </a:path>
              </a:pathLst>
            </a:custGeom>
            <a:solidFill>
              <a:srgbClr val="225F44"/>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29890" r="33116" b="27766"/>
          <a:stretch>
            <a:fillRect/>
          </a:stretch>
        </p:blipFill>
        <p:spPr>
          <a:xfrm flipH="false" flipV="false" rot="0">
            <a:off x="-503325" y="-2514343"/>
            <a:ext cx="19000134" cy="7086087"/>
          </a:xfrm>
          <a:prstGeom prst="rect">
            <a:avLst/>
          </a:prstGeom>
        </p:spPr>
      </p:pic>
      <p:grpSp>
        <p:nvGrpSpPr>
          <p:cNvPr name="Group 6" id="6"/>
          <p:cNvGrpSpPr/>
          <p:nvPr/>
        </p:nvGrpSpPr>
        <p:grpSpPr>
          <a:xfrm rot="0">
            <a:off x="5194672" y="655290"/>
            <a:ext cx="7604141" cy="5070767"/>
            <a:chOff x="0" y="0"/>
            <a:chExt cx="10138855" cy="6761022"/>
          </a:xfrm>
        </p:grpSpPr>
        <p:pic>
          <p:nvPicPr>
            <p:cNvPr name="Picture 7" id="7"/>
            <p:cNvPicPr>
              <a:picLocks noChangeAspect="true"/>
            </p:cNvPicPr>
            <p:nvPr/>
          </p:nvPicPr>
          <p:blipFill>
            <a:blip r:embed="rId4"/>
            <a:srcRect l="13" t="0" r="13" b="0"/>
            <a:stretch>
              <a:fillRect/>
            </a:stretch>
          </p:blipFill>
          <p:spPr>
            <a:xfrm flipH="false" flipV="false">
              <a:off x="0" y="0"/>
              <a:ext cx="10138855" cy="6761022"/>
            </a:xfrm>
            <a:prstGeom prst="rect">
              <a:avLst/>
            </a:prstGeom>
          </p:spPr>
        </p:pic>
      </p:grpSp>
      <p:sp>
        <p:nvSpPr>
          <p:cNvPr name="TextBox 8" id="8"/>
          <p:cNvSpPr txBox="true"/>
          <p:nvPr/>
        </p:nvSpPr>
        <p:spPr>
          <a:xfrm rot="0">
            <a:off x="1412670" y="6551212"/>
            <a:ext cx="15557326" cy="1219200"/>
          </a:xfrm>
          <a:prstGeom prst="rect">
            <a:avLst/>
          </a:prstGeom>
        </p:spPr>
        <p:txBody>
          <a:bodyPr anchor="t" rtlCol="false" tIns="0" lIns="0" bIns="0" rIns="0">
            <a:spAutoFit/>
          </a:bodyPr>
          <a:lstStyle/>
          <a:p>
            <a:pPr algn="ctr">
              <a:lnSpc>
                <a:spcPts val="9600"/>
              </a:lnSpc>
            </a:pPr>
            <a:r>
              <a:rPr lang="en-US" sz="8000">
                <a:solidFill>
                  <a:srgbClr val="225F44"/>
                </a:solidFill>
                <a:latin typeface="Montserrat"/>
              </a:rPr>
              <a:t>Welcome  T</a:t>
            </a:r>
            <a:r>
              <a:rPr lang="en-US" sz="8000">
                <a:solidFill>
                  <a:srgbClr val="225F44"/>
                </a:solidFill>
                <a:latin typeface="Montserrat"/>
              </a:rPr>
              <a:t>o Presentation</a:t>
            </a:r>
          </a:p>
        </p:txBody>
      </p:sp>
      <p:sp>
        <p:nvSpPr>
          <p:cNvPr name="TextBox 9" id="9"/>
          <p:cNvSpPr txBox="true"/>
          <p:nvPr/>
        </p:nvSpPr>
        <p:spPr>
          <a:xfrm rot="0">
            <a:off x="3032507" y="8352681"/>
            <a:ext cx="11928471" cy="1127125"/>
          </a:xfrm>
          <a:prstGeom prst="rect">
            <a:avLst/>
          </a:prstGeom>
        </p:spPr>
        <p:txBody>
          <a:bodyPr anchor="t" rtlCol="false" tIns="0" lIns="0" bIns="0" rIns="0">
            <a:spAutoFit/>
          </a:bodyPr>
          <a:lstStyle/>
          <a:p>
            <a:pPr algn="ctr">
              <a:lnSpc>
                <a:spcPts val="4550"/>
              </a:lnSpc>
            </a:pPr>
            <a:r>
              <a:rPr lang="en-US" sz="3500">
                <a:solidFill>
                  <a:srgbClr val="000000"/>
                </a:solidFill>
                <a:latin typeface="Open Sauce"/>
              </a:rPr>
              <a:t>I'm Rain, and I'll be sharing with you my beautiful ideas. Follow me at @reallygreatsite to learn more.</a:t>
            </a:r>
            <a:r>
              <a:rPr lang="en-US" sz="3500">
                <a:solidFill>
                  <a:srgbClr val="000000"/>
                </a:solidFill>
                <a:latin typeface="Open Sauce"/>
              </a:rPr>
              <a:t> </a:t>
            </a:r>
          </a:p>
        </p:txBody>
      </p:sp>
      <p:grpSp>
        <p:nvGrpSpPr>
          <p:cNvPr name="Group 10" id="10"/>
          <p:cNvGrpSpPr/>
          <p:nvPr/>
        </p:nvGrpSpPr>
        <p:grpSpPr>
          <a:xfrm rot="0">
            <a:off x="2113251" y="6335656"/>
            <a:ext cx="5494808" cy="1650312"/>
            <a:chOff x="0" y="0"/>
            <a:chExt cx="1447192" cy="434650"/>
          </a:xfrm>
        </p:grpSpPr>
        <p:sp>
          <p:nvSpPr>
            <p:cNvPr name="Freeform 11" id="11"/>
            <p:cNvSpPr/>
            <p:nvPr/>
          </p:nvSpPr>
          <p:spPr>
            <a:xfrm flipH="false" flipV="false">
              <a:off x="0" y="0"/>
              <a:ext cx="1447192" cy="434650"/>
            </a:xfrm>
            <a:custGeom>
              <a:avLst/>
              <a:gdLst/>
              <a:ahLst/>
              <a:cxnLst/>
              <a:rect r="r" b="b" t="t" l="l"/>
              <a:pathLst>
                <a:path h="434650" w="1447192">
                  <a:moveTo>
                    <a:pt x="71857" y="0"/>
                  </a:moveTo>
                  <a:lnTo>
                    <a:pt x="1375336" y="0"/>
                  </a:lnTo>
                  <a:cubicBezTo>
                    <a:pt x="1394393" y="0"/>
                    <a:pt x="1412670" y="7571"/>
                    <a:pt x="1426146" y="21046"/>
                  </a:cubicBezTo>
                  <a:cubicBezTo>
                    <a:pt x="1439622" y="34522"/>
                    <a:pt x="1447192" y="52799"/>
                    <a:pt x="1447192" y="71857"/>
                  </a:cubicBezTo>
                  <a:lnTo>
                    <a:pt x="1447192" y="362793"/>
                  </a:lnTo>
                  <a:cubicBezTo>
                    <a:pt x="1447192" y="381851"/>
                    <a:pt x="1439622" y="400128"/>
                    <a:pt x="1426146" y="413604"/>
                  </a:cubicBezTo>
                  <a:cubicBezTo>
                    <a:pt x="1412670" y="427079"/>
                    <a:pt x="1394393" y="434650"/>
                    <a:pt x="1375336" y="434650"/>
                  </a:cubicBezTo>
                  <a:lnTo>
                    <a:pt x="71857" y="434650"/>
                  </a:lnTo>
                  <a:cubicBezTo>
                    <a:pt x="32171" y="434650"/>
                    <a:pt x="0" y="402479"/>
                    <a:pt x="0" y="362793"/>
                  </a:cubicBezTo>
                  <a:lnTo>
                    <a:pt x="0" y="71857"/>
                  </a:lnTo>
                  <a:cubicBezTo>
                    <a:pt x="0" y="52799"/>
                    <a:pt x="7571" y="34522"/>
                    <a:pt x="21046" y="21046"/>
                  </a:cubicBezTo>
                  <a:cubicBezTo>
                    <a:pt x="34522" y="7571"/>
                    <a:pt x="52799" y="0"/>
                    <a:pt x="71857" y="0"/>
                  </a:cubicBezTo>
                  <a:close/>
                </a:path>
              </a:pathLst>
            </a:custGeom>
            <a:solidFill>
              <a:srgbClr val="000000">
                <a:alpha val="0"/>
              </a:srgbClr>
            </a:solidFill>
            <a:ln w="47625">
              <a:solidFill>
                <a:srgbClr val="225F44"/>
              </a:solidFill>
            </a:ln>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906664" y="1894579"/>
            <a:ext cx="6825615" cy="1090612"/>
            <a:chOff x="0" y="0"/>
            <a:chExt cx="9100820" cy="1454150"/>
          </a:xfrm>
        </p:grpSpPr>
        <p:sp>
          <p:nvSpPr>
            <p:cNvPr name="Freeform 14" id="14"/>
            <p:cNvSpPr/>
            <p:nvPr/>
          </p:nvSpPr>
          <p:spPr>
            <a:xfrm flipH="false" flipV="false">
              <a:off x="50800" y="50800"/>
              <a:ext cx="9000490" cy="1353820"/>
            </a:xfrm>
            <a:custGeom>
              <a:avLst/>
              <a:gdLst/>
              <a:ahLst/>
              <a:cxnLst/>
              <a:rect r="r" b="b" t="t" l="l"/>
              <a:pathLst>
                <a:path h="1353820" w="9000490">
                  <a:moveTo>
                    <a:pt x="19050" y="1257300"/>
                  </a:moveTo>
                  <a:cubicBezTo>
                    <a:pt x="217170" y="1097280"/>
                    <a:pt x="312420" y="1004570"/>
                    <a:pt x="401320" y="920750"/>
                  </a:cubicBezTo>
                  <a:cubicBezTo>
                    <a:pt x="499110" y="826770"/>
                    <a:pt x="612140" y="717550"/>
                    <a:pt x="707390" y="621030"/>
                  </a:cubicBezTo>
                  <a:cubicBezTo>
                    <a:pt x="793750" y="533400"/>
                    <a:pt x="876300" y="444500"/>
                    <a:pt x="949960" y="367030"/>
                  </a:cubicBezTo>
                  <a:cubicBezTo>
                    <a:pt x="1010920" y="302260"/>
                    <a:pt x="1066800" y="242570"/>
                    <a:pt x="1116330" y="189230"/>
                  </a:cubicBezTo>
                  <a:cubicBezTo>
                    <a:pt x="1156970" y="144780"/>
                    <a:pt x="1200150" y="100330"/>
                    <a:pt x="1226820" y="67310"/>
                  </a:cubicBezTo>
                  <a:cubicBezTo>
                    <a:pt x="1243330" y="46990"/>
                    <a:pt x="1256030" y="24130"/>
                    <a:pt x="1264920" y="15240"/>
                  </a:cubicBezTo>
                  <a:cubicBezTo>
                    <a:pt x="1268730" y="11430"/>
                    <a:pt x="1270000" y="10160"/>
                    <a:pt x="1273810" y="7620"/>
                  </a:cubicBezTo>
                  <a:cubicBezTo>
                    <a:pt x="1276350" y="5080"/>
                    <a:pt x="1280160" y="3810"/>
                    <a:pt x="1283970" y="2540"/>
                  </a:cubicBezTo>
                  <a:cubicBezTo>
                    <a:pt x="1287780" y="1270"/>
                    <a:pt x="1290320" y="0"/>
                    <a:pt x="1294130" y="0"/>
                  </a:cubicBezTo>
                  <a:cubicBezTo>
                    <a:pt x="1297940" y="0"/>
                    <a:pt x="1301750" y="0"/>
                    <a:pt x="1305560" y="0"/>
                  </a:cubicBezTo>
                  <a:cubicBezTo>
                    <a:pt x="1309370" y="0"/>
                    <a:pt x="1311910" y="1270"/>
                    <a:pt x="1315720" y="2540"/>
                  </a:cubicBezTo>
                  <a:cubicBezTo>
                    <a:pt x="1318260" y="3810"/>
                    <a:pt x="1322070" y="5080"/>
                    <a:pt x="1324610" y="7620"/>
                  </a:cubicBezTo>
                  <a:cubicBezTo>
                    <a:pt x="1327150" y="10160"/>
                    <a:pt x="1330960" y="12700"/>
                    <a:pt x="1333500" y="15240"/>
                  </a:cubicBezTo>
                  <a:cubicBezTo>
                    <a:pt x="1336040" y="17780"/>
                    <a:pt x="1338580" y="20320"/>
                    <a:pt x="1339850" y="24130"/>
                  </a:cubicBezTo>
                  <a:cubicBezTo>
                    <a:pt x="1341120" y="26670"/>
                    <a:pt x="1342390" y="30480"/>
                    <a:pt x="1343660" y="34290"/>
                  </a:cubicBezTo>
                  <a:cubicBezTo>
                    <a:pt x="1344930" y="38100"/>
                    <a:pt x="1344930" y="41910"/>
                    <a:pt x="1344930" y="45720"/>
                  </a:cubicBezTo>
                  <a:cubicBezTo>
                    <a:pt x="1344930" y="49530"/>
                    <a:pt x="1343660" y="52070"/>
                    <a:pt x="1342390" y="55880"/>
                  </a:cubicBezTo>
                  <a:cubicBezTo>
                    <a:pt x="1341120" y="59690"/>
                    <a:pt x="1339850" y="63500"/>
                    <a:pt x="1338580" y="66040"/>
                  </a:cubicBezTo>
                  <a:cubicBezTo>
                    <a:pt x="1337310" y="69850"/>
                    <a:pt x="1336040" y="69850"/>
                    <a:pt x="1332230" y="74930"/>
                  </a:cubicBezTo>
                  <a:cubicBezTo>
                    <a:pt x="1313180" y="96520"/>
                    <a:pt x="1207770" y="179070"/>
                    <a:pt x="1143000" y="242570"/>
                  </a:cubicBezTo>
                  <a:cubicBezTo>
                    <a:pt x="1066800" y="316230"/>
                    <a:pt x="982980" y="407670"/>
                    <a:pt x="906780" y="494030"/>
                  </a:cubicBezTo>
                  <a:cubicBezTo>
                    <a:pt x="830580" y="580390"/>
                    <a:pt x="751840" y="674370"/>
                    <a:pt x="685800" y="763270"/>
                  </a:cubicBezTo>
                  <a:cubicBezTo>
                    <a:pt x="626110" y="843280"/>
                    <a:pt x="567690" y="924560"/>
                    <a:pt x="527050" y="999490"/>
                  </a:cubicBezTo>
                  <a:cubicBezTo>
                    <a:pt x="494030" y="1060450"/>
                    <a:pt x="467360" y="1156970"/>
                    <a:pt x="454660" y="1176020"/>
                  </a:cubicBezTo>
                  <a:cubicBezTo>
                    <a:pt x="452120" y="1179830"/>
                    <a:pt x="450850" y="1179830"/>
                    <a:pt x="448310" y="1182370"/>
                  </a:cubicBezTo>
                  <a:cubicBezTo>
                    <a:pt x="445770" y="1184910"/>
                    <a:pt x="443230" y="1187450"/>
                    <a:pt x="440690" y="1188720"/>
                  </a:cubicBezTo>
                  <a:cubicBezTo>
                    <a:pt x="438150" y="1189990"/>
                    <a:pt x="434340" y="1189990"/>
                    <a:pt x="431800" y="1191260"/>
                  </a:cubicBezTo>
                  <a:cubicBezTo>
                    <a:pt x="429260" y="1191260"/>
                    <a:pt x="425450" y="1192530"/>
                    <a:pt x="422910" y="1192530"/>
                  </a:cubicBezTo>
                  <a:cubicBezTo>
                    <a:pt x="419100" y="1192530"/>
                    <a:pt x="416560" y="1192530"/>
                    <a:pt x="412750" y="1191260"/>
                  </a:cubicBezTo>
                  <a:cubicBezTo>
                    <a:pt x="410210" y="1191260"/>
                    <a:pt x="406400" y="1189990"/>
                    <a:pt x="403860" y="1188720"/>
                  </a:cubicBezTo>
                  <a:cubicBezTo>
                    <a:pt x="401320" y="1187450"/>
                    <a:pt x="398780" y="1186180"/>
                    <a:pt x="396240" y="1183640"/>
                  </a:cubicBezTo>
                  <a:cubicBezTo>
                    <a:pt x="393700" y="1181100"/>
                    <a:pt x="392430" y="1178560"/>
                    <a:pt x="389890" y="1176020"/>
                  </a:cubicBezTo>
                  <a:cubicBezTo>
                    <a:pt x="388620" y="1173480"/>
                    <a:pt x="386080" y="1170940"/>
                    <a:pt x="384810" y="1168400"/>
                  </a:cubicBezTo>
                  <a:cubicBezTo>
                    <a:pt x="383540" y="1165860"/>
                    <a:pt x="383540" y="1162050"/>
                    <a:pt x="383540" y="1159510"/>
                  </a:cubicBezTo>
                  <a:cubicBezTo>
                    <a:pt x="383540" y="1155700"/>
                    <a:pt x="382270" y="1153160"/>
                    <a:pt x="382270" y="1149350"/>
                  </a:cubicBezTo>
                  <a:cubicBezTo>
                    <a:pt x="382270" y="1146810"/>
                    <a:pt x="383540" y="1143000"/>
                    <a:pt x="384810" y="1140460"/>
                  </a:cubicBezTo>
                  <a:cubicBezTo>
                    <a:pt x="386080" y="1137920"/>
                    <a:pt x="386080" y="1134110"/>
                    <a:pt x="389890" y="1131570"/>
                  </a:cubicBezTo>
                  <a:cubicBezTo>
                    <a:pt x="406400" y="1121410"/>
                    <a:pt x="495300" y="1146810"/>
                    <a:pt x="557530" y="1131570"/>
                  </a:cubicBezTo>
                  <a:cubicBezTo>
                    <a:pt x="645160" y="1109980"/>
                    <a:pt x="756920" y="1033780"/>
                    <a:pt x="858520" y="970280"/>
                  </a:cubicBezTo>
                  <a:cubicBezTo>
                    <a:pt x="974090" y="897890"/>
                    <a:pt x="1096010" y="801370"/>
                    <a:pt x="1210310" y="713740"/>
                  </a:cubicBezTo>
                  <a:cubicBezTo>
                    <a:pt x="1320800" y="628650"/>
                    <a:pt x="1435100" y="533400"/>
                    <a:pt x="1532890" y="453390"/>
                  </a:cubicBezTo>
                  <a:cubicBezTo>
                    <a:pt x="1616710" y="384810"/>
                    <a:pt x="1697990" y="312420"/>
                    <a:pt x="1762760" y="261620"/>
                  </a:cubicBezTo>
                  <a:cubicBezTo>
                    <a:pt x="1807210" y="226060"/>
                    <a:pt x="1863090" y="185420"/>
                    <a:pt x="1879600" y="173990"/>
                  </a:cubicBezTo>
                  <a:cubicBezTo>
                    <a:pt x="1883410" y="171450"/>
                    <a:pt x="1884680" y="170180"/>
                    <a:pt x="1887220" y="168910"/>
                  </a:cubicBezTo>
                  <a:cubicBezTo>
                    <a:pt x="1889760" y="167640"/>
                    <a:pt x="1893570" y="166370"/>
                    <a:pt x="1896110" y="165100"/>
                  </a:cubicBezTo>
                  <a:cubicBezTo>
                    <a:pt x="1899920" y="163830"/>
                    <a:pt x="1902460" y="165100"/>
                    <a:pt x="1906270" y="165100"/>
                  </a:cubicBezTo>
                  <a:cubicBezTo>
                    <a:pt x="1908810" y="165100"/>
                    <a:pt x="1912620" y="165100"/>
                    <a:pt x="1915160" y="166370"/>
                  </a:cubicBezTo>
                  <a:cubicBezTo>
                    <a:pt x="1917700" y="167640"/>
                    <a:pt x="1921510" y="168910"/>
                    <a:pt x="1924050" y="170180"/>
                  </a:cubicBezTo>
                  <a:cubicBezTo>
                    <a:pt x="1926590" y="171450"/>
                    <a:pt x="1929130" y="172720"/>
                    <a:pt x="1931670" y="175260"/>
                  </a:cubicBezTo>
                  <a:cubicBezTo>
                    <a:pt x="1934210" y="177800"/>
                    <a:pt x="1936750" y="180340"/>
                    <a:pt x="1938020" y="182880"/>
                  </a:cubicBezTo>
                  <a:cubicBezTo>
                    <a:pt x="1939290" y="185420"/>
                    <a:pt x="1940560" y="189230"/>
                    <a:pt x="1941830" y="191770"/>
                  </a:cubicBezTo>
                  <a:cubicBezTo>
                    <a:pt x="1943100" y="194310"/>
                    <a:pt x="1944370" y="198120"/>
                    <a:pt x="1944370" y="200660"/>
                  </a:cubicBezTo>
                  <a:cubicBezTo>
                    <a:pt x="1944370" y="204470"/>
                    <a:pt x="1944370" y="207010"/>
                    <a:pt x="1944370" y="210820"/>
                  </a:cubicBezTo>
                  <a:cubicBezTo>
                    <a:pt x="1944370" y="213360"/>
                    <a:pt x="1943100" y="217170"/>
                    <a:pt x="1941830" y="219710"/>
                  </a:cubicBezTo>
                  <a:cubicBezTo>
                    <a:pt x="1940560" y="222250"/>
                    <a:pt x="1938020" y="224790"/>
                    <a:pt x="1936750" y="227330"/>
                  </a:cubicBezTo>
                  <a:cubicBezTo>
                    <a:pt x="1934210" y="229870"/>
                    <a:pt x="1932940" y="229870"/>
                    <a:pt x="1930400" y="234950"/>
                  </a:cubicBezTo>
                  <a:cubicBezTo>
                    <a:pt x="1916430" y="256540"/>
                    <a:pt x="1868170" y="365760"/>
                    <a:pt x="1831340" y="429260"/>
                  </a:cubicBezTo>
                  <a:cubicBezTo>
                    <a:pt x="1794510" y="492760"/>
                    <a:pt x="1747520" y="554990"/>
                    <a:pt x="1709420" y="615950"/>
                  </a:cubicBezTo>
                  <a:cubicBezTo>
                    <a:pt x="1675130" y="671830"/>
                    <a:pt x="1634490" y="728980"/>
                    <a:pt x="1612900" y="778510"/>
                  </a:cubicBezTo>
                  <a:cubicBezTo>
                    <a:pt x="1596390" y="816610"/>
                    <a:pt x="1591310" y="869950"/>
                    <a:pt x="1583690" y="885190"/>
                  </a:cubicBezTo>
                  <a:cubicBezTo>
                    <a:pt x="1581150" y="889000"/>
                    <a:pt x="1579880" y="890270"/>
                    <a:pt x="1577340" y="892810"/>
                  </a:cubicBezTo>
                  <a:cubicBezTo>
                    <a:pt x="1574800" y="895350"/>
                    <a:pt x="1570990" y="896620"/>
                    <a:pt x="1568450" y="899160"/>
                  </a:cubicBezTo>
                  <a:cubicBezTo>
                    <a:pt x="1565910" y="900430"/>
                    <a:pt x="1563370" y="902970"/>
                    <a:pt x="1559560" y="904240"/>
                  </a:cubicBezTo>
                  <a:cubicBezTo>
                    <a:pt x="1557020" y="905510"/>
                    <a:pt x="1553210" y="905510"/>
                    <a:pt x="1549400" y="905510"/>
                  </a:cubicBezTo>
                  <a:cubicBezTo>
                    <a:pt x="1545590" y="905510"/>
                    <a:pt x="1541780" y="905510"/>
                    <a:pt x="1537970" y="905510"/>
                  </a:cubicBezTo>
                  <a:cubicBezTo>
                    <a:pt x="1534160" y="905510"/>
                    <a:pt x="1530350" y="904240"/>
                    <a:pt x="1527810" y="902970"/>
                  </a:cubicBezTo>
                  <a:cubicBezTo>
                    <a:pt x="1524000" y="901700"/>
                    <a:pt x="1521460" y="899160"/>
                    <a:pt x="1518920" y="896620"/>
                  </a:cubicBezTo>
                  <a:cubicBezTo>
                    <a:pt x="1516380" y="894080"/>
                    <a:pt x="1513840" y="892810"/>
                    <a:pt x="1511300" y="890270"/>
                  </a:cubicBezTo>
                  <a:cubicBezTo>
                    <a:pt x="1508760" y="887730"/>
                    <a:pt x="1507490" y="883920"/>
                    <a:pt x="1506220" y="880110"/>
                  </a:cubicBezTo>
                  <a:cubicBezTo>
                    <a:pt x="1504950" y="876300"/>
                    <a:pt x="1502410" y="873760"/>
                    <a:pt x="1502410" y="869950"/>
                  </a:cubicBezTo>
                  <a:cubicBezTo>
                    <a:pt x="1502410" y="866140"/>
                    <a:pt x="1502410" y="863600"/>
                    <a:pt x="1502410" y="859790"/>
                  </a:cubicBezTo>
                  <a:cubicBezTo>
                    <a:pt x="1502410" y="855980"/>
                    <a:pt x="1502410" y="853440"/>
                    <a:pt x="1503680" y="849630"/>
                  </a:cubicBezTo>
                  <a:cubicBezTo>
                    <a:pt x="1504950" y="845820"/>
                    <a:pt x="1503680" y="843280"/>
                    <a:pt x="1507490" y="839470"/>
                  </a:cubicBezTo>
                  <a:cubicBezTo>
                    <a:pt x="1520190" y="828040"/>
                    <a:pt x="1582420" y="824230"/>
                    <a:pt x="1624330" y="806450"/>
                  </a:cubicBezTo>
                  <a:cubicBezTo>
                    <a:pt x="1676400" y="783590"/>
                    <a:pt x="1736090" y="741680"/>
                    <a:pt x="1793240" y="706120"/>
                  </a:cubicBezTo>
                  <a:cubicBezTo>
                    <a:pt x="1854200" y="668020"/>
                    <a:pt x="1921510" y="623570"/>
                    <a:pt x="1978660" y="585470"/>
                  </a:cubicBezTo>
                  <a:cubicBezTo>
                    <a:pt x="2029460" y="551180"/>
                    <a:pt x="2089150" y="502920"/>
                    <a:pt x="2120900" y="488950"/>
                  </a:cubicBezTo>
                  <a:cubicBezTo>
                    <a:pt x="2134870" y="482600"/>
                    <a:pt x="2146300" y="483870"/>
                    <a:pt x="2153920" y="481330"/>
                  </a:cubicBezTo>
                  <a:cubicBezTo>
                    <a:pt x="2157730" y="480060"/>
                    <a:pt x="2159000" y="477520"/>
                    <a:pt x="2162810" y="476250"/>
                  </a:cubicBezTo>
                  <a:cubicBezTo>
                    <a:pt x="2166620" y="474980"/>
                    <a:pt x="2170430" y="473710"/>
                    <a:pt x="2174240" y="473710"/>
                  </a:cubicBezTo>
                  <a:cubicBezTo>
                    <a:pt x="2178050" y="473710"/>
                    <a:pt x="2180590" y="473710"/>
                    <a:pt x="2184400" y="473710"/>
                  </a:cubicBezTo>
                  <a:cubicBezTo>
                    <a:pt x="2188210" y="473710"/>
                    <a:pt x="2190750" y="474980"/>
                    <a:pt x="2194560" y="476250"/>
                  </a:cubicBezTo>
                  <a:cubicBezTo>
                    <a:pt x="2198370" y="477520"/>
                    <a:pt x="2202180" y="478790"/>
                    <a:pt x="2204720" y="481330"/>
                  </a:cubicBezTo>
                  <a:cubicBezTo>
                    <a:pt x="2207260" y="483870"/>
                    <a:pt x="2209800" y="486410"/>
                    <a:pt x="2212340" y="488950"/>
                  </a:cubicBezTo>
                  <a:cubicBezTo>
                    <a:pt x="2214880" y="491490"/>
                    <a:pt x="2217420" y="494030"/>
                    <a:pt x="2218690" y="497840"/>
                  </a:cubicBezTo>
                  <a:cubicBezTo>
                    <a:pt x="2219960" y="500380"/>
                    <a:pt x="2221230" y="504190"/>
                    <a:pt x="2222500" y="508000"/>
                  </a:cubicBezTo>
                  <a:cubicBezTo>
                    <a:pt x="2223770" y="511810"/>
                    <a:pt x="2223770" y="514350"/>
                    <a:pt x="2223770" y="518160"/>
                  </a:cubicBezTo>
                  <a:cubicBezTo>
                    <a:pt x="2223770" y="521970"/>
                    <a:pt x="2223770" y="524510"/>
                    <a:pt x="2222500" y="528320"/>
                  </a:cubicBezTo>
                  <a:cubicBezTo>
                    <a:pt x="2221230" y="532130"/>
                    <a:pt x="2219960" y="535940"/>
                    <a:pt x="2218690" y="538480"/>
                  </a:cubicBezTo>
                  <a:cubicBezTo>
                    <a:pt x="2217420" y="542290"/>
                    <a:pt x="2214880" y="544830"/>
                    <a:pt x="2212340" y="547370"/>
                  </a:cubicBezTo>
                  <a:cubicBezTo>
                    <a:pt x="2209800" y="549910"/>
                    <a:pt x="2207260" y="551180"/>
                    <a:pt x="2203450" y="554990"/>
                  </a:cubicBezTo>
                  <a:cubicBezTo>
                    <a:pt x="2192020" y="567690"/>
                    <a:pt x="2169160" y="605790"/>
                    <a:pt x="2146300" y="635000"/>
                  </a:cubicBezTo>
                  <a:cubicBezTo>
                    <a:pt x="2117090" y="673100"/>
                    <a:pt x="2075180" y="731520"/>
                    <a:pt x="2038350" y="764540"/>
                  </a:cubicBezTo>
                  <a:cubicBezTo>
                    <a:pt x="2009140" y="789940"/>
                    <a:pt x="1945640" y="819150"/>
                    <a:pt x="1946910" y="821690"/>
                  </a:cubicBezTo>
                  <a:cubicBezTo>
                    <a:pt x="1949450" y="826770"/>
                    <a:pt x="2228850" y="697230"/>
                    <a:pt x="2353310" y="635000"/>
                  </a:cubicBezTo>
                  <a:cubicBezTo>
                    <a:pt x="2462530" y="580390"/>
                    <a:pt x="2562860" y="519430"/>
                    <a:pt x="2656840" y="473710"/>
                  </a:cubicBezTo>
                  <a:cubicBezTo>
                    <a:pt x="2735580" y="435610"/>
                    <a:pt x="2819400" y="373380"/>
                    <a:pt x="2876550" y="378460"/>
                  </a:cubicBezTo>
                  <a:cubicBezTo>
                    <a:pt x="2917190" y="382270"/>
                    <a:pt x="2961640" y="412750"/>
                    <a:pt x="2975610" y="447040"/>
                  </a:cubicBezTo>
                  <a:cubicBezTo>
                    <a:pt x="2992120" y="487680"/>
                    <a:pt x="2957830" y="558800"/>
                    <a:pt x="2942590" y="618490"/>
                  </a:cubicBezTo>
                  <a:cubicBezTo>
                    <a:pt x="2924810" y="684530"/>
                    <a:pt x="2893060" y="762000"/>
                    <a:pt x="2872740" y="824230"/>
                  </a:cubicBezTo>
                  <a:cubicBezTo>
                    <a:pt x="2856230" y="875030"/>
                    <a:pt x="2815590" y="928370"/>
                    <a:pt x="2829560" y="962660"/>
                  </a:cubicBezTo>
                  <a:cubicBezTo>
                    <a:pt x="2843530" y="996950"/>
                    <a:pt x="2904490" y="1017270"/>
                    <a:pt x="2957830" y="1028700"/>
                  </a:cubicBezTo>
                  <a:cubicBezTo>
                    <a:pt x="3034030" y="1045210"/>
                    <a:pt x="3147060" y="1023620"/>
                    <a:pt x="3251200" y="1012190"/>
                  </a:cubicBezTo>
                  <a:cubicBezTo>
                    <a:pt x="3373120" y="998220"/>
                    <a:pt x="3505200" y="965200"/>
                    <a:pt x="3644900" y="944880"/>
                  </a:cubicBezTo>
                  <a:cubicBezTo>
                    <a:pt x="3803650" y="922020"/>
                    <a:pt x="3975100" y="899160"/>
                    <a:pt x="4155440" y="885190"/>
                  </a:cubicBezTo>
                  <a:cubicBezTo>
                    <a:pt x="4357370" y="869950"/>
                    <a:pt x="4570730" y="867410"/>
                    <a:pt x="4801870" y="863600"/>
                  </a:cubicBezTo>
                  <a:cubicBezTo>
                    <a:pt x="5068570" y="859790"/>
                    <a:pt x="5353050" y="869950"/>
                    <a:pt x="5664200" y="867410"/>
                  </a:cubicBezTo>
                  <a:cubicBezTo>
                    <a:pt x="6028690" y="863600"/>
                    <a:pt x="6437630" y="869950"/>
                    <a:pt x="6854190" y="840740"/>
                  </a:cubicBezTo>
                  <a:cubicBezTo>
                    <a:pt x="7320280" y="807720"/>
                    <a:pt x="7940040" y="711200"/>
                    <a:pt x="8328660" y="665480"/>
                  </a:cubicBezTo>
                  <a:cubicBezTo>
                    <a:pt x="8582660" y="635000"/>
                    <a:pt x="8905240" y="593090"/>
                    <a:pt x="8957310" y="590550"/>
                  </a:cubicBezTo>
                  <a:cubicBezTo>
                    <a:pt x="8964930" y="590550"/>
                    <a:pt x="8966200" y="589280"/>
                    <a:pt x="8970010" y="590550"/>
                  </a:cubicBezTo>
                  <a:cubicBezTo>
                    <a:pt x="8973820" y="591820"/>
                    <a:pt x="8977630" y="591820"/>
                    <a:pt x="8981440" y="594360"/>
                  </a:cubicBezTo>
                  <a:cubicBezTo>
                    <a:pt x="8985250" y="596900"/>
                    <a:pt x="8987790" y="599440"/>
                    <a:pt x="8990330" y="603250"/>
                  </a:cubicBezTo>
                  <a:cubicBezTo>
                    <a:pt x="8992870" y="605790"/>
                    <a:pt x="8995410" y="609600"/>
                    <a:pt x="8996680" y="613410"/>
                  </a:cubicBezTo>
                  <a:cubicBezTo>
                    <a:pt x="8997950" y="617220"/>
                    <a:pt x="8999220" y="621030"/>
                    <a:pt x="8999220" y="624840"/>
                  </a:cubicBezTo>
                  <a:cubicBezTo>
                    <a:pt x="8999220" y="628650"/>
                    <a:pt x="9000490" y="633730"/>
                    <a:pt x="8999220" y="637540"/>
                  </a:cubicBezTo>
                  <a:cubicBezTo>
                    <a:pt x="8997950" y="641350"/>
                    <a:pt x="8996680" y="645160"/>
                    <a:pt x="8994140" y="648970"/>
                  </a:cubicBezTo>
                  <a:cubicBezTo>
                    <a:pt x="8991600" y="652780"/>
                    <a:pt x="8989060" y="655320"/>
                    <a:pt x="8985250" y="657860"/>
                  </a:cubicBezTo>
                  <a:cubicBezTo>
                    <a:pt x="8981440" y="660400"/>
                    <a:pt x="8977630" y="662940"/>
                    <a:pt x="8973820" y="664210"/>
                  </a:cubicBezTo>
                  <a:cubicBezTo>
                    <a:pt x="8970010" y="665480"/>
                    <a:pt x="8966200" y="666750"/>
                    <a:pt x="8962390" y="666750"/>
                  </a:cubicBezTo>
                  <a:cubicBezTo>
                    <a:pt x="8958580" y="666750"/>
                    <a:pt x="8953500" y="665480"/>
                    <a:pt x="8949690" y="664210"/>
                  </a:cubicBezTo>
                  <a:cubicBezTo>
                    <a:pt x="8945880" y="662940"/>
                    <a:pt x="8942070" y="661670"/>
                    <a:pt x="8938260" y="659130"/>
                  </a:cubicBezTo>
                  <a:cubicBezTo>
                    <a:pt x="8935720" y="656590"/>
                    <a:pt x="8933180" y="654050"/>
                    <a:pt x="8930640" y="650240"/>
                  </a:cubicBezTo>
                  <a:cubicBezTo>
                    <a:pt x="8928100" y="646430"/>
                    <a:pt x="8925560" y="642620"/>
                    <a:pt x="8924290" y="638810"/>
                  </a:cubicBezTo>
                  <a:cubicBezTo>
                    <a:pt x="8923020" y="635000"/>
                    <a:pt x="8923020" y="629920"/>
                    <a:pt x="8923020" y="626110"/>
                  </a:cubicBezTo>
                  <a:cubicBezTo>
                    <a:pt x="8923020" y="622300"/>
                    <a:pt x="8924290" y="618490"/>
                    <a:pt x="8925560" y="614680"/>
                  </a:cubicBezTo>
                  <a:cubicBezTo>
                    <a:pt x="8926830" y="610870"/>
                    <a:pt x="8929370" y="607060"/>
                    <a:pt x="8931910" y="603250"/>
                  </a:cubicBezTo>
                  <a:cubicBezTo>
                    <a:pt x="8934450" y="600710"/>
                    <a:pt x="8938260" y="598170"/>
                    <a:pt x="8942070" y="595630"/>
                  </a:cubicBezTo>
                  <a:cubicBezTo>
                    <a:pt x="8945880" y="593090"/>
                    <a:pt x="8949690" y="591820"/>
                    <a:pt x="8953500" y="590550"/>
                  </a:cubicBezTo>
                  <a:cubicBezTo>
                    <a:pt x="8957310" y="589280"/>
                    <a:pt x="8961120" y="589280"/>
                    <a:pt x="8964930" y="589280"/>
                  </a:cubicBezTo>
                  <a:cubicBezTo>
                    <a:pt x="8968740" y="589280"/>
                    <a:pt x="8973820" y="591820"/>
                    <a:pt x="8977630" y="593090"/>
                  </a:cubicBezTo>
                  <a:cubicBezTo>
                    <a:pt x="8981440" y="594360"/>
                    <a:pt x="8985250" y="596900"/>
                    <a:pt x="8987790" y="599440"/>
                  </a:cubicBezTo>
                  <a:cubicBezTo>
                    <a:pt x="8990330" y="601980"/>
                    <a:pt x="8992870" y="605790"/>
                    <a:pt x="8995410" y="609600"/>
                  </a:cubicBezTo>
                  <a:cubicBezTo>
                    <a:pt x="8996680" y="613410"/>
                    <a:pt x="8997950" y="617220"/>
                    <a:pt x="8999220" y="621030"/>
                  </a:cubicBezTo>
                  <a:cubicBezTo>
                    <a:pt x="9000490" y="624840"/>
                    <a:pt x="9000490" y="629920"/>
                    <a:pt x="8999220" y="633730"/>
                  </a:cubicBezTo>
                  <a:cubicBezTo>
                    <a:pt x="8997950" y="637540"/>
                    <a:pt x="8996680" y="641350"/>
                    <a:pt x="8995410" y="645160"/>
                  </a:cubicBezTo>
                  <a:cubicBezTo>
                    <a:pt x="8992870" y="648970"/>
                    <a:pt x="8990330" y="652780"/>
                    <a:pt x="8987790" y="655320"/>
                  </a:cubicBezTo>
                  <a:cubicBezTo>
                    <a:pt x="8985250" y="657860"/>
                    <a:pt x="8981440" y="661670"/>
                    <a:pt x="8977630" y="662940"/>
                  </a:cubicBezTo>
                  <a:cubicBezTo>
                    <a:pt x="8973820" y="664210"/>
                    <a:pt x="8966200" y="665480"/>
                    <a:pt x="8966200" y="665480"/>
                  </a:cubicBezTo>
                  <a:cubicBezTo>
                    <a:pt x="8966200" y="665480"/>
                    <a:pt x="8591550" y="709930"/>
                    <a:pt x="8337550" y="740410"/>
                  </a:cubicBezTo>
                  <a:cubicBezTo>
                    <a:pt x="7947660" y="787400"/>
                    <a:pt x="7324090" y="885190"/>
                    <a:pt x="6856730" y="918210"/>
                  </a:cubicBezTo>
                  <a:cubicBezTo>
                    <a:pt x="6437630" y="947420"/>
                    <a:pt x="6028690" y="941070"/>
                    <a:pt x="5662930" y="944880"/>
                  </a:cubicBezTo>
                  <a:cubicBezTo>
                    <a:pt x="5353050" y="947420"/>
                    <a:pt x="5069840" y="937260"/>
                    <a:pt x="4804410" y="941070"/>
                  </a:cubicBezTo>
                  <a:cubicBezTo>
                    <a:pt x="4575810" y="944880"/>
                    <a:pt x="4364990" y="947420"/>
                    <a:pt x="4164330" y="962660"/>
                  </a:cubicBezTo>
                  <a:cubicBezTo>
                    <a:pt x="3985260" y="975360"/>
                    <a:pt x="3816350" y="998220"/>
                    <a:pt x="3657600" y="1021080"/>
                  </a:cubicBezTo>
                  <a:cubicBezTo>
                    <a:pt x="3515360" y="1041400"/>
                    <a:pt x="3382010" y="1078230"/>
                    <a:pt x="3253740" y="1090930"/>
                  </a:cubicBezTo>
                  <a:cubicBezTo>
                    <a:pt x="3138170" y="1102360"/>
                    <a:pt x="3009900" y="1123950"/>
                    <a:pt x="2923540" y="1099820"/>
                  </a:cubicBezTo>
                  <a:cubicBezTo>
                    <a:pt x="2860040" y="1082040"/>
                    <a:pt x="2796540" y="1051560"/>
                    <a:pt x="2773680" y="1004570"/>
                  </a:cubicBezTo>
                  <a:cubicBezTo>
                    <a:pt x="2748280" y="953770"/>
                    <a:pt x="2777490" y="864870"/>
                    <a:pt x="2791460" y="797560"/>
                  </a:cubicBezTo>
                  <a:cubicBezTo>
                    <a:pt x="2805430" y="730250"/>
                    <a:pt x="2843530" y="660400"/>
                    <a:pt x="2857500" y="598170"/>
                  </a:cubicBezTo>
                  <a:cubicBezTo>
                    <a:pt x="2868930" y="546100"/>
                    <a:pt x="2896870" y="464820"/>
                    <a:pt x="2876550" y="450850"/>
                  </a:cubicBezTo>
                  <a:cubicBezTo>
                    <a:pt x="2852420" y="434340"/>
                    <a:pt x="2763520" y="511810"/>
                    <a:pt x="2696210" y="548640"/>
                  </a:cubicBezTo>
                  <a:cubicBezTo>
                    <a:pt x="2608580" y="596900"/>
                    <a:pt x="2504440" y="656590"/>
                    <a:pt x="2393950" y="713740"/>
                  </a:cubicBezTo>
                  <a:cubicBezTo>
                    <a:pt x="2263140" y="781050"/>
                    <a:pt x="2044700" y="928370"/>
                    <a:pt x="1963420" y="925830"/>
                  </a:cubicBezTo>
                  <a:cubicBezTo>
                    <a:pt x="1930400" y="924560"/>
                    <a:pt x="1902460" y="909320"/>
                    <a:pt x="1894840" y="886460"/>
                  </a:cubicBezTo>
                  <a:cubicBezTo>
                    <a:pt x="1883410" y="850900"/>
                    <a:pt x="1940560" y="763270"/>
                    <a:pt x="1972310" y="711200"/>
                  </a:cubicBezTo>
                  <a:cubicBezTo>
                    <a:pt x="2001520" y="662940"/>
                    <a:pt x="2043430" y="623570"/>
                    <a:pt x="2075180" y="582930"/>
                  </a:cubicBezTo>
                  <a:cubicBezTo>
                    <a:pt x="2103120" y="547370"/>
                    <a:pt x="2139950" y="494030"/>
                    <a:pt x="2153920" y="481330"/>
                  </a:cubicBezTo>
                  <a:cubicBezTo>
                    <a:pt x="2157730" y="477520"/>
                    <a:pt x="2159000" y="477520"/>
                    <a:pt x="2162810" y="476250"/>
                  </a:cubicBezTo>
                  <a:cubicBezTo>
                    <a:pt x="2166620" y="474980"/>
                    <a:pt x="2170430" y="473710"/>
                    <a:pt x="2174240" y="473710"/>
                  </a:cubicBezTo>
                  <a:cubicBezTo>
                    <a:pt x="2178050" y="473710"/>
                    <a:pt x="2180590" y="473710"/>
                    <a:pt x="2184400" y="473710"/>
                  </a:cubicBezTo>
                  <a:cubicBezTo>
                    <a:pt x="2188210" y="473710"/>
                    <a:pt x="2190750" y="474980"/>
                    <a:pt x="2194560" y="476250"/>
                  </a:cubicBezTo>
                  <a:cubicBezTo>
                    <a:pt x="2198370" y="477520"/>
                    <a:pt x="2202180" y="478790"/>
                    <a:pt x="2204720" y="481330"/>
                  </a:cubicBezTo>
                  <a:cubicBezTo>
                    <a:pt x="2207260" y="483870"/>
                    <a:pt x="2209800" y="486410"/>
                    <a:pt x="2212340" y="488950"/>
                  </a:cubicBezTo>
                  <a:cubicBezTo>
                    <a:pt x="2214880" y="491490"/>
                    <a:pt x="2217420" y="494030"/>
                    <a:pt x="2218690" y="497840"/>
                  </a:cubicBezTo>
                  <a:cubicBezTo>
                    <a:pt x="2219960" y="500380"/>
                    <a:pt x="2221230" y="504190"/>
                    <a:pt x="2222500" y="508000"/>
                  </a:cubicBezTo>
                  <a:cubicBezTo>
                    <a:pt x="2223770" y="511810"/>
                    <a:pt x="2223770" y="514350"/>
                    <a:pt x="2223770" y="518160"/>
                  </a:cubicBezTo>
                  <a:cubicBezTo>
                    <a:pt x="2223770" y="521970"/>
                    <a:pt x="2223770" y="524510"/>
                    <a:pt x="2222500" y="528320"/>
                  </a:cubicBezTo>
                  <a:cubicBezTo>
                    <a:pt x="2221230" y="532130"/>
                    <a:pt x="2219960" y="535940"/>
                    <a:pt x="2218690" y="538480"/>
                  </a:cubicBezTo>
                  <a:cubicBezTo>
                    <a:pt x="2217420" y="542290"/>
                    <a:pt x="2214880" y="544830"/>
                    <a:pt x="2212340" y="547370"/>
                  </a:cubicBezTo>
                  <a:cubicBezTo>
                    <a:pt x="2209800" y="549910"/>
                    <a:pt x="2207260" y="553720"/>
                    <a:pt x="2203450" y="554990"/>
                  </a:cubicBezTo>
                  <a:cubicBezTo>
                    <a:pt x="2195830" y="558800"/>
                    <a:pt x="2180590" y="552450"/>
                    <a:pt x="2164080" y="557530"/>
                  </a:cubicBezTo>
                  <a:cubicBezTo>
                    <a:pt x="2131060" y="568960"/>
                    <a:pt x="2075180" y="621030"/>
                    <a:pt x="2024380" y="655320"/>
                  </a:cubicBezTo>
                  <a:cubicBezTo>
                    <a:pt x="1967230" y="694690"/>
                    <a:pt x="1905000" y="742950"/>
                    <a:pt x="1836420" y="779780"/>
                  </a:cubicBezTo>
                  <a:cubicBezTo>
                    <a:pt x="1760220" y="820420"/>
                    <a:pt x="1606550" y="868680"/>
                    <a:pt x="1583690" y="885190"/>
                  </a:cubicBezTo>
                  <a:cubicBezTo>
                    <a:pt x="1579880" y="889000"/>
                    <a:pt x="1579880" y="890270"/>
                    <a:pt x="1577340" y="892810"/>
                  </a:cubicBezTo>
                  <a:cubicBezTo>
                    <a:pt x="1574800" y="895350"/>
                    <a:pt x="1570990" y="896620"/>
                    <a:pt x="1568450" y="899160"/>
                  </a:cubicBezTo>
                  <a:cubicBezTo>
                    <a:pt x="1565910" y="900430"/>
                    <a:pt x="1563370" y="902970"/>
                    <a:pt x="1559560" y="904240"/>
                  </a:cubicBezTo>
                  <a:cubicBezTo>
                    <a:pt x="1557020" y="905510"/>
                    <a:pt x="1553210" y="905510"/>
                    <a:pt x="1549400" y="905510"/>
                  </a:cubicBezTo>
                  <a:cubicBezTo>
                    <a:pt x="1545590" y="905510"/>
                    <a:pt x="1541780" y="905510"/>
                    <a:pt x="1537970" y="905510"/>
                  </a:cubicBezTo>
                  <a:cubicBezTo>
                    <a:pt x="1534160" y="905510"/>
                    <a:pt x="1530350" y="904240"/>
                    <a:pt x="1527810" y="902970"/>
                  </a:cubicBezTo>
                  <a:cubicBezTo>
                    <a:pt x="1524000" y="901700"/>
                    <a:pt x="1521460" y="899160"/>
                    <a:pt x="1518920" y="896620"/>
                  </a:cubicBezTo>
                  <a:cubicBezTo>
                    <a:pt x="1516380" y="894080"/>
                    <a:pt x="1513840" y="892810"/>
                    <a:pt x="1511300" y="890270"/>
                  </a:cubicBezTo>
                  <a:cubicBezTo>
                    <a:pt x="1508760" y="887730"/>
                    <a:pt x="1507490" y="883920"/>
                    <a:pt x="1506220" y="880110"/>
                  </a:cubicBezTo>
                  <a:cubicBezTo>
                    <a:pt x="1504950" y="876300"/>
                    <a:pt x="1502410" y="873760"/>
                    <a:pt x="1502410" y="869950"/>
                  </a:cubicBezTo>
                  <a:cubicBezTo>
                    <a:pt x="1502410" y="866140"/>
                    <a:pt x="1502410" y="863600"/>
                    <a:pt x="1502410" y="859790"/>
                  </a:cubicBezTo>
                  <a:cubicBezTo>
                    <a:pt x="1502410" y="855980"/>
                    <a:pt x="1502410" y="853440"/>
                    <a:pt x="1503680" y="849630"/>
                  </a:cubicBezTo>
                  <a:cubicBezTo>
                    <a:pt x="1504950" y="845820"/>
                    <a:pt x="1506220" y="844550"/>
                    <a:pt x="1507490" y="839470"/>
                  </a:cubicBezTo>
                  <a:cubicBezTo>
                    <a:pt x="1513840" y="822960"/>
                    <a:pt x="1525270" y="774700"/>
                    <a:pt x="1543050" y="737870"/>
                  </a:cubicBezTo>
                  <a:cubicBezTo>
                    <a:pt x="1565910" y="688340"/>
                    <a:pt x="1605280" y="628650"/>
                    <a:pt x="1640840" y="571500"/>
                  </a:cubicBezTo>
                  <a:cubicBezTo>
                    <a:pt x="1678940" y="510540"/>
                    <a:pt x="1722120" y="449580"/>
                    <a:pt x="1761490" y="384810"/>
                  </a:cubicBezTo>
                  <a:cubicBezTo>
                    <a:pt x="1802130" y="317500"/>
                    <a:pt x="1861820" y="193040"/>
                    <a:pt x="1879600" y="173990"/>
                  </a:cubicBezTo>
                  <a:cubicBezTo>
                    <a:pt x="1883410" y="170180"/>
                    <a:pt x="1884680" y="170180"/>
                    <a:pt x="1887220" y="168910"/>
                  </a:cubicBezTo>
                  <a:cubicBezTo>
                    <a:pt x="1889760" y="167640"/>
                    <a:pt x="1893570" y="166370"/>
                    <a:pt x="1896110" y="165100"/>
                  </a:cubicBezTo>
                  <a:cubicBezTo>
                    <a:pt x="1899920" y="163830"/>
                    <a:pt x="1902460" y="165100"/>
                    <a:pt x="1906270" y="165100"/>
                  </a:cubicBezTo>
                  <a:cubicBezTo>
                    <a:pt x="1908810" y="165100"/>
                    <a:pt x="1912620" y="165100"/>
                    <a:pt x="1915160" y="166370"/>
                  </a:cubicBezTo>
                  <a:cubicBezTo>
                    <a:pt x="1917700" y="167640"/>
                    <a:pt x="1921510" y="168910"/>
                    <a:pt x="1924050" y="170180"/>
                  </a:cubicBezTo>
                  <a:cubicBezTo>
                    <a:pt x="1926590" y="171450"/>
                    <a:pt x="1929130" y="172720"/>
                    <a:pt x="1931670" y="175260"/>
                  </a:cubicBezTo>
                  <a:cubicBezTo>
                    <a:pt x="1934210" y="177800"/>
                    <a:pt x="1936750" y="180340"/>
                    <a:pt x="1938020" y="182880"/>
                  </a:cubicBezTo>
                  <a:cubicBezTo>
                    <a:pt x="1939290" y="185420"/>
                    <a:pt x="1940560" y="189230"/>
                    <a:pt x="1941830" y="191770"/>
                  </a:cubicBezTo>
                  <a:cubicBezTo>
                    <a:pt x="1943100" y="194310"/>
                    <a:pt x="1944370" y="198120"/>
                    <a:pt x="1944370" y="200660"/>
                  </a:cubicBezTo>
                  <a:cubicBezTo>
                    <a:pt x="1944370" y="204470"/>
                    <a:pt x="1944370" y="207010"/>
                    <a:pt x="1944370" y="210820"/>
                  </a:cubicBezTo>
                  <a:cubicBezTo>
                    <a:pt x="1944370" y="213360"/>
                    <a:pt x="1943100" y="217170"/>
                    <a:pt x="1941830" y="219710"/>
                  </a:cubicBezTo>
                  <a:cubicBezTo>
                    <a:pt x="1940560" y="222250"/>
                    <a:pt x="1938020" y="224790"/>
                    <a:pt x="1936750" y="227330"/>
                  </a:cubicBezTo>
                  <a:cubicBezTo>
                    <a:pt x="1934210" y="229870"/>
                    <a:pt x="1934210" y="231140"/>
                    <a:pt x="1930400" y="234950"/>
                  </a:cubicBezTo>
                  <a:cubicBezTo>
                    <a:pt x="1916430" y="248920"/>
                    <a:pt x="1858010" y="285750"/>
                    <a:pt x="1812290" y="321310"/>
                  </a:cubicBezTo>
                  <a:cubicBezTo>
                    <a:pt x="1747520" y="372110"/>
                    <a:pt x="1666240" y="445770"/>
                    <a:pt x="1582420" y="514350"/>
                  </a:cubicBezTo>
                  <a:cubicBezTo>
                    <a:pt x="1483360" y="595630"/>
                    <a:pt x="1369060" y="692150"/>
                    <a:pt x="1257300" y="778510"/>
                  </a:cubicBezTo>
                  <a:cubicBezTo>
                    <a:pt x="1141730" y="867410"/>
                    <a:pt x="1018540" y="969010"/>
                    <a:pt x="896620" y="1042670"/>
                  </a:cubicBezTo>
                  <a:cubicBezTo>
                    <a:pt x="783590" y="1111250"/>
                    <a:pt x="636270" y="1207770"/>
                    <a:pt x="554990" y="1212850"/>
                  </a:cubicBezTo>
                  <a:cubicBezTo>
                    <a:pt x="511810" y="1215390"/>
                    <a:pt x="467360" y="1173480"/>
                    <a:pt x="454660" y="1176020"/>
                  </a:cubicBezTo>
                  <a:cubicBezTo>
                    <a:pt x="450850" y="1177290"/>
                    <a:pt x="450850" y="1179830"/>
                    <a:pt x="448310" y="1182370"/>
                  </a:cubicBezTo>
                  <a:cubicBezTo>
                    <a:pt x="445770" y="1184910"/>
                    <a:pt x="443230" y="1187450"/>
                    <a:pt x="440690" y="1188720"/>
                  </a:cubicBezTo>
                  <a:cubicBezTo>
                    <a:pt x="438150" y="1189990"/>
                    <a:pt x="434340" y="1189990"/>
                    <a:pt x="431800" y="1191260"/>
                  </a:cubicBezTo>
                  <a:cubicBezTo>
                    <a:pt x="429260" y="1191260"/>
                    <a:pt x="425450" y="1192530"/>
                    <a:pt x="422910" y="1192530"/>
                  </a:cubicBezTo>
                  <a:cubicBezTo>
                    <a:pt x="419100" y="1192530"/>
                    <a:pt x="416560" y="1192530"/>
                    <a:pt x="412750" y="1191260"/>
                  </a:cubicBezTo>
                  <a:cubicBezTo>
                    <a:pt x="410210" y="1191260"/>
                    <a:pt x="406400" y="1189990"/>
                    <a:pt x="403860" y="1188720"/>
                  </a:cubicBezTo>
                  <a:cubicBezTo>
                    <a:pt x="401320" y="1187450"/>
                    <a:pt x="398780" y="1186180"/>
                    <a:pt x="396240" y="1183640"/>
                  </a:cubicBezTo>
                  <a:cubicBezTo>
                    <a:pt x="393700" y="1181100"/>
                    <a:pt x="392430" y="1178560"/>
                    <a:pt x="389890" y="1176020"/>
                  </a:cubicBezTo>
                  <a:cubicBezTo>
                    <a:pt x="388620" y="1173480"/>
                    <a:pt x="386080" y="1170940"/>
                    <a:pt x="384810" y="1168400"/>
                  </a:cubicBezTo>
                  <a:cubicBezTo>
                    <a:pt x="383540" y="1165860"/>
                    <a:pt x="383540" y="1162050"/>
                    <a:pt x="383540" y="1159510"/>
                  </a:cubicBezTo>
                  <a:cubicBezTo>
                    <a:pt x="383540" y="1155700"/>
                    <a:pt x="382270" y="1153160"/>
                    <a:pt x="382270" y="1149350"/>
                  </a:cubicBezTo>
                  <a:cubicBezTo>
                    <a:pt x="382270" y="1146810"/>
                    <a:pt x="383540" y="1143000"/>
                    <a:pt x="384810" y="1140460"/>
                  </a:cubicBezTo>
                  <a:cubicBezTo>
                    <a:pt x="386080" y="1137920"/>
                    <a:pt x="387350" y="1136650"/>
                    <a:pt x="389890" y="1131570"/>
                  </a:cubicBezTo>
                  <a:cubicBezTo>
                    <a:pt x="400050" y="1109980"/>
                    <a:pt x="427990" y="1017270"/>
                    <a:pt x="461010" y="956310"/>
                  </a:cubicBezTo>
                  <a:cubicBezTo>
                    <a:pt x="501650" y="880110"/>
                    <a:pt x="562610" y="795020"/>
                    <a:pt x="623570" y="712470"/>
                  </a:cubicBezTo>
                  <a:cubicBezTo>
                    <a:pt x="689610" y="622300"/>
                    <a:pt x="768350" y="527050"/>
                    <a:pt x="845820" y="438150"/>
                  </a:cubicBezTo>
                  <a:cubicBezTo>
                    <a:pt x="922020" y="349250"/>
                    <a:pt x="1009650" y="255270"/>
                    <a:pt x="1084580" y="180340"/>
                  </a:cubicBezTo>
                  <a:cubicBezTo>
                    <a:pt x="1148080" y="118110"/>
                    <a:pt x="1243330" y="34290"/>
                    <a:pt x="1264920" y="15240"/>
                  </a:cubicBezTo>
                  <a:cubicBezTo>
                    <a:pt x="1270000" y="11430"/>
                    <a:pt x="1270000" y="10160"/>
                    <a:pt x="1273810" y="7620"/>
                  </a:cubicBezTo>
                  <a:cubicBezTo>
                    <a:pt x="1276350" y="5080"/>
                    <a:pt x="1280160" y="3810"/>
                    <a:pt x="1283970" y="2540"/>
                  </a:cubicBezTo>
                  <a:cubicBezTo>
                    <a:pt x="1287780" y="1270"/>
                    <a:pt x="1290320" y="0"/>
                    <a:pt x="1294130" y="0"/>
                  </a:cubicBezTo>
                  <a:cubicBezTo>
                    <a:pt x="1297940" y="0"/>
                    <a:pt x="1301750" y="0"/>
                    <a:pt x="1305560" y="0"/>
                  </a:cubicBezTo>
                  <a:cubicBezTo>
                    <a:pt x="1309370" y="0"/>
                    <a:pt x="1311910" y="1270"/>
                    <a:pt x="1315720" y="2540"/>
                  </a:cubicBezTo>
                  <a:cubicBezTo>
                    <a:pt x="1318260" y="3810"/>
                    <a:pt x="1322070" y="5080"/>
                    <a:pt x="1324610" y="7620"/>
                  </a:cubicBezTo>
                  <a:cubicBezTo>
                    <a:pt x="1327150" y="10160"/>
                    <a:pt x="1330960" y="12700"/>
                    <a:pt x="1333500" y="15240"/>
                  </a:cubicBezTo>
                  <a:cubicBezTo>
                    <a:pt x="1336040" y="17780"/>
                    <a:pt x="1338580" y="20320"/>
                    <a:pt x="1339850" y="24130"/>
                  </a:cubicBezTo>
                  <a:cubicBezTo>
                    <a:pt x="1341120" y="26670"/>
                    <a:pt x="1342390" y="30480"/>
                    <a:pt x="1343660" y="34290"/>
                  </a:cubicBezTo>
                  <a:cubicBezTo>
                    <a:pt x="1344930" y="38100"/>
                    <a:pt x="1344930" y="41910"/>
                    <a:pt x="1344930" y="45720"/>
                  </a:cubicBezTo>
                  <a:cubicBezTo>
                    <a:pt x="1344930" y="49530"/>
                    <a:pt x="1343660" y="52070"/>
                    <a:pt x="1342390" y="55880"/>
                  </a:cubicBezTo>
                  <a:cubicBezTo>
                    <a:pt x="1341120" y="59690"/>
                    <a:pt x="1339850" y="63500"/>
                    <a:pt x="1338580" y="66040"/>
                  </a:cubicBezTo>
                  <a:cubicBezTo>
                    <a:pt x="1337310" y="69850"/>
                    <a:pt x="1336040" y="71120"/>
                    <a:pt x="1332230" y="74930"/>
                  </a:cubicBezTo>
                  <a:cubicBezTo>
                    <a:pt x="1324610" y="85090"/>
                    <a:pt x="1304290" y="101600"/>
                    <a:pt x="1286510" y="120650"/>
                  </a:cubicBezTo>
                  <a:cubicBezTo>
                    <a:pt x="1257300" y="151130"/>
                    <a:pt x="1217930" y="200660"/>
                    <a:pt x="1177290" y="245110"/>
                  </a:cubicBezTo>
                  <a:cubicBezTo>
                    <a:pt x="1127760" y="299720"/>
                    <a:pt x="1071880" y="359410"/>
                    <a:pt x="1010920" y="425450"/>
                  </a:cubicBezTo>
                  <a:cubicBezTo>
                    <a:pt x="938530" y="504190"/>
                    <a:pt x="855980" y="595630"/>
                    <a:pt x="769620" y="684530"/>
                  </a:cubicBezTo>
                  <a:cubicBezTo>
                    <a:pt x="675640" y="782320"/>
                    <a:pt x="563880" y="892810"/>
                    <a:pt x="466090" y="988060"/>
                  </a:cubicBezTo>
                  <a:cubicBezTo>
                    <a:pt x="377190" y="1074420"/>
                    <a:pt x="279400" y="1169670"/>
                    <a:pt x="209550" y="1234440"/>
                  </a:cubicBezTo>
                  <a:cubicBezTo>
                    <a:pt x="162560" y="1277620"/>
                    <a:pt x="107950" y="1327150"/>
                    <a:pt x="88900" y="1341120"/>
                  </a:cubicBezTo>
                  <a:cubicBezTo>
                    <a:pt x="83820" y="1344930"/>
                    <a:pt x="81280" y="1346200"/>
                    <a:pt x="77470" y="1347470"/>
                  </a:cubicBezTo>
                  <a:cubicBezTo>
                    <a:pt x="73660" y="1350010"/>
                    <a:pt x="68580" y="1351280"/>
                    <a:pt x="64770" y="1352550"/>
                  </a:cubicBezTo>
                  <a:cubicBezTo>
                    <a:pt x="60960" y="1353820"/>
                    <a:pt x="55880" y="1352550"/>
                    <a:pt x="52070" y="1352550"/>
                  </a:cubicBezTo>
                  <a:cubicBezTo>
                    <a:pt x="48260" y="1352550"/>
                    <a:pt x="43180" y="1352550"/>
                    <a:pt x="39370" y="1351280"/>
                  </a:cubicBezTo>
                  <a:cubicBezTo>
                    <a:pt x="35560" y="1350010"/>
                    <a:pt x="31750" y="1348740"/>
                    <a:pt x="27940" y="1346200"/>
                  </a:cubicBezTo>
                  <a:cubicBezTo>
                    <a:pt x="24130" y="1343660"/>
                    <a:pt x="20320" y="1341120"/>
                    <a:pt x="16510" y="1338580"/>
                  </a:cubicBezTo>
                  <a:cubicBezTo>
                    <a:pt x="13970" y="1336040"/>
                    <a:pt x="11430" y="1332230"/>
                    <a:pt x="8890" y="1328420"/>
                  </a:cubicBezTo>
                  <a:cubicBezTo>
                    <a:pt x="6350" y="1324610"/>
                    <a:pt x="3810" y="1320800"/>
                    <a:pt x="2540" y="1316990"/>
                  </a:cubicBezTo>
                  <a:cubicBezTo>
                    <a:pt x="1270" y="1313180"/>
                    <a:pt x="0" y="1308100"/>
                    <a:pt x="0" y="1303020"/>
                  </a:cubicBezTo>
                  <a:cubicBezTo>
                    <a:pt x="0" y="1299210"/>
                    <a:pt x="0" y="1294130"/>
                    <a:pt x="0" y="1290320"/>
                  </a:cubicBezTo>
                  <a:cubicBezTo>
                    <a:pt x="0" y="1286510"/>
                    <a:pt x="2540" y="1281430"/>
                    <a:pt x="3810" y="1277620"/>
                  </a:cubicBezTo>
                  <a:cubicBezTo>
                    <a:pt x="5080" y="1273810"/>
                    <a:pt x="7620" y="1270000"/>
                    <a:pt x="10160" y="1266190"/>
                  </a:cubicBezTo>
                  <a:cubicBezTo>
                    <a:pt x="12700" y="1262380"/>
                    <a:pt x="19050" y="1257300"/>
                    <a:pt x="19050" y="1257300"/>
                  </a:cubicBezTo>
                </a:path>
              </a:pathLst>
            </a:custGeom>
            <a:solidFill>
              <a:srgbClr val="FFFFFF"/>
            </a:solidFill>
            <a:ln>
              <a:noFill/>
            </a:ln>
          </p:spPr>
        </p:sp>
      </p:grpSp>
      <p:grpSp>
        <p:nvGrpSpPr>
          <p:cNvPr name="Group 15" id="15"/>
          <p:cNvGrpSpPr/>
          <p:nvPr/>
        </p:nvGrpSpPr>
        <p:grpSpPr>
          <a:xfrm rot="0">
            <a:off x="965756" y="1173512"/>
            <a:ext cx="1786841" cy="81109"/>
            <a:chOff x="0" y="0"/>
            <a:chExt cx="470608" cy="21362"/>
          </a:xfrm>
        </p:grpSpPr>
        <p:sp>
          <p:nvSpPr>
            <p:cNvPr name="Freeform 16" id="16"/>
            <p:cNvSpPr/>
            <p:nvPr/>
          </p:nvSpPr>
          <p:spPr>
            <a:xfrm flipH="false" flipV="false">
              <a:off x="0" y="0"/>
              <a:ext cx="470608" cy="21362"/>
            </a:xfrm>
            <a:custGeom>
              <a:avLst/>
              <a:gdLst/>
              <a:ahLst/>
              <a:cxnLst/>
              <a:rect r="r" b="b" t="t" l="l"/>
              <a:pathLst>
                <a:path h="21362" w="470608">
                  <a:moveTo>
                    <a:pt x="0" y="0"/>
                  </a:moveTo>
                  <a:lnTo>
                    <a:pt x="470608" y="0"/>
                  </a:lnTo>
                  <a:lnTo>
                    <a:pt x="470608" y="21362"/>
                  </a:lnTo>
                  <a:lnTo>
                    <a:pt x="0" y="21362"/>
                  </a:lnTo>
                  <a:close/>
                </a:path>
              </a:pathLst>
            </a:custGeom>
            <a:solidFill>
              <a:srgbClr val="000000"/>
            </a:solidFill>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18" id="18"/>
          <p:cNvSpPr txBox="true"/>
          <p:nvPr/>
        </p:nvSpPr>
        <p:spPr>
          <a:xfrm rot="0">
            <a:off x="941505" y="745629"/>
            <a:ext cx="2039703"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YOURLOGO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167134">
            <a:off x="-1809254" y="-3176169"/>
            <a:ext cx="12908767" cy="7604437"/>
          </a:xfrm>
          <a:prstGeom prst="rect">
            <a:avLst/>
          </a:prstGeom>
        </p:spPr>
      </p:pic>
      <p:grpSp>
        <p:nvGrpSpPr>
          <p:cNvPr name="Group 3" id="3"/>
          <p:cNvGrpSpPr/>
          <p:nvPr/>
        </p:nvGrpSpPr>
        <p:grpSpPr>
          <a:xfrm rot="0">
            <a:off x="10251592" y="0"/>
            <a:ext cx="8036408" cy="10287000"/>
            <a:chOff x="0" y="0"/>
            <a:chExt cx="2116585" cy="2709333"/>
          </a:xfrm>
        </p:grpSpPr>
        <p:sp>
          <p:nvSpPr>
            <p:cNvPr name="Freeform 4" id="4"/>
            <p:cNvSpPr/>
            <p:nvPr/>
          </p:nvSpPr>
          <p:spPr>
            <a:xfrm flipH="false" flipV="false">
              <a:off x="0" y="0"/>
              <a:ext cx="2116585" cy="2709333"/>
            </a:xfrm>
            <a:custGeom>
              <a:avLst/>
              <a:gdLst/>
              <a:ahLst/>
              <a:cxnLst/>
              <a:rect r="r" b="b" t="t" l="l"/>
              <a:pathLst>
                <a:path h="2709333" w="2116585">
                  <a:moveTo>
                    <a:pt x="0" y="0"/>
                  </a:moveTo>
                  <a:lnTo>
                    <a:pt x="2116585" y="0"/>
                  </a:lnTo>
                  <a:lnTo>
                    <a:pt x="2116585" y="2709333"/>
                  </a:lnTo>
                  <a:lnTo>
                    <a:pt x="0" y="2709333"/>
                  </a:lnTo>
                  <a:close/>
                </a:path>
              </a:pathLst>
            </a:custGeom>
            <a:solidFill>
              <a:srgbClr val="225F44"/>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4449" t="28621" r="46380" b="476"/>
          <a:stretch>
            <a:fillRect/>
          </a:stretch>
        </p:blipFill>
        <p:spPr>
          <a:xfrm flipH="false" flipV="false" rot="0">
            <a:off x="10266205" y="-713780"/>
            <a:ext cx="8286769" cy="11865261"/>
          </a:xfrm>
          <a:prstGeom prst="rect">
            <a:avLst/>
          </a:prstGeom>
        </p:spPr>
      </p:pic>
      <p:grpSp>
        <p:nvGrpSpPr>
          <p:cNvPr name="Group 7" id="7"/>
          <p:cNvGrpSpPr/>
          <p:nvPr/>
        </p:nvGrpSpPr>
        <p:grpSpPr>
          <a:xfrm rot="0">
            <a:off x="740597" y="491823"/>
            <a:ext cx="3275421" cy="1650312"/>
            <a:chOff x="0" y="0"/>
            <a:chExt cx="862662" cy="434650"/>
          </a:xfrm>
        </p:grpSpPr>
        <p:sp>
          <p:nvSpPr>
            <p:cNvPr name="Freeform 8" id="8"/>
            <p:cNvSpPr/>
            <p:nvPr/>
          </p:nvSpPr>
          <p:spPr>
            <a:xfrm flipH="false" flipV="false">
              <a:off x="0" y="0"/>
              <a:ext cx="862662" cy="434650"/>
            </a:xfrm>
            <a:custGeom>
              <a:avLst/>
              <a:gdLst/>
              <a:ahLst/>
              <a:cxnLst/>
              <a:rect r="r" b="b" t="t" l="l"/>
              <a:pathLst>
                <a:path h="434650" w="862662">
                  <a:moveTo>
                    <a:pt x="120546" y="0"/>
                  </a:moveTo>
                  <a:lnTo>
                    <a:pt x="742117" y="0"/>
                  </a:lnTo>
                  <a:cubicBezTo>
                    <a:pt x="774087" y="0"/>
                    <a:pt x="804749" y="12700"/>
                    <a:pt x="827355" y="35307"/>
                  </a:cubicBezTo>
                  <a:cubicBezTo>
                    <a:pt x="849962" y="57914"/>
                    <a:pt x="862662" y="88575"/>
                    <a:pt x="862662" y="120546"/>
                  </a:cubicBezTo>
                  <a:lnTo>
                    <a:pt x="862662" y="314104"/>
                  </a:lnTo>
                  <a:cubicBezTo>
                    <a:pt x="862662" y="346075"/>
                    <a:pt x="849962" y="376736"/>
                    <a:pt x="827355" y="399343"/>
                  </a:cubicBezTo>
                  <a:cubicBezTo>
                    <a:pt x="804749" y="421950"/>
                    <a:pt x="774087" y="434650"/>
                    <a:pt x="742117" y="434650"/>
                  </a:cubicBezTo>
                  <a:lnTo>
                    <a:pt x="120546" y="434650"/>
                  </a:lnTo>
                  <a:cubicBezTo>
                    <a:pt x="88575" y="434650"/>
                    <a:pt x="57914" y="421950"/>
                    <a:pt x="35307" y="399343"/>
                  </a:cubicBezTo>
                  <a:cubicBezTo>
                    <a:pt x="12700" y="376736"/>
                    <a:pt x="0" y="346075"/>
                    <a:pt x="0" y="314104"/>
                  </a:cubicBezTo>
                  <a:lnTo>
                    <a:pt x="0" y="120546"/>
                  </a:lnTo>
                  <a:cubicBezTo>
                    <a:pt x="0" y="88575"/>
                    <a:pt x="12700" y="57914"/>
                    <a:pt x="35307" y="35307"/>
                  </a:cubicBezTo>
                  <a:cubicBezTo>
                    <a:pt x="57914" y="12700"/>
                    <a:pt x="88575" y="0"/>
                    <a:pt x="120546" y="0"/>
                  </a:cubicBezTo>
                  <a:close/>
                </a:path>
              </a:pathLst>
            </a:custGeom>
            <a:solidFill>
              <a:srgbClr val="000000">
                <a:alpha val="0"/>
              </a:srgbClr>
            </a:solidFill>
            <a:ln w="47625">
              <a:solidFill>
                <a:srgbClr val="225F44"/>
              </a:solidFill>
            </a:ln>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0" id="10"/>
          <p:cNvGrpSpPr/>
          <p:nvPr/>
        </p:nvGrpSpPr>
        <p:grpSpPr>
          <a:xfrm rot="0">
            <a:off x="7374684" y="1028700"/>
            <a:ext cx="9884616" cy="8229600"/>
            <a:chOff x="0" y="0"/>
            <a:chExt cx="13179489" cy="10972800"/>
          </a:xfrm>
        </p:grpSpPr>
        <p:pic>
          <p:nvPicPr>
            <p:cNvPr name="Picture 11" id="11"/>
            <p:cNvPicPr>
              <a:picLocks noChangeAspect="true"/>
            </p:cNvPicPr>
            <p:nvPr/>
          </p:nvPicPr>
          <p:blipFill>
            <a:blip r:embed="rId6"/>
            <a:srcRect l="0" t="0" r="19876" b="0"/>
            <a:stretch>
              <a:fillRect/>
            </a:stretch>
          </p:blipFill>
          <p:spPr>
            <a:xfrm flipH="false" flipV="false">
              <a:off x="0" y="0"/>
              <a:ext cx="13179489" cy="10972800"/>
            </a:xfrm>
            <a:prstGeom prst="rect">
              <a:avLst/>
            </a:prstGeom>
          </p:spPr>
        </p:pic>
      </p:grpSp>
      <p:sp>
        <p:nvSpPr>
          <p:cNvPr name="TextBox 12" id="12"/>
          <p:cNvSpPr txBox="true"/>
          <p:nvPr/>
        </p:nvSpPr>
        <p:spPr>
          <a:xfrm rot="0">
            <a:off x="1028700" y="6841307"/>
            <a:ext cx="4584125" cy="485775"/>
          </a:xfrm>
          <a:prstGeom prst="rect">
            <a:avLst/>
          </a:prstGeom>
        </p:spPr>
        <p:txBody>
          <a:bodyPr anchor="t" rtlCol="false" tIns="0" lIns="0" bIns="0" rIns="0">
            <a:spAutoFit/>
          </a:bodyPr>
          <a:lstStyle/>
          <a:p>
            <a:pPr marL="0" indent="0" lvl="0">
              <a:lnSpc>
                <a:spcPts val="3840"/>
              </a:lnSpc>
              <a:spcBef>
                <a:spcPct val="0"/>
              </a:spcBef>
            </a:pPr>
            <a:r>
              <a:rPr lang="en-US" sz="3200">
                <a:solidFill>
                  <a:srgbClr val="000000"/>
                </a:solidFill>
                <a:latin typeface="Open Sauce"/>
              </a:rPr>
              <a:t>What we do? </a:t>
            </a:r>
          </a:p>
        </p:txBody>
      </p:sp>
      <p:sp>
        <p:nvSpPr>
          <p:cNvPr name="TextBox 13" id="13"/>
          <p:cNvSpPr txBox="true"/>
          <p:nvPr/>
        </p:nvSpPr>
        <p:spPr>
          <a:xfrm rot="0">
            <a:off x="1028700" y="4933306"/>
            <a:ext cx="4584125" cy="485775"/>
          </a:xfrm>
          <a:prstGeom prst="rect">
            <a:avLst/>
          </a:prstGeom>
        </p:spPr>
        <p:txBody>
          <a:bodyPr anchor="t" rtlCol="false" tIns="0" lIns="0" bIns="0" rIns="0">
            <a:spAutoFit/>
          </a:bodyPr>
          <a:lstStyle/>
          <a:p>
            <a:pPr marL="0" indent="0" lvl="0">
              <a:lnSpc>
                <a:spcPts val="3840"/>
              </a:lnSpc>
              <a:spcBef>
                <a:spcPct val="0"/>
              </a:spcBef>
            </a:pPr>
            <a:r>
              <a:rPr lang="en-US" sz="3200">
                <a:solidFill>
                  <a:srgbClr val="000000"/>
                </a:solidFill>
                <a:latin typeface="Open Sauce"/>
              </a:rPr>
              <a:t>Who we are?</a:t>
            </a:r>
          </a:p>
        </p:txBody>
      </p:sp>
      <p:sp>
        <p:nvSpPr>
          <p:cNvPr name="TextBox 14" id="14"/>
          <p:cNvSpPr txBox="true"/>
          <p:nvPr/>
        </p:nvSpPr>
        <p:spPr>
          <a:xfrm rot="0">
            <a:off x="1028700" y="5628631"/>
            <a:ext cx="4584125" cy="824865"/>
          </a:xfrm>
          <a:prstGeom prst="rect">
            <a:avLst/>
          </a:prstGeom>
        </p:spPr>
        <p:txBody>
          <a:bodyPr anchor="t" rtlCol="false" tIns="0" lIns="0" bIns="0" rIns="0">
            <a:spAutoFit/>
          </a:bodyPr>
          <a:lstStyle/>
          <a:p>
            <a:pPr marL="0" indent="0" lvl="0">
              <a:lnSpc>
                <a:spcPts val="3359"/>
              </a:lnSpc>
              <a:spcBef>
                <a:spcPct val="0"/>
              </a:spcBef>
            </a:pPr>
            <a:r>
              <a:rPr lang="en-US" sz="2399" u="none">
                <a:solidFill>
                  <a:srgbClr val="000000"/>
                </a:solidFill>
                <a:latin typeface="Open Sauce"/>
              </a:rPr>
              <a:t>Briefly elaborate on what you want to discuss. </a:t>
            </a:r>
          </a:p>
        </p:txBody>
      </p:sp>
      <p:sp>
        <p:nvSpPr>
          <p:cNvPr name="TextBox 15" id="15"/>
          <p:cNvSpPr txBox="true"/>
          <p:nvPr/>
        </p:nvSpPr>
        <p:spPr>
          <a:xfrm rot="0">
            <a:off x="1028700" y="7536632"/>
            <a:ext cx="4584125" cy="824865"/>
          </a:xfrm>
          <a:prstGeom prst="rect">
            <a:avLst/>
          </a:prstGeom>
        </p:spPr>
        <p:txBody>
          <a:bodyPr anchor="t" rtlCol="false" tIns="0" lIns="0" bIns="0" rIns="0">
            <a:spAutoFit/>
          </a:bodyPr>
          <a:lstStyle/>
          <a:p>
            <a:pPr marL="0" indent="0" lvl="0">
              <a:lnSpc>
                <a:spcPts val="3359"/>
              </a:lnSpc>
              <a:spcBef>
                <a:spcPct val="0"/>
              </a:spcBef>
            </a:pPr>
            <a:r>
              <a:rPr lang="en-US" sz="2399" u="none">
                <a:solidFill>
                  <a:srgbClr val="000000"/>
                </a:solidFill>
                <a:latin typeface="Open Sauce"/>
              </a:rPr>
              <a:t>Briefly elaborate on what you want to discuss. </a:t>
            </a:r>
          </a:p>
        </p:txBody>
      </p:sp>
      <p:sp>
        <p:nvSpPr>
          <p:cNvPr name="TextBox 16" id="16"/>
          <p:cNvSpPr txBox="true"/>
          <p:nvPr/>
        </p:nvSpPr>
        <p:spPr>
          <a:xfrm rot="0">
            <a:off x="1419954" y="2782722"/>
            <a:ext cx="5192128" cy="1219200"/>
          </a:xfrm>
          <a:prstGeom prst="rect">
            <a:avLst/>
          </a:prstGeom>
        </p:spPr>
        <p:txBody>
          <a:bodyPr anchor="t" rtlCol="false" tIns="0" lIns="0" bIns="0" rIns="0">
            <a:spAutoFit/>
          </a:bodyPr>
          <a:lstStyle/>
          <a:p>
            <a:pPr marL="0" indent="0" lvl="0">
              <a:lnSpc>
                <a:spcPts val="9600"/>
              </a:lnSpc>
              <a:spcBef>
                <a:spcPct val="0"/>
              </a:spcBef>
            </a:pPr>
            <a:r>
              <a:rPr lang="en-US" sz="8000">
                <a:solidFill>
                  <a:srgbClr val="225F44"/>
                </a:solidFill>
                <a:latin typeface="Montserrat"/>
              </a:rPr>
              <a:t>Company</a:t>
            </a:r>
          </a:p>
        </p:txBody>
      </p:sp>
      <p:sp>
        <p:nvSpPr>
          <p:cNvPr name="TextBox 17" id="17"/>
          <p:cNvSpPr txBox="true"/>
          <p:nvPr/>
        </p:nvSpPr>
        <p:spPr>
          <a:xfrm rot="0">
            <a:off x="1275986" y="669279"/>
            <a:ext cx="1962973" cy="1219200"/>
          </a:xfrm>
          <a:prstGeom prst="rect">
            <a:avLst/>
          </a:prstGeom>
        </p:spPr>
        <p:txBody>
          <a:bodyPr anchor="t" rtlCol="false" tIns="0" lIns="0" bIns="0" rIns="0">
            <a:spAutoFit/>
          </a:bodyPr>
          <a:lstStyle/>
          <a:p>
            <a:pPr marL="0" indent="0" lvl="0">
              <a:lnSpc>
                <a:spcPts val="9600"/>
              </a:lnSpc>
              <a:spcBef>
                <a:spcPct val="0"/>
              </a:spcBef>
            </a:pPr>
            <a:r>
              <a:rPr lang="en-US" sz="8000">
                <a:solidFill>
                  <a:srgbClr val="225F44"/>
                </a:solidFill>
                <a:latin typeface="Montserrat"/>
              </a:rPr>
              <a:t>Our</a:t>
            </a:r>
          </a:p>
        </p:txBody>
      </p:sp>
      <p:grpSp>
        <p:nvGrpSpPr>
          <p:cNvPr name="Group 18" id="18"/>
          <p:cNvGrpSpPr/>
          <p:nvPr/>
        </p:nvGrpSpPr>
        <p:grpSpPr>
          <a:xfrm rot="0">
            <a:off x="740597" y="2586216"/>
            <a:ext cx="6095404" cy="1650312"/>
            <a:chOff x="0" y="0"/>
            <a:chExt cx="1605374" cy="434650"/>
          </a:xfrm>
        </p:grpSpPr>
        <p:sp>
          <p:nvSpPr>
            <p:cNvPr name="Freeform 19" id="19"/>
            <p:cNvSpPr/>
            <p:nvPr/>
          </p:nvSpPr>
          <p:spPr>
            <a:xfrm flipH="false" flipV="false">
              <a:off x="0" y="0"/>
              <a:ext cx="1605374" cy="434650"/>
            </a:xfrm>
            <a:custGeom>
              <a:avLst/>
              <a:gdLst/>
              <a:ahLst/>
              <a:cxnLst/>
              <a:rect r="r" b="b" t="t" l="l"/>
              <a:pathLst>
                <a:path h="434650" w="1605374">
                  <a:moveTo>
                    <a:pt x="64776" y="0"/>
                  </a:moveTo>
                  <a:lnTo>
                    <a:pt x="1540597" y="0"/>
                  </a:lnTo>
                  <a:cubicBezTo>
                    <a:pt x="1576372" y="0"/>
                    <a:pt x="1605374" y="29001"/>
                    <a:pt x="1605374" y="64776"/>
                  </a:cubicBezTo>
                  <a:lnTo>
                    <a:pt x="1605374" y="369874"/>
                  </a:lnTo>
                  <a:cubicBezTo>
                    <a:pt x="1605374" y="405649"/>
                    <a:pt x="1576372" y="434650"/>
                    <a:pt x="1540597" y="434650"/>
                  </a:cubicBezTo>
                  <a:lnTo>
                    <a:pt x="64776" y="434650"/>
                  </a:lnTo>
                  <a:cubicBezTo>
                    <a:pt x="29001" y="434650"/>
                    <a:pt x="0" y="405649"/>
                    <a:pt x="0" y="369874"/>
                  </a:cubicBezTo>
                  <a:lnTo>
                    <a:pt x="0" y="64776"/>
                  </a:lnTo>
                  <a:cubicBezTo>
                    <a:pt x="0" y="29001"/>
                    <a:pt x="29001" y="0"/>
                    <a:pt x="64776" y="0"/>
                  </a:cubicBezTo>
                  <a:close/>
                </a:path>
              </a:pathLst>
            </a:custGeom>
            <a:solidFill>
              <a:srgbClr val="000000">
                <a:alpha val="0"/>
              </a:srgbClr>
            </a:solidFill>
            <a:ln w="47625">
              <a:solidFill>
                <a:srgbClr val="225F44"/>
              </a:solidFill>
            </a:ln>
          </p:spPr>
        </p:sp>
        <p:sp>
          <p:nvSpPr>
            <p:cNvPr name="TextBox 20" id="20"/>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AutoShape 21" id="21"/>
          <p:cNvSpPr/>
          <p:nvPr/>
        </p:nvSpPr>
        <p:spPr>
          <a:xfrm flipH="true">
            <a:off x="2397358" y="2142281"/>
            <a:ext cx="2411" cy="467083"/>
          </a:xfrm>
          <a:prstGeom prst="line">
            <a:avLst/>
          </a:prstGeom>
          <a:ln cap="flat" w="38100">
            <a:solidFill>
              <a:srgbClr val="225F44"/>
            </a:solidFill>
            <a:prstDash val="solid"/>
            <a:headEnd type="none" len="sm" w="sm"/>
            <a:tailEnd type="none" len="sm" w="sm"/>
          </a:ln>
        </p:spPr>
      </p:sp>
      <p:grpSp>
        <p:nvGrpSpPr>
          <p:cNvPr name="Group 22" id="22"/>
          <p:cNvGrpSpPr/>
          <p:nvPr/>
        </p:nvGrpSpPr>
        <p:grpSpPr>
          <a:xfrm rot="0">
            <a:off x="1028700" y="9555480"/>
            <a:ext cx="2598358" cy="87986"/>
            <a:chOff x="0" y="0"/>
            <a:chExt cx="684341" cy="23173"/>
          </a:xfrm>
        </p:grpSpPr>
        <p:sp>
          <p:nvSpPr>
            <p:cNvPr name="Freeform 23" id="23"/>
            <p:cNvSpPr/>
            <p:nvPr/>
          </p:nvSpPr>
          <p:spPr>
            <a:xfrm flipH="false" flipV="false">
              <a:off x="0" y="0"/>
              <a:ext cx="684341" cy="23173"/>
            </a:xfrm>
            <a:custGeom>
              <a:avLst/>
              <a:gdLst/>
              <a:ahLst/>
              <a:cxnLst/>
              <a:rect r="r" b="b" t="t" l="l"/>
              <a:pathLst>
                <a:path h="23173" w="684341">
                  <a:moveTo>
                    <a:pt x="0" y="0"/>
                  </a:moveTo>
                  <a:lnTo>
                    <a:pt x="684341" y="0"/>
                  </a:lnTo>
                  <a:lnTo>
                    <a:pt x="684341" y="23173"/>
                  </a:lnTo>
                  <a:lnTo>
                    <a:pt x="0" y="23173"/>
                  </a:lnTo>
                  <a:close/>
                </a:path>
              </a:pathLst>
            </a:custGeom>
            <a:solidFill>
              <a:srgbClr val="000000"/>
            </a:solidFill>
          </p:spPr>
        </p:sp>
        <p:sp>
          <p:nvSpPr>
            <p:cNvPr name="TextBox 24" id="24"/>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25" id="25"/>
          <p:cNvSpPr txBox="true"/>
          <p:nvPr/>
        </p:nvSpPr>
        <p:spPr>
          <a:xfrm rot="0">
            <a:off x="1019175" y="9067800"/>
            <a:ext cx="2863582" cy="35242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COMPANYNAME</a:t>
            </a:r>
          </a:p>
        </p:txBody>
      </p:sp>
      <p:grpSp>
        <p:nvGrpSpPr>
          <p:cNvPr name="Group 26" id="26"/>
          <p:cNvGrpSpPr/>
          <p:nvPr/>
        </p:nvGrpSpPr>
        <p:grpSpPr>
          <a:xfrm rot="0">
            <a:off x="6266018" y="6248400"/>
            <a:ext cx="12565380" cy="2990850"/>
            <a:chOff x="0" y="0"/>
            <a:chExt cx="16753840" cy="3987800"/>
          </a:xfrm>
        </p:grpSpPr>
        <p:sp>
          <p:nvSpPr>
            <p:cNvPr name="Freeform 27" id="27"/>
            <p:cNvSpPr/>
            <p:nvPr/>
          </p:nvSpPr>
          <p:spPr>
            <a:xfrm flipH="false" flipV="false">
              <a:off x="50800" y="25400"/>
              <a:ext cx="16653511" cy="3911600"/>
            </a:xfrm>
            <a:custGeom>
              <a:avLst/>
              <a:gdLst/>
              <a:ahLst/>
              <a:cxnLst/>
              <a:rect r="r" b="b" t="t" l="l"/>
              <a:pathLst>
                <a:path h="3911600" w="16653511">
                  <a:moveTo>
                    <a:pt x="27940" y="3804920"/>
                  </a:moveTo>
                  <a:cubicBezTo>
                    <a:pt x="405130" y="3572510"/>
                    <a:pt x="543560" y="3472180"/>
                    <a:pt x="683260" y="3360420"/>
                  </a:cubicBezTo>
                  <a:cubicBezTo>
                    <a:pt x="852170" y="3225800"/>
                    <a:pt x="1043940" y="3059430"/>
                    <a:pt x="1223010" y="2893060"/>
                  </a:cubicBezTo>
                  <a:cubicBezTo>
                    <a:pt x="1410970" y="2719070"/>
                    <a:pt x="1614170" y="2513330"/>
                    <a:pt x="1783080" y="2336800"/>
                  </a:cubicBezTo>
                  <a:cubicBezTo>
                    <a:pt x="1930400" y="2183130"/>
                    <a:pt x="2075180" y="2021840"/>
                    <a:pt x="2185670" y="1897380"/>
                  </a:cubicBezTo>
                  <a:cubicBezTo>
                    <a:pt x="2265680" y="1807210"/>
                    <a:pt x="2338070" y="1724660"/>
                    <a:pt x="2388870" y="1662430"/>
                  </a:cubicBezTo>
                  <a:cubicBezTo>
                    <a:pt x="2421890" y="1623060"/>
                    <a:pt x="2452370" y="1577340"/>
                    <a:pt x="2466340" y="1563370"/>
                  </a:cubicBezTo>
                  <a:cubicBezTo>
                    <a:pt x="2470150" y="1559560"/>
                    <a:pt x="2472690" y="1558290"/>
                    <a:pt x="2475230" y="1555750"/>
                  </a:cubicBezTo>
                  <a:cubicBezTo>
                    <a:pt x="2479040" y="1553210"/>
                    <a:pt x="2481580" y="1550670"/>
                    <a:pt x="2485390" y="1549400"/>
                  </a:cubicBezTo>
                  <a:cubicBezTo>
                    <a:pt x="2489200" y="1548130"/>
                    <a:pt x="2493010" y="1546860"/>
                    <a:pt x="2496820" y="1546860"/>
                  </a:cubicBezTo>
                  <a:cubicBezTo>
                    <a:pt x="2500630" y="1546860"/>
                    <a:pt x="2504440" y="1546860"/>
                    <a:pt x="2508250" y="1546860"/>
                  </a:cubicBezTo>
                  <a:cubicBezTo>
                    <a:pt x="2512060" y="1546860"/>
                    <a:pt x="2514600" y="1548130"/>
                    <a:pt x="2518410" y="1549400"/>
                  </a:cubicBezTo>
                  <a:cubicBezTo>
                    <a:pt x="2522220" y="1550670"/>
                    <a:pt x="2526030" y="1551940"/>
                    <a:pt x="2528570" y="1554480"/>
                  </a:cubicBezTo>
                  <a:cubicBezTo>
                    <a:pt x="2532380" y="1557020"/>
                    <a:pt x="2534920" y="1559560"/>
                    <a:pt x="2537460" y="1562100"/>
                  </a:cubicBezTo>
                  <a:cubicBezTo>
                    <a:pt x="2540000" y="1564640"/>
                    <a:pt x="2542540" y="1567180"/>
                    <a:pt x="2543810" y="1570990"/>
                  </a:cubicBezTo>
                  <a:cubicBezTo>
                    <a:pt x="2546350" y="1574800"/>
                    <a:pt x="2547620" y="1578610"/>
                    <a:pt x="2548890" y="1582420"/>
                  </a:cubicBezTo>
                  <a:cubicBezTo>
                    <a:pt x="2550160" y="1586230"/>
                    <a:pt x="2550160" y="1588770"/>
                    <a:pt x="2550160" y="1592580"/>
                  </a:cubicBezTo>
                  <a:cubicBezTo>
                    <a:pt x="2550160" y="1596390"/>
                    <a:pt x="2550160" y="1600200"/>
                    <a:pt x="2548890" y="1604010"/>
                  </a:cubicBezTo>
                  <a:cubicBezTo>
                    <a:pt x="2547620" y="1607820"/>
                    <a:pt x="2546350" y="1611630"/>
                    <a:pt x="2545080" y="1615440"/>
                  </a:cubicBezTo>
                  <a:cubicBezTo>
                    <a:pt x="2543810" y="1619250"/>
                    <a:pt x="2542540" y="1619250"/>
                    <a:pt x="2538730" y="1624330"/>
                  </a:cubicBezTo>
                  <a:cubicBezTo>
                    <a:pt x="2522220" y="1647190"/>
                    <a:pt x="2447290" y="1748790"/>
                    <a:pt x="2400300" y="1823720"/>
                  </a:cubicBezTo>
                  <a:cubicBezTo>
                    <a:pt x="2343150" y="1915160"/>
                    <a:pt x="2277110" y="2034540"/>
                    <a:pt x="2225040" y="2134870"/>
                  </a:cubicBezTo>
                  <a:cubicBezTo>
                    <a:pt x="2178050" y="2226310"/>
                    <a:pt x="2132330" y="2327910"/>
                    <a:pt x="2099310" y="2402840"/>
                  </a:cubicBezTo>
                  <a:cubicBezTo>
                    <a:pt x="2076450" y="2456180"/>
                    <a:pt x="2028190" y="2517140"/>
                    <a:pt x="2044700" y="2540000"/>
                  </a:cubicBezTo>
                  <a:cubicBezTo>
                    <a:pt x="2066290" y="2567940"/>
                    <a:pt x="2184400" y="2533650"/>
                    <a:pt x="2272030" y="2514600"/>
                  </a:cubicBezTo>
                  <a:cubicBezTo>
                    <a:pt x="2401570" y="2487930"/>
                    <a:pt x="2579370" y="2430780"/>
                    <a:pt x="2739390" y="2368550"/>
                  </a:cubicBezTo>
                  <a:cubicBezTo>
                    <a:pt x="2917190" y="2299970"/>
                    <a:pt x="3116580" y="2203450"/>
                    <a:pt x="3286760" y="2112010"/>
                  </a:cubicBezTo>
                  <a:cubicBezTo>
                    <a:pt x="3444240" y="2028190"/>
                    <a:pt x="3606800" y="1925320"/>
                    <a:pt x="3727450" y="1846580"/>
                  </a:cubicBezTo>
                  <a:cubicBezTo>
                    <a:pt x="3815080" y="1789430"/>
                    <a:pt x="3917950" y="1717040"/>
                    <a:pt x="3950970" y="1691640"/>
                  </a:cubicBezTo>
                  <a:cubicBezTo>
                    <a:pt x="3961130" y="1684020"/>
                    <a:pt x="3963670" y="1680210"/>
                    <a:pt x="3968750" y="1676400"/>
                  </a:cubicBezTo>
                  <a:cubicBezTo>
                    <a:pt x="3972560" y="1673860"/>
                    <a:pt x="3975100" y="1672590"/>
                    <a:pt x="3978910" y="1671320"/>
                  </a:cubicBezTo>
                  <a:cubicBezTo>
                    <a:pt x="3982720" y="1670050"/>
                    <a:pt x="3985260" y="1668780"/>
                    <a:pt x="3989070" y="1668780"/>
                  </a:cubicBezTo>
                  <a:cubicBezTo>
                    <a:pt x="3992880" y="1668780"/>
                    <a:pt x="3996690" y="1668780"/>
                    <a:pt x="4000500" y="1668780"/>
                  </a:cubicBezTo>
                  <a:cubicBezTo>
                    <a:pt x="4004310" y="1668780"/>
                    <a:pt x="4006850" y="1670050"/>
                    <a:pt x="4010660" y="1671320"/>
                  </a:cubicBezTo>
                  <a:cubicBezTo>
                    <a:pt x="4014470" y="1672590"/>
                    <a:pt x="4018280" y="1673860"/>
                    <a:pt x="4020820" y="1676400"/>
                  </a:cubicBezTo>
                  <a:cubicBezTo>
                    <a:pt x="4023360" y="1678940"/>
                    <a:pt x="4025900" y="1681480"/>
                    <a:pt x="4028440" y="1684020"/>
                  </a:cubicBezTo>
                  <a:cubicBezTo>
                    <a:pt x="4030980" y="1686560"/>
                    <a:pt x="4033520" y="1689100"/>
                    <a:pt x="4034790" y="1692910"/>
                  </a:cubicBezTo>
                  <a:cubicBezTo>
                    <a:pt x="4036060" y="1695450"/>
                    <a:pt x="4037330" y="1699260"/>
                    <a:pt x="4038600" y="1703070"/>
                  </a:cubicBezTo>
                  <a:cubicBezTo>
                    <a:pt x="4039870" y="1706880"/>
                    <a:pt x="4039870" y="1710690"/>
                    <a:pt x="4039870" y="1714500"/>
                  </a:cubicBezTo>
                  <a:cubicBezTo>
                    <a:pt x="4039870" y="1718310"/>
                    <a:pt x="4039870" y="1720850"/>
                    <a:pt x="4038600" y="1724660"/>
                  </a:cubicBezTo>
                  <a:cubicBezTo>
                    <a:pt x="4037330" y="1728470"/>
                    <a:pt x="4036060" y="1732280"/>
                    <a:pt x="4034790" y="1734820"/>
                  </a:cubicBezTo>
                  <a:cubicBezTo>
                    <a:pt x="4033520" y="1738630"/>
                    <a:pt x="4030980" y="1741170"/>
                    <a:pt x="4028440" y="1743710"/>
                  </a:cubicBezTo>
                  <a:cubicBezTo>
                    <a:pt x="4025900" y="1746250"/>
                    <a:pt x="4024630" y="1747520"/>
                    <a:pt x="4020820" y="1751330"/>
                  </a:cubicBezTo>
                  <a:cubicBezTo>
                    <a:pt x="4003040" y="1770380"/>
                    <a:pt x="3923030" y="1846580"/>
                    <a:pt x="3873500" y="1916430"/>
                  </a:cubicBezTo>
                  <a:cubicBezTo>
                    <a:pt x="3801110" y="2018030"/>
                    <a:pt x="3712210" y="2174240"/>
                    <a:pt x="3652520" y="2315210"/>
                  </a:cubicBezTo>
                  <a:cubicBezTo>
                    <a:pt x="3591560" y="2458720"/>
                    <a:pt x="3519170" y="2636520"/>
                    <a:pt x="3512820" y="2768600"/>
                  </a:cubicBezTo>
                  <a:cubicBezTo>
                    <a:pt x="3507740" y="2867660"/>
                    <a:pt x="3509010" y="2976880"/>
                    <a:pt x="3568700" y="3034030"/>
                  </a:cubicBezTo>
                  <a:cubicBezTo>
                    <a:pt x="3644900" y="3106420"/>
                    <a:pt x="3835400" y="3111500"/>
                    <a:pt x="3999230" y="3103880"/>
                  </a:cubicBezTo>
                  <a:cubicBezTo>
                    <a:pt x="4222750" y="3093720"/>
                    <a:pt x="4522470" y="3002280"/>
                    <a:pt x="4782820" y="2904490"/>
                  </a:cubicBezTo>
                  <a:cubicBezTo>
                    <a:pt x="5066030" y="2797810"/>
                    <a:pt x="5378450" y="2626360"/>
                    <a:pt x="5629910" y="2471420"/>
                  </a:cubicBezTo>
                  <a:cubicBezTo>
                    <a:pt x="5849620" y="2336800"/>
                    <a:pt x="6061710" y="2170430"/>
                    <a:pt x="6216650" y="2043430"/>
                  </a:cubicBezTo>
                  <a:cubicBezTo>
                    <a:pt x="6325870" y="1954530"/>
                    <a:pt x="6422390" y="1847850"/>
                    <a:pt x="6482080" y="1799590"/>
                  </a:cubicBezTo>
                  <a:cubicBezTo>
                    <a:pt x="6510020" y="1776730"/>
                    <a:pt x="6534150" y="1761490"/>
                    <a:pt x="6546850" y="1752600"/>
                  </a:cubicBezTo>
                  <a:cubicBezTo>
                    <a:pt x="6551930" y="1748790"/>
                    <a:pt x="6553200" y="1747520"/>
                    <a:pt x="6557010" y="1746250"/>
                  </a:cubicBezTo>
                  <a:cubicBezTo>
                    <a:pt x="6560820" y="1744980"/>
                    <a:pt x="6563360" y="1743710"/>
                    <a:pt x="6567170" y="1742440"/>
                  </a:cubicBezTo>
                  <a:cubicBezTo>
                    <a:pt x="6570980" y="1741170"/>
                    <a:pt x="6574790" y="1739900"/>
                    <a:pt x="6578600" y="1739900"/>
                  </a:cubicBezTo>
                  <a:cubicBezTo>
                    <a:pt x="6582410" y="1739900"/>
                    <a:pt x="6586220" y="1739900"/>
                    <a:pt x="6590030" y="1741170"/>
                  </a:cubicBezTo>
                  <a:cubicBezTo>
                    <a:pt x="6593840" y="1742440"/>
                    <a:pt x="6596380" y="1743710"/>
                    <a:pt x="6600190" y="1744980"/>
                  </a:cubicBezTo>
                  <a:cubicBezTo>
                    <a:pt x="6604000" y="1746250"/>
                    <a:pt x="6607810" y="1748790"/>
                    <a:pt x="6610350" y="1751330"/>
                  </a:cubicBezTo>
                  <a:cubicBezTo>
                    <a:pt x="6612890" y="1753870"/>
                    <a:pt x="6615430" y="1756410"/>
                    <a:pt x="6617970" y="1760220"/>
                  </a:cubicBezTo>
                  <a:cubicBezTo>
                    <a:pt x="6620510" y="1762760"/>
                    <a:pt x="6621780" y="1766570"/>
                    <a:pt x="6623050" y="1770380"/>
                  </a:cubicBezTo>
                  <a:cubicBezTo>
                    <a:pt x="6624320" y="1774190"/>
                    <a:pt x="6625590" y="1776730"/>
                    <a:pt x="6625590" y="1780540"/>
                  </a:cubicBezTo>
                  <a:cubicBezTo>
                    <a:pt x="6625590" y="1784350"/>
                    <a:pt x="6625590" y="1788160"/>
                    <a:pt x="6625590" y="1791970"/>
                  </a:cubicBezTo>
                  <a:cubicBezTo>
                    <a:pt x="6625590" y="1795780"/>
                    <a:pt x="6624320" y="1799590"/>
                    <a:pt x="6623050" y="1803400"/>
                  </a:cubicBezTo>
                  <a:cubicBezTo>
                    <a:pt x="6621780" y="1807210"/>
                    <a:pt x="6620510" y="1811020"/>
                    <a:pt x="6617970" y="1813560"/>
                  </a:cubicBezTo>
                  <a:cubicBezTo>
                    <a:pt x="6615430" y="1817370"/>
                    <a:pt x="6612890" y="1817370"/>
                    <a:pt x="6610350" y="1822450"/>
                  </a:cubicBezTo>
                  <a:cubicBezTo>
                    <a:pt x="6601460" y="1844040"/>
                    <a:pt x="6596380" y="1929130"/>
                    <a:pt x="6595110" y="2002790"/>
                  </a:cubicBezTo>
                  <a:cubicBezTo>
                    <a:pt x="6592570" y="2117090"/>
                    <a:pt x="6567170" y="2296160"/>
                    <a:pt x="6611620" y="2442210"/>
                  </a:cubicBezTo>
                  <a:cubicBezTo>
                    <a:pt x="6662420" y="2611120"/>
                    <a:pt x="6756400" y="2816860"/>
                    <a:pt x="6920230" y="2945130"/>
                  </a:cubicBezTo>
                  <a:cubicBezTo>
                    <a:pt x="7131050" y="3111500"/>
                    <a:pt x="7486650" y="3220720"/>
                    <a:pt x="7852410" y="3249930"/>
                  </a:cubicBezTo>
                  <a:cubicBezTo>
                    <a:pt x="8350250" y="3290570"/>
                    <a:pt x="9034780" y="3139440"/>
                    <a:pt x="9653270" y="2970530"/>
                  </a:cubicBezTo>
                  <a:cubicBezTo>
                    <a:pt x="10353040" y="2778760"/>
                    <a:pt x="11139170" y="2432050"/>
                    <a:pt x="11819890" y="2105660"/>
                  </a:cubicBezTo>
                  <a:cubicBezTo>
                    <a:pt x="12465050" y="1797050"/>
                    <a:pt x="13097511" y="1397000"/>
                    <a:pt x="13644880" y="1078230"/>
                  </a:cubicBezTo>
                  <a:cubicBezTo>
                    <a:pt x="14099539" y="812800"/>
                    <a:pt x="14524989" y="516890"/>
                    <a:pt x="14880589" y="330200"/>
                  </a:cubicBezTo>
                  <a:cubicBezTo>
                    <a:pt x="15135861" y="196850"/>
                    <a:pt x="15350489" y="58420"/>
                    <a:pt x="15558770" y="25400"/>
                  </a:cubicBezTo>
                  <a:cubicBezTo>
                    <a:pt x="15722600" y="0"/>
                    <a:pt x="15880080" y="16510"/>
                    <a:pt x="16015970" y="77470"/>
                  </a:cubicBezTo>
                  <a:cubicBezTo>
                    <a:pt x="16158211" y="140970"/>
                    <a:pt x="16286480" y="278130"/>
                    <a:pt x="16390620" y="407670"/>
                  </a:cubicBezTo>
                  <a:cubicBezTo>
                    <a:pt x="16497300" y="539750"/>
                    <a:pt x="16626839" y="821690"/>
                    <a:pt x="16647161" y="866140"/>
                  </a:cubicBezTo>
                  <a:cubicBezTo>
                    <a:pt x="16650970" y="873760"/>
                    <a:pt x="16650970" y="875030"/>
                    <a:pt x="16652239" y="878840"/>
                  </a:cubicBezTo>
                  <a:cubicBezTo>
                    <a:pt x="16653511" y="883920"/>
                    <a:pt x="16653511" y="887730"/>
                    <a:pt x="16652239" y="892810"/>
                  </a:cubicBezTo>
                  <a:cubicBezTo>
                    <a:pt x="16650970" y="896620"/>
                    <a:pt x="16650970" y="901700"/>
                    <a:pt x="16648430" y="905510"/>
                  </a:cubicBezTo>
                  <a:cubicBezTo>
                    <a:pt x="16645889" y="909320"/>
                    <a:pt x="16643350" y="913130"/>
                    <a:pt x="16639539" y="915670"/>
                  </a:cubicBezTo>
                  <a:cubicBezTo>
                    <a:pt x="16637000" y="918210"/>
                    <a:pt x="16633189" y="922020"/>
                    <a:pt x="16629380" y="923290"/>
                  </a:cubicBezTo>
                  <a:cubicBezTo>
                    <a:pt x="16625570" y="925830"/>
                    <a:pt x="16620489" y="925830"/>
                    <a:pt x="16616680" y="927100"/>
                  </a:cubicBezTo>
                  <a:cubicBezTo>
                    <a:pt x="16611600" y="928370"/>
                    <a:pt x="16607789" y="928370"/>
                    <a:pt x="16602711" y="927100"/>
                  </a:cubicBezTo>
                  <a:cubicBezTo>
                    <a:pt x="16598900" y="925830"/>
                    <a:pt x="16593820" y="924560"/>
                    <a:pt x="16590011" y="922020"/>
                  </a:cubicBezTo>
                  <a:cubicBezTo>
                    <a:pt x="16586200" y="919480"/>
                    <a:pt x="16582389" y="916940"/>
                    <a:pt x="16579850" y="914400"/>
                  </a:cubicBezTo>
                  <a:cubicBezTo>
                    <a:pt x="16577311" y="910590"/>
                    <a:pt x="16574770" y="906780"/>
                    <a:pt x="16573500" y="902970"/>
                  </a:cubicBezTo>
                  <a:cubicBezTo>
                    <a:pt x="16572230" y="899160"/>
                    <a:pt x="16569689" y="894080"/>
                    <a:pt x="16569689" y="890270"/>
                  </a:cubicBezTo>
                  <a:cubicBezTo>
                    <a:pt x="16569689" y="885190"/>
                    <a:pt x="16569689" y="881380"/>
                    <a:pt x="16570961" y="876300"/>
                  </a:cubicBezTo>
                  <a:cubicBezTo>
                    <a:pt x="16572230" y="872490"/>
                    <a:pt x="16573500" y="867410"/>
                    <a:pt x="16576039" y="863600"/>
                  </a:cubicBezTo>
                  <a:cubicBezTo>
                    <a:pt x="16578580" y="859790"/>
                    <a:pt x="16582389" y="857250"/>
                    <a:pt x="16586200" y="854710"/>
                  </a:cubicBezTo>
                  <a:cubicBezTo>
                    <a:pt x="16590011" y="852170"/>
                    <a:pt x="16593820" y="849630"/>
                    <a:pt x="16597630" y="848360"/>
                  </a:cubicBezTo>
                  <a:cubicBezTo>
                    <a:pt x="16601439" y="847090"/>
                    <a:pt x="16606520" y="845820"/>
                    <a:pt x="16610330" y="845820"/>
                  </a:cubicBezTo>
                  <a:cubicBezTo>
                    <a:pt x="16614139" y="845820"/>
                    <a:pt x="16619220" y="845820"/>
                    <a:pt x="16623030" y="847090"/>
                  </a:cubicBezTo>
                  <a:cubicBezTo>
                    <a:pt x="16626839" y="848360"/>
                    <a:pt x="16631920" y="850900"/>
                    <a:pt x="16635730" y="853440"/>
                  </a:cubicBezTo>
                  <a:cubicBezTo>
                    <a:pt x="16639539" y="855980"/>
                    <a:pt x="16642080" y="858520"/>
                    <a:pt x="16644620" y="862330"/>
                  </a:cubicBezTo>
                  <a:cubicBezTo>
                    <a:pt x="16647161" y="866140"/>
                    <a:pt x="16649700" y="871220"/>
                    <a:pt x="16650970" y="875030"/>
                  </a:cubicBezTo>
                  <a:cubicBezTo>
                    <a:pt x="16652239" y="878840"/>
                    <a:pt x="16652239" y="883920"/>
                    <a:pt x="16652239" y="887730"/>
                  </a:cubicBezTo>
                  <a:cubicBezTo>
                    <a:pt x="16652239" y="892810"/>
                    <a:pt x="16650970" y="897890"/>
                    <a:pt x="16649700" y="901700"/>
                  </a:cubicBezTo>
                  <a:cubicBezTo>
                    <a:pt x="16648430" y="905510"/>
                    <a:pt x="16645889" y="909320"/>
                    <a:pt x="16643350" y="913130"/>
                  </a:cubicBezTo>
                  <a:cubicBezTo>
                    <a:pt x="16640811" y="916940"/>
                    <a:pt x="16637000" y="919480"/>
                    <a:pt x="16633189" y="922020"/>
                  </a:cubicBezTo>
                  <a:cubicBezTo>
                    <a:pt x="16629380" y="924560"/>
                    <a:pt x="16624300" y="925830"/>
                    <a:pt x="16620489" y="927100"/>
                  </a:cubicBezTo>
                  <a:cubicBezTo>
                    <a:pt x="16616680" y="928370"/>
                    <a:pt x="16611600" y="928370"/>
                    <a:pt x="16607789" y="928370"/>
                  </a:cubicBezTo>
                  <a:cubicBezTo>
                    <a:pt x="16603980" y="928370"/>
                    <a:pt x="16598900" y="925830"/>
                    <a:pt x="16595089" y="924560"/>
                  </a:cubicBezTo>
                  <a:cubicBezTo>
                    <a:pt x="16591280" y="922020"/>
                    <a:pt x="16587470" y="919480"/>
                    <a:pt x="16583661" y="916940"/>
                  </a:cubicBezTo>
                  <a:cubicBezTo>
                    <a:pt x="16579850" y="914400"/>
                    <a:pt x="16574770" y="906780"/>
                    <a:pt x="16574770" y="906780"/>
                  </a:cubicBezTo>
                  <a:cubicBezTo>
                    <a:pt x="16574770" y="906780"/>
                    <a:pt x="16432530" y="594360"/>
                    <a:pt x="16333470" y="467360"/>
                  </a:cubicBezTo>
                  <a:cubicBezTo>
                    <a:pt x="16238220" y="345440"/>
                    <a:pt x="16126461" y="215900"/>
                    <a:pt x="15998189" y="154940"/>
                  </a:cubicBezTo>
                  <a:cubicBezTo>
                    <a:pt x="15876270" y="97790"/>
                    <a:pt x="15736570" y="80010"/>
                    <a:pt x="15586711" y="101600"/>
                  </a:cubicBezTo>
                  <a:cubicBezTo>
                    <a:pt x="15388589" y="130810"/>
                    <a:pt x="15173961" y="267970"/>
                    <a:pt x="14923770" y="400050"/>
                  </a:cubicBezTo>
                  <a:cubicBezTo>
                    <a:pt x="14570711" y="585470"/>
                    <a:pt x="14141450" y="883920"/>
                    <a:pt x="13685520" y="1149350"/>
                  </a:cubicBezTo>
                  <a:cubicBezTo>
                    <a:pt x="13136880" y="1470660"/>
                    <a:pt x="12500610" y="1873250"/>
                    <a:pt x="11851640" y="2183130"/>
                  </a:cubicBezTo>
                  <a:cubicBezTo>
                    <a:pt x="11165840" y="2510790"/>
                    <a:pt x="10374630" y="2860040"/>
                    <a:pt x="9667240" y="3051810"/>
                  </a:cubicBezTo>
                  <a:cubicBezTo>
                    <a:pt x="9038590" y="3221990"/>
                    <a:pt x="8341360" y="3374390"/>
                    <a:pt x="7830820" y="3328670"/>
                  </a:cubicBezTo>
                  <a:cubicBezTo>
                    <a:pt x="7451090" y="3294380"/>
                    <a:pt x="7081520" y="3173730"/>
                    <a:pt x="6860540" y="2995930"/>
                  </a:cubicBezTo>
                  <a:cubicBezTo>
                    <a:pt x="6686550" y="2856230"/>
                    <a:pt x="6586220" y="2631440"/>
                    <a:pt x="6531610" y="2451100"/>
                  </a:cubicBezTo>
                  <a:cubicBezTo>
                    <a:pt x="6485890" y="2297430"/>
                    <a:pt x="6506210" y="2120900"/>
                    <a:pt x="6512560" y="1992630"/>
                  </a:cubicBezTo>
                  <a:cubicBezTo>
                    <a:pt x="6517640" y="1899920"/>
                    <a:pt x="6532880" y="1775460"/>
                    <a:pt x="6546850" y="1752600"/>
                  </a:cubicBezTo>
                  <a:cubicBezTo>
                    <a:pt x="6550660" y="1747520"/>
                    <a:pt x="6553200" y="1747520"/>
                    <a:pt x="6557010" y="1746250"/>
                  </a:cubicBezTo>
                  <a:cubicBezTo>
                    <a:pt x="6560820" y="1744980"/>
                    <a:pt x="6563360" y="1743710"/>
                    <a:pt x="6567170" y="1742440"/>
                  </a:cubicBezTo>
                  <a:cubicBezTo>
                    <a:pt x="6570980" y="1741170"/>
                    <a:pt x="6574790" y="1739900"/>
                    <a:pt x="6578600" y="1739900"/>
                  </a:cubicBezTo>
                  <a:cubicBezTo>
                    <a:pt x="6582410" y="1739900"/>
                    <a:pt x="6586220" y="1739900"/>
                    <a:pt x="6590030" y="1741170"/>
                  </a:cubicBezTo>
                  <a:cubicBezTo>
                    <a:pt x="6593840" y="1742440"/>
                    <a:pt x="6596380" y="1743710"/>
                    <a:pt x="6600190" y="1744980"/>
                  </a:cubicBezTo>
                  <a:cubicBezTo>
                    <a:pt x="6604000" y="1746250"/>
                    <a:pt x="6607810" y="1748790"/>
                    <a:pt x="6610350" y="1751330"/>
                  </a:cubicBezTo>
                  <a:cubicBezTo>
                    <a:pt x="6612890" y="1753870"/>
                    <a:pt x="6615430" y="1756410"/>
                    <a:pt x="6617970" y="1760220"/>
                  </a:cubicBezTo>
                  <a:cubicBezTo>
                    <a:pt x="6620510" y="1762760"/>
                    <a:pt x="6621780" y="1766570"/>
                    <a:pt x="6623050" y="1770380"/>
                  </a:cubicBezTo>
                  <a:cubicBezTo>
                    <a:pt x="6624320" y="1774190"/>
                    <a:pt x="6625590" y="1776730"/>
                    <a:pt x="6625590" y="1780540"/>
                  </a:cubicBezTo>
                  <a:cubicBezTo>
                    <a:pt x="6625590" y="1784350"/>
                    <a:pt x="6625590" y="1788160"/>
                    <a:pt x="6625590" y="1791970"/>
                  </a:cubicBezTo>
                  <a:cubicBezTo>
                    <a:pt x="6625590" y="1795780"/>
                    <a:pt x="6624320" y="1799590"/>
                    <a:pt x="6623050" y="1803400"/>
                  </a:cubicBezTo>
                  <a:cubicBezTo>
                    <a:pt x="6621780" y="1807210"/>
                    <a:pt x="6620510" y="1811020"/>
                    <a:pt x="6617970" y="1813560"/>
                  </a:cubicBezTo>
                  <a:cubicBezTo>
                    <a:pt x="6615430" y="1817370"/>
                    <a:pt x="6614160" y="1818640"/>
                    <a:pt x="6610350" y="1822450"/>
                  </a:cubicBezTo>
                  <a:cubicBezTo>
                    <a:pt x="6598920" y="1831340"/>
                    <a:pt x="6568440" y="1838960"/>
                    <a:pt x="6537960" y="1860550"/>
                  </a:cubicBezTo>
                  <a:cubicBezTo>
                    <a:pt x="6474460" y="1905000"/>
                    <a:pt x="6377940" y="2018030"/>
                    <a:pt x="6266180" y="2109470"/>
                  </a:cubicBezTo>
                  <a:cubicBezTo>
                    <a:pt x="6108700" y="2239010"/>
                    <a:pt x="5891530" y="2407920"/>
                    <a:pt x="5668010" y="2545080"/>
                  </a:cubicBezTo>
                  <a:cubicBezTo>
                    <a:pt x="5411470" y="2702560"/>
                    <a:pt x="5093970" y="2876550"/>
                    <a:pt x="4803140" y="2984500"/>
                  </a:cubicBezTo>
                  <a:cubicBezTo>
                    <a:pt x="4532630" y="3084830"/>
                    <a:pt x="4220210" y="3181350"/>
                    <a:pt x="3986530" y="3185160"/>
                  </a:cubicBezTo>
                  <a:cubicBezTo>
                    <a:pt x="3811270" y="3188970"/>
                    <a:pt x="3616960" y="3175000"/>
                    <a:pt x="3526790" y="3089910"/>
                  </a:cubicBezTo>
                  <a:cubicBezTo>
                    <a:pt x="3448050" y="3016250"/>
                    <a:pt x="3430270" y="2872740"/>
                    <a:pt x="3431540" y="2750820"/>
                  </a:cubicBezTo>
                  <a:cubicBezTo>
                    <a:pt x="3432810" y="2604770"/>
                    <a:pt x="3514090" y="2424430"/>
                    <a:pt x="3578860" y="2274570"/>
                  </a:cubicBezTo>
                  <a:cubicBezTo>
                    <a:pt x="3641090" y="2128520"/>
                    <a:pt x="3735070" y="1968500"/>
                    <a:pt x="3810000" y="1860550"/>
                  </a:cubicBezTo>
                  <a:cubicBezTo>
                    <a:pt x="3863340" y="1783080"/>
                    <a:pt x="3945890" y="1694180"/>
                    <a:pt x="3968750" y="1676400"/>
                  </a:cubicBezTo>
                  <a:cubicBezTo>
                    <a:pt x="3973830" y="1672590"/>
                    <a:pt x="3975100" y="1672590"/>
                    <a:pt x="3978910" y="1671320"/>
                  </a:cubicBezTo>
                  <a:cubicBezTo>
                    <a:pt x="3982720" y="1670050"/>
                    <a:pt x="3985260" y="1668780"/>
                    <a:pt x="3989070" y="1668780"/>
                  </a:cubicBezTo>
                  <a:cubicBezTo>
                    <a:pt x="3992880" y="1668780"/>
                    <a:pt x="3996690" y="1668780"/>
                    <a:pt x="4000500" y="1668780"/>
                  </a:cubicBezTo>
                  <a:cubicBezTo>
                    <a:pt x="4004310" y="1668780"/>
                    <a:pt x="4006850" y="1670050"/>
                    <a:pt x="4010660" y="1671320"/>
                  </a:cubicBezTo>
                  <a:cubicBezTo>
                    <a:pt x="4014470" y="1672590"/>
                    <a:pt x="4018280" y="1673860"/>
                    <a:pt x="4020820" y="1676400"/>
                  </a:cubicBezTo>
                  <a:cubicBezTo>
                    <a:pt x="4023360" y="1678940"/>
                    <a:pt x="4025900" y="1681480"/>
                    <a:pt x="4028440" y="1684020"/>
                  </a:cubicBezTo>
                  <a:cubicBezTo>
                    <a:pt x="4030980" y="1686560"/>
                    <a:pt x="4033520" y="1689100"/>
                    <a:pt x="4034790" y="1692910"/>
                  </a:cubicBezTo>
                  <a:cubicBezTo>
                    <a:pt x="4036060" y="1695450"/>
                    <a:pt x="4037330" y="1699260"/>
                    <a:pt x="4038600" y="1703070"/>
                  </a:cubicBezTo>
                  <a:cubicBezTo>
                    <a:pt x="4039870" y="1706880"/>
                    <a:pt x="4039870" y="1710690"/>
                    <a:pt x="4039870" y="1714500"/>
                  </a:cubicBezTo>
                  <a:cubicBezTo>
                    <a:pt x="4039870" y="1718310"/>
                    <a:pt x="4039870" y="1720850"/>
                    <a:pt x="4038600" y="1724660"/>
                  </a:cubicBezTo>
                  <a:cubicBezTo>
                    <a:pt x="4037330" y="1728470"/>
                    <a:pt x="4036060" y="1732280"/>
                    <a:pt x="4034790" y="1734820"/>
                  </a:cubicBezTo>
                  <a:cubicBezTo>
                    <a:pt x="4033520" y="1738630"/>
                    <a:pt x="4030980" y="1741170"/>
                    <a:pt x="4028440" y="1743710"/>
                  </a:cubicBezTo>
                  <a:cubicBezTo>
                    <a:pt x="4025900" y="1746250"/>
                    <a:pt x="4024630" y="1748790"/>
                    <a:pt x="4020820" y="1751330"/>
                  </a:cubicBezTo>
                  <a:cubicBezTo>
                    <a:pt x="4015740" y="1755140"/>
                    <a:pt x="4009390" y="1755140"/>
                    <a:pt x="3999230" y="1761490"/>
                  </a:cubicBezTo>
                  <a:cubicBezTo>
                    <a:pt x="3963670" y="1781810"/>
                    <a:pt x="3862070" y="1861820"/>
                    <a:pt x="3771900" y="1920240"/>
                  </a:cubicBezTo>
                  <a:cubicBezTo>
                    <a:pt x="3648710" y="2000250"/>
                    <a:pt x="3483610" y="2105660"/>
                    <a:pt x="3323590" y="2192020"/>
                  </a:cubicBezTo>
                  <a:cubicBezTo>
                    <a:pt x="3149600" y="2284730"/>
                    <a:pt x="2947670" y="2383790"/>
                    <a:pt x="2766060" y="2454910"/>
                  </a:cubicBezTo>
                  <a:cubicBezTo>
                    <a:pt x="2602230" y="2519680"/>
                    <a:pt x="2423160" y="2578100"/>
                    <a:pt x="2286000" y="2607310"/>
                  </a:cubicBezTo>
                  <a:cubicBezTo>
                    <a:pt x="2186940" y="2627630"/>
                    <a:pt x="2078990" y="2661920"/>
                    <a:pt x="2025650" y="2635250"/>
                  </a:cubicBezTo>
                  <a:cubicBezTo>
                    <a:pt x="1990090" y="2617470"/>
                    <a:pt x="1968500" y="2569210"/>
                    <a:pt x="1964690" y="2529840"/>
                  </a:cubicBezTo>
                  <a:cubicBezTo>
                    <a:pt x="1959610" y="2481580"/>
                    <a:pt x="1997710" y="2426970"/>
                    <a:pt x="2021840" y="2366010"/>
                  </a:cubicBezTo>
                  <a:cubicBezTo>
                    <a:pt x="2054860" y="2286000"/>
                    <a:pt x="2100580" y="2185670"/>
                    <a:pt x="2148840" y="2091690"/>
                  </a:cubicBezTo>
                  <a:cubicBezTo>
                    <a:pt x="2200910" y="1988820"/>
                    <a:pt x="2268220" y="1866900"/>
                    <a:pt x="2325370" y="1772920"/>
                  </a:cubicBezTo>
                  <a:cubicBezTo>
                    <a:pt x="2373630" y="1694180"/>
                    <a:pt x="2447290" y="1584960"/>
                    <a:pt x="2466340" y="1563370"/>
                  </a:cubicBezTo>
                  <a:cubicBezTo>
                    <a:pt x="2470150" y="1558290"/>
                    <a:pt x="2472690" y="1558290"/>
                    <a:pt x="2475230" y="1555750"/>
                  </a:cubicBezTo>
                  <a:cubicBezTo>
                    <a:pt x="2479040" y="1553210"/>
                    <a:pt x="2481580" y="1550670"/>
                    <a:pt x="2485390" y="1549400"/>
                  </a:cubicBezTo>
                  <a:cubicBezTo>
                    <a:pt x="2489200" y="1548130"/>
                    <a:pt x="2493010" y="1546860"/>
                    <a:pt x="2496820" y="1546860"/>
                  </a:cubicBezTo>
                  <a:cubicBezTo>
                    <a:pt x="2500630" y="1546860"/>
                    <a:pt x="2504440" y="1546860"/>
                    <a:pt x="2508250" y="1546860"/>
                  </a:cubicBezTo>
                  <a:cubicBezTo>
                    <a:pt x="2512060" y="1546860"/>
                    <a:pt x="2514600" y="1548130"/>
                    <a:pt x="2518410" y="1549400"/>
                  </a:cubicBezTo>
                  <a:cubicBezTo>
                    <a:pt x="2522220" y="1550670"/>
                    <a:pt x="2526030" y="1551940"/>
                    <a:pt x="2528570" y="1554480"/>
                  </a:cubicBezTo>
                  <a:cubicBezTo>
                    <a:pt x="2532380" y="1557020"/>
                    <a:pt x="2534920" y="1559560"/>
                    <a:pt x="2537460" y="1562100"/>
                  </a:cubicBezTo>
                  <a:cubicBezTo>
                    <a:pt x="2540000" y="1564640"/>
                    <a:pt x="2542540" y="1567180"/>
                    <a:pt x="2543810" y="1570990"/>
                  </a:cubicBezTo>
                  <a:cubicBezTo>
                    <a:pt x="2546350" y="1574800"/>
                    <a:pt x="2547620" y="1578610"/>
                    <a:pt x="2548890" y="1582420"/>
                  </a:cubicBezTo>
                  <a:cubicBezTo>
                    <a:pt x="2550160" y="1586230"/>
                    <a:pt x="2550160" y="1588770"/>
                    <a:pt x="2550160" y="1592580"/>
                  </a:cubicBezTo>
                  <a:cubicBezTo>
                    <a:pt x="2550160" y="1596390"/>
                    <a:pt x="2550160" y="1600200"/>
                    <a:pt x="2548890" y="1604010"/>
                  </a:cubicBezTo>
                  <a:cubicBezTo>
                    <a:pt x="2547620" y="1607820"/>
                    <a:pt x="2546350" y="1611630"/>
                    <a:pt x="2545080" y="1615440"/>
                  </a:cubicBezTo>
                  <a:cubicBezTo>
                    <a:pt x="2543810" y="1619250"/>
                    <a:pt x="2542540" y="1620520"/>
                    <a:pt x="2538730" y="1624330"/>
                  </a:cubicBezTo>
                  <a:cubicBezTo>
                    <a:pt x="2527300" y="1639570"/>
                    <a:pt x="2489200" y="1678940"/>
                    <a:pt x="2454910" y="1718310"/>
                  </a:cubicBezTo>
                  <a:cubicBezTo>
                    <a:pt x="2401570" y="1779270"/>
                    <a:pt x="2331720" y="1865630"/>
                    <a:pt x="2251710" y="1957070"/>
                  </a:cubicBezTo>
                  <a:cubicBezTo>
                    <a:pt x="2141220" y="2082800"/>
                    <a:pt x="1995170" y="2246630"/>
                    <a:pt x="1847850" y="2401570"/>
                  </a:cubicBezTo>
                  <a:cubicBezTo>
                    <a:pt x="1677670" y="2580640"/>
                    <a:pt x="1474470" y="2787650"/>
                    <a:pt x="1285240" y="2964180"/>
                  </a:cubicBezTo>
                  <a:cubicBezTo>
                    <a:pt x="1104900" y="3133090"/>
                    <a:pt x="913130" y="3303270"/>
                    <a:pt x="742950" y="3440430"/>
                  </a:cubicBezTo>
                  <a:cubicBezTo>
                    <a:pt x="600710" y="3556000"/>
                    <a:pt x="461010" y="3658870"/>
                    <a:pt x="340360" y="3741420"/>
                  </a:cubicBezTo>
                  <a:cubicBezTo>
                    <a:pt x="247650" y="3804920"/>
                    <a:pt x="118110" y="3884930"/>
                    <a:pt x="87630" y="3902710"/>
                  </a:cubicBezTo>
                  <a:cubicBezTo>
                    <a:pt x="81280" y="3906520"/>
                    <a:pt x="80010" y="3907790"/>
                    <a:pt x="74930" y="3909060"/>
                  </a:cubicBezTo>
                  <a:cubicBezTo>
                    <a:pt x="71120" y="3910330"/>
                    <a:pt x="66040" y="3911600"/>
                    <a:pt x="60960" y="3911600"/>
                  </a:cubicBezTo>
                  <a:cubicBezTo>
                    <a:pt x="55880" y="3911600"/>
                    <a:pt x="52070" y="3911600"/>
                    <a:pt x="46990" y="3910330"/>
                  </a:cubicBezTo>
                  <a:cubicBezTo>
                    <a:pt x="43180" y="3909060"/>
                    <a:pt x="38100" y="3907790"/>
                    <a:pt x="34290" y="3906520"/>
                  </a:cubicBezTo>
                  <a:cubicBezTo>
                    <a:pt x="30480" y="3903980"/>
                    <a:pt x="26670" y="3901440"/>
                    <a:pt x="22860" y="3898900"/>
                  </a:cubicBezTo>
                  <a:cubicBezTo>
                    <a:pt x="19050" y="3896360"/>
                    <a:pt x="15240" y="3893820"/>
                    <a:pt x="12700" y="3890010"/>
                  </a:cubicBezTo>
                  <a:cubicBezTo>
                    <a:pt x="10160" y="3886200"/>
                    <a:pt x="7620" y="3881120"/>
                    <a:pt x="5080" y="3877310"/>
                  </a:cubicBezTo>
                  <a:cubicBezTo>
                    <a:pt x="3810" y="3873500"/>
                    <a:pt x="2540" y="3868420"/>
                    <a:pt x="1270" y="3864610"/>
                  </a:cubicBezTo>
                  <a:cubicBezTo>
                    <a:pt x="0" y="3859530"/>
                    <a:pt x="0" y="3855720"/>
                    <a:pt x="0" y="3850640"/>
                  </a:cubicBezTo>
                  <a:cubicBezTo>
                    <a:pt x="0" y="3846830"/>
                    <a:pt x="1270" y="3841750"/>
                    <a:pt x="2540" y="3837940"/>
                  </a:cubicBezTo>
                  <a:cubicBezTo>
                    <a:pt x="3810" y="3834130"/>
                    <a:pt x="6350" y="3829050"/>
                    <a:pt x="8890" y="3825240"/>
                  </a:cubicBezTo>
                  <a:cubicBezTo>
                    <a:pt x="11430" y="3821430"/>
                    <a:pt x="13970" y="3817620"/>
                    <a:pt x="16510" y="3813810"/>
                  </a:cubicBezTo>
                  <a:cubicBezTo>
                    <a:pt x="20320" y="3810000"/>
                    <a:pt x="27940" y="3804920"/>
                    <a:pt x="27940" y="3804920"/>
                  </a:cubicBezTo>
                </a:path>
              </a:pathLst>
            </a:custGeom>
            <a:solidFill>
              <a:srgbClr val="FFFFFF"/>
            </a:solidFill>
            <a:ln>
              <a:noFill/>
            </a:ln>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6E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9" t="740" r="0" b="0"/>
          <a:stretch>
            <a:fillRect/>
          </a:stretch>
        </p:blipFill>
        <p:spPr>
          <a:xfrm flipH="false" flipV="false" rot="0">
            <a:off x="-429357" y="0"/>
            <a:ext cx="20070349" cy="11778005"/>
          </a:xfrm>
          <a:prstGeom prst="rect">
            <a:avLst/>
          </a:prstGeom>
        </p:spPr>
      </p:pic>
      <p:grpSp>
        <p:nvGrpSpPr>
          <p:cNvPr name="Group 3" id="3"/>
          <p:cNvGrpSpPr/>
          <p:nvPr/>
        </p:nvGrpSpPr>
        <p:grpSpPr>
          <a:xfrm rot="0">
            <a:off x="1028700" y="491823"/>
            <a:ext cx="1704459" cy="1704459"/>
            <a:chOff x="0" y="0"/>
            <a:chExt cx="812800" cy="812800"/>
          </a:xfrm>
        </p:grpSpPr>
        <p:sp>
          <p:nvSpPr>
            <p:cNvPr name="Freeform 4" id="4"/>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5" id="5"/>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sp>
        <p:nvSpPr>
          <p:cNvPr name="AutoShape 6" id="6"/>
          <p:cNvSpPr/>
          <p:nvPr/>
        </p:nvSpPr>
        <p:spPr>
          <a:xfrm flipV="true">
            <a:off x="1382277" y="1289905"/>
            <a:ext cx="15395804" cy="54147"/>
          </a:xfrm>
          <a:prstGeom prst="line">
            <a:avLst/>
          </a:prstGeom>
          <a:ln cap="flat" w="38100">
            <a:solidFill>
              <a:srgbClr val="225F44"/>
            </a:solidFill>
            <a:prstDash val="solid"/>
            <a:headEnd type="none" len="sm" w="sm"/>
            <a:tailEnd type="none" len="sm" w="sm"/>
          </a:ln>
        </p:spPr>
      </p:sp>
      <p:grpSp>
        <p:nvGrpSpPr>
          <p:cNvPr name="Group 7" id="7"/>
          <p:cNvGrpSpPr/>
          <p:nvPr/>
        </p:nvGrpSpPr>
        <p:grpSpPr>
          <a:xfrm rot="0">
            <a:off x="4401008" y="491823"/>
            <a:ext cx="5204809" cy="1650312"/>
            <a:chOff x="0" y="0"/>
            <a:chExt cx="1370814" cy="434650"/>
          </a:xfrm>
        </p:grpSpPr>
        <p:sp>
          <p:nvSpPr>
            <p:cNvPr name="Freeform 8" id="8"/>
            <p:cNvSpPr/>
            <p:nvPr/>
          </p:nvSpPr>
          <p:spPr>
            <a:xfrm flipH="false" flipV="false">
              <a:off x="0" y="0"/>
              <a:ext cx="1370814" cy="434650"/>
            </a:xfrm>
            <a:custGeom>
              <a:avLst/>
              <a:gdLst/>
              <a:ahLst/>
              <a:cxnLst/>
              <a:rect r="r" b="b" t="t" l="l"/>
              <a:pathLst>
                <a:path h="434650" w="1370814">
                  <a:moveTo>
                    <a:pt x="75860" y="0"/>
                  </a:moveTo>
                  <a:lnTo>
                    <a:pt x="1294954" y="0"/>
                  </a:lnTo>
                  <a:cubicBezTo>
                    <a:pt x="1315073" y="0"/>
                    <a:pt x="1334369" y="7992"/>
                    <a:pt x="1348595" y="22219"/>
                  </a:cubicBezTo>
                  <a:cubicBezTo>
                    <a:pt x="1362822" y="36445"/>
                    <a:pt x="1370814" y="55741"/>
                    <a:pt x="1370814" y="75860"/>
                  </a:cubicBezTo>
                  <a:lnTo>
                    <a:pt x="1370814" y="358790"/>
                  </a:lnTo>
                  <a:cubicBezTo>
                    <a:pt x="1370814" y="378909"/>
                    <a:pt x="1362822" y="398204"/>
                    <a:pt x="1348595" y="412431"/>
                  </a:cubicBezTo>
                  <a:cubicBezTo>
                    <a:pt x="1334369" y="426658"/>
                    <a:pt x="1315073" y="434650"/>
                    <a:pt x="1294954" y="434650"/>
                  </a:cubicBezTo>
                  <a:lnTo>
                    <a:pt x="75860" y="434650"/>
                  </a:lnTo>
                  <a:cubicBezTo>
                    <a:pt x="55741" y="434650"/>
                    <a:pt x="36445" y="426658"/>
                    <a:pt x="22219" y="412431"/>
                  </a:cubicBezTo>
                  <a:cubicBezTo>
                    <a:pt x="7992" y="398204"/>
                    <a:pt x="0" y="378909"/>
                    <a:pt x="0" y="358790"/>
                  </a:cubicBezTo>
                  <a:lnTo>
                    <a:pt x="0" y="75860"/>
                  </a:lnTo>
                  <a:cubicBezTo>
                    <a:pt x="0" y="55741"/>
                    <a:pt x="7992" y="36445"/>
                    <a:pt x="22219" y="22219"/>
                  </a:cubicBezTo>
                  <a:cubicBezTo>
                    <a:pt x="36445" y="7992"/>
                    <a:pt x="55741" y="0"/>
                    <a:pt x="75860" y="0"/>
                  </a:cubicBezTo>
                  <a:close/>
                </a:path>
              </a:pathLst>
            </a:custGeom>
            <a:solidFill>
              <a:srgbClr val="FFF6EA"/>
            </a:solidFill>
            <a:ln w="47625">
              <a:solidFill>
                <a:srgbClr val="225F44"/>
              </a:solidFill>
            </a:ln>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grpSp>
        <p:nvGrpSpPr>
          <p:cNvPr name="Group 10" id="10"/>
          <p:cNvGrpSpPr/>
          <p:nvPr/>
        </p:nvGrpSpPr>
        <p:grpSpPr>
          <a:xfrm rot="0">
            <a:off x="16557645" y="840729"/>
            <a:ext cx="860253" cy="860253"/>
            <a:chOff x="0" y="0"/>
            <a:chExt cx="812800" cy="812800"/>
          </a:xfrm>
        </p:grpSpPr>
        <p:sp>
          <p:nvSpPr>
            <p:cNvPr name="Freeform 11" id="11"/>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25F44"/>
            </a:solidFill>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2106131" y="4449479"/>
            <a:ext cx="2068051" cy="4155986"/>
            <a:chOff x="0" y="0"/>
            <a:chExt cx="2757401" cy="5541314"/>
          </a:xfrm>
        </p:grpSpPr>
        <p:pic>
          <p:nvPicPr>
            <p:cNvPr name="Picture 14" id="14"/>
            <p:cNvPicPr>
              <a:picLocks noChangeAspect="true"/>
            </p:cNvPicPr>
            <p:nvPr/>
          </p:nvPicPr>
          <p:blipFill>
            <a:blip r:embed="rId4"/>
            <a:srcRect l="18867" t="0" r="6491" b="0"/>
            <a:stretch>
              <a:fillRect/>
            </a:stretch>
          </p:blipFill>
          <p:spPr>
            <a:xfrm flipH="false" flipV="false">
              <a:off x="0" y="0"/>
              <a:ext cx="2757401" cy="5541314"/>
            </a:xfrm>
            <a:prstGeom prst="rect">
              <a:avLst/>
            </a:prstGeom>
          </p:spPr>
        </p:pic>
      </p:grpSp>
      <p:grpSp>
        <p:nvGrpSpPr>
          <p:cNvPr name="Group 15" id="15"/>
          <p:cNvGrpSpPr/>
          <p:nvPr/>
        </p:nvGrpSpPr>
        <p:grpSpPr>
          <a:xfrm rot="0">
            <a:off x="4760871" y="4449479"/>
            <a:ext cx="1714864" cy="1678826"/>
            <a:chOff x="0" y="0"/>
            <a:chExt cx="2286485" cy="2238434"/>
          </a:xfrm>
        </p:grpSpPr>
        <p:pic>
          <p:nvPicPr>
            <p:cNvPr name="Picture 16" id="16"/>
            <p:cNvPicPr>
              <a:picLocks noChangeAspect="true"/>
            </p:cNvPicPr>
            <p:nvPr/>
          </p:nvPicPr>
          <p:blipFill>
            <a:blip r:embed="rId5"/>
            <a:srcRect l="15951" t="0" r="15951" b="0"/>
            <a:stretch>
              <a:fillRect/>
            </a:stretch>
          </p:blipFill>
          <p:spPr>
            <a:xfrm flipH="false" flipV="false">
              <a:off x="0" y="0"/>
              <a:ext cx="2286485" cy="2238434"/>
            </a:xfrm>
            <a:prstGeom prst="rect">
              <a:avLst/>
            </a:prstGeom>
          </p:spPr>
        </p:pic>
      </p:grpSp>
      <p:grpSp>
        <p:nvGrpSpPr>
          <p:cNvPr name="Group 17" id="17"/>
          <p:cNvGrpSpPr/>
          <p:nvPr/>
        </p:nvGrpSpPr>
        <p:grpSpPr>
          <a:xfrm rot="0">
            <a:off x="7062423" y="4449479"/>
            <a:ext cx="2068309" cy="4155986"/>
            <a:chOff x="0" y="0"/>
            <a:chExt cx="2757745" cy="5541314"/>
          </a:xfrm>
        </p:grpSpPr>
        <p:pic>
          <p:nvPicPr>
            <p:cNvPr name="Picture 18" id="18"/>
            <p:cNvPicPr>
              <a:picLocks noChangeAspect="true"/>
            </p:cNvPicPr>
            <p:nvPr/>
          </p:nvPicPr>
          <p:blipFill>
            <a:blip r:embed="rId6"/>
            <a:srcRect l="15644" t="0" r="13045" b="4475"/>
            <a:stretch>
              <a:fillRect/>
            </a:stretch>
          </p:blipFill>
          <p:spPr>
            <a:xfrm flipH="false" flipV="false">
              <a:off x="0" y="0"/>
              <a:ext cx="2757745" cy="5541314"/>
            </a:xfrm>
            <a:prstGeom prst="rect">
              <a:avLst/>
            </a:prstGeom>
          </p:spPr>
        </p:pic>
      </p:grpSp>
      <p:sp>
        <p:nvSpPr>
          <p:cNvPr name="TextBox 19" id="19"/>
          <p:cNvSpPr txBox="true"/>
          <p:nvPr/>
        </p:nvSpPr>
        <p:spPr>
          <a:xfrm rot="0">
            <a:off x="2106131" y="3240192"/>
            <a:ext cx="1984632" cy="1054100"/>
          </a:xfrm>
          <a:prstGeom prst="rect">
            <a:avLst/>
          </a:prstGeom>
        </p:spPr>
        <p:txBody>
          <a:bodyPr anchor="t" rtlCol="false" tIns="0" lIns="0" bIns="0" rIns="0">
            <a:spAutoFit/>
          </a:bodyPr>
          <a:lstStyle/>
          <a:p>
            <a:pPr marL="0" indent="0" lvl="0">
              <a:lnSpc>
                <a:spcPts val="2800"/>
              </a:lnSpc>
              <a:spcBef>
                <a:spcPct val="0"/>
              </a:spcBef>
            </a:pPr>
            <a:r>
              <a:rPr lang="en-US" sz="2000">
                <a:solidFill>
                  <a:srgbClr val="000000"/>
                </a:solidFill>
                <a:latin typeface="Open Sauce"/>
              </a:rPr>
              <a:t>E</a:t>
            </a:r>
            <a:r>
              <a:rPr lang="en-US" sz="2000" u="none">
                <a:solidFill>
                  <a:srgbClr val="000000"/>
                </a:solidFill>
                <a:latin typeface="Open Sauce"/>
              </a:rPr>
              <a:t>laborate on what you want to discuss </a:t>
            </a:r>
          </a:p>
        </p:txBody>
      </p:sp>
      <p:sp>
        <p:nvSpPr>
          <p:cNvPr name="TextBox 20" id="20"/>
          <p:cNvSpPr txBox="true"/>
          <p:nvPr/>
        </p:nvSpPr>
        <p:spPr>
          <a:xfrm rot="0">
            <a:off x="4785642" y="707379"/>
            <a:ext cx="4632434"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225F44"/>
                </a:solidFill>
                <a:latin typeface="Montserrat"/>
              </a:rPr>
              <a:t>Timeline</a:t>
            </a:r>
          </a:p>
        </p:txBody>
      </p:sp>
      <p:sp>
        <p:nvSpPr>
          <p:cNvPr name="TextBox 21" id="21"/>
          <p:cNvSpPr txBox="true"/>
          <p:nvPr/>
        </p:nvSpPr>
        <p:spPr>
          <a:xfrm rot="0">
            <a:off x="1585309" y="734453"/>
            <a:ext cx="362642" cy="1219200"/>
          </a:xfrm>
          <a:prstGeom prst="rect">
            <a:avLst/>
          </a:prstGeom>
        </p:spPr>
        <p:txBody>
          <a:bodyPr anchor="t" rtlCol="false" tIns="0" lIns="0" bIns="0" rIns="0">
            <a:spAutoFit/>
          </a:bodyPr>
          <a:lstStyle/>
          <a:p>
            <a:pPr algn="just" marL="0" indent="0" lvl="0">
              <a:lnSpc>
                <a:spcPts val="9600"/>
              </a:lnSpc>
              <a:spcBef>
                <a:spcPct val="0"/>
              </a:spcBef>
            </a:pPr>
            <a:r>
              <a:rPr lang="en-US" sz="8000">
                <a:solidFill>
                  <a:srgbClr val="FFFFFF"/>
                </a:solidFill>
                <a:latin typeface="Montserrat Extra-Bold Bold"/>
              </a:rPr>
              <a:t>2</a:t>
            </a:r>
          </a:p>
        </p:txBody>
      </p:sp>
      <p:grpSp>
        <p:nvGrpSpPr>
          <p:cNvPr name="Group 22" id="22"/>
          <p:cNvGrpSpPr/>
          <p:nvPr/>
        </p:nvGrpSpPr>
        <p:grpSpPr>
          <a:xfrm rot="0">
            <a:off x="9717420" y="4449479"/>
            <a:ext cx="1714864" cy="1678826"/>
            <a:chOff x="0" y="0"/>
            <a:chExt cx="2286485" cy="2238434"/>
          </a:xfrm>
        </p:grpSpPr>
        <p:pic>
          <p:nvPicPr>
            <p:cNvPr name="Picture 23" id="23"/>
            <p:cNvPicPr>
              <a:picLocks noChangeAspect="true"/>
            </p:cNvPicPr>
            <p:nvPr/>
          </p:nvPicPr>
          <p:blipFill>
            <a:blip r:embed="rId7"/>
            <a:srcRect l="17033" t="32711" r="15294" b="23121"/>
            <a:stretch>
              <a:fillRect/>
            </a:stretch>
          </p:blipFill>
          <p:spPr>
            <a:xfrm flipH="false" flipV="false">
              <a:off x="0" y="0"/>
              <a:ext cx="2286485" cy="2238434"/>
            </a:xfrm>
            <a:prstGeom prst="rect">
              <a:avLst/>
            </a:prstGeom>
          </p:spPr>
        </p:pic>
      </p:grpSp>
      <p:grpSp>
        <p:nvGrpSpPr>
          <p:cNvPr name="Group 24" id="24"/>
          <p:cNvGrpSpPr/>
          <p:nvPr/>
        </p:nvGrpSpPr>
        <p:grpSpPr>
          <a:xfrm rot="0">
            <a:off x="12018972" y="4449479"/>
            <a:ext cx="1714864" cy="1678826"/>
            <a:chOff x="0" y="0"/>
            <a:chExt cx="2286485" cy="2238434"/>
          </a:xfrm>
        </p:grpSpPr>
        <p:pic>
          <p:nvPicPr>
            <p:cNvPr name="Picture 25" id="25"/>
            <p:cNvPicPr>
              <a:picLocks noChangeAspect="true"/>
            </p:cNvPicPr>
            <p:nvPr/>
          </p:nvPicPr>
          <p:blipFill>
            <a:blip r:embed="rId8"/>
            <a:srcRect l="30291" t="12318" r="35477" b="37414"/>
            <a:stretch>
              <a:fillRect/>
            </a:stretch>
          </p:blipFill>
          <p:spPr>
            <a:xfrm flipH="false" flipV="false">
              <a:off x="0" y="0"/>
              <a:ext cx="2286485" cy="2238434"/>
            </a:xfrm>
            <a:prstGeom prst="rect">
              <a:avLst/>
            </a:prstGeom>
          </p:spPr>
        </p:pic>
      </p:grpSp>
      <p:grpSp>
        <p:nvGrpSpPr>
          <p:cNvPr name="Group 26" id="26"/>
          <p:cNvGrpSpPr/>
          <p:nvPr/>
        </p:nvGrpSpPr>
        <p:grpSpPr>
          <a:xfrm rot="0">
            <a:off x="14320525" y="4449479"/>
            <a:ext cx="2068309" cy="4083494"/>
            <a:chOff x="0" y="0"/>
            <a:chExt cx="2757745" cy="5444659"/>
          </a:xfrm>
        </p:grpSpPr>
        <p:pic>
          <p:nvPicPr>
            <p:cNvPr name="Picture 27" id="27"/>
            <p:cNvPicPr>
              <a:picLocks noChangeAspect="true"/>
            </p:cNvPicPr>
            <p:nvPr/>
          </p:nvPicPr>
          <p:blipFill>
            <a:blip r:embed="rId9"/>
            <a:srcRect l="21786" t="18286" r="52257" b="4797"/>
            <a:stretch>
              <a:fillRect/>
            </a:stretch>
          </p:blipFill>
          <p:spPr>
            <a:xfrm flipH="false" flipV="false">
              <a:off x="0" y="0"/>
              <a:ext cx="2757745" cy="5444659"/>
            </a:xfrm>
            <a:prstGeom prst="rect">
              <a:avLst/>
            </a:prstGeom>
          </p:spPr>
        </p:pic>
      </p:grpSp>
      <p:sp>
        <p:nvSpPr>
          <p:cNvPr name="TextBox 28" id="28"/>
          <p:cNvSpPr txBox="true"/>
          <p:nvPr/>
        </p:nvSpPr>
        <p:spPr>
          <a:xfrm rot="0">
            <a:off x="7062423" y="3240192"/>
            <a:ext cx="1984632" cy="1054100"/>
          </a:xfrm>
          <a:prstGeom prst="rect">
            <a:avLst/>
          </a:prstGeom>
        </p:spPr>
        <p:txBody>
          <a:bodyPr anchor="t" rtlCol="false" tIns="0" lIns="0" bIns="0" rIns="0">
            <a:spAutoFit/>
          </a:bodyPr>
          <a:lstStyle/>
          <a:p>
            <a:pPr marL="0" indent="0" lvl="0">
              <a:lnSpc>
                <a:spcPts val="2800"/>
              </a:lnSpc>
              <a:spcBef>
                <a:spcPct val="0"/>
              </a:spcBef>
            </a:pPr>
            <a:r>
              <a:rPr lang="en-US" sz="2000">
                <a:solidFill>
                  <a:srgbClr val="000000"/>
                </a:solidFill>
                <a:latin typeface="Open Sauce"/>
              </a:rPr>
              <a:t>E</a:t>
            </a:r>
            <a:r>
              <a:rPr lang="en-US" sz="2000" u="none">
                <a:solidFill>
                  <a:srgbClr val="000000"/>
                </a:solidFill>
                <a:latin typeface="Open Sauce"/>
              </a:rPr>
              <a:t>laborate on what you want to discuss </a:t>
            </a:r>
          </a:p>
        </p:txBody>
      </p:sp>
      <p:sp>
        <p:nvSpPr>
          <p:cNvPr name="TextBox 29" id="29"/>
          <p:cNvSpPr txBox="true"/>
          <p:nvPr/>
        </p:nvSpPr>
        <p:spPr>
          <a:xfrm rot="0">
            <a:off x="14320525" y="3240192"/>
            <a:ext cx="1984632" cy="1054100"/>
          </a:xfrm>
          <a:prstGeom prst="rect">
            <a:avLst/>
          </a:prstGeom>
        </p:spPr>
        <p:txBody>
          <a:bodyPr anchor="t" rtlCol="false" tIns="0" lIns="0" bIns="0" rIns="0">
            <a:spAutoFit/>
          </a:bodyPr>
          <a:lstStyle/>
          <a:p>
            <a:pPr marL="0" indent="0" lvl="0">
              <a:lnSpc>
                <a:spcPts val="2800"/>
              </a:lnSpc>
              <a:spcBef>
                <a:spcPct val="0"/>
              </a:spcBef>
            </a:pPr>
            <a:r>
              <a:rPr lang="en-US" sz="2000">
                <a:solidFill>
                  <a:srgbClr val="000000"/>
                </a:solidFill>
                <a:latin typeface="Open Sauce"/>
              </a:rPr>
              <a:t>E</a:t>
            </a:r>
            <a:r>
              <a:rPr lang="en-US" sz="2000" u="none">
                <a:solidFill>
                  <a:srgbClr val="000000"/>
                </a:solidFill>
                <a:latin typeface="Open Sauce"/>
              </a:rPr>
              <a:t>laborate on what you want to discuss </a:t>
            </a:r>
          </a:p>
        </p:txBody>
      </p:sp>
      <p:sp>
        <p:nvSpPr>
          <p:cNvPr name="TextBox 30" id="30"/>
          <p:cNvSpPr txBox="true"/>
          <p:nvPr/>
        </p:nvSpPr>
        <p:spPr>
          <a:xfrm rot="0">
            <a:off x="4760871" y="6253602"/>
            <a:ext cx="1984632" cy="1054100"/>
          </a:xfrm>
          <a:prstGeom prst="rect">
            <a:avLst/>
          </a:prstGeom>
        </p:spPr>
        <p:txBody>
          <a:bodyPr anchor="t" rtlCol="false" tIns="0" lIns="0" bIns="0" rIns="0">
            <a:spAutoFit/>
          </a:bodyPr>
          <a:lstStyle/>
          <a:p>
            <a:pPr marL="0" indent="0" lvl="0">
              <a:lnSpc>
                <a:spcPts val="2800"/>
              </a:lnSpc>
              <a:spcBef>
                <a:spcPct val="0"/>
              </a:spcBef>
            </a:pPr>
            <a:r>
              <a:rPr lang="en-US" sz="2000">
                <a:solidFill>
                  <a:srgbClr val="000000"/>
                </a:solidFill>
                <a:latin typeface="Open Sauce"/>
              </a:rPr>
              <a:t>E</a:t>
            </a:r>
            <a:r>
              <a:rPr lang="en-US" sz="2000" u="none">
                <a:solidFill>
                  <a:srgbClr val="000000"/>
                </a:solidFill>
                <a:latin typeface="Open Sauce"/>
              </a:rPr>
              <a:t>laborate on what you want to discuss </a:t>
            </a:r>
          </a:p>
        </p:txBody>
      </p:sp>
      <p:sp>
        <p:nvSpPr>
          <p:cNvPr name="TextBox 31" id="31"/>
          <p:cNvSpPr txBox="true"/>
          <p:nvPr/>
        </p:nvSpPr>
        <p:spPr>
          <a:xfrm rot="0">
            <a:off x="9717420" y="6253602"/>
            <a:ext cx="1984632" cy="1054100"/>
          </a:xfrm>
          <a:prstGeom prst="rect">
            <a:avLst/>
          </a:prstGeom>
        </p:spPr>
        <p:txBody>
          <a:bodyPr anchor="t" rtlCol="false" tIns="0" lIns="0" bIns="0" rIns="0">
            <a:spAutoFit/>
          </a:bodyPr>
          <a:lstStyle/>
          <a:p>
            <a:pPr marL="0" indent="0" lvl="0">
              <a:lnSpc>
                <a:spcPts val="2800"/>
              </a:lnSpc>
              <a:spcBef>
                <a:spcPct val="0"/>
              </a:spcBef>
            </a:pPr>
            <a:r>
              <a:rPr lang="en-US" sz="2000">
                <a:solidFill>
                  <a:srgbClr val="000000"/>
                </a:solidFill>
                <a:latin typeface="Open Sauce"/>
              </a:rPr>
              <a:t>E</a:t>
            </a:r>
            <a:r>
              <a:rPr lang="en-US" sz="2000" u="none">
                <a:solidFill>
                  <a:srgbClr val="000000"/>
                </a:solidFill>
                <a:latin typeface="Open Sauce"/>
              </a:rPr>
              <a:t>laborate on what you want to discuss </a:t>
            </a:r>
          </a:p>
        </p:txBody>
      </p:sp>
      <p:sp>
        <p:nvSpPr>
          <p:cNvPr name="TextBox 32" id="32"/>
          <p:cNvSpPr txBox="true"/>
          <p:nvPr/>
        </p:nvSpPr>
        <p:spPr>
          <a:xfrm rot="0">
            <a:off x="12018972" y="6253602"/>
            <a:ext cx="1984632" cy="1054100"/>
          </a:xfrm>
          <a:prstGeom prst="rect">
            <a:avLst/>
          </a:prstGeom>
        </p:spPr>
        <p:txBody>
          <a:bodyPr anchor="t" rtlCol="false" tIns="0" lIns="0" bIns="0" rIns="0">
            <a:spAutoFit/>
          </a:bodyPr>
          <a:lstStyle/>
          <a:p>
            <a:pPr marL="0" indent="0" lvl="0">
              <a:lnSpc>
                <a:spcPts val="2800"/>
              </a:lnSpc>
              <a:spcBef>
                <a:spcPct val="0"/>
              </a:spcBef>
            </a:pPr>
            <a:r>
              <a:rPr lang="en-US" sz="2000">
                <a:solidFill>
                  <a:srgbClr val="000000"/>
                </a:solidFill>
                <a:latin typeface="Open Sauce"/>
              </a:rPr>
              <a:t>E</a:t>
            </a:r>
            <a:r>
              <a:rPr lang="en-US" sz="2000" u="none">
                <a:solidFill>
                  <a:srgbClr val="000000"/>
                </a:solidFill>
                <a:latin typeface="Open Sauce"/>
              </a:rPr>
              <a:t>laborate on what you want to discuss </a:t>
            </a:r>
          </a:p>
        </p:txBody>
      </p:sp>
      <p:grpSp>
        <p:nvGrpSpPr>
          <p:cNvPr name="Group 33" id="33"/>
          <p:cNvGrpSpPr/>
          <p:nvPr/>
        </p:nvGrpSpPr>
        <p:grpSpPr>
          <a:xfrm rot="0">
            <a:off x="15827509" y="9258300"/>
            <a:ext cx="2863582" cy="518516"/>
            <a:chOff x="0" y="0"/>
            <a:chExt cx="3818109" cy="691355"/>
          </a:xfrm>
        </p:grpSpPr>
        <p:grpSp>
          <p:nvGrpSpPr>
            <p:cNvPr name="Group 34" id="34"/>
            <p:cNvGrpSpPr/>
            <p:nvPr/>
          </p:nvGrpSpPr>
          <p:grpSpPr>
            <a:xfrm rot="0">
              <a:off x="32335" y="583210"/>
              <a:ext cx="2382454" cy="108145"/>
              <a:chOff x="0" y="0"/>
              <a:chExt cx="470608" cy="21362"/>
            </a:xfrm>
          </p:grpSpPr>
          <p:sp>
            <p:nvSpPr>
              <p:cNvPr name="Freeform 35" id="35"/>
              <p:cNvSpPr/>
              <p:nvPr/>
            </p:nvSpPr>
            <p:spPr>
              <a:xfrm flipH="false" flipV="false">
                <a:off x="0" y="0"/>
                <a:ext cx="470608" cy="21362"/>
              </a:xfrm>
              <a:custGeom>
                <a:avLst/>
                <a:gdLst/>
                <a:ahLst/>
                <a:cxnLst/>
                <a:rect r="r" b="b" t="t" l="l"/>
                <a:pathLst>
                  <a:path h="21362" w="470608">
                    <a:moveTo>
                      <a:pt x="0" y="0"/>
                    </a:moveTo>
                    <a:lnTo>
                      <a:pt x="470608" y="0"/>
                    </a:lnTo>
                    <a:lnTo>
                      <a:pt x="470608" y="21362"/>
                    </a:lnTo>
                    <a:lnTo>
                      <a:pt x="0" y="21362"/>
                    </a:lnTo>
                    <a:close/>
                  </a:path>
                </a:pathLst>
              </a:custGeom>
              <a:solidFill>
                <a:srgbClr val="000000"/>
              </a:solidFill>
            </p:spPr>
          </p:sp>
          <p:sp>
            <p:nvSpPr>
              <p:cNvPr name="TextBox 36" id="36"/>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37" id="37"/>
            <p:cNvSpPr txBox="true"/>
            <p:nvPr/>
          </p:nvSpPr>
          <p:spPr>
            <a:xfrm rot="0">
              <a:off x="0" y="9525"/>
              <a:ext cx="3818109" cy="473075"/>
            </a:xfrm>
            <a:prstGeom prst="rect">
              <a:avLst/>
            </a:prstGeom>
          </p:spPr>
          <p:txBody>
            <a:bodyPr anchor="t" rtlCol="false" tIns="0" lIns="0" bIns="0" rIns="0">
              <a:spAutoFit/>
            </a:bodyPr>
            <a:lstStyle/>
            <a:p>
              <a:pPr algn="just" marL="0" indent="0" lvl="0">
                <a:lnSpc>
                  <a:spcPts val="2879"/>
                </a:lnSpc>
                <a:spcBef>
                  <a:spcPct val="0"/>
                </a:spcBef>
              </a:pPr>
              <a:r>
                <a:rPr lang="en-US" sz="2400">
                  <a:solidFill>
                    <a:srgbClr val="000000"/>
                  </a:solidFill>
                  <a:latin typeface="Montserrat Bold"/>
                </a:rPr>
                <a:t>YOURLOGO</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DAFhl7kXf04</dc:identifier>
  <dcterms:modified xsi:type="dcterms:W3CDTF">2011-08-01T06:04:30Z</dcterms:modified>
  <cp:revision>1</cp:revision>
  <dc:title>Green and Beige Retail Startup Pitch Deck</dc:title>
</cp:coreProperties>
</file>