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0287000" cx="18288000"/>
  <p:notesSz cx="6858000" cy="9144000"/>
  <p:embeddedFontLst>
    <p:embeddedFont>
      <p:font typeface="Marcellus"/>
      <p:regular r:id="rId28"/>
    </p:embeddedFont>
    <p:embeddedFont>
      <p:font typeface="Asap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713BBF1-DEC5-4190-8CE7-BCABBC8114EF}">
  <a:tblStyle styleId="{8713BBF1-DEC5-4190-8CE7-BCABBC8114E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arcellus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sap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sap-italic.fntdata"/><Relationship Id="rId30" Type="http://schemas.openxmlformats.org/officeDocument/2006/relationships/font" Target="fonts/Asap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Asap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2401254" y="2316907"/>
            <a:ext cx="13483900" cy="5652520"/>
          </a:xfrm>
          <a:custGeom>
            <a:rect b="b" l="l" r="r" t="t"/>
            <a:pathLst>
              <a:path extrusionOk="0" h="828208" w="1975663">
                <a:moveTo>
                  <a:pt x="987832" y="0"/>
                </a:moveTo>
                <a:cubicBezTo>
                  <a:pt x="442267" y="0"/>
                  <a:pt x="0" y="185401"/>
                  <a:pt x="0" y="414104"/>
                </a:cubicBezTo>
                <a:cubicBezTo>
                  <a:pt x="0" y="642807"/>
                  <a:pt x="442267" y="828208"/>
                  <a:pt x="987832" y="828208"/>
                </a:cubicBezTo>
                <a:cubicBezTo>
                  <a:pt x="1533396" y="828208"/>
                  <a:pt x="1975663" y="642807"/>
                  <a:pt x="1975663" y="414104"/>
                </a:cubicBezTo>
                <a:cubicBezTo>
                  <a:pt x="1975663" y="185401"/>
                  <a:pt x="1533396" y="0"/>
                  <a:pt x="987832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9287" l="0" r="-8059" t="-42607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3"/>
          <p:cNvSpPr/>
          <p:nvPr/>
        </p:nvSpPr>
        <p:spPr>
          <a:xfrm rot="1043183">
            <a:off x="13211057" y="1294888"/>
            <a:ext cx="3760842" cy="3760842"/>
          </a:xfrm>
          <a:custGeom>
            <a:rect b="b" l="l" r="r" t="t"/>
            <a:pathLst>
              <a:path extrusionOk="0" h="5014691" w="5014691">
                <a:moveTo>
                  <a:pt x="0" y="0"/>
                </a:moveTo>
                <a:lnTo>
                  <a:pt x="5014691" y="0"/>
                </a:lnTo>
                <a:lnTo>
                  <a:pt x="5014691" y="5014691"/>
                </a:lnTo>
                <a:lnTo>
                  <a:pt x="0" y="5014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934525" y="8654300"/>
            <a:ext cx="2963100" cy="575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type="title"/>
          </p:nvPr>
        </p:nvSpPr>
        <p:spPr>
          <a:xfrm>
            <a:off x="906600" y="195422"/>
            <a:ext cx="12895800" cy="288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" name="Google Shape;1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915" y="3890063"/>
            <a:ext cx="6592170" cy="25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307274" y="2899021"/>
            <a:ext cx="6568552" cy="5265464"/>
          </a:xfrm>
          <a:custGeom>
            <a:rect b="b" l="l" r="r" t="t"/>
            <a:pathLst>
              <a:path extrusionOk="0" h="5265464" w="6568552">
                <a:moveTo>
                  <a:pt x="0" y="0"/>
                </a:moveTo>
                <a:lnTo>
                  <a:pt x="6568552" y="0"/>
                </a:lnTo>
                <a:lnTo>
                  <a:pt x="6568552" y="5265464"/>
                </a:lnTo>
                <a:lnTo>
                  <a:pt x="0" y="5265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1616" l="-35055" r="-211240" t="-106476"/>
            </a:stretch>
          </a:blipFill>
          <a:ln>
            <a:noFill/>
          </a:ln>
        </p:spPr>
      </p:sp>
      <p:sp>
        <p:nvSpPr>
          <p:cNvPr id="16" name="Google Shape;16;p3"/>
          <p:cNvSpPr txBox="1"/>
          <p:nvPr>
            <p:ph idx="2" type="title"/>
          </p:nvPr>
        </p:nvSpPr>
        <p:spPr>
          <a:xfrm>
            <a:off x="4552075" y="8024878"/>
            <a:ext cx="12895800" cy="288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" name="Google Shape;17;p3"/>
          <p:cNvGrpSpPr/>
          <p:nvPr/>
        </p:nvGrpSpPr>
        <p:grpSpPr>
          <a:xfrm rot="1043221">
            <a:off x="13691029" y="2541324"/>
            <a:ext cx="2820630" cy="1204907"/>
            <a:chOff x="0" y="-19050"/>
            <a:chExt cx="812800" cy="347209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812800" cy="328159"/>
            </a:xfrm>
            <a:custGeom>
              <a:rect b="b" l="l" r="r" t="t"/>
              <a:pathLst>
                <a:path extrusionOk="0" h="32815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28159"/>
                  </a:lnTo>
                  <a:lnTo>
                    <a:pt x="0" y="328159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19" name="Google Shape;19;p3"/>
            <p:cNvSpPr txBox="1"/>
            <p:nvPr/>
          </p:nvSpPr>
          <p:spPr>
            <a:xfrm>
              <a:off x="0" y="-19050"/>
              <a:ext cx="8127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3"/>
          <p:cNvSpPr txBox="1"/>
          <p:nvPr>
            <p:ph idx="3" type="subTitle"/>
          </p:nvPr>
        </p:nvSpPr>
        <p:spPr>
          <a:xfrm rot="1074399">
            <a:off x="13695843" y="2287377"/>
            <a:ext cx="2963243" cy="1652298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>
            <p:ph idx="2" type="pic"/>
          </p:nvPr>
        </p:nvSpPr>
        <p:spPr>
          <a:xfrm>
            <a:off x="-100" y="2152650"/>
            <a:ext cx="18288000" cy="46722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551800" y="-25625"/>
            <a:ext cx="17184300" cy="288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4" name="Google Shape;24;p4"/>
          <p:cNvGrpSpPr/>
          <p:nvPr/>
        </p:nvGrpSpPr>
        <p:grpSpPr>
          <a:xfrm>
            <a:off x="1462830" y="7403719"/>
            <a:ext cx="1707945" cy="807674"/>
            <a:chOff x="0" y="-19050"/>
            <a:chExt cx="899676" cy="425450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26" name="Google Shape;26;p4"/>
            <p:cNvSpPr txBox="1"/>
            <p:nvPr/>
          </p:nvSpPr>
          <p:spPr>
            <a:xfrm>
              <a:off x="0" y="-19050"/>
              <a:ext cx="7854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10373017" y="7403719"/>
            <a:ext cx="1707945" cy="807674"/>
            <a:chOff x="0" y="-19050"/>
            <a:chExt cx="899676" cy="425450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29" name="Google Shape;29;p4"/>
            <p:cNvSpPr txBox="1"/>
            <p:nvPr/>
          </p:nvSpPr>
          <p:spPr>
            <a:xfrm>
              <a:off x="0" y="-19050"/>
              <a:ext cx="7854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1462830" y="8777573"/>
            <a:ext cx="1707945" cy="807674"/>
            <a:chOff x="0" y="-19050"/>
            <a:chExt cx="899676" cy="425450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32" name="Google Shape;32;p4"/>
            <p:cNvSpPr txBox="1"/>
            <p:nvPr/>
          </p:nvSpPr>
          <p:spPr>
            <a:xfrm>
              <a:off x="0" y="-19050"/>
              <a:ext cx="7854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4"/>
          <p:cNvGrpSpPr/>
          <p:nvPr/>
        </p:nvGrpSpPr>
        <p:grpSpPr>
          <a:xfrm>
            <a:off x="10373017" y="8777573"/>
            <a:ext cx="1707945" cy="807674"/>
            <a:chOff x="0" y="-19050"/>
            <a:chExt cx="899676" cy="425450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35" name="Google Shape;35;p4"/>
            <p:cNvSpPr txBox="1"/>
            <p:nvPr/>
          </p:nvSpPr>
          <p:spPr>
            <a:xfrm>
              <a:off x="0" y="-19050"/>
              <a:ext cx="7854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4"/>
          <p:cNvSpPr txBox="1"/>
          <p:nvPr/>
        </p:nvSpPr>
        <p:spPr>
          <a:xfrm>
            <a:off x="1486953" y="7459917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10403079" y="7459917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sp>
        <p:nvSpPr>
          <p:cNvPr id="38" name="Google Shape;38;p4"/>
          <p:cNvSpPr txBox="1"/>
          <p:nvPr/>
        </p:nvSpPr>
        <p:spPr>
          <a:xfrm>
            <a:off x="1486953" y="8833771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403079" y="8833771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04</a:t>
            </a:r>
            <a:endParaRPr/>
          </a:p>
        </p:txBody>
      </p:sp>
      <p:sp>
        <p:nvSpPr>
          <p:cNvPr id="40" name="Google Shape;40;p4"/>
          <p:cNvSpPr txBox="1"/>
          <p:nvPr>
            <p:ph idx="1" type="subTitle"/>
          </p:nvPr>
        </p:nvSpPr>
        <p:spPr>
          <a:xfrm>
            <a:off x="3612925" y="7537900"/>
            <a:ext cx="4893900" cy="69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SzPts val="3450"/>
              <a:buNone/>
              <a:defRPr sz="3450"/>
            </a:lvl1pPr>
            <a:lvl2pPr lvl="1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41" name="Google Shape;41;p4"/>
          <p:cNvSpPr txBox="1"/>
          <p:nvPr>
            <p:ph idx="3" type="subTitle"/>
          </p:nvPr>
        </p:nvSpPr>
        <p:spPr>
          <a:xfrm>
            <a:off x="3612925" y="8833775"/>
            <a:ext cx="4893900" cy="69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450"/>
              <a:buNone/>
              <a:defRPr sz="3450"/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42" name="Google Shape;42;p4"/>
          <p:cNvSpPr txBox="1"/>
          <p:nvPr>
            <p:ph idx="4" type="subTitle"/>
          </p:nvPr>
        </p:nvSpPr>
        <p:spPr>
          <a:xfrm>
            <a:off x="12464625" y="7537900"/>
            <a:ext cx="4893900" cy="69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450"/>
              <a:buNone/>
              <a:defRPr sz="3450"/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43" name="Google Shape;43;p4"/>
          <p:cNvSpPr txBox="1"/>
          <p:nvPr>
            <p:ph idx="5" type="subTitle"/>
          </p:nvPr>
        </p:nvSpPr>
        <p:spPr>
          <a:xfrm>
            <a:off x="12464625" y="8833775"/>
            <a:ext cx="4893900" cy="69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450"/>
              <a:buNone/>
              <a:defRPr sz="3450"/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5592C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/>
        </p:nvSpPr>
        <p:spPr>
          <a:xfrm>
            <a:off x="-3559104" y="63500"/>
            <a:ext cx="10160700" cy="6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317" u="none" cap="none" strike="noStrike">
                <a:solidFill>
                  <a:srgbClr val="E6E1D6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 b="0" l="64341" r="0" t="0"/>
          <a:stretch/>
        </p:blipFill>
        <p:spPr>
          <a:xfrm>
            <a:off x="0" y="838200"/>
            <a:ext cx="1375350" cy="44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474" y="1574525"/>
            <a:ext cx="7844076" cy="28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/>
          <p:nvPr>
            <p:ph type="title"/>
          </p:nvPr>
        </p:nvSpPr>
        <p:spPr>
          <a:xfrm>
            <a:off x="1206375" y="5605350"/>
            <a:ext cx="13652700" cy="44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B359"/>
              </a:buClr>
              <a:buSzPts val="13400"/>
              <a:buNone/>
              <a:defRPr sz="13400">
                <a:solidFill>
                  <a:srgbClr val="FFB3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2pPr>
            <a:lvl3pPr lvl="2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3pPr>
            <a:lvl4pPr lvl="3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4pPr>
            <a:lvl5pPr lvl="4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5pPr>
            <a:lvl6pPr lvl="5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6pPr>
            <a:lvl7pPr lvl="6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7pPr>
            <a:lvl8pPr lvl="7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8pPr>
            <a:lvl9pPr lvl="8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6"/>
          <p:cNvGrpSpPr/>
          <p:nvPr/>
        </p:nvGrpSpPr>
        <p:grpSpPr>
          <a:xfrm>
            <a:off x="601255" y="326846"/>
            <a:ext cx="17474583" cy="9582024"/>
            <a:chOff x="0" y="-28575"/>
            <a:chExt cx="4602329" cy="2523644"/>
          </a:xfrm>
        </p:grpSpPr>
        <p:sp>
          <p:nvSpPr>
            <p:cNvPr id="51" name="Google Shape;51;p6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2" name="Google Shape;52;p6"/>
            <p:cNvSpPr txBox="1"/>
            <p:nvPr/>
          </p:nvSpPr>
          <p:spPr>
            <a:xfrm>
              <a:off x="0" y="-28575"/>
              <a:ext cx="4602300" cy="25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651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3" name="Google Shape;53;p6"/>
          <p:cNvCxnSpPr/>
          <p:nvPr/>
        </p:nvCxnSpPr>
        <p:spPr>
          <a:xfrm>
            <a:off x="5897880" y="1841111"/>
            <a:ext cx="6492300" cy="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54" name="Google Shape;54;p6"/>
          <p:cNvCxnSpPr/>
          <p:nvPr/>
        </p:nvCxnSpPr>
        <p:spPr>
          <a:xfrm rot="10800000">
            <a:off x="5897820" y="8339209"/>
            <a:ext cx="6492300" cy="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55" name="Google Shape;55;p6"/>
          <p:cNvCxnSpPr/>
          <p:nvPr/>
        </p:nvCxnSpPr>
        <p:spPr>
          <a:xfrm>
            <a:off x="14875303" y="4348095"/>
            <a:ext cx="0" cy="195420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56" name="Google Shape;56;p6"/>
          <p:cNvCxnSpPr/>
          <p:nvPr/>
        </p:nvCxnSpPr>
        <p:spPr>
          <a:xfrm rot="10800000">
            <a:off x="3683497" y="4348069"/>
            <a:ext cx="0" cy="195420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sp>
        <p:nvSpPr>
          <p:cNvPr id="57" name="Google Shape;57;p6"/>
          <p:cNvSpPr/>
          <p:nvPr/>
        </p:nvSpPr>
        <p:spPr>
          <a:xfrm>
            <a:off x="6442061" y="2564376"/>
            <a:ext cx="5403879" cy="5158248"/>
          </a:xfrm>
          <a:custGeom>
            <a:rect b="b" l="l" r="r" t="t"/>
            <a:pathLst>
              <a:path extrusionOk="0" h="5158248" w="5403879">
                <a:moveTo>
                  <a:pt x="0" y="0"/>
                </a:moveTo>
                <a:lnTo>
                  <a:pt x="5403878" y="0"/>
                </a:lnTo>
                <a:lnTo>
                  <a:pt x="5403878" y="5158248"/>
                </a:lnTo>
                <a:lnTo>
                  <a:pt x="0" y="5158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6"/>
          <p:cNvSpPr txBox="1"/>
          <p:nvPr/>
        </p:nvSpPr>
        <p:spPr>
          <a:xfrm>
            <a:off x="12691325" y="1232150"/>
            <a:ext cx="4310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02</a:t>
            </a:r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850492" y="6525125"/>
            <a:ext cx="372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03</a:t>
            </a:r>
            <a:endParaRPr/>
          </a:p>
        </p:txBody>
      </p:sp>
      <p:sp>
        <p:nvSpPr>
          <p:cNvPr id="60" name="Google Shape;60;p6"/>
          <p:cNvSpPr txBox="1"/>
          <p:nvPr/>
        </p:nvSpPr>
        <p:spPr>
          <a:xfrm>
            <a:off x="12949914" y="6525125"/>
            <a:ext cx="3793500" cy="27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04</a:t>
            </a:r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1836100" y="1232150"/>
            <a:ext cx="3752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01</a:t>
            </a: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 rotWithShape="1">
          <a:blip r:embed="rId3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 rotWithShape="1">
          <a:blip r:embed="rId4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"/>
          <p:cNvSpPr txBox="1"/>
          <p:nvPr>
            <p:ph idx="1" type="subTitle"/>
          </p:nvPr>
        </p:nvSpPr>
        <p:spPr>
          <a:xfrm>
            <a:off x="1873750" y="2366750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2" type="body"/>
          </p:nvPr>
        </p:nvSpPr>
        <p:spPr>
          <a:xfrm>
            <a:off x="1786750" y="312875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66" name="Google Shape;66;p6"/>
          <p:cNvSpPr txBox="1"/>
          <p:nvPr>
            <p:ph idx="3" type="subTitle"/>
          </p:nvPr>
        </p:nvSpPr>
        <p:spPr>
          <a:xfrm>
            <a:off x="13036925" y="2366750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4" type="body"/>
          </p:nvPr>
        </p:nvSpPr>
        <p:spPr>
          <a:xfrm>
            <a:off x="12949925" y="312875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68" name="Google Shape;68;p6"/>
          <p:cNvSpPr txBox="1"/>
          <p:nvPr>
            <p:ph idx="5" type="subTitle"/>
          </p:nvPr>
        </p:nvSpPr>
        <p:spPr>
          <a:xfrm>
            <a:off x="1873750" y="7643600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6" type="body"/>
          </p:nvPr>
        </p:nvSpPr>
        <p:spPr>
          <a:xfrm>
            <a:off x="1786750" y="840560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70" name="Google Shape;70;p6"/>
          <p:cNvSpPr txBox="1"/>
          <p:nvPr>
            <p:ph idx="7" type="subTitle"/>
          </p:nvPr>
        </p:nvSpPr>
        <p:spPr>
          <a:xfrm>
            <a:off x="13036925" y="7643600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8" type="body"/>
          </p:nvPr>
        </p:nvSpPr>
        <p:spPr>
          <a:xfrm>
            <a:off x="12949925" y="840560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7"/>
          <p:cNvGrpSpPr/>
          <p:nvPr/>
        </p:nvGrpSpPr>
        <p:grpSpPr>
          <a:xfrm>
            <a:off x="406767" y="334436"/>
            <a:ext cx="17474583" cy="9545858"/>
            <a:chOff x="0" y="-19050"/>
            <a:chExt cx="4602329" cy="2514119"/>
          </a:xfrm>
        </p:grpSpPr>
        <p:sp>
          <p:nvSpPr>
            <p:cNvPr id="74" name="Google Shape;74;p7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5" name="Google Shape;75;p7"/>
            <p:cNvSpPr txBox="1"/>
            <p:nvPr/>
          </p:nvSpPr>
          <p:spPr>
            <a:xfrm>
              <a:off x="0" y="-19050"/>
              <a:ext cx="4602300" cy="251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7"/>
          <p:cNvSpPr/>
          <p:nvPr>
            <p:ph idx="2" type="pic"/>
          </p:nvPr>
        </p:nvSpPr>
        <p:spPr>
          <a:xfrm>
            <a:off x="406775" y="419100"/>
            <a:ext cx="17474700" cy="42903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7"/>
          <p:cNvSpPr/>
          <p:nvPr/>
        </p:nvSpPr>
        <p:spPr>
          <a:xfrm>
            <a:off x="1713998" y="4709324"/>
            <a:ext cx="3023407" cy="1517824"/>
          </a:xfrm>
          <a:custGeom>
            <a:rect b="b" l="l" r="r" t="t"/>
            <a:pathLst>
              <a:path extrusionOk="0" h="1517824" w="3023407">
                <a:moveTo>
                  <a:pt x="0" y="0"/>
                </a:moveTo>
                <a:lnTo>
                  <a:pt x="3023407" y="0"/>
                </a:lnTo>
                <a:lnTo>
                  <a:pt x="3023407" y="1517824"/>
                </a:lnTo>
                <a:lnTo>
                  <a:pt x="0" y="1517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7"/>
          <p:cNvSpPr/>
          <p:nvPr/>
        </p:nvSpPr>
        <p:spPr>
          <a:xfrm>
            <a:off x="7632297" y="4709324"/>
            <a:ext cx="3023407" cy="1517824"/>
          </a:xfrm>
          <a:custGeom>
            <a:rect b="b" l="l" r="r" t="t"/>
            <a:pathLst>
              <a:path extrusionOk="0" h="1517824" w="3023407">
                <a:moveTo>
                  <a:pt x="0" y="0"/>
                </a:moveTo>
                <a:lnTo>
                  <a:pt x="3023406" y="0"/>
                </a:lnTo>
                <a:lnTo>
                  <a:pt x="3023406" y="1517824"/>
                </a:lnTo>
                <a:lnTo>
                  <a:pt x="0" y="1517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7"/>
          <p:cNvSpPr/>
          <p:nvPr/>
        </p:nvSpPr>
        <p:spPr>
          <a:xfrm>
            <a:off x="13546064" y="4709324"/>
            <a:ext cx="3023407" cy="1517824"/>
          </a:xfrm>
          <a:custGeom>
            <a:rect b="b" l="l" r="r" t="t"/>
            <a:pathLst>
              <a:path extrusionOk="0" h="1517824" w="3023407">
                <a:moveTo>
                  <a:pt x="0" y="0"/>
                </a:moveTo>
                <a:lnTo>
                  <a:pt x="3023407" y="0"/>
                </a:lnTo>
                <a:lnTo>
                  <a:pt x="3023407" y="1517824"/>
                </a:lnTo>
                <a:lnTo>
                  <a:pt x="0" y="1517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7"/>
          <p:cNvSpPr txBox="1"/>
          <p:nvPr/>
        </p:nvSpPr>
        <p:spPr>
          <a:xfrm>
            <a:off x="1827803" y="4612010"/>
            <a:ext cx="27957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sp>
        <p:nvSpPr>
          <p:cNvPr id="81" name="Google Shape;81;p7"/>
          <p:cNvSpPr txBox="1"/>
          <p:nvPr/>
        </p:nvSpPr>
        <p:spPr>
          <a:xfrm>
            <a:off x="7746101" y="4612010"/>
            <a:ext cx="27957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sp>
        <p:nvSpPr>
          <p:cNvPr id="82" name="Google Shape;82;p7"/>
          <p:cNvSpPr txBox="1"/>
          <p:nvPr/>
        </p:nvSpPr>
        <p:spPr>
          <a:xfrm>
            <a:off x="13659869" y="4612010"/>
            <a:ext cx="27957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pic>
        <p:nvPicPr>
          <p:cNvPr id="83" name="Google Shape;83;p7"/>
          <p:cNvPicPr preferRelativeResize="0"/>
          <p:nvPr/>
        </p:nvPicPr>
        <p:blipFill rotWithShape="1">
          <a:blip r:embed="rId3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4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 txBox="1"/>
          <p:nvPr>
            <p:ph type="title"/>
          </p:nvPr>
        </p:nvSpPr>
        <p:spPr>
          <a:xfrm>
            <a:off x="929625" y="1099775"/>
            <a:ext cx="16428900" cy="168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86" name="Google Shape;86;p7"/>
          <p:cNvSpPr txBox="1"/>
          <p:nvPr>
            <p:ph idx="1" type="subTitle"/>
          </p:nvPr>
        </p:nvSpPr>
        <p:spPr>
          <a:xfrm>
            <a:off x="1415950" y="6574625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3" type="body"/>
          </p:nvPr>
        </p:nvSpPr>
        <p:spPr>
          <a:xfrm>
            <a:off x="1328950" y="752985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88" name="Google Shape;88;p7"/>
          <p:cNvSpPr txBox="1"/>
          <p:nvPr>
            <p:ph idx="4" type="subTitle"/>
          </p:nvPr>
        </p:nvSpPr>
        <p:spPr>
          <a:xfrm>
            <a:off x="7334200" y="6574625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89" name="Google Shape;89;p7"/>
          <p:cNvSpPr txBox="1"/>
          <p:nvPr>
            <p:ph idx="5" type="body"/>
          </p:nvPr>
        </p:nvSpPr>
        <p:spPr>
          <a:xfrm>
            <a:off x="7247200" y="752985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90" name="Google Shape;90;p7"/>
          <p:cNvSpPr txBox="1"/>
          <p:nvPr>
            <p:ph idx="6" type="subTitle"/>
          </p:nvPr>
        </p:nvSpPr>
        <p:spPr>
          <a:xfrm>
            <a:off x="13339450" y="6574625"/>
            <a:ext cx="3619500" cy="4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1" name="Google Shape;91;p7"/>
          <p:cNvSpPr txBox="1"/>
          <p:nvPr>
            <p:ph idx="7" type="body"/>
          </p:nvPr>
        </p:nvSpPr>
        <p:spPr>
          <a:xfrm>
            <a:off x="13252450" y="7529850"/>
            <a:ext cx="37935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22150" y="952500"/>
            <a:ext cx="12443700" cy="28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592C2"/>
              </a:buClr>
              <a:buSzPts val="9600"/>
              <a:buFont typeface="Marcellus"/>
              <a:buNone/>
              <a:defRPr i="0" sz="96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41521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•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indent="-36195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–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indent="-36195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•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indent="-36195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–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indent="-36195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»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indent="-36195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•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indent="-36195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•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indent="-36195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•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indent="-36195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ap"/>
              <a:buChar char="•"/>
              <a:defRPr i="0" sz="210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9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1.jpg"/><Relationship Id="rId4" Type="http://schemas.openxmlformats.org/officeDocument/2006/relationships/image" Target="../media/image25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10" Type="http://schemas.openxmlformats.org/officeDocument/2006/relationships/image" Target="../media/image6.png"/><Relationship Id="rId9" Type="http://schemas.openxmlformats.org/officeDocument/2006/relationships/image" Target="../media/image9.png"/><Relationship Id="rId5" Type="http://schemas.openxmlformats.org/officeDocument/2006/relationships/image" Target="../media/image37.png"/><Relationship Id="rId6" Type="http://schemas.openxmlformats.org/officeDocument/2006/relationships/image" Target="../media/image43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Relationship Id="rId9" Type="http://schemas.openxmlformats.org/officeDocument/2006/relationships/image" Target="../media/image6.png"/><Relationship Id="rId5" Type="http://schemas.openxmlformats.org/officeDocument/2006/relationships/image" Target="../media/image40.jpg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49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0.png"/><Relationship Id="rId4" Type="http://schemas.openxmlformats.org/officeDocument/2006/relationships/image" Target="../media/image72.png"/><Relationship Id="rId11" Type="http://schemas.openxmlformats.org/officeDocument/2006/relationships/image" Target="../media/image6.png"/><Relationship Id="rId10" Type="http://schemas.openxmlformats.org/officeDocument/2006/relationships/image" Target="../media/image9.png"/><Relationship Id="rId9" Type="http://schemas.openxmlformats.org/officeDocument/2006/relationships/image" Target="../media/image59.png"/><Relationship Id="rId5" Type="http://schemas.openxmlformats.org/officeDocument/2006/relationships/image" Target="../media/image81.png"/><Relationship Id="rId6" Type="http://schemas.openxmlformats.org/officeDocument/2006/relationships/image" Target="../media/image54.png"/><Relationship Id="rId7" Type="http://schemas.openxmlformats.org/officeDocument/2006/relationships/image" Target="../media/image53.png"/><Relationship Id="rId8" Type="http://schemas.openxmlformats.org/officeDocument/2006/relationships/image" Target="../media/image5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image" Target="../media/image63.png"/><Relationship Id="rId9" Type="http://schemas.openxmlformats.org/officeDocument/2006/relationships/image" Target="../media/image6.png"/><Relationship Id="rId5" Type="http://schemas.openxmlformats.org/officeDocument/2006/relationships/image" Target="../media/image85.png"/><Relationship Id="rId6" Type="http://schemas.openxmlformats.org/officeDocument/2006/relationships/image" Target="../media/image71.png"/><Relationship Id="rId7" Type="http://schemas.openxmlformats.org/officeDocument/2006/relationships/image" Target="../media/image65.png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55.png"/><Relationship Id="rId22" Type="http://schemas.openxmlformats.org/officeDocument/2006/relationships/image" Target="../media/image88.png"/><Relationship Id="rId21" Type="http://schemas.openxmlformats.org/officeDocument/2006/relationships/image" Target="../media/image59.png"/><Relationship Id="rId24" Type="http://schemas.openxmlformats.org/officeDocument/2006/relationships/image" Target="../media/image87.png"/><Relationship Id="rId23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Relationship Id="rId4" Type="http://schemas.openxmlformats.org/officeDocument/2006/relationships/image" Target="../media/image1.png"/><Relationship Id="rId9" Type="http://schemas.openxmlformats.org/officeDocument/2006/relationships/image" Target="../media/image16.png"/><Relationship Id="rId26" Type="http://schemas.openxmlformats.org/officeDocument/2006/relationships/image" Target="../media/image9.png"/><Relationship Id="rId25" Type="http://schemas.openxmlformats.org/officeDocument/2006/relationships/image" Target="../media/image92.png"/><Relationship Id="rId27" Type="http://schemas.openxmlformats.org/officeDocument/2006/relationships/image" Target="../media/image6.png"/><Relationship Id="rId5" Type="http://schemas.openxmlformats.org/officeDocument/2006/relationships/image" Target="../media/image64.png"/><Relationship Id="rId6" Type="http://schemas.openxmlformats.org/officeDocument/2006/relationships/image" Target="../media/image2.png"/><Relationship Id="rId7" Type="http://schemas.openxmlformats.org/officeDocument/2006/relationships/image" Target="../media/image11.png"/><Relationship Id="rId8" Type="http://schemas.openxmlformats.org/officeDocument/2006/relationships/image" Target="../media/image86.png"/><Relationship Id="rId11" Type="http://schemas.openxmlformats.org/officeDocument/2006/relationships/image" Target="../media/image18.png"/><Relationship Id="rId10" Type="http://schemas.openxmlformats.org/officeDocument/2006/relationships/image" Target="../media/image13.png"/><Relationship Id="rId13" Type="http://schemas.openxmlformats.org/officeDocument/2006/relationships/image" Target="../media/image82.png"/><Relationship Id="rId12" Type="http://schemas.openxmlformats.org/officeDocument/2006/relationships/image" Target="../media/image19.png"/><Relationship Id="rId15" Type="http://schemas.openxmlformats.org/officeDocument/2006/relationships/image" Target="../media/image29.png"/><Relationship Id="rId14" Type="http://schemas.openxmlformats.org/officeDocument/2006/relationships/image" Target="../media/image22.png"/><Relationship Id="rId17" Type="http://schemas.openxmlformats.org/officeDocument/2006/relationships/image" Target="../media/image41.png"/><Relationship Id="rId16" Type="http://schemas.openxmlformats.org/officeDocument/2006/relationships/image" Target="../media/image32.png"/><Relationship Id="rId19" Type="http://schemas.openxmlformats.org/officeDocument/2006/relationships/image" Target="../media/image46.png"/><Relationship Id="rId18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9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openxmlformats.org/officeDocument/2006/relationships/image" Target="../media/image21.png"/><Relationship Id="rId12" Type="http://schemas.openxmlformats.org/officeDocument/2006/relationships/image" Target="../media/image6.png"/><Relationship Id="rId9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6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/>
          <p:nvPr/>
        </p:nvSpPr>
        <p:spPr>
          <a:xfrm>
            <a:off x="2401254" y="2316907"/>
            <a:ext cx="13485492" cy="5653187"/>
          </a:xfrm>
          <a:custGeom>
            <a:rect b="b" l="l" r="r" t="t"/>
            <a:pathLst>
              <a:path extrusionOk="0" h="828208" w="1975663">
                <a:moveTo>
                  <a:pt x="987832" y="0"/>
                </a:moveTo>
                <a:cubicBezTo>
                  <a:pt x="442267" y="0"/>
                  <a:pt x="0" y="185401"/>
                  <a:pt x="0" y="414104"/>
                </a:cubicBezTo>
                <a:cubicBezTo>
                  <a:pt x="0" y="642807"/>
                  <a:pt x="442267" y="828208"/>
                  <a:pt x="987832" y="828208"/>
                </a:cubicBezTo>
                <a:cubicBezTo>
                  <a:pt x="1533396" y="828208"/>
                  <a:pt x="1975663" y="642807"/>
                  <a:pt x="1975663" y="414104"/>
                </a:cubicBezTo>
                <a:cubicBezTo>
                  <a:pt x="1975663" y="185401"/>
                  <a:pt x="1533396" y="0"/>
                  <a:pt x="987832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297" l="0" r="-8062" t="-4260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915" y="3890063"/>
            <a:ext cx="6592170" cy="2535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8"/>
          <p:cNvGrpSpPr/>
          <p:nvPr/>
        </p:nvGrpSpPr>
        <p:grpSpPr>
          <a:xfrm rot="1042932">
            <a:off x="13211199" y="1294820"/>
            <a:ext cx="3761018" cy="3761018"/>
            <a:chOff x="0" y="0"/>
            <a:chExt cx="5014691" cy="5014691"/>
          </a:xfrm>
        </p:grpSpPr>
        <p:sp>
          <p:nvSpPr>
            <p:cNvPr id="99" name="Google Shape;99;p8"/>
            <p:cNvSpPr/>
            <p:nvPr/>
          </p:nvSpPr>
          <p:spPr>
            <a:xfrm>
              <a:off x="0" y="0"/>
              <a:ext cx="5014691" cy="5014691"/>
            </a:xfrm>
            <a:custGeom>
              <a:rect b="b" l="l" r="r" t="t"/>
              <a:pathLst>
                <a:path extrusionOk="0" h="5014691" w="5014691">
                  <a:moveTo>
                    <a:pt x="0" y="0"/>
                  </a:moveTo>
                  <a:lnTo>
                    <a:pt x="5014691" y="0"/>
                  </a:lnTo>
                  <a:lnTo>
                    <a:pt x="5014691" y="5014691"/>
                  </a:lnTo>
                  <a:lnTo>
                    <a:pt x="0" y="50146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00" name="Google Shape;100;p8"/>
            <p:cNvGrpSpPr/>
            <p:nvPr/>
          </p:nvGrpSpPr>
          <p:grpSpPr>
            <a:xfrm>
              <a:off x="626836" y="1659962"/>
              <a:ext cx="3761018" cy="1606619"/>
              <a:chOff x="0" y="-19050"/>
              <a:chExt cx="812800" cy="347209"/>
            </a:xfrm>
          </p:grpSpPr>
          <p:sp>
            <p:nvSpPr>
              <p:cNvPr id="101" name="Google Shape;101;p8"/>
              <p:cNvSpPr/>
              <p:nvPr/>
            </p:nvSpPr>
            <p:spPr>
              <a:xfrm>
                <a:off x="0" y="0"/>
                <a:ext cx="812800" cy="328159"/>
              </a:xfrm>
              <a:custGeom>
                <a:rect b="b" l="l" r="r" t="t"/>
                <a:pathLst>
                  <a:path extrusionOk="0" h="328159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28159"/>
                    </a:lnTo>
                    <a:lnTo>
                      <a:pt x="0" y="328159"/>
                    </a:lnTo>
                    <a:close/>
                  </a:path>
                </a:pathLst>
              </a:custGeom>
              <a:solidFill>
                <a:srgbClr val="FFAA45"/>
              </a:solidFill>
              <a:ln>
                <a:noFill/>
              </a:ln>
            </p:spPr>
          </p:sp>
          <p:sp>
            <p:nvSpPr>
              <p:cNvPr id="102" name="Google Shape;102;p8"/>
              <p:cNvSpPr txBox="1"/>
              <p:nvPr/>
            </p:nvSpPr>
            <p:spPr>
              <a:xfrm>
                <a:off x="0" y="-19050"/>
                <a:ext cx="812800" cy="347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103;p8"/>
            <p:cNvSpPr txBox="1"/>
            <p:nvPr/>
          </p:nvSpPr>
          <p:spPr>
            <a:xfrm>
              <a:off x="544396" y="1451517"/>
              <a:ext cx="3925899" cy="20164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6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7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25 . 09 . 2025</a:t>
              </a:r>
              <a:endParaRPr/>
            </a:p>
            <a:p>
              <a:pPr indent="0" lvl="0" marL="0" marR="0" rtl="0" algn="ctr">
                <a:lnSpc>
                  <a:spcPct val="156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7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–</a:t>
              </a:r>
              <a:endParaRPr/>
            </a:p>
            <a:p>
              <a:pPr indent="0" lvl="0" marL="0" marR="0" rtl="0" algn="ctr">
                <a:lnSpc>
                  <a:spcPct val="156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7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30 . 09 . 2025 </a:t>
              </a:r>
              <a:endParaRPr/>
            </a:p>
          </p:txBody>
        </p:sp>
      </p:grpSp>
      <p:sp>
        <p:nvSpPr>
          <p:cNvPr id="104" name="Google Shape;104;p8"/>
          <p:cNvSpPr txBox="1"/>
          <p:nvPr/>
        </p:nvSpPr>
        <p:spPr>
          <a:xfrm>
            <a:off x="5614536" y="8084393"/>
            <a:ext cx="11833596" cy="2005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7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INFOGRAPHIC</a:t>
            </a:r>
            <a:endParaRPr/>
          </a:p>
        </p:txBody>
      </p:sp>
      <p:sp>
        <p:nvSpPr>
          <p:cNvPr id="105" name="Google Shape;105;p8"/>
          <p:cNvSpPr/>
          <p:nvPr/>
        </p:nvSpPr>
        <p:spPr>
          <a:xfrm>
            <a:off x="1307274" y="2899021"/>
            <a:ext cx="6568552" cy="5265464"/>
          </a:xfrm>
          <a:custGeom>
            <a:rect b="b" l="l" r="r" t="t"/>
            <a:pathLst>
              <a:path extrusionOk="0" h="5265464" w="6568552">
                <a:moveTo>
                  <a:pt x="0" y="0"/>
                </a:moveTo>
                <a:lnTo>
                  <a:pt x="6568552" y="0"/>
                </a:lnTo>
                <a:lnTo>
                  <a:pt x="6568552" y="5265464"/>
                </a:lnTo>
                <a:lnTo>
                  <a:pt x="0" y="5265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1619" l="-35054" r="-211230" t="-106482"/>
            </a:stretch>
          </a:blipFill>
          <a:ln>
            <a:noFill/>
          </a:ln>
        </p:spPr>
      </p:sp>
      <p:sp>
        <p:nvSpPr>
          <p:cNvPr id="106" name="Google Shape;106;p8"/>
          <p:cNvSpPr txBox="1"/>
          <p:nvPr/>
        </p:nvSpPr>
        <p:spPr>
          <a:xfrm>
            <a:off x="906596" y="225858"/>
            <a:ext cx="12426889" cy="2005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7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TRIP PLANNING</a:t>
            </a:r>
            <a:endParaRPr/>
          </a:p>
        </p:txBody>
      </p:sp>
      <p:sp>
        <p:nvSpPr>
          <p:cNvPr id="107" name="Google Shape;107;p8"/>
          <p:cNvSpPr txBox="1"/>
          <p:nvPr/>
        </p:nvSpPr>
        <p:spPr>
          <a:xfrm>
            <a:off x="906596" y="8726460"/>
            <a:ext cx="2990912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Presenter’s Name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17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293" name="Google Shape;293;p17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4" name="Google Shape;294;p17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5" name="Google Shape;295;p17"/>
          <p:cNvPicPr preferRelativeResize="0"/>
          <p:nvPr/>
        </p:nvPicPr>
        <p:blipFill rotWithShape="1">
          <a:blip r:embed="rId3">
            <a:alphaModFix/>
          </a:blip>
          <a:srcRect b="14075" l="3393" r="0" t="44068"/>
          <a:stretch/>
        </p:blipFill>
        <p:spPr>
          <a:xfrm>
            <a:off x="406767" y="406767"/>
            <a:ext cx="17474467" cy="9473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7"/>
          <p:cNvGrpSpPr/>
          <p:nvPr/>
        </p:nvGrpSpPr>
        <p:grpSpPr>
          <a:xfrm>
            <a:off x="4485515" y="3424415"/>
            <a:ext cx="2927164" cy="2180903"/>
            <a:chOff x="0" y="0"/>
            <a:chExt cx="3902885" cy="2907870"/>
          </a:xfrm>
        </p:grpSpPr>
        <p:sp>
          <p:nvSpPr>
            <p:cNvPr id="297" name="Google Shape;297;p17"/>
            <p:cNvSpPr/>
            <p:nvPr/>
          </p:nvSpPr>
          <p:spPr>
            <a:xfrm rot="-821058">
              <a:off x="203728" y="383062"/>
              <a:ext cx="3495430" cy="2141745"/>
            </a:xfrm>
            <a:custGeom>
              <a:rect b="b" l="l" r="r" t="t"/>
              <a:pathLst>
                <a:path extrusionOk="0" h="2141745" w="3495430">
                  <a:moveTo>
                    <a:pt x="0" y="0"/>
                  </a:moveTo>
                  <a:lnTo>
                    <a:pt x="3495430" y="0"/>
                  </a:lnTo>
                  <a:lnTo>
                    <a:pt x="3495430" y="2141746"/>
                  </a:lnTo>
                  <a:lnTo>
                    <a:pt x="0" y="21417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98" name="Google Shape;298;p17"/>
            <p:cNvGrpSpPr/>
            <p:nvPr/>
          </p:nvGrpSpPr>
          <p:grpSpPr>
            <a:xfrm rot="-821058">
              <a:off x="520095" y="960737"/>
              <a:ext cx="2818555" cy="805105"/>
              <a:chOff x="0" y="-19050"/>
              <a:chExt cx="713101" cy="203693"/>
            </a:xfrm>
          </p:grpSpPr>
          <p:sp>
            <p:nvSpPr>
              <p:cNvPr id="299" name="Google Shape;299;p17"/>
              <p:cNvSpPr/>
              <p:nvPr/>
            </p:nvSpPr>
            <p:spPr>
              <a:xfrm>
                <a:off x="0" y="0"/>
                <a:ext cx="713101" cy="184643"/>
              </a:xfrm>
              <a:custGeom>
                <a:rect b="b" l="l" r="r" t="t"/>
                <a:pathLst>
                  <a:path extrusionOk="0" h="184643" w="713101">
                    <a:moveTo>
                      <a:pt x="0" y="0"/>
                    </a:moveTo>
                    <a:lnTo>
                      <a:pt x="713101" y="0"/>
                    </a:lnTo>
                    <a:lnTo>
                      <a:pt x="713101" y="184643"/>
                    </a:lnTo>
                    <a:lnTo>
                      <a:pt x="0" y="1846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00" name="Google Shape;300;p17"/>
              <p:cNvSpPr txBox="1"/>
              <p:nvPr/>
            </p:nvSpPr>
            <p:spPr>
              <a:xfrm>
                <a:off x="0" y="-19050"/>
                <a:ext cx="713101" cy="203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650" lIns="39650" spcFirstLastPara="1" rIns="39650" wrap="square" tIns="39650">
                <a:noAutofit/>
              </a:bodyPr>
              <a:lstStyle/>
              <a:p>
                <a:pPr indent="0" lvl="0" marL="0" marR="0" rtl="0" algn="ctr">
                  <a:lnSpc>
                    <a:spcPct val="10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17"/>
            <p:cNvSpPr txBox="1"/>
            <p:nvPr/>
          </p:nvSpPr>
          <p:spPr>
            <a:xfrm rot="-821058">
              <a:off x="722888" y="816883"/>
              <a:ext cx="2431501" cy="1176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1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6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Gustave Flaubert</a:t>
              </a:r>
              <a:endParaRPr/>
            </a:p>
          </p:txBody>
        </p:sp>
      </p:grpSp>
      <p:sp>
        <p:nvSpPr>
          <p:cNvPr id="302" name="Google Shape;302;p17"/>
          <p:cNvSpPr txBox="1"/>
          <p:nvPr/>
        </p:nvSpPr>
        <p:spPr>
          <a:xfrm>
            <a:off x="7543960" y="1590716"/>
            <a:ext cx="9724800" cy="7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78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"TRAVEL MAKES ONE MODEST. YOU SEE WHAT A TINY PLACE YOU OCCUPY IN THE WORLD."</a:t>
            </a:r>
            <a:endParaRPr/>
          </a:p>
        </p:txBody>
      </p:sp>
      <p:pic>
        <p:nvPicPr>
          <p:cNvPr id="303" name="Google Shape;303;p17"/>
          <p:cNvPicPr preferRelativeResize="0"/>
          <p:nvPr/>
        </p:nvPicPr>
        <p:blipFill rotWithShape="1">
          <a:blip r:embed="rId5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 rotWithShape="1">
          <a:blip r:embed="rId6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8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310" name="Google Shape;310;p18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11" name="Google Shape;311;p18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2" name="Google Shape;312;p18"/>
          <p:cNvPicPr preferRelativeResize="0"/>
          <p:nvPr/>
        </p:nvPicPr>
        <p:blipFill rotWithShape="1">
          <a:blip r:embed="rId3">
            <a:alphaModFix/>
          </a:blip>
          <a:srcRect b="28320" l="0" r="0" t="0"/>
          <a:stretch/>
        </p:blipFill>
        <p:spPr>
          <a:xfrm flipH="1">
            <a:off x="406767" y="3293574"/>
            <a:ext cx="11129320" cy="5318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18"/>
          <p:cNvCxnSpPr/>
          <p:nvPr/>
        </p:nvCxnSpPr>
        <p:spPr>
          <a:xfrm rot="10800000">
            <a:off x="11536087" y="406767"/>
            <a:ext cx="0" cy="9473467"/>
          </a:xfrm>
          <a:prstGeom prst="straightConnector1">
            <a:avLst/>
          </a:prstGeom>
          <a:noFill/>
          <a:ln cap="flat" cmpd="sng" w="38100">
            <a:solidFill>
              <a:srgbClr val="FFAA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4" name="Google Shape;314;p18"/>
          <p:cNvSpPr/>
          <p:nvPr/>
        </p:nvSpPr>
        <p:spPr>
          <a:xfrm>
            <a:off x="11102565" y="829199"/>
            <a:ext cx="867044" cy="867044"/>
          </a:xfrm>
          <a:custGeom>
            <a:rect b="b" l="l" r="r" t="t"/>
            <a:pathLst>
              <a:path extrusionOk="0" h="867044" w="867044">
                <a:moveTo>
                  <a:pt x="0" y="0"/>
                </a:moveTo>
                <a:lnTo>
                  <a:pt x="867044" y="0"/>
                </a:lnTo>
                <a:lnTo>
                  <a:pt x="867044" y="867044"/>
                </a:lnTo>
                <a:lnTo>
                  <a:pt x="0" y="867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18"/>
          <p:cNvSpPr/>
          <p:nvPr/>
        </p:nvSpPr>
        <p:spPr>
          <a:xfrm>
            <a:off x="11102565" y="3119095"/>
            <a:ext cx="867044" cy="867044"/>
          </a:xfrm>
          <a:custGeom>
            <a:rect b="b" l="l" r="r" t="t"/>
            <a:pathLst>
              <a:path extrusionOk="0" h="867044" w="867044">
                <a:moveTo>
                  <a:pt x="0" y="0"/>
                </a:moveTo>
                <a:lnTo>
                  <a:pt x="867044" y="0"/>
                </a:lnTo>
                <a:lnTo>
                  <a:pt x="867044" y="867043"/>
                </a:lnTo>
                <a:lnTo>
                  <a:pt x="0" y="867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18"/>
          <p:cNvSpPr/>
          <p:nvPr/>
        </p:nvSpPr>
        <p:spPr>
          <a:xfrm>
            <a:off x="11102565" y="5492615"/>
            <a:ext cx="867044" cy="867044"/>
          </a:xfrm>
          <a:custGeom>
            <a:rect b="b" l="l" r="r" t="t"/>
            <a:pathLst>
              <a:path extrusionOk="0" h="867044" w="867044">
                <a:moveTo>
                  <a:pt x="0" y="0"/>
                </a:moveTo>
                <a:lnTo>
                  <a:pt x="867044" y="0"/>
                </a:lnTo>
                <a:lnTo>
                  <a:pt x="867044" y="867044"/>
                </a:lnTo>
                <a:lnTo>
                  <a:pt x="0" y="867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18"/>
          <p:cNvSpPr/>
          <p:nvPr/>
        </p:nvSpPr>
        <p:spPr>
          <a:xfrm>
            <a:off x="11102565" y="7970342"/>
            <a:ext cx="867044" cy="867044"/>
          </a:xfrm>
          <a:custGeom>
            <a:rect b="b" l="l" r="r" t="t"/>
            <a:pathLst>
              <a:path extrusionOk="0" h="867044" w="867044">
                <a:moveTo>
                  <a:pt x="0" y="0"/>
                </a:moveTo>
                <a:lnTo>
                  <a:pt x="867044" y="0"/>
                </a:lnTo>
                <a:lnTo>
                  <a:pt x="867044" y="867044"/>
                </a:lnTo>
                <a:lnTo>
                  <a:pt x="0" y="867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8" name="Google Shape;318;p18"/>
          <p:cNvGrpSpPr/>
          <p:nvPr/>
        </p:nvGrpSpPr>
        <p:grpSpPr>
          <a:xfrm>
            <a:off x="5149689" y="2923004"/>
            <a:ext cx="1643475" cy="668811"/>
            <a:chOff x="0" y="-96440"/>
            <a:chExt cx="2191300" cy="891747"/>
          </a:xfrm>
        </p:grpSpPr>
        <p:grpSp>
          <p:nvGrpSpPr>
            <p:cNvPr id="319" name="Google Shape;319;p18"/>
            <p:cNvGrpSpPr/>
            <p:nvPr/>
          </p:nvGrpSpPr>
          <p:grpSpPr>
            <a:xfrm>
              <a:off x="0" y="-96440"/>
              <a:ext cx="2191300" cy="891747"/>
              <a:chOff x="0" y="-19050"/>
              <a:chExt cx="432849" cy="176148"/>
            </a:xfrm>
          </p:grpSpPr>
          <p:sp>
            <p:nvSpPr>
              <p:cNvPr id="320" name="Google Shape;320;p18"/>
              <p:cNvSpPr/>
              <p:nvPr/>
            </p:nvSpPr>
            <p:spPr>
              <a:xfrm>
                <a:off x="0" y="0"/>
                <a:ext cx="432849" cy="157098"/>
              </a:xfrm>
              <a:custGeom>
                <a:rect b="b" l="l" r="r" t="t"/>
                <a:pathLst>
                  <a:path extrusionOk="0" h="157098" w="432849">
                    <a:moveTo>
                      <a:pt x="0" y="0"/>
                    </a:moveTo>
                    <a:lnTo>
                      <a:pt x="432849" y="0"/>
                    </a:lnTo>
                    <a:lnTo>
                      <a:pt x="432849" y="157098"/>
                    </a:lnTo>
                    <a:lnTo>
                      <a:pt x="0" y="157098"/>
                    </a:lnTo>
                    <a:close/>
                  </a:path>
                </a:pathLst>
              </a:custGeom>
              <a:solidFill>
                <a:srgbClr val="FFAA45"/>
              </a:solidFill>
              <a:ln>
                <a:noFill/>
              </a:ln>
            </p:spPr>
          </p:sp>
          <p:sp>
            <p:nvSpPr>
              <p:cNvPr id="321" name="Google Shape;321;p18"/>
              <p:cNvSpPr txBox="1"/>
              <p:nvPr/>
            </p:nvSpPr>
            <p:spPr>
              <a:xfrm>
                <a:off x="0" y="-19050"/>
                <a:ext cx="432849" cy="176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2" name="Google Shape;322;p18"/>
            <p:cNvSpPr txBox="1"/>
            <p:nvPr/>
          </p:nvSpPr>
          <p:spPr>
            <a:xfrm>
              <a:off x="214227" y="41736"/>
              <a:ext cx="1762800" cy="6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431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1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Day 1</a:t>
              </a:r>
              <a:endParaRPr/>
            </a:p>
          </p:txBody>
        </p:sp>
      </p:grpSp>
      <p:grpSp>
        <p:nvGrpSpPr>
          <p:cNvPr id="323" name="Google Shape;323;p18"/>
          <p:cNvGrpSpPr/>
          <p:nvPr/>
        </p:nvGrpSpPr>
        <p:grpSpPr>
          <a:xfrm>
            <a:off x="916813" y="8892157"/>
            <a:ext cx="1024608" cy="577734"/>
            <a:chOff x="0" y="-19050"/>
            <a:chExt cx="754533" cy="425450"/>
          </a:xfrm>
        </p:grpSpPr>
        <p:sp>
          <p:nvSpPr>
            <p:cNvPr id="324" name="Google Shape;324;p18"/>
            <p:cNvSpPr/>
            <p:nvPr/>
          </p:nvSpPr>
          <p:spPr>
            <a:xfrm>
              <a:off x="0" y="0"/>
              <a:ext cx="754533" cy="406400"/>
            </a:xfrm>
            <a:custGeom>
              <a:rect b="b" l="l" r="r" t="t"/>
              <a:pathLst>
                <a:path extrusionOk="0" h="406400" w="754533">
                  <a:moveTo>
                    <a:pt x="551333" y="0"/>
                  </a:moveTo>
                  <a:cubicBezTo>
                    <a:pt x="663557" y="0"/>
                    <a:pt x="754533" y="90976"/>
                    <a:pt x="754533" y="203200"/>
                  </a:cubicBezTo>
                  <a:cubicBezTo>
                    <a:pt x="754533" y="315424"/>
                    <a:pt x="663557" y="406400"/>
                    <a:pt x="5513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8"/>
            <p:cNvSpPr txBox="1"/>
            <p:nvPr/>
          </p:nvSpPr>
          <p:spPr>
            <a:xfrm>
              <a:off x="0" y="-19050"/>
              <a:ext cx="754533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18"/>
          <p:cNvGrpSpPr/>
          <p:nvPr/>
        </p:nvGrpSpPr>
        <p:grpSpPr>
          <a:xfrm>
            <a:off x="3761317" y="8892157"/>
            <a:ext cx="1174833" cy="577734"/>
            <a:chOff x="0" y="-19050"/>
            <a:chExt cx="865161" cy="425450"/>
          </a:xfrm>
        </p:grpSpPr>
        <p:sp>
          <p:nvSpPr>
            <p:cNvPr id="327" name="Google Shape;327;p18"/>
            <p:cNvSpPr/>
            <p:nvPr/>
          </p:nvSpPr>
          <p:spPr>
            <a:xfrm>
              <a:off x="0" y="0"/>
              <a:ext cx="865161" cy="406400"/>
            </a:xfrm>
            <a:custGeom>
              <a:rect b="b" l="l" r="r" t="t"/>
              <a:pathLst>
                <a:path extrusionOk="0" h="406400" w="865161">
                  <a:moveTo>
                    <a:pt x="661961" y="0"/>
                  </a:moveTo>
                  <a:cubicBezTo>
                    <a:pt x="774185" y="0"/>
                    <a:pt x="865161" y="90976"/>
                    <a:pt x="865161" y="203200"/>
                  </a:cubicBezTo>
                  <a:cubicBezTo>
                    <a:pt x="865161" y="315424"/>
                    <a:pt x="774185" y="406400"/>
                    <a:pt x="66196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8"/>
            <p:cNvSpPr txBox="1"/>
            <p:nvPr/>
          </p:nvSpPr>
          <p:spPr>
            <a:xfrm>
              <a:off x="0" y="-19050"/>
              <a:ext cx="865161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8"/>
          <p:cNvSpPr txBox="1"/>
          <p:nvPr/>
        </p:nvSpPr>
        <p:spPr>
          <a:xfrm>
            <a:off x="1145161" y="810149"/>
            <a:ext cx="8237404" cy="1820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52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ITINERARY</a:t>
            </a:r>
            <a:endParaRPr/>
          </a:p>
        </p:txBody>
      </p:sp>
      <p:sp>
        <p:nvSpPr>
          <p:cNvPr id="330" name="Google Shape;330;p18"/>
          <p:cNvSpPr txBox="1"/>
          <p:nvPr/>
        </p:nvSpPr>
        <p:spPr>
          <a:xfrm>
            <a:off x="12355751" y="859981"/>
            <a:ext cx="1951992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MORNING</a:t>
            </a:r>
            <a:endParaRPr/>
          </a:p>
        </p:txBody>
      </p:sp>
      <p:sp>
        <p:nvSpPr>
          <p:cNvPr id="331" name="Google Shape;331;p18"/>
          <p:cNvSpPr txBox="1"/>
          <p:nvPr/>
        </p:nvSpPr>
        <p:spPr>
          <a:xfrm>
            <a:off x="12355751" y="3296713"/>
            <a:ext cx="1597637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MIDDAY</a:t>
            </a:r>
            <a:endParaRPr/>
          </a:p>
        </p:txBody>
      </p:sp>
      <p:sp>
        <p:nvSpPr>
          <p:cNvPr id="332" name="Google Shape;332;p18"/>
          <p:cNvSpPr txBox="1"/>
          <p:nvPr/>
        </p:nvSpPr>
        <p:spPr>
          <a:xfrm>
            <a:off x="12355751" y="5681557"/>
            <a:ext cx="2355253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AFTERNOON</a:t>
            </a:r>
            <a:endParaRPr/>
          </a:p>
        </p:txBody>
      </p:sp>
      <p:sp>
        <p:nvSpPr>
          <p:cNvPr id="333" name="Google Shape;333;p18"/>
          <p:cNvSpPr txBox="1"/>
          <p:nvPr/>
        </p:nvSpPr>
        <p:spPr>
          <a:xfrm>
            <a:off x="12355751" y="8144824"/>
            <a:ext cx="1642806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EVENING</a:t>
            </a:r>
            <a:endParaRPr/>
          </a:p>
        </p:txBody>
      </p:sp>
      <p:sp>
        <p:nvSpPr>
          <p:cNvPr id="334" name="Google Shape;334;p18"/>
          <p:cNvSpPr txBox="1"/>
          <p:nvPr/>
        </p:nvSpPr>
        <p:spPr>
          <a:xfrm>
            <a:off x="12355751" y="1386363"/>
            <a:ext cx="488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Arrive in Ubud, check into accommodation.</a:t>
            </a:r>
            <a:endParaRPr/>
          </a:p>
        </p:txBody>
      </p:sp>
      <p:sp>
        <p:nvSpPr>
          <p:cNvPr id="335" name="Google Shape;335;p18"/>
          <p:cNvSpPr txBox="1"/>
          <p:nvPr/>
        </p:nvSpPr>
        <p:spPr>
          <a:xfrm>
            <a:off x="12355751" y="3823096"/>
            <a:ext cx="33780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Visit Ubud Monkey Forest and explore its lush surroundings.</a:t>
            </a:r>
            <a:endParaRPr/>
          </a:p>
        </p:txBody>
      </p:sp>
      <p:sp>
        <p:nvSpPr>
          <p:cNvPr id="336" name="Google Shape;336;p18"/>
          <p:cNvSpPr txBox="1"/>
          <p:nvPr/>
        </p:nvSpPr>
        <p:spPr>
          <a:xfrm>
            <a:off x="12355751" y="6207940"/>
            <a:ext cx="55254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Have lunch at a local warung (small restaurant) and stroll through Ubud Art Market.</a:t>
            </a:r>
            <a:endParaRPr/>
          </a:p>
        </p:txBody>
      </p:sp>
      <p:sp>
        <p:nvSpPr>
          <p:cNvPr id="337" name="Google Shape;337;p18"/>
          <p:cNvSpPr txBox="1"/>
          <p:nvPr/>
        </p:nvSpPr>
        <p:spPr>
          <a:xfrm>
            <a:off x="12355751" y="8671207"/>
            <a:ext cx="47445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Visit Pura Taman Saraswati (Lotus Temple) and nearby cafes for dinner.</a:t>
            </a:r>
            <a:endParaRPr/>
          </a:p>
        </p:txBody>
      </p:sp>
      <p:sp>
        <p:nvSpPr>
          <p:cNvPr id="338" name="Google Shape;338;p18"/>
          <p:cNvSpPr txBox="1"/>
          <p:nvPr/>
        </p:nvSpPr>
        <p:spPr>
          <a:xfrm>
            <a:off x="1095126" y="8994972"/>
            <a:ext cx="66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City</a:t>
            </a:r>
            <a:endParaRPr/>
          </a:p>
        </p:txBody>
      </p:sp>
      <p:sp>
        <p:nvSpPr>
          <p:cNvPr id="339" name="Google Shape;339;p18"/>
          <p:cNvSpPr txBox="1"/>
          <p:nvPr/>
        </p:nvSpPr>
        <p:spPr>
          <a:xfrm>
            <a:off x="3836430" y="8994972"/>
            <a:ext cx="102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Dates</a:t>
            </a:r>
            <a:endParaRPr/>
          </a:p>
        </p:txBody>
      </p:sp>
      <p:sp>
        <p:nvSpPr>
          <p:cNvPr id="340" name="Google Shape;340;p18"/>
          <p:cNvSpPr txBox="1"/>
          <p:nvPr/>
        </p:nvSpPr>
        <p:spPr>
          <a:xfrm>
            <a:off x="2144633" y="8994972"/>
            <a:ext cx="15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Bali</a:t>
            </a:r>
            <a:endParaRPr/>
          </a:p>
        </p:txBody>
      </p:sp>
      <p:sp>
        <p:nvSpPr>
          <p:cNvPr id="341" name="Google Shape;341;p18"/>
          <p:cNvSpPr txBox="1"/>
          <p:nvPr/>
        </p:nvSpPr>
        <p:spPr>
          <a:xfrm>
            <a:off x="5151258" y="8994972"/>
            <a:ext cx="30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July 1–July 4</a:t>
            </a:r>
            <a:endParaRPr/>
          </a:p>
        </p:txBody>
      </p:sp>
      <p:pic>
        <p:nvPicPr>
          <p:cNvPr id="342" name="Google Shape;342;p18"/>
          <p:cNvPicPr preferRelativeResize="0"/>
          <p:nvPr/>
        </p:nvPicPr>
        <p:blipFill rotWithShape="1">
          <a:blip r:embed="rId5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/>
          <p:cNvPicPr preferRelativeResize="0"/>
          <p:nvPr/>
        </p:nvPicPr>
        <p:blipFill rotWithShape="1">
          <a:blip r:embed="rId6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9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349" name="Google Shape;349;p19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50" name="Google Shape;350;p19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1" name="Google Shape;351;p19"/>
          <p:cNvCxnSpPr/>
          <p:nvPr/>
        </p:nvCxnSpPr>
        <p:spPr>
          <a:xfrm>
            <a:off x="10930853" y="3927057"/>
            <a:ext cx="5916621" cy="0"/>
          </a:xfrm>
          <a:prstGeom prst="straightConnector1">
            <a:avLst/>
          </a:prstGeom>
          <a:noFill/>
          <a:ln cap="flat" cmpd="sng" w="57150">
            <a:solidFill>
              <a:srgbClr val="FFAA45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352" name="Google Shape;352;p19"/>
          <p:cNvCxnSpPr/>
          <p:nvPr/>
        </p:nvCxnSpPr>
        <p:spPr>
          <a:xfrm rot="10800000">
            <a:off x="1440525" y="3898482"/>
            <a:ext cx="5916621" cy="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353" name="Google Shape;353;p19"/>
          <p:cNvCxnSpPr/>
          <p:nvPr/>
        </p:nvCxnSpPr>
        <p:spPr>
          <a:xfrm>
            <a:off x="10930853" y="7324764"/>
            <a:ext cx="5916621" cy="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354" name="Google Shape;354;p19"/>
          <p:cNvCxnSpPr/>
          <p:nvPr/>
        </p:nvCxnSpPr>
        <p:spPr>
          <a:xfrm rot="10800000">
            <a:off x="1440525" y="7353339"/>
            <a:ext cx="5916621" cy="0"/>
          </a:xfrm>
          <a:prstGeom prst="straightConnector1">
            <a:avLst/>
          </a:prstGeom>
          <a:noFill/>
          <a:ln cap="flat" cmpd="sng" w="57150">
            <a:solidFill>
              <a:srgbClr val="FFAA45"/>
            </a:solidFill>
            <a:prstDash val="dot"/>
            <a:round/>
            <a:headEnd len="sm" w="sm" type="none"/>
            <a:tailEnd len="lg" w="lg" type="oval"/>
          </a:ln>
        </p:spPr>
      </p:cxnSp>
      <p:sp>
        <p:nvSpPr>
          <p:cNvPr id="355" name="Google Shape;355;p19"/>
          <p:cNvSpPr/>
          <p:nvPr/>
        </p:nvSpPr>
        <p:spPr>
          <a:xfrm>
            <a:off x="9349016" y="2863793"/>
            <a:ext cx="2927447" cy="2927447"/>
          </a:xfrm>
          <a:custGeom>
            <a:rect b="b" l="l" r="r" t="t"/>
            <a:pathLst>
              <a:path extrusionOk="0" h="2927447" w="2927447">
                <a:moveTo>
                  <a:pt x="0" y="0"/>
                </a:moveTo>
                <a:lnTo>
                  <a:pt x="2927447" y="0"/>
                </a:lnTo>
                <a:lnTo>
                  <a:pt x="2927447" y="2927446"/>
                </a:lnTo>
                <a:lnTo>
                  <a:pt x="0" y="2927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19"/>
          <p:cNvSpPr/>
          <p:nvPr/>
        </p:nvSpPr>
        <p:spPr>
          <a:xfrm rot="10800000">
            <a:off x="6011537" y="6153197"/>
            <a:ext cx="2927447" cy="2927447"/>
          </a:xfrm>
          <a:custGeom>
            <a:rect b="b" l="l" r="r" t="t"/>
            <a:pathLst>
              <a:path extrusionOk="0" h="2927447" w="2927447">
                <a:moveTo>
                  <a:pt x="0" y="0"/>
                </a:moveTo>
                <a:lnTo>
                  <a:pt x="2927447" y="0"/>
                </a:lnTo>
                <a:lnTo>
                  <a:pt x="2927447" y="2927446"/>
                </a:lnTo>
                <a:lnTo>
                  <a:pt x="0" y="2927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19"/>
          <p:cNvSpPr/>
          <p:nvPr/>
        </p:nvSpPr>
        <p:spPr>
          <a:xfrm flipH="1">
            <a:off x="6011537" y="2863793"/>
            <a:ext cx="2927447" cy="2927447"/>
          </a:xfrm>
          <a:custGeom>
            <a:rect b="b" l="l" r="r" t="t"/>
            <a:pathLst>
              <a:path extrusionOk="0" h="2927447" w="2927447">
                <a:moveTo>
                  <a:pt x="2927447" y="0"/>
                </a:moveTo>
                <a:lnTo>
                  <a:pt x="0" y="0"/>
                </a:lnTo>
                <a:lnTo>
                  <a:pt x="0" y="2927446"/>
                </a:lnTo>
                <a:lnTo>
                  <a:pt x="2927447" y="2927446"/>
                </a:lnTo>
                <a:lnTo>
                  <a:pt x="292744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19"/>
          <p:cNvSpPr/>
          <p:nvPr/>
        </p:nvSpPr>
        <p:spPr>
          <a:xfrm flipH="1" rot="10800000">
            <a:off x="9349016" y="6153197"/>
            <a:ext cx="2927447" cy="2927447"/>
          </a:xfrm>
          <a:custGeom>
            <a:rect b="b" l="l" r="r" t="t"/>
            <a:pathLst>
              <a:path extrusionOk="0" h="2927447" w="2927447">
                <a:moveTo>
                  <a:pt x="2927447" y="0"/>
                </a:moveTo>
                <a:lnTo>
                  <a:pt x="0" y="0"/>
                </a:lnTo>
                <a:lnTo>
                  <a:pt x="0" y="2927446"/>
                </a:lnTo>
                <a:lnTo>
                  <a:pt x="2927447" y="2927446"/>
                </a:lnTo>
                <a:lnTo>
                  <a:pt x="292744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19"/>
          <p:cNvSpPr/>
          <p:nvPr/>
        </p:nvSpPr>
        <p:spPr>
          <a:xfrm>
            <a:off x="7145524" y="4128555"/>
            <a:ext cx="1177961" cy="1171536"/>
          </a:xfrm>
          <a:custGeom>
            <a:rect b="b" l="l" r="r" t="t"/>
            <a:pathLst>
              <a:path extrusionOk="0" h="1171536" w="1177961">
                <a:moveTo>
                  <a:pt x="0" y="0"/>
                </a:moveTo>
                <a:lnTo>
                  <a:pt x="1177961" y="0"/>
                </a:lnTo>
                <a:lnTo>
                  <a:pt x="1177961" y="1171536"/>
                </a:lnTo>
                <a:lnTo>
                  <a:pt x="0" y="1171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19"/>
          <p:cNvSpPr/>
          <p:nvPr/>
        </p:nvSpPr>
        <p:spPr>
          <a:xfrm>
            <a:off x="7080396" y="6505268"/>
            <a:ext cx="1308219" cy="1308219"/>
          </a:xfrm>
          <a:custGeom>
            <a:rect b="b" l="l" r="r" t="t"/>
            <a:pathLst>
              <a:path extrusionOk="0" h="1308219" w="1308219">
                <a:moveTo>
                  <a:pt x="0" y="0"/>
                </a:moveTo>
                <a:lnTo>
                  <a:pt x="1308218" y="0"/>
                </a:lnTo>
                <a:lnTo>
                  <a:pt x="1308218" y="1308218"/>
                </a:lnTo>
                <a:lnTo>
                  <a:pt x="0" y="1308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19"/>
          <p:cNvSpPr/>
          <p:nvPr/>
        </p:nvSpPr>
        <p:spPr>
          <a:xfrm>
            <a:off x="9855496" y="6468807"/>
            <a:ext cx="1283921" cy="1246570"/>
          </a:xfrm>
          <a:custGeom>
            <a:rect b="b" l="l" r="r" t="t"/>
            <a:pathLst>
              <a:path extrusionOk="0" h="1246570" w="1283921">
                <a:moveTo>
                  <a:pt x="0" y="0"/>
                </a:moveTo>
                <a:lnTo>
                  <a:pt x="1283921" y="0"/>
                </a:lnTo>
                <a:lnTo>
                  <a:pt x="1283921" y="1246571"/>
                </a:lnTo>
                <a:lnTo>
                  <a:pt x="0" y="1246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19"/>
          <p:cNvSpPr/>
          <p:nvPr/>
        </p:nvSpPr>
        <p:spPr>
          <a:xfrm>
            <a:off x="9855496" y="4223095"/>
            <a:ext cx="1472554" cy="950466"/>
          </a:xfrm>
          <a:custGeom>
            <a:rect b="b" l="l" r="r" t="t"/>
            <a:pathLst>
              <a:path extrusionOk="0" h="950466" w="1472554">
                <a:moveTo>
                  <a:pt x="0" y="0"/>
                </a:moveTo>
                <a:lnTo>
                  <a:pt x="1472554" y="0"/>
                </a:lnTo>
                <a:lnTo>
                  <a:pt x="1472554" y="950467"/>
                </a:lnTo>
                <a:lnTo>
                  <a:pt x="0" y="950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19"/>
          <p:cNvSpPr txBox="1"/>
          <p:nvPr/>
        </p:nvSpPr>
        <p:spPr>
          <a:xfrm>
            <a:off x="3343240" y="722199"/>
            <a:ext cx="11601520" cy="1817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52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INFOGRAPHICS</a:t>
            </a:r>
            <a:endParaRPr/>
          </a:p>
        </p:txBody>
      </p:sp>
      <p:sp>
        <p:nvSpPr>
          <p:cNvPr id="364" name="Google Shape;364;p19"/>
          <p:cNvSpPr txBox="1"/>
          <p:nvPr/>
        </p:nvSpPr>
        <p:spPr>
          <a:xfrm>
            <a:off x="1240618" y="4173518"/>
            <a:ext cx="42051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365" name="Google Shape;365;p19"/>
          <p:cNvSpPr txBox="1"/>
          <p:nvPr/>
        </p:nvSpPr>
        <p:spPr>
          <a:xfrm>
            <a:off x="1240618" y="7661883"/>
            <a:ext cx="42051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366" name="Google Shape;366;p19"/>
          <p:cNvSpPr txBox="1"/>
          <p:nvPr/>
        </p:nvSpPr>
        <p:spPr>
          <a:xfrm>
            <a:off x="12686038" y="7661883"/>
            <a:ext cx="42051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367" name="Google Shape;367;p19"/>
          <p:cNvSpPr txBox="1"/>
          <p:nvPr/>
        </p:nvSpPr>
        <p:spPr>
          <a:xfrm>
            <a:off x="12686038" y="4173518"/>
            <a:ext cx="42051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368" name="Google Shape;368;p19"/>
          <p:cNvSpPr txBox="1"/>
          <p:nvPr/>
        </p:nvSpPr>
        <p:spPr>
          <a:xfrm>
            <a:off x="7205419" y="3195706"/>
            <a:ext cx="1454755" cy="70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10%</a:t>
            </a:r>
            <a:endParaRPr/>
          </a:p>
        </p:txBody>
      </p:sp>
      <p:sp>
        <p:nvSpPr>
          <p:cNvPr id="369" name="Google Shape;369;p19"/>
          <p:cNvSpPr txBox="1"/>
          <p:nvPr/>
        </p:nvSpPr>
        <p:spPr>
          <a:xfrm>
            <a:off x="7205419" y="8070661"/>
            <a:ext cx="1454755" cy="70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20%</a:t>
            </a:r>
            <a:endParaRPr/>
          </a:p>
        </p:txBody>
      </p:sp>
      <p:sp>
        <p:nvSpPr>
          <p:cNvPr id="370" name="Google Shape;370;p19"/>
          <p:cNvSpPr txBox="1"/>
          <p:nvPr/>
        </p:nvSpPr>
        <p:spPr>
          <a:xfrm>
            <a:off x="9627825" y="3195706"/>
            <a:ext cx="1454755" cy="70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30%</a:t>
            </a:r>
            <a:endParaRPr/>
          </a:p>
        </p:txBody>
      </p:sp>
      <p:sp>
        <p:nvSpPr>
          <p:cNvPr id="371" name="Google Shape;371;p19"/>
          <p:cNvSpPr txBox="1"/>
          <p:nvPr/>
        </p:nvSpPr>
        <p:spPr>
          <a:xfrm>
            <a:off x="9627825" y="8070661"/>
            <a:ext cx="1454755" cy="70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40%</a:t>
            </a:r>
            <a:endParaRPr/>
          </a:p>
        </p:txBody>
      </p:sp>
      <p:sp>
        <p:nvSpPr>
          <p:cNvPr id="372" name="Google Shape;372;p19"/>
          <p:cNvSpPr txBox="1"/>
          <p:nvPr/>
        </p:nvSpPr>
        <p:spPr>
          <a:xfrm>
            <a:off x="1846670" y="3268130"/>
            <a:ext cx="3599192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Main Idea 01</a:t>
            </a:r>
            <a:endParaRPr/>
          </a:p>
        </p:txBody>
      </p:sp>
      <p:sp>
        <p:nvSpPr>
          <p:cNvPr id="373" name="Google Shape;373;p19"/>
          <p:cNvSpPr txBox="1"/>
          <p:nvPr/>
        </p:nvSpPr>
        <p:spPr>
          <a:xfrm>
            <a:off x="1846670" y="6700763"/>
            <a:ext cx="3599192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Main Idea 03</a:t>
            </a:r>
            <a:endParaRPr/>
          </a:p>
        </p:txBody>
      </p:sp>
      <p:sp>
        <p:nvSpPr>
          <p:cNvPr id="374" name="Google Shape;374;p19"/>
          <p:cNvSpPr txBox="1"/>
          <p:nvPr/>
        </p:nvSpPr>
        <p:spPr>
          <a:xfrm>
            <a:off x="12686038" y="3268130"/>
            <a:ext cx="3599192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Main Idea 02</a:t>
            </a:r>
            <a:endParaRPr/>
          </a:p>
        </p:txBody>
      </p:sp>
      <p:sp>
        <p:nvSpPr>
          <p:cNvPr id="375" name="Google Shape;375;p19"/>
          <p:cNvSpPr txBox="1"/>
          <p:nvPr/>
        </p:nvSpPr>
        <p:spPr>
          <a:xfrm>
            <a:off x="12686038" y="6700763"/>
            <a:ext cx="3599192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Main Idea 04</a:t>
            </a:r>
            <a:endParaRPr/>
          </a:p>
        </p:txBody>
      </p:sp>
      <p:pic>
        <p:nvPicPr>
          <p:cNvPr id="376" name="Google Shape;376;p19"/>
          <p:cNvPicPr preferRelativeResize="0"/>
          <p:nvPr/>
        </p:nvPicPr>
        <p:blipFill rotWithShape="1">
          <a:blip r:embed="rId9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9"/>
          <p:cNvPicPr preferRelativeResize="0"/>
          <p:nvPr/>
        </p:nvPicPr>
        <p:blipFill rotWithShape="1">
          <a:blip r:embed="rId10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92C2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 rot="2010766">
            <a:off x="10872665" y="874830"/>
            <a:ext cx="5832420" cy="5556706"/>
          </a:xfrm>
          <a:custGeom>
            <a:rect b="b" l="l" r="r" t="t"/>
            <a:pathLst>
              <a:path extrusionOk="0" h="5556706" w="5832420">
                <a:moveTo>
                  <a:pt x="0" y="0"/>
                </a:moveTo>
                <a:lnTo>
                  <a:pt x="5832420" y="0"/>
                </a:lnTo>
                <a:lnTo>
                  <a:pt x="5832420" y="5556705"/>
                </a:lnTo>
                <a:lnTo>
                  <a:pt x="0" y="5556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3" name="Google Shape;383;p20"/>
          <p:cNvPicPr preferRelativeResize="0"/>
          <p:nvPr/>
        </p:nvPicPr>
        <p:blipFill rotWithShape="1">
          <a:blip r:embed="rId4">
            <a:alphaModFix/>
          </a:blip>
          <a:srcRect b="0" l="0" r="4807" t="0"/>
          <a:stretch/>
        </p:blipFill>
        <p:spPr>
          <a:xfrm>
            <a:off x="8203250" y="1707100"/>
            <a:ext cx="10084750" cy="86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0"/>
          <p:cNvSpPr txBox="1"/>
          <p:nvPr/>
        </p:nvSpPr>
        <p:spPr>
          <a:xfrm>
            <a:off x="1206381" y="5881157"/>
            <a:ext cx="104127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12" u="none" cap="none" strike="noStrike">
                <a:solidFill>
                  <a:srgbClr val="FFB359"/>
                </a:solidFill>
                <a:latin typeface="Marcellus"/>
                <a:ea typeface="Marcellus"/>
                <a:cs typeface="Marcellus"/>
                <a:sym typeface="Marcellus"/>
              </a:rPr>
              <a:t>TIPS &amp; ACTIVITIES</a:t>
            </a:r>
            <a:endParaRPr/>
          </a:p>
        </p:txBody>
      </p:sp>
      <p:sp>
        <p:nvSpPr>
          <p:cNvPr id="385" name="Google Shape;385;p20"/>
          <p:cNvSpPr txBox="1"/>
          <p:nvPr/>
        </p:nvSpPr>
        <p:spPr>
          <a:xfrm>
            <a:off x="-2764027" y="63500"/>
            <a:ext cx="10160700" cy="6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317">
                <a:solidFill>
                  <a:srgbClr val="E6E1D6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pic>
        <p:nvPicPr>
          <p:cNvPr id="386" name="Google Shape;386;p20"/>
          <p:cNvPicPr preferRelativeResize="0"/>
          <p:nvPr/>
        </p:nvPicPr>
        <p:blipFill rotWithShape="1">
          <a:blip r:embed="rId5">
            <a:alphaModFix/>
          </a:blip>
          <a:srcRect b="0" l="64341" r="0" t="0"/>
          <a:stretch/>
        </p:blipFill>
        <p:spPr>
          <a:xfrm>
            <a:off x="0" y="838200"/>
            <a:ext cx="1375350" cy="44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1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392" name="Google Shape;392;p21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3" name="Google Shape;393;p21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94" name="Google Shape;394;p21"/>
          <p:cNvGraphicFramePr/>
          <p:nvPr/>
        </p:nvGraphicFramePr>
        <p:xfrm>
          <a:off x="7421930" y="14355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{8713BBF1-DEC5-4190-8CE7-BCABBC8114EF}</a:tableStyleId>
              </a:tblPr>
              <a:tblGrid>
                <a:gridCol w="2929875"/>
                <a:gridCol w="2634975"/>
                <a:gridCol w="2589600"/>
                <a:gridCol w="1841050"/>
              </a:tblGrid>
              <a:tr h="1477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 u="none" cap="none" strike="noStrike">
                          <a:solidFill>
                            <a:srgbClr val="000000"/>
                          </a:solidFill>
                          <a:latin typeface="Marcellus"/>
                          <a:ea typeface="Marcellus"/>
                          <a:cs typeface="Marcellus"/>
                          <a:sym typeface="Marcellus"/>
                        </a:rPr>
                        <a:t>Category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 u="none" cap="none" strike="noStrike">
                          <a:solidFill>
                            <a:srgbClr val="000000"/>
                          </a:solidFill>
                          <a:latin typeface="Marcellus"/>
                          <a:ea typeface="Marcellus"/>
                          <a:cs typeface="Marcellus"/>
                          <a:sym typeface="Marcellus"/>
                        </a:rPr>
                        <a:t>Budgeted Amount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 u="none" cap="none" strike="noStrike">
                          <a:solidFill>
                            <a:srgbClr val="000000"/>
                          </a:solidFill>
                          <a:latin typeface="Marcellus"/>
                          <a:ea typeface="Marcellus"/>
                          <a:cs typeface="Marcellus"/>
                          <a:sym typeface="Marcellus"/>
                        </a:rPr>
                        <a:t>Actual Spent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 u="none" cap="none" strike="noStrike">
                          <a:solidFill>
                            <a:srgbClr val="000000"/>
                          </a:solidFill>
                          <a:latin typeface="Marcellus"/>
                          <a:ea typeface="Marcellus"/>
                          <a:cs typeface="Marcellus"/>
                          <a:sym typeface="Marcellus"/>
                        </a:rPr>
                        <a:t>Remaining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7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$1000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$950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$50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7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$500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$480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7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$300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$320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-$20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7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$400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$380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7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$200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$180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Total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$2400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$2310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$90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95" name="Google Shape;395;p21"/>
          <p:cNvGrpSpPr/>
          <p:nvPr/>
        </p:nvGrpSpPr>
        <p:grpSpPr>
          <a:xfrm>
            <a:off x="1028700" y="5586931"/>
            <a:ext cx="1930269" cy="607916"/>
            <a:chOff x="0" y="-19050"/>
            <a:chExt cx="1350898" cy="425450"/>
          </a:xfrm>
        </p:grpSpPr>
        <p:sp>
          <p:nvSpPr>
            <p:cNvPr id="396" name="Google Shape;396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Accommodation</a:t>
              </a:r>
              <a:endParaRPr/>
            </a:p>
          </p:txBody>
        </p:sp>
      </p:grpSp>
      <p:grpSp>
        <p:nvGrpSpPr>
          <p:cNvPr id="398" name="Google Shape;398;p21"/>
          <p:cNvGrpSpPr/>
          <p:nvPr/>
        </p:nvGrpSpPr>
        <p:grpSpPr>
          <a:xfrm>
            <a:off x="8022255" y="3049684"/>
            <a:ext cx="1930269" cy="607916"/>
            <a:chOff x="0" y="-19050"/>
            <a:chExt cx="1350898" cy="425450"/>
          </a:xfrm>
        </p:grpSpPr>
        <p:sp>
          <p:nvSpPr>
            <p:cNvPr id="399" name="Google Shape;399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Accommodation</a:t>
              </a:r>
              <a:endParaRPr/>
            </a:p>
          </p:txBody>
        </p:sp>
      </p:grpSp>
      <p:grpSp>
        <p:nvGrpSpPr>
          <p:cNvPr id="401" name="Google Shape;401;p21"/>
          <p:cNvGrpSpPr/>
          <p:nvPr/>
        </p:nvGrpSpPr>
        <p:grpSpPr>
          <a:xfrm>
            <a:off x="1028700" y="6555130"/>
            <a:ext cx="1930269" cy="607916"/>
            <a:chOff x="0" y="-19050"/>
            <a:chExt cx="1350898" cy="425450"/>
          </a:xfrm>
        </p:grpSpPr>
        <p:sp>
          <p:nvSpPr>
            <p:cNvPr id="402" name="Google Shape;402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4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Activities</a:t>
              </a:r>
              <a:endParaRPr/>
            </a:p>
          </p:txBody>
        </p:sp>
      </p:grpSp>
      <p:grpSp>
        <p:nvGrpSpPr>
          <p:cNvPr id="404" name="Google Shape;404;p21"/>
          <p:cNvGrpSpPr/>
          <p:nvPr/>
        </p:nvGrpSpPr>
        <p:grpSpPr>
          <a:xfrm>
            <a:off x="8022255" y="6114291"/>
            <a:ext cx="1930269" cy="607916"/>
            <a:chOff x="0" y="-19050"/>
            <a:chExt cx="1350898" cy="425450"/>
          </a:xfrm>
        </p:grpSpPr>
        <p:sp>
          <p:nvSpPr>
            <p:cNvPr id="405" name="Google Shape;405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4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Activities</a:t>
              </a:r>
              <a:endParaRPr/>
            </a:p>
          </p:txBody>
        </p:sp>
      </p:grpSp>
      <p:grpSp>
        <p:nvGrpSpPr>
          <p:cNvPr id="407" name="Google Shape;407;p21"/>
          <p:cNvGrpSpPr/>
          <p:nvPr/>
        </p:nvGrpSpPr>
        <p:grpSpPr>
          <a:xfrm>
            <a:off x="3323197" y="5586931"/>
            <a:ext cx="1930269" cy="607916"/>
            <a:chOff x="0" y="-19050"/>
            <a:chExt cx="1350898" cy="425450"/>
          </a:xfrm>
        </p:grpSpPr>
        <p:sp>
          <p:nvSpPr>
            <p:cNvPr id="408" name="Google Shape;408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FAF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Transportation</a:t>
              </a:r>
              <a:endParaRPr/>
            </a:p>
          </p:txBody>
        </p:sp>
      </p:grpSp>
      <p:grpSp>
        <p:nvGrpSpPr>
          <p:cNvPr id="410" name="Google Shape;410;p21"/>
          <p:cNvGrpSpPr/>
          <p:nvPr/>
        </p:nvGrpSpPr>
        <p:grpSpPr>
          <a:xfrm>
            <a:off x="8022255" y="4071220"/>
            <a:ext cx="1930269" cy="607916"/>
            <a:chOff x="0" y="-19050"/>
            <a:chExt cx="1350898" cy="425450"/>
          </a:xfrm>
        </p:grpSpPr>
        <p:sp>
          <p:nvSpPr>
            <p:cNvPr id="411" name="Google Shape;411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FAF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Transportation</a:t>
              </a:r>
              <a:endParaRPr/>
            </a:p>
          </p:txBody>
        </p:sp>
      </p:grpSp>
      <p:grpSp>
        <p:nvGrpSpPr>
          <p:cNvPr id="413" name="Google Shape;413;p21"/>
          <p:cNvGrpSpPr/>
          <p:nvPr/>
        </p:nvGrpSpPr>
        <p:grpSpPr>
          <a:xfrm>
            <a:off x="3323197" y="6555130"/>
            <a:ext cx="1930269" cy="607916"/>
            <a:chOff x="0" y="-19050"/>
            <a:chExt cx="1350898" cy="425450"/>
          </a:xfrm>
        </p:grpSpPr>
        <p:sp>
          <p:nvSpPr>
            <p:cNvPr id="414" name="Google Shape;414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F88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Miscellaneous</a:t>
              </a:r>
              <a:endParaRPr/>
            </a:p>
          </p:txBody>
        </p:sp>
      </p:grpSp>
      <p:grpSp>
        <p:nvGrpSpPr>
          <p:cNvPr id="416" name="Google Shape;416;p21"/>
          <p:cNvGrpSpPr/>
          <p:nvPr/>
        </p:nvGrpSpPr>
        <p:grpSpPr>
          <a:xfrm>
            <a:off x="8022255" y="7135826"/>
            <a:ext cx="1930269" cy="607916"/>
            <a:chOff x="0" y="-19050"/>
            <a:chExt cx="1350898" cy="425450"/>
          </a:xfrm>
        </p:grpSpPr>
        <p:sp>
          <p:nvSpPr>
            <p:cNvPr id="417" name="Google Shape;417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F88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Miscellaneous</a:t>
              </a:r>
              <a:endParaRPr/>
            </a:p>
          </p:txBody>
        </p:sp>
      </p:grpSp>
      <p:grpSp>
        <p:nvGrpSpPr>
          <p:cNvPr id="419" name="Google Shape;419;p21"/>
          <p:cNvGrpSpPr/>
          <p:nvPr/>
        </p:nvGrpSpPr>
        <p:grpSpPr>
          <a:xfrm>
            <a:off x="1028700" y="7523330"/>
            <a:ext cx="1930269" cy="607916"/>
            <a:chOff x="0" y="-19050"/>
            <a:chExt cx="1350898" cy="425450"/>
          </a:xfrm>
        </p:grpSpPr>
        <p:sp>
          <p:nvSpPr>
            <p:cNvPr id="420" name="Google Shape;420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Food &amp; Dining</a:t>
              </a:r>
              <a:endParaRPr/>
            </a:p>
          </p:txBody>
        </p:sp>
      </p:grpSp>
      <p:grpSp>
        <p:nvGrpSpPr>
          <p:cNvPr id="422" name="Google Shape;422;p21"/>
          <p:cNvGrpSpPr/>
          <p:nvPr/>
        </p:nvGrpSpPr>
        <p:grpSpPr>
          <a:xfrm>
            <a:off x="8022255" y="5092755"/>
            <a:ext cx="1930269" cy="607916"/>
            <a:chOff x="0" y="-19050"/>
            <a:chExt cx="1350898" cy="425450"/>
          </a:xfrm>
        </p:grpSpPr>
        <p:sp>
          <p:nvSpPr>
            <p:cNvPr id="423" name="Google Shape;423;p21"/>
            <p:cNvSpPr/>
            <p:nvPr/>
          </p:nvSpPr>
          <p:spPr>
            <a:xfrm>
              <a:off x="0" y="0"/>
              <a:ext cx="1350898" cy="406400"/>
            </a:xfrm>
            <a:custGeom>
              <a:rect b="b" l="l" r="r" t="t"/>
              <a:pathLst>
                <a:path extrusionOk="0" h="406400" w="1350898">
                  <a:moveTo>
                    <a:pt x="1147698" y="0"/>
                  </a:moveTo>
                  <a:cubicBezTo>
                    <a:pt x="1259922" y="0"/>
                    <a:pt x="1350898" y="90976"/>
                    <a:pt x="1350898" y="203200"/>
                  </a:cubicBezTo>
                  <a:cubicBezTo>
                    <a:pt x="1350898" y="315424"/>
                    <a:pt x="1259922" y="406400"/>
                    <a:pt x="11476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1"/>
            <p:cNvSpPr txBox="1"/>
            <p:nvPr/>
          </p:nvSpPr>
          <p:spPr>
            <a:xfrm>
              <a:off x="0" y="-19050"/>
              <a:ext cx="1350898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Food &amp; Dining</a:t>
              </a:r>
              <a:endParaRPr/>
            </a:p>
          </p:txBody>
        </p:sp>
      </p:grpSp>
      <p:sp>
        <p:nvSpPr>
          <p:cNvPr id="425" name="Google Shape;425;p21"/>
          <p:cNvSpPr txBox="1"/>
          <p:nvPr/>
        </p:nvSpPr>
        <p:spPr>
          <a:xfrm>
            <a:off x="906596" y="1275044"/>
            <a:ext cx="6672000" cy="29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14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EXPENSES TRACKER</a:t>
            </a:r>
            <a:endParaRPr/>
          </a:p>
        </p:txBody>
      </p:sp>
      <p:sp>
        <p:nvSpPr>
          <p:cNvPr id="426" name="Google Shape;426;p21"/>
          <p:cNvSpPr txBox="1"/>
          <p:nvPr/>
        </p:nvSpPr>
        <p:spPr>
          <a:xfrm>
            <a:off x="1028700" y="4785221"/>
            <a:ext cx="144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Categories</a:t>
            </a:r>
            <a:endParaRPr/>
          </a:p>
        </p:txBody>
      </p:sp>
      <p:sp>
        <p:nvSpPr>
          <p:cNvPr id="427" name="Google Shape;427;p21"/>
          <p:cNvSpPr/>
          <p:nvPr/>
        </p:nvSpPr>
        <p:spPr>
          <a:xfrm rot="721504">
            <a:off x="16651870" y="193217"/>
            <a:ext cx="1481013" cy="1481013"/>
          </a:xfrm>
          <a:custGeom>
            <a:rect b="b" l="l" r="r" t="t"/>
            <a:pathLst>
              <a:path extrusionOk="0" h="1481013" w="1481013">
                <a:moveTo>
                  <a:pt x="0" y="0"/>
                </a:moveTo>
                <a:lnTo>
                  <a:pt x="1481013" y="0"/>
                </a:lnTo>
                <a:lnTo>
                  <a:pt x="1481013" y="1481013"/>
                </a:lnTo>
                <a:lnTo>
                  <a:pt x="0" y="1481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8" name="Google Shape;428;p21"/>
          <p:cNvPicPr preferRelativeResize="0"/>
          <p:nvPr/>
        </p:nvPicPr>
        <p:blipFill rotWithShape="1">
          <a:blip r:embed="rId4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1"/>
          <p:cNvPicPr preferRelativeResize="0"/>
          <p:nvPr/>
        </p:nvPicPr>
        <p:blipFill rotWithShape="1">
          <a:blip r:embed="rId5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2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435" name="Google Shape;435;p22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6" name="Google Shape;436;p22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7" name="Google Shape;437;p22"/>
          <p:cNvPicPr preferRelativeResize="0"/>
          <p:nvPr/>
        </p:nvPicPr>
        <p:blipFill rotWithShape="1">
          <a:blip r:embed="rId3">
            <a:alphaModFix/>
          </a:blip>
          <a:srcRect b="0" l="23564" r="23564" t="0"/>
          <a:stretch/>
        </p:blipFill>
        <p:spPr>
          <a:xfrm>
            <a:off x="851253" y="891471"/>
            <a:ext cx="5152310" cy="6496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2"/>
          <p:cNvPicPr preferRelativeResize="0"/>
          <p:nvPr/>
        </p:nvPicPr>
        <p:blipFill rotWithShape="1">
          <a:blip r:embed="rId4">
            <a:alphaModFix/>
          </a:blip>
          <a:srcRect b="0" l="433" r="434" t="0"/>
          <a:stretch/>
        </p:blipFill>
        <p:spPr>
          <a:xfrm>
            <a:off x="6567845" y="3052390"/>
            <a:ext cx="5152310" cy="6496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2"/>
          <p:cNvPicPr preferRelativeResize="0"/>
          <p:nvPr/>
        </p:nvPicPr>
        <p:blipFill rotWithShape="1">
          <a:blip r:embed="rId5">
            <a:alphaModFix/>
          </a:blip>
          <a:srcRect b="0" l="23606" r="23606" t="0"/>
          <a:stretch/>
        </p:blipFill>
        <p:spPr>
          <a:xfrm>
            <a:off x="12284436" y="891471"/>
            <a:ext cx="5152310" cy="649681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2"/>
          <p:cNvSpPr/>
          <p:nvPr/>
        </p:nvSpPr>
        <p:spPr>
          <a:xfrm rot="10800000">
            <a:off x="4206330" y="394678"/>
            <a:ext cx="2536087" cy="1268044"/>
          </a:xfrm>
          <a:custGeom>
            <a:rect b="b" l="l" r="r" t="t"/>
            <a:pathLst>
              <a:path extrusionOk="0" h="1268044" w="2536087">
                <a:moveTo>
                  <a:pt x="0" y="0"/>
                </a:moveTo>
                <a:lnTo>
                  <a:pt x="2536087" y="0"/>
                </a:lnTo>
                <a:lnTo>
                  <a:pt x="2536087" y="1268044"/>
                </a:lnTo>
                <a:lnTo>
                  <a:pt x="0" y="1268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22"/>
          <p:cNvSpPr txBox="1"/>
          <p:nvPr/>
        </p:nvSpPr>
        <p:spPr>
          <a:xfrm>
            <a:off x="851253" y="7679355"/>
            <a:ext cx="1830489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IMAGE 01</a:t>
            </a:r>
            <a:endParaRPr/>
          </a:p>
        </p:txBody>
      </p:sp>
      <p:sp>
        <p:nvSpPr>
          <p:cNvPr id="442" name="Google Shape;442;p22"/>
          <p:cNvSpPr txBox="1"/>
          <p:nvPr/>
        </p:nvSpPr>
        <p:spPr>
          <a:xfrm>
            <a:off x="12284436" y="7679355"/>
            <a:ext cx="2836887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IMAGE 03</a:t>
            </a:r>
            <a:endParaRPr/>
          </a:p>
        </p:txBody>
      </p:sp>
      <p:sp>
        <p:nvSpPr>
          <p:cNvPr id="443" name="Google Shape;443;p22"/>
          <p:cNvSpPr txBox="1"/>
          <p:nvPr/>
        </p:nvSpPr>
        <p:spPr>
          <a:xfrm>
            <a:off x="6567845" y="1785941"/>
            <a:ext cx="2714501" cy="47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IMAGE 02</a:t>
            </a:r>
            <a:endParaRPr/>
          </a:p>
        </p:txBody>
      </p:sp>
      <p:sp>
        <p:nvSpPr>
          <p:cNvPr id="444" name="Google Shape;444;p22"/>
          <p:cNvSpPr txBox="1"/>
          <p:nvPr/>
        </p:nvSpPr>
        <p:spPr>
          <a:xfrm>
            <a:off x="851253" y="8205737"/>
            <a:ext cx="2836887" cy="309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Briefly describe the image here.</a:t>
            </a:r>
            <a:endParaRPr/>
          </a:p>
        </p:txBody>
      </p:sp>
      <p:sp>
        <p:nvSpPr>
          <p:cNvPr id="445" name="Google Shape;445;p22"/>
          <p:cNvSpPr txBox="1"/>
          <p:nvPr/>
        </p:nvSpPr>
        <p:spPr>
          <a:xfrm>
            <a:off x="12284436" y="8205737"/>
            <a:ext cx="2836887" cy="309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Briefly describe the image here.</a:t>
            </a:r>
            <a:endParaRPr/>
          </a:p>
        </p:txBody>
      </p:sp>
      <p:sp>
        <p:nvSpPr>
          <p:cNvPr id="446" name="Google Shape;446;p22"/>
          <p:cNvSpPr txBox="1"/>
          <p:nvPr/>
        </p:nvSpPr>
        <p:spPr>
          <a:xfrm>
            <a:off x="6567845" y="2312323"/>
            <a:ext cx="2836887" cy="309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Briefly describe the image here.</a:t>
            </a:r>
            <a:endParaRPr/>
          </a:p>
        </p:txBody>
      </p:sp>
      <p:grpSp>
        <p:nvGrpSpPr>
          <p:cNvPr id="447" name="Google Shape;447;p22"/>
          <p:cNvGrpSpPr/>
          <p:nvPr/>
        </p:nvGrpSpPr>
        <p:grpSpPr>
          <a:xfrm>
            <a:off x="15469569" y="6875780"/>
            <a:ext cx="2937820" cy="1639837"/>
            <a:chOff x="0" y="0"/>
            <a:chExt cx="3917093" cy="2186450"/>
          </a:xfrm>
        </p:grpSpPr>
        <p:sp>
          <p:nvSpPr>
            <p:cNvPr id="448" name="Google Shape;448;p22"/>
            <p:cNvSpPr/>
            <p:nvPr/>
          </p:nvSpPr>
          <p:spPr>
            <a:xfrm>
              <a:off x="0" y="0"/>
              <a:ext cx="3917093" cy="2186450"/>
            </a:xfrm>
            <a:custGeom>
              <a:rect b="b" l="l" r="r" t="t"/>
              <a:pathLst>
                <a:path extrusionOk="0" h="2186450" w="3917093">
                  <a:moveTo>
                    <a:pt x="0" y="0"/>
                  </a:moveTo>
                  <a:lnTo>
                    <a:pt x="3917093" y="0"/>
                  </a:lnTo>
                  <a:lnTo>
                    <a:pt x="3917093" y="2186450"/>
                  </a:lnTo>
                  <a:lnTo>
                    <a:pt x="0" y="21864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49" name="Google Shape;449;p22"/>
            <p:cNvGrpSpPr/>
            <p:nvPr/>
          </p:nvGrpSpPr>
          <p:grpSpPr>
            <a:xfrm>
              <a:off x="391092" y="568594"/>
              <a:ext cx="3134910" cy="1004224"/>
              <a:chOff x="0" y="-19050"/>
              <a:chExt cx="619241" cy="198365"/>
            </a:xfrm>
          </p:grpSpPr>
          <p:sp>
            <p:nvSpPr>
              <p:cNvPr id="450" name="Google Shape;450;p22"/>
              <p:cNvSpPr/>
              <p:nvPr/>
            </p:nvSpPr>
            <p:spPr>
              <a:xfrm>
                <a:off x="0" y="0"/>
                <a:ext cx="619241" cy="179315"/>
              </a:xfrm>
              <a:custGeom>
                <a:rect b="b" l="l" r="r" t="t"/>
                <a:pathLst>
                  <a:path extrusionOk="0" h="179315" w="619241">
                    <a:moveTo>
                      <a:pt x="0" y="0"/>
                    </a:moveTo>
                    <a:lnTo>
                      <a:pt x="619241" y="0"/>
                    </a:lnTo>
                    <a:lnTo>
                      <a:pt x="619241" y="179315"/>
                    </a:lnTo>
                    <a:lnTo>
                      <a:pt x="0" y="179315"/>
                    </a:lnTo>
                    <a:close/>
                  </a:path>
                </a:pathLst>
              </a:custGeom>
              <a:solidFill>
                <a:srgbClr val="FFAA45"/>
              </a:solidFill>
              <a:ln>
                <a:noFill/>
              </a:ln>
            </p:spPr>
          </p:sp>
          <p:sp>
            <p:nvSpPr>
              <p:cNvPr id="451" name="Google Shape;451;p22"/>
              <p:cNvSpPr txBox="1"/>
              <p:nvPr/>
            </p:nvSpPr>
            <p:spPr>
              <a:xfrm>
                <a:off x="0" y="-19050"/>
                <a:ext cx="619241" cy="198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" name="Google Shape;452;p22"/>
          <p:cNvSpPr txBox="1"/>
          <p:nvPr/>
        </p:nvSpPr>
        <p:spPr>
          <a:xfrm>
            <a:off x="15865763" y="7436602"/>
            <a:ext cx="2145432" cy="487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6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CITY NAME</a:t>
            </a:r>
            <a:endParaRPr/>
          </a:p>
        </p:txBody>
      </p:sp>
      <p:pic>
        <p:nvPicPr>
          <p:cNvPr id="453" name="Google Shape;453;p22"/>
          <p:cNvPicPr preferRelativeResize="0"/>
          <p:nvPr/>
        </p:nvPicPr>
        <p:blipFill rotWithShape="1">
          <a:blip r:embed="rId8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2"/>
          <p:cNvPicPr preferRelativeResize="0"/>
          <p:nvPr/>
        </p:nvPicPr>
        <p:blipFill rotWithShape="1">
          <a:blip r:embed="rId9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3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460" name="Google Shape;460;p23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1" name="Google Shape;461;p23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23"/>
          <p:cNvGrpSpPr/>
          <p:nvPr/>
        </p:nvGrpSpPr>
        <p:grpSpPr>
          <a:xfrm>
            <a:off x="1577356" y="3373514"/>
            <a:ext cx="1106171" cy="5884786"/>
            <a:chOff x="0" y="-19050"/>
            <a:chExt cx="291337" cy="1549903"/>
          </a:xfrm>
        </p:grpSpPr>
        <p:sp>
          <p:nvSpPr>
            <p:cNvPr id="463" name="Google Shape;463;p23"/>
            <p:cNvSpPr/>
            <p:nvPr/>
          </p:nvSpPr>
          <p:spPr>
            <a:xfrm>
              <a:off x="0" y="0"/>
              <a:ext cx="291337" cy="1530852"/>
            </a:xfrm>
            <a:custGeom>
              <a:rect b="b" l="l" r="r" t="t"/>
              <a:pathLst>
                <a:path extrusionOk="0" h="1530852" w="291337">
                  <a:moveTo>
                    <a:pt x="0" y="0"/>
                  </a:moveTo>
                  <a:lnTo>
                    <a:pt x="291337" y="0"/>
                  </a:lnTo>
                  <a:lnTo>
                    <a:pt x="291337" y="1530852"/>
                  </a:lnTo>
                  <a:lnTo>
                    <a:pt x="0" y="1530852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464" name="Google Shape;464;p23"/>
            <p:cNvSpPr txBox="1"/>
            <p:nvPr/>
          </p:nvSpPr>
          <p:spPr>
            <a:xfrm>
              <a:off x="0" y="-19050"/>
              <a:ext cx="291337" cy="1549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23"/>
          <p:cNvGrpSpPr/>
          <p:nvPr/>
        </p:nvGrpSpPr>
        <p:grpSpPr>
          <a:xfrm>
            <a:off x="10560229" y="3373514"/>
            <a:ext cx="1106171" cy="5884786"/>
            <a:chOff x="0" y="-19050"/>
            <a:chExt cx="291337" cy="1549903"/>
          </a:xfrm>
        </p:grpSpPr>
        <p:sp>
          <p:nvSpPr>
            <p:cNvPr id="466" name="Google Shape;466;p23"/>
            <p:cNvSpPr/>
            <p:nvPr/>
          </p:nvSpPr>
          <p:spPr>
            <a:xfrm>
              <a:off x="0" y="0"/>
              <a:ext cx="291337" cy="1530852"/>
            </a:xfrm>
            <a:custGeom>
              <a:rect b="b" l="l" r="r" t="t"/>
              <a:pathLst>
                <a:path extrusionOk="0" h="1530852" w="291337">
                  <a:moveTo>
                    <a:pt x="0" y="0"/>
                  </a:moveTo>
                  <a:lnTo>
                    <a:pt x="291337" y="0"/>
                  </a:lnTo>
                  <a:lnTo>
                    <a:pt x="291337" y="1530852"/>
                  </a:lnTo>
                  <a:lnTo>
                    <a:pt x="0" y="1530852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467" name="Google Shape;467;p23"/>
            <p:cNvSpPr txBox="1"/>
            <p:nvPr/>
          </p:nvSpPr>
          <p:spPr>
            <a:xfrm>
              <a:off x="0" y="-19050"/>
              <a:ext cx="291337" cy="1549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68" name="Google Shape;468;p23"/>
          <p:cNvGraphicFramePr/>
          <p:nvPr/>
        </p:nvGraphicFramePr>
        <p:xfrm>
          <a:off x="1859401" y="34458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{8713BBF1-DEC5-4190-8CE7-BCABBC8114EF}</a:tableStyleId>
              </a:tblPr>
              <a:tblGrid>
                <a:gridCol w="1677225"/>
                <a:gridCol w="4338225"/>
              </a:tblGrid>
              <a:tr h="73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Item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T-shirts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Pants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Shorts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Underwear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Socks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Pajamas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Shoes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69" name="Google Shape;469;p23"/>
          <p:cNvGraphicFramePr/>
          <p:nvPr/>
        </p:nvGraphicFramePr>
        <p:xfrm>
          <a:off x="10713624" y="34458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{8713BBF1-DEC5-4190-8CE7-BCABBC8114EF}</a:tableStyleId>
              </a:tblPr>
              <a:tblGrid>
                <a:gridCol w="1677225"/>
                <a:gridCol w="4338225"/>
              </a:tblGrid>
              <a:tr h="73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Item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Toothbrush and Toothpaste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Shampoo and Conditioner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Body Wash/Soap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Moisturizer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Sunscreen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Deodorant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Medications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0" name="Google Shape;470;p23"/>
          <p:cNvSpPr/>
          <p:nvPr/>
        </p:nvSpPr>
        <p:spPr>
          <a:xfrm>
            <a:off x="1931450" y="4240227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1" name="Google Shape;471;p23"/>
          <p:cNvSpPr/>
          <p:nvPr/>
        </p:nvSpPr>
        <p:spPr>
          <a:xfrm>
            <a:off x="10901966" y="4240227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2" name="Google Shape;472;p23"/>
          <p:cNvSpPr/>
          <p:nvPr/>
        </p:nvSpPr>
        <p:spPr>
          <a:xfrm>
            <a:off x="10901966" y="6352072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3" name="Google Shape;473;p23"/>
          <p:cNvSpPr/>
          <p:nvPr/>
        </p:nvSpPr>
        <p:spPr>
          <a:xfrm>
            <a:off x="1931450" y="4974583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4" name="Google Shape;474;p23"/>
          <p:cNvSpPr/>
          <p:nvPr/>
        </p:nvSpPr>
        <p:spPr>
          <a:xfrm>
            <a:off x="10901966" y="4974583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5" name="Google Shape;475;p23"/>
          <p:cNvSpPr/>
          <p:nvPr/>
        </p:nvSpPr>
        <p:spPr>
          <a:xfrm>
            <a:off x="10901966" y="7817293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6" name="Google Shape;476;p23"/>
          <p:cNvSpPr/>
          <p:nvPr/>
        </p:nvSpPr>
        <p:spPr>
          <a:xfrm>
            <a:off x="1931450" y="6443295"/>
            <a:ext cx="536997" cy="570685"/>
          </a:xfrm>
          <a:custGeom>
            <a:rect b="b" l="l" r="r" t="t"/>
            <a:pathLst>
              <a:path extrusionOk="0" h="570685" w="536997">
                <a:moveTo>
                  <a:pt x="0" y="0"/>
                </a:moveTo>
                <a:lnTo>
                  <a:pt x="536997" y="0"/>
                </a:lnTo>
                <a:lnTo>
                  <a:pt x="536997" y="570685"/>
                </a:lnTo>
                <a:lnTo>
                  <a:pt x="0" y="57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886" l="-54684" r="-55779" t="-45152"/>
            </a:stretch>
          </a:blipFill>
          <a:ln>
            <a:noFill/>
          </a:ln>
        </p:spPr>
      </p:sp>
      <p:sp>
        <p:nvSpPr>
          <p:cNvPr id="477" name="Google Shape;477;p23"/>
          <p:cNvSpPr/>
          <p:nvPr/>
        </p:nvSpPr>
        <p:spPr>
          <a:xfrm>
            <a:off x="16172686" y="897219"/>
            <a:ext cx="1708547" cy="1952188"/>
          </a:xfrm>
          <a:custGeom>
            <a:rect b="b" l="l" r="r" t="t"/>
            <a:pathLst>
              <a:path extrusionOk="0" h="1952188" w="1708547">
                <a:moveTo>
                  <a:pt x="0" y="0"/>
                </a:moveTo>
                <a:lnTo>
                  <a:pt x="1708547" y="0"/>
                </a:lnTo>
                <a:lnTo>
                  <a:pt x="1708547" y="1952188"/>
                </a:lnTo>
                <a:lnTo>
                  <a:pt x="0" y="195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9839" t="0"/>
            </a:stretch>
          </a:blipFill>
          <a:ln>
            <a:noFill/>
          </a:ln>
        </p:spPr>
      </p:sp>
      <p:sp>
        <p:nvSpPr>
          <p:cNvPr id="478" name="Google Shape;478;p23"/>
          <p:cNvSpPr/>
          <p:nvPr/>
        </p:nvSpPr>
        <p:spPr>
          <a:xfrm>
            <a:off x="412369" y="897219"/>
            <a:ext cx="1708547" cy="1952188"/>
          </a:xfrm>
          <a:custGeom>
            <a:rect b="b" l="l" r="r" t="t"/>
            <a:pathLst>
              <a:path extrusionOk="0" h="1952188" w="1708547">
                <a:moveTo>
                  <a:pt x="0" y="0"/>
                </a:moveTo>
                <a:lnTo>
                  <a:pt x="1708547" y="0"/>
                </a:lnTo>
                <a:lnTo>
                  <a:pt x="1708547" y="1952188"/>
                </a:lnTo>
                <a:lnTo>
                  <a:pt x="0" y="195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9839" r="0" t="0"/>
            </a:stretch>
          </a:blipFill>
          <a:ln>
            <a:noFill/>
          </a:ln>
        </p:spPr>
      </p:sp>
      <p:sp>
        <p:nvSpPr>
          <p:cNvPr id="479" name="Google Shape;479;p23"/>
          <p:cNvSpPr txBox="1"/>
          <p:nvPr/>
        </p:nvSpPr>
        <p:spPr>
          <a:xfrm>
            <a:off x="4566653" y="779827"/>
            <a:ext cx="9154694" cy="1643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85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PACKING LIST</a:t>
            </a:r>
            <a:endParaRPr/>
          </a:p>
        </p:txBody>
      </p:sp>
      <p:sp>
        <p:nvSpPr>
          <p:cNvPr id="480" name="Google Shape;480;p23"/>
          <p:cNvSpPr txBox="1"/>
          <p:nvPr/>
        </p:nvSpPr>
        <p:spPr>
          <a:xfrm>
            <a:off x="2820209" y="2563657"/>
            <a:ext cx="3354437" cy="644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Clothing and Accessories</a:t>
            </a:r>
            <a:endParaRPr/>
          </a:p>
        </p:txBody>
      </p:sp>
      <p:sp>
        <p:nvSpPr>
          <p:cNvPr id="481" name="Google Shape;481;p23"/>
          <p:cNvSpPr txBox="1"/>
          <p:nvPr/>
        </p:nvSpPr>
        <p:spPr>
          <a:xfrm>
            <a:off x="11823342" y="2563657"/>
            <a:ext cx="3796010" cy="644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Toiletries and Personal Care</a:t>
            </a:r>
            <a:endParaRPr/>
          </a:p>
        </p:txBody>
      </p:sp>
      <p:pic>
        <p:nvPicPr>
          <p:cNvPr id="482" name="Google Shape;482;p23"/>
          <p:cNvPicPr preferRelativeResize="0"/>
          <p:nvPr/>
        </p:nvPicPr>
        <p:blipFill rotWithShape="1">
          <a:blip r:embed="rId6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3"/>
          <p:cNvPicPr preferRelativeResize="0"/>
          <p:nvPr/>
        </p:nvPicPr>
        <p:blipFill rotWithShape="1">
          <a:blip r:embed="rId7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4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489" name="Google Shape;489;p24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90" name="Google Shape;490;p24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1" name="Google Shape;4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4000" y="3652830"/>
            <a:ext cx="3365100" cy="336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2" name="Google Shape;4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1425" y="3652775"/>
            <a:ext cx="3365100" cy="336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3" name="Google Shape;4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6000" y="3652725"/>
            <a:ext cx="3365100" cy="336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4167" y="2868161"/>
            <a:ext cx="4934304" cy="493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79358" y="2868161"/>
            <a:ext cx="4934304" cy="493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76762" y="2868161"/>
            <a:ext cx="4934304" cy="493430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4"/>
          <p:cNvSpPr/>
          <p:nvPr/>
        </p:nvSpPr>
        <p:spPr>
          <a:xfrm>
            <a:off x="1145870" y="880249"/>
            <a:ext cx="1534801" cy="1534801"/>
          </a:xfrm>
          <a:custGeom>
            <a:rect b="b" l="l" r="r" t="t"/>
            <a:pathLst>
              <a:path extrusionOk="0" h="1534801" w="1534801">
                <a:moveTo>
                  <a:pt x="0" y="0"/>
                </a:moveTo>
                <a:lnTo>
                  <a:pt x="1534801" y="0"/>
                </a:lnTo>
                <a:lnTo>
                  <a:pt x="1534801" y="1534802"/>
                </a:lnTo>
                <a:lnTo>
                  <a:pt x="0" y="1534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4"/>
          <p:cNvSpPr/>
          <p:nvPr/>
        </p:nvSpPr>
        <p:spPr>
          <a:xfrm>
            <a:off x="15607329" y="880249"/>
            <a:ext cx="1534801" cy="1534801"/>
          </a:xfrm>
          <a:custGeom>
            <a:rect b="b" l="l" r="r" t="t"/>
            <a:pathLst>
              <a:path extrusionOk="0" h="1534801" w="1534801">
                <a:moveTo>
                  <a:pt x="0" y="0"/>
                </a:moveTo>
                <a:lnTo>
                  <a:pt x="1534801" y="0"/>
                </a:lnTo>
                <a:lnTo>
                  <a:pt x="1534801" y="1534802"/>
                </a:lnTo>
                <a:lnTo>
                  <a:pt x="0" y="1534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4"/>
          <p:cNvSpPr txBox="1"/>
          <p:nvPr/>
        </p:nvSpPr>
        <p:spPr>
          <a:xfrm>
            <a:off x="2873171" y="681302"/>
            <a:ext cx="125418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14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IMPORTANT CHARTS</a:t>
            </a:r>
            <a:endParaRPr/>
          </a:p>
        </p:txBody>
      </p:sp>
      <p:sp>
        <p:nvSpPr>
          <p:cNvPr id="500" name="Google Shape;500;p24"/>
          <p:cNvSpPr txBox="1"/>
          <p:nvPr/>
        </p:nvSpPr>
        <p:spPr>
          <a:xfrm>
            <a:off x="3033021" y="2443102"/>
            <a:ext cx="83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Beach</a:t>
            </a:r>
            <a:endParaRPr/>
          </a:p>
        </p:txBody>
      </p:sp>
      <p:sp>
        <p:nvSpPr>
          <p:cNvPr id="501" name="Google Shape;501;p24"/>
          <p:cNvSpPr txBox="1"/>
          <p:nvPr/>
        </p:nvSpPr>
        <p:spPr>
          <a:xfrm>
            <a:off x="2457577" y="4796515"/>
            <a:ext cx="1982019" cy="1068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90%</a:t>
            </a:r>
            <a:endParaRPr/>
          </a:p>
        </p:txBody>
      </p:sp>
      <p:sp>
        <p:nvSpPr>
          <p:cNvPr id="502" name="Google Shape;502;p24"/>
          <p:cNvSpPr txBox="1"/>
          <p:nvPr/>
        </p:nvSpPr>
        <p:spPr>
          <a:xfrm>
            <a:off x="8498681" y="2443102"/>
            <a:ext cx="129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Mountain</a:t>
            </a:r>
            <a:endParaRPr/>
          </a:p>
        </p:txBody>
      </p:sp>
      <p:sp>
        <p:nvSpPr>
          <p:cNvPr id="503" name="Google Shape;503;p24"/>
          <p:cNvSpPr txBox="1"/>
          <p:nvPr/>
        </p:nvSpPr>
        <p:spPr>
          <a:xfrm>
            <a:off x="8302526" y="4796515"/>
            <a:ext cx="1682948" cy="1068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65%</a:t>
            </a:r>
            <a:endParaRPr/>
          </a:p>
        </p:txBody>
      </p:sp>
      <p:sp>
        <p:nvSpPr>
          <p:cNvPr id="504" name="Google Shape;504;p24"/>
          <p:cNvSpPr txBox="1"/>
          <p:nvPr/>
        </p:nvSpPr>
        <p:spPr>
          <a:xfrm>
            <a:off x="14586395" y="2443102"/>
            <a:ext cx="52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City</a:t>
            </a:r>
            <a:endParaRPr/>
          </a:p>
        </p:txBody>
      </p:sp>
      <p:sp>
        <p:nvSpPr>
          <p:cNvPr id="505" name="Google Shape;505;p24"/>
          <p:cNvSpPr txBox="1"/>
          <p:nvPr/>
        </p:nvSpPr>
        <p:spPr>
          <a:xfrm>
            <a:off x="13884596" y="4796515"/>
            <a:ext cx="1923827" cy="1068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70%</a:t>
            </a:r>
            <a:endParaRPr/>
          </a:p>
        </p:txBody>
      </p:sp>
      <p:sp>
        <p:nvSpPr>
          <p:cNvPr id="506" name="Google Shape;506;p24"/>
          <p:cNvSpPr txBox="1"/>
          <p:nvPr/>
        </p:nvSpPr>
        <p:spPr>
          <a:xfrm>
            <a:off x="1345964" y="7614491"/>
            <a:ext cx="42051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7" name="Google Shape;507;p24"/>
          <p:cNvSpPr txBox="1"/>
          <p:nvPr/>
        </p:nvSpPr>
        <p:spPr>
          <a:xfrm>
            <a:off x="7041378" y="7614491"/>
            <a:ext cx="42051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8" name="Google Shape;508;p24"/>
          <p:cNvSpPr txBox="1"/>
          <p:nvPr/>
        </p:nvSpPr>
        <p:spPr>
          <a:xfrm>
            <a:off x="13004002" y="7614491"/>
            <a:ext cx="42051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509" name="Google Shape;509;p24"/>
          <p:cNvPicPr preferRelativeResize="0"/>
          <p:nvPr/>
        </p:nvPicPr>
        <p:blipFill rotWithShape="1">
          <a:blip r:embed="rId10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4"/>
          <p:cNvPicPr preferRelativeResize="0"/>
          <p:nvPr/>
        </p:nvPicPr>
        <p:blipFill rotWithShape="1">
          <a:blip r:embed="rId11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25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516" name="Google Shape;516;p25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17" name="Google Shape;517;p25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18" name="Google Shape;518;p25"/>
          <p:cNvGraphicFramePr/>
          <p:nvPr/>
        </p:nvGraphicFramePr>
        <p:xfrm>
          <a:off x="1272594" y="22237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{8713BBF1-DEC5-4190-8CE7-BCABBC8114EF}</a:tableStyleId>
              </a:tblPr>
              <a:tblGrid>
                <a:gridCol w="5264025"/>
                <a:gridCol w="5264025"/>
                <a:gridCol w="5264025"/>
              </a:tblGrid>
              <a:tr h="62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Item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A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A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Task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A45"/>
                    </a:solidFill>
                  </a:tcPr>
                </a:tc>
              </a:tr>
              <a:tr h="81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Passport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Ensure validity and make copies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Visa (if applicable)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Apply or confirm requirements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Travel Insurance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Purchase and review coverage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Credit Cards/Debit Cards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Notify bank and ensure international usage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Currency Exchange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Exchange currency or arrange travel money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Itinerary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Finalize and print or save digitally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Emergency Contacts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Compile a list for emergencies</a:t>
                      </a:r>
                      <a:endParaRPr sz="1100" u="none" cap="none" strike="noStrike"/>
                    </a:p>
                  </a:txBody>
                  <a:tcPr marT="85725" marB="85725" marR="857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19" name="Google Shape;519;p25"/>
          <p:cNvSpPr txBox="1"/>
          <p:nvPr/>
        </p:nvSpPr>
        <p:spPr>
          <a:xfrm>
            <a:off x="1204303" y="771201"/>
            <a:ext cx="15879393" cy="1152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3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ONE MONTH BEFORE DEPARTURE</a:t>
            </a:r>
            <a:endParaRPr/>
          </a:p>
        </p:txBody>
      </p:sp>
      <p:grpSp>
        <p:nvGrpSpPr>
          <p:cNvPr id="520" name="Google Shape;520;p25"/>
          <p:cNvGrpSpPr/>
          <p:nvPr/>
        </p:nvGrpSpPr>
        <p:grpSpPr>
          <a:xfrm>
            <a:off x="6089165" y="2914387"/>
            <a:ext cx="1930269" cy="501033"/>
            <a:chOff x="0" y="-19050"/>
            <a:chExt cx="1639077" cy="425450"/>
          </a:xfrm>
        </p:grpSpPr>
        <p:sp>
          <p:nvSpPr>
            <p:cNvPr id="521" name="Google Shape;521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1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In Progress</a:t>
              </a:r>
              <a:endParaRPr/>
            </a:p>
          </p:txBody>
        </p:sp>
      </p:grpSp>
      <p:grpSp>
        <p:nvGrpSpPr>
          <p:cNvPr id="523" name="Google Shape;523;p25"/>
          <p:cNvGrpSpPr/>
          <p:nvPr/>
        </p:nvGrpSpPr>
        <p:grpSpPr>
          <a:xfrm>
            <a:off x="6089165" y="7164083"/>
            <a:ext cx="1930269" cy="501033"/>
            <a:chOff x="0" y="-19050"/>
            <a:chExt cx="1639077" cy="425450"/>
          </a:xfrm>
        </p:grpSpPr>
        <p:sp>
          <p:nvSpPr>
            <p:cNvPr id="524" name="Google Shape;524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1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In Progress</a:t>
              </a:r>
              <a:endParaRPr/>
            </a:p>
          </p:txBody>
        </p:sp>
      </p:grpSp>
      <p:grpSp>
        <p:nvGrpSpPr>
          <p:cNvPr id="526" name="Google Shape;526;p25"/>
          <p:cNvGrpSpPr/>
          <p:nvPr/>
        </p:nvGrpSpPr>
        <p:grpSpPr>
          <a:xfrm>
            <a:off x="6089165" y="3758769"/>
            <a:ext cx="1930269" cy="501033"/>
            <a:chOff x="0" y="-19050"/>
            <a:chExt cx="1639077" cy="425450"/>
          </a:xfrm>
        </p:grpSpPr>
        <p:sp>
          <p:nvSpPr>
            <p:cNvPr id="527" name="Google Shape;527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Not Started</a:t>
              </a:r>
              <a:endParaRPr/>
            </a:p>
          </p:txBody>
        </p:sp>
      </p:grpSp>
      <p:grpSp>
        <p:nvGrpSpPr>
          <p:cNvPr id="529" name="Google Shape;529;p25"/>
          <p:cNvGrpSpPr/>
          <p:nvPr/>
        </p:nvGrpSpPr>
        <p:grpSpPr>
          <a:xfrm>
            <a:off x="6089165" y="6323533"/>
            <a:ext cx="1930269" cy="501033"/>
            <a:chOff x="0" y="-19050"/>
            <a:chExt cx="1639077" cy="425450"/>
          </a:xfrm>
        </p:grpSpPr>
        <p:sp>
          <p:nvSpPr>
            <p:cNvPr id="530" name="Google Shape;530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Not Started</a:t>
              </a:r>
              <a:endParaRPr/>
            </a:p>
          </p:txBody>
        </p:sp>
      </p:grpSp>
      <p:grpSp>
        <p:nvGrpSpPr>
          <p:cNvPr id="532" name="Google Shape;532;p25"/>
          <p:cNvGrpSpPr/>
          <p:nvPr/>
        </p:nvGrpSpPr>
        <p:grpSpPr>
          <a:xfrm>
            <a:off x="6089165" y="4555788"/>
            <a:ext cx="1930269" cy="501033"/>
            <a:chOff x="0" y="-19050"/>
            <a:chExt cx="1639077" cy="425450"/>
          </a:xfrm>
        </p:grpSpPr>
        <p:sp>
          <p:nvSpPr>
            <p:cNvPr id="533" name="Google Shape;533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Completed</a:t>
              </a:r>
              <a:endParaRPr/>
            </a:p>
          </p:txBody>
        </p:sp>
      </p:grpSp>
      <p:grpSp>
        <p:nvGrpSpPr>
          <p:cNvPr id="535" name="Google Shape;535;p25"/>
          <p:cNvGrpSpPr/>
          <p:nvPr/>
        </p:nvGrpSpPr>
        <p:grpSpPr>
          <a:xfrm>
            <a:off x="6089165" y="7957007"/>
            <a:ext cx="1930269" cy="501033"/>
            <a:chOff x="0" y="-19050"/>
            <a:chExt cx="1639077" cy="425450"/>
          </a:xfrm>
        </p:grpSpPr>
        <p:sp>
          <p:nvSpPr>
            <p:cNvPr id="536" name="Google Shape;536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Completed</a:t>
              </a:r>
              <a:endParaRPr/>
            </a:p>
          </p:txBody>
        </p:sp>
      </p:grpSp>
      <p:grpSp>
        <p:nvGrpSpPr>
          <p:cNvPr id="538" name="Google Shape;538;p25"/>
          <p:cNvGrpSpPr/>
          <p:nvPr/>
        </p:nvGrpSpPr>
        <p:grpSpPr>
          <a:xfrm>
            <a:off x="6089165" y="5396338"/>
            <a:ext cx="1930269" cy="501033"/>
            <a:chOff x="0" y="-19050"/>
            <a:chExt cx="1639077" cy="425450"/>
          </a:xfrm>
        </p:grpSpPr>
        <p:sp>
          <p:nvSpPr>
            <p:cNvPr id="539" name="Google Shape;539;p25"/>
            <p:cNvSpPr/>
            <p:nvPr/>
          </p:nvSpPr>
          <p:spPr>
            <a:xfrm>
              <a:off x="0" y="0"/>
              <a:ext cx="1639077" cy="406400"/>
            </a:xfrm>
            <a:custGeom>
              <a:rect b="b" l="l" r="r" t="t"/>
              <a:pathLst>
                <a:path extrusionOk="0" h="406400" w="1639077">
                  <a:moveTo>
                    <a:pt x="1435877" y="0"/>
                  </a:moveTo>
                  <a:cubicBezTo>
                    <a:pt x="1548101" y="0"/>
                    <a:pt x="1639077" y="90976"/>
                    <a:pt x="1639077" y="203200"/>
                  </a:cubicBezTo>
                  <a:cubicBezTo>
                    <a:pt x="1639077" y="315424"/>
                    <a:pt x="1548101" y="406400"/>
                    <a:pt x="14358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1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5"/>
            <p:cNvSpPr txBox="1"/>
            <p:nvPr/>
          </p:nvSpPr>
          <p:spPr>
            <a:xfrm>
              <a:off x="0" y="-19050"/>
              <a:ext cx="1639077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Completed</a:t>
              </a:r>
              <a:endParaRPr/>
            </a:p>
          </p:txBody>
        </p:sp>
      </p:grpSp>
      <p:grpSp>
        <p:nvGrpSpPr>
          <p:cNvPr id="541" name="Google Shape;541;p25"/>
          <p:cNvGrpSpPr/>
          <p:nvPr/>
        </p:nvGrpSpPr>
        <p:grpSpPr>
          <a:xfrm>
            <a:off x="10936409" y="8993073"/>
            <a:ext cx="1930269" cy="439629"/>
            <a:chOff x="0" y="-19050"/>
            <a:chExt cx="1639077" cy="373308"/>
          </a:xfrm>
        </p:grpSpPr>
        <p:sp>
          <p:nvSpPr>
            <p:cNvPr id="542" name="Google Shape;542;p25"/>
            <p:cNvSpPr/>
            <p:nvPr/>
          </p:nvSpPr>
          <p:spPr>
            <a:xfrm>
              <a:off x="0" y="0"/>
              <a:ext cx="1639077" cy="354258"/>
            </a:xfrm>
            <a:custGeom>
              <a:rect b="b" l="l" r="r" t="t"/>
              <a:pathLst>
                <a:path extrusionOk="0" h="354258" w="1639077">
                  <a:moveTo>
                    <a:pt x="1435877" y="0"/>
                  </a:moveTo>
                  <a:cubicBezTo>
                    <a:pt x="1548101" y="0"/>
                    <a:pt x="1639077" y="79303"/>
                    <a:pt x="1639077" y="177129"/>
                  </a:cubicBezTo>
                  <a:cubicBezTo>
                    <a:pt x="1639077" y="274955"/>
                    <a:pt x="1548101" y="354258"/>
                    <a:pt x="1435877" y="354258"/>
                  </a:cubicBezTo>
                  <a:lnTo>
                    <a:pt x="203200" y="354258"/>
                  </a:lnTo>
                  <a:cubicBezTo>
                    <a:pt x="90976" y="354258"/>
                    <a:pt x="0" y="274955"/>
                    <a:pt x="0" y="177129"/>
                  </a:cubicBezTo>
                  <a:cubicBezTo>
                    <a:pt x="0" y="793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1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5"/>
            <p:cNvSpPr txBox="1"/>
            <p:nvPr/>
          </p:nvSpPr>
          <p:spPr>
            <a:xfrm>
              <a:off x="0" y="-19050"/>
              <a:ext cx="1639077" cy="373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In Progress</a:t>
              </a:r>
              <a:endParaRPr/>
            </a:p>
          </p:txBody>
        </p:sp>
      </p:grpSp>
      <p:grpSp>
        <p:nvGrpSpPr>
          <p:cNvPr id="544" name="Google Shape;544;p25"/>
          <p:cNvGrpSpPr/>
          <p:nvPr/>
        </p:nvGrpSpPr>
        <p:grpSpPr>
          <a:xfrm>
            <a:off x="13035393" y="8993073"/>
            <a:ext cx="1930269" cy="439629"/>
            <a:chOff x="0" y="-19050"/>
            <a:chExt cx="1639077" cy="373308"/>
          </a:xfrm>
        </p:grpSpPr>
        <p:sp>
          <p:nvSpPr>
            <p:cNvPr id="545" name="Google Shape;545;p25"/>
            <p:cNvSpPr/>
            <p:nvPr/>
          </p:nvSpPr>
          <p:spPr>
            <a:xfrm>
              <a:off x="0" y="0"/>
              <a:ext cx="1639077" cy="354258"/>
            </a:xfrm>
            <a:custGeom>
              <a:rect b="b" l="l" r="r" t="t"/>
              <a:pathLst>
                <a:path extrusionOk="0" h="354258" w="1639077">
                  <a:moveTo>
                    <a:pt x="1435877" y="0"/>
                  </a:moveTo>
                  <a:cubicBezTo>
                    <a:pt x="1548101" y="0"/>
                    <a:pt x="1639077" y="79303"/>
                    <a:pt x="1639077" y="177129"/>
                  </a:cubicBezTo>
                  <a:cubicBezTo>
                    <a:pt x="1639077" y="274955"/>
                    <a:pt x="1548101" y="354258"/>
                    <a:pt x="1435877" y="354258"/>
                  </a:cubicBezTo>
                  <a:lnTo>
                    <a:pt x="203200" y="354258"/>
                  </a:lnTo>
                  <a:cubicBezTo>
                    <a:pt x="90976" y="354258"/>
                    <a:pt x="0" y="274955"/>
                    <a:pt x="0" y="177129"/>
                  </a:cubicBezTo>
                  <a:cubicBezTo>
                    <a:pt x="0" y="793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5"/>
            <p:cNvSpPr txBox="1"/>
            <p:nvPr/>
          </p:nvSpPr>
          <p:spPr>
            <a:xfrm>
              <a:off x="0" y="-19050"/>
              <a:ext cx="1639077" cy="373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Not Started</a:t>
              </a:r>
              <a:endParaRPr/>
            </a:p>
          </p:txBody>
        </p:sp>
      </p:grpSp>
      <p:grpSp>
        <p:nvGrpSpPr>
          <p:cNvPr id="547" name="Google Shape;547;p25"/>
          <p:cNvGrpSpPr/>
          <p:nvPr/>
        </p:nvGrpSpPr>
        <p:grpSpPr>
          <a:xfrm>
            <a:off x="15134378" y="8993073"/>
            <a:ext cx="1930269" cy="439629"/>
            <a:chOff x="0" y="-19050"/>
            <a:chExt cx="1639077" cy="373308"/>
          </a:xfrm>
        </p:grpSpPr>
        <p:sp>
          <p:nvSpPr>
            <p:cNvPr id="548" name="Google Shape;548;p25"/>
            <p:cNvSpPr/>
            <p:nvPr/>
          </p:nvSpPr>
          <p:spPr>
            <a:xfrm>
              <a:off x="0" y="0"/>
              <a:ext cx="1639077" cy="354258"/>
            </a:xfrm>
            <a:custGeom>
              <a:rect b="b" l="l" r="r" t="t"/>
              <a:pathLst>
                <a:path extrusionOk="0" h="354258" w="1639077">
                  <a:moveTo>
                    <a:pt x="1435877" y="0"/>
                  </a:moveTo>
                  <a:cubicBezTo>
                    <a:pt x="1548101" y="0"/>
                    <a:pt x="1639077" y="79303"/>
                    <a:pt x="1639077" y="177129"/>
                  </a:cubicBezTo>
                  <a:cubicBezTo>
                    <a:pt x="1639077" y="274955"/>
                    <a:pt x="1548101" y="354258"/>
                    <a:pt x="1435877" y="354258"/>
                  </a:cubicBezTo>
                  <a:lnTo>
                    <a:pt x="203200" y="354258"/>
                  </a:lnTo>
                  <a:cubicBezTo>
                    <a:pt x="90976" y="354258"/>
                    <a:pt x="0" y="274955"/>
                    <a:pt x="0" y="177129"/>
                  </a:cubicBezTo>
                  <a:cubicBezTo>
                    <a:pt x="0" y="793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5"/>
            <p:cNvSpPr txBox="1"/>
            <p:nvPr/>
          </p:nvSpPr>
          <p:spPr>
            <a:xfrm>
              <a:off x="0" y="-19050"/>
              <a:ext cx="1639077" cy="373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Completed</a:t>
              </a:r>
              <a:endParaRPr/>
            </a:p>
          </p:txBody>
        </p:sp>
      </p:grpSp>
      <p:pic>
        <p:nvPicPr>
          <p:cNvPr id="550" name="Google Shape;550;p25"/>
          <p:cNvPicPr preferRelativeResize="0"/>
          <p:nvPr/>
        </p:nvPicPr>
        <p:blipFill rotWithShape="1">
          <a:blip r:embed="rId3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/>
          <p:cNvPicPr preferRelativeResize="0"/>
          <p:nvPr/>
        </p:nvPicPr>
        <p:blipFill rotWithShape="1">
          <a:blip r:embed="rId4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6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557" name="Google Shape;557;p26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8" name="Google Shape;558;p26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26"/>
          <p:cNvGrpSpPr/>
          <p:nvPr/>
        </p:nvGrpSpPr>
        <p:grpSpPr>
          <a:xfrm>
            <a:off x="1838017" y="2264447"/>
            <a:ext cx="3086100" cy="3158430"/>
            <a:chOff x="0" y="-19050"/>
            <a:chExt cx="812800" cy="831850"/>
          </a:xfrm>
        </p:grpSpPr>
        <p:sp>
          <p:nvSpPr>
            <p:cNvPr id="560" name="Google Shape;56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67733" y="0"/>
                  </a:moveTo>
                  <a:lnTo>
                    <a:pt x="745067" y="0"/>
                  </a:lnTo>
                  <a:cubicBezTo>
                    <a:pt x="763031" y="0"/>
                    <a:pt x="780259" y="7136"/>
                    <a:pt x="792961" y="19839"/>
                  </a:cubicBezTo>
                  <a:cubicBezTo>
                    <a:pt x="805664" y="32541"/>
                    <a:pt x="812800" y="49769"/>
                    <a:pt x="812800" y="67733"/>
                  </a:cubicBezTo>
                  <a:lnTo>
                    <a:pt x="812800" y="745067"/>
                  </a:lnTo>
                  <a:cubicBezTo>
                    <a:pt x="812800" y="763031"/>
                    <a:pt x="805664" y="780259"/>
                    <a:pt x="792961" y="792961"/>
                  </a:cubicBezTo>
                  <a:cubicBezTo>
                    <a:pt x="780259" y="805664"/>
                    <a:pt x="763031" y="812800"/>
                    <a:pt x="745067" y="812800"/>
                  </a:cubicBezTo>
                  <a:lnTo>
                    <a:pt x="67733" y="812800"/>
                  </a:lnTo>
                  <a:cubicBezTo>
                    <a:pt x="49769" y="812800"/>
                    <a:pt x="32541" y="805664"/>
                    <a:pt x="19839" y="792961"/>
                  </a:cubicBezTo>
                  <a:cubicBezTo>
                    <a:pt x="7136" y="780259"/>
                    <a:pt x="0" y="763031"/>
                    <a:pt x="0" y="745067"/>
                  </a:cubicBezTo>
                  <a:lnTo>
                    <a:pt x="0" y="67733"/>
                  </a:lnTo>
                  <a:cubicBezTo>
                    <a:pt x="0" y="49769"/>
                    <a:pt x="7136" y="32541"/>
                    <a:pt x="19839" y="19839"/>
                  </a:cubicBezTo>
                  <a:cubicBezTo>
                    <a:pt x="32541" y="7136"/>
                    <a:pt x="49769" y="0"/>
                    <a:pt x="67733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26"/>
          <p:cNvGrpSpPr/>
          <p:nvPr/>
        </p:nvGrpSpPr>
        <p:grpSpPr>
          <a:xfrm>
            <a:off x="1838017" y="5917769"/>
            <a:ext cx="3086100" cy="3158430"/>
            <a:chOff x="0" y="-19050"/>
            <a:chExt cx="812800" cy="831850"/>
          </a:xfrm>
        </p:grpSpPr>
        <p:sp>
          <p:nvSpPr>
            <p:cNvPr id="563" name="Google Shape;56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67733" y="0"/>
                  </a:moveTo>
                  <a:lnTo>
                    <a:pt x="745067" y="0"/>
                  </a:lnTo>
                  <a:cubicBezTo>
                    <a:pt x="763031" y="0"/>
                    <a:pt x="780259" y="7136"/>
                    <a:pt x="792961" y="19839"/>
                  </a:cubicBezTo>
                  <a:cubicBezTo>
                    <a:pt x="805664" y="32541"/>
                    <a:pt x="812800" y="49769"/>
                    <a:pt x="812800" y="67733"/>
                  </a:cubicBezTo>
                  <a:lnTo>
                    <a:pt x="812800" y="745067"/>
                  </a:lnTo>
                  <a:cubicBezTo>
                    <a:pt x="812800" y="763031"/>
                    <a:pt x="805664" y="780259"/>
                    <a:pt x="792961" y="792961"/>
                  </a:cubicBezTo>
                  <a:cubicBezTo>
                    <a:pt x="780259" y="805664"/>
                    <a:pt x="763031" y="812800"/>
                    <a:pt x="745067" y="812800"/>
                  </a:cubicBezTo>
                  <a:lnTo>
                    <a:pt x="67733" y="812800"/>
                  </a:lnTo>
                  <a:cubicBezTo>
                    <a:pt x="49769" y="812800"/>
                    <a:pt x="32541" y="805664"/>
                    <a:pt x="19839" y="792961"/>
                  </a:cubicBezTo>
                  <a:cubicBezTo>
                    <a:pt x="7136" y="780259"/>
                    <a:pt x="0" y="763031"/>
                    <a:pt x="0" y="745067"/>
                  </a:cubicBezTo>
                  <a:lnTo>
                    <a:pt x="0" y="67733"/>
                  </a:lnTo>
                  <a:cubicBezTo>
                    <a:pt x="0" y="49769"/>
                    <a:pt x="7136" y="32541"/>
                    <a:pt x="19839" y="19839"/>
                  </a:cubicBezTo>
                  <a:cubicBezTo>
                    <a:pt x="32541" y="7136"/>
                    <a:pt x="49769" y="0"/>
                    <a:pt x="67733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26"/>
          <p:cNvGrpSpPr/>
          <p:nvPr/>
        </p:nvGrpSpPr>
        <p:grpSpPr>
          <a:xfrm>
            <a:off x="13363883" y="2264447"/>
            <a:ext cx="3086100" cy="3158430"/>
            <a:chOff x="0" y="-19050"/>
            <a:chExt cx="812800" cy="831850"/>
          </a:xfrm>
        </p:grpSpPr>
        <p:sp>
          <p:nvSpPr>
            <p:cNvPr id="566" name="Google Shape;56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67733" y="0"/>
                  </a:moveTo>
                  <a:lnTo>
                    <a:pt x="745067" y="0"/>
                  </a:lnTo>
                  <a:cubicBezTo>
                    <a:pt x="763031" y="0"/>
                    <a:pt x="780259" y="7136"/>
                    <a:pt x="792961" y="19839"/>
                  </a:cubicBezTo>
                  <a:cubicBezTo>
                    <a:pt x="805664" y="32541"/>
                    <a:pt x="812800" y="49769"/>
                    <a:pt x="812800" y="67733"/>
                  </a:cubicBezTo>
                  <a:lnTo>
                    <a:pt x="812800" y="745067"/>
                  </a:lnTo>
                  <a:cubicBezTo>
                    <a:pt x="812800" y="763031"/>
                    <a:pt x="805664" y="780259"/>
                    <a:pt x="792961" y="792961"/>
                  </a:cubicBezTo>
                  <a:cubicBezTo>
                    <a:pt x="780259" y="805664"/>
                    <a:pt x="763031" y="812800"/>
                    <a:pt x="745067" y="812800"/>
                  </a:cubicBezTo>
                  <a:lnTo>
                    <a:pt x="67733" y="812800"/>
                  </a:lnTo>
                  <a:cubicBezTo>
                    <a:pt x="49769" y="812800"/>
                    <a:pt x="32541" y="805664"/>
                    <a:pt x="19839" y="792961"/>
                  </a:cubicBezTo>
                  <a:cubicBezTo>
                    <a:pt x="7136" y="780259"/>
                    <a:pt x="0" y="763031"/>
                    <a:pt x="0" y="745067"/>
                  </a:cubicBezTo>
                  <a:lnTo>
                    <a:pt x="0" y="67733"/>
                  </a:lnTo>
                  <a:cubicBezTo>
                    <a:pt x="0" y="49769"/>
                    <a:pt x="7136" y="32541"/>
                    <a:pt x="19839" y="19839"/>
                  </a:cubicBezTo>
                  <a:cubicBezTo>
                    <a:pt x="32541" y="7136"/>
                    <a:pt x="49769" y="0"/>
                    <a:pt x="67733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26"/>
          <p:cNvGrpSpPr/>
          <p:nvPr/>
        </p:nvGrpSpPr>
        <p:grpSpPr>
          <a:xfrm>
            <a:off x="13363883" y="5917769"/>
            <a:ext cx="3086100" cy="3158430"/>
            <a:chOff x="0" y="-19050"/>
            <a:chExt cx="812800" cy="831850"/>
          </a:xfrm>
        </p:grpSpPr>
        <p:sp>
          <p:nvSpPr>
            <p:cNvPr id="569" name="Google Shape;56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67733" y="0"/>
                  </a:moveTo>
                  <a:lnTo>
                    <a:pt x="745067" y="0"/>
                  </a:lnTo>
                  <a:cubicBezTo>
                    <a:pt x="763031" y="0"/>
                    <a:pt x="780259" y="7136"/>
                    <a:pt x="792961" y="19839"/>
                  </a:cubicBezTo>
                  <a:cubicBezTo>
                    <a:pt x="805664" y="32541"/>
                    <a:pt x="812800" y="49769"/>
                    <a:pt x="812800" y="67733"/>
                  </a:cubicBezTo>
                  <a:lnTo>
                    <a:pt x="812800" y="745067"/>
                  </a:lnTo>
                  <a:cubicBezTo>
                    <a:pt x="812800" y="763031"/>
                    <a:pt x="805664" y="780259"/>
                    <a:pt x="792961" y="792961"/>
                  </a:cubicBezTo>
                  <a:cubicBezTo>
                    <a:pt x="780259" y="805664"/>
                    <a:pt x="763031" y="812800"/>
                    <a:pt x="745067" y="812800"/>
                  </a:cubicBezTo>
                  <a:lnTo>
                    <a:pt x="67733" y="812800"/>
                  </a:lnTo>
                  <a:cubicBezTo>
                    <a:pt x="49769" y="812800"/>
                    <a:pt x="32541" y="805664"/>
                    <a:pt x="19839" y="792961"/>
                  </a:cubicBezTo>
                  <a:cubicBezTo>
                    <a:pt x="7136" y="780259"/>
                    <a:pt x="0" y="763031"/>
                    <a:pt x="0" y="745067"/>
                  </a:cubicBezTo>
                  <a:lnTo>
                    <a:pt x="0" y="67733"/>
                  </a:lnTo>
                  <a:cubicBezTo>
                    <a:pt x="0" y="49769"/>
                    <a:pt x="7136" y="32541"/>
                    <a:pt x="19839" y="19839"/>
                  </a:cubicBezTo>
                  <a:cubicBezTo>
                    <a:pt x="32541" y="7136"/>
                    <a:pt x="49769" y="0"/>
                    <a:pt x="67733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p26"/>
          <p:cNvSpPr/>
          <p:nvPr/>
        </p:nvSpPr>
        <p:spPr>
          <a:xfrm>
            <a:off x="2481815" y="2779717"/>
            <a:ext cx="1798505" cy="1504204"/>
          </a:xfrm>
          <a:custGeom>
            <a:rect b="b" l="l" r="r" t="t"/>
            <a:pathLst>
              <a:path extrusionOk="0" h="1504204" w="1798505">
                <a:moveTo>
                  <a:pt x="0" y="0"/>
                </a:moveTo>
                <a:lnTo>
                  <a:pt x="1798505" y="0"/>
                </a:lnTo>
                <a:lnTo>
                  <a:pt x="1798505" y="1504205"/>
                </a:lnTo>
                <a:lnTo>
                  <a:pt x="0" y="1504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26"/>
          <p:cNvSpPr/>
          <p:nvPr/>
        </p:nvSpPr>
        <p:spPr>
          <a:xfrm>
            <a:off x="14099363" y="6446186"/>
            <a:ext cx="1615141" cy="1491803"/>
          </a:xfrm>
          <a:custGeom>
            <a:rect b="b" l="l" r="r" t="t"/>
            <a:pathLst>
              <a:path extrusionOk="0" h="1491803" w="1615141">
                <a:moveTo>
                  <a:pt x="0" y="0"/>
                </a:moveTo>
                <a:lnTo>
                  <a:pt x="1615140" y="0"/>
                </a:lnTo>
                <a:lnTo>
                  <a:pt x="1615140" y="1491803"/>
                </a:lnTo>
                <a:lnTo>
                  <a:pt x="0" y="1491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26"/>
          <p:cNvSpPr/>
          <p:nvPr/>
        </p:nvSpPr>
        <p:spPr>
          <a:xfrm>
            <a:off x="2576357" y="6652200"/>
            <a:ext cx="1609421" cy="1079775"/>
          </a:xfrm>
          <a:custGeom>
            <a:rect b="b" l="l" r="r" t="t"/>
            <a:pathLst>
              <a:path extrusionOk="0" h="1079775" w="1609421">
                <a:moveTo>
                  <a:pt x="0" y="0"/>
                </a:moveTo>
                <a:lnTo>
                  <a:pt x="1609421" y="0"/>
                </a:lnTo>
                <a:lnTo>
                  <a:pt x="1609421" y="1079775"/>
                </a:lnTo>
                <a:lnTo>
                  <a:pt x="0" y="1079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26"/>
          <p:cNvSpPr/>
          <p:nvPr/>
        </p:nvSpPr>
        <p:spPr>
          <a:xfrm>
            <a:off x="14330914" y="2641022"/>
            <a:ext cx="1152038" cy="1658693"/>
          </a:xfrm>
          <a:custGeom>
            <a:rect b="b" l="l" r="r" t="t"/>
            <a:pathLst>
              <a:path extrusionOk="0" h="1658693" w="1152038">
                <a:moveTo>
                  <a:pt x="0" y="0"/>
                </a:moveTo>
                <a:lnTo>
                  <a:pt x="1152038" y="0"/>
                </a:lnTo>
                <a:lnTo>
                  <a:pt x="1152038" y="1658694"/>
                </a:lnTo>
                <a:lnTo>
                  <a:pt x="0" y="165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5" name="Google Shape;575;p26"/>
          <p:cNvSpPr/>
          <p:nvPr/>
        </p:nvSpPr>
        <p:spPr>
          <a:xfrm>
            <a:off x="6805153" y="3396351"/>
            <a:ext cx="4677695" cy="4694767"/>
          </a:xfrm>
          <a:custGeom>
            <a:rect b="b" l="l" r="r" t="t"/>
            <a:pathLst>
              <a:path extrusionOk="0" h="4694767" w="4677695">
                <a:moveTo>
                  <a:pt x="0" y="0"/>
                </a:moveTo>
                <a:lnTo>
                  <a:pt x="4677694" y="0"/>
                </a:lnTo>
                <a:lnTo>
                  <a:pt x="4677694" y="4694767"/>
                </a:lnTo>
                <a:lnTo>
                  <a:pt x="0" y="4694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26"/>
          <p:cNvSpPr txBox="1"/>
          <p:nvPr/>
        </p:nvSpPr>
        <p:spPr>
          <a:xfrm>
            <a:off x="4924117" y="784157"/>
            <a:ext cx="8439766" cy="1554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19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CONTACT US</a:t>
            </a:r>
            <a:endParaRPr/>
          </a:p>
        </p:txBody>
      </p:sp>
      <p:sp>
        <p:nvSpPr>
          <p:cNvPr id="577" name="Google Shape;577;p26"/>
          <p:cNvSpPr txBox="1"/>
          <p:nvPr/>
        </p:nvSpPr>
        <p:spPr>
          <a:xfrm>
            <a:off x="934590" y="4556891"/>
            <a:ext cx="4892954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123-456-7890</a:t>
            </a:r>
            <a:endParaRPr/>
          </a:p>
        </p:txBody>
      </p:sp>
      <p:sp>
        <p:nvSpPr>
          <p:cNvPr id="578" name="Google Shape;578;p26"/>
          <p:cNvSpPr txBox="1"/>
          <p:nvPr/>
        </p:nvSpPr>
        <p:spPr>
          <a:xfrm>
            <a:off x="934590" y="8203081"/>
            <a:ext cx="4892954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hello@reallygreatsite.com</a:t>
            </a:r>
            <a:endParaRPr/>
          </a:p>
        </p:txBody>
      </p:sp>
      <p:sp>
        <p:nvSpPr>
          <p:cNvPr id="579" name="Google Shape;579;p26"/>
          <p:cNvSpPr txBox="1"/>
          <p:nvPr/>
        </p:nvSpPr>
        <p:spPr>
          <a:xfrm>
            <a:off x="12460456" y="8203081"/>
            <a:ext cx="4892954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reallygreatsite.com</a:t>
            </a:r>
            <a:endParaRPr/>
          </a:p>
        </p:txBody>
      </p:sp>
      <p:sp>
        <p:nvSpPr>
          <p:cNvPr id="580" name="Google Shape;580;p26"/>
          <p:cNvSpPr txBox="1"/>
          <p:nvPr/>
        </p:nvSpPr>
        <p:spPr>
          <a:xfrm>
            <a:off x="12460456" y="4556891"/>
            <a:ext cx="4892954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@reallygreatsite</a:t>
            </a:r>
            <a:endParaRPr/>
          </a:p>
        </p:txBody>
      </p:sp>
      <p:pic>
        <p:nvPicPr>
          <p:cNvPr id="581" name="Google Shape;581;p26"/>
          <p:cNvPicPr preferRelativeResize="0"/>
          <p:nvPr/>
        </p:nvPicPr>
        <p:blipFill rotWithShape="1">
          <a:blip r:embed="rId8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6"/>
          <p:cNvPicPr preferRelativeResize="0"/>
          <p:nvPr/>
        </p:nvPicPr>
        <p:blipFill rotWithShape="1">
          <a:blip r:embed="rId9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9"/>
          <p:cNvPicPr preferRelativeResize="0"/>
          <p:nvPr/>
        </p:nvPicPr>
        <p:blipFill rotWithShape="1">
          <a:blip r:embed="rId3">
            <a:alphaModFix/>
          </a:blip>
          <a:srcRect b="22438" l="0" r="0" t="39240"/>
          <a:stretch/>
        </p:blipFill>
        <p:spPr>
          <a:xfrm>
            <a:off x="0" y="2152783"/>
            <a:ext cx="18288000" cy="4672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9"/>
          <p:cNvGrpSpPr/>
          <p:nvPr/>
        </p:nvGrpSpPr>
        <p:grpSpPr>
          <a:xfrm>
            <a:off x="1462830" y="7403719"/>
            <a:ext cx="1707978" cy="807690"/>
            <a:chOff x="0" y="-19050"/>
            <a:chExt cx="899676" cy="425450"/>
          </a:xfrm>
        </p:grpSpPr>
        <p:sp>
          <p:nvSpPr>
            <p:cNvPr id="114" name="Google Shape;114;p9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115" name="Google Shape;115;p9"/>
            <p:cNvSpPr txBox="1"/>
            <p:nvPr/>
          </p:nvSpPr>
          <p:spPr>
            <a:xfrm>
              <a:off x="0" y="-19050"/>
              <a:ext cx="785376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9"/>
          <p:cNvGrpSpPr/>
          <p:nvPr/>
        </p:nvGrpSpPr>
        <p:grpSpPr>
          <a:xfrm>
            <a:off x="10373017" y="7403719"/>
            <a:ext cx="1707978" cy="807690"/>
            <a:chOff x="0" y="-19050"/>
            <a:chExt cx="899676" cy="425450"/>
          </a:xfrm>
        </p:grpSpPr>
        <p:sp>
          <p:nvSpPr>
            <p:cNvPr id="117" name="Google Shape;117;p9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118" name="Google Shape;118;p9"/>
            <p:cNvSpPr txBox="1"/>
            <p:nvPr/>
          </p:nvSpPr>
          <p:spPr>
            <a:xfrm>
              <a:off x="0" y="-19050"/>
              <a:ext cx="785376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9"/>
          <p:cNvGrpSpPr/>
          <p:nvPr/>
        </p:nvGrpSpPr>
        <p:grpSpPr>
          <a:xfrm>
            <a:off x="1462830" y="8777573"/>
            <a:ext cx="1707978" cy="807690"/>
            <a:chOff x="0" y="-19050"/>
            <a:chExt cx="899676" cy="425450"/>
          </a:xfrm>
        </p:grpSpPr>
        <p:sp>
          <p:nvSpPr>
            <p:cNvPr id="120" name="Google Shape;120;p9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121" name="Google Shape;121;p9"/>
            <p:cNvSpPr txBox="1"/>
            <p:nvPr/>
          </p:nvSpPr>
          <p:spPr>
            <a:xfrm>
              <a:off x="0" y="-19050"/>
              <a:ext cx="785376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9"/>
          <p:cNvGrpSpPr/>
          <p:nvPr/>
        </p:nvGrpSpPr>
        <p:grpSpPr>
          <a:xfrm>
            <a:off x="10373017" y="8777573"/>
            <a:ext cx="1707978" cy="807690"/>
            <a:chOff x="0" y="-19050"/>
            <a:chExt cx="899676" cy="425450"/>
          </a:xfrm>
        </p:grpSpPr>
        <p:sp>
          <p:nvSpPr>
            <p:cNvPr id="123" name="Google Shape;123;p9"/>
            <p:cNvSpPr/>
            <p:nvPr/>
          </p:nvSpPr>
          <p:spPr>
            <a:xfrm>
              <a:off x="0" y="0"/>
              <a:ext cx="899676" cy="406400"/>
            </a:xfrm>
            <a:custGeom>
              <a:rect b="b" l="l" r="r" t="t"/>
              <a:pathLst>
                <a:path extrusionOk="0" h="406400" w="899676">
                  <a:moveTo>
                    <a:pt x="6964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96476" y="406400"/>
                  </a:lnTo>
                  <a:lnTo>
                    <a:pt x="899676" y="203200"/>
                  </a:lnTo>
                  <a:lnTo>
                    <a:pt x="696476" y="0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124" name="Google Shape;124;p9"/>
            <p:cNvSpPr txBox="1"/>
            <p:nvPr/>
          </p:nvSpPr>
          <p:spPr>
            <a:xfrm>
              <a:off x="0" y="-19050"/>
              <a:ext cx="785376" cy="42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9"/>
          <p:cNvSpPr txBox="1"/>
          <p:nvPr/>
        </p:nvSpPr>
        <p:spPr>
          <a:xfrm>
            <a:off x="4394740" y="50953"/>
            <a:ext cx="9498520" cy="2070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07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CONTENTS</a:t>
            </a:r>
            <a:endParaRPr/>
          </a:p>
        </p:txBody>
      </p:sp>
      <p:sp>
        <p:nvSpPr>
          <p:cNvPr id="126" name="Google Shape;126;p9"/>
          <p:cNvSpPr txBox="1"/>
          <p:nvPr/>
        </p:nvSpPr>
        <p:spPr>
          <a:xfrm>
            <a:off x="1486953" y="7459917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sp>
        <p:nvSpPr>
          <p:cNvPr id="127" name="Google Shape;127;p9"/>
          <p:cNvSpPr txBox="1"/>
          <p:nvPr/>
        </p:nvSpPr>
        <p:spPr>
          <a:xfrm>
            <a:off x="10403079" y="7459917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sp>
        <p:nvSpPr>
          <p:cNvPr id="128" name="Google Shape;128;p9"/>
          <p:cNvSpPr txBox="1"/>
          <p:nvPr/>
        </p:nvSpPr>
        <p:spPr>
          <a:xfrm>
            <a:off x="1486953" y="8833771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sp>
        <p:nvSpPr>
          <p:cNvPr id="129" name="Google Shape;129;p9"/>
          <p:cNvSpPr txBox="1"/>
          <p:nvPr/>
        </p:nvSpPr>
        <p:spPr>
          <a:xfrm>
            <a:off x="10403079" y="8833771"/>
            <a:ext cx="14553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47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04</a:t>
            </a:r>
            <a:endParaRPr/>
          </a:p>
        </p:txBody>
      </p:sp>
      <p:sp>
        <p:nvSpPr>
          <p:cNvPr id="130" name="Google Shape;130;p9"/>
          <p:cNvSpPr txBox="1"/>
          <p:nvPr/>
        </p:nvSpPr>
        <p:spPr>
          <a:xfrm>
            <a:off x="3414697" y="7556947"/>
            <a:ext cx="5143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Destination &amp; Logistics</a:t>
            </a:r>
            <a:endParaRPr/>
          </a:p>
        </p:txBody>
      </p:sp>
      <p:sp>
        <p:nvSpPr>
          <p:cNvPr id="131" name="Google Shape;131;p9"/>
          <p:cNvSpPr txBox="1"/>
          <p:nvPr/>
        </p:nvSpPr>
        <p:spPr>
          <a:xfrm>
            <a:off x="12344108" y="7556947"/>
            <a:ext cx="5143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Preparation Essentials</a:t>
            </a:r>
            <a:endParaRPr/>
          </a:p>
        </p:txBody>
      </p:sp>
      <p:sp>
        <p:nvSpPr>
          <p:cNvPr id="132" name="Google Shape;132;p9"/>
          <p:cNvSpPr txBox="1"/>
          <p:nvPr/>
        </p:nvSpPr>
        <p:spPr>
          <a:xfrm>
            <a:off x="3414697" y="8929059"/>
            <a:ext cx="5143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Experience</a:t>
            </a:r>
            <a:endParaRPr/>
          </a:p>
        </p:txBody>
      </p:sp>
      <p:sp>
        <p:nvSpPr>
          <p:cNvPr id="133" name="Google Shape;133;p9"/>
          <p:cNvSpPr txBox="1"/>
          <p:nvPr/>
        </p:nvSpPr>
        <p:spPr>
          <a:xfrm>
            <a:off x="12369581" y="8929059"/>
            <a:ext cx="5143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Tips &amp; Activities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27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588" name="Google Shape;588;p27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89" name="Google Shape;589;p27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27"/>
          <p:cNvGrpSpPr/>
          <p:nvPr/>
        </p:nvGrpSpPr>
        <p:grpSpPr>
          <a:xfrm>
            <a:off x="2473719" y="8040875"/>
            <a:ext cx="754204" cy="754204"/>
            <a:chOff x="0" y="0"/>
            <a:chExt cx="812800" cy="812800"/>
          </a:xfrm>
        </p:grpSpPr>
        <p:sp>
          <p:nvSpPr>
            <p:cNvPr id="591" name="Google Shape;59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9DE5"/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27"/>
          <p:cNvGrpSpPr/>
          <p:nvPr/>
        </p:nvGrpSpPr>
        <p:grpSpPr>
          <a:xfrm>
            <a:off x="3828475" y="8040875"/>
            <a:ext cx="754204" cy="754204"/>
            <a:chOff x="0" y="0"/>
            <a:chExt cx="812800" cy="812800"/>
          </a:xfrm>
        </p:grpSpPr>
        <p:sp>
          <p:nvSpPr>
            <p:cNvPr id="594" name="Google Shape;59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6" name="Google Shape;596;p27"/>
          <p:cNvSpPr txBox="1"/>
          <p:nvPr/>
        </p:nvSpPr>
        <p:spPr>
          <a:xfrm>
            <a:off x="3799411" y="751619"/>
            <a:ext cx="10689177" cy="16208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4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RESOURCE PAGE</a:t>
            </a:r>
            <a:endParaRPr/>
          </a:p>
        </p:txBody>
      </p:sp>
      <p:sp>
        <p:nvSpPr>
          <p:cNvPr id="597" name="Google Shape;597;p27"/>
          <p:cNvSpPr txBox="1"/>
          <p:nvPr/>
        </p:nvSpPr>
        <p:spPr>
          <a:xfrm>
            <a:off x="5016225" y="2362910"/>
            <a:ext cx="8255549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Use these design resources in your Canva Presentation.</a:t>
            </a:r>
            <a:endParaRPr/>
          </a:p>
        </p:txBody>
      </p:sp>
      <p:sp>
        <p:nvSpPr>
          <p:cNvPr id="598" name="Google Shape;598;p27"/>
          <p:cNvSpPr txBox="1"/>
          <p:nvPr/>
        </p:nvSpPr>
        <p:spPr>
          <a:xfrm>
            <a:off x="1178806" y="6407648"/>
            <a:ext cx="46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You can find these fonts online too.</a:t>
            </a:r>
            <a:endParaRPr/>
          </a:p>
        </p:txBody>
      </p:sp>
      <p:sp>
        <p:nvSpPr>
          <p:cNvPr id="599" name="Google Shape;599;p27"/>
          <p:cNvSpPr txBox="1"/>
          <p:nvPr/>
        </p:nvSpPr>
        <p:spPr>
          <a:xfrm>
            <a:off x="2240134" y="894905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#1E9DE5</a:t>
            </a:r>
            <a:endParaRPr/>
          </a:p>
        </p:txBody>
      </p:sp>
      <p:sp>
        <p:nvSpPr>
          <p:cNvPr id="600" name="Google Shape;600;p27"/>
          <p:cNvSpPr txBox="1"/>
          <p:nvPr/>
        </p:nvSpPr>
        <p:spPr>
          <a:xfrm>
            <a:off x="3594891" y="894905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#FFAA45</a:t>
            </a:r>
            <a:endParaRPr/>
          </a:p>
        </p:txBody>
      </p:sp>
      <p:sp>
        <p:nvSpPr>
          <p:cNvPr id="601" name="Google Shape;601;p27"/>
          <p:cNvSpPr txBox="1"/>
          <p:nvPr/>
        </p:nvSpPr>
        <p:spPr>
          <a:xfrm>
            <a:off x="1952931" y="7312586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COLORS</a:t>
            </a:r>
            <a:endParaRPr/>
          </a:p>
        </p:txBody>
      </p:sp>
      <p:sp>
        <p:nvSpPr>
          <p:cNvPr id="602" name="Google Shape;602;p27"/>
          <p:cNvSpPr txBox="1"/>
          <p:nvPr/>
        </p:nvSpPr>
        <p:spPr>
          <a:xfrm>
            <a:off x="1677880" y="3076322"/>
            <a:ext cx="37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This presentation template uses the following free fonts:</a:t>
            </a:r>
            <a:endParaRPr/>
          </a:p>
        </p:txBody>
      </p:sp>
      <p:sp>
        <p:nvSpPr>
          <p:cNvPr id="603" name="Google Shape;603;p27"/>
          <p:cNvSpPr txBox="1"/>
          <p:nvPr/>
        </p:nvSpPr>
        <p:spPr>
          <a:xfrm>
            <a:off x="2173443" y="3966324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Titles :</a:t>
            </a:r>
            <a:endParaRPr/>
          </a:p>
        </p:txBody>
      </p:sp>
      <p:sp>
        <p:nvSpPr>
          <p:cNvPr id="604" name="Google Shape;604;p27"/>
          <p:cNvSpPr txBox="1"/>
          <p:nvPr/>
        </p:nvSpPr>
        <p:spPr>
          <a:xfrm>
            <a:off x="2173443" y="4729616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Headers :</a:t>
            </a:r>
            <a:endParaRPr/>
          </a:p>
        </p:txBody>
      </p:sp>
      <p:sp>
        <p:nvSpPr>
          <p:cNvPr id="605" name="Google Shape;605;p27"/>
          <p:cNvSpPr txBox="1"/>
          <p:nvPr/>
        </p:nvSpPr>
        <p:spPr>
          <a:xfrm>
            <a:off x="2173443" y="5492908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Body Copy :</a:t>
            </a:r>
            <a:endParaRPr/>
          </a:p>
        </p:txBody>
      </p:sp>
      <p:sp>
        <p:nvSpPr>
          <p:cNvPr id="606" name="Google Shape;606;p27"/>
          <p:cNvSpPr txBox="1"/>
          <p:nvPr/>
        </p:nvSpPr>
        <p:spPr>
          <a:xfrm>
            <a:off x="2173443" y="4380244"/>
            <a:ext cx="270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Marcellus</a:t>
            </a:r>
            <a:endParaRPr/>
          </a:p>
        </p:txBody>
      </p:sp>
      <p:sp>
        <p:nvSpPr>
          <p:cNvPr id="607" name="Google Shape;607;p27"/>
          <p:cNvSpPr txBox="1"/>
          <p:nvPr/>
        </p:nvSpPr>
        <p:spPr>
          <a:xfrm>
            <a:off x="1888119" y="5143536"/>
            <a:ext cx="328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Asap</a:t>
            </a:r>
            <a:endParaRPr/>
          </a:p>
        </p:txBody>
      </p:sp>
      <p:sp>
        <p:nvSpPr>
          <p:cNvPr id="608" name="Google Shape;608;p27"/>
          <p:cNvSpPr txBox="1"/>
          <p:nvPr/>
        </p:nvSpPr>
        <p:spPr>
          <a:xfrm>
            <a:off x="1677880" y="5906828"/>
            <a:ext cx="370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Asap</a:t>
            </a:r>
            <a:endParaRPr/>
          </a:p>
        </p:txBody>
      </p:sp>
      <p:sp>
        <p:nvSpPr>
          <p:cNvPr id="609" name="Google Shape;609;p27"/>
          <p:cNvSpPr txBox="1"/>
          <p:nvPr/>
        </p:nvSpPr>
        <p:spPr>
          <a:xfrm>
            <a:off x="1952931" y="2415270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FONTS</a:t>
            </a:r>
            <a:endParaRPr/>
          </a:p>
        </p:txBody>
      </p:sp>
      <p:sp>
        <p:nvSpPr>
          <p:cNvPr id="610" name="Google Shape;610;p27"/>
          <p:cNvSpPr/>
          <p:nvPr/>
        </p:nvSpPr>
        <p:spPr>
          <a:xfrm rot="-5400000">
            <a:off x="7612079" y="2555425"/>
            <a:ext cx="1058370" cy="2758785"/>
          </a:xfrm>
          <a:custGeom>
            <a:rect b="b" l="l" r="r" t="t"/>
            <a:pathLst>
              <a:path extrusionOk="0" h="2758785" w="1058370">
                <a:moveTo>
                  <a:pt x="0" y="0"/>
                </a:moveTo>
                <a:lnTo>
                  <a:pt x="1058370" y="0"/>
                </a:lnTo>
                <a:lnTo>
                  <a:pt x="1058370" y="2758785"/>
                </a:lnTo>
                <a:lnTo>
                  <a:pt x="0" y="2758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27"/>
          <p:cNvSpPr/>
          <p:nvPr/>
        </p:nvSpPr>
        <p:spPr>
          <a:xfrm>
            <a:off x="10605517" y="5046066"/>
            <a:ext cx="1044730" cy="1044730"/>
          </a:xfrm>
          <a:custGeom>
            <a:rect b="b" l="l" r="r" t="t"/>
            <a:pathLst>
              <a:path extrusionOk="0" h="1044730" w="1044730">
                <a:moveTo>
                  <a:pt x="0" y="0"/>
                </a:moveTo>
                <a:lnTo>
                  <a:pt x="1044729" y="0"/>
                </a:lnTo>
                <a:lnTo>
                  <a:pt x="1044729" y="1044730"/>
                </a:lnTo>
                <a:lnTo>
                  <a:pt x="0" y="1044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27"/>
          <p:cNvSpPr/>
          <p:nvPr/>
        </p:nvSpPr>
        <p:spPr>
          <a:xfrm>
            <a:off x="15402296" y="6739009"/>
            <a:ext cx="1701683" cy="612606"/>
          </a:xfrm>
          <a:custGeom>
            <a:rect b="b" l="l" r="r" t="t"/>
            <a:pathLst>
              <a:path extrusionOk="0" h="612606" w="1701683">
                <a:moveTo>
                  <a:pt x="0" y="0"/>
                </a:moveTo>
                <a:lnTo>
                  <a:pt x="1701683" y="0"/>
                </a:lnTo>
                <a:lnTo>
                  <a:pt x="1701683" y="612606"/>
                </a:lnTo>
                <a:lnTo>
                  <a:pt x="0" y="61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27"/>
          <p:cNvSpPr/>
          <p:nvPr/>
        </p:nvSpPr>
        <p:spPr>
          <a:xfrm>
            <a:off x="6761871" y="6427223"/>
            <a:ext cx="1295045" cy="1236179"/>
          </a:xfrm>
          <a:custGeom>
            <a:rect b="b" l="l" r="r" t="t"/>
            <a:pathLst>
              <a:path extrusionOk="0" h="1236179" w="1295045">
                <a:moveTo>
                  <a:pt x="0" y="0"/>
                </a:moveTo>
                <a:lnTo>
                  <a:pt x="1295045" y="0"/>
                </a:lnTo>
                <a:lnTo>
                  <a:pt x="1295045" y="1236179"/>
                </a:lnTo>
                <a:lnTo>
                  <a:pt x="0" y="1236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27"/>
          <p:cNvSpPr/>
          <p:nvPr/>
        </p:nvSpPr>
        <p:spPr>
          <a:xfrm>
            <a:off x="15462919" y="3538108"/>
            <a:ext cx="1580438" cy="793418"/>
          </a:xfrm>
          <a:custGeom>
            <a:rect b="b" l="l" r="r" t="t"/>
            <a:pathLst>
              <a:path extrusionOk="0" h="793418" w="1580438">
                <a:moveTo>
                  <a:pt x="0" y="0"/>
                </a:moveTo>
                <a:lnTo>
                  <a:pt x="1580438" y="0"/>
                </a:lnTo>
                <a:lnTo>
                  <a:pt x="1580438" y="793419"/>
                </a:lnTo>
                <a:lnTo>
                  <a:pt x="0" y="793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27"/>
          <p:cNvSpPr/>
          <p:nvPr/>
        </p:nvSpPr>
        <p:spPr>
          <a:xfrm>
            <a:off x="8300709" y="7950223"/>
            <a:ext cx="1261771" cy="1261771"/>
          </a:xfrm>
          <a:custGeom>
            <a:rect b="b" l="l" r="r" t="t"/>
            <a:pathLst>
              <a:path extrusionOk="0" h="1261771" w="1261771">
                <a:moveTo>
                  <a:pt x="0" y="0"/>
                </a:moveTo>
                <a:lnTo>
                  <a:pt x="1261771" y="0"/>
                </a:lnTo>
                <a:lnTo>
                  <a:pt x="1261771" y="1261771"/>
                </a:lnTo>
                <a:lnTo>
                  <a:pt x="0" y="1261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27"/>
          <p:cNvSpPr/>
          <p:nvPr/>
        </p:nvSpPr>
        <p:spPr>
          <a:xfrm>
            <a:off x="6881301" y="8072669"/>
            <a:ext cx="1016880" cy="1016880"/>
          </a:xfrm>
          <a:custGeom>
            <a:rect b="b" l="l" r="r" t="t"/>
            <a:pathLst>
              <a:path extrusionOk="0" h="1016880" w="1016880">
                <a:moveTo>
                  <a:pt x="0" y="0"/>
                </a:moveTo>
                <a:lnTo>
                  <a:pt x="1016880" y="0"/>
                </a:lnTo>
                <a:lnTo>
                  <a:pt x="1016880" y="1016880"/>
                </a:lnTo>
                <a:lnTo>
                  <a:pt x="0" y="1016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27"/>
          <p:cNvSpPr/>
          <p:nvPr/>
        </p:nvSpPr>
        <p:spPr>
          <a:xfrm rot="-5400000">
            <a:off x="12442778" y="4898161"/>
            <a:ext cx="892069" cy="1340541"/>
          </a:xfrm>
          <a:custGeom>
            <a:rect b="b" l="l" r="r" t="t"/>
            <a:pathLst>
              <a:path extrusionOk="0" h="1340541" w="892069">
                <a:moveTo>
                  <a:pt x="0" y="0"/>
                </a:moveTo>
                <a:lnTo>
                  <a:pt x="892070" y="0"/>
                </a:lnTo>
                <a:lnTo>
                  <a:pt x="892070" y="1340541"/>
                </a:lnTo>
                <a:lnTo>
                  <a:pt x="0" y="1340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27"/>
          <p:cNvSpPr/>
          <p:nvPr/>
        </p:nvSpPr>
        <p:spPr>
          <a:xfrm>
            <a:off x="13863507" y="3338019"/>
            <a:ext cx="954877" cy="1193597"/>
          </a:xfrm>
          <a:custGeom>
            <a:rect b="b" l="l" r="r" t="t"/>
            <a:pathLst>
              <a:path extrusionOk="0" h="1193597" w="954877">
                <a:moveTo>
                  <a:pt x="0" y="0"/>
                </a:moveTo>
                <a:lnTo>
                  <a:pt x="954877" y="0"/>
                </a:lnTo>
                <a:lnTo>
                  <a:pt x="954877" y="1193597"/>
                </a:lnTo>
                <a:lnTo>
                  <a:pt x="0" y="1193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27"/>
          <p:cNvSpPr/>
          <p:nvPr/>
        </p:nvSpPr>
        <p:spPr>
          <a:xfrm>
            <a:off x="9965008" y="8022411"/>
            <a:ext cx="1117396" cy="1117396"/>
          </a:xfrm>
          <a:custGeom>
            <a:rect b="b" l="l" r="r" t="t"/>
            <a:pathLst>
              <a:path extrusionOk="0" h="1117396" w="1117396">
                <a:moveTo>
                  <a:pt x="0" y="0"/>
                </a:moveTo>
                <a:lnTo>
                  <a:pt x="1117396" y="0"/>
                </a:lnTo>
                <a:lnTo>
                  <a:pt x="1117396" y="1117396"/>
                </a:lnTo>
                <a:lnTo>
                  <a:pt x="0" y="1117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27"/>
          <p:cNvSpPr/>
          <p:nvPr/>
        </p:nvSpPr>
        <p:spPr>
          <a:xfrm>
            <a:off x="13038578" y="6523730"/>
            <a:ext cx="1702495" cy="1043165"/>
          </a:xfrm>
          <a:custGeom>
            <a:rect b="b" l="l" r="r" t="t"/>
            <a:pathLst>
              <a:path extrusionOk="0" h="1043165" w="1702495">
                <a:moveTo>
                  <a:pt x="0" y="0"/>
                </a:moveTo>
                <a:lnTo>
                  <a:pt x="1702494" y="0"/>
                </a:lnTo>
                <a:lnTo>
                  <a:pt x="1702494" y="1043165"/>
                </a:lnTo>
                <a:lnTo>
                  <a:pt x="0" y="1043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27"/>
          <p:cNvSpPr/>
          <p:nvPr/>
        </p:nvSpPr>
        <p:spPr>
          <a:xfrm>
            <a:off x="10165191" y="3326993"/>
            <a:ext cx="1215650" cy="1215650"/>
          </a:xfrm>
          <a:custGeom>
            <a:rect b="b" l="l" r="r" t="t"/>
            <a:pathLst>
              <a:path extrusionOk="0" h="1215650" w="1215650">
                <a:moveTo>
                  <a:pt x="0" y="0"/>
                </a:moveTo>
                <a:lnTo>
                  <a:pt x="1215650" y="0"/>
                </a:lnTo>
                <a:lnTo>
                  <a:pt x="1215650" y="1215650"/>
                </a:lnTo>
                <a:lnTo>
                  <a:pt x="0" y="1215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27"/>
          <p:cNvSpPr/>
          <p:nvPr/>
        </p:nvSpPr>
        <p:spPr>
          <a:xfrm flipH="1">
            <a:off x="14127380" y="5046066"/>
            <a:ext cx="1044730" cy="1044730"/>
          </a:xfrm>
          <a:custGeom>
            <a:rect b="b" l="l" r="r" t="t"/>
            <a:pathLst>
              <a:path extrusionOk="0" h="1044730" w="1044730">
                <a:moveTo>
                  <a:pt x="1044729" y="0"/>
                </a:moveTo>
                <a:lnTo>
                  <a:pt x="0" y="0"/>
                </a:lnTo>
                <a:lnTo>
                  <a:pt x="0" y="1044730"/>
                </a:lnTo>
                <a:lnTo>
                  <a:pt x="1044729" y="1044730"/>
                </a:lnTo>
                <a:lnTo>
                  <a:pt x="1044729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27"/>
          <p:cNvSpPr/>
          <p:nvPr/>
        </p:nvSpPr>
        <p:spPr>
          <a:xfrm>
            <a:off x="8718140" y="6431565"/>
            <a:ext cx="1288400" cy="1227494"/>
          </a:xfrm>
          <a:custGeom>
            <a:rect b="b" l="l" r="r" t="t"/>
            <a:pathLst>
              <a:path extrusionOk="0" h="1227494" w="1288400">
                <a:moveTo>
                  <a:pt x="0" y="0"/>
                </a:moveTo>
                <a:lnTo>
                  <a:pt x="1288400" y="0"/>
                </a:lnTo>
                <a:lnTo>
                  <a:pt x="1288400" y="1227494"/>
                </a:lnTo>
                <a:lnTo>
                  <a:pt x="0" y="1227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27"/>
          <p:cNvSpPr/>
          <p:nvPr/>
        </p:nvSpPr>
        <p:spPr>
          <a:xfrm>
            <a:off x="12025375" y="3338019"/>
            <a:ext cx="1193597" cy="1193597"/>
          </a:xfrm>
          <a:custGeom>
            <a:rect b="b" l="l" r="r" t="t"/>
            <a:pathLst>
              <a:path extrusionOk="0" h="1193597" w="1193597">
                <a:moveTo>
                  <a:pt x="0" y="0"/>
                </a:moveTo>
                <a:lnTo>
                  <a:pt x="1193597" y="0"/>
                </a:lnTo>
                <a:lnTo>
                  <a:pt x="1193597" y="1193597"/>
                </a:lnTo>
                <a:lnTo>
                  <a:pt x="0" y="1193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27"/>
          <p:cNvSpPr/>
          <p:nvPr/>
        </p:nvSpPr>
        <p:spPr>
          <a:xfrm>
            <a:off x="10667764" y="6617915"/>
            <a:ext cx="1709590" cy="854795"/>
          </a:xfrm>
          <a:custGeom>
            <a:rect b="b" l="l" r="r" t="t"/>
            <a:pathLst>
              <a:path extrusionOk="0" h="854795" w="1709590">
                <a:moveTo>
                  <a:pt x="0" y="0"/>
                </a:moveTo>
                <a:lnTo>
                  <a:pt x="1709590" y="0"/>
                </a:lnTo>
                <a:lnTo>
                  <a:pt x="1709590" y="854795"/>
                </a:lnTo>
                <a:lnTo>
                  <a:pt x="0" y="854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26" name="Google Shape;626;p27"/>
          <p:cNvGrpSpPr/>
          <p:nvPr/>
        </p:nvGrpSpPr>
        <p:grpSpPr>
          <a:xfrm>
            <a:off x="8585907" y="5163383"/>
            <a:ext cx="1451314" cy="810097"/>
            <a:chOff x="0" y="0"/>
            <a:chExt cx="1935085" cy="1080129"/>
          </a:xfrm>
        </p:grpSpPr>
        <p:sp>
          <p:nvSpPr>
            <p:cNvPr id="627" name="Google Shape;627;p27"/>
            <p:cNvSpPr/>
            <p:nvPr/>
          </p:nvSpPr>
          <p:spPr>
            <a:xfrm>
              <a:off x="0" y="0"/>
              <a:ext cx="1935085" cy="1080129"/>
            </a:xfrm>
            <a:custGeom>
              <a:rect b="b" l="l" r="r" t="t"/>
              <a:pathLst>
                <a:path extrusionOk="0" h="1080129" w="1935085">
                  <a:moveTo>
                    <a:pt x="0" y="0"/>
                  </a:moveTo>
                  <a:lnTo>
                    <a:pt x="1935085" y="0"/>
                  </a:lnTo>
                  <a:lnTo>
                    <a:pt x="1935085" y="1080129"/>
                  </a:lnTo>
                  <a:lnTo>
                    <a:pt x="0" y="10801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628" name="Google Shape;628;p27"/>
            <p:cNvGrpSpPr/>
            <p:nvPr/>
          </p:nvGrpSpPr>
          <p:grpSpPr>
            <a:xfrm>
              <a:off x="193203" y="280891"/>
              <a:ext cx="1548678" cy="496098"/>
              <a:chOff x="0" y="-19050"/>
              <a:chExt cx="619241" cy="198365"/>
            </a:xfrm>
          </p:grpSpPr>
          <p:sp>
            <p:nvSpPr>
              <p:cNvPr id="629" name="Google Shape;629;p27"/>
              <p:cNvSpPr/>
              <p:nvPr/>
            </p:nvSpPr>
            <p:spPr>
              <a:xfrm>
                <a:off x="0" y="0"/>
                <a:ext cx="619241" cy="179315"/>
              </a:xfrm>
              <a:custGeom>
                <a:rect b="b" l="l" r="r" t="t"/>
                <a:pathLst>
                  <a:path extrusionOk="0" h="179315" w="619241">
                    <a:moveTo>
                      <a:pt x="0" y="0"/>
                    </a:moveTo>
                    <a:lnTo>
                      <a:pt x="619241" y="0"/>
                    </a:lnTo>
                    <a:lnTo>
                      <a:pt x="619241" y="179315"/>
                    </a:lnTo>
                    <a:lnTo>
                      <a:pt x="0" y="179315"/>
                    </a:lnTo>
                    <a:close/>
                  </a:path>
                </a:pathLst>
              </a:custGeom>
              <a:solidFill>
                <a:srgbClr val="FFAA45"/>
              </a:solidFill>
              <a:ln>
                <a:noFill/>
              </a:ln>
            </p:spPr>
          </p:sp>
          <p:sp>
            <p:nvSpPr>
              <p:cNvPr id="630" name="Google Shape;630;p27"/>
              <p:cNvSpPr txBox="1"/>
              <p:nvPr/>
            </p:nvSpPr>
            <p:spPr>
              <a:xfrm>
                <a:off x="0" y="-19050"/>
                <a:ext cx="619241" cy="198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1" name="Google Shape;631;p27"/>
          <p:cNvSpPr/>
          <p:nvPr/>
        </p:nvSpPr>
        <p:spPr>
          <a:xfrm>
            <a:off x="6761871" y="5015906"/>
            <a:ext cx="1255739" cy="1105050"/>
          </a:xfrm>
          <a:custGeom>
            <a:rect b="b" l="l" r="r" t="t"/>
            <a:pathLst>
              <a:path extrusionOk="0" h="1105050" w="1255739">
                <a:moveTo>
                  <a:pt x="0" y="0"/>
                </a:moveTo>
                <a:lnTo>
                  <a:pt x="1255739" y="0"/>
                </a:lnTo>
                <a:lnTo>
                  <a:pt x="1255739" y="1105050"/>
                </a:lnTo>
                <a:lnTo>
                  <a:pt x="0" y="1105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27"/>
          <p:cNvSpPr/>
          <p:nvPr/>
        </p:nvSpPr>
        <p:spPr>
          <a:xfrm>
            <a:off x="15740406" y="5055699"/>
            <a:ext cx="1025464" cy="1025464"/>
          </a:xfrm>
          <a:custGeom>
            <a:rect b="b" l="l" r="r" t="t"/>
            <a:pathLst>
              <a:path extrusionOk="0" h="1025464" w="1025464">
                <a:moveTo>
                  <a:pt x="0" y="0"/>
                </a:moveTo>
                <a:lnTo>
                  <a:pt x="1025464" y="0"/>
                </a:lnTo>
                <a:lnTo>
                  <a:pt x="1025464" y="1025464"/>
                </a:lnTo>
                <a:lnTo>
                  <a:pt x="0" y="1025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27"/>
          <p:cNvSpPr/>
          <p:nvPr/>
        </p:nvSpPr>
        <p:spPr>
          <a:xfrm>
            <a:off x="12907409" y="8124416"/>
            <a:ext cx="918394" cy="913384"/>
          </a:xfrm>
          <a:custGeom>
            <a:rect b="b" l="l" r="r" t="t"/>
            <a:pathLst>
              <a:path extrusionOk="0" h="913384" w="918394">
                <a:moveTo>
                  <a:pt x="0" y="0"/>
                </a:moveTo>
                <a:lnTo>
                  <a:pt x="918393" y="0"/>
                </a:lnTo>
                <a:lnTo>
                  <a:pt x="918393" y="913385"/>
                </a:lnTo>
                <a:lnTo>
                  <a:pt x="0" y="913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27"/>
          <p:cNvSpPr/>
          <p:nvPr/>
        </p:nvSpPr>
        <p:spPr>
          <a:xfrm>
            <a:off x="11484932" y="8071134"/>
            <a:ext cx="1019949" cy="1019949"/>
          </a:xfrm>
          <a:custGeom>
            <a:rect b="b" l="l" r="r" t="t"/>
            <a:pathLst>
              <a:path extrusionOk="0" h="1019949" w="1019949">
                <a:moveTo>
                  <a:pt x="0" y="0"/>
                </a:moveTo>
                <a:lnTo>
                  <a:pt x="1019949" y="0"/>
                </a:lnTo>
                <a:lnTo>
                  <a:pt x="1019949" y="1019949"/>
                </a:lnTo>
                <a:lnTo>
                  <a:pt x="0" y="1019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27"/>
          <p:cNvSpPr/>
          <p:nvPr/>
        </p:nvSpPr>
        <p:spPr>
          <a:xfrm>
            <a:off x="14228330" y="8095166"/>
            <a:ext cx="1001005" cy="971885"/>
          </a:xfrm>
          <a:custGeom>
            <a:rect b="b" l="l" r="r" t="t"/>
            <a:pathLst>
              <a:path extrusionOk="0" h="971885" w="1001005">
                <a:moveTo>
                  <a:pt x="0" y="0"/>
                </a:moveTo>
                <a:lnTo>
                  <a:pt x="1001005" y="0"/>
                </a:lnTo>
                <a:lnTo>
                  <a:pt x="1001005" y="971885"/>
                </a:lnTo>
                <a:lnTo>
                  <a:pt x="0" y="97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27"/>
          <p:cNvSpPr/>
          <p:nvPr/>
        </p:nvSpPr>
        <p:spPr>
          <a:xfrm>
            <a:off x="15631863" y="8210594"/>
            <a:ext cx="1148072" cy="741028"/>
          </a:xfrm>
          <a:custGeom>
            <a:rect b="b" l="l" r="r" t="t"/>
            <a:pathLst>
              <a:path extrusionOk="0" h="741028" w="1148072">
                <a:moveTo>
                  <a:pt x="0" y="0"/>
                </a:moveTo>
                <a:lnTo>
                  <a:pt x="1148072" y="0"/>
                </a:lnTo>
                <a:lnTo>
                  <a:pt x="1148072" y="741029"/>
                </a:lnTo>
                <a:lnTo>
                  <a:pt x="0" y="741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37" name="Google Shape;637;p27"/>
          <p:cNvPicPr preferRelativeResize="0"/>
          <p:nvPr/>
        </p:nvPicPr>
        <p:blipFill rotWithShape="1">
          <a:blip r:embed="rId26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7"/>
          <p:cNvPicPr preferRelativeResize="0"/>
          <p:nvPr/>
        </p:nvPicPr>
        <p:blipFill rotWithShape="1">
          <a:blip r:embed="rId27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28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644" name="Google Shape;644;p28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45" name="Google Shape;645;p28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6" name="Google Shape;6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350" y="4832280"/>
            <a:ext cx="5410100" cy="135853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8"/>
          <p:cNvSpPr txBox="1"/>
          <p:nvPr/>
        </p:nvSpPr>
        <p:spPr>
          <a:xfrm>
            <a:off x="4308027" y="760213"/>
            <a:ext cx="9671947" cy="2224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5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CREDITS</a:t>
            </a:r>
            <a:endParaRPr/>
          </a:p>
        </p:txBody>
      </p:sp>
      <p:sp>
        <p:nvSpPr>
          <p:cNvPr id="648" name="Google Shape;648;p28"/>
          <p:cNvSpPr txBox="1"/>
          <p:nvPr/>
        </p:nvSpPr>
        <p:spPr>
          <a:xfrm>
            <a:off x="5761697" y="3030479"/>
            <a:ext cx="6764607" cy="11833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75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49" name="Google Shape;649;p28"/>
          <p:cNvSpPr txBox="1"/>
          <p:nvPr/>
        </p:nvSpPr>
        <p:spPr>
          <a:xfrm>
            <a:off x="6493578" y="8431796"/>
            <a:ext cx="5300843" cy="571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for the photos</a:t>
            </a:r>
            <a:endParaRPr/>
          </a:p>
        </p:txBody>
      </p:sp>
      <p:sp>
        <p:nvSpPr>
          <p:cNvPr id="650" name="Google Shape;650;p28"/>
          <p:cNvSpPr txBox="1"/>
          <p:nvPr/>
        </p:nvSpPr>
        <p:spPr>
          <a:xfrm>
            <a:off x="4308027" y="7431066"/>
            <a:ext cx="96720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205" u="none" cap="none" strike="noStrike">
                <a:solidFill>
                  <a:srgbClr val="FFAA45"/>
                </a:solidFill>
                <a:latin typeface="Asap"/>
                <a:ea typeface="Asap"/>
                <a:cs typeface="Asap"/>
                <a:sym typeface="Asap"/>
              </a:rPr>
              <a:t>Pexels &amp; Pixabay</a:t>
            </a:r>
            <a:endParaRPr/>
          </a:p>
        </p:txBody>
      </p:sp>
      <p:sp>
        <p:nvSpPr>
          <p:cNvPr id="651" name="Google Shape;651;p28"/>
          <p:cNvSpPr txBox="1"/>
          <p:nvPr/>
        </p:nvSpPr>
        <p:spPr>
          <a:xfrm>
            <a:off x="6286555" y="6442406"/>
            <a:ext cx="5714890" cy="571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for the presentation template</a:t>
            </a:r>
            <a:endParaRPr/>
          </a:p>
        </p:txBody>
      </p:sp>
      <p:pic>
        <p:nvPicPr>
          <p:cNvPr id="652" name="Google Shape;652;p28"/>
          <p:cNvPicPr preferRelativeResize="0"/>
          <p:nvPr/>
        </p:nvPicPr>
        <p:blipFill rotWithShape="1">
          <a:blip r:embed="rId4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8"/>
          <p:cNvPicPr preferRelativeResize="0"/>
          <p:nvPr/>
        </p:nvPicPr>
        <p:blipFill rotWithShape="1">
          <a:blip r:embed="rId5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92C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/>
          <p:nvPr/>
        </p:nvSpPr>
        <p:spPr>
          <a:xfrm>
            <a:off x="-3559104" y="63500"/>
            <a:ext cx="10160700" cy="6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317" u="none" cap="none" strike="noStrike">
                <a:solidFill>
                  <a:srgbClr val="E6E1D6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pic>
        <p:nvPicPr>
          <p:cNvPr id="139" name="Google Shape;139;p10"/>
          <p:cNvPicPr preferRelativeResize="0"/>
          <p:nvPr/>
        </p:nvPicPr>
        <p:blipFill rotWithShape="1">
          <a:blip r:embed="rId3">
            <a:alphaModFix/>
          </a:blip>
          <a:srcRect b="0" l="64341" r="0" t="0"/>
          <a:stretch/>
        </p:blipFill>
        <p:spPr>
          <a:xfrm>
            <a:off x="0" y="838200"/>
            <a:ext cx="1375350" cy="44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2474" y="1574525"/>
            <a:ext cx="7844076" cy="28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 txBox="1"/>
          <p:nvPr/>
        </p:nvSpPr>
        <p:spPr>
          <a:xfrm>
            <a:off x="1206381" y="5468407"/>
            <a:ext cx="104127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12" u="none" cap="none" strike="noStrike">
                <a:solidFill>
                  <a:srgbClr val="FFB359"/>
                </a:solidFill>
                <a:latin typeface="Marcellus"/>
                <a:ea typeface="Marcellus"/>
                <a:cs typeface="Marcellus"/>
                <a:sym typeface="Marcellus"/>
              </a:rPr>
              <a:t>DESTINATION &amp; LOGISTICS</a:t>
            </a:r>
            <a:endParaRPr/>
          </a:p>
        </p:txBody>
      </p:sp>
      <p:pic>
        <p:nvPicPr>
          <p:cNvPr id="142" name="Google Shape;14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2375" y="0"/>
            <a:ext cx="79375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1"/>
          <p:cNvGrpSpPr/>
          <p:nvPr/>
        </p:nvGrpSpPr>
        <p:grpSpPr>
          <a:xfrm>
            <a:off x="601255" y="326846"/>
            <a:ext cx="17474467" cy="9581963"/>
            <a:chOff x="0" y="-28575"/>
            <a:chExt cx="4602329" cy="2523644"/>
          </a:xfrm>
        </p:grpSpPr>
        <p:sp>
          <p:nvSpPr>
            <p:cNvPr id="148" name="Google Shape;148;p11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9" name="Google Shape;149;p11"/>
            <p:cNvSpPr txBox="1"/>
            <p:nvPr/>
          </p:nvSpPr>
          <p:spPr>
            <a:xfrm>
              <a:off x="0" y="-28575"/>
              <a:ext cx="4602329" cy="25236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651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0" name="Google Shape;150;p11"/>
          <p:cNvCxnSpPr/>
          <p:nvPr/>
        </p:nvCxnSpPr>
        <p:spPr>
          <a:xfrm>
            <a:off x="5897880" y="1841111"/>
            <a:ext cx="6492240" cy="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151" name="Google Shape;151;p11"/>
          <p:cNvCxnSpPr/>
          <p:nvPr/>
        </p:nvCxnSpPr>
        <p:spPr>
          <a:xfrm rot="10800000">
            <a:off x="5897880" y="8339209"/>
            <a:ext cx="6492240" cy="0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152" name="Google Shape;152;p11"/>
          <p:cNvCxnSpPr/>
          <p:nvPr/>
        </p:nvCxnSpPr>
        <p:spPr>
          <a:xfrm>
            <a:off x="14875303" y="4348095"/>
            <a:ext cx="0" cy="1954174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153" name="Google Shape;153;p11"/>
          <p:cNvCxnSpPr/>
          <p:nvPr/>
        </p:nvCxnSpPr>
        <p:spPr>
          <a:xfrm rot="10800000">
            <a:off x="3683497" y="4348095"/>
            <a:ext cx="0" cy="1954174"/>
          </a:xfrm>
          <a:prstGeom prst="straightConnector1">
            <a:avLst/>
          </a:prstGeom>
          <a:noFill/>
          <a:ln cap="flat" cmpd="sng" w="57150">
            <a:solidFill>
              <a:srgbClr val="5592C2"/>
            </a:solidFill>
            <a:prstDash val="dot"/>
            <a:round/>
            <a:headEnd len="sm" w="sm" type="none"/>
            <a:tailEnd len="lg" w="lg" type="oval"/>
          </a:ln>
        </p:spPr>
      </p:cxnSp>
      <p:sp>
        <p:nvSpPr>
          <p:cNvPr id="154" name="Google Shape;154;p11"/>
          <p:cNvSpPr/>
          <p:nvPr/>
        </p:nvSpPr>
        <p:spPr>
          <a:xfrm>
            <a:off x="6442061" y="2564376"/>
            <a:ext cx="5403879" cy="5158248"/>
          </a:xfrm>
          <a:custGeom>
            <a:rect b="b" l="l" r="r" t="t"/>
            <a:pathLst>
              <a:path extrusionOk="0" h="5158248" w="5403879">
                <a:moveTo>
                  <a:pt x="0" y="0"/>
                </a:moveTo>
                <a:lnTo>
                  <a:pt x="5403878" y="0"/>
                </a:lnTo>
                <a:lnTo>
                  <a:pt x="5403878" y="5158248"/>
                </a:lnTo>
                <a:lnTo>
                  <a:pt x="0" y="5158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1"/>
          <p:cNvSpPr txBox="1"/>
          <p:nvPr/>
        </p:nvSpPr>
        <p:spPr>
          <a:xfrm>
            <a:off x="12691325" y="1232150"/>
            <a:ext cx="4310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02</a:t>
            </a:r>
            <a:endParaRPr/>
          </a:p>
        </p:txBody>
      </p:sp>
      <p:sp>
        <p:nvSpPr>
          <p:cNvPr id="156" name="Google Shape;156;p11"/>
          <p:cNvSpPr txBox="1"/>
          <p:nvPr/>
        </p:nvSpPr>
        <p:spPr>
          <a:xfrm>
            <a:off x="1850492" y="6525125"/>
            <a:ext cx="3723159" cy="1236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03</a:t>
            </a:r>
            <a:endParaRPr/>
          </a:p>
        </p:txBody>
      </p:sp>
      <p:sp>
        <p:nvSpPr>
          <p:cNvPr id="157" name="Google Shape;157;p11"/>
          <p:cNvSpPr txBox="1"/>
          <p:nvPr/>
        </p:nvSpPr>
        <p:spPr>
          <a:xfrm>
            <a:off x="12949914" y="6525125"/>
            <a:ext cx="3793629" cy="1236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04</a:t>
            </a:r>
            <a:endParaRPr/>
          </a:p>
        </p:txBody>
      </p:sp>
      <p:sp>
        <p:nvSpPr>
          <p:cNvPr id="158" name="Google Shape;158;p11"/>
          <p:cNvSpPr txBox="1"/>
          <p:nvPr/>
        </p:nvSpPr>
        <p:spPr>
          <a:xfrm>
            <a:off x="1415340" y="3028258"/>
            <a:ext cx="45936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59" name="Google Shape;159;p11"/>
          <p:cNvSpPr txBox="1"/>
          <p:nvPr/>
        </p:nvSpPr>
        <p:spPr>
          <a:xfrm>
            <a:off x="12549996" y="3028258"/>
            <a:ext cx="45936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60" name="Google Shape;160;p11"/>
          <p:cNvSpPr txBox="1"/>
          <p:nvPr/>
        </p:nvSpPr>
        <p:spPr>
          <a:xfrm>
            <a:off x="1415340" y="8321237"/>
            <a:ext cx="45936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61" name="Google Shape;161;p11"/>
          <p:cNvSpPr txBox="1"/>
          <p:nvPr/>
        </p:nvSpPr>
        <p:spPr>
          <a:xfrm>
            <a:off x="12549996" y="8321237"/>
            <a:ext cx="45936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62" name="Google Shape;162;p11"/>
          <p:cNvSpPr txBox="1"/>
          <p:nvPr/>
        </p:nvSpPr>
        <p:spPr>
          <a:xfrm>
            <a:off x="1415340" y="2516751"/>
            <a:ext cx="4593464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Destination Selection</a:t>
            </a:r>
            <a:endParaRPr/>
          </a:p>
        </p:txBody>
      </p:sp>
      <p:sp>
        <p:nvSpPr>
          <p:cNvPr id="163" name="Google Shape;163;p11"/>
          <p:cNvSpPr txBox="1"/>
          <p:nvPr/>
        </p:nvSpPr>
        <p:spPr>
          <a:xfrm>
            <a:off x="12549996" y="2516751"/>
            <a:ext cx="4593464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Budgeting</a:t>
            </a:r>
            <a:endParaRPr/>
          </a:p>
        </p:txBody>
      </p:sp>
      <p:sp>
        <p:nvSpPr>
          <p:cNvPr id="164" name="Google Shape;164;p11"/>
          <p:cNvSpPr txBox="1"/>
          <p:nvPr/>
        </p:nvSpPr>
        <p:spPr>
          <a:xfrm>
            <a:off x="1415340" y="7809729"/>
            <a:ext cx="4593464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Itinerary Planning</a:t>
            </a:r>
            <a:endParaRPr/>
          </a:p>
        </p:txBody>
      </p:sp>
      <p:sp>
        <p:nvSpPr>
          <p:cNvPr id="165" name="Google Shape;165;p11"/>
          <p:cNvSpPr txBox="1"/>
          <p:nvPr/>
        </p:nvSpPr>
        <p:spPr>
          <a:xfrm>
            <a:off x="12549996" y="7809729"/>
            <a:ext cx="4593464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Packing</a:t>
            </a:r>
            <a:endParaRPr/>
          </a:p>
        </p:txBody>
      </p:sp>
      <p:sp>
        <p:nvSpPr>
          <p:cNvPr id="166" name="Google Shape;166;p11"/>
          <p:cNvSpPr txBox="1"/>
          <p:nvPr/>
        </p:nvSpPr>
        <p:spPr>
          <a:xfrm>
            <a:off x="1836100" y="1232150"/>
            <a:ext cx="3752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STEP 01</a:t>
            </a:r>
            <a:endParaRPr/>
          </a:p>
        </p:txBody>
      </p:sp>
      <p:pic>
        <p:nvPicPr>
          <p:cNvPr id="167" name="Google Shape;167;p11"/>
          <p:cNvPicPr preferRelativeResize="0"/>
          <p:nvPr/>
        </p:nvPicPr>
        <p:blipFill rotWithShape="1">
          <a:blip r:embed="rId4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1"/>
          <p:cNvPicPr preferRelativeResize="0"/>
          <p:nvPr/>
        </p:nvPicPr>
        <p:blipFill rotWithShape="1">
          <a:blip r:embed="rId5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2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174" name="Google Shape;174;p12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5" name="Google Shape;175;p12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" name="Google Shape;176;p12"/>
          <p:cNvPicPr preferRelativeResize="0"/>
          <p:nvPr/>
        </p:nvPicPr>
        <p:blipFill rotWithShape="1">
          <a:blip r:embed="rId3">
            <a:alphaModFix/>
          </a:blip>
          <a:srcRect b="55242" l="0" r="0" t="23527"/>
          <a:stretch/>
        </p:blipFill>
        <p:spPr>
          <a:xfrm flipH="1">
            <a:off x="406767" y="406767"/>
            <a:ext cx="17474467" cy="506146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2"/>
          <p:cNvSpPr/>
          <p:nvPr/>
        </p:nvSpPr>
        <p:spPr>
          <a:xfrm>
            <a:off x="1713998" y="4709324"/>
            <a:ext cx="3023407" cy="1517824"/>
          </a:xfrm>
          <a:custGeom>
            <a:rect b="b" l="l" r="r" t="t"/>
            <a:pathLst>
              <a:path extrusionOk="0" h="1517824" w="3023407">
                <a:moveTo>
                  <a:pt x="0" y="0"/>
                </a:moveTo>
                <a:lnTo>
                  <a:pt x="3023407" y="0"/>
                </a:lnTo>
                <a:lnTo>
                  <a:pt x="3023407" y="1517824"/>
                </a:lnTo>
                <a:lnTo>
                  <a:pt x="0" y="1517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2"/>
          <p:cNvSpPr/>
          <p:nvPr/>
        </p:nvSpPr>
        <p:spPr>
          <a:xfrm>
            <a:off x="7632297" y="4709324"/>
            <a:ext cx="3023407" cy="1517824"/>
          </a:xfrm>
          <a:custGeom>
            <a:rect b="b" l="l" r="r" t="t"/>
            <a:pathLst>
              <a:path extrusionOk="0" h="1517824" w="3023407">
                <a:moveTo>
                  <a:pt x="0" y="0"/>
                </a:moveTo>
                <a:lnTo>
                  <a:pt x="3023406" y="0"/>
                </a:lnTo>
                <a:lnTo>
                  <a:pt x="3023406" y="1517824"/>
                </a:lnTo>
                <a:lnTo>
                  <a:pt x="0" y="1517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2"/>
          <p:cNvSpPr/>
          <p:nvPr/>
        </p:nvSpPr>
        <p:spPr>
          <a:xfrm>
            <a:off x="13546064" y="4709324"/>
            <a:ext cx="3023407" cy="1517824"/>
          </a:xfrm>
          <a:custGeom>
            <a:rect b="b" l="l" r="r" t="t"/>
            <a:pathLst>
              <a:path extrusionOk="0" h="1517824" w="3023407">
                <a:moveTo>
                  <a:pt x="0" y="0"/>
                </a:moveTo>
                <a:lnTo>
                  <a:pt x="3023407" y="0"/>
                </a:lnTo>
                <a:lnTo>
                  <a:pt x="3023407" y="1517824"/>
                </a:lnTo>
                <a:lnTo>
                  <a:pt x="0" y="1517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2"/>
          <p:cNvSpPr txBox="1"/>
          <p:nvPr/>
        </p:nvSpPr>
        <p:spPr>
          <a:xfrm>
            <a:off x="906596" y="873816"/>
            <a:ext cx="8237400" cy="29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14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DESTINATION SELECTION</a:t>
            </a:r>
            <a:endParaRPr/>
          </a:p>
        </p:txBody>
      </p:sp>
      <p:sp>
        <p:nvSpPr>
          <p:cNvPr id="181" name="Google Shape;181;p12"/>
          <p:cNvSpPr txBox="1"/>
          <p:nvPr/>
        </p:nvSpPr>
        <p:spPr>
          <a:xfrm>
            <a:off x="1827803" y="4612010"/>
            <a:ext cx="2795797" cy="1502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sp>
        <p:nvSpPr>
          <p:cNvPr id="182" name="Google Shape;182;p12"/>
          <p:cNvSpPr txBox="1"/>
          <p:nvPr/>
        </p:nvSpPr>
        <p:spPr>
          <a:xfrm>
            <a:off x="7746101" y="4612010"/>
            <a:ext cx="2795797" cy="1502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sp>
        <p:nvSpPr>
          <p:cNvPr id="183" name="Google Shape;183;p12"/>
          <p:cNvSpPr txBox="1"/>
          <p:nvPr/>
        </p:nvSpPr>
        <p:spPr>
          <a:xfrm>
            <a:off x="13659869" y="4612010"/>
            <a:ext cx="2795797" cy="1502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1426105" y="6574628"/>
            <a:ext cx="3599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Research and Consider Your Interests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7344404" y="6574628"/>
            <a:ext cx="3599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Evaluate Accessibility and Travel Logistics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13546064" y="6574628"/>
            <a:ext cx="30234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Assess Safety and Travel Advisories</a:t>
            </a:r>
            <a:endParaRPr/>
          </a:p>
        </p:txBody>
      </p:sp>
      <p:sp>
        <p:nvSpPr>
          <p:cNvPr id="187" name="Google Shape;187;p12"/>
          <p:cNvSpPr txBox="1"/>
          <p:nvPr/>
        </p:nvSpPr>
        <p:spPr>
          <a:xfrm>
            <a:off x="1123079" y="7490841"/>
            <a:ext cx="42051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88" name="Google Shape;188;p12"/>
          <p:cNvSpPr txBox="1"/>
          <p:nvPr/>
        </p:nvSpPr>
        <p:spPr>
          <a:xfrm>
            <a:off x="7041378" y="7490841"/>
            <a:ext cx="42051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89" name="Google Shape;189;p12"/>
          <p:cNvSpPr txBox="1"/>
          <p:nvPr/>
        </p:nvSpPr>
        <p:spPr>
          <a:xfrm>
            <a:off x="12955145" y="7490841"/>
            <a:ext cx="42051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190" name="Google Shape;190;p12"/>
          <p:cNvPicPr preferRelativeResize="0"/>
          <p:nvPr/>
        </p:nvPicPr>
        <p:blipFill rotWithShape="1">
          <a:blip r:embed="rId5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 rotWithShape="1">
          <a:blip r:embed="rId6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3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197" name="Google Shape;197;p13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98" name="Google Shape;198;p13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3"/>
          <p:cNvSpPr txBox="1"/>
          <p:nvPr/>
        </p:nvSpPr>
        <p:spPr>
          <a:xfrm>
            <a:off x="1097099" y="935225"/>
            <a:ext cx="83202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14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BUDGETING</a:t>
            </a:r>
            <a:endParaRPr/>
          </a:p>
        </p:txBody>
      </p:sp>
      <p:pic>
        <p:nvPicPr>
          <p:cNvPr id="200" name="Google Shape;20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7118" y="357918"/>
            <a:ext cx="10232371" cy="975307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 txBox="1"/>
          <p:nvPr/>
        </p:nvSpPr>
        <p:spPr>
          <a:xfrm>
            <a:off x="2220920" y="3260792"/>
            <a:ext cx="3590913" cy="45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Accommodation</a:t>
            </a:r>
            <a:endParaRPr/>
          </a:p>
        </p:txBody>
      </p:sp>
      <p:sp>
        <p:nvSpPr>
          <p:cNvPr id="202" name="Google Shape;202;p13"/>
          <p:cNvSpPr txBox="1"/>
          <p:nvPr/>
        </p:nvSpPr>
        <p:spPr>
          <a:xfrm>
            <a:off x="2220920" y="4294419"/>
            <a:ext cx="1547353" cy="45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Airfare</a:t>
            </a:r>
            <a:endParaRPr/>
          </a:p>
        </p:txBody>
      </p:sp>
      <p:sp>
        <p:nvSpPr>
          <p:cNvPr id="203" name="Google Shape;203;p13"/>
          <p:cNvSpPr txBox="1"/>
          <p:nvPr/>
        </p:nvSpPr>
        <p:spPr>
          <a:xfrm>
            <a:off x="2220920" y="5328047"/>
            <a:ext cx="2725622" cy="45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Transportation</a:t>
            </a:r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2220920" y="6361674"/>
            <a:ext cx="1547353" cy="45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Food </a:t>
            </a:r>
            <a:endParaRPr/>
          </a:p>
        </p:txBody>
      </p:sp>
      <p:sp>
        <p:nvSpPr>
          <p:cNvPr id="205" name="Google Shape;205;p13"/>
          <p:cNvSpPr txBox="1"/>
          <p:nvPr/>
        </p:nvSpPr>
        <p:spPr>
          <a:xfrm>
            <a:off x="2220920" y="7395301"/>
            <a:ext cx="1547353" cy="45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Activities</a:t>
            </a:r>
            <a:endParaRPr/>
          </a:p>
        </p:txBody>
      </p:sp>
      <p:sp>
        <p:nvSpPr>
          <p:cNvPr id="206" name="Google Shape;206;p13"/>
          <p:cNvSpPr txBox="1"/>
          <p:nvPr/>
        </p:nvSpPr>
        <p:spPr>
          <a:xfrm>
            <a:off x="2220920" y="8428929"/>
            <a:ext cx="4143227" cy="45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2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Miscellaneous</a:t>
            </a:r>
            <a:endParaRPr/>
          </a:p>
        </p:txBody>
      </p:sp>
      <p:sp>
        <p:nvSpPr>
          <p:cNvPr id="207" name="Google Shape;207;p13"/>
          <p:cNvSpPr/>
          <p:nvPr/>
        </p:nvSpPr>
        <p:spPr>
          <a:xfrm>
            <a:off x="1254986" y="8306697"/>
            <a:ext cx="751715" cy="751715"/>
          </a:xfrm>
          <a:custGeom>
            <a:rect b="b" l="l" r="r" t="t"/>
            <a:pathLst>
              <a:path extrusionOk="0" h="751715" w="751715">
                <a:moveTo>
                  <a:pt x="0" y="0"/>
                </a:moveTo>
                <a:lnTo>
                  <a:pt x="751715" y="0"/>
                </a:lnTo>
                <a:lnTo>
                  <a:pt x="751715" y="751716"/>
                </a:lnTo>
                <a:lnTo>
                  <a:pt x="0" y="751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3"/>
          <p:cNvSpPr/>
          <p:nvPr/>
        </p:nvSpPr>
        <p:spPr>
          <a:xfrm>
            <a:off x="1254986" y="7277582"/>
            <a:ext cx="751715" cy="751715"/>
          </a:xfrm>
          <a:custGeom>
            <a:rect b="b" l="l" r="r" t="t"/>
            <a:pathLst>
              <a:path extrusionOk="0" h="751715" w="751715">
                <a:moveTo>
                  <a:pt x="0" y="0"/>
                </a:moveTo>
                <a:lnTo>
                  <a:pt x="751715" y="0"/>
                </a:lnTo>
                <a:lnTo>
                  <a:pt x="751715" y="751715"/>
                </a:lnTo>
                <a:lnTo>
                  <a:pt x="0" y="751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3"/>
          <p:cNvSpPr/>
          <p:nvPr/>
        </p:nvSpPr>
        <p:spPr>
          <a:xfrm>
            <a:off x="1254986" y="6248467"/>
            <a:ext cx="751715" cy="751715"/>
          </a:xfrm>
          <a:custGeom>
            <a:rect b="b" l="l" r="r" t="t"/>
            <a:pathLst>
              <a:path extrusionOk="0" h="751715" w="751715">
                <a:moveTo>
                  <a:pt x="0" y="0"/>
                </a:moveTo>
                <a:lnTo>
                  <a:pt x="751715" y="0"/>
                </a:lnTo>
                <a:lnTo>
                  <a:pt x="751715" y="751715"/>
                </a:lnTo>
                <a:lnTo>
                  <a:pt x="0" y="751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3"/>
          <p:cNvSpPr/>
          <p:nvPr/>
        </p:nvSpPr>
        <p:spPr>
          <a:xfrm>
            <a:off x="1254986" y="5219351"/>
            <a:ext cx="751715" cy="751715"/>
          </a:xfrm>
          <a:custGeom>
            <a:rect b="b" l="l" r="r" t="t"/>
            <a:pathLst>
              <a:path extrusionOk="0" h="751715" w="751715">
                <a:moveTo>
                  <a:pt x="0" y="0"/>
                </a:moveTo>
                <a:lnTo>
                  <a:pt x="751715" y="0"/>
                </a:lnTo>
                <a:lnTo>
                  <a:pt x="751715" y="751716"/>
                </a:lnTo>
                <a:lnTo>
                  <a:pt x="0" y="751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3"/>
          <p:cNvSpPr/>
          <p:nvPr/>
        </p:nvSpPr>
        <p:spPr>
          <a:xfrm>
            <a:off x="1254986" y="4190236"/>
            <a:ext cx="751715" cy="751715"/>
          </a:xfrm>
          <a:custGeom>
            <a:rect b="b" l="l" r="r" t="t"/>
            <a:pathLst>
              <a:path extrusionOk="0" h="751715" w="751715">
                <a:moveTo>
                  <a:pt x="0" y="0"/>
                </a:moveTo>
                <a:lnTo>
                  <a:pt x="751715" y="0"/>
                </a:lnTo>
                <a:lnTo>
                  <a:pt x="751715" y="751715"/>
                </a:lnTo>
                <a:lnTo>
                  <a:pt x="0" y="751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3"/>
          <p:cNvSpPr/>
          <p:nvPr/>
        </p:nvSpPr>
        <p:spPr>
          <a:xfrm>
            <a:off x="1254986" y="3161121"/>
            <a:ext cx="751715" cy="751715"/>
          </a:xfrm>
          <a:custGeom>
            <a:rect b="b" l="l" r="r" t="t"/>
            <a:pathLst>
              <a:path extrusionOk="0" h="751715" w="751715">
                <a:moveTo>
                  <a:pt x="0" y="0"/>
                </a:moveTo>
                <a:lnTo>
                  <a:pt x="751715" y="0"/>
                </a:lnTo>
                <a:lnTo>
                  <a:pt x="751715" y="751715"/>
                </a:lnTo>
                <a:lnTo>
                  <a:pt x="0" y="751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3"/>
          <p:cNvSpPr/>
          <p:nvPr/>
        </p:nvSpPr>
        <p:spPr>
          <a:xfrm>
            <a:off x="11177746" y="3317942"/>
            <a:ext cx="3651117" cy="3651117"/>
          </a:xfrm>
          <a:custGeom>
            <a:rect b="b" l="l" r="r" t="t"/>
            <a:pathLst>
              <a:path extrusionOk="0" h="3651117" w="3651117">
                <a:moveTo>
                  <a:pt x="0" y="0"/>
                </a:moveTo>
                <a:lnTo>
                  <a:pt x="3651117" y="0"/>
                </a:lnTo>
                <a:lnTo>
                  <a:pt x="3651117" y="3651116"/>
                </a:lnTo>
                <a:lnTo>
                  <a:pt x="0" y="3651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14" name="Google Shape;214;p13"/>
          <p:cNvCxnSpPr/>
          <p:nvPr/>
        </p:nvCxnSpPr>
        <p:spPr>
          <a:xfrm>
            <a:off x="4946542" y="3514418"/>
            <a:ext cx="3343297" cy="0"/>
          </a:xfrm>
          <a:prstGeom prst="straightConnector1">
            <a:avLst/>
          </a:prstGeom>
          <a:noFill/>
          <a:ln cap="flat" cmpd="sng" w="57150">
            <a:solidFill>
              <a:srgbClr val="8F887A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215" name="Google Shape;215;p13"/>
          <p:cNvCxnSpPr/>
          <p:nvPr/>
        </p:nvCxnSpPr>
        <p:spPr>
          <a:xfrm>
            <a:off x="4946542" y="5553098"/>
            <a:ext cx="3343297" cy="0"/>
          </a:xfrm>
          <a:prstGeom prst="straightConnector1">
            <a:avLst/>
          </a:prstGeom>
          <a:noFill/>
          <a:ln cap="flat" cmpd="sng" w="57150">
            <a:solidFill>
              <a:srgbClr val="BDB4A2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216" name="Google Shape;216;p13"/>
          <p:cNvCxnSpPr/>
          <p:nvPr/>
        </p:nvCxnSpPr>
        <p:spPr>
          <a:xfrm>
            <a:off x="3583731" y="4556569"/>
            <a:ext cx="4706107" cy="0"/>
          </a:xfrm>
          <a:prstGeom prst="straightConnector1">
            <a:avLst/>
          </a:prstGeom>
          <a:noFill/>
          <a:ln cap="flat" cmpd="sng" w="57150">
            <a:solidFill>
              <a:srgbClr val="ADA28D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217" name="Google Shape;217;p13"/>
          <p:cNvCxnSpPr/>
          <p:nvPr/>
        </p:nvCxnSpPr>
        <p:spPr>
          <a:xfrm>
            <a:off x="3289179" y="6633849"/>
            <a:ext cx="5000660" cy="0"/>
          </a:xfrm>
          <a:prstGeom prst="straightConnector1">
            <a:avLst/>
          </a:prstGeom>
          <a:noFill/>
          <a:ln cap="flat" cmpd="sng" w="57150">
            <a:solidFill>
              <a:srgbClr val="BFAF9E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218" name="Google Shape;218;p13"/>
          <p:cNvCxnSpPr/>
          <p:nvPr/>
        </p:nvCxnSpPr>
        <p:spPr>
          <a:xfrm>
            <a:off x="4946542" y="8711130"/>
            <a:ext cx="3343297" cy="0"/>
          </a:xfrm>
          <a:prstGeom prst="straightConnector1">
            <a:avLst/>
          </a:prstGeom>
          <a:noFill/>
          <a:ln cap="flat" cmpd="sng" w="57150">
            <a:solidFill>
              <a:srgbClr val="FFAA45"/>
            </a:solidFill>
            <a:prstDash val="dot"/>
            <a:round/>
            <a:headEnd len="sm" w="sm" type="none"/>
            <a:tailEnd len="lg" w="lg" type="oval"/>
          </a:ln>
        </p:spPr>
      </p:cxnSp>
      <p:cxnSp>
        <p:nvCxnSpPr>
          <p:cNvPr id="219" name="Google Shape;219;p13"/>
          <p:cNvCxnSpPr/>
          <p:nvPr/>
        </p:nvCxnSpPr>
        <p:spPr>
          <a:xfrm>
            <a:off x="4016377" y="7682015"/>
            <a:ext cx="4273462" cy="0"/>
          </a:xfrm>
          <a:prstGeom prst="straightConnector1">
            <a:avLst/>
          </a:prstGeom>
          <a:noFill/>
          <a:ln cap="flat" cmpd="sng" w="57150">
            <a:solidFill>
              <a:srgbClr val="E6E4E2"/>
            </a:solidFill>
            <a:prstDash val="dot"/>
            <a:round/>
            <a:headEnd len="sm" w="sm" type="none"/>
            <a:tailEnd len="lg" w="lg" type="oval"/>
          </a:ln>
        </p:spPr>
      </p:cxnSp>
      <p:pic>
        <p:nvPicPr>
          <p:cNvPr id="220" name="Google Shape;220;p13"/>
          <p:cNvPicPr preferRelativeResize="0"/>
          <p:nvPr/>
        </p:nvPicPr>
        <p:blipFill rotWithShape="1">
          <a:blip r:embed="rId11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12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14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227" name="Google Shape;227;p14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8" name="Google Shape;228;p14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29" name="Google Shape;229;p14"/>
          <p:cNvGraphicFramePr/>
          <p:nvPr/>
        </p:nvGraphicFramePr>
        <p:xfrm>
          <a:off x="1154367" y="265299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{8713BBF1-DEC5-4190-8CE7-BCABBC8114EF}</a:tableStyleId>
              </a:tblPr>
              <a:tblGrid>
                <a:gridCol w="3188225"/>
                <a:gridCol w="3188225"/>
                <a:gridCol w="3188225"/>
                <a:gridCol w="3188225"/>
                <a:gridCol w="3188225"/>
              </a:tblGrid>
              <a:tr h="123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Destination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Start Date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End Date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Days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Bangkok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July 1 2025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July 4 2025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4 days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3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Kyoto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Sept 15 2025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Sept 25 2025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10 days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3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Sydney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Nov 7 2025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Nov 11 2025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5 days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3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30" name="Google Shape;230;p14"/>
          <p:cNvGrpSpPr/>
          <p:nvPr/>
        </p:nvGrpSpPr>
        <p:grpSpPr>
          <a:xfrm>
            <a:off x="3585441" y="8210279"/>
            <a:ext cx="1978851" cy="667756"/>
            <a:chOff x="0" y="0"/>
            <a:chExt cx="1204340" cy="406400"/>
          </a:xfrm>
        </p:grpSpPr>
        <p:sp>
          <p:nvSpPr>
            <p:cNvPr id="231" name="Google Shape;231;p14"/>
            <p:cNvSpPr/>
            <p:nvPr/>
          </p:nvSpPr>
          <p:spPr>
            <a:xfrm>
              <a:off x="0" y="0"/>
              <a:ext cx="1204340" cy="406400"/>
            </a:xfrm>
            <a:custGeom>
              <a:rect b="b" l="l" r="r" t="t"/>
              <a:pathLst>
                <a:path extrusionOk="0" h="406400" w="1204340">
                  <a:moveTo>
                    <a:pt x="1001140" y="0"/>
                  </a:moveTo>
                  <a:cubicBezTo>
                    <a:pt x="1113364" y="0"/>
                    <a:pt x="1204340" y="90976"/>
                    <a:pt x="1204340" y="203200"/>
                  </a:cubicBezTo>
                  <a:cubicBezTo>
                    <a:pt x="1204340" y="315424"/>
                    <a:pt x="1113364" y="406400"/>
                    <a:pt x="1001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1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4"/>
            <p:cNvSpPr txBox="1"/>
            <p:nvPr/>
          </p:nvSpPr>
          <p:spPr>
            <a:xfrm>
              <a:off x="0" y="0"/>
              <a:ext cx="1204340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Upcoming</a:t>
              </a:r>
              <a:endParaRPr/>
            </a:p>
          </p:txBody>
        </p:sp>
      </p:grpSp>
      <p:grpSp>
        <p:nvGrpSpPr>
          <p:cNvPr id="233" name="Google Shape;233;p14"/>
          <p:cNvGrpSpPr/>
          <p:nvPr/>
        </p:nvGrpSpPr>
        <p:grpSpPr>
          <a:xfrm>
            <a:off x="14556635" y="6630611"/>
            <a:ext cx="1978862" cy="667759"/>
            <a:chOff x="0" y="0"/>
            <a:chExt cx="1204340" cy="406400"/>
          </a:xfrm>
        </p:grpSpPr>
        <p:sp>
          <p:nvSpPr>
            <p:cNvPr id="234" name="Google Shape;234;p14"/>
            <p:cNvSpPr/>
            <p:nvPr/>
          </p:nvSpPr>
          <p:spPr>
            <a:xfrm>
              <a:off x="0" y="0"/>
              <a:ext cx="1204340" cy="406400"/>
            </a:xfrm>
            <a:custGeom>
              <a:rect b="b" l="l" r="r" t="t"/>
              <a:pathLst>
                <a:path extrusionOk="0" h="406400" w="1204340">
                  <a:moveTo>
                    <a:pt x="1001140" y="0"/>
                  </a:moveTo>
                  <a:cubicBezTo>
                    <a:pt x="1113364" y="0"/>
                    <a:pt x="1204340" y="90976"/>
                    <a:pt x="1204340" y="203200"/>
                  </a:cubicBezTo>
                  <a:cubicBezTo>
                    <a:pt x="1204340" y="315424"/>
                    <a:pt x="1113364" y="406400"/>
                    <a:pt x="1001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1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4"/>
            <p:cNvSpPr txBox="1"/>
            <p:nvPr/>
          </p:nvSpPr>
          <p:spPr>
            <a:xfrm>
              <a:off x="0" y="0"/>
              <a:ext cx="1204340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Upcoming</a:t>
              </a:r>
              <a:endParaRPr/>
            </a:p>
          </p:txBody>
        </p:sp>
      </p:grpSp>
      <p:grpSp>
        <p:nvGrpSpPr>
          <p:cNvPr id="236" name="Google Shape;236;p14"/>
          <p:cNvGrpSpPr/>
          <p:nvPr/>
        </p:nvGrpSpPr>
        <p:grpSpPr>
          <a:xfrm>
            <a:off x="5840425" y="8210279"/>
            <a:ext cx="1978851" cy="667756"/>
            <a:chOff x="0" y="0"/>
            <a:chExt cx="1204340" cy="406400"/>
          </a:xfrm>
        </p:grpSpPr>
        <p:sp>
          <p:nvSpPr>
            <p:cNvPr id="237" name="Google Shape;237;p14"/>
            <p:cNvSpPr/>
            <p:nvPr/>
          </p:nvSpPr>
          <p:spPr>
            <a:xfrm>
              <a:off x="0" y="0"/>
              <a:ext cx="1204340" cy="406400"/>
            </a:xfrm>
            <a:custGeom>
              <a:rect b="b" l="l" r="r" t="t"/>
              <a:pathLst>
                <a:path extrusionOk="0" h="406400" w="1204340">
                  <a:moveTo>
                    <a:pt x="1001140" y="0"/>
                  </a:moveTo>
                  <a:cubicBezTo>
                    <a:pt x="1113364" y="0"/>
                    <a:pt x="1204340" y="90976"/>
                    <a:pt x="1204340" y="203200"/>
                  </a:cubicBezTo>
                  <a:cubicBezTo>
                    <a:pt x="1204340" y="315424"/>
                    <a:pt x="1113364" y="406400"/>
                    <a:pt x="1001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4"/>
            <p:cNvSpPr txBox="1"/>
            <p:nvPr/>
          </p:nvSpPr>
          <p:spPr>
            <a:xfrm>
              <a:off x="0" y="0"/>
              <a:ext cx="1204340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Finalizing</a:t>
              </a:r>
              <a:endParaRPr/>
            </a:p>
          </p:txBody>
        </p:sp>
      </p:grpSp>
      <p:grpSp>
        <p:nvGrpSpPr>
          <p:cNvPr id="239" name="Google Shape;239;p14"/>
          <p:cNvGrpSpPr/>
          <p:nvPr/>
        </p:nvGrpSpPr>
        <p:grpSpPr>
          <a:xfrm>
            <a:off x="8095409" y="8210279"/>
            <a:ext cx="1978851" cy="667756"/>
            <a:chOff x="0" y="0"/>
            <a:chExt cx="1204340" cy="406400"/>
          </a:xfrm>
        </p:grpSpPr>
        <p:sp>
          <p:nvSpPr>
            <p:cNvPr id="240" name="Google Shape;240;p14"/>
            <p:cNvSpPr/>
            <p:nvPr/>
          </p:nvSpPr>
          <p:spPr>
            <a:xfrm>
              <a:off x="0" y="0"/>
              <a:ext cx="1204340" cy="406400"/>
            </a:xfrm>
            <a:custGeom>
              <a:rect b="b" l="l" r="r" t="t"/>
              <a:pathLst>
                <a:path extrusionOk="0" h="406400" w="1204340">
                  <a:moveTo>
                    <a:pt x="1001140" y="0"/>
                  </a:moveTo>
                  <a:cubicBezTo>
                    <a:pt x="1113364" y="0"/>
                    <a:pt x="1204340" y="90976"/>
                    <a:pt x="1204340" y="203200"/>
                  </a:cubicBezTo>
                  <a:cubicBezTo>
                    <a:pt x="1204340" y="315424"/>
                    <a:pt x="1113364" y="406400"/>
                    <a:pt x="1001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4"/>
            <p:cNvSpPr txBox="1"/>
            <p:nvPr/>
          </p:nvSpPr>
          <p:spPr>
            <a:xfrm>
              <a:off x="0" y="0"/>
              <a:ext cx="1204340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Done</a:t>
              </a:r>
              <a:endParaRPr/>
            </a:p>
          </p:txBody>
        </p:sp>
      </p:grpSp>
      <p:grpSp>
        <p:nvGrpSpPr>
          <p:cNvPr id="242" name="Google Shape;242;p14"/>
          <p:cNvGrpSpPr/>
          <p:nvPr/>
        </p:nvGrpSpPr>
        <p:grpSpPr>
          <a:xfrm>
            <a:off x="14556635" y="4187931"/>
            <a:ext cx="1978862" cy="667759"/>
            <a:chOff x="0" y="0"/>
            <a:chExt cx="1204340" cy="406400"/>
          </a:xfrm>
        </p:grpSpPr>
        <p:sp>
          <p:nvSpPr>
            <p:cNvPr id="243" name="Google Shape;243;p14"/>
            <p:cNvSpPr/>
            <p:nvPr/>
          </p:nvSpPr>
          <p:spPr>
            <a:xfrm>
              <a:off x="0" y="0"/>
              <a:ext cx="1204340" cy="406400"/>
            </a:xfrm>
            <a:custGeom>
              <a:rect b="b" l="l" r="r" t="t"/>
              <a:pathLst>
                <a:path extrusionOk="0" h="406400" w="1204340">
                  <a:moveTo>
                    <a:pt x="1001140" y="0"/>
                  </a:moveTo>
                  <a:cubicBezTo>
                    <a:pt x="1113364" y="0"/>
                    <a:pt x="1204340" y="90976"/>
                    <a:pt x="1204340" y="203200"/>
                  </a:cubicBezTo>
                  <a:cubicBezTo>
                    <a:pt x="1204340" y="315424"/>
                    <a:pt x="1113364" y="406400"/>
                    <a:pt x="1001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4"/>
            <p:cNvSpPr txBox="1"/>
            <p:nvPr/>
          </p:nvSpPr>
          <p:spPr>
            <a:xfrm>
              <a:off x="0" y="0"/>
              <a:ext cx="1204340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Done</a:t>
              </a:r>
              <a:endParaRPr/>
            </a:p>
          </p:txBody>
        </p:sp>
      </p:grpSp>
      <p:grpSp>
        <p:nvGrpSpPr>
          <p:cNvPr id="245" name="Google Shape;245;p14"/>
          <p:cNvGrpSpPr/>
          <p:nvPr/>
        </p:nvGrpSpPr>
        <p:grpSpPr>
          <a:xfrm>
            <a:off x="14556635" y="5447868"/>
            <a:ext cx="1978862" cy="667759"/>
            <a:chOff x="0" y="0"/>
            <a:chExt cx="1204340" cy="406400"/>
          </a:xfrm>
        </p:grpSpPr>
        <p:sp>
          <p:nvSpPr>
            <p:cNvPr id="246" name="Google Shape;246;p14"/>
            <p:cNvSpPr/>
            <p:nvPr/>
          </p:nvSpPr>
          <p:spPr>
            <a:xfrm>
              <a:off x="0" y="0"/>
              <a:ext cx="1204340" cy="406400"/>
            </a:xfrm>
            <a:custGeom>
              <a:rect b="b" l="l" r="r" t="t"/>
              <a:pathLst>
                <a:path extrusionOk="0" h="406400" w="1204340">
                  <a:moveTo>
                    <a:pt x="1001140" y="0"/>
                  </a:moveTo>
                  <a:cubicBezTo>
                    <a:pt x="1113364" y="0"/>
                    <a:pt x="1204340" y="90976"/>
                    <a:pt x="1204340" y="203200"/>
                  </a:cubicBezTo>
                  <a:cubicBezTo>
                    <a:pt x="1204340" y="315424"/>
                    <a:pt x="1113364" y="406400"/>
                    <a:pt x="1001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4"/>
            <p:cNvSpPr txBox="1"/>
            <p:nvPr/>
          </p:nvSpPr>
          <p:spPr>
            <a:xfrm>
              <a:off x="0" y="0"/>
              <a:ext cx="1204340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Finalizing</a:t>
              </a:r>
              <a:endParaRPr/>
            </a:p>
          </p:txBody>
        </p:sp>
      </p:grpSp>
      <p:grpSp>
        <p:nvGrpSpPr>
          <p:cNvPr id="248" name="Google Shape;248;p14"/>
          <p:cNvGrpSpPr/>
          <p:nvPr/>
        </p:nvGrpSpPr>
        <p:grpSpPr>
          <a:xfrm rot="609103">
            <a:off x="14438332" y="837548"/>
            <a:ext cx="2528699" cy="1682734"/>
            <a:chOff x="1" y="-1"/>
            <a:chExt cx="3371599" cy="2243646"/>
          </a:xfrm>
        </p:grpSpPr>
        <p:sp>
          <p:nvSpPr>
            <p:cNvPr id="249" name="Google Shape;249;p14"/>
            <p:cNvSpPr/>
            <p:nvPr/>
          </p:nvSpPr>
          <p:spPr>
            <a:xfrm rot="-5400000">
              <a:off x="563977" y="-563977"/>
              <a:ext cx="2243646" cy="3371599"/>
            </a:xfrm>
            <a:custGeom>
              <a:rect b="b" l="l" r="r" t="t"/>
              <a:pathLst>
                <a:path extrusionOk="0" h="3371599" w="2243646">
                  <a:moveTo>
                    <a:pt x="0" y="0"/>
                  </a:moveTo>
                  <a:lnTo>
                    <a:pt x="2243645" y="0"/>
                  </a:lnTo>
                  <a:lnTo>
                    <a:pt x="2243645" y="3371599"/>
                  </a:lnTo>
                  <a:lnTo>
                    <a:pt x="0" y="33715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p14"/>
            <p:cNvSpPr txBox="1"/>
            <p:nvPr/>
          </p:nvSpPr>
          <p:spPr>
            <a:xfrm>
              <a:off x="1272714" y="532172"/>
              <a:ext cx="950400" cy="5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43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4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Year</a:t>
              </a:r>
              <a:endParaRPr/>
            </a:p>
          </p:txBody>
        </p:sp>
        <p:sp>
          <p:nvSpPr>
            <p:cNvPr id="251" name="Google Shape;251;p14"/>
            <p:cNvSpPr txBox="1"/>
            <p:nvPr/>
          </p:nvSpPr>
          <p:spPr>
            <a:xfrm>
              <a:off x="1241696" y="1059170"/>
              <a:ext cx="1012500" cy="5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43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4" u="none" cap="none" strike="noStrike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rPr>
                <a:t>2025</a:t>
              </a:r>
              <a:endParaRPr/>
            </a:p>
          </p:txBody>
        </p:sp>
      </p:grpSp>
      <p:sp>
        <p:nvSpPr>
          <p:cNvPr id="252" name="Google Shape;252;p14"/>
          <p:cNvSpPr/>
          <p:nvPr/>
        </p:nvSpPr>
        <p:spPr>
          <a:xfrm>
            <a:off x="14434145" y="7843559"/>
            <a:ext cx="2223843" cy="2036674"/>
          </a:xfrm>
          <a:custGeom>
            <a:rect b="b" l="l" r="r" t="t"/>
            <a:pathLst>
              <a:path extrusionOk="0" h="2036674" w="2223843">
                <a:moveTo>
                  <a:pt x="0" y="0"/>
                </a:moveTo>
                <a:lnTo>
                  <a:pt x="2223842" y="0"/>
                </a:lnTo>
                <a:lnTo>
                  <a:pt x="2223842" y="2036674"/>
                </a:lnTo>
                <a:lnTo>
                  <a:pt x="0" y="2036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485" l="0" r="0" t="0"/>
            </a:stretch>
          </a:blipFill>
          <a:ln>
            <a:noFill/>
          </a:ln>
        </p:spPr>
      </p:sp>
      <p:sp>
        <p:nvSpPr>
          <p:cNvPr id="253" name="Google Shape;253;p14"/>
          <p:cNvSpPr txBox="1"/>
          <p:nvPr/>
        </p:nvSpPr>
        <p:spPr>
          <a:xfrm>
            <a:off x="1317754" y="919600"/>
            <a:ext cx="11500010" cy="1490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14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TRIP DASHBOARD</a:t>
            </a:r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2098406" y="8371648"/>
            <a:ext cx="82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Status</a:t>
            </a:r>
            <a:endParaRPr/>
          </a:p>
        </p:txBody>
      </p:sp>
      <p:pic>
        <p:nvPicPr>
          <p:cNvPr id="255" name="Google Shape;255;p14"/>
          <p:cNvPicPr preferRelativeResize="0"/>
          <p:nvPr/>
        </p:nvPicPr>
        <p:blipFill rotWithShape="1">
          <a:blip r:embed="rId5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6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92C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 txBox="1"/>
          <p:nvPr/>
        </p:nvSpPr>
        <p:spPr>
          <a:xfrm>
            <a:off x="1206381" y="5471407"/>
            <a:ext cx="104127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12" u="none" cap="none" strike="noStrike">
                <a:solidFill>
                  <a:srgbClr val="FFB359"/>
                </a:solidFill>
                <a:latin typeface="Marcellus"/>
                <a:ea typeface="Marcellus"/>
                <a:cs typeface="Marcellus"/>
                <a:sym typeface="Marcellus"/>
              </a:rPr>
              <a:t>PREPARATION ESSENTIALS</a:t>
            </a: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9698692" y="528174"/>
            <a:ext cx="4653965" cy="4653965"/>
          </a:xfrm>
          <a:custGeom>
            <a:rect b="b" l="l" r="r" t="t"/>
            <a:pathLst>
              <a:path extrusionOk="0" h="4653965" w="4653965">
                <a:moveTo>
                  <a:pt x="0" y="0"/>
                </a:moveTo>
                <a:lnTo>
                  <a:pt x="4653965" y="0"/>
                </a:lnTo>
                <a:lnTo>
                  <a:pt x="4653965" y="4653966"/>
                </a:lnTo>
                <a:lnTo>
                  <a:pt x="0" y="4653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5"/>
          <p:cNvSpPr txBox="1"/>
          <p:nvPr/>
        </p:nvSpPr>
        <p:spPr>
          <a:xfrm>
            <a:off x="-2764027" y="63500"/>
            <a:ext cx="10160700" cy="6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317">
                <a:solidFill>
                  <a:srgbClr val="E6E1D6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4">
            <a:alphaModFix/>
          </a:blip>
          <a:srcRect b="0" l="64341" r="0" t="0"/>
          <a:stretch/>
        </p:blipFill>
        <p:spPr>
          <a:xfrm>
            <a:off x="0" y="838200"/>
            <a:ext cx="1375350" cy="44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5">
            <a:alphaModFix/>
          </a:blip>
          <a:srcRect b="0" l="0" r="14980" t="0"/>
          <a:stretch/>
        </p:blipFill>
        <p:spPr>
          <a:xfrm>
            <a:off x="11314977" y="-45675"/>
            <a:ext cx="6973024" cy="1060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7D0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6"/>
          <p:cNvGrpSpPr/>
          <p:nvPr/>
        </p:nvGrpSpPr>
        <p:grpSpPr>
          <a:xfrm>
            <a:off x="406767" y="334437"/>
            <a:ext cx="17474467" cy="9545797"/>
            <a:chOff x="0" y="-19050"/>
            <a:chExt cx="4602329" cy="2514119"/>
          </a:xfrm>
        </p:grpSpPr>
        <p:sp>
          <p:nvSpPr>
            <p:cNvPr id="271" name="Google Shape;271;p16"/>
            <p:cNvSpPr/>
            <p:nvPr/>
          </p:nvSpPr>
          <p:spPr>
            <a:xfrm>
              <a:off x="0" y="0"/>
              <a:ext cx="4602329" cy="2495069"/>
            </a:xfrm>
            <a:custGeom>
              <a:rect b="b" l="l" r="r" t="t"/>
              <a:pathLst>
                <a:path extrusionOk="0" h="2495069" w="4602329">
                  <a:moveTo>
                    <a:pt x="0" y="0"/>
                  </a:moveTo>
                  <a:lnTo>
                    <a:pt x="4602329" y="0"/>
                  </a:lnTo>
                  <a:lnTo>
                    <a:pt x="4602329" y="2495069"/>
                  </a:lnTo>
                  <a:lnTo>
                    <a:pt x="0" y="24950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72" name="Google Shape;272;p16"/>
            <p:cNvSpPr txBox="1"/>
            <p:nvPr/>
          </p:nvSpPr>
          <p:spPr>
            <a:xfrm>
              <a:off x="0" y="-19050"/>
              <a:ext cx="4602329" cy="251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b="59547" l="0" r="4716" t="20844"/>
          <a:stretch/>
        </p:blipFill>
        <p:spPr>
          <a:xfrm>
            <a:off x="406767" y="7482989"/>
            <a:ext cx="17474467" cy="23972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" name="Google Shape;274;p16"/>
          <p:cNvGraphicFramePr/>
          <p:nvPr/>
        </p:nvGraphicFramePr>
        <p:xfrm>
          <a:off x="406767" y="2459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{8713BBF1-DEC5-4190-8CE7-BCABBC8114EF}</a:tableStyleId>
              </a:tblPr>
              <a:tblGrid>
                <a:gridCol w="3494900"/>
                <a:gridCol w="3494900"/>
                <a:gridCol w="3494900"/>
                <a:gridCol w="3494900"/>
                <a:gridCol w="3494900"/>
              </a:tblGrid>
              <a:tr h="905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Day Activities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Night Activities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Restaurants &amp; Cafes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Cultural Sights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Shopping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8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Visit Grand Palace and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Wat Phra Kaew</a:t>
                      </a:r>
                      <a:endParaRPr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Visit Patpong Night Market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Try local street food at Yaowarat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Explore Wat Arun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Shop at MBK Center for affordable goods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8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Explore Chatuchak Weekend Market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Enjoy nightlife at Khao San Road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Dine at Thipsamai for famous Pad Thai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Visit Jim Thompson House and Museum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Explore luxury malls like Siam Paragon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8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Take a boat tour along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Chao Phraya River</a:t>
                      </a:r>
                      <a:endParaRPr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Experience rooftop bars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Visit cafes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Attend a traditional Thai dance performance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Explore luxury malls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like Siam Paragon</a:t>
                      </a:r>
                      <a:endParaRPr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75" name="Google Shape;275;p16"/>
          <p:cNvGrpSpPr/>
          <p:nvPr/>
        </p:nvGrpSpPr>
        <p:grpSpPr>
          <a:xfrm>
            <a:off x="13863013" y="854903"/>
            <a:ext cx="4018220" cy="522915"/>
            <a:chOff x="0" y="-19050"/>
            <a:chExt cx="1058297" cy="137723"/>
          </a:xfrm>
        </p:grpSpPr>
        <p:sp>
          <p:nvSpPr>
            <p:cNvPr id="276" name="Google Shape;276;p16"/>
            <p:cNvSpPr/>
            <p:nvPr/>
          </p:nvSpPr>
          <p:spPr>
            <a:xfrm>
              <a:off x="0" y="0"/>
              <a:ext cx="1058297" cy="118673"/>
            </a:xfrm>
            <a:custGeom>
              <a:rect b="b" l="l" r="r" t="t"/>
              <a:pathLst>
                <a:path extrusionOk="0" h="118673" w="1058297">
                  <a:moveTo>
                    <a:pt x="0" y="0"/>
                  </a:moveTo>
                  <a:lnTo>
                    <a:pt x="1058297" y="0"/>
                  </a:lnTo>
                  <a:lnTo>
                    <a:pt x="1058297" y="118673"/>
                  </a:lnTo>
                  <a:lnTo>
                    <a:pt x="0" y="118673"/>
                  </a:lnTo>
                  <a:close/>
                </a:path>
              </a:pathLst>
            </a:custGeom>
            <a:solidFill>
              <a:srgbClr val="FFAA45"/>
            </a:solidFill>
            <a:ln>
              <a:noFill/>
            </a:ln>
          </p:spPr>
        </p:sp>
        <p:sp>
          <p:nvSpPr>
            <p:cNvPr id="277" name="Google Shape;277;p16"/>
            <p:cNvSpPr txBox="1"/>
            <p:nvPr/>
          </p:nvSpPr>
          <p:spPr>
            <a:xfrm>
              <a:off x="0" y="-19050"/>
              <a:ext cx="1058297" cy="137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13863013" y="1530732"/>
            <a:ext cx="4018220" cy="522915"/>
            <a:chOff x="0" y="-19050"/>
            <a:chExt cx="1058297" cy="137723"/>
          </a:xfrm>
        </p:grpSpPr>
        <p:sp>
          <p:nvSpPr>
            <p:cNvPr id="279" name="Google Shape;279;p16"/>
            <p:cNvSpPr/>
            <p:nvPr/>
          </p:nvSpPr>
          <p:spPr>
            <a:xfrm>
              <a:off x="0" y="0"/>
              <a:ext cx="1058297" cy="118673"/>
            </a:xfrm>
            <a:custGeom>
              <a:rect b="b" l="l" r="r" t="t"/>
              <a:pathLst>
                <a:path extrusionOk="0" h="118673" w="1058297">
                  <a:moveTo>
                    <a:pt x="0" y="0"/>
                  </a:moveTo>
                  <a:lnTo>
                    <a:pt x="1058297" y="0"/>
                  </a:lnTo>
                  <a:lnTo>
                    <a:pt x="1058297" y="118673"/>
                  </a:lnTo>
                  <a:lnTo>
                    <a:pt x="0" y="118673"/>
                  </a:lnTo>
                  <a:close/>
                </a:path>
              </a:pathLst>
            </a:custGeom>
            <a:solidFill>
              <a:srgbClr val="5592C2"/>
            </a:solidFill>
            <a:ln>
              <a:noFill/>
            </a:ln>
          </p:spPr>
        </p:sp>
        <p:sp>
          <p:nvSpPr>
            <p:cNvPr id="280" name="Google Shape;280;p16"/>
            <p:cNvSpPr txBox="1"/>
            <p:nvPr/>
          </p:nvSpPr>
          <p:spPr>
            <a:xfrm>
              <a:off x="0" y="-19050"/>
              <a:ext cx="1058297" cy="137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16"/>
          <p:cNvSpPr txBox="1"/>
          <p:nvPr/>
        </p:nvSpPr>
        <p:spPr>
          <a:xfrm>
            <a:off x="906596" y="758706"/>
            <a:ext cx="117408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14" u="none" cap="none" strike="noStrike">
                <a:solidFill>
                  <a:srgbClr val="5592C2"/>
                </a:solidFill>
                <a:latin typeface="Marcellus"/>
                <a:ea typeface="Marcellus"/>
                <a:cs typeface="Marcellus"/>
                <a:sym typeface="Marcellus"/>
              </a:rPr>
              <a:t>DESTINATION GUIDE</a:t>
            </a:r>
            <a:endParaRPr/>
          </a:p>
        </p:txBody>
      </p:sp>
      <p:sp>
        <p:nvSpPr>
          <p:cNvPr id="282" name="Google Shape;282;p16"/>
          <p:cNvSpPr txBox="1"/>
          <p:nvPr/>
        </p:nvSpPr>
        <p:spPr>
          <a:xfrm>
            <a:off x="14272660" y="956371"/>
            <a:ext cx="9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City</a:t>
            </a:r>
            <a:endParaRPr/>
          </a:p>
        </p:txBody>
      </p:sp>
      <p:sp>
        <p:nvSpPr>
          <p:cNvPr id="283" name="Google Shape;283;p16"/>
          <p:cNvSpPr txBox="1"/>
          <p:nvPr/>
        </p:nvSpPr>
        <p:spPr>
          <a:xfrm>
            <a:off x="15367533" y="956371"/>
            <a:ext cx="15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Bangkok</a:t>
            </a:r>
            <a:endParaRPr/>
          </a:p>
        </p:txBody>
      </p:sp>
      <p:sp>
        <p:nvSpPr>
          <p:cNvPr id="284" name="Google Shape;284;p16"/>
          <p:cNvSpPr txBox="1"/>
          <p:nvPr/>
        </p:nvSpPr>
        <p:spPr>
          <a:xfrm>
            <a:off x="14272660" y="1622675"/>
            <a:ext cx="9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Dates</a:t>
            </a:r>
            <a:endParaRPr/>
          </a:p>
        </p:txBody>
      </p:sp>
      <p:sp>
        <p:nvSpPr>
          <p:cNvPr id="285" name="Google Shape;285;p16"/>
          <p:cNvSpPr txBox="1"/>
          <p:nvPr/>
        </p:nvSpPr>
        <p:spPr>
          <a:xfrm>
            <a:off x="15367533" y="1622675"/>
            <a:ext cx="194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3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July 1–July 4</a:t>
            </a:r>
            <a:endParaRPr/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4">
            <a:alphaModFix/>
          </a:blip>
          <a:srcRect b="18405" l="46216" r="23827" t="49556"/>
          <a:stretch/>
        </p:blipFill>
        <p:spPr>
          <a:xfrm>
            <a:off x="0" y="0"/>
            <a:ext cx="1415349" cy="15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6"/>
          <p:cNvPicPr preferRelativeResize="0"/>
          <p:nvPr/>
        </p:nvPicPr>
        <p:blipFill rotWithShape="1">
          <a:blip r:embed="rId5">
            <a:alphaModFix/>
          </a:blip>
          <a:srcRect b="50579" l="24435" r="45608" t="15320"/>
          <a:stretch/>
        </p:blipFill>
        <p:spPr>
          <a:xfrm>
            <a:off x="16872650" y="8680325"/>
            <a:ext cx="1415349" cy="16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