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10287000" cx="18288000"/>
  <p:notesSz cx="6858000" cy="9144000"/>
  <p:embeddedFontLst>
    <p:embeddedFont>
      <p:font typeface="Ubuntu"/>
      <p:regular r:id="rId27"/>
      <p:bold r:id="rId28"/>
      <p:italic r:id="rId29"/>
      <p:boldItalic r:id="rId30"/>
    </p:embeddedFont>
    <p:embeddedFont>
      <p:font typeface="Zilla Slab"/>
      <p:regular r:id="rId31"/>
      <p:bold r:id="rId32"/>
      <p: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DA2AF65-92B4-4ED8-B803-4FEEA7007D6A}">
  <a:tblStyle styleId="{CDA2AF65-92B4-4ED8-B803-4FEEA7007D6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Ubuntu-bold.fntdata"/><Relationship Id="rId27" Type="http://schemas.openxmlformats.org/officeDocument/2006/relationships/font" Target="fonts/Ubuntu-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Ubuntu-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ZillaSlab-regular.fntdata"/><Relationship Id="rId30" Type="http://schemas.openxmlformats.org/officeDocument/2006/relationships/font" Target="fonts/Ubuntu-boldItalic.fntdata"/><Relationship Id="rId11" Type="http://schemas.openxmlformats.org/officeDocument/2006/relationships/slide" Target="slides/slide5.xml"/><Relationship Id="rId33" Type="http://schemas.openxmlformats.org/officeDocument/2006/relationships/font" Target="fonts/ZillaSlab-italic.fntdata"/><Relationship Id="rId10" Type="http://schemas.openxmlformats.org/officeDocument/2006/relationships/slide" Target="slides/slide4.xml"/><Relationship Id="rId32" Type="http://schemas.openxmlformats.org/officeDocument/2006/relationships/font" Target="fonts/ZillaSlab-bold.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 Id="rId3" Type="http://schemas.openxmlformats.org/officeDocument/2006/relationships/image" Target="../media/image7.png"/><Relationship Id="rId4" Type="http://schemas.openxmlformats.org/officeDocument/2006/relationships/image" Target="../media/image34.jpg"/><Relationship Id="rId5"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 Id="rId3" Type="http://schemas.openxmlformats.org/officeDocument/2006/relationships/image" Target="../media/image6.png"/><Relationship Id="rId4" Type="http://schemas.openxmlformats.org/officeDocument/2006/relationships/image" Target="../media/image11.png"/><Relationship Id="rId5" Type="http://schemas.openxmlformats.org/officeDocument/2006/relationships/image" Target="../media/image32.jpg"/><Relationship Id="rId6" Type="http://schemas.openxmlformats.org/officeDocument/2006/relationships/image" Target="../media/image15.png"/><Relationship Id="rId7"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9" name="Shape 9"/>
        <p:cNvGrpSpPr/>
        <p:nvPr/>
      </p:nvGrpSpPr>
      <p:grpSpPr>
        <a:xfrm>
          <a:off x="0" y="0"/>
          <a:ext cx="0" cy="0"/>
          <a:chOff x="0" y="0"/>
          <a:chExt cx="0" cy="0"/>
        </a:xfrm>
      </p:grpSpPr>
      <p:pic>
        <p:nvPicPr>
          <p:cNvPr id="10" name="Google Shape;10;p3"/>
          <p:cNvPicPr preferRelativeResize="0"/>
          <p:nvPr/>
        </p:nvPicPr>
        <p:blipFill>
          <a:blip r:embed="rId2">
            <a:alphaModFix/>
          </a:blip>
          <a:stretch>
            <a:fillRect/>
          </a:stretch>
        </p:blipFill>
        <p:spPr>
          <a:xfrm>
            <a:off x="8" y="0"/>
            <a:ext cx="18288000" cy="10286973"/>
          </a:xfrm>
          <a:prstGeom prst="rect">
            <a:avLst/>
          </a:prstGeom>
          <a:noFill/>
          <a:ln>
            <a:noFill/>
          </a:ln>
        </p:spPr>
      </p:pic>
      <p:pic>
        <p:nvPicPr>
          <p:cNvPr id="11" name="Google Shape;11;p3"/>
          <p:cNvPicPr preferRelativeResize="0"/>
          <p:nvPr/>
        </p:nvPicPr>
        <p:blipFill>
          <a:blip r:embed="rId3">
            <a:alphaModFix/>
          </a:blip>
          <a:stretch>
            <a:fillRect/>
          </a:stretch>
        </p:blipFill>
        <p:spPr>
          <a:xfrm>
            <a:off x="-171625" y="4842710"/>
            <a:ext cx="11049702" cy="1192504"/>
          </a:xfrm>
          <a:prstGeom prst="rect">
            <a:avLst/>
          </a:prstGeom>
          <a:noFill/>
          <a:ln>
            <a:noFill/>
          </a:ln>
        </p:spPr>
      </p:pic>
      <p:sp>
        <p:nvSpPr>
          <p:cNvPr id="12" name="Google Shape;12;p3"/>
          <p:cNvSpPr/>
          <p:nvPr/>
        </p:nvSpPr>
        <p:spPr>
          <a:xfrm>
            <a:off x="13323305" y="3130504"/>
            <a:ext cx="4176615" cy="5228801"/>
          </a:xfrm>
          <a:custGeom>
            <a:rect b="b" l="l" r="r" t="t"/>
            <a:pathLst>
              <a:path extrusionOk="0" h="5228801" w="4176615">
                <a:moveTo>
                  <a:pt x="0" y="0"/>
                </a:moveTo>
                <a:lnTo>
                  <a:pt x="4176615" y="0"/>
                </a:lnTo>
                <a:lnTo>
                  <a:pt x="4176615" y="5228801"/>
                </a:lnTo>
                <a:lnTo>
                  <a:pt x="0" y="5228801"/>
                </a:lnTo>
                <a:lnTo>
                  <a:pt x="0" y="0"/>
                </a:lnTo>
                <a:close/>
              </a:path>
            </a:pathLst>
          </a:custGeom>
          <a:blipFill rotWithShape="1">
            <a:blip r:embed="rId4">
              <a:alphaModFix/>
            </a:blip>
            <a:stretch>
              <a:fillRect b="0" l="0" r="0" t="0"/>
            </a:stretch>
          </a:blipFill>
          <a:ln>
            <a:noFill/>
          </a:ln>
        </p:spPr>
      </p:sp>
      <p:sp>
        <p:nvSpPr>
          <p:cNvPr id="13" name="Google Shape;13;p3"/>
          <p:cNvSpPr/>
          <p:nvPr/>
        </p:nvSpPr>
        <p:spPr>
          <a:xfrm>
            <a:off x="10461508" y="1028700"/>
            <a:ext cx="2577394" cy="4203608"/>
          </a:xfrm>
          <a:custGeom>
            <a:rect b="b" l="l" r="r" t="t"/>
            <a:pathLst>
              <a:path extrusionOk="0" h="4203608" w="2577394">
                <a:moveTo>
                  <a:pt x="0" y="0"/>
                </a:moveTo>
                <a:lnTo>
                  <a:pt x="2577395" y="0"/>
                </a:lnTo>
                <a:lnTo>
                  <a:pt x="2577395" y="4203608"/>
                </a:lnTo>
                <a:lnTo>
                  <a:pt x="0" y="4203608"/>
                </a:lnTo>
                <a:lnTo>
                  <a:pt x="0" y="0"/>
                </a:lnTo>
                <a:close/>
              </a:path>
            </a:pathLst>
          </a:custGeom>
          <a:blipFill rotWithShape="1">
            <a:blip r:embed="rId5">
              <a:alphaModFix/>
            </a:blip>
            <a:stretch>
              <a:fillRect b="0" l="0" r="0" t="0"/>
            </a:stretch>
          </a:blipFill>
          <a:ln>
            <a:noFill/>
          </a:ln>
        </p:spPr>
      </p:sp>
      <p:sp>
        <p:nvSpPr>
          <p:cNvPr id="14" name="Google Shape;14;p3"/>
          <p:cNvSpPr txBox="1"/>
          <p:nvPr>
            <p:ph type="title"/>
          </p:nvPr>
        </p:nvSpPr>
        <p:spPr>
          <a:xfrm>
            <a:off x="1116675" y="1216378"/>
            <a:ext cx="9466500" cy="6022500"/>
          </a:xfrm>
          <a:prstGeom prst="rect">
            <a:avLst/>
          </a:prstGeom>
        </p:spPr>
        <p:txBody>
          <a:bodyPr anchorCtr="0" anchor="t" bIns="45700" lIns="91425" spcFirstLastPara="1" rIns="91425" wrap="square" tIns="45700">
            <a:noAutofit/>
          </a:bodyPr>
          <a:lstStyle>
            <a:lvl1pPr lvl="0" algn="l">
              <a:spcBef>
                <a:spcPts val="0"/>
              </a:spcBef>
              <a:spcAft>
                <a:spcPts val="0"/>
              </a:spcAft>
              <a:buSzPts val="14100"/>
              <a:buNone/>
              <a:defRPr sz="14100"/>
            </a:lvl1pPr>
            <a:lvl2pPr lvl="1">
              <a:spcBef>
                <a:spcPts val="0"/>
              </a:spcBef>
              <a:spcAft>
                <a:spcPts val="0"/>
              </a:spcAft>
              <a:buSzPts val="14100"/>
              <a:buNone/>
              <a:defRPr sz="14100"/>
            </a:lvl2pPr>
            <a:lvl3pPr lvl="2">
              <a:spcBef>
                <a:spcPts val="0"/>
              </a:spcBef>
              <a:spcAft>
                <a:spcPts val="0"/>
              </a:spcAft>
              <a:buSzPts val="14100"/>
              <a:buNone/>
              <a:defRPr sz="14100"/>
            </a:lvl3pPr>
            <a:lvl4pPr lvl="3">
              <a:spcBef>
                <a:spcPts val="0"/>
              </a:spcBef>
              <a:spcAft>
                <a:spcPts val="0"/>
              </a:spcAft>
              <a:buSzPts val="14100"/>
              <a:buNone/>
              <a:defRPr sz="14100"/>
            </a:lvl4pPr>
            <a:lvl5pPr lvl="4">
              <a:spcBef>
                <a:spcPts val="0"/>
              </a:spcBef>
              <a:spcAft>
                <a:spcPts val="0"/>
              </a:spcAft>
              <a:buSzPts val="14100"/>
              <a:buNone/>
              <a:defRPr sz="14100"/>
            </a:lvl5pPr>
            <a:lvl6pPr lvl="5">
              <a:spcBef>
                <a:spcPts val="0"/>
              </a:spcBef>
              <a:spcAft>
                <a:spcPts val="0"/>
              </a:spcAft>
              <a:buSzPts val="14100"/>
              <a:buNone/>
              <a:defRPr sz="14100"/>
            </a:lvl6pPr>
            <a:lvl7pPr lvl="6">
              <a:spcBef>
                <a:spcPts val="0"/>
              </a:spcBef>
              <a:spcAft>
                <a:spcPts val="0"/>
              </a:spcAft>
              <a:buSzPts val="14100"/>
              <a:buNone/>
              <a:defRPr sz="14100"/>
            </a:lvl7pPr>
            <a:lvl8pPr lvl="7">
              <a:spcBef>
                <a:spcPts val="0"/>
              </a:spcBef>
              <a:spcAft>
                <a:spcPts val="0"/>
              </a:spcAft>
              <a:buSzPts val="14100"/>
              <a:buNone/>
              <a:defRPr sz="14100"/>
            </a:lvl8pPr>
            <a:lvl9pPr lvl="8">
              <a:spcBef>
                <a:spcPts val="0"/>
              </a:spcBef>
              <a:spcAft>
                <a:spcPts val="0"/>
              </a:spcAft>
              <a:buSzPts val="14100"/>
              <a:buNone/>
              <a:defRPr sz="14100"/>
            </a:lvl9pPr>
          </a:lstStyle>
          <a:p/>
        </p:txBody>
      </p:sp>
      <p:sp>
        <p:nvSpPr>
          <p:cNvPr id="15" name="Google Shape;15;p3"/>
          <p:cNvSpPr txBox="1"/>
          <p:nvPr>
            <p:ph idx="1" type="subTitle"/>
          </p:nvPr>
        </p:nvSpPr>
        <p:spPr>
          <a:xfrm>
            <a:off x="1116675" y="8060975"/>
            <a:ext cx="9466500" cy="687900"/>
          </a:xfrm>
          <a:prstGeom prst="rect">
            <a:avLst/>
          </a:prstGeom>
        </p:spPr>
        <p:txBody>
          <a:bodyPr anchorCtr="0" anchor="t" bIns="45700" lIns="91425" spcFirstLastPara="1" rIns="91425" wrap="square" tIns="45700">
            <a:noAutofit/>
          </a:bodyPr>
          <a:lstStyle>
            <a:lvl1pPr lvl="0" algn="l">
              <a:spcBef>
                <a:spcPts val="640"/>
              </a:spcBef>
              <a:spcAft>
                <a:spcPts val="0"/>
              </a:spcAft>
              <a:buSzPts val="2650"/>
              <a:buNone/>
              <a:defRPr sz="2650"/>
            </a:lvl1pPr>
            <a:lvl2pPr lvl="1" algn="l">
              <a:spcBef>
                <a:spcPts val="560"/>
              </a:spcBef>
              <a:spcAft>
                <a:spcPts val="0"/>
              </a:spcAft>
              <a:buSzPts val="2650"/>
              <a:buNone/>
              <a:defRPr sz="2650"/>
            </a:lvl2pPr>
            <a:lvl3pPr lvl="2" algn="l">
              <a:spcBef>
                <a:spcPts val="480"/>
              </a:spcBef>
              <a:spcAft>
                <a:spcPts val="0"/>
              </a:spcAft>
              <a:buSzPts val="2650"/>
              <a:buNone/>
              <a:defRPr sz="2650"/>
            </a:lvl3pPr>
            <a:lvl4pPr lvl="3" algn="l">
              <a:spcBef>
                <a:spcPts val="400"/>
              </a:spcBef>
              <a:spcAft>
                <a:spcPts val="0"/>
              </a:spcAft>
              <a:buSzPts val="2650"/>
              <a:buNone/>
              <a:defRPr sz="2650"/>
            </a:lvl4pPr>
            <a:lvl5pPr lvl="4" algn="l">
              <a:spcBef>
                <a:spcPts val="400"/>
              </a:spcBef>
              <a:spcAft>
                <a:spcPts val="0"/>
              </a:spcAft>
              <a:buSzPts val="2650"/>
              <a:buNone/>
              <a:defRPr sz="2650"/>
            </a:lvl5pPr>
            <a:lvl6pPr lvl="5" algn="l">
              <a:spcBef>
                <a:spcPts val="400"/>
              </a:spcBef>
              <a:spcAft>
                <a:spcPts val="0"/>
              </a:spcAft>
              <a:buSzPts val="2650"/>
              <a:buNone/>
              <a:defRPr sz="2650"/>
            </a:lvl6pPr>
            <a:lvl7pPr lvl="6" algn="l">
              <a:spcBef>
                <a:spcPts val="400"/>
              </a:spcBef>
              <a:spcAft>
                <a:spcPts val="0"/>
              </a:spcAft>
              <a:buSzPts val="2650"/>
              <a:buNone/>
              <a:defRPr sz="2650"/>
            </a:lvl7pPr>
            <a:lvl8pPr lvl="7" algn="l">
              <a:spcBef>
                <a:spcPts val="400"/>
              </a:spcBef>
              <a:spcAft>
                <a:spcPts val="0"/>
              </a:spcAft>
              <a:buSzPts val="2650"/>
              <a:buNone/>
              <a:defRPr sz="2650"/>
            </a:lvl8pPr>
            <a:lvl9pPr lvl="8" algn="l">
              <a:spcBef>
                <a:spcPts val="400"/>
              </a:spcBef>
              <a:spcAft>
                <a:spcPts val="0"/>
              </a:spcAft>
              <a:buSzPts val="2650"/>
              <a:buNone/>
              <a:defRPr sz="265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16"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8" y="0"/>
            <a:ext cx="18288000" cy="10286973"/>
          </a:xfrm>
          <a:prstGeom prst="rect">
            <a:avLst/>
          </a:prstGeom>
          <a:noFill/>
          <a:ln>
            <a:noFill/>
          </a:ln>
        </p:spPr>
      </p:pic>
      <p:sp>
        <p:nvSpPr>
          <p:cNvPr id="18" name="Google Shape;18;p4"/>
          <p:cNvSpPr/>
          <p:nvPr/>
        </p:nvSpPr>
        <p:spPr>
          <a:xfrm>
            <a:off x="1610636" y="7397320"/>
            <a:ext cx="900983" cy="842009"/>
          </a:xfrm>
          <a:custGeom>
            <a:rect b="b" l="l" r="r" t="t"/>
            <a:pathLst>
              <a:path extrusionOk="0" h="842009" w="900983">
                <a:moveTo>
                  <a:pt x="0" y="0"/>
                </a:moveTo>
                <a:lnTo>
                  <a:pt x="900983" y="0"/>
                </a:lnTo>
                <a:lnTo>
                  <a:pt x="900983" y="842010"/>
                </a:lnTo>
                <a:lnTo>
                  <a:pt x="0" y="842010"/>
                </a:lnTo>
                <a:lnTo>
                  <a:pt x="0" y="0"/>
                </a:lnTo>
                <a:close/>
              </a:path>
            </a:pathLst>
          </a:custGeom>
          <a:blipFill rotWithShape="1">
            <a:blip r:embed="rId3">
              <a:alphaModFix/>
            </a:blip>
            <a:stretch>
              <a:fillRect b="0" l="0" r="0" t="0"/>
            </a:stretch>
          </a:blipFill>
          <a:ln>
            <a:noFill/>
          </a:ln>
        </p:spPr>
      </p:sp>
      <p:sp>
        <p:nvSpPr>
          <p:cNvPr id="19" name="Google Shape;19;p4"/>
          <p:cNvSpPr/>
          <p:nvPr/>
        </p:nvSpPr>
        <p:spPr>
          <a:xfrm>
            <a:off x="10937724" y="7397320"/>
            <a:ext cx="900983" cy="842009"/>
          </a:xfrm>
          <a:custGeom>
            <a:rect b="b" l="l" r="r" t="t"/>
            <a:pathLst>
              <a:path extrusionOk="0" h="842009" w="900983">
                <a:moveTo>
                  <a:pt x="0" y="0"/>
                </a:moveTo>
                <a:lnTo>
                  <a:pt x="900983" y="0"/>
                </a:lnTo>
                <a:lnTo>
                  <a:pt x="900983" y="842010"/>
                </a:lnTo>
                <a:lnTo>
                  <a:pt x="0" y="842010"/>
                </a:lnTo>
                <a:lnTo>
                  <a:pt x="0" y="0"/>
                </a:lnTo>
                <a:close/>
              </a:path>
            </a:pathLst>
          </a:custGeom>
          <a:blipFill rotWithShape="1">
            <a:blip r:embed="rId3">
              <a:alphaModFix/>
            </a:blip>
            <a:stretch>
              <a:fillRect b="0" l="0" r="0" t="0"/>
            </a:stretch>
          </a:blipFill>
          <a:ln>
            <a:noFill/>
          </a:ln>
        </p:spPr>
      </p:sp>
      <p:sp>
        <p:nvSpPr>
          <p:cNvPr id="20" name="Google Shape;20;p4"/>
          <p:cNvSpPr/>
          <p:nvPr/>
        </p:nvSpPr>
        <p:spPr>
          <a:xfrm>
            <a:off x="1610636" y="8856903"/>
            <a:ext cx="900983" cy="842009"/>
          </a:xfrm>
          <a:custGeom>
            <a:rect b="b" l="l" r="r" t="t"/>
            <a:pathLst>
              <a:path extrusionOk="0" h="842009" w="900983">
                <a:moveTo>
                  <a:pt x="0" y="0"/>
                </a:moveTo>
                <a:lnTo>
                  <a:pt x="900983" y="0"/>
                </a:lnTo>
                <a:lnTo>
                  <a:pt x="900983" y="842010"/>
                </a:lnTo>
                <a:lnTo>
                  <a:pt x="0" y="842010"/>
                </a:lnTo>
                <a:lnTo>
                  <a:pt x="0" y="0"/>
                </a:lnTo>
                <a:close/>
              </a:path>
            </a:pathLst>
          </a:custGeom>
          <a:blipFill rotWithShape="1">
            <a:blip r:embed="rId3">
              <a:alphaModFix/>
            </a:blip>
            <a:stretch>
              <a:fillRect b="0" l="0" r="0" t="0"/>
            </a:stretch>
          </a:blipFill>
          <a:ln>
            <a:noFill/>
          </a:ln>
        </p:spPr>
      </p:sp>
      <p:sp>
        <p:nvSpPr>
          <p:cNvPr id="21" name="Google Shape;21;p4"/>
          <p:cNvSpPr/>
          <p:nvPr/>
        </p:nvSpPr>
        <p:spPr>
          <a:xfrm>
            <a:off x="10937724" y="8856903"/>
            <a:ext cx="900983" cy="842009"/>
          </a:xfrm>
          <a:custGeom>
            <a:rect b="b" l="l" r="r" t="t"/>
            <a:pathLst>
              <a:path extrusionOk="0" h="842009" w="900983">
                <a:moveTo>
                  <a:pt x="0" y="0"/>
                </a:moveTo>
                <a:lnTo>
                  <a:pt x="900983" y="0"/>
                </a:lnTo>
                <a:lnTo>
                  <a:pt x="900983" y="842010"/>
                </a:lnTo>
                <a:lnTo>
                  <a:pt x="0" y="842010"/>
                </a:lnTo>
                <a:lnTo>
                  <a:pt x="0" y="0"/>
                </a:lnTo>
                <a:close/>
              </a:path>
            </a:pathLst>
          </a:custGeom>
          <a:blipFill rotWithShape="1">
            <a:blip r:embed="rId3">
              <a:alphaModFix/>
            </a:blip>
            <a:stretch>
              <a:fillRect b="0" l="0" r="0" t="0"/>
            </a:stretch>
          </a:blipFill>
          <a:ln>
            <a:noFill/>
          </a:ln>
        </p:spPr>
      </p:sp>
      <p:sp>
        <p:nvSpPr>
          <p:cNvPr id="22" name="Google Shape;22;p4"/>
          <p:cNvSpPr txBox="1"/>
          <p:nvPr/>
        </p:nvSpPr>
        <p:spPr>
          <a:xfrm>
            <a:off x="1333500" y="7356713"/>
            <a:ext cx="1455300" cy="769500"/>
          </a:xfrm>
          <a:prstGeom prst="rect">
            <a:avLst/>
          </a:prstGeom>
          <a:noFill/>
          <a:ln>
            <a:noFill/>
          </a:ln>
        </p:spPr>
        <p:txBody>
          <a:bodyPr anchorCtr="0" anchor="t" bIns="0" lIns="0" spcFirstLastPara="1" rIns="0" wrap="square" tIns="0">
            <a:spAutoFit/>
          </a:bodyPr>
          <a:lstStyle/>
          <a:p>
            <a:pPr indent="0" lvl="0" marL="0" marR="0" rtl="0" algn="ctr">
              <a:lnSpc>
                <a:spcPct val="194000"/>
              </a:lnSpc>
              <a:spcBef>
                <a:spcPts val="0"/>
              </a:spcBef>
              <a:spcAft>
                <a:spcPts val="0"/>
              </a:spcAft>
              <a:buNone/>
            </a:pPr>
            <a:r>
              <a:rPr b="1" i="0" lang="en-US" sz="5000" u="none" cap="none" strike="noStrike">
                <a:solidFill>
                  <a:srgbClr val="000000"/>
                </a:solidFill>
                <a:latin typeface="Zilla Slab"/>
                <a:ea typeface="Zilla Slab"/>
                <a:cs typeface="Zilla Slab"/>
                <a:sym typeface="Zilla Slab"/>
              </a:rPr>
              <a:t>01</a:t>
            </a:r>
            <a:endParaRPr/>
          </a:p>
        </p:txBody>
      </p:sp>
      <p:sp>
        <p:nvSpPr>
          <p:cNvPr id="23" name="Google Shape;23;p4"/>
          <p:cNvSpPr txBox="1"/>
          <p:nvPr/>
        </p:nvSpPr>
        <p:spPr>
          <a:xfrm>
            <a:off x="10660589" y="8797246"/>
            <a:ext cx="1455300" cy="769500"/>
          </a:xfrm>
          <a:prstGeom prst="rect">
            <a:avLst/>
          </a:prstGeom>
          <a:noFill/>
          <a:ln>
            <a:noFill/>
          </a:ln>
        </p:spPr>
        <p:txBody>
          <a:bodyPr anchorCtr="0" anchor="t" bIns="0" lIns="0" spcFirstLastPara="1" rIns="0" wrap="square" tIns="0">
            <a:spAutoFit/>
          </a:bodyPr>
          <a:lstStyle/>
          <a:p>
            <a:pPr indent="0" lvl="0" marL="0" marR="0" rtl="0" algn="ctr">
              <a:lnSpc>
                <a:spcPct val="194000"/>
              </a:lnSpc>
              <a:spcBef>
                <a:spcPts val="0"/>
              </a:spcBef>
              <a:spcAft>
                <a:spcPts val="0"/>
              </a:spcAft>
              <a:buNone/>
            </a:pPr>
            <a:r>
              <a:rPr b="1" i="0" lang="en-US" sz="5000" u="none" cap="none" strike="noStrike">
                <a:solidFill>
                  <a:srgbClr val="000000"/>
                </a:solidFill>
                <a:latin typeface="Zilla Slab"/>
                <a:ea typeface="Zilla Slab"/>
                <a:cs typeface="Zilla Slab"/>
                <a:sym typeface="Zilla Slab"/>
              </a:rPr>
              <a:t>04</a:t>
            </a:r>
            <a:endParaRPr/>
          </a:p>
        </p:txBody>
      </p:sp>
      <p:sp>
        <p:nvSpPr>
          <p:cNvPr id="24" name="Google Shape;24;p4"/>
          <p:cNvSpPr txBox="1"/>
          <p:nvPr/>
        </p:nvSpPr>
        <p:spPr>
          <a:xfrm>
            <a:off x="10660589" y="7356713"/>
            <a:ext cx="1455300" cy="769500"/>
          </a:xfrm>
          <a:prstGeom prst="rect">
            <a:avLst/>
          </a:prstGeom>
          <a:noFill/>
          <a:ln>
            <a:noFill/>
          </a:ln>
        </p:spPr>
        <p:txBody>
          <a:bodyPr anchorCtr="0" anchor="t" bIns="0" lIns="0" spcFirstLastPara="1" rIns="0" wrap="square" tIns="0">
            <a:spAutoFit/>
          </a:bodyPr>
          <a:lstStyle/>
          <a:p>
            <a:pPr indent="0" lvl="0" marL="0" marR="0" rtl="0" algn="ctr">
              <a:lnSpc>
                <a:spcPct val="194000"/>
              </a:lnSpc>
              <a:spcBef>
                <a:spcPts val="0"/>
              </a:spcBef>
              <a:spcAft>
                <a:spcPts val="0"/>
              </a:spcAft>
              <a:buNone/>
            </a:pPr>
            <a:r>
              <a:rPr b="1" i="0" lang="en-US" sz="5000" u="none" cap="none" strike="noStrike">
                <a:solidFill>
                  <a:srgbClr val="000000"/>
                </a:solidFill>
                <a:latin typeface="Zilla Slab"/>
                <a:ea typeface="Zilla Slab"/>
                <a:cs typeface="Zilla Slab"/>
                <a:sym typeface="Zilla Slab"/>
              </a:rPr>
              <a:t>02</a:t>
            </a:r>
            <a:endParaRPr/>
          </a:p>
        </p:txBody>
      </p:sp>
      <p:sp>
        <p:nvSpPr>
          <p:cNvPr id="25" name="Google Shape;25;p4"/>
          <p:cNvSpPr txBox="1"/>
          <p:nvPr/>
        </p:nvSpPr>
        <p:spPr>
          <a:xfrm>
            <a:off x="1333500" y="8797246"/>
            <a:ext cx="1455300" cy="769500"/>
          </a:xfrm>
          <a:prstGeom prst="rect">
            <a:avLst/>
          </a:prstGeom>
          <a:noFill/>
          <a:ln>
            <a:noFill/>
          </a:ln>
        </p:spPr>
        <p:txBody>
          <a:bodyPr anchorCtr="0" anchor="t" bIns="0" lIns="0" spcFirstLastPara="1" rIns="0" wrap="square" tIns="0">
            <a:spAutoFit/>
          </a:bodyPr>
          <a:lstStyle/>
          <a:p>
            <a:pPr indent="0" lvl="0" marL="0" marR="0" rtl="0" algn="ctr">
              <a:lnSpc>
                <a:spcPct val="194000"/>
              </a:lnSpc>
              <a:spcBef>
                <a:spcPts val="0"/>
              </a:spcBef>
              <a:spcAft>
                <a:spcPts val="0"/>
              </a:spcAft>
              <a:buNone/>
            </a:pPr>
            <a:r>
              <a:rPr b="1" i="0" lang="en-US" sz="5000" u="none" cap="none" strike="noStrike">
                <a:solidFill>
                  <a:srgbClr val="000000"/>
                </a:solidFill>
                <a:latin typeface="Zilla Slab"/>
                <a:ea typeface="Zilla Slab"/>
                <a:cs typeface="Zilla Slab"/>
                <a:sym typeface="Zilla Slab"/>
              </a:rPr>
              <a:t>03</a:t>
            </a:r>
            <a:endParaRPr/>
          </a:p>
        </p:txBody>
      </p:sp>
      <p:sp>
        <p:nvSpPr>
          <p:cNvPr id="26" name="Google Shape;26;p4"/>
          <p:cNvSpPr txBox="1"/>
          <p:nvPr>
            <p:ph type="title"/>
          </p:nvPr>
        </p:nvSpPr>
        <p:spPr>
          <a:xfrm>
            <a:off x="1109400" y="166408"/>
            <a:ext cx="16069200" cy="1693500"/>
          </a:xfrm>
          <a:prstGeom prst="rect">
            <a:avLst/>
          </a:prstGeom>
        </p:spPr>
        <p:txBody>
          <a:bodyPr anchorCtr="0" anchor="t" bIns="45700" lIns="91425" spcFirstLastPara="1" rIns="91425" wrap="square" tIns="45700">
            <a:noAutofit/>
          </a:bodyPr>
          <a:lstStyle>
            <a:lvl1pPr lvl="0">
              <a:spcBef>
                <a:spcPts val="0"/>
              </a:spcBef>
              <a:spcAft>
                <a:spcPts val="0"/>
              </a:spcAft>
              <a:buSzPts val="13700"/>
              <a:buNone/>
              <a:defRPr sz="13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p:nvPr>
            <p:ph idx="2" type="pic"/>
          </p:nvPr>
        </p:nvSpPr>
        <p:spPr>
          <a:xfrm>
            <a:off x="1181100" y="2481775"/>
            <a:ext cx="15925800" cy="4382100"/>
          </a:xfrm>
          <a:prstGeom prst="rect">
            <a:avLst/>
          </a:prstGeom>
          <a:noFill/>
          <a:ln>
            <a:noFill/>
          </a:ln>
        </p:spPr>
      </p:sp>
      <p:sp>
        <p:nvSpPr>
          <p:cNvPr id="28" name="Google Shape;28;p4"/>
          <p:cNvSpPr txBox="1"/>
          <p:nvPr>
            <p:ph idx="1" type="subTitle"/>
          </p:nvPr>
        </p:nvSpPr>
        <p:spPr>
          <a:xfrm>
            <a:off x="2805300" y="7467589"/>
            <a:ext cx="7626600" cy="636900"/>
          </a:xfrm>
          <a:prstGeom prst="rect">
            <a:avLst/>
          </a:prstGeom>
        </p:spPr>
        <p:txBody>
          <a:bodyPr anchorCtr="0" anchor="t" bIns="45700" lIns="91425" spcFirstLastPara="1" rIns="91425" wrap="square" tIns="45700">
            <a:noAutofit/>
          </a:bodyPr>
          <a:lstStyle>
            <a:lvl1pPr lvl="0" algn="l">
              <a:spcBef>
                <a:spcPts val="640"/>
              </a:spcBef>
              <a:spcAft>
                <a:spcPts val="0"/>
              </a:spcAft>
              <a:buSzPts val="3450"/>
              <a:buNone/>
              <a:defRPr sz="3450"/>
            </a:lvl1pPr>
            <a:lvl2pPr lvl="1">
              <a:spcBef>
                <a:spcPts val="560"/>
              </a:spcBef>
              <a:spcAft>
                <a:spcPts val="0"/>
              </a:spcAft>
              <a:buSzPts val="1850"/>
              <a:buNone/>
              <a:defRPr/>
            </a:lvl2pPr>
            <a:lvl3pPr lvl="2">
              <a:spcBef>
                <a:spcPts val="480"/>
              </a:spcBef>
              <a:spcAft>
                <a:spcPts val="0"/>
              </a:spcAft>
              <a:buSzPts val="1850"/>
              <a:buNone/>
              <a:defRPr/>
            </a:lvl3pPr>
            <a:lvl4pPr lvl="3">
              <a:spcBef>
                <a:spcPts val="400"/>
              </a:spcBef>
              <a:spcAft>
                <a:spcPts val="0"/>
              </a:spcAft>
              <a:buSzPts val="1850"/>
              <a:buNone/>
              <a:defRPr/>
            </a:lvl4pPr>
            <a:lvl5pPr lvl="4">
              <a:spcBef>
                <a:spcPts val="400"/>
              </a:spcBef>
              <a:spcAft>
                <a:spcPts val="0"/>
              </a:spcAft>
              <a:buSzPts val="1850"/>
              <a:buNone/>
              <a:defRPr/>
            </a:lvl5pPr>
            <a:lvl6pPr lvl="5">
              <a:spcBef>
                <a:spcPts val="400"/>
              </a:spcBef>
              <a:spcAft>
                <a:spcPts val="0"/>
              </a:spcAft>
              <a:buSzPts val="1850"/>
              <a:buNone/>
              <a:defRPr/>
            </a:lvl6pPr>
            <a:lvl7pPr lvl="6">
              <a:spcBef>
                <a:spcPts val="400"/>
              </a:spcBef>
              <a:spcAft>
                <a:spcPts val="0"/>
              </a:spcAft>
              <a:buSzPts val="1850"/>
              <a:buNone/>
              <a:defRPr/>
            </a:lvl7pPr>
            <a:lvl8pPr lvl="7">
              <a:spcBef>
                <a:spcPts val="400"/>
              </a:spcBef>
              <a:spcAft>
                <a:spcPts val="0"/>
              </a:spcAft>
              <a:buSzPts val="1850"/>
              <a:buNone/>
              <a:defRPr/>
            </a:lvl8pPr>
            <a:lvl9pPr lvl="8">
              <a:spcBef>
                <a:spcPts val="400"/>
              </a:spcBef>
              <a:spcAft>
                <a:spcPts val="0"/>
              </a:spcAft>
              <a:buSzPts val="1850"/>
              <a:buNone/>
              <a:defRPr/>
            </a:lvl9pPr>
          </a:lstStyle>
          <a:p/>
        </p:txBody>
      </p:sp>
      <p:sp>
        <p:nvSpPr>
          <p:cNvPr id="29" name="Google Shape;29;p4"/>
          <p:cNvSpPr txBox="1"/>
          <p:nvPr>
            <p:ph idx="3" type="subTitle"/>
          </p:nvPr>
        </p:nvSpPr>
        <p:spPr>
          <a:xfrm>
            <a:off x="2805300" y="8980672"/>
            <a:ext cx="7626600" cy="636900"/>
          </a:xfrm>
          <a:prstGeom prst="rect">
            <a:avLst/>
          </a:prstGeom>
        </p:spPr>
        <p:txBody>
          <a:bodyPr anchorCtr="0" anchor="t" bIns="45700" lIns="91425" spcFirstLastPara="1" rIns="91425" wrap="square" tIns="45700">
            <a:noAutofit/>
          </a:bodyPr>
          <a:lstStyle>
            <a:lvl1pPr lvl="0" rtl="0" algn="l">
              <a:spcBef>
                <a:spcPts val="640"/>
              </a:spcBef>
              <a:spcAft>
                <a:spcPts val="0"/>
              </a:spcAft>
              <a:buSzPts val="3450"/>
              <a:buNone/>
              <a:defRPr sz="3450"/>
            </a:lvl1pPr>
            <a:lvl2pPr lvl="1" rtl="0">
              <a:spcBef>
                <a:spcPts val="560"/>
              </a:spcBef>
              <a:spcAft>
                <a:spcPts val="0"/>
              </a:spcAft>
              <a:buSzPts val="1850"/>
              <a:buNone/>
              <a:defRPr/>
            </a:lvl2pPr>
            <a:lvl3pPr lvl="2" rtl="0">
              <a:spcBef>
                <a:spcPts val="480"/>
              </a:spcBef>
              <a:spcAft>
                <a:spcPts val="0"/>
              </a:spcAft>
              <a:buSzPts val="1850"/>
              <a:buNone/>
              <a:defRPr/>
            </a:lvl3pPr>
            <a:lvl4pPr lvl="3" rtl="0">
              <a:spcBef>
                <a:spcPts val="400"/>
              </a:spcBef>
              <a:spcAft>
                <a:spcPts val="0"/>
              </a:spcAft>
              <a:buSzPts val="1850"/>
              <a:buNone/>
              <a:defRPr/>
            </a:lvl4pPr>
            <a:lvl5pPr lvl="4" rtl="0">
              <a:spcBef>
                <a:spcPts val="400"/>
              </a:spcBef>
              <a:spcAft>
                <a:spcPts val="0"/>
              </a:spcAft>
              <a:buSzPts val="1850"/>
              <a:buNone/>
              <a:defRPr/>
            </a:lvl5pPr>
            <a:lvl6pPr lvl="5" rtl="0">
              <a:spcBef>
                <a:spcPts val="400"/>
              </a:spcBef>
              <a:spcAft>
                <a:spcPts val="0"/>
              </a:spcAft>
              <a:buSzPts val="1850"/>
              <a:buNone/>
              <a:defRPr/>
            </a:lvl6pPr>
            <a:lvl7pPr lvl="6" rtl="0">
              <a:spcBef>
                <a:spcPts val="400"/>
              </a:spcBef>
              <a:spcAft>
                <a:spcPts val="0"/>
              </a:spcAft>
              <a:buSzPts val="1850"/>
              <a:buNone/>
              <a:defRPr/>
            </a:lvl7pPr>
            <a:lvl8pPr lvl="7" rtl="0">
              <a:spcBef>
                <a:spcPts val="400"/>
              </a:spcBef>
              <a:spcAft>
                <a:spcPts val="0"/>
              </a:spcAft>
              <a:buSzPts val="1850"/>
              <a:buNone/>
              <a:defRPr/>
            </a:lvl8pPr>
            <a:lvl9pPr lvl="8" rtl="0">
              <a:spcBef>
                <a:spcPts val="400"/>
              </a:spcBef>
              <a:spcAft>
                <a:spcPts val="0"/>
              </a:spcAft>
              <a:buSzPts val="1850"/>
              <a:buNone/>
              <a:defRPr/>
            </a:lvl9pPr>
          </a:lstStyle>
          <a:p/>
        </p:txBody>
      </p:sp>
      <p:sp>
        <p:nvSpPr>
          <p:cNvPr id="30" name="Google Shape;30;p4"/>
          <p:cNvSpPr txBox="1"/>
          <p:nvPr>
            <p:ph idx="4" type="subTitle"/>
          </p:nvPr>
        </p:nvSpPr>
        <p:spPr>
          <a:xfrm>
            <a:off x="12115900" y="7467589"/>
            <a:ext cx="7626600" cy="636900"/>
          </a:xfrm>
          <a:prstGeom prst="rect">
            <a:avLst/>
          </a:prstGeom>
        </p:spPr>
        <p:txBody>
          <a:bodyPr anchorCtr="0" anchor="t" bIns="45700" lIns="91425" spcFirstLastPara="1" rIns="91425" wrap="square" tIns="45700">
            <a:noAutofit/>
          </a:bodyPr>
          <a:lstStyle>
            <a:lvl1pPr lvl="0" rtl="0" algn="l">
              <a:spcBef>
                <a:spcPts val="640"/>
              </a:spcBef>
              <a:spcAft>
                <a:spcPts val="0"/>
              </a:spcAft>
              <a:buSzPts val="3450"/>
              <a:buNone/>
              <a:defRPr sz="3450"/>
            </a:lvl1pPr>
            <a:lvl2pPr lvl="1" rtl="0">
              <a:spcBef>
                <a:spcPts val="560"/>
              </a:spcBef>
              <a:spcAft>
                <a:spcPts val="0"/>
              </a:spcAft>
              <a:buSzPts val="1850"/>
              <a:buNone/>
              <a:defRPr/>
            </a:lvl2pPr>
            <a:lvl3pPr lvl="2" rtl="0">
              <a:spcBef>
                <a:spcPts val="480"/>
              </a:spcBef>
              <a:spcAft>
                <a:spcPts val="0"/>
              </a:spcAft>
              <a:buSzPts val="1850"/>
              <a:buNone/>
              <a:defRPr/>
            </a:lvl3pPr>
            <a:lvl4pPr lvl="3" rtl="0">
              <a:spcBef>
                <a:spcPts val="400"/>
              </a:spcBef>
              <a:spcAft>
                <a:spcPts val="0"/>
              </a:spcAft>
              <a:buSzPts val="1850"/>
              <a:buNone/>
              <a:defRPr/>
            </a:lvl4pPr>
            <a:lvl5pPr lvl="4" rtl="0">
              <a:spcBef>
                <a:spcPts val="400"/>
              </a:spcBef>
              <a:spcAft>
                <a:spcPts val="0"/>
              </a:spcAft>
              <a:buSzPts val="1850"/>
              <a:buNone/>
              <a:defRPr/>
            </a:lvl5pPr>
            <a:lvl6pPr lvl="5" rtl="0">
              <a:spcBef>
                <a:spcPts val="400"/>
              </a:spcBef>
              <a:spcAft>
                <a:spcPts val="0"/>
              </a:spcAft>
              <a:buSzPts val="1850"/>
              <a:buNone/>
              <a:defRPr/>
            </a:lvl6pPr>
            <a:lvl7pPr lvl="6" rtl="0">
              <a:spcBef>
                <a:spcPts val="400"/>
              </a:spcBef>
              <a:spcAft>
                <a:spcPts val="0"/>
              </a:spcAft>
              <a:buSzPts val="1850"/>
              <a:buNone/>
              <a:defRPr/>
            </a:lvl7pPr>
            <a:lvl8pPr lvl="7" rtl="0">
              <a:spcBef>
                <a:spcPts val="400"/>
              </a:spcBef>
              <a:spcAft>
                <a:spcPts val="0"/>
              </a:spcAft>
              <a:buSzPts val="1850"/>
              <a:buNone/>
              <a:defRPr/>
            </a:lvl8pPr>
            <a:lvl9pPr lvl="8" rtl="0">
              <a:spcBef>
                <a:spcPts val="400"/>
              </a:spcBef>
              <a:spcAft>
                <a:spcPts val="0"/>
              </a:spcAft>
              <a:buSzPts val="1850"/>
              <a:buNone/>
              <a:defRPr/>
            </a:lvl9pPr>
          </a:lstStyle>
          <a:p/>
        </p:txBody>
      </p:sp>
      <p:sp>
        <p:nvSpPr>
          <p:cNvPr id="31" name="Google Shape;31;p4"/>
          <p:cNvSpPr txBox="1"/>
          <p:nvPr>
            <p:ph idx="5" type="subTitle"/>
          </p:nvPr>
        </p:nvSpPr>
        <p:spPr>
          <a:xfrm>
            <a:off x="12115900" y="8980672"/>
            <a:ext cx="7626600" cy="636900"/>
          </a:xfrm>
          <a:prstGeom prst="rect">
            <a:avLst/>
          </a:prstGeom>
        </p:spPr>
        <p:txBody>
          <a:bodyPr anchorCtr="0" anchor="t" bIns="45700" lIns="91425" spcFirstLastPara="1" rIns="91425" wrap="square" tIns="45700">
            <a:noAutofit/>
          </a:bodyPr>
          <a:lstStyle>
            <a:lvl1pPr lvl="0" rtl="0" algn="l">
              <a:spcBef>
                <a:spcPts val="640"/>
              </a:spcBef>
              <a:spcAft>
                <a:spcPts val="0"/>
              </a:spcAft>
              <a:buSzPts val="3450"/>
              <a:buNone/>
              <a:defRPr sz="3450"/>
            </a:lvl1pPr>
            <a:lvl2pPr lvl="1" rtl="0">
              <a:spcBef>
                <a:spcPts val="560"/>
              </a:spcBef>
              <a:spcAft>
                <a:spcPts val="0"/>
              </a:spcAft>
              <a:buSzPts val="1850"/>
              <a:buNone/>
              <a:defRPr/>
            </a:lvl2pPr>
            <a:lvl3pPr lvl="2" rtl="0">
              <a:spcBef>
                <a:spcPts val="480"/>
              </a:spcBef>
              <a:spcAft>
                <a:spcPts val="0"/>
              </a:spcAft>
              <a:buSzPts val="1850"/>
              <a:buNone/>
              <a:defRPr/>
            </a:lvl3pPr>
            <a:lvl4pPr lvl="3" rtl="0">
              <a:spcBef>
                <a:spcPts val="400"/>
              </a:spcBef>
              <a:spcAft>
                <a:spcPts val="0"/>
              </a:spcAft>
              <a:buSzPts val="1850"/>
              <a:buNone/>
              <a:defRPr/>
            </a:lvl4pPr>
            <a:lvl5pPr lvl="4" rtl="0">
              <a:spcBef>
                <a:spcPts val="400"/>
              </a:spcBef>
              <a:spcAft>
                <a:spcPts val="0"/>
              </a:spcAft>
              <a:buSzPts val="1850"/>
              <a:buNone/>
              <a:defRPr/>
            </a:lvl5pPr>
            <a:lvl6pPr lvl="5" rtl="0">
              <a:spcBef>
                <a:spcPts val="400"/>
              </a:spcBef>
              <a:spcAft>
                <a:spcPts val="0"/>
              </a:spcAft>
              <a:buSzPts val="1850"/>
              <a:buNone/>
              <a:defRPr/>
            </a:lvl6pPr>
            <a:lvl7pPr lvl="6" rtl="0">
              <a:spcBef>
                <a:spcPts val="400"/>
              </a:spcBef>
              <a:spcAft>
                <a:spcPts val="0"/>
              </a:spcAft>
              <a:buSzPts val="1850"/>
              <a:buNone/>
              <a:defRPr/>
            </a:lvl7pPr>
            <a:lvl8pPr lvl="7" rtl="0">
              <a:spcBef>
                <a:spcPts val="400"/>
              </a:spcBef>
              <a:spcAft>
                <a:spcPts val="0"/>
              </a:spcAft>
              <a:buSzPts val="1850"/>
              <a:buNone/>
              <a:defRPr/>
            </a:lvl8pPr>
            <a:lvl9pPr lvl="8" rtl="0">
              <a:spcBef>
                <a:spcPts val="400"/>
              </a:spcBef>
              <a:spcAft>
                <a:spcPts val="0"/>
              </a:spcAft>
              <a:buSzPts val="185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32" name="Shape 32"/>
        <p:cNvGrpSpPr/>
        <p:nvPr/>
      </p:nvGrpSpPr>
      <p:grpSpPr>
        <a:xfrm>
          <a:off x="0" y="0"/>
          <a:ext cx="0" cy="0"/>
          <a:chOff x="0" y="0"/>
          <a:chExt cx="0" cy="0"/>
        </a:xfrm>
      </p:grpSpPr>
      <p:pic>
        <p:nvPicPr>
          <p:cNvPr id="33" name="Google Shape;33;p5"/>
          <p:cNvPicPr preferRelativeResize="0"/>
          <p:nvPr/>
        </p:nvPicPr>
        <p:blipFill>
          <a:blip r:embed="rId2">
            <a:alphaModFix/>
          </a:blip>
          <a:stretch>
            <a:fillRect/>
          </a:stretch>
        </p:blipFill>
        <p:spPr>
          <a:xfrm>
            <a:off x="8" y="0"/>
            <a:ext cx="18288000" cy="10286973"/>
          </a:xfrm>
          <a:prstGeom prst="rect">
            <a:avLst/>
          </a:prstGeom>
          <a:noFill/>
          <a:ln>
            <a:noFill/>
          </a:ln>
        </p:spPr>
      </p:pic>
      <p:sp>
        <p:nvSpPr>
          <p:cNvPr id="34" name="Google Shape;34;p5"/>
          <p:cNvSpPr/>
          <p:nvPr/>
        </p:nvSpPr>
        <p:spPr>
          <a:xfrm>
            <a:off x="6439672" y="754450"/>
            <a:ext cx="5408657" cy="3992572"/>
          </a:xfrm>
          <a:custGeom>
            <a:rect b="b" l="l" r="r" t="t"/>
            <a:pathLst>
              <a:path extrusionOk="0" h="3992572" w="5408657">
                <a:moveTo>
                  <a:pt x="0" y="0"/>
                </a:moveTo>
                <a:lnTo>
                  <a:pt x="5408656" y="0"/>
                </a:lnTo>
                <a:lnTo>
                  <a:pt x="5408656" y="3992572"/>
                </a:lnTo>
                <a:lnTo>
                  <a:pt x="0" y="3992572"/>
                </a:lnTo>
                <a:lnTo>
                  <a:pt x="0" y="0"/>
                </a:lnTo>
                <a:close/>
              </a:path>
            </a:pathLst>
          </a:custGeom>
          <a:blipFill rotWithShape="1">
            <a:blip r:embed="rId3">
              <a:alphaModFix/>
            </a:blip>
            <a:stretch>
              <a:fillRect b="0" l="0" r="0" t="0"/>
            </a:stretch>
          </a:blipFill>
          <a:ln>
            <a:noFill/>
          </a:ln>
        </p:spPr>
      </p:sp>
      <p:sp>
        <p:nvSpPr>
          <p:cNvPr id="35" name="Google Shape;35;p5"/>
          <p:cNvSpPr/>
          <p:nvPr/>
        </p:nvSpPr>
        <p:spPr>
          <a:xfrm rot="2310192">
            <a:off x="14245545" y="1913416"/>
            <a:ext cx="2881082" cy="3509341"/>
          </a:xfrm>
          <a:custGeom>
            <a:rect b="b" l="l" r="r" t="t"/>
            <a:pathLst>
              <a:path extrusionOk="0" h="3509670" w="2881352">
                <a:moveTo>
                  <a:pt x="0" y="0"/>
                </a:moveTo>
                <a:lnTo>
                  <a:pt x="2881352" y="0"/>
                </a:lnTo>
                <a:lnTo>
                  <a:pt x="2881352" y="3509669"/>
                </a:lnTo>
                <a:lnTo>
                  <a:pt x="0" y="3509669"/>
                </a:lnTo>
                <a:lnTo>
                  <a:pt x="0" y="0"/>
                </a:lnTo>
                <a:close/>
              </a:path>
            </a:pathLst>
          </a:custGeom>
          <a:blipFill rotWithShape="1">
            <a:blip r:embed="rId4">
              <a:alphaModFix/>
            </a:blip>
            <a:stretch>
              <a:fillRect b="0" l="0" r="0" t="0"/>
            </a:stretch>
          </a:blipFill>
          <a:ln>
            <a:noFill/>
          </a:ln>
        </p:spPr>
      </p:sp>
      <p:sp>
        <p:nvSpPr>
          <p:cNvPr id="36" name="Google Shape;36;p5"/>
          <p:cNvSpPr/>
          <p:nvPr/>
        </p:nvSpPr>
        <p:spPr>
          <a:xfrm rot="-869292">
            <a:off x="1075797" y="722012"/>
            <a:ext cx="3865347" cy="4058078"/>
          </a:xfrm>
          <a:custGeom>
            <a:rect b="b" l="l" r="r" t="t"/>
            <a:pathLst>
              <a:path extrusionOk="0" h="4061011" w="3868140">
                <a:moveTo>
                  <a:pt x="0" y="0"/>
                </a:moveTo>
                <a:lnTo>
                  <a:pt x="3868140" y="0"/>
                </a:lnTo>
                <a:lnTo>
                  <a:pt x="3868140" y="4061011"/>
                </a:lnTo>
                <a:lnTo>
                  <a:pt x="0" y="4061011"/>
                </a:lnTo>
                <a:lnTo>
                  <a:pt x="0" y="0"/>
                </a:lnTo>
                <a:close/>
              </a:path>
            </a:pathLst>
          </a:custGeom>
          <a:blipFill rotWithShape="1">
            <a:blip r:embed="rId5">
              <a:alphaModFix/>
            </a:blip>
            <a:stretch>
              <a:fillRect b="0" l="0" r="0" t="0"/>
            </a:stretch>
          </a:blipFill>
          <a:ln>
            <a:noFill/>
          </a:ln>
        </p:spPr>
      </p:sp>
      <p:sp>
        <p:nvSpPr>
          <p:cNvPr id="37" name="Google Shape;37;p5"/>
          <p:cNvSpPr txBox="1"/>
          <p:nvPr/>
        </p:nvSpPr>
        <p:spPr>
          <a:xfrm>
            <a:off x="7344421" y="634464"/>
            <a:ext cx="3270900" cy="3349800"/>
          </a:xfrm>
          <a:prstGeom prst="rect">
            <a:avLst/>
          </a:prstGeom>
          <a:noFill/>
          <a:ln>
            <a:noFill/>
          </a:ln>
        </p:spPr>
        <p:txBody>
          <a:bodyPr anchorCtr="0" anchor="t" bIns="0" lIns="0" spcFirstLastPara="1" rIns="0" wrap="square" tIns="0">
            <a:spAutoFit/>
          </a:bodyPr>
          <a:lstStyle/>
          <a:p>
            <a:pPr indent="0" lvl="0" marL="0" marR="0" rtl="0" algn="ctr">
              <a:lnSpc>
                <a:spcPct val="194008"/>
              </a:lnSpc>
              <a:spcBef>
                <a:spcPts val="0"/>
              </a:spcBef>
              <a:spcAft>
                <a:spcPts val="0"/>
              </a:spcAft>
              <a:buNone/>
            </a:pPr>
            <a:r>
              <a:rPr b="0" i="0" lang="en-US" sz="21763" u="none" cap="none" strike="noStrike">
                <a:solidFill>
                  <a:srgbClr val="0DDE5A"/>
                </a:solidFill>
                <a:latin typeface="Zilla Slab"/>
                <a:ea typeface="Zilla Slab"/>
                <a:cs typeface="Zilla Slab"/>
                <a:sym typeface="Zilla Slab"/>
              </a:rPr>
              <a:t>01</a:t>
            </a:r>
            <a:endParaRPr/>
          </a:p>
        </p:txBody>
      </p:sp>
      <p:sp>
        <p:nvSpPr>
          <p:cNvPr id="38" name="Google Shape;38;p5"/>
          <p:cNvSpPr txBox="1"/>
          <p:nvPr>
            <p:ph type="title"/>
          </p:nvPr>
        </p:nvSpPr>
        <p:spPr>
          <a:xfrm>
            <a:off x="517950" y="5466125"/>
            <a:ext cx="17252100" cy="3694200"/>
          </a:xfrm>
          <a:prstGeom prst="rect">
            <a:avLst/>
          </a:prstGeom>
        </p:spPr>
        <p:txBody>
          <a:bodyPr anchorCtr="0" anchor="t" bIns="45700" lIns="91425" spcFirstLastPara="1" rIns="91425" wrap="square" tIns="45700">
            <a:noAutofit/>
          </a:bodyPr>
          <a:lstStyle>
            <a:lvl1pPr lvl="0">
              <a:spcBef>
                <a:spcPts val="0"/>
              </a:spcBef>
              <a:spcAft>
                <a:spcPts val="0"/>
              </a:spcAft>
              <a:buSzPts val="14000"/>
              <a:buNone/>
              <a:defRPr sz="1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39" name="Shape 39"/>
        <p:cNvGrpSpPr/>
        <p:nvPr/>
      </p:nvGrpSpPr>
      <p:grpSpPr>
        <a:xfrm>
          <a:off x="0" y="0"/>
          <a:ext cx="0" cy="0"/>
          <a:chOff x="0" y="0"/>
          <a:chExt cx="0" cy="0"/>
        </a:xfrm>
      </p:grpSpPr>
      <p:pic>
        <p:nvPicPr>
          <p:cNvPr id="40" name="Google Shape;40;p6"/>
          <p:cNvPicPr preferRelativeResize="0"/>
          <p:nvPr/>
        </p:nvPicPr>
        <p:blipFill>
          <a:blip r:embed="rId2">
            <a:alphaModFix/>
          </a:blip>
          <a:stretch>
            <a:fillRect/>
          </a:stretch>
        </p:blipFill>
        <p:spPr>
          <a:xfrm>
            <a:off x="8" y="0"/>
            <a:ext cx="18288000" cy="10286973"/>
          </a:xfrm>
          <a:prstGeom prst="rect">
            <a:avLst/>
          </a:prstGeom>
          <a:noFill/>
          <a:ln>
            <a:noFill/>
          </a:ln>
        </p:spPr>
      </p:pic>
      <p:pic>
        <p:nvPicPr>
          <p:cNvPr id="41" name="Google Shape;41;p6"/>
          <p:cNvPicPr preferRelativeResize="0"/>
          <p:nvPr/>
        </p:nvPicPr>
        <p:blipFill>
          <a:blip r:embed="rId3">
            <a:alphaModFix/>
          </a:blip>
          <a:stretch>
            <a:fillRect/>
          </a:stretch>
        </p:blipFill>
        <p:spPr>
          <a:xfrm>
            <a:off x="10048025" y="3262954"/>
            <a:ext cx="8354675" cy="538625"/>
          </a:xfrm>
          <a:prstGeom prst="rect">
            <a:avLst/>
          </a:prstGeom>
          <a:noFill/>
          <a:ln>
            <a:noFill/>
          </a:ln>
        </p:spPr>
      </p:pic>
      <p:pic>
        <p:nvPicPr>
          <p:cNvPr id="42" name="Google Shape;42;p6"/>
          <p:cNvPicPr preferRelativeResize="0"/>
          <p:nvPr/>
        </p:nvPicPr>
        <p:blipFill rotWithShape="1">
          <a:blip r:embed="rId4">
            <a:alphaModFix/>
          </a:blip>
          <a:srcRect b="0" l="17332" r="34091" t="18844"/>
          <a:stretch/>
        </p:blipFill>
        <p:spPr>
          <a:xfrm>
            <a:off x="1028700" y="484905"/>
            <a:ext cx="8360167" cy="9317192"/>
          </a:xfrm>
          <a:prstGeom prst="rect">
            <a:avLst/>
          </a:prstGeom>
          <a:noFill/>
          <a:ln>
            <a:noFill/>
          </a:ln>
        </p:spPr>
      </p:pic>
      <p:grpSp>
        <p:nvGrpSpPr>
          <p:cNvPr id="43" name="Google Shape;43;p6"/>
          <p:cNvGrpSpPr/>
          <p:nvPr/>
        </p:nvGrpSpPr>
        <p:grpSpPr>
          <a:xfrm>
            <a:off x="6511629" y="1028700"/>
            <a:ext cx="2124911" cy="1479710"/>
            <a:chOff x="0" y="0"/>
            <a:chExt cx="2833214" cy="1972947"/>
          </a:xfrm>
        </p:grpSpPr>
        <p:sp>
          <p:nvSpPr>
            <p:cNvPr id="44" name="Google Shape;44;p6"/>
            <p:cNvSpPr/>
            <p:nvPr/>
          </p:nvSpPr>
          <p:spPr>
            <a:xfrm>
              <a:off x="0" y="0"/>
              <a:ext cx="2833214" cy="1972947"/>
            </a:xfrm>
            <a:custGeom>
              <a:rect b="b" l="l" r="r" t="t"/>
              <a:pathLst>
                <a:path extrusionOk="0" h="1972947" w="2833214">
                  <a:moveTo>
                    <a:pt x="0" y="0"/>
                  </a:moveTo>
                  <a:lnTo>
                    <a:pt x="2833214" y="0"/>
                  </a:lnTo>
                  <a:lnTo>
                    <a:pt x="2833214" y="1972947"/>
                  </a:lnTo>
                  <a:lnTo>
                    <a:pt x="0" y="1972947"/>
                  </a:lnTo>
                  <a:lnTo>
                    <a:pt x="0" y="0"/>
                  </a:lnTo>
                  <a:close/>
                </a:path>
              </a:pathLst>
            </a:custGeom>
            <a:blipFill rotWithShape="1">
              <a:blip r:embed="rId5">
                <a:alphaModFix/>
              </a:blip>
              <a:stretch>
                <a:fillRect b="0" l="0" r="0" t="0"/>
              </a:stretch>
            </a:blipFill>
            <a:ln>
              <a:noFill/>
            </a:ln>
          </p:spPr>
        </p:sp>
        <p:sp>
          <p:nvSpPr>
            <p:cNvPr id="45" name="Google Shape;45;p6"/>
            <p:cNvSpPr/>
            <p:nvPr/>
          </p:nvSpPr>
          <p:spPr>
            <a:xfrm>
              <a:off x="0" y="0"/>
              <a:ext cx="2833214" cy="1972947"/>
            </a:xfrm>
            <a:custGeom>
              <a:rect b="b" l="l" r="r" t="t"/>
              <a:pathLst>
                <a:path extrusionOk="0" h="1972947" w="2833214">
                  <a:moveTo>
                    <a:pt x="0" y="0"/>
                  </a:moveTo>
                  <a:lnTo>
                    <a:pt x="2833214" y="0"/>
                  </a:lnTo>
                  <a:lnTo>
                    <a:pt x="2833214" y="1972947"/>
                  </a:lnTo>
                  <a:lnTo>
                    <a:pt x="0" y="1972947"/>
                  </a:lnTo>
                  <a:lnTo>
                    <a:pt x="0" y="0"/>
                  </a:lnTo>
                  <a:close/>
                </a:path>
              </a:pathLst>
            </a:custGeom>
            <a:blipFill rotWithShape="1">
              <a:blip r:embed="rId5">
                <a:alphaModFix/>
              </a:blip>
              <a:stretch>
                <a:fillRect b="0" l="0" r="0" t="0"/>
              </a:stretch>
            </a:blipFill>
            <a:ln>
              <a:noFill/>
            </a:ln>
          </p:spPr>
        </p:sp>
      </p:grpSp>
      <p:sp>
        <p:nvSpPr>
          <p:cNvPr id="46" name="Google Shape;46;p6"/>
          <p:cNvSpPr txBox="1"/>
          <p:nvPr>
            <p:ph type="title"/>
          </p:nvPr>
        </p:nvSpPr>
        <p:spPr>
          <a:xfrm>
            <a:off x="9946163" y="1725211"/>
            <a:ext cx="8558400" cy="1143000"/>
          </a:xfrm>
          <a:prstGeom prst="rect">
            <a:avLst/>
          </a:prstGeom>
        </p:spPr>
        <p:txBody>
          <a:bodyPr anchorCtr="0" anchor="t" bIns="45700" lIns="91425" spcFirstLastPara="1" rIns="91425" wrap="square" tIns="45700">
            <a:noAutofit/>
          </a:bodyPr>
          <a:lstStyle>
            <a:lvl1pPr lvl="0">
              <a:spcBef>
                <a:spcPts val="0"/>
              </a:spcBef>
              <a:spcAft>
                <a:spcPts val="0"/>
              </a:spcAft>
              <a:buSzPts val="10700"/>
              <a:buNone/>
              <a:defRPr sz="10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
          <p:cNvSpPr txBox="1"/>
          <p:nvPr>
            <p:ph idx="1" type="body"/>
          </p:nvPr>
        </p:nvSpPr>
        <p:spPr>
          <a:xfrm>
            <a:off x="11314925" y="4196325"/>
            <a:ext cx="5820900" cy="4568400"/>
          </a:xfrm>
          <a:prstGeom prst="rect">
            <a:avLst/>
          </a:prstGeom>
        </p:spPr>
        <p:txBody>
          <a:bodyPr anchorCtr="0" anchor="t" bIns="45700" lIns="91425" spcFirstLastPara="1" rIns="91425" wrap="square" tIns="45700">
            <a:noAutofit/>
          </a:bodyPr>
          <a:lstStyle>
            <a:lvl1pPr indent="-365125" lvl="0" marL="457200">
              <a:spcBef>
                <a:spcPts val="640"/>
              </a:spcBef>
              <a:spcAft>
                <a:spcPts val="0"/>
              </a:spcAft>
              <a:buSzPts val="2150"/>
              <a:buChar char="•"/>
              <a:defRPr sz="2150"/>
            </a:lvl1pPr>
            <a:lvl2pPr indent="-365125" lvl="1" marL="914400">
              <a:spcBef>
                <a:spcPts val="560"/>
              </a:spcBef>
              <a:spcAft>
                <a:spcPts val="0"/>
              </a:spcAft>
              <a:buSzPts val="2150"/>
              <a:buChar char="–"/>
              <a:defRPr sz="2150"/>
            </a:lvl2pPr>
            <a:lvl3pPr indent="-365125" lvl="2" marL="1371600">
              <a:spcBef>
                <a:spcPts val="480"/>
              </a:spcBef>
              <a:spcAft>
                <a:spcPts val="0"/>
              </a:spcAft>
              <a:buSzPts val="2150"/>
              <a:buChar char="•"/>
              <a:defRPr sz="2150"/>
            </a:lvl3pPr>
            <a:lvl4pPr indent="-365125" lvl="3" marL="1828800">
              <a:spcBef>
                <a:spcPts val="400"/>
              </a:spcBef>
              <a:spcAft>
                <a:spcPts val="0"/>
              </a:spcAft>
              <a:buSzPts val="2150"/>
              <a:buChar char="–"/>
              <a:defRPr sz="2150"/>
            </a:lvl4pPr>
            <a:lvl5pPr indent="-365125" lvl="4" marL="2286000">
              <a:spcBef>
                <a:spcPts val="400"/>
              </a:spcBef>
              <a:spcAft>
                <a:spcPts val="0"/>
              </a:spcAft>
              <a:buSzPts val="2150"/>
              <a:buChar char="»"/>
              <a:defRPr sz="2150"/>
            </a:lvl5pPr>
            <a:lvl6pPr indent="-365125" lvl="5" marL="2743200">
              <a:spcBef>
                <a:spcPts val="400"/>
              </a:spcBef>
              <a:spcAft>
                <a:spcPts val="0"/>
              </a:spcAft>
              <a:buSzPts val="2150"/>
              <a:buChar char="•"/>
              <a:defRPr sz="2150"/>
            </a:lvl6pPr>
            <a:lvl7pPr indent="-365125" lvl="6" marL="3200400">
              <a:spcBef>
                <a:spcPts val="400"/>
              </a:spcBef>
              <a:spcAft>
                <a:spcPts val="0"/>
              </a:spcAft>
              <a:buSzPts val="2150"/>
              <a:buChar char="•"/>
              <a:defRPr sz="2150"/>
            </a:lvl7pPr>
            <a:lvl8pPr indent="-365125" lvl="7" marL="3657600">
              <a:spcBef>
                <a:spcPts val="400"/>
              </a:spcBef>
              <a:spcAft>
                <a:spcPts val="0"/>
              </a:spcAft>
              <a:buSzPts val="2150"/>
              <a:buChar char="•"/>
              <a:defRPr sz="2150"/>
            </a:lvl8pPr>
            <a:lvl9pPr indent="-365125" lvl="8" marL="4114800">
              <a:spcBef>
                <a:spcPts val="400"/>
              </a:spcBef>
              <a:spcAft>
                <a:spcPts val="0"/>
              </a:spcAft>
              <a:buSzPts val="2150"/>
              <a:buChar char="•"/>
              <a:defRPr sz="215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48" name="Shape 48"/>
        <p:cNvGrpSpPr/>
        <p:nvPr/>
      </p:nvGrpSpPr>
      <p:grpSpPr>
        <a:xfrm>
          <a:off x="0" y="0"/>
          <a:ext cx="0" cy="0"/>
          <a:chOff x="0" y="0"/>
          <a:chExt cx="0" cy="0"/>
        </a:xfrm>
      </p:grpSpPr>
      <p:sp>
        <p:nvSpPr>
          <p:cNvPr id="49" name="Google Shape;49;p7"/>
          <p:cNvSpPr/>
          <p:nvPr/>
        </p:nvSpPr>
        <p:spPr>
          <a:xfrm>
            <a:off x="0" y="0"/>
            <a:ext cx="18288000" cy="10287000"/>
          </a:xfrm>
          <a:prstGeom prst="rect">
            <a:avLst/>
          </a:prstGeom>
          <a:solidFill>
            <a:srgbClr val="0DDE5A">
              <a:alpha val="352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 name="Google Shape;50;p7"/>
          <p:cNvPicPr preferRelativeResize="0"/>
          <p:nvPr/>
        </p:nvPicPr>
        <p:blipFill>
          <a:blip r:embed="rId2">
            <a:alphaModFix/>
          </a:blip>
          <a:stretch>
            <a:fillRect/>
          </a:stretch>
        </p:blipFill>
        <p:spPr>
          <a:xfrm>
            <a:off x="8" y="0"/>
            <a:ext cx="18288000" cy="10286973"/>
          </a:xfrm>
          <a:prstGeom prst="rect">
            <a:avLst/>
          </a:prstGeom>
          <a:noFill/>
          <a:ln>
            <a:noFill/>
          </a:ln>
        </p:spPr>
      </p:pic>
      <p:sp>
        <p:nvSpPr>
          <p:cNvPr id="51" name="Google Shape;51;p7"/>
          <p:cNvSpPr/>
          <p:nvPr/>
        </p:nvSpPr>
        <p:spPr>
          <a:xfrm>
            <a:off x="5927956" y="5704134"/>
            <a:ext cx="3234961" cy="3230281"/>
          </a:xfrm>
          <a:custGeom>
            <a:rect b="b" l="l" r="r" t="t"/>
            <a:pathLst>
              <a:path extrusionOk="0" h="3230281" w="3234961">
                <a:moveTo>
                  <a:pt x="0" y="0"/>
                </a:moveTo>
                <a:lnTo>
                  <a:pt x="3234960" y="0"/>
                </a:lnTo>
                <a:lnTo>
                  <a:pt x="3234960" y="3230282"/>
                </a:lnTo>
                <a:lnTo>
                  <a:pt x="0" y="3230282"/>
                </a:lnTo>
                <a:lnTo>
                  <a:pt x="0" y="0"/>
                </a:lnTo>
                <a:close/>
              </a:path>
            </a:pathLst>
          </a:custGeom>
          <a:blipFill rotWithShape="1">
            <a:blip r:embed="rId3">
              <a:alphaModFix/>
            </a:blip>
            <a:stretch>
              <a:fillRect b="0" l="0" r="-98898" t="0"/>
            </a:stretch>
          </a:blipFill>
          <a:ln>
            <a:noFill/>
          </a:ln>
        </p:spPr>
      </p:sp>
      <p:sp>
        <p:nvSpPr>
          <p:cNvPr id="52" name="Google Shape;52;p7"/>
          <p:cNvSpPr/>
          <p:nvPr/>
        </p:nvSpPr>
        <p:spPr>
          <a:xfrm rot="10800000">
            <a:off x="9145212" y="2473853"/>
            <a:ext cx="3234961" cy="3230281"/>
          </a:xfrm>
          <a:custGeom>
            <a:rect b="b" l="l" r="r" t="t"/>
            <a:pathLst>
              <a:path extrusionOk="0" h="3230281" w="3234961">
                <a:moveTo>
                  <a:pt x="0" y="0"/>
                </a:moveTo>
                <a:lnTo>
                  <a:pt x="3234960" y="0"/>
                </a:lnTo>
                <a:lnTo>
                  <a:pt x="3234960" y="3230281"/>
                </a:lnTo>
                <a:lnTo>
                  <a:pt x="0" y="3230281"/>
                </a:lnTo>
                <a:lnTo>
                  <a:pt x="0" y="0"/>
                </a:lnTo>
                <a:close/>
              </a:path>
            </a:pathLst>
          </a:custGeom>
          <a:blipFill rotWithShape="1">
            <a:blip r:embed="rId3">
              <a:alphaModFix/>
            </a:blip>
            <a:stretch>
              <a:fillRect b="0" l="0" r="-98898" t="0"/>
            </a:stretch>
          </a:blipFill>
          <a:ln>
            <a:noFill/>
          </a:ln>
        </p:spPr>
      </p:sp>
      <p:sp>
        <p:nvSpPr>
          <p:cNvPr id="53" name="Google Shape;53;p7"/>
          <p:cNvSpPr/>
          <p:nvPr/>
        </p:nvSpPr>
        <p:spPr>
          <a:xfrm>
            <a:off x="9145212" y="5704134"/>
            <a:ext cx="3234961" cy="3230281"/>
          </a:xfrm>
          <a:custGeom>
            <a:rect b="b" l="l" r="r" t="t"/>
            <a:pathLst>
              <a:path extrusionOk="0" h="3230281" w="3234961">
                <a:moveTo>
                  <a:pt x="0" y="0"/>
                </a:moveTo>
                <a:lnTo>
                  <a:pt x="3234960" y="0"/>
                </a:lnTo>
                <a:lnTo>
                  <a:pt x="3234960" y="3230282"/>
                </a:lnTo>
                <a:lnTo>
                  <a:pt x="0" y="3230282"/>
                </a:lnTo>
                <a:lnTo>
                  <a:pt x="0" y="0"/>
                </a:lnTo>
                <a:close/>
              </a:path>
            </a:pathLst>
          </a:custGeom>
          <a:blipFill rotWithShape="1">
            <a:blip r:embed="rId4">
              <a:alphaModFix/>
            </a:blip>
            <a:stretch>
              <a:fillRect b="0" l="-98898" r="0" t="0"/>
            </a:stretch>
          </a:blipFill>
          <a:ln>
            <a:noFill/>
          </a:ln>
        </p:spPr>
      </p:sp>
      <p:sp>
        <p:nvSpPr>
          <p:cNvPr id="54" name="Google Shape;54;p7"/>
          <p:cNvSpPr/>
          <p:nvPr/>
        </p:nvSpPr>
        <p:spPr>
          <a:xfrm rot="10800000">
            <a:off x="5927956" y="2473853"/>
            <a:ext cx="3234961" cy="3230281"/>
          </a:xfrm>
          <a:custGeom>
            <a:rect b="b" l="l" r="r" t="t"/>
            <a:pathLst>
              <a:path extrusionOk="0" h="3230281" w="3234961">
                <a:moveTo>
                  <a:pt x="0" y="0"/>
                </a:moveTo>
                <a:lnTo>
                  <a:pt x="3234960" y="0"/>
                </a:lnTo>
                <a:lnTo>
                  <a:pt x="3234960" y="3230281"/>
                </a:lnTo>
                <a:lnTo>
                  <a:pt x="0" y="3230281"/>
                </a:lnTo>
                <a:lnTo>
                  <a:pt x="0" y="0"/>
                </a:lnTo>
                <a:close/>
              </a:path>
            </a:pathLst>
          </a:custGeom>
          <a:blipFill rotWithShape="1">
            <a:blip r:embed="rId4">
              <a:alphaModFix/>
            </a:blip>
            <a:stretch>
              <a:fillRect b="0" l="-98898" r="0" t="0"/>
            </a:stretch>
          </a:blipFill>
          <a:ln>
            <a:noFill/>
          </a:ln>
        </p:spPr>
      </p:sp>
      <p:grpSp>
        <p:nvGrpSpPr>
          <p:cNvPr id="55" name="Google Shape;55;p7"/>
          <p:cNvGrpSpPr/>
          <p:nvPr/>
        </p:nvGrpSpPr>
        <p:grpSpPr>
          <a:xfrm>
            <a:off x="7180117" y="3740251"/>
            <a:ext cx="3927775" cy="3927775"/>
            <a:chOff x="0" y="0"/>
            <a:chExt cx="812800" cy="812800"/>
          </a:xfrm>
        </p:grpSpPr>
        <p:sp>
          <p:nvSpPr>
            <p:cNvPr id="56" name="Google Shape;56;p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7"/>
            <p:cNvSpPr txBox="1"/>
            <p:nvPr/>
          </p:nvSpPr>
          <p:spPr>
            <a:xfrm>
              <a:off x="76200" y="19050"/>
              <a:ext cx="660300" cy="717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 name="Google Shape;58;p7"/>
          <p:cNvGrpSpPr/>
          <p:nvPr/>
        </p:nvGrpSpPr>
        <p:grpSpPr>
          <a:xfrm>
            <a:off x="8958172" y="1936550"/>
            <a:ext cx="371656" cy="7318525"/>
            <a:chOff x="0" y="-57150"/>
            <a:chExt cx="97884" cy="1927500"/>
          </a:xfrm>
        </p:grpSpPr>
        <p:sp>
          <p:nvSpPr>
            <p:cNvPr id="59" name="Google Shape;59;p7"/>
            <p:cNvSpPr/>
            <p:nvPr/>
          </p:nvSpPr>
          <p:spPr>
            <a:xfrm>
              <a:off x="0" y="0"/>
              <a:ext cx="97884" cy="1870270"/>
            </a:xfrm>
            <a:custGeom>
              <a:rect b="b" l="l" r="r" t="t"/>
              <a:pathLst>
                <a:path extrusionOk="0" h="1870270" w="97884">
                  <a:moveTo>
                    <a:pt x="0" y="0"/>
                  </a:moveTo>
                  <a:lnTo>
                    <a:pt x="97884" y="0"/>
                  </a:lnTo>
                  <a:lnTo>
                    <a:pt x="97884" y="1870270"/>
                  </a:lnTo>
                  <a:lnTo>
                    <a:pt x="0" y="1870270"/>
                  </a:lnTo>
                  <a:close/>
                </a:path>
              </a:pathLst>
            </a:custGeom>
            <a:solidFill>
              <a:srgbClr val="F4F4F4"/>
            </a:solidFill>
            <a:ln>
              <a:noFill/>
            </a:ln>
          </p:spPr>
        </p:sp>
        <p:sp>
          <p:nvSpPr>
            <p:cNvPr id="60" name="Google Shape;60;p7"/>
            <p:cNvSpPr txBox="1"/>
            <p:nvPr/>
          </p:nvSpPr>
          <p:spPr>
            <a:xfrm>
              <a:off x="0" y="-57150"/>
              <a:ext cx="97800" cy="1927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 name="Google Shape;61;p7"/>
          <p:cNvGrpSpPr/>
          <p:nvPr/>
        </p:nvGrpSpPr>
        <p:grpSpPr>
          <a:xfrm rot="5400000">
            <a:off x="8880666" y="2044872"/>
            <a:ext cx="371656" cy="7318525"/>
            <a:chOff x="0" y="-57150"/>
            <a:chExt cx="97884" cy="1927500"/>
          </a:xfrm>
        </p:grpSpPr>
        <p:sp>
          <p:nvSpPr>
            <p:cNvPr id="62" name="Google Shape;62;p7"/>
            <p:cNvSpPr/>
            <p:nvPr/>
          </p:nvSpPr>
          <p:spPr>
            <a:xfrm>
              <a:off x="0" y="0"/>
              <a:ext cx="97884" cy="1870270"/>
            </a:xfrm>
            <a:custGeom>
              <a:rect b="b" l="l" r="r" t="t"/>
              <a:pathLst>
                <a:path extrusionOk="0" h="1870270" w="97884">
                  <a:moveTo>
                    <a:pt x="0" y="0"/>
                  </a:moveTo>
                  <a:lnTo>
                    <a:pt x="97884" y="0"/>
                  </a:lnTo>
                  <a:lnTo>
                    <a:pt x="97884" y="1870270"/>
                  </a:lnTo>
                  <a:lnTo>
                    <a:pt x="0" y="1870270"/>
                  </a:lnTo>
                  <a:close/>
                </a:path>
              </a:pathLst>
            </a:custGeom>
            <a:solidFill>
              <a:srgbClr val="F4F4F4"/>
            </a:solidFill>
            <a:ln>
              <a:noFill/>
            </a:ln>
          </p:spPr>
        </p:sp>
        <p:sp>
          <p:nvSpPr>
            <p:cNvPr id="63" name="Google Shape;63;p7"/>
            <p:cNvSpPr txBox="1"/>
            <p:nvPr/>
          </p:nvSpPr>
          <p:spPr>
            <a:xfrm>
              <a:off x="0" y="-57150"/>
              <a:ext cx="97800" cy="1927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 name="Google Shape;64;p7"/>
          <p:cNvSpPr txBox="1"/>
          <p:nvPr/>
        </p:nvSpPr>
        <p:spPr>
          <a:xfrm>
            <a:off x="6734625" y="3323513"/>
            <a:ext cx="994800" cy="1078500"/>
          </a:xfrm>
          <a:prstGeom prst="rect">
            <a:avLst/>
          </a:prstGeom>
          <a:noFill/>
          <a:ln>
            <a:noFill/>
          </a:ln>
        </p:spPr>
        <p:txBody>
          <a:bodyPr anchorCtr="0" anchor="t" bIns="0" lIns="0" spcFirstLastPara="1" rIns="0" wrap="square" tIns="0">
            <a:spAutoFit/>
          </a:bodyPr>
          <a:lstStyle/>
          <a:p>
            <a:pPr indent="0" lvl="0" marL="0" marR="0" rtl="0" algn="ctr">
              <a:lnSpc>
                <a:spcPct val="121010"/>
              </a:lnSpc>
              <a:spcBef>
                <a:spcPts val="0"/>
              </a:spcBef>
              <a:spcAft>
                <a:spcPts val="0"/>
              </a:spcAft>
              <a:buNone/>
            </a:pPr>
            <a:r>
              <a:rPr b="0" i="0" lang="en-US" sz="7006" u="none" cap="none" strike="noStrike">
                <a:solidFill>
                  <a:srgbClr val="EDEDED"/>
                </a:solidFill>
                <a:latin typeface="Zilla Slab"/>
                <a:ea typeface="Zilla Slab"/>
                <a:cs typeface="Zilla Slab"/>
                <a:sym typeface="Zilla Slab"/>
              </a:rPr>
              <a:t>01</a:t>
            </a:r>
            <a:endParaRPr/>
          </a:p>
        </p:txBody>
      </p:sp>
      <p:sp>
        <p:nvSpPr>
          <p:cNvPr id="65" name="Google Shape;65;p7"/>
          <p:cNvSpPr txBox="1"/>
          <p:nvPr/>
        </p:nvSpPr>
        <p:spPr>
          <a:xfrm>
            <a:off x="6734625" y="6805595"/>
            <a:ext cx="994800" cy="1078500"/>
          </a:xfrm>
          <a:prstGeom prst="rect">
            <a:avLst/>
          </a:prstGeom>
          <a:noFill/>
          <a:ln>
            <a:noFill/>
          </a:ln>
        </p:spPr>
        <p:txBody>
          <a:bodyPr anchorCtr="0" anchor="t" bIns="0" lIns="0" spcFirstLastPara="1" rIns="0" wrap="square" tIns="0">
            <a:spAutoFit/>
          </a:bodyPr>
          <a:lstStyle/>
          <a:p>
            <a:pPr indent="0" lvl="0" marL="0" marR="0" rtl="0" algn="ctr">
              <a:lnSpc>
                <a:spcPct val="121010"/>
              </a:lnSpc>
              <a:spcBef>
                <a:spcPts val="0"/>
              </a:spcBef>
              <a:spcAft>
                <a:spcPts val="0"/>
              </a:spcAft>
              <a:buNone/>
            </a:pPr>
            <a:r>
              <a:rPr b="0" i="0" lang="en-US" sz="7006" u="none" cap="none" strike="noStrike">
                <a:solidFill>
                  <a:srgbClr val="EDEDED"/>
                </a:solidFill>
                <a:latin typeface="Zilla Slab"/>
                <a:ea typeface="Zilla Slab"/>
                <a:cs typeface="Zilla Slab"/>
                <a:sym typeface="Zilla Slab"/>
              </a:rPr>
              <a:t>03</a:t>
            </a:r>
            <a:endParaRPr/>
          </a:p>
        </p:txBody>
      </p:sp>
      <p:sp>
        <p:nvSpPr>
          <p:cNvPr id="66" name="Google Shape;66;p7"/>
          <p:cNvSpPr txBox="1"/>
          <p:nvPr/>
        </p:nvSpPr>
        <p:spPr>
          <a:xfrm>
            <a:off x="10520453" y="3323513"/>
            <a:ext cx="994800" cy="1078500"/>
          </a:xfrm>
          <a:prstGeom prst="rect">
            <a:avLst/>
          </a:prstGeom>
          <a:noFill/>
          <a:ln>
            <a:noFill/>
          </a:ln>
        </p:spPr>
        <p:txBody>
          <a:bodyPr anchorCtr="0" anchor="t" bIns="0" lIns="0" spcFirstLastPara="1" rIns="0" wrap="square" tIns="0">
            <a:spAutoFit/>
          </a:bodyPr>
          <a:lstStyle/>
          <a:p>
            <a:pPr indent="0" lvl="0" marL="0" marR="0" rtl="0" algn="ctr">
              <a:lnSpc>
                <a:spcPct val="121010"/>
              </a:lnSpc>
              <a:spcBef>
                <a:spcPts val="0"/>
              </a:spcBef>
              <a:spcAft>
                <a:spcPts val="0"/>
              </a:spcAft>
              <a:buNone/>
            </a:pPr>
            <a:r>
              <a:rPr b="0" i="0" lang="en-US" sz="7006" u="none" cap="none" strike="noStrike">
                <a:solidFill>
                  <a:srgbClr val="EDEDED"/>
                </a:solidFill>
                <a:latin typeface="Zilla Slab"/>
                <a:ea typeface="Zilla Slab"/>
                <a:cs typeface="Zilla Slab"/>
                <a:sym typeface="Zilla Slab"/>
              </a:rPr>
              <a:t>02</a:t>
            </a:r>
            <a:endParaRPr/>
          </a:p>
        </p:txBody>
      </p:sp>
      <p:sp>
        <p:nvSpPr>
          <p:cNvPr id="67" name="Google Shape;67;p7"/>
          <p:cNvSpPr txBox="1"/>
          <p:nvPr/>
        </p:nvSpPr>
        <p:spPr>
          <a:xfrm>
            <a:off x="10520453" y="6805595"/>
            <a:ext cx="994800" cy="1078500"/>
          </a:xfrm>
          <a:prstGeom prst="rect">
            <a:avLst/>
          </a:prstGeom>
          <a:noFill/>
          <a:ln>
            <a:noFill/>
          </a:ln>
        </p:spPr>
        <p:txBody>
          <a:bodyPr anchorCtr="0" anchor="t" bIns="0" lIns="0" spcFirstLastPara="1" rIns="0" wrap="square" tIns="0">
            <a:spAutoFit/>
          </a:bodyPr>
          <a:lstStyle/>
          <a:p>
            <a:pPr indent="0" lvl="0" marL="0" marR="0" rtl="0" algn="ctr">
              <a:lnSpc>
                <a:spcPct val="121010"/>
              </a:lnSpc>
              <a:spcBef>
                <a:spcPts val="0"/>
              </a:spcBef>
              <a:spcAft>
                <a:spcPts val="0"/>
              </a:spcAft>
              <a:buNone/>
            </a:pPr>
            <a:r>
              <a:rPr b="0" i="0" lang="en-US" sz="7006" u="none" cap="none" strike="noStrike">
                <a:solidFill>
                  <a:srgbClr val="EDEDED"/>
                </a:solidFill>
                <a:latin typeface="Zilla Slab"/>
                <a:ea typeface="Zilla Slab"/>
                <a:cs typeface="Zilla Slab"/>
                <a:sym typeface="Zilla Slab"/>
              </a:rPr>
              <a:t>04</a:t>
            </a:r>
            <a:endParaRPr/>
          </a:p>
        </p:txBody>
      </p:sp>
      <p:sp>
        <p:nvSpPr>
          <p:cNvPr id="68" name="Google Shape;68;p7"/>
          <p:cNvSpPr/>
          <p:nvPr/>
        </p:nvSpPr>
        <p:spPr>
          <a:xfrm rot="5400000">
            <a:off x="7180027" y="3740251"/>
            <a:ext cx="3927856" cy="3927856"/>
          </a:xfrm>
          <a:custGeom>
            <a:rect b="b" l="l" r="r" t="t"/>
            <a:pathLst>
              <a:path extrusionOk="0" h="812800" w="812800">
                <a:moveTo>
                  <a:pt x="0" y="406400"/>
                </a:moveTo>
                <a:cubicBezTo>
                  <a:pt x="0" y="630849"/>
                  <a:pt x="181951" y="812800"/>
                  <a:pt x="406400" y="812800"/>
                </a:cubicBezTo>
                <a:cubicBezTo>
                  <a:pt x="630849" y="812800"/>
                  <a:pt x="812800" y="630849"/>
                  <a:pt x="812800" y="406400"/>
                </a:cubicBezTo>
                <a:cubicBezTo>
                  <a:pt x="812800" y="181951"/>
                  <a:pt x="630849" y="0"/>
                  <a:pt x="406400" y="0"/>
                </a:cubicBezTo>
                <a:cubicBezTo>
                  <a:pt x="181951" y="0"/>
                  <a:pt x="0" y="181951"/>
                  <a:pt x="0" y="406400"/>
                </a:cubicBezTo>
                <a:close/>
              </a:path>
            </a:pathLst>
          </a:custGeom>
          <a:blipFill rotWithShape="1">
            <a:blip r:embed="rId5">
              <a:alphaModFix amt="42000"/>
            </a:blip>
            <a:stretch>
              <a:fillRect b="-182646" l="-84193" r="-126220" t="-182967"/>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7"/>
          <p:cNvSpPr/>
          <p:nvPr/>
        </p:nvSpPr>
        <p:spPr>
          <a:xfrm>
            <a:off x="8333698" y="4492338"/>
            <a:ext cx="1620605" cy="2423593"/>
          </a:xfrm>
          <a:custGeom>
            <a:rect b="b" l="l" r="r" t="t"/>
            <a:pathLst>
              <a:path extrusionOk="0" h="2423593" w="1620605">
                <a:moveTo>
                  <a:pt x="0" y="0"/>
                </a:moveTo>
                <a:lnTo>
                  <a:pt x="1620604" y="0"/>
                </a:lnTo>
                <a:lnTo>
                  <a:pt x="1620604" y="2423593"/>
                </a:lnTo>
                <a:lnTo>
                  <a:pt x="0" y="2423593"/>
                </a:lnTo>
                <a:lnTo>
                  <a:pt x="0" y="0"/>
                </a:lnTo>
                <a:close/>
              </a:path>
            </a:pathLst>
          </a:custGeom>
          <a:blipFill rotWithShape="1">
            <a:blip r:embed="rId6">
              <a:alphaModFix/>
            </a:blip>
            <a:stretch>
              <a:fillRect b="0" l="0" r="0" t="0"/>
            </a:stretch>
          </a:blipFill>
          <a:ln>
            <a:noFill/>
          </a:ln>
        </p:spPr>
      </p:sp>
      <p:sp>
        <p:nvSpPr>
          <p:cNvPr id="70" name="Google Shape;70;p7"/>
          <p:cNvSpPr/>
          <p:nvPr/>
        </p:nvSpPr>
        <p:spPr>
          <a:xfrm rot="8002846">
            <a:off x="4410835" y="2129005"/>
            <a:ext cx="1633983" cy="2099745"/>
          </a:xfrm>
          <a:custGeom>
            <a:rect b="b" l="l" r="r" t="t"/>
            <a:pathLst>
              <a:path extrusionOk="0" h="2097740" w="1632423">
                <a:moveTo>
                  <a:pt x="0" y="0"/>
                </a:moveTo>
                <a:lnTo>
                  <a:pt x="1632423" y="0"/>
                </a:lnTo>
                <a:lnTo>
                  <a:pt x="1632423" y="2097740"/>
                </a:lnTo>
                <a:lnTo>
                  <a:pt x="0" y="2097740"/>
                </a:lnTo>
                <a:lnTo>
                  <a:pt x="0" y="0"/>
                </a:lnTo>
                <a:close/>
              </a:path>
            </a:pathLst>
          </a:custGeom>
          <a:blipFill rotWithShape="1">
            <a:blip r:embed="rId7">
              <a:alphaModFix/>
            </a:blip>
            <a:stretch>
              <a:fillRect b="0" l="0" r="0" t="0"/>
            </a:stretch>
          </a:blipFill>
          <a:ln>
            <a:noFill/>
          </a:ln>
        </p:spPr>
      </p:sp>
      <p:sp>
        <p:nvSpPr>
          <p:cNvPr id="71" name="Google Shape;71;p7"/>
          <p:cNvSpPr/>
          <p:nvPr/>
        </p:nvSpPr>
        <p:spPr>
          <a:xfrm flipH="1" rot="-7228368">
            <a:off x="12877816" y="5866784"/>
            <a:ext cx="1633616" cy="2099273"/>
          </a:xfrm>
          <a:custGeom>
            <a:rect b="b" l="l" r="r" t="t"/>
            <a:pathLst>
              <a:path extrusionOk="0" h="2097740" w="1632423">
                <a:moveTo>
                  <a:pt x="0" y="2097740"/>
                </a:moveTo>
                <a:lnTo>
                  <a:pt x="1632423" y="2097740"/>
                </a:lnTo>
                <a:lnTo>
                  <a:pt x="1632423" y="0"/>
                </a:lnTo>
                <a:lnTo>
                  <a:pt x="0" y="0"/>
                </a:lnTo>
                <a:lnTo>
                  <a:pt x="0" y="2097740"/>
                </a:lnTo>
                <a:close/>
              </a:path>
            </a:pathLst>
          </a:custGeom>
          <a:blipFill rotWithShape="1">
            <a:blip r:embed="rId7">
              <a:alphaModFix/>
            </a:blip>
            <a:stretch>
              <a:fillRect b="0" l="0" r="0" t="0"/>
            </a:stretch>
          </a:blipFill>
          <a:ln>
            <a:noFill/>
          </a:ln>
        </p:spPr>
      </p:sp>
      <p:sp>
        <p:nvSpPr>
          <p:cNvPr id="72" name="Google Shape;72;p7"/>
          <p:cNvSpPr/>
          <p:nvPr/>
        </p:nvSpPr>
        <p:spPr>
          <a:xfrm flipH="1" rot="-8306990">
            <a:off x="12005013" y="1894052"/>
            <a:ext cx="1630514" cy="2095287"/>
          </a:xfrm>
          <a:custGeom>
            <a:rect b="b" l="l" r="r" t="t"/>
            <a:pathLst>
              <a:path extrusionOk="0" h="2097740" w="1632423">
                <a:moveTo>
                  <a:pt x="1632423" y="0"/>
                </a:moveTo>
                <a:lnTo>
                  <a:pt x="0" y="0"/>
                </a:lnTo>
                <a:lnTo>
                  <a:pt x="0" y="2097740"/>
                </a:lnTo>
                <a:lnTo>
                  <a:pt x="1632423" y="2097740"/>
                </a:lnTo>
                <a:lnTo>
                  <a:pt x="1632423" y="0"/>
                </a:lnTo>
                <a:close/>
              </a:path>
            </a:pathLst>
          </a:custGeom>
          <a:blipFill rotWithShape="1">
            <a:blip r:embed="rId7">
              <a:alphaModFix/>
            </a:blip>
            <a:stretch>
              <a:fillRect b="0" l="0" r="0" t="0"/>
            </a:stretch>
          </a:blipFill>
          <a:ln>
            <a:noFill/>
          </a:ln>
        </p:spPr>
      </p:sp>
      <p:sp>
        <p:nvSpPr>
          <p:cNvPr id="73" name="Google Shape;73;p7"/>
          <p:cNvSpPr/>
          <p:nvPr/>
        </p:nvSpPr>
        <p:spPr>
          <a:xfrm rot="7232733">
            <a:off x="4046653" y="5951910"/>
            <a:ext cx="1630100" cy="2094755"/>
          </a:xfrm>
          <a:custGeom>
            <a:rect b="b" l="l" r="r" t="t"/>
            <a:pathLst>
              <a:path extrusionOk="0" h="2097740" w="1632423">
                <a:moveTo>
                  <a:pt x="1632423" y="2097740"/>
                </a:moveTo>
                <a:lnTo>
                  <a:pt x="0" y="2097740"/>
                </a:lnTo>
                <a:lnTo>
                  <a:pt x="0" y="0"/>
                </a:lnTo>
                <a:lnTo>
                  <a:pt x="1632423" y="0"/>
                </a:lnTo>
                <a:lnTo>
                  <a:pt x="1632423" y="2097740"/>
                </a:lnTo>
                <a:close/>
              </a:path>
            </a:pathLst>
          </a:custGeom>
          <a:blipFill rotWithShape="1">
            <a:blip r:embed="rId7">
              <a:alphaModFix/>
            </a:blip>
            <a:stretch>
              <a:fillRect b="0" l="0" r="0" t="0"/>
            </a:stretch>
          </a:blipFill>
          <a:ln>
            <a:noFill/>
          </a:ln>
        </p:spPr>
      </p:sp>
      <p:grpSp>
        <p:nvGrpSpPr>
          <p:cNvPr id="74" name="Google Shape;74;p7"/>
          <p:cNvGrpSpPr/>
          <p:nvPr/>
        </p:nvGrpSpPr>
        <p:grpSpPr>
          <a:xfrm>
            <a:off x="1990220" y="2638454"/>
            <a:ext cx="150357" cy="1854406"/>
            <a:chOff x="0" y="-57150"/>
            <a:chExt cx="39600" cy="488400"/>
          </a:xfrm>
        </p:grpSpPr>
        <p:sp>
          <p:nvSpPr>
            <p:cNvPr id="75" name="Google Shape;75;p7"/>
            <p:cNvSpPr/>
            <p:nvPr/>
          </p:nvSpPr>
          <p:spPr>
            <a:xfrm>
              <a:off x="0" y="0"/>
              <a:ext cx="39456" cy="431115"/>
            </a:xfrm>
            <a:custGeom>
              <a:rect b="b" l="l" r="r" t="t"/>
              <a:pathLst>
                <a:path extrusionOk="0" h="431115" w="39456">
                  <a:moveTo>
                    <a:pt x="0" y="0"/>
                  </a:moveTo>
                  <a:lnTo>
                    <a:pt x="39456" y="0"/>
                  </a:lnTo>
                  <a:lnTo>
                    <a:pt x="39456" y="431115"/>
                  </a:lnTo>
                  <a:lnTo>
                    <a:pt x="0" y="431115"/>
                  </a:lnTo>
                  <a:close/>
                </a:path>
              </a:pathLst>
            </a:custGeom>
            <a:solidFill>
              <a:srgbClr val="000000"/>
            </a:solidFill>
            <a:ln>
              <a:noFill/>
            </a:ln>
          </p:spPr>
        </p:sp>
        <p:sp>
          <p:nvSpPr>
            <p:cNvPr id="76" name="Google Shape;76;p7"/>
            <p:cNvSpPr txBox="1"/>
            <p:nvPr/>
          </p:nvSpPr>
          <p:spPr>
            <a:xfrm>
              <a:off x="0" y="-57150"/>
              <a:ext cx="39600" cy="48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7" name="Google Shape;77;p7"/>
          <p:cNvGrpSpPr/>
          <p:nvPr/>
        </p:nvGrpSpPr>
        <p:grpSpPr>
          <a:xfrm>
            <a:off x="1990220" y="7270072"/>
            <a:ext cx="150357" cy="1854406"/>
            <a:chOff x="0" y="-57150"/>
            <a:chExt cx="39600" cy="488400"/>
          </a:xfrm>
        </p:grpSpPr>
        <p:sp>
          <p:nvSpPr>
            <p:cNvPr id="78" name="Google Shape;78;p7"/>
            <p:cNvSpPr/>
            <p:nvPr/>
          </p:nvSpPr>
          <p:spPr>
            <a:xfrm>
              <a:off x="0" y="0"/>
              <a:ext cx="39456" cy="431115"/>
            </a:xfrm>
            <a:custGeom>
              <a:rect b="b" l="l" r="r" t="t"/>
              <a:pathLst>
                <a:path extrusionOk="0" h="431115" w="39456">
                  <a:moveTo>
                    <a:pt x="0" y="0"/>
                  </a:moveTo>
                  <a:lnTo>
                    <a:pt x="39456" y="0"/>
                  </a:lnTo>
                  <a:lnTo>
                    <a:pt x="39456" y="431115"/>
                  </a:lnTo>
                  <a:lnTo>
                    <a:pt x="0" y="431115"/>
                  </a:lnTo>
                  <a:close/>
                </a:path>
              </a:pathLst>
            </a:custGeom>
            <a:solidFill>
              <a:srgbClr val="0DDE5A"/>
            </a:solidFill>
            <a:ln>
              <a:noFill/>
            </a:ln>
          </p:spPr>
        </p:sp>
        <p:sp>
          <p:nvSpPr>
            <p:cNvPr id="79" name="Google Shape;79;p7"/>
            <p:cNvSpPr txBox="1"/>
            <p:nvPr/>
          </p:nvSpPr>
          <p:spPr>
            <a:xfrm>
              <a:off x="0" y="-57150"/>
              <a:ext cx="39600" cy="48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0" name="Google Shape;80;p7"/>
          <p:cNvGrpSpPr/>
          <p:nvPr/>
        </p:nvGrpSpPr>
        <p:grpSpPr>
          <a:xfrm>
            <a:off x="16051569" y="2638454"/>
            <a:ext cx="150357" cy="1854406"/>
            <a:chOff x="0" y="-57150"/>
            <a:chExt cx="39600" cy="488400"/>
          </a:xfrm>
        </p:grpSpPr>
        <p:sp>
          <p:nvSpPr>
            <p:cNvPr id="81" name="Google Shape;81;p7"/>
            <p:cNvSpPr/>
            <p:nvPr/>
          </p:nvSpPr>
          <p:spPr>
            <a:xfrm>
              <a:off x="0" y="0"/>
              <a:ext cx="39456" cy="431115"/>
            </a:xfrm>
            <a:custGeom>
              <a:rect b="b" l="l" r="r" t="t"/>
              <a:pathLst>
                <a:path extrusionOk="0" h="431115" w="39456">
                  <a:moveTo>
                    <a:pt x="0" y="0"/>
                  </a:moveTo>
                  <a:lnTo>
                    <a:pt x="39456" y="0"/>
                  </a:lnTo>
                  <a:lnTo>
                    <a:pt x="39456" y="431115"/>
                  </a:lnTo>
                  <a:lnTo>
                    <a:pt x="0" y="431115"/>
                  </a:lnTo>
                  <a:close/>
                </a:path>
              </a:pathLst>
            </a:custGeom>
            <a:solidFill>
              <a:srgbClr val="000000"/>
            </a:solidFill>
            <a:ln>
              <a:noFill/>
            </a:ln>
          </p:spPr>
        </p:sp>
        <p:sp>
          <p:nvSpPr>
            <p:cNvPr id="82" name="Google Shape;82;p7"/>
            <p:cNvSpPr txBox="1"/>
            <p:nvPr/>
          </p:nvSpPr>
          <p:spPr>
            <a:xfrm>
              <a:off x="0" y="-57150"/>
              <a:ext cx="39600" cy="48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3" name="Google Shape;83;p7"/>
          <p:cNvGrpSpPr/>
          <p:nvPr/>
        </p:nvGrpSpPr>
        <p:grpSpPr>
          <a:xfrm>
            <a:off x="16051569" y="7270072"/>
            <a:ext cx="150357" cy="1854406"/>
            <a:chOff x="0" y="-57150"/>
            <a:chExt cx="39600" cy="488400"/>
          </a:xfrm>
        </p:grpSpPr>
        <p:sp>
          <p:nvSpPr>
            <p:cNvPr id="84" name="Google Shape;84;p7"/>
            <p:cNvSpPr/>
            <p:nvPr/>
          </p:nvSpPr>
          <p:spPr>
            <a:xfrm>
              <a:off x="0" y="0"/>
              <a:ext cx="39456" cy="431115"/>
            </a:xfrm>
            <a:custGeom>
              <a:rect b="b" l="l" r="r" t="t"/>
              <a:pathLst>
                <a:path extrusionOk="0" h="431115" w="39456">
                  <a:moveTo>
                    <a:pt x="0" y="0"/>
                  </a:moveTo>
                  <a:lnTo>
                    <a:pt x="39456" y="0"/>
                  </a:lnTo>
                  <a:lnTo>
                    <a:pt x="39456" y="431115"/>
                  </a:lnTo>
                  <a:lnTo>
                    <a:pt x="0" y="431115"/>
                  </a:lnTo>
                  <a:close/>
                </a:path>
              </a:pathLst>
            </a:custGeom>
            <a:solidFill>
              <a:srgbClr val="0DDE5A"/>
            </a:solidFill>
            <a:ln>
              <a:noFill/>
            </a:ln>
          </p:spPr>
        </p:sp>
        <p:sp>
          <p:nvSpPr>
            <p:cNvPr id="85" name="Google Shape;85;p7"/>
            <p:cNvSpPr txBox="1"/>
            <p:nvPr/>
          </p:nvSpPr>
          <p:spPr>
            <a:xfrm>
              <a:off x="0" y="-57150"/>
              <a:ext cx="39600" cy="48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6" name="Google Shape;86;p7"/>
          <p:cNvSpPr txBox="1"/>
          <p:nvPr/>
        </p:nvSpPr>
        <p:spPr>
          <a:xfrm>
            <a:off x="13456457" y="7925401"/>
            <a:ext cx="2337900" cy="1110900"/>
          </a:xfrm>
          <a:prstGeom prst="rect">
            <a:avLst/>
          </a:prstGeom>
          <a:noFill/>
          <a:ln>
            <a:noFill/>
          </a:ln>
        </p:spPr>
        <p:txBody>
          <a:bodyPr anchorCtr="0" anchor="t" bIns="0" lIns="0" spcFirstLastPara="1" rIns="0" wrap="square" tIns="0">
            <a:spAutoFit/>
          </a:bodyPr>
          <a:lstStyle/>
          <a:p>
            <a:pPr indent="0" lvl="0" marL="0" marR="0" rtl="0" algn="r">
              <a:lnSpc>
                <a:spcPct val="140021"/>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a:t>
            </a:r>
            <a:endParaRPr/>
          </a:p>
        </p:txBody>
      </p:sp>
      <p:sp>
        <p:nvSpPr>
          <p:cNvPr id="87" name="Google Shape;87;p7"/>
          <p:cNvSpPr txBox="1"/>
          <p:nvPr/>
        </p:nvSpPr>
        <p:spPr>
          <a:xfrm>
            <a:off x="14471415" y="7420390"/>
            <a:ext cx="1323000" cy="399900"/>
          </a:xfrm>
          <a:prstGeom prst="rect">
            <a:avLst/>
          </a:prstGeom>
          <a:noFill/>
          <a:ln>
            <a:noFill/>
          </a:ln>
        </p:spPr>
        <p:txBody>
          <a:bodyPr anchorCtr="0" anchor="t" bIns="0" lIns="0" spcFirstLastPara="1" rIns="0" wrap="square" tIns="0">
            <a:spAutoFit/>
          </a:bodyPr>
          <a:lstStyle/>
          <a:p>
            <a:pPr indent="0" lvl="0" marL="0" marR="0" rtl="0" algn="r">
              <a:lnSpc>
                <a:spcPct val="140015"/>
              </a:lnSpc>
              <a:spcBef>
                <a:spcPts val="0"/>
              </a:spcBef>
              <a:spcAft>
                <a:spcPts val="0"/>
              </a:spcAft>
              <a:buNone/>
            </a:pPr>
            <a:r>
              <a:rPr b="1" i="0" lang="en-US" sz="2599" u="none" cap="none" strike="noStrike">
                <a:solidFill>
                  <a:srgbClr val="000000"/>
                </a:solidFill>
                <a:latin typeface="Ubuntu"/>
                <a:ea typeface="Ubuntu"/>
                <a:cs typeface="Ubuntu"/>
                <a:sym typeface="Ubuntu"/>
              </a:rPr>
              <a:t>Idea 04</a:t>
            </a:r>
            <a:endParaRPr/>
          </a:p>
        </p:txBody>
      </p:sp>
      <p:sp>
        <p:nvSpPr>
          <p:cNvPr id="88" name="Google Shape;88;p7"/>
          <p:cNvSpPr txBox="1"/>
          <p:nvPr>
            <p:ph type="title"/>
          </p:nvPr>
        </p:nvSpPr>
        <p:spPr>
          <a:xfrm>
            <a:off x="517950" y="397725"/>
            <a:ext cx="17252100" cy="1143000"/>
          </a:xfrm>
          <a:prstGeom prst="rect">
            <a:avLst/>
          </a:prstGeom>
        </p:spPr>
        <p:txBody>
          <a:bodyPr anchorCtr="0" anchor="t" bIns="45700" lIns="91425" spcFirstLastPara="1" rIns="91425" wrap="square" tIns="45700">
            <a:noAutofit/>
          </a:bodyPr>
          <a:lstStyle>
            <a:lvl1pPr lvl="0">
              <a:spcBef>
                <a:spcPts val="0"/>
              </a:spcBef>
              <a:spcAft>
                <a:spcPts val="0"/>
              </a:spcAft>
              <a:buSzPts val="93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7"/>
          <p:cNvSpPr txBox="1"/>
          <p:nvPr>
            <p:ph idx="1" type="subTitle"/>
          </p:nvPr>
        </p:nvSpPr>
        <p:spPr>
          <a:xfrm>
            <a:off x="2442613" y="2875300"/>
            <a:ext cx="3330900" cy="504900"/>
          </a:xfrm>
          <a:prstGeom prst="rect">
            <a:avLst/>
          </a:prstGeom>
        </p:spPr>
        <p:txBody>
          <a:bodyPr anchorCtr="0" anchor="t" bIns="45700" lIns="91425" spcFirstLastPara="1" rIns="91425" wrap="square" tIns="45700">
            <a:noAutofit/>
          </a:bodyPr>
          <a:lstStyle>
            <a:lvl1pPr lvl="0" algn="l">
              <a:spcBef>
                <a:spcPts val="640"/>
              </a:spcBef>
              <a:spcAft>
                <a:spcPts val="0"/>
              </a:spcAft>
              <a:buSzPts val="2550"/>
              <a:buNone/>
              <a:defRPr b="1" sz="2550"/>
            </a:lvl1pPr>
            <a:lvl2pPr lvl="1">
              <a:spcBef>
                <a:spcPts val="560"/>
              </a:spcBef>
              <a:spcAft>
                <a:spcPts val="0"/>
              </a:spcAft>
              <a:buSzPts val="1850"/>
              <a:buNone/>
              <a:defRPr/>
            </a:lvl2pPr>
            <a:lvl3pPr lvl="2">
              <a:spcBef>
                <a:spcPts val="480"/>
              </a:spcBef>
              <a:spcAft>
                <a:spcPts val="0"/>
              </a:spcAft>
              <a:buSzPts val="1850"/>
              <a:buNone/>
              <a:defRPr/>
            </a:lvl3pPr>
            <a:lvl4pPr lvl="3">
              <a:spcBef>
                <a:spcPts val="400"/>
              </a:spcBef>
              <a:spcAft>
                <a:spcPts val="0"/>
              </a:spcAft>
              <a:buSzPts val="1850"/>
              <a:buNone/>
              <a:defRPr/>
            </a:lvl4pPr>
            <a:lvl5pPr lvl="4">
              <a:spcBef>
                <a:spcPts val="400"/>
              </a:spcBef>
              <a:spcAft>
                <a:spcPts val="0"/>
              </a:spcAft>
              <a:buSzPts val="1850"/>
              <a:buNone/>
              <a:defRPr/>
            </a:lvl5pPr>
            <a:lvl6pPr lvl="5">
              <a:spcBef>
                <a:spcPts val="400"/>
              </a:spcBef>
              <a:spcAft>
                <a:spcPts val="0"/>
              </a:spcAft>
              <a:buSzPts val="1850"/>
              <a:buNone/>
              <a:defRPr/>
            </a:lvl6pPr>
            <a:lvl7pPr lvl="6">
              <a:spcBef>
                <a:spcPts val="400"/>
              </a:spcBef>
              <a:spcAft>
                <a:spcPts val="0"/>
              </a:spcAft>
              <a:buSzPts val="1850"/>
              <a:buNone/>
              <a:defRPr/>
            </a:lvl7pPr>
            <a:lvl8pPr lvl="7">
              <a:spcBef>
                <a:spcPts val="400"/>
              </a:spcBef>
              <a:spcAft>
                <a:spcPts val="0"/>
              </a:spcAft>
              <a:buSzPts val="1850"/>
              <a:buNone/>
              <a:defRPr/>
            </a:lvl8pPr>
            <a:lvl9pPr lvl="8">
              <a:spcBef>
                <a:spcPts val="400"/>
              </a:spcBef>
              <a:spcAft>
                <a:spcPts val="0"/>
              </a:spcAft>
              <a:buSzPts val="1850"/>
              <a:buNone/>
              <a:defRPr/>
            </a:lvl9pPr>
          </a:lstStyle>
          <a:p/>
        </p:txBody>
      </p:sp>
      <p:sp>
        <p:nvSpPr>
          <p:cNvPr id="90" name="Google Shape;90;p7"/>
          <p:cNvSpPr txBox="1"/>
          <p:nvPr>
            <p:ph idx="2" type="body"/>
          </p:nvPr>
        </p:nvSpPr>
        <p:spPr>
          <a:xfrm>
            <a:off x="2442613" y="3751450"/>
            <a:ext cx="2487000" cy="846600"/>
          </a:xfrm>
          <a:prstGeom prst="rect">
            <a:avLst/>
          </a:prstGeom>
        </p:spPr>
        <p:txBody>
          <a:bodyPr anchorCtr="0" anchor="t" bIns="45700" lIns="91425" spcFirstLastPara="1" rIns="91425" wrap="square" tIns="45700">
            <a:noAutofit/>
          </a:bodyPr>
          <a:lstStyle>
            <a:lvl1pPr indent="-346075" lvl="0" marL="457200" algn="l">
              <a:spcBef>
                <a:spcPts val="640"/>
              </a:spcBef>
              <a:spcAft>
                <a:spcPts val="0"/>
              </a:spcAft>
              <a:buSzPts val="1850"/>
              <a:buChar char="•"/>
              <a:defRPr/>
            </a:lvl1pPr>
            <a:lvl2pPr indent="-346075" lvl="1" marL="914400" algn="l">
              <a:spcBef>
                <a:spcPts val="560"/>
              </a:spcBef>
              <a:spcAft>
                <a:spcPts val="0"/>
              </a:spcAft>
              <a:buSzPts val="1850"/>
              <a:buChar char="–"/>
              <a:defRPr/>
            </a:lvl2pPr>
            <a:lvl3pPr indent="-346075" lvl="2" marL="1371600" algn="l">
              <a:spcBef>
                <a:spcPts val="480"/>
              </a:spcBef>
              <a:spcAft>
                <a:spcPts val="0"/>
              </a:spcAft>
              <a:buSzPts val="1850"/>
              <a:buChar char="•"/>
              <a:defRPr/>
            </a:lvl3pPr>
            <a:lvl4pPr indent="-346075" lvl="3" marL="1828800" algn="l">
              <a:spcBef>
                <a:spcPts val="400"/>
              </a:spcBef>
              <a:spcAft>
                <a:spcPts val="0"/>
              </a:spcAft>
              <a:buSzPts val="1850"/>
              <a:buChar char="–"/>
              <a:defRPr/>
            </a:lvl4pPr>
            <a:lvl5pPr indent="-346075" lvl="4" marL="2286000" algn="l">
              <a:spcBef>
                <a:spcPts val="400"/>
              </a:spcBef>
              <a:spcAft>
                <a:spcPts val="0"/>
              </a:spcAft>
              <a:buSzPts val="1850"/>
              <a:buChar char="»"/>
              <a:defRPr/>
            </a:lvl5pPr>
            <a:lvl6pPr indent="-346075" lvl="5" marL="2743200" algn="l">
              <a:spcBef>
                <a:spcPts val="400"/>
              </a:spcBef>
              <a:spcAft>
                <a:spcPts val="0"/>
              </a:spcAft>
              <a:buSzPts val="1850"/>
              <a:buChar char="•"/>
              <a:defRPr/>
            </a:lvl6pPr>
            <a:lvl7pPr indent="-346075" lvl="6" marL="3200400" algn="l">
              <a:spcBef>
                <a:spcPts val="400"/>
              </a:spcBef>
              <a:spcAft>
                <a:spcPts val="0"/>
              </a:spcAft>
              <a:buSzPts val="1850"/>
              <a:buChar char="•"/>
              <a:defRPr/>
            </a:lvl7pPr>
            <a:lvl8pPr indent="-346075" lvl="7" marL="3657600" algn="l">
              <a:spcBef>
                <a:spcPts val="400"/>
              </a:spcBef>
              <a:spcAft>
                <a:spcPts val="0"/>
              </a:spcAft>
              <a:buSzPts val="1850"/>
              <a:buChar char="•"/>
              <a:defRPr/>
            </a:lvl8pPr>
            <a:lvl9pPr indent="-346075" lvl="8" marL="4114800" algn="l">
              <a:spcBef>
                <a:spcPts val="400"/>
              </a:spcBef>
              <a:spcAft>
                <a:spcPts val="0"/>
              </a:spcAft>
              <a:buSzPts val="1850"/>
              <a:buChar char="•"/>
              <a:defRPr/>
            </a:lvl9pPr>
          </a:lstStyle>
          <a:p/>
        </p:txBody>
      </p:sp>
      <p:sp>
        <p:nvSpPr>
          <p:cNvPr id="91" name="Google Shape;91;p7"/>
          <p:cNvSpPr txBox="1"/>
          <p:nvPr>
            <p:ph idx="3" type="subTitle"/>
          </p:nvPr>
        </p:nvSpPr>
        <p:spPr>
          <a:xfrm>
            <a:off x="12514488" y="2875300"/>
            <a:ext cx="3330900" cy="504900"/>
          </a:xfrm>
          <a:prstGeom prst="rect">
            <a:avLst/>
          </a:prstGeom>
        </p:spPr>
        <p:txBody>
          <a:bodyPr anchorCtr="0" anchor="t" bIns="45700" lIns="91425" spcFirstLastPara="1" rIns="91425" wrap="square" tIns="45700">
            <a:noAutofit/>
          </a:bodyPr>
          <a:lstStyle>
            <a:lvl1pPr lvl="0" rtl="0" algn="r">
              <a:spcBef>
                <a:spcPts val="640"/>
              </a:spcBef>
              <a:spcAft>
                <a:spcPts val="0"/>
              </a:spcAft>
              <a:buSzPts val="2550"/>
              <a:buNone/>
              <a:defRPr b="1" sz="2550"/>
            </a:lvl1pPr>
            <a:lvl2pPr lvl="1" rtl="0" algn="r">
              <a:spcBef>
                <a:spcPts val="560"/>
              </a:spcBef>
              <a:spcAft>
                <a:spcPts val="0"/>
              </a:spcAft>
              <a:buSzPts val="1850"/>
              <a:buNone/>
              <a:defRPr/>
            </a:lvl2pPr>
            <a:lvl3pPr lvl="2" rtl="0" algn="r">
              <a:spcBef>
                <a:spcPts val="480"/>
              </a:spcBef>
              <a:spcAft>
                <a:spcPts val="0"/>
              </a:spcAft>
              <a:buSzPts val="1850"/>
              <a:buNone/>
              <a:defRPr/>
            </a:lvl3pPr>
            <a:lvl4pPr lvl="3" rtl="0" algn="r">
              <a:spcBef>
                <a:spcPts val="400"/>
              </a:spcBef>
              <a:spcAft>
                <a:spcPts val="0"/>
              </a:spcAft>
              <a:buSzPts val="1850"/>
              <a:buNone/>
              <a:defRPr/>
            </a:lvl4pPr>
            <a:lvl5pPr lvl="4" rtl="0" algn="r">
              <a:spcBef>
                <a:spcPts val="400"/>
              </a:spcBef>
              <a:spcAft>
                <a:spcPts val="0"/>
              </a:spcAft>
              <a:buSzPts val="1850"/>
              <a:buNone/>
              <a:defRPr/>
            </a:lvl5pPr>
            <a:lvl6pPr lvl="5" rtl="0" algn="r">
              <a:spcBef>
                <a:spcPts val="400"/>
              </a:spcBef>
              <a:spcAft>
                <a:spcPts val="0"/>
              </a:spcAft>
              <a:buSzPts val="1850"/>
              <a:buNone/>
              <a:defRPr/>
            </a:lvl6pPr>
            <a:lvl7pPr lvl="6" rtl="0" algn="r">
              <a:spcBef>
                <a:spcPts val="400"/>
              </a:spcBef>
              <a:spcAft>
                <a:spcPts val="0"/>
              </a:spcAft>
              <a:buSzPts val="1850"/>
              <a:buNone/>
              <a:defRPr/>
            </a:lvl7pPr>
            <a:lvl8pPr lvl="7" rtl="0" algn="r">
              <a:spcBef>
                <a:spcPts val="400"/>
              </a:spcBef>
              <a:spcAft>
                <a:spcPts val="0"/>
              </a:spcAft>
              <a:buSzPts val="1850"/>
              <a:buNone/>
              <a:defRPr/>
            </a:lvl8pPr>
            <a:lvl9pPr lvl="8" rtl="0" algn="r">
              <a:spcBef>
                <a:spcPts val="400"/>
              </a:spcBef>
              <a:spcAft>
                <a:spcPts val="0"/>
              </a:spcAft>
              <a:buSzPts val="1850"/>
              <a:buNone/>
              <a:defRPr/>
            </a:lvl9pPr>
          </a:lstStyle>
          <a:p/>
        </p:txBody>
      </p:sp>
      <p:sp>
        <p:nvSpPr>
          <p:cNvPr id="92" name="Google Shape;92;p7"/>
          <p:cNvSpPr txBox="1"/>
          <p:nvPr>
            <p:ph idx="4" type="body"/>
          </p:nvPr>
        </p:nvSpPr>
        <p:spPr>
          <a:xfrm>
            <a:off x="13358388" y="3751450"/>
            <a:ext cx="2487000" cy="846600"/>
          </a:xfrm>
          <a:prstGeom prst="rect">
            <a:avLst/>
          </a:prstGeom>
        </p:spPr>
        <p:txBody>
          <a:bodyPr anchorCtr="0" anchor="t" bIns="45700" lIns="91425" spcFirstLastPara="1" rIns="91425" wrap="square" tIns="45700">
            <a:noAutofit/>
          </a:bodyPr>
          <a:lstStyle>
            <a:lvl1pPr indent="-346075" lvl="0" marL="457200" rtl="0" algn="r">
              <a:spcBef>
                <a:spcPts val="640"/>
              </a:spcBef>
              <a:spcAft>
                <a:spcPts val="0"/>
              </a:spcAft>
              <a:buSzPts val="1850"/>
              <a:buChar char="•"/>
              <a:defRPr/>
            </a:lvl1pPr>
            <a:lvl2pPr indent="-346075" lvl="1" marL="914400" rtl="0" algn="r">
              <a:spcBef>
                <a:spcPts val="560"/>
              </a:spcBef>
              <a:spcAft>
                <a:spcPts val="0"/>
              </a:spcAft>
              <a:buSzPts val="1850"/>
              <a:buChar char="–"/>
              <a:defRPr/>
            </a:lvl2pPr>
            <a:lvl3pPr indent="-346075" lvl="2" marL="1371600" rtl="0" algn="r">
              <a:spcBef>
                <a:spcPts val="480"/>
              </a:spcBef>
              <a:spcAft>
                <a:spcPts val="0"/>
              </a:spcAft>
              <a:buSzPts val="1850"/>
              <a:buChar char="•"/>
              <a:defRPr/>
            </a:lvl3pPr>
            <a:lvl4pPr indent="-346075" lvl="3" marL="1828800" rtl="0" algn="r">
              <a:spcBef>
                <a:spcPts val="400"/>
              </a:spcBef>
              <a:spcAft>
                <a:spcPts val="0"/>
              </a:spcAft>
              <a:buSzPts val="1850"/>
              <a:buChar char="–"/>
              <a:defRPr/>
            </a:lvl4pPr>
            <a:lvl5pPr indent="-346075" lvl="4" marL="2286000" rtl="0" algn="r">
              <a:spcBef>
                <a:spcPts val="400"/>
              </a:spcBef>
              <a:spcAft>
                <a:spcPts val="0"/>
              </a:spcAft>
              <a:buSzPts val="1850"/>
              <a:buChar char="»"/>
              <a:defRPr/>
            </a:lvl5pPr>
            <a:lvl6pPr indent="-346075" lvl="5" marL="2743200" rtl="0" algn="r">
              <a:spcBef>
                <a:spcPts val="400"/>
              </a:spcBef>
              <a:spcAft>
                <a:spcPts val="0"/>
              </a:spcAft>
              <a:buSzPts val="1850"/>
              <a:buChar char="•"/>
              <a:defRPr/>
            </a:lvl6pPr>
            <a:lvl7pPr indent="-346075" lvl="6" marL="3200400" rtl="0" algn="r">
              <a:spcBef>
                <a:spcPts val="400"/>
              </a:spcBef>
              <a:spcAft>
                <a:spcPts val="0"/>
              </a:spcAft>
              <a:buSzPts val="1850"/>
              <a:buChar char="•"/>
              <a:defRPr/>
            </a:lvl7pPr>
            <a:lvl8pPr indent="-346075" lvl="7" marL="3657600" rtl="0" algn="r">
              <a:spcBef>
                <a:spcPts val="400"/>
              </a:spcBef>
              <a:spcAft>
                <a:spcPts val="0"/>
              </a:spcAft>
              <a:buSzPts val="1850"/>
              <a:buChar char="•"/>
              <a:defRPr/>
            </a:lvl8pPr>
            <a:lvl9pPr indent="-346075" lvl="8" marL="4114800" rtl="0" algn="r">
              <a:spcBef>
                <a:spcPts val="400"/>
              </a:spcBef>
              <a:spcAft>
                <a:spcPts val="0"/>
              </a:spcAft>
              <a:buSzPts val="1850"/>
              <a:buChar char="•"/>
              <a:defRPr/>
            </a:lvl9pPr>
          </a:lstStyle>
          <a:p/>
        </p:txBody>
      </p:sp>
      <p:sp>
        <p:nvSpPr>
          <p:cNvPr id="93" name="Google Shape;93;p7"/>
          <p:cNvSpPr txBox="1"/>
          <p:nvPr>
            <p:ph idx="5" type="subTitle"/>
          </p:nvPr>
        </p:nvSpPr>
        <p:spPr>
          <a:xfrm>
            <a:off x="2442613" y="7496600"/>
            <a:ext cx="3330900" cy="504900"/>
          </a:xfrm>
          <a:prstGeom prst="rect">
            <a:avLst/>
          </a:prstGeom>
        </p:spPr>
        <p:txBody>
          <a:bodyPr anchorCtr="0" anchor="t" bIns="45700" lIns="91425" spcFirstLastPara="1" rIns="91425" wrap="square" tIns="45700">
            <a:noAutofit/>
          </a:bodyPr>
          <a:lstStyle>
            <a:lvl1pPr lvl="0" rtl="0" algn="l">
              <a:spcBef>
                <a:spcPts val="640"/>
              </a:spcBef>
              <a:spcAft>
                <a:spcPts val="0"/>
              </a:spcAft>
              <a:buSzPts val="2550"/>
              <a:buNone/>
              <a:defRPr b="1" sz="2550"/>
            </a:lvl1pPr>
            <a:lvl2pPr lvl="1" rtl="0">
              <a:spcBef>
                <a:spcPts val="560"/>
              </a:spcBef>
              <a:spcAft>
                <a:spcPts val="0"/>
              </a:spcAft>
              <a:buSzPts val="1850"/>
              <a:buNone/>
              <a:defRPr/>
            </a:lvl2pPr>
            <a:lvl3pPr lvl="2" rtl="0">
              <a:spcBef>
                <a:spcPts val="480"/>
              </a:spcBef>
              <a:spcAft>
                <a:spcPts val="0"/>
              </a:spcAft>
              <a:buSzPts val="1850"/>
              <a:buNone/>
              <a:defRPr/>
            </a:lvl3pPr>
            <a:lvl4pPr lvl="3" rtl="0">
              <a:spcBef>
                <a:spcPts val="400"/>
              </a:spcBef>
              <a:spcAft>
                <a:spcPts val="0"/>
              </a:spcAft>
              <a:buSzPts val="1850"/>
              <a:buNone/>
              <a:defRPr/>
            </a:lvl4pPr>
            <a:lvl5pPr lvl="4" rtl="0">
              <a:spcBef>
                <a:spcPts val="400"/>
              </a:spcBef>
              <a:spcAft>
                <a:spcPts val="0"/>
              </a:spcAft>
              <a:buSzPts val="1850"/>
              <a:buNone/>
              <a:defRPr/>
            </a:lvl5pPr>
            <a:lvl6pPr lvl="5" rtl="0">
              <a:spcBef>
                <a:spcPts val="400"/>
              </a:spcBef>
              <a:spcAft>
                <a:spcPts val="0"/>
              </a:spcAft>
              <a:buSzPts val="1850"/>
              <a:buNone/>
              <a:defRPr/>
            </a:lvl6pPr>
            <a:lvl7pPr lvl="6" rtl="0">
              <a:spcBef>
                <a:spcPts val="400"/>
              </a:spcBef>
              <a:spcAft>
                <a:spcPts val="0"/>
              </a:spcAft>
              <a:buSzPts val="1850"/>
              <a:buNone/>
              <a:defRPr/>
            </a:lvl7pPr>
            <a:lvl8pPr lvl="7" rtl="0">
              <a:spcBef>
                <a:spcPts val="400"/>
              </a:spcBef>
              <a:spcAft>
                <a:spcPts val="0"/>
              </a:spcAft>
              <a:buSzPts val="1850"/>
              <a:buNone/>
              <a:defRPr/>
            </a:lvl8pPr>
            <a:lvl9pPr lvl="8" rtl="0">
              <a:spcBef>
                <a:spcPts val="400"/>
              </a:spcBef>
              <a:spcAft>
                <a:spcPts val="0"/>
              </a:spcAft>
              <a:buSzPts val="1850"/>
              <a:buNone/>
              <a:defRPr/>
            </a:lvl9pPr>
          </a:lstStyle>
          <a:p/>
        </p:txBody>
      </p:sp>
      <p:sp>
        <p:nvSpPr>
          <p:cNvPr id="94" name="Google Shape;94;p7"/>
          <p:cNvSpPr txBox="1"/>
          <p:nvPr>
            <p:ph idx="6" type="body"/>
          </p:nvPr>
        </p:nvSpPr>
        <p:spPr>
          <a:xfrm>
            <a:off x="2442613" y="8372750"/>
            <a:ext cx="2487000" cy="846600"/>
          </a:xfrm>
          <a:prstGeom prst="rect">
            <a:avLst/>
          </a:prstGeom>
        </p:spPr>
        <p:txBody>
          <a:bodyPr anchorCtr="0" anchor="t" bIns="45700" lIns="91425" spcFirstLastPara="1" rIns="91425" wrap="square" tIns="45700">
            <a:noAutofit/>
          </a:bodyPr>
          <a:lstStyle>
            <a:lvl1pPr indent="-346075" lvl="0" marL="457200" rtl="0" algn="l">
              <a:spcBef>
                <a:spcPts val="640"/>
              </a:spcBef>
              <a:spcAft>
                <a:spcPts val="0"/>
              </a:spcAft>
              <a:buSzPts val="1850"/>
              <a:buChar char="•"/>
              <a:defRPr/>
            </a:lvl1pPr>
            <a:lvl2pPr indent="-346075" lvl="1" marL="914400" rtl="0" algn="l">
              <a:spcBef>
                <a:spcPts val="560"/>
              </a:spcBef>
              <a:spcAft>
                <a:spcPts val="0"/>
              </a:spcAft>
              <a:buSzPts val="1850"/>
              <a:buChar char="–"/>
              <a:defRPr/>
            </a:lvl2pPr>
            <a:lvl3pPr indent="-346075" lvl="2" marL="1371600" rtl="0" algn="l">
              <a:spcBef>
                <a:spcPts val="480"/>
              </a:spcBef>
              <a:spcAft>
                <a:spcPts val="0"/>
              </a:spcAft>
              <a:buSzPts val="1850"/>
              <a:buChar char="•"/>
              <a:defRPr/>
            </a:lvl3pPr>
            <a:lvl4pPr indent="-346075" lvl="3" marL="1828800" rtl="0" algn="l">
              <a:spcBef>
                <a:spcPts val="400"/>
              </a:spcBef>
              <a:spcAft>
                <a:spcPts val="0"/>
              </a:spcAft>
              <a:buSzPts val="1850"/>
              <a:buChar char="–"/>
              <a:defRPr/>
            </a:lvl4pPr>
            <a:lvl5pPr indent="-346075" lvl="4" marL="2286000" rtl="0" algn="l">
              <a:spcBef>
                <a:spcPts val="400"/>
              </a:spcBef>
              <a:spcAft>
                <a:spcPts val="0"/>
              </a:spcAft>
              <a:buSzPts val="1850"/>
              <a:buChar char="»"/>
              <a:defRPr/>
            </a:lvl5pPr>
            <a:lvl6pPr indent="-346075" lvl="5" marL="2743200" rtl="0" algn="l">
              <a:spcBef>
                <a:spcPts val="400"/>
              </a:spcBef>
              <a:spcAft>
                <a:spcPts val="0"/>
              </a:spcAft>
              <a:buSzPts val="1850"/>
              <a:buChar char="•"/>
              <a:defRPr/>
            </a:lvl6pPr>
            <a:lvl7pPr indent="-346075" lvl="6" marL="3200400" rtl="0" algn="l">
              <a:spcBef>
                <a:spcPts val="400"/>
              </a:spcBef>
              <a:spcAft>
                <a:spcPts val="0"/>
              </a:spcAft>
              <a:buSzPts val="1850"/>
              <a:buChar char="•"/>
              <a:defRPr/>
            </a:lvl7pPr>
            <a:lvl8pPr indent="-346075" lvl="7" marL="3657600" rtl="0" algn="l">
              <a:spcBef>
                <a:spcPts val="400"/>
              </a:spcBef>
              <a:spcAft>
                <a:spcPts val="0"/>
              </a:spcAft>
              <a:buSzPts val="1850"/>
              <a:buChar char="•"/>
              <a:defRPr/>
            </a:lvl8pPr>
            <a:lvl9pPr indent="-346075" lvl="8" marL="4114800" rtl="0" algn="l">
              <a:spcBef>
                <a:spcPts val="400"/>
              </a:spcBef>
              <a:spcAft>
                <a:spcPts val="0"/>
              </a:spcAft>
              <a:buSzPts val="1850"/>
              <a:buChar char="•"/>
              <a:defRPr/>
            </a:lvl9pPr>
          </a:lstStyle>
          <a:p/>
        </p:txBody>
      </p:sp>
      <p:sp>
        <p:nvSpPr>
          <p:cNvPr id="95" name="Google Shape;95;p7"/>
          <p:cNvSpPr txBox="1"/>
          <p:nvPr>
            <p:ph idx="7" type="subTitle"/>
          </p:nvPr>
        </p:nvSpPr>
        <p:spPr>
          <a:xfrm>
            <a:off x="12514488" y="7496600"/>
            <a:ext cx="3330900" cy="504900"/>
          </a:xfrm>
          <a:prstGeom prst="rect">
            <a:avLst/>
          </a:prstGeom>
        </p:spPr>
        <p:txBody>
          <a:bodyPr anchorCtr="0" anchor="t" bIns="45700" lIns="91425" spcFirstLastPara="1" rIns="91425" wrap="square" tIns="45700">
            <a:noAutofit/>
          </a:bodyPr>
          <a:lstStyle>
            <a:lvl1pPr lvl="0" rtl="0" algn="r">
              <a:spcBef>
                <a:spcPts val="640"/>
              </a:spcBef>
              <a:spcAft>
                <a:spcPts val="0"/>
              </a:spcAft>
              <a:buSzPts val="2550"/>
              <a:buNone/>
              <a:defRPr b="1" sz="2550"/>
            </a:lvl1pPr>
            <a:lvl2pPr lvl="1" rtl="0" algn="r">
              <a:spcBef>
                <a:spcPts val="560"/>
              </a:spcBef>
              <a:spcAft>
                <a:spcPts val="0"/>
              </a:spcAft>
              <a:buSzPts val="1850"/>
              <a:buNone/>
              <a:defRPr/>
            </a:lvl2pPr>
            <a:lvl3pPr lvl="2" rtl="0" algn="r">
              <a:spcBef>
                <a:spcPts val="480"/>
              </a:spcBef>
              <a:spcAft>
                <a:spcPts val="0"/>
              </a:spcAft>
              <a:buSzPts val="1850"/>
              <a:buNone/>
              <a:defRPr/>
            </a:lvl3pPr>
            <a:lvl4pPr lvl="3" rtl="0" algn="r">
              <a:spcBef>
                <a:spcPts val="400"/>
              </a:spcBef>
              <a:spcAft>
                <a:spcPts val="0"/>
              </a:spcAft>
              <a:buSzPts val="1850"/>
              <a:buNone/>
              <a:defRPr/>
            </a:lvl4pPr>
            <a:lvl5pPr lvl="4" rtl="0" algn="r">
              <a:spcBef>
                <a:spcPts val="400"/>
              </a:spcBef>
              <a:spcAft>
                <a:spcPts val="0"/>
              </a:spcAft>
              <a:buSzPts val="1850"/>
              <a:buNone/>
              <a:defRPr/>
            </a:lvl5pPr>
            <a:lvl6pPr lvl="5" rtl="0" algn="r">
              <a:spcBef>
                <a:spcPts val="400"/>
              </a:spcBef>
              <a:spcAft>
                <a:spcPts val="0"/>
              </a:spcAft>
              <a:buSzPts val="1850"/>
              <a:buNone/>
              <a:defRPr/>
            </a:lvl6pPr>
            <a:lvl7pPr lvl="6" rtl="0" algn="r">
              <a:spcBef>
                <a:spcPts val="400"/>
              </a:spcBef>
              <a:spcAft>
                <a:spcPts val="0"/>
              </a:spcAft>
              <a:buSzPts val="1850"/>
              <a:buNone/>
              <a:defRPr/>
            </a:lvl7pPr>
            <a:lvl8pPr lvl="7" rtl="0" algn="r">
              <a:spcBef>
                <a:spcPts val="400"/>
              </a:spcBef>
              <a:spcAft>
                <a:spcPts val="0"/>
              </a:spcAft>
              <a:buSzPts val="1850"/>
              <a:buNone/>
              <a:defRPr/>
            </a:lvl8pPr>
            <a:lvl9pPr lvl="8" rtl="0" algn="r">
              <a:spcBef>
                <a:spcPts val="400"/>
              </a:spcBef>
              <a:spcAft>
                <a:spcPts val="0"/>
              </a:spcAft>
              <a:buSzPts val="1850"/>
              <a:buNone/>
              <a:defRPr/>
            </a:lvl9pPr>
          </a:lstStyle>
          <a:p/>
        </p:txBody>
      </p:sp>
      <p:sp>
        <p:nvSpPr>
          <p:cNvPr id="96" name="Google Shape;96;p7"/>
          <p:cNvSpPr txBox="1"/>
          <p:nvPr>
            <p:ph idx="8" type="body"/>
          </p:nvPr>
        </p:nvSpPr>
        <p:spPr>
          <a:xfrm>
            <a:off x="13358388" y="8372750"/>
            <a:ext cx="2487000" cy="846600"/>
          </a:xfrm>
          <a:prstGeom prst="rect">
            <a:avLst/>
          </a:prstGeom>
        </p:spPr>
        <p:txBody>
          <a:bodyPr anchorCtr="0" anchor="t" bIns="45700" lIns="91425" spcFirstLastPara="1" rIns="91425" wrap="square" tIns="45700">
            <a:noAutofit/>
          </a:bodyPr>
          <a:lstStyle>
            <a:lvl1pPr indent="-346075" lvl="0" marL="457200" rtl="0" algn="r">
              <a:spcBef>
                <a:spcPts val="640"/>
              </a:spcBef>
              <a:spcAft>
                <a:spcPts val="0"/>
              </a:spcAft>
              <a:buSzPts val="1850"/>
              <a:buChar char="•"/>
              <a:defRPr/>
            </a:lvl1pPr>
            <a:lvl2pPr indent="-346075" lvl="1" marL="914400" rtl="0" algn="r">
              <a:spcBef>
                <a:spcPts val="560"/>
              </a:spcBef>
              <a:spcAft>
                <a:spcPts val="0"/>
              </a:spcAft>
              <a:buSzPts val="1850"/>
              <a:buChar char="–"/>
              <a:defRPr/>
            </a:lvl2pPr>
            <a:lvl3pPr indent="-346075" lvl="2" marL="1371600" rtl="0" algn="r">
              <a:spcBef>
                <a:spcPts val="480"/>
              </a:spcBef>
              <a:spcAft>
                <a:spcPts val="0"/>
              </a:spcAft>
              <a:buSzPts val="1850"/>
              <a:buChar char="•"/>
              <a:defRPr/>
            </a:lvl3pPr>
            <a:lvl4pPr indent="-346075" lvl="3" marL="1828800" rtl="0" algn="r">
              <a:spcBef>
                <a:spcPts val="400"/>
              </a:spcBef>
              <a:spcAft>
                <a:spcPts val="0"/>
              </a:spcAft>
              <a:buSzPts val="1850"/>
              <a:buChar char="–"/>
              <a:defRPr/>
            </a:lvl4pPr>
            <a:lvl5pPr indent="-346075" lvl="4" marL="2286000" rtl="0" algn="r">
              <a:spcBef>
                <a:spcPts val="400"/>
              </a:spcBef>
              <a:spcAft>
                <a:spcPts val="0"/>
              </a:spcAft>
              <a:buSzPts val="1850"/>
              <a:buChar char="»"/>
              <a:defRPr/>
            </a:lvl5pPr>
            <a:lvl6pPr indent="-346075" lvl="5" marL="2743200" rtl="0" algn="r">
              <a:spcBef>
                <a:spcPts val="400"/>
              </a:spcBef>
              <a:spcAft>
                <a:spcPts val="0"/>
              </a:spcAft>
              <a:buSzPts val="1850"/>
              <a:buChar char="•"/>
              <a:defRPr/>
            </a:lvl6pPr>
            <a:lvl7pPr indent="-346075" lvl="6" marL="3200400" rtl="0" algn="r">
              <a:spcBef>
                <a:spcPts val="400"/>
              </a:spcBef>
              <a:spcAft>
                <a:spcPts val="0"/>
              </a:spcAft>
              <a:buSzPts val="1850"/>
              <a:buChar char="•"/>
              <a:defRPr/>
            </a:lvl7pPr>
            <a:lvl8pPr indent="-346075" lvl="7" marL="3657600" rtl="0" algn="r">
              <a:spcBef>
                <a:spcPts val="400"/>
              </a:spcBef>
              <a:spcAft>
                <a:spcPts val="0"/>
              </a:spcAft>
              <a:buSzPts val="1850"/>
              <a:buChar char="•"/>
              <a:defRPr/>
            </a:lvl8pPr>
            <a:lvl9pPr indent="-346075" lvl="8" marL="4114800" rtl="0" algn="r">
              <a:spcBef>
                <a:spcPts val="400"/>
              </a:spcBef>
              <a:spcAft>
                <a:spcPts val="0"/>
              </a:spcAft>
              <a:buSzPts val="185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17950" y="715625"/>
            <a:ext cx="172521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9300"/>
              <a:buFont typeface="Zilla Slab"/>
              <a:buNone/>
              <a:defRPr i="0" sz="9300" u="none" cap="none" strike="noStrike">
                <a:solidFill>
                  <a:schemeClr val="dk1"/>
                </a:solidFill>
                <a:latin typeface="Zilla Slab"/>
                <a:ea typeface="Zilla Slab"/>
                <a:cs typeface="Zilla Slab"/>
                <a:sym typeface="Zilla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5029200" y="2464475"/>
            <a:ext cx="8229600" cy="4526100"/>
          </a:xfrm>
          <a:prstGeom prst="rect">
            <a:avLst/>
          </a:prstGeom>
          <a:noFill/>
          <a:ln>
            <a:noFill/>
          </a:ln>
        </p:spPr>
        <p:txBody>
          <a:bodyPr anchorCtr="0" anchor="t" bIns="45700" lIns="91425" spcFirstLastPara="1" rIns="91425" wrap="square" tIns="45700">
            <a:noAutofit/>
          </a:bodyPr>
          <a:lstStyle>
            <a:lvl1pPr indent="-346075" lvl="0" marL="457200" marR="0" rtl="0" algn="ctr">
              <a:spcBef>
                <a:spcPts val="640"/>
              </a:spcBef>
              <a:spcAft>
                <a:spcPts val="0"/>
              </a:spcAft>
              <a:buClr>
                <a:schemeClr val="dk1"/>
              </a:buClr>
              <a:buSzPts val="1850"/>
              <a:buFont typeface="Ubuntu"/>
              <a:buChar char="•"/>
              <a:defRPr i="0" sz="1850" u="none" cap="none" strike="noStrike">
                <a:solidFill>
                  <a:schemeClr val="dk1"/>
                </a:solidFill>
                <a:latin typeface="Ubuntu"/>
                <a:ea typeface="Ubuntu"/>
                <a:cs typeface="Ubuntu"/>
                <a:sym typeface="Ubuntu"/>
              </a:defRPr>
            </a:lvl1pPr>
            <a:lvl2pPr indent="-346075" lvl="1" marL="914400" marR="0" rtl="0" algn="ctr">
              <a:spcBef>
                <a:spcPts val="560"/>
              </a:spcBef>
              <a:spcAft>
                <a:spcPts val="0"/>
              </a:spcAft>
              <a:buClr>
                <a:schemeClr val="dk1"/>
              </a:buClr>
              <a:buSzPts val="1850"/>
              <a:buFont typeface="Ubuntu"/>
              <a:buChar char="–"/>
              <a:defRPr i="0" sz="1850" u="none" cap="none" strike="noStrike">
                <a:solidFill>
                  <a:schemeClr val="dk1"/>
                </a:solidFill>
                <a:latin typeface="Ubuntu"/>
                <a:ea typeface="Ubuntu"/>
                <a:cs typeface="Ubuntu"/>
                <a:sym typeface="Ubuntu"/>
              </a:defRPr>
            </a:lvl2pPr>
            <a:lvl3pPr indent="-346075" lvl="2" marL="1371600" marR="0" rtl="0" algn="ctr">
              <a:spcBef>
                <a:spcPts val="480"/>
              </a:spcBef>
              <a:spcAft>
                <a:spcPts val="0"/>
              </a:spcAft>
              <a:buClr>
                <a:schemeClr val="dk1"/>
              </a:buClr>
              <a:buSzPts val="1850"/>
              <a:buFont typeface="Ubuntu"/>
              <a:buChar char="•"/>
              <a:defRPr i="0" sz="1850" u="none" cap="none" strike="noStrike">
                <a:solidFill>
                  <a:schemeClr val="dk1"/>
                </a:solidFill>
                <a:latin typeface="Ubuntu"/>
                <a:ea typeface="Ubuntu"/>
                <a:cs typeface="Ubuntu"/>
                <a:sym typeface="Ubuntu"/>
              </a:defRPr>
            </a:lvl3pPr>
            <a:lvl4pPr indent="-346075" lvl="3" marL="1828800" marR="0" rtl="0" algn="ctr">
              <a:spcBef>
                <a:spcPts val="400"/>
              </a:spcBef>
              <a:spcAft>
                <a:spcPts val="0"/>
              </a:spcAft>
              <a:buClr>
                <a:schemeClr val="dk1"/>
              </a:buClr>
              <a:buSzPts val="1850"/>
              <a:buFont typeface="Ubuntu"/>
              <a:buChar char="–"/>
              <a:defRPr i="0" sz="1850" u="none" cap="none" strike="noStrike">
                <a:solidFill>
                  <a:schemeClr val="dk1"/>
                </a:solidFill>
                <a:latin typeface="Ubuntu"/>
                <a:ea typeface="Ubuntu"/>
                <a:cs typeface="Ubuntu"/>
                <a:sym typeface="Ubuntu"/>
              </a:defRPr>
            </a:lvl4pPr>
            <a:lvl5pPr indent="-346075" lvl="4" marL="2286000" marR="0" rtl="0" algn="ctr">
              <a:spcBef>
                <a:spcPts val="400"/>
              </a:spcBef>
              <a:spcAft>
                <a:spcPts val="0"/>
              </a:spcAft>
              <a:buClr>
                <a:schemeClr val="dk1"/>
              </a:buClr>
              <a:buSzPts val="1850"/>
              <a:buFont typeface="Ubuntu"/>
              <a:buChar char="»"/>
              <a:defRPr i="0" sz="1850" u="none" cap="none" strike="noStrike">
                <a:solidFill>
                  <a:schemeClr val="dk1"/>
                </a:solidFill>
                <a:latin typeface="Ubuntu"/>
                <a:ea typeface="Ubuntu"/>
                <a:cs typeface="Ubuntu"/>
                <a:sym typeface="Ubuntu"/>
              </a:defRPr>
            </a:lvl5pPr>
            <a:lvl6pPr indent="-346075" lvl="5" marL="2743200" marR="0" rtl="0" algn="ctr">
              <a:spcBef>
                <a:spcPts val="400"/>
              </a:spcBef>
              <a:spcAft>
                <a:spcPts val="0"/>
              </a:spcAft>
              <a:buClr>
                <a:schemeClr val="dk1"/>
              </a:buClr>
              <a:buSzPts val="1850"/>
              <a:buFont typeface="Ubuntu"/>
              <a:buChar char="•"/>
              <a:defRPr i="0" sz="1850" u="none" cap="none" strike="noStrike">
                <a:solidFill>
                  <a:schemeClr val="dk1"/>
                </a:solidFill>
                <a:latin typeface="Ubuntu"/>
                <a:ea typeface="Ubuntu"/>
                <a:cs typeface="Ubuntu"/>
                <a:sym typeface="Ubuntu"/>
              </a:defRPr>
            </a:lvl6pPr>
            <a:lvl7pPr indent="-346075" lvl="6" marL="3200400" marR="0" rtl="0" algn="ctr">
              <a:spcBef>
                <a:spcPts val="400"/>
              </a:spcBef>
              <a:spcAft>
                <a:spcPts val="0"/>
              </a:spcAft>
              <a:buClr>
                <a:schemeClr val="dk1"/>
              </a:buClr>
              <a:buSzPts val="1850"/>
              <a:buFont typeface="Ubuntu"/>
              <a:buChar char="•"/>
              <a:defRPr i="0" sz="1850" u="none" cap="none" strike="noStrike">
                <a:solidFill>
                  <a:schemeClr val="dk1"/>
                </a:solidFill>
                <a:latin typeface="Ubuntu"/>
                <a:ea typeface="Ubuntu"/>
                <a:cs typeface="Ubuntu"/>
                <a:sym typeface="Ubuntu"/>
              </a:defRPr>
            </a:lvl7pPr>
            <a:lvl8pPr indent="-346075" lvl="7" marL="3657600" marR="0" rtl="0" algn="ctr">
              <a:spcBef>
                <a:spcPts val="400"/>
              </a:spcBef>
              <a:spcAft>
                <a:spcPts val="0"/>
              </a:spcAft>
              <a:buClr>
                <a:schemeClr val="dk1"/>
              </a:buClr>
              <a:buSzPts val="1850"/>
              <a:buFont typeface="Ubuntu"/>
              <a:buChar char="•"/>
              <a:defRPr i="0" sz="1850" u="none" cap="none" strike="noStrike">
                <a:solidFill>
                  <a:schemeClr val="dk1"/>
                </a:solidFill>
                <a:latin typeface="Ubuntu"/>
                <a:ea typeface="Ubuntu"/>
                <a:cs typeface="Ubuntu"/>
                <a:sym typeface="Ubuntu"/>
              </a:defRPr>
            </a:lvl8pPr>
            <a:lvl9pPr indent="-346075" lvl="8" marL="4114800" marR="0" rtl="0" algn="ctr">
              <a:spcBef>
                <a:spcPts val="400"/>
              </a:spcBef>
              <a:spcAft>
                <a:spcPts val="0"/>
              </a:spcAft>
              <a:buClr>
                <a:schemeClr val="dk1"/>
              </a:buClr>
              <a:buSzPts val="1850"/>
              <a:buFont typeface="Ubuntu"/>
              <a:buChar char="•"/>
              <a:defRPr i="0" sz="1850" u="none" cap="none" strike="noStrike">
                <a:solidFill>
                  <a:schemeClr val="dk1"/>
                </a:solidFill>
                <a:latin typeface="Ubuntu"/>
                <a:ea typeface="Ubuntu"/>
                <a:cs typeface="Ubuntu"/>
                <a:sym typeface="Ubuntu"/>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9.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9.png"/><Relationship Id="rId4" Type="http://schemas.openxmlformats.org/officeDocument/2006/relationships/image" Target="../media/image41.png"/><Relationship Id="rId5" Type="http://schemas.openxmlformats.org/officeDocument/2006/relationships/image" Target="../media/image4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9.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jpg"/><Relationship Id="rId7" Type="http://schemas.openxmlformats.org/officeDocument/2006/relationships/image" Target="../media/image5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9.png"/><Relationship Id="rId4" Type="http://schemas.openxmlformats.org/officeDocument/2006/relationships/image" Target="../media/image56.jpg"/><Relationship Id="rId5" Type="http://schemas.openxmlformats.org/officeDocument/2006/relationships/image" Target="../media/image57.png"/><Relationship Id="rId6"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9.png"/><Relationship Id="rId4" Type="http://schemas.openxmlformats.org/officeDocument/2006/relationships/image" Target="../media/image4.png"/><Relationship Id="rId5" Type="http://schemas.openxmlformats.org/officeDocument/2006/relationships/image" Target="../media/image54.png"/><Relationship Id="rId6"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9.png"/><Relationship Id="rId4" Type="http://schemas.openxmlformats.org/officeDocument/2006/relationships/image" Target="../media/image60.png"/><Relationship Id="rId5" Type="http://schemas.openxmlformats.org/officeDocument/2006/relationships/image" Target="../media/image55.png"/><Relationship Id="rId6" Type="http://schemas.openxmlformats.org/officeDocument/2006/relationships/image" Target="../media/image53.png"/><Relationship Id="rId7" Type="http://schemas.openxmlformats.org/officeDocument/2006/relationships/image" Target="../media/image5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9.png"/><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9.png"/><Relationship Id="rId4" Type="http://schemas.openxmlformats.org/officeDocument/2006/relationships/image" Target="../media/image61.png"/><Relationship Id="rId5" Type="http://schemas.openxmlformats.org/officeDocument/2006/relationships/image" Target="../media/image63.png"/><Relationship Id="rId6" Type="http://schemas.openxmlformats.org/officeDocument/2006/relationships/image" Target="../media/image34.jpg"/><Relationship Id="rId7" Type="http://schemas.openxmlformats.org/officeDocument/2006/relationships/image" Target="../media/image7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9.png"/><Relationship Id="rId4" Type="http://schemas.openxmlformats.org/officeDocument/2006/relationships/image" Target="../media/image67.png"/><Relationship Id="rId5" Type="http://schemas.openxmlformats.org/officeDocument/2006/relationships/image" Target="../media/image69.png"/><Relationship Id="rId6" Type="http://schemas.openxmlformats.org/officeDocument/2006/relationships/image" Target="../media/image81.png"/><Relationship Id="rId7"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9.png"/><Relationship Id="rId4" Type="http://schemas.openxmlformats.org/officeDocument/2006/relationships/image" Target="../media/image66.png"/><Relationship Id="rId9" Type="http://schemas.openxmlformats.org/officeDocument/2006/relationships/image" Target="../media/image76.jpg"/><Relationship Id="rId5" Type="http://schemas.openxmlformats.org/officeDocument/2006/relationships/image" Target="../media/image71.png"/><Relationship Id="rId6" Type="http://schemas.openxmlformats.org/officeDocument/2006/relationships/image" Target="../media/image68.png"/><Relationship Id="rId7" Type="http://schemas.openxmlformats.org/officeDocument/2006/relationships/image" Target="../media/image78.png"/><Relationship Id="rId8" Type="http://schemas.openxmlformats.org/officeDocument/2006/relationships/image" Target="../media/image74.png"/></Relationships>
</file>

<file path=ppt/slides/_rels/slide19.xml.rels><?xml version="1.0" encoding="UTF-8" standalone="yes"?><Relationships xmlns="http://schemas.openxmlformats.org/package/2006/relationships"><Relationship Id="rId20" Type="http://schemas.openxmlformats.org/officeDocument/2006/relationships/image" Target="../media/image63.png"/><Relationship Id="rId22" Type="http://schemas.openxmlformats.org/officeDocument/2006/relationships/image" Target="../media/image96.png"/><Relationship Id="rId21" Type="http://schemas.openxmlformats.org/officeDocument/2006/relationships/image" Target="../media/image70.png"/><Relationship Id="rId24" Type="http://schemas.openxmlformats.org/officeDocument/2006/relationships/image" Target="../media/image3.png"/><Relationship Id="rId2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9.png"/><Relationship Id="rId4" Type="http://schemas.openxmlformats.org/officeDocument/2006/relationships/image" Target="../media/image1.png"/><Relationship Id="rId9" Type="http://schemas.openxmlformats.org/officeDocument/2006/relationships/image" Target="../media/image31.png"/><Relationship Id="rId26" Type="http://schemas.openxmlformats.org/officeDocument/2006/relationships/image" Target="../media/image100.png"/><Relationship Id="rId25" Type="http://schemas.openxmlformats.org/officeDocument/2006/relationships/image" Target="../media/image27.png"/><Relationship Id="rId28" Type="http://schemas.openxmlformats.org/officeDocument/2006/relationships/image" Target="../media/image95.png"/><Relationship Id="rId27" Type="http://schemas.openxmlformats.org/officeDocument/2006/relationships/image" Target="../media/image101.png"/><Relationship Id="rId5" Type="http://schemas.openxmlformats.org/officeDocument/2006/relationships/image" Target="../media/image13.png"/><Relationship Id="rId6" Type="http://schemas.openxmlformats.org/officeDocument/2006/relationships/image" Target="../media/image5.png"/><Relationship Id="rId29" Type="http://schemas.openxmlformats.org/officeDocument/2006/relationships/image" Target="../media/image98.png"/><Relationship Id="rId7" Type="http://schemas.openxmlformats.org/officeDocument/2006/relationships/image" Target="../media/image21.png"/><Relationship Id="rId8" Type="http://schemas.openxmlformats.org/officeDocument/2006/relationships/image" Target="../media/image82.png"/><Relationship Id="rId31" Type="http://schemas.openxmlformats.org/officeDocument/2006/relationships/image" Target="../media/image99.png"/><Relationship Id="rId30" Type="http://schemas.openxmlformats.org/officeDocument/2006/relationships/image" Target="../media/image81.png"/><Relationship Id="rId11" Type="http://schemas.openxmlformats.org/officeDocument/2006/relationships/image" Target="../media/image48.png"/><Relationship Id="rId10" Type="http://schemas.openxmlformats.org/officeDocument/2006/relationships/image" Target="../media/image36.png"/><Relationship Id="rId13" Type="http://schemas.openxmlformats.org/officeDocument/2006/relationships/image" Target="../media/image57.png"/><Relationship Id="rId12" Type="http://schemas.openxmlformats.org/officeDocument/2006/relationships/image" Target="../media/image49.png"/><Relationship Id="rId15" Type="http://schemas.openxmlformats.org/officeDocument/2006/relationships/image" Target="../media/image59.png"/><Relationship Id="rId14" Type="http://schemas.openxmlformats.org/officeDocument/2006/relationships/image" Target="../media/image54.png"/><Relationship Id="rId17" Type="http://schemas.openxmlformats.org/officeDocument/2006/relationships/image" Target="../media/image38.png"/><Relationship Id="rId16" Type="http://schemas.openxmlformats.org/officeDocument/2006/relationships/image" Target="../media/image69.png"/><Relationship Id="rId19" Type="http://schemas.openxmlformats.org/officeDocument/2006/relationships/image" Target="../media/image43.png"/><Relationship Id="rId18"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9.png"/><Relationship Id="rId4" Type="http://schemas.openxmlformats.org/officeDocument/2006/relationships/image" Target="../media/image2.png"/><Relationship Id="rId5" Type="http://schemas.openxmlformats.org/officeDocument/2006/relationships/image" Target="../media/image2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9.png"/><Relationship Id="rId4" Type="http://schemas.openxmlformats.org/officeDocument/2006/relationships/image" Target="../media/image9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9.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9.png"/><Relationship Id="rId4" Type="http://schemas.openxmlformats.org/officeDocument/2006/relationships/image" Target="../media/image7.png"/><Relationship Id="rId5" Type="http://schemas.openxmlformats.org/officeDocument/2006/relationships/image" Target="../media/image34.jpg"/><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9.pn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32.jpg"/><Relationship Id="rId7" Type="http://schemas.openxmlformats.org/officeDocument/2006/relationships/image" Target="../media/image15.png"/><Relationship Id="rId8"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9.png"/><Relationship Id="rId4" Type="http://schemas.openxmlformats.org/officeDocument/2006/relationships/image" Target="../media/image24.jpg"/><Relationship Id="rId5" Type="http://schemas.openxmlformats.org/officeDocument/2006/relationships/image" Target="../media/image37.png"/><Relationship Id="rId6" Type="http://schemas.openxmlformats.org/officeDocument/2006/relationships/image" Target="../media/image25.jpg"/><Relationship Id="rId7"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9.png"/><Relationship Id="rId4" Type="http://schemas.openxmlformats.org/officeDocument/2006/relationships/image" Target="../media/image26.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9.png"/><Relationship Id="rId4" Type="http://schemas.openxmlformats.org/officeDocument/2006/relationships/image" Target="../media/image4.png"/><Relationship Id="rId5" Type="http://schemas.openxmlformats.org/officeDocument/2006/relationships/image" Target="../media/image36.png"/><Relationship Id="rId6"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9.png"/><Relationship Id="rId4" Type="http://schemas.openxmlformats.org/officeDocument/2006/relationships/image" Target="../media/image38.png"/><Relationship Id="rId5" Type="http://schemas.openxmlformats.org/officeDocument/2006/relationships/image" Target="../media/image47.png"/><Relationship Id="rId6" Type="http://schemas.openxmlformats.org/officeDocument/2006/relationships/image" Target="../media/image46.png"/><Relationship Id="rId7"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8"/>
          <p:cNvPicPr preferRelativeResize="0"/>
          <p:nvPr/>
        </p:nvPicPr>
        <p:blipFill>
          <a:blip r:embed="rId3">
            <a:alphaModFix/>
          </a:blip>
          <a:stretch>
            <a:fillRect/>
          </a:stretch>
        </p:blipFill>
        <p:spPr>
          <a:xfrm>
            <a:off x="8" y="0"/>
            <a:ext cx="18288000" cy="10286973"/>
          </a:xfrm>
          <a:prstGeom prst="rect">
            <a:avLst/>
          </a:prstGeom>
          <a:noFill/>
          <a:ln>
            <a:noFill/>
          </a:ln>
        </p:spPr>
      </p:pic>
      <p:pic>
        <p:nvPicPr>
          <p:cNvPr id="102" name="Google Shape;102;p8"/>
          <p:cNvPicPr preferRelativeResize="0"/>
          <p:nvPr/>
        </p:nvPicPr>
        <p:blipFill>
          <a:blip r:embed="rId4">
            <a:alphaModFix/>
          </a:blip>
          <a:stretch>
            <a:fillRect/>
          </a:stretch>
        </p:blipFill>
        <p:spPr>
          <a:xfrm>
            <a:off x="-171625" y="4842710"/>
            <a:ext cx="11049702" cy="1192504"/>
          </a:xfrm>
          <a:prstGeom prst="rect">
            <a:avLst/>
          </a:prstGeom>
          <a:noFill/>
          <a:ln>
            <a:noFill/>
          </a:ln>
        </p:spPr>
      </p:pic>
      <p:sp>
        <p:nvSpPr>
          <p:cNvPr id="103" name="Google Shape;103;p8"/>
          <p:cNvSpPr txBox="1"/>
          <p:nvPr/>
        </p:nvSpPr>
        <p:spPr>
          <a:xfrm>
            <a:off x="1116664" y="1357219"/>
            <a:ext cx="12519300" cy="652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4139" u="none" cap="none" strike="noStrike">
                <a:solidFill>
                  <a:srgbClr val="000000"/>
                </a:solidFill>
                <a:latin typeface="Zilla Slab"/>
                <a:ea typeface="Zilla Slab"/>
                <a:cs typeface="Zilla Slab"/>
                <a:sym typeface="Zilla Slab"/>
              </a:rPr>
              <a:t>BUSINESS PLANNING INFOGRAPHIC</a:t>
            </a:r>
            <a:endParaRPr/>
          </a:p>
        </p:txBody>
      </p:sp>
      <p:sp>
        <p:nvSpPr>
          <p:cNvPr id="104" name="Google Shape;104;p8"/>
          <p:cNvSpPr/>
          <p:nvPr/>
        </p:nvSpPr>
        <p:spPr>
          <a:xfrm>
            <a:off x="13323305" y="3130504"/>
            <a:ext cx="4176615" cy="5228801"/>
          </a:xfrm>
          <a:custGeom>
            <a:rect b="b" l="l" r="r" t="t"/>
            <a:pathLst>
              <a:path extrusionOk="0" h="5228801" w="4176615">
                <a:moveTo>
                  <a:pt x="0" y="0"/>
                </a:moveTo>
                <a:lnTo>
                  <a:pt x="4176615" y="0"/>
                </a:lnTo>
                <a:lnTo>
                  <a:pt x="4176615" y="5228801"/>
                </a:lnTo>
                <a:lnTo>
                  <a:pt x="0" y="5228801"/>
                </a:lnTo>
                <a:lnTo>
                  <a:pt x="0" y="0"/>
                </a:lnTo>
                <a:close/>
              </a:path>
            </a:pathLst>
          </a:custGeom>
          <a:blipFill rotWithShape="1">
            <a:blip r:embed="rId5">
              <a:alphaModFix/>
            </a:blip>
            <a:stretch>
              <a:fillRect b="0" l="0" r="0" t="0"/>
            </a:stretch>
          </a:blipFill>
          <a:ln>
            <a:noFill/>
          </a:ln>
        </p:spPr>
      </p:sp>
      <p:sp>
        <p:nvSpPr>
          <p:cNvPr id="105" name="Google Shape;105;p8"/>
          <p:cNvSpPr/>
          <p:nvPr/>
        </p:nvSpPr>
        <p:spPr>
          <a:xfrm>
            <a:off x="10461508" y="1028700"/>
            <a:ext cx="2577394" cy="4203608"/>
          </a:xfrm>
          <a:custGeom>
            <a:rect b="b" l="l" r="r" t="t"/>
            <a:pathLst>
              <a:path extrusionOk="0" h="4203608" w="2577394">
                <a:moveTo>
                  <a:pt x="0" y="0"/>
                </a:moveTo>
                <a:lnTo>
                  <a:pt x="2577395" y="0"/>
                </a:lnTo>
                <a:lnTo>
                  <a:pt x="2577395" y="4203608"/>
                </a:lnTo>
                <a:lnTo>
                  <a:pt x="0" y="4203608"/>
                </a:lnTo>
                <a:lnTo>
                  <a:pt x="0" y="0"/>
                </a:lnTo>
                <a:close/>
              </a:path>
            </a:pathLst>
          </a:custGeom>
          <a:blipFill rotWithShape="1">
            <a:blip r:embed="rId6">
              <a:alphaModFix/>
            </a:blip>
            <a:stretch>
              <a:fillRect b="0" l="0" r="0" t="0"/>
            </a:stretch>
          </a:blipFill>
          <a:ln>
            <a:noFill/>
          </a:ln>
        </p:spPr>
      </p:sp>
      <p:sp>
        <p:nvSpPr>
          <p:cNvPr id="106" name="Google Shape;106;p8"/>
          <p:cNvSpPr txBox="1"/>
          <p:nvPr/>
        </p:nvSpPr>
        <p:spPr>
          <a:xfrm>
            <a:off x="1116664" y="8302155"/>
            <a:ext cx="8983939" cy="46482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0" i="0" lang="en-US" sz="2699" u="none" cap="none" strike="noStrike">
                <a:solidFill>
                  <a:srgbClr val="000000"/>
                </a:solidFill>
                <a:latin typeface="Ubuntu"/>
                <a:ea typeface="Ubuntu"/>
                <a:cs typeface="Ubuntu"/>
                <a:sym typeface="Ubuntu"/>
              </a:rPr>
              <a:t>A Comprehensive Guide for Business Professionals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17"/>
          <p:cNvPicPr preferRelativeResize="0"/>
          <p:nvPr/>
        </p:nvPicPr>
        <p:blipFill>
          <a:blip r:embed="rId3">
            <a:alphaModFix/>
          </a:blip>
          <a:stretch>
            <a:fillRect/>
          </a:stretch>
        </p:blipFill>
        <p:spPr>
          <a:xfrm>
            <a:off x="8" y="0"/>
            <a:ext cx="18288000" cy="10286973"/>
          </a:xfrm>
          <a:prstGeom prst="rect">
            <a:avLst/>
          </a:prstGeom>
          <a:noFill/>
          <a:ln>
            <a:noFill/>
          </a:ln>
        </p:spPr>
      </p:pic>
      <p:grpSp>
        <p:nvGrpSpPr>
          <p:cNvPr id="271" name="Google Shape;271;p17"/>
          <p:cNvGrpSpPr/>
          <p:nvPr/>
        </p:nvGrpSpPr>
        <p:grpSpPr>
          <a:xfrm>
            <a:off x="-503580" y="4520128"/>
            <a:ext cx="20854036" cy="265032"/>
            <a:chOff x="0" y="0"/>
            <a:chExt cx="27805381" cy="353376"/>
          </a:xfrm>
        </p:grpSpPr>
        <p:sp>
          <p:nvSpPr>
            <p:cNvPr id="272" name="Google Shape;272;p17"/>
            <p:cNvSpPr/>
            <p:nvPr/>
          </p:nvSpPr>
          <p:spPr>
            <a:xfrm>
              <a:off x="0" y="0"/>
              <a:ext cx="5553045" cy="353376"/>
            </a:xfrm>
            <a:custGeom>
              <a:rect b="b" l="l" r="r" t="t"/>
              <a:pathLst>
                <a:path extrusionOk="0" h="353376" w="5553045">
                  <a:moveTo>
                    <a:pt x="0" y="0"/>
                  </a:moveTo>
                  <a:lnTo>
                    <a:pt x="5553045" y="0"/>
                  </a:lnTo>
                  <a:lnTo>
                    <a:pt x="5553045" y="353376"/>
                  </a:lnTo>
                  <a:lnTo>
                    <a:pt x="0" y="353376"/>
                  </a:lnTo>
                  <a:lnTo>
                    <a:pt x="0" y="0"/>
                  </a:lnTo>
                  <a:close/>
                </a:path>
              </a:pathLst>
            </a:custGeom>
            <a:blipFill rotWithShape="1">
              <a:blip r:embed="rId4">
                <a:alphaModFix/>
              </a:blip>
              <a:stretch>
                <a:fillRect b="0" l="0" r="0" t="0"/>
              </a:stretch>
            </a:blipFill>
            <a:ln>
              <a:noFill/>
            </a:ln>
          </p:spPr>
        </p:sp>
        <p:sp>
          <p:nvSpPr>
            <p:cNvPr id="273" name="Google Shape;273;p17"/>
            <p:cNvSpPr/>
            <p:nvPr/>
          </p:nvSpPr>
          <p:spPr>
            <a:xfrm>
              <a:off x="4495245" y="0"/>
              <a:ext cx="5553045" cy="353376"/>
            </a:xfrm>
            <a:custGeom>
              <a:rect b="b" l="l" r="r" t="t"/>
              <a:pathLst>
                <a:path extrusionOk="0" h="353376" w="5553045">
                  <a:moveTo>
                    <a:pt x="0" y="0"/>
                  </a:moveTo>
                  <a:lnTo>
                    <a:pt x="5553045" y="0"/>
                  </a:lnTo>
                  <a:lnTo>
                    <a:pt x="5553045" y="353376"/>
                  </a:lnTo>
                  <a:lnTo>
                    <a:pt x="0" y="353376"/>
                  </a:lnTo>
                  <a:lnTo>
                    <a:pt x="0" y="0"/>
                  </a:lnTo>
                  <a:close/>
                </a:path>
              </a:pathLst>
            </a:custGeom>
            <a:blipFill rotWithShape="1">
              <a:blip r:embed="rId4">
                <a:alphaModFix/>
              </a:blip>
              <a:stretch>
                <a:fillRect b="0" l="0" r="0" t="0"/>
              </a:stretch>
            </a:blipFill>
            <a:ln>
              <a:noFill/>
            </a:ln>
          </p:spPr>
        </p:sp>
        <p:sp>
          <p:nvSpPr>
            <p:cNvPr id="274" name="Google Shape;274;p17"/>
            <p:cNvSpPr/>
            <p:nvPr/>
          </p:nvSpPr>
          <p:spPr>
            <a:xfrm>
              <a:off x="10048290" y="0"/>
              <a:ext cx="5553045" cy="353376"/>
            </a:xfrm>
            <a:custGeom>
              <a:rect b="b" l="l" r="r" t="t"/>
              <a:pathLst>
                <a:path extrusionOk="0" h="353376" w="5553045">
                  <a:moveTo>
                    <a:pt x="0" y="0"/>
                  </a:moveTo>
                  <a:lnTo>
                    <a:pt x="5553045" y="0"/>
                  </a:lnTo>
                  <a:lnTo>
                    <a:pt x="5553045" y="353376"/>
                  </a:lnTo>
                  <a:lnTo>
                    <a:pt x="0" y="353376"/>
                  </a:lnTo>
                  <a:lnTo>
                    <a:pt x="0" y="0"/>
                  </a:lnTo>
                  <a:close/>
                </a:path>
              </a:pathLst>
            </a:custGeom>
            <a:blipFill rotWithShape="1">
              <a:blip r:embed="rId4">
                <a:alphaModFix/>
              </a:blip>
              <a:stretch>
                <a:fillRect b="0" l="0" r="0" t="0"/>
              </a:stretch>
            </a:blipFill>
            <a:ln>
              <a:noFill/>
            </a:ln>
          </p:spPr>
        </p:sp>
        <p:sp>
          <p:nvSpPr>
            <p:cNvPr id="275" name="Google Shape;275;p17"/>
            <p:cNvSpPr/>
            <p:nvPr/>
          </p:nvSpPr>
          <p:spPr>
            <a:xfrm>
              <a:off x="15919689" y="0"/>
              <a:ext cx="5553045" cy="353376"/>
            </a:xfrm>
            <a:custGeom>
              <a:rect b="b" l="l" r="r" t="t"/>
              <a:pathLst>
                <a:path extrusionOk="0" h="353376" w="5553045">
                  <a:moveTo>
                    <a:pt x="0" y="0"/>
                  </a:moveTo>
                  <a:lnTo>
                    <a:pt x="5553045" y="0"/>
                  </a:lnTo>
                  <a:lnTo>
                    <a:pt x="5553045" y="353376"/>
                  </a:lnTo>
                  <a:lnTo>
                    <a:pt x="0" y="353376"/>
                  </a:lnTo>
                  <a:lnTo>
                    <a:pt x="0" y="0"/>
                  </a:lnTo>
                  <a:close/>
                </a:path>
              </a:pathLst>
            </a:custGeom>
            <a:blipFill rotWithShape="1">
              <a:blip r:embed="rId4">
                <a:alphaModFix/>
              </a:blip>
              <a:stretch>
                <a:fillRect b="0" l="0" r="0" t="0"/>
              </a:stretch>
            </a:blipFill>
            <a:ln>
              <a:noFill/>
            </a:ln>
          </p:spPr>
        </p:sp>
        <p:sp>
          <p:nvSpPr>
            <p:cNvPr id="276" name="Google Shape;276;p17"/>
            <p:cNvSpPr/>
            <p:nvPr/>
          </p:nvSpPr>
          <p:spPr>
            <a:xfrm>
              <a:off x="22252336" y="0"/>
              <a:ext cx="5553045" cy="353376"/>
            </a:xfrm>
            <a:custGeom>
              <a:rect b="b" l="l" r="r" t="t"/>
              <a:pathLst>
                <a:path extrusionOk="0" h="353376" w="5553045">
                  <a:moveTo>
                    <a:pt x="0" y="0"/>
                  </a:moveTo>
                  <a:lnTo>
                    <a:pt x="5553045" y="0"/>
                  </a:lnTo>
                  <a:lnTo>
                    <a:pt x="5553045" y="353376"/>
                  </a:lnTo>
                  <a:lnTo>
                    <a:pt x="0" y="353376"/>
                  </a:lnTo>
                  <a:lnTo>
                    <a:pt x="0" y="0"/>
                  </a:lnTo>
                  <a:close/>
                </a:path>
              </a:pathLst>
            </a:custGeom>
            <a:blipFill rotWithShape="1">
              <a:blip r:embed="rId4">
                <a:alphaModFix/>
              </a:blip>
              <a:stretch>
                <a:fillRect b="0" l="0" r="0" t="0"/>
              </a:stretch>
            </a:blipFill>
            <a:ln>
              <a:noFill/>
            </a:ln>
          </p:spPr>
        </p:sp>
      </p:grpSp>
      <p:sp>
        <p:nvSpPr>
          <p:cNvPr id="277" name="Google Shape;277;p17"/>
          <p:cNvSpPr/>
          <p:nvPr/>
        </p:nvSpPr>
        <p:spPr>
          <a:xfrm>
            <a:off x="1227593" y="3127472"/>
            <a:ext cx="3159490" cy="3050344"/>
          </a:xfrm>
          <a:custGeom>
            <a:rect b="b" l="l" r="r" t="t"/>
            <a:pathLst>
              <a:path extrusionOk="0" h="3050344" w="3159490">
                <a:moveTo>
                  <a:pt x="0" y="0"/>
                </a:moveTo>
                <a:lnTo>
                  <a:pt x="3159490" y="0"/>
                </a:lnTo>
                <a:lnTo>
                  <a:pt x="3159490" y="3050344"/>
                </a:lnTo>
                <a:lnTo>
                  <a:pt x="0" y="3050344"/>
                </a:lnTo>
                <a:lnTo>
                  <a:pt x="0" y="0"/>
                </a:lnTo>
                <a:close/>
              </a:path>
            </a:pathLst>
          </a:custGeom>
          <a:blipFill rotWithShape="1">
            <a:blip r:embed="rId5">
              <a:alphaModFix/>
            </a:blip>
            <a:stretch>
              <a:fillRect b="0" l="0" r="0" t="0"/>
            </a:stretch>
          </a:blipFill>
          <a:ln>
            <a:noFill/>
          </a:ln>
        </p:spPr>
      </p:sp>
      <p:sp>
        <p:nvSpPr>
          <p:cNvPr id="278" name="Google Shape;278;p17"/>
          <p:cNvSpPr/>
          <p:nvPr/>
        </p:nvSpPr>
        <p:spPr>
          <a:xfrm>
            <a:off x="5452892" y="3127472"/>
            <a:ext cx="3159490" cy="3050344"/>
          </a:xfrm>
          <a:custGeom>
            <a:rect b="b" l="l" r="r" t="t"/>
            <a:pathLst>
              <a:path extrusionOk="0" h="3050344" w="3159490">
                <a:moveTo>
                  <a:pt x="0" y="0"/>
                </a:moveTo>
                <a:lnTo>
                  <a:pt x="3159490" y="0"/>
                </a:lnTo>
                <a:lnTo>
                  <a:pt x="3159490" y="3050344"/>
                </a:lnTo>
                <a:lnTo>
                  <a:pt x="0" y="3050344"/>
                </a:lnTo>
                <a:lnTo>
                  <a:pt x="0" y="0"/>
                </a:lnTo>
                <a:close/>
              </a:path>
            </a:pathLst>
          </a:custGeom>
          <a:blipFill rotWithShape="1">
            <a:blip r:embed="rId5">
              <a:alphaModFix/>
            </a:blip>
            <a:stretch>
              <a:fillRect b="0" l="0" r="0" t="0"/>
            </a:stretch>
          </a:blipFill>
          <a:ln>
            <a:noFill/>
          </a:ln>
        </p:spPr>
      </p:sp>
      <p:sp>
        <p:nvSpPr>
          <p:cNvPr id="279" name="Google Shape;279;p17"/>
          <p:cNvSpPr/>
          <p:nvPr/>
        </p:nvSpPr>
        <p:spPr>
          <a:xfrm>
            <a:off x="9676905" y="3127472"/>
            <a:ext cx="3159490" cy="3050344"/>
          </a:xfrm>
          <a:custGeom>
            <a:rect b="b" l="l" r="r" t="t"/>
            <a:pathLst>
              <a:path extrusionOk="0" h="3050344" w="3159490">
                <a:moveTo>
                  <a:pt x="0" y="0"/>
                </a:moveTo>
                <a:lnTo>
                  <a:pt x="3159489" y="0"/>
                </a:lnTo>
                <a:lnTo>
                  <a:pt x="3159489" y="3050344"/>
                </a:lnTo>
                <a:lnTo>
                  <a:pt x="0" y="3050344"/>
                </a:lnTo>
                <a:lnTo>
                  <a:pt x="0" y="0"/>
                </a:lnTo>
                <a:close/>
              </a:path>
            </a:pathLst>
          </a:custGeom>
          <a:blipFill rotWithShape="1">
            <a:blip r:embed="rId5">
              <a:alphaModFix/>
            </a:blip>
            <a:stretch>
              <a:fillRect b="0" l="0" r="0" t="0"/>
            </a:stretch>
          </a:blipFill>
          <a:ln>
            <a:noFill/>
          </a:ln>
        </p:spPr>
      </p:sp>
      <p:sp>
        <p:nvSpPr>
          <p:cNvPr id="280" name="Google Shape;280;p17"/>
          <p:cNvSpPr/>
          <p:nvPr/>
        </p:nvSpPr>
        <p:spPr>
          <a:xfrm>
            <a:off x="13903194" y="3127472"/>
            <a:ext cx="3159490" cy="3050344"/>
          </a:xfrm>
          <a:custGeom>
            <a:rect b="b" l="l" r="r" t="t"/>
            <a:pathLst>
              <a:path extrusionOk="0" h="3050344" w="3159490">
                <a:moveTo>
                  <a:pt x="0" y="0"/>
                </a:moveTo>
                <a:lnTo>
                  <a:pt x="3159490" y="0"/>
                </a:lnTo>
                <a:lnTo>
                  <a:pt x="3159490" y="3050344"/>
                </a:lnTo>
                <a:lnTo>
                  <a:pt x="0" y="3050344"/>
                </a:lnTo>
                <a:lnTo>
                  <a:pt x="0" y="0"/>
                </a:lnTo>
                <a:close/>
              </a:path>
            </a:pathLst>
          </a:custGeom>
          <a:blipFill rotWithShape="1">
            <a:blip r:embed="rId5">
              <a:alphaModFix/>
            </a:blip>
            <a:stretch>
              <a:fillRect b="0" l="0" r="0" t="0"/>
            </a:stretch>
          </a:blipFill>
          <a:ln>
            <a:noFill/>
          </a:ln>
        </p:spPr>
      </p:sp>
      <p:sp>
        <p:nvSpPr>
          <p:cNvPr id="281" name="Google Shape;281;p17"/>
          <p:cNvSpPr txBox="1"/>
          <p:nvPr/>
        </p:nvSpPr>
        <p:spPr>
          <a:xfrm>
            <a:off x="562493" y="1009650"/>
            <a:ext cx="17163013" cy="1438419"/>
          </a:xfrm>
          <a:prstGeom prst="rect">
            <a:avLst/>
          </a:prstGeom>
          <a:noFill/>
          <a:ln>
            <a:noFill/>
          </a:ln>
        </p:spPr>
        <p:txBody>
          <a:bodyPr anchorCtr="0" anchor="t" bIns="0" lIns="0" spcFirstLastPara="1" rIns="0" wrap="square" tIns="0">
            <a:spAutoFit/>
          </a:bodyPr>
          <a:lstStyle/>
          <a:p>
            <a:pPr indent="0" lvl="0" marL="0" marR="0" rtl="0" algn="ctr">
              <a:lnSpc>
                <a:spcPct val="121002"/>
              </a:lnSpc>
              <a:spcBef>
                <a:spcPts val="0"/>
              </a:spcBef>
              <a:spcAft>
                <a:spcPts val="0"/>
              </a:spcAft>
              <a:buNone/>
            </a:pPr>
            <a:r>
              <a:rPr b="0" i="0" lang="en-US" sz="9318" u="none" cap="none" strike="noStrike">
                <a:solidFill>
                  <a:srgbClr val="000000"/>
                </a:solidFill>
                <a:latin typeface="Zilla Slab"/>
                <a:ea typeface="Zilla Slab"/>
                <a:cs typeface="Zilla Slab"/>
                <a:sym typeface="Zilla Slab"/>
              </a:rPr>
              <a:t>OPERATIONS PLAN</a:t>
            </a:r>
            <a:endParaRPr/>
          </a:p>
        </p:txBody>
      </p:sp>
      <p:sp>
        <p:nvSpPr>
          <p:cNvPr id="282" name="Google Shape;282;p17"/>
          <p:cNvSpPr txBox="1"/>
          <p:nvPr/>
        </p:nvSpPr>
        <p:spPr>
          <a:xfrm>
            <a:off x="2110499" y="3790806"/>
            <a:ext cx="1393678" cy="1438419"/>
          </a:xfrm>
          <a:prstGeom prst="rect">
            <a:avLst/>
          </a:prstGeom>
          <a:noFill/>
          <a:ln>
            <a:noFill/>
          </a:ln>
        </p:spPr>
        <p:txBody>
          <a:bodyPr anchorCtr="0" anchor="t" bIns="0" lIns="0" spcFirstLastPara="1" rIns="0" wrap="square" tIns="0">
            <a:spAutoFit/>
          </a:bodyPr>
          <a:lstStyle/>
          <a:p>
            <a:pPr indent="0" lvl="0" marL="0" marR="0" rtl="0" algn="ctr">
              <a:lnSpc>
                <a:spcPct val="121002"/>
              </a:lnSpc>
              <a:spcBef>
                <a:spcPts val="0"/>
              </a:spcBef>
              <a:spcAft>
                <a:spcPts val="0"/>
              </a:spcAft>
              <a:buNone/>
            </a:pPr>
            <a:r>
              <a:rPr b="0" i="0" lang="en-US" sz="9318" u="none" cap="none" strike="noStrike">
                <a:solidFill>
                  <a:srgbClr val="000000"/>
                </a:solidFill>
                <a:latin typeface="Zilla Slab"/>
                <a:ea typeface="Zilla Slab"/>
                <a:cs typeface="Zilla Slab"/>
                <a:sym typeface="Zilla Slab"/>
              </a:rPr>
              <a:t>01</a:t>
            </a:r>
            <a:endParaRPr/>
          </a:p>
        </p:txBody>
      </p:sp>
      <p:sp>
        <p:nvSpPr>
          <p:cNvPr id="283" name="Google Shape;283;p17"/>
          <p:cNvSpPr txBox="1"/>
          <p:nvPr/>
        </p:nvSpPr>
        <p:spPr>
          <a:xfrm>
            <a:off x="6335798" y="3790806"/>
            <a:ext cx="1393678" cy="1438419"/>
          </a:xfrm>
          <a:prstGeom prst="rect">
            <a:avLst/>
          </a:prstGeom>
          <a:noFill/>
          <a:ln>
            <a:noFill/>
          </a:ln>
        </p:spPr>
        <p:txBody>
          <a:bodyPr anchorCtr="0" anchor="t" bIns="0" lIns="0" spcFirstLastPara="1" rIns="0" wrap="square" tIns="0">
            <a:spAutoFit/>
          </a:bodyPr>
          <a:lstStyle/>
          <a:p>
            <a:pPr indent="0" lvl="0" marL="0" marR="0" rtl="0" algn="ctr">
              <a:lnSpc>
                <a:spcPct val="121002"/>
              </a:lnSpc>
              <a:spcBef>
                <a:spcPts val="0"/>
              </a:spcBef>
              <a:spcAft>
                <a:spcPts val="0"/>
              </a:spcAft>
              <a:buNone/>
            </a:pPr>
            <a:r>
              <a:rPr b="0" i="0" lang="en-US" sz="9318" u="none" cap="none" strike="noStrike">
                <a:solidFill>
                  <a:srgbClr val="000000"/>
                </a:solidFill>
                <a:latin typeface="Zilla Slab"/>
                <a:ea typeface="Zilla Slab"/>
                <a:cs typeface="Zilla Slab"/>
                <a:sym typeface="Zilla Slab"/>
              </a:rPr>
              <a:t>02</a:t>
            </a:r>
            <a:endParaRPr/>
          </a:p>
        </p:txBody>
      </p:sp>
      <p:sp>
        <p:nvSpPr>
          <p:cNvPr id="284" name="Google Shape;284;p17"/>
          <p:cNvSpPr txBox="1"/>
          <p:nvPr/>
        </p:nvSpPr>
        <p:spPr>
          <a:xfrm>
            <a:off x="10559810" y="3790806"/>
            <a:ext cx="1393678" cy="1438419"/>
          </a:xfrm>
          <a:prstGeom prst="rect">
            <a:avLst/>
          </a:prstGeom>
          <a:noFill/>
          <a:ln>
            <a:noFill/>
          </a:ln>
        </p:spPr>
        <p:txBody>
          <a:bodyPr anchorCtr="0" anchor="t" bIns="0" lIns="0" spcFirstLastPara="1" rIns="0" wrap="square" tIns="0">
            <a:spAutoFit/>
          </a:bodyPr>
          <a:lstStyle/>
          <a:p>
            <a:pPr indent="0" lvl="0" marL="0" marR="0" rtl="0" algn="ctr">
              <a:lnSpc>
                <a:spcPct val="121002"/>
              </a:lnSpc>
              <a:spcBef>
                <a:spcPts val="0"/>
              </a:spcBef>
              <a:spcAft>
                <a:spcPts val="0"/>
              </a:spcAft>
              <a:buNone/>
            </a:pPr>
            <a:r>
              <a:rPr b="0" i="0" lang="en-US" sz="9318" u="none" cap="none" strike="noStrike">
                <a:solidFill>
                  <a:srgbClr val="000000"/>
                </a:solidFill>
                <a:latin typeface="Zilla Slab"/>
                <a:ea typeface="Zilla Slab"/>
                <a:cs typeface="Zilla Slab"/>
                <a:sym typeface="Zilla Slab"/>
              </a:rPr>
              <a:t>03</a:t>
            </a:r>
            <a:endParaRPr/>
          </a:p>
        </p:txBody>
      </p:sp>
      <p:sp>
        <p:nvSpPr>
          <p:cNvPr id="285" name="Google Shape;285;p17"/>
          <p:cNvSpPr txBox="1"/>
          <p:nvPr/>
        </p:nvSpPr>
        <p:spPr>
          <a:xfrm>
            <a:off x="14791993" y="3790806"/>
            <a:ext cx="1393678" cy="1438419"/>
          </a:xfrm>
          <a:prstGeom prst="rect">
            <a:avLst/>
          </a:prstGeom>
          <a:noFill/>
          <a:ln>
            <a:noFill/>
          </a:ln>
        </p:spPr>
        <p:txBody>
          <a:bodyPr anchorCtr="0" anchor="t" bIns="0" lIns="0" spcFirstLastPara="1" rIns="0" wrap="square" tIns="0">
            <a:spAutoFit/>
          </a:bodyPr>
          <a:lstStyle/>
          <a:p>
            <a:pPr indent="0" lvl="0" marL="0" marR="0" rtl="0" algn="ctr">
              <a:lnSpc>
                <a:spcPct val="121002"/>
              </a:lnSpc>
              <a:spcBef>
                <a:spcPts val="0"/>
              </a:spcBef>
              <a:spcAft>
                <a:spcPts val="0"/>
              </a:spcAft>
              <a:buNone/>
            </a:pPr>
            <a:r>
              <a:rPr b="0" i="0" lang="en-US" sz="9318" u="none" cap="none" strike="noStrike">
                <a:solidFill>
                  <a:srgbClr val="000000"/>
                </a:solidFill>
                <a:latin typeface="Zilla Slab"/>
                <a:ea typeface="Zilla Slab"/>
                <a:cs typeface="Zilla Slab"/>
                <a:sym typeface="Zilla Slab"/>
              </a:rPr>
              <a:t>04</a:t>
            </a:r>
            <a:endParaRPr/>
          </a:p>
        </p:txBody>
      </p:sp>
      <p:sp>
        <p:nvSpPr>
          <p:cNvPr id="286" name="Google Shape;286;p17"/>
          <p:cNvSpPr txBox="1"/>
          <p:nvPr/>
        </p:nvSpPr>
        <p:spPr>
          <a:xfrm>
            <a:off x="5616827" y="6610090"/>
            <a:ext cx="2831621" cy="2332990"/>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000000"/>
                </a:solidFill>
                <a:latin typeface="Ubuntu"/>
                <a:ea typeface="Ubuntu"/>
                <a:cs typeface="Ubuntu"/>
                <a:sym typeface="Ubuntu"/>
              </a:rPr>
              <a:t>Lorem ipsum dolor sit amet, consectetur adipiscing elit, sed do eiusmod tempor incididunt ut labore et dolore magna aliqua.</a:t>
            </a:r>
            <a:endParaRPr/>
          </a:p>
        </p:txBody>
      </p:sp>
      <p:sp>
        <p:nvSpPr>
          <p:cNvPr id="287" name="Google Shape;287;p17"/>
          <p:cNvSpPr txBox="1"/>
          <p:nvPr/>
        </p:nvSpPr>
        <p:spPr>
          <a:xfrm>
            <a:off x="1394556" y="6610090"/>
            <a:ext cx="2831621" cy="2332990"/>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000000"/>
                </a:solidFill>
                <a:latin typeface="Ubuntu"/>
                <a:ea typeface="Ubuntu"/>
                <a:cs typeface="Ubuntu"/>
                <a:sym typeface="Ubuntu"/>
              </a:rPr>
              <a:t>Lorem ipsum dolor sit amet, consectetur adipiscing elit, sed do eiusmod tempor incididunt ut labore et dolore magna aliqua.</a:t>
            </a:r>
            <a:endParaRPr/>
          </a:p>
        </p:txBody>
      </p:sp>
      <p:sp>
        <p:nvSpPr>
          <p:cNvPr id="288" name="Google Shape;288;p17"/>
          <p:cNvSpPr txBox="1"/>
          <p:nvPr/>
        </p:nvSpPr>
        <p:spPr>
          <a:xfrm>
            <a:off x="9840839" y="6610090"/>
            <a:ext cx="2831621" cy="2332990"/>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000000"/>
                </a:solidFill>
                <a:latin typeface="Ubuntu"/>
                <a:ea typeface="Ubuntu"/>
                <a:cs typeface="Ubuntu"/>
                <a:sym typeface="Ubuntu"/>
              </a:rPr>
              <a:t>Lorem ipsum dolor sit amet, consectetur adipiscing elit, sed do eiusmod tempor incididunt ut labore et dolore magna aliqua.</a:t>
            </a:r>
            <a:endParaRPr/>
          </a:p>
        </p:txBody>
      </p:sp>
      <p:sp>
        <p:nvSpPr>
          <p:cNvPr id="289" name="Google Shape;289;p17"/>
          <p:cNvSpPr txBox="1"/>
          <p:nvPr/>
        </p:nvSpPr>
        <p:spPr>
          <a:xfrm>
            <a:off x="14073022" y="6610090"/>
            <a:ext cx="2831621" cy="2332990"/>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000000"/>
                </a:solidFill>
                <a:latin typeface="Ubuntu"/>
                <a:ea typeface="Ubuntu"/>
                <a:cs typeface="Ubuntu"/>
                <a:sym typeface="Ubuntu"/>
              </a:rPr>
              <a:t>Lorem ipsum dolor sit amet, consectetur adipiscing elit, sed do eiusmod tempor incididunt ut labore et dolore magna aliqua.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18"/>
          <p:cNvPicPr preferRelativeResize="0"/>
          <p:nvPr/>
        </p:nvPicPr>
        <p:blipFill>
          <a:blip r:embed="rId3">
            <a:alphaModFix/>
          </a:blip>
          <a:stretch>
            <a:fillRect/>
          </a:stretch>
        </p:blipFill>
        <p:spPr>
          <a:xfrm>
            <a:off x="8" y="0"/>
            <a:ext cx="18288000" cy="10286973"/>
          </a:xfrm>
          <a:prstGeom prst="rect">
            <a:avLst/>
          </a:prstGeom>
          <a:noFill/>
          <a:ln>
            <a:noFill/>
          </a:ln>
        </p:spPr>
      </p:pic>
      <p:sp>
        <p:nvSpPr>
          <p:cNvPr id="295" name="Google Shape;295;p18"/>
          <p:cNvSpPr/>
          <p:nvPr/>
        </p:nvSpPr>
        <p:spPr>
          <a:xfrm>
            <a:off x="14404706" y="6854132"/>
            <a:ext cx="3315263" cy="2604054"/>
          </a:xfrm>
          <a:custGeom>
            <a:rect b="b" l="l" r="r" t="t"/>
            <a:pathLst>
              <a:path extrusionOk="0" h="2604054" w="3315263">
                <a:moveTo>
                  <a:pt x="0" y="0"/>
                </a:moveTo>
                <a:lnTo>
                  <a:pt x="3315263" y="0"/>
                </a:lnTo>
                <a:lnTo>
                  <a:pt x="3315263" y="2604054"/>
                </a:lnTo>
                <a:lnTo>
                  <a:pt x="0" y="2604054"/>
                </a:lnTo>
                <a:lnTo>
                  <a:pt x="0" y="0"/>
                </a:lnTo>
                <a:close/>
              </a:path>
            </a:pathLst>
          </a:custGeom>
          <a:blipFill rotWithShape="1">
            <a:blip r:embed="rId4">
              <a:alphaModFix/>
            </a:blip>
            <a:stretch>
              <a:fillRect b="0" l="0" r="0" t="0"/>
            </a:stretch>
          </a:blipFill>
          <a:ln>
            <a:noFill/>
          </a:ln>
        </p:spPr>
      </p:sp>
      <p:sp>
        <p:nvSpPr>
          <p:cNvPr id="296" name="Google Shape;296;p18"/>
          <p:cNvSpPr/>
          <p:nvPr/>
        </p:nvSpPr>
        <p:spPr>
          <a:xfrm rot="-291390">
            <a:off x="811021" y="700539"/>
            <a:ext cx="3365427" cy="3224334"/>
          </a:xfrm>
          <a:custGeom>
            <a:rect b="b" l="l" r="r" t="t"/>
            <a:pathLst>
              <a:path extrusionOk="0" h="3224334" w="3365427">
                <a:moveTo>
                  <a:pt x="0" y="0"/>
                </a:moveTo>
                <a:lnTo>
                  <a:pt x="3365427" y="0"/>
                </a:lnTo>
                <a:lnTo>
                  <a:pt x="3365427" y="3224334"/>
                </a:lnTo>
                <a:lnTo>
                  <a:pt x="0" y="3224334"/>
                </a:lnTo>
                <a:lnTo>
                  <a:pt x="0" y="0"/>
                </a:lnTo>
                <a:close/>
              </a:path>
            </a:pathLst>
          </a:custGeom>
          <a:blipFill rotWithShape="1">
            <a:blip r:embed="rId5">
              <a:alphaModFix/>
            </a:blip>
            <a:stretch>
              <a:fillRect b="0" l="0" r="0" t="0"/>
            </a:stretch>
          </a:blipFill>
          <a:ln>
            <a:noFill/>
          </a:ln>
        </p:spPr>
      </p:sp>
      <p:pic>
        <p:nvPicPr>
          <p:cNvPr id="297" name="Google Shape;297;p18"/>
          <p:cNvPicPr preferRelativeResize="0"/>
          <p:nvPr/>
        </p:nvPicPr>
        <p:blipFill rotWithShape="1">
          <a:blip r:embed="rId6">
            <a:alphaModFix/>
          </a:blip>
          <a:srcRect b="0" l="18215" r="18215" t="0"/>
          <a:stretch/>
        </p:blipFill>
        <p:spPr>
          <a:xfrm rot="-715314">
            <a:off x="14138543" y="-819236"/>
            <a:ext cx="5221305" cy="5482561"/>
          </a:xfrm>
          <a:prstGeom prst="rect">
            <a:avLst/>
          </a:prstGeom>
          <a:noFill/>
          <a:ln>
            <a:noFill/>
          </a:ln>
        </p:spPr>
      </p:pic>
      <p:pic>
        <p:nvPicPr>
          <p:cNvPr id="298" name="Google Shape;298;p18"/>
          <p:cNvPicPr preferRelativeResize="0"/>
          <p:nvPr/>
        </p:nvPicPr>
        <p:blipFill rotWithShape="1">
          <a:blip r:embed="rId7">
            <a:alphaModFix/>
          </a:blip>
          <a:srcRect b="0" l="16581" r="16580" t="0"/>
          <a:stretch/>
        </p:blipFill>
        <p:spPr>
          <a:xfrm rot="383592">
            <a:off x="-422556" y="6358621"/>
            <a:ext cx="4369917" cy="4358734"/>
          </a:xfrm>
          <a:prstGeom prst="rect">
            <a:avLst/>
          </a:prstGeom>
          <a:noFill/>
          <a:ln>
            <a:noFill/>
          </a:ln>
        </p:spPr>
      </p:pic>
      <p:sp>
        <p:nvSpPr>
          <p:cNvPr id="299" name="Google Shape;299;p18"/>
          <p:cNvSpPr txBox="1"/>
          <p:nvPr/>
        </p:nvSpPr>
        <p:spPr>
          <a:xfrm>
            <a:off x="4228304" y="1853951"/>
            <a:ext cx="9831300" cy="5889300"/>
          </a:xfrm>
          <a:prstGeom prst="rect">
            <a:avLst/>
          </a:prstGeom>
          <a:noFill/>
          <a:ln>
            <a:noFill/>
          </a:ln>
        </p:spPr>
        <p:txBody>
          <a:bodyPr anchorCtr="0" anchor="t" bIns="0" lIns="0" spcFirstLastPara="1" rIns="0" wrap="square" tIns="0">
            <a:spAutoFit/>
          </a:bodyPr>
          <a:lstStyle/>
          <a:p>
            <a:pPr indent="0" lvl="0" marL="0" marR="0" rtl="0" algn="ctr">
              <a:lnSpc>
                <a:spcPct val="200000"/>
              </a:lnSpc>
              <a:spcBef>
                <a:spcPts val="0"/>
              </a:spcBef>
              <a:spcAft>
                <a:spcPts val="0"/>
              </a:spcAft>
              <a:buNone/>
            </a:pPr>
            <a:r>
              <a:rPr b="0" i="0" lang="en-US" sz="5466" u="none" cap="none" strike="noStrike">
                <a:solidFill>
                  <a:srgbClr val="000000"/>
                </a:solidFill>
                <a:latin typeface="Zilla Slab"/>
                <a:ea typeface="Zilla Slab"/>
                <a:cs typeface="Zilla Slab"/>
                <a:sym typeface="Zilla Slab"/>
              </a:rPr>
              <a:t>Lorem ipsum dolor sit amet, consectetur adipiscing elit, sed do eiusmod tempor incididunt ut labore et dolore magna aliqua.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19"/>
          <p:cNvPicPr preferRelativeResize="0"/>
          <p:nvPr/>
        </p:nvPicPr>
        <p:blipFill>
          <a:blip r:embed="rId3">
            <a:alphaModFix/>
          </a:blip>
          <a:stretch>
            <a:fillRect/>
          </a:stretch>
        </p:blipFill>
        <p:spPr>
          <a:xfrm>
            <a:off x="8" y="0"/>
            <a:ext cx="18288000" cy="10286973"/>
          </a:xfrm>
          <a:prstGeom prst="rect">
            <a:avLst/>
          </a:prstGeom>
          <a:noFill/>
          <a:ln>
            <a:noFill/>
          </a:ln>
        </p:spPr>
      </p:pic>
      <p:pic>
        <p:nvPicPr>
          <p:cNvPr id="305" name="Google Shape;305;p19"/>
          <p:cNvPicPr preferRelativeResize="0"/>
          <p:nvPr/>
        </p:nvPicPr>
        <p:blipFill rotWithShape="1">
          <a:blip r:embed="rId4">
            <a:alphaModFix/>
          </a:blip>
          <a:srcRect b="6836" l="0" r="0" t="6837"/>
          <a:stretch/>
        </p:blipFill>
        <p:spPr>
          <a:xfrm rot="-200466">
            <a:off x="1221372" y="1375447"/>
            <a:ext cx="12102436" cy="6964875"/>
          </a:xfrm>
          <a:prstGeom prst="rect">
            <a:avLst/>
          </a:prstGeom>
          <a:noFill/>
          <a:ln>
            <a:noFill/>
          </a:ln>
        </p:spPr>
      </p:pic>
      <p:grpSp>
        <p:nvGrpSpPr>
          <p:cNvPr id="306" name="Google Shape;306;p19"/>
          <p:cNvGrpSpPr/>
          <p:nvPr/>
        </p:nvGrpSpPr>
        <p:grpSpPr>
          <a:xfrm>
            <a:off x="9079020" y="4477554"/>
            <a:ext cx="10254042" cy="959523"/>
            <a:chOff x="0" y="-57150"/>
            <a:chExt cx="3089939" cy="289141"/>
          </a:xfrm>
        </p:grpSpPr>
        <p:sp>
          <p:nvSpPr>
            <p:cNvPr id="307" name="Google Shape;307;p19"/>
            <p:cNvSpPr/>
            <p:nvPr/>
          </p:nvSpPr>
          <p:spPr>
            <a:xfrm>
              <a:off x="0" y="0"/>
              <a:ext cx="3089939" cy="231991"/>
            </a:xfrm>
            <a:custGeom>
              <a:rect b="b" l="l" r="r" t="t"/>
              <a:pathLst>
                <a:path extrusionOk="0" h="231991" w="3089939">
                  <a:moveTo>
                    <a:pt x="0" y="0"/>
                  </a:moveTo>
                  <a:lnTo>
                    <a:pt x="3089939" y="0"/>
                  </a:lnTo>
                  <a:lnTo>
                    <a:pt x="3089939" y="231991"/>
                  </a:lnTo>
                  <a:lnTo>
                    <a:pt x="0" y="231991"/>
                  </a:lnTo>
                  <a:close/>
                </a:path>
              </a:pathLst>
            </a:custGeom>
            <a:solidFill>
              <a:srgbClr val="000000"/>
            </a:solidFill>
            <a:ln>
              <a:noFill/>
            </a:ln>
          </p:spPr>
        </p:sp>
        <p:sp>
          <p:nvSpPr>
            <p:cNvPr id="308" name="Google Shape;308;p19"/>
            <p:cNvSpPr txBox="1"/>
            <p:nvPr/>
          </p:nvSpPr>
          <p:spPr>
            <a:xfrm>
              <a:off x="0" y="-57150"/>
              <a:ext cx="3089939" cy="2891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9" name="Google Shape;309;p19"/>
          <p:cNvGrpSpPr/>
          <p:nvPr/>
        </p:nvGrpSpPr>
        <p:grpSpPr>
          <a:xfrm>
            <a:off x="8324691" y="5788548"/>
            <a:ext cx="11008371" cy="959523"/>
            <a:chOff x="0" y="-57150"/>
            <a:chExt cx="3317247" cy="289141"/>
          </a:xfrm>
        </p:grpSpPr>
        <p:sp>
          <p:nvSpPr>
            <p:cNvPr id="310" name="Google Shape;310;p19"/>
            <p:cNvSpPr/>
            <p:nvPr/>
          </p:nvSpPr>
          <p:spPr>
            <a:xfrm>
              <a:off x="0" y="0"/>
              <a:ext cx="3317247" cy="231991"/>
            </a:xfrm>
            <a:custGeom>
              <a:rect b="b" l="l" r="r" t="t"/>
              <a:pathLst>
                <a:path extrusionOk="0" h="231991" w="3317247">
                  <a:moveTo>
                    <a:pt x="0" y="0"/>
                  </a:moveTo>
                  <a:lnTo>
                    <a:pt x="3317247" y="0"/>
                  </a:lnTo>
                  <a:lnTo>
                    <a:pt x="3317247" y="231991"/>
                  </a:lnTo>
                  <a:lnTo>
                    <a:pt x="0" y="231991"/>
                  </a:lnTo>
                  <a:close/>
                </a:path>
              </a:pathLst>
            </a:custGeom>
            <a:solidFill>
              <a:srgbClr val="000000"/>
            </a:solidFill>
            <a:ln>
              <a:noFill/>
            </a:ln>
          </p:spPr>
        </p:sp>
        <p:sp>
          <p:nvSpPr>
            <p:cNvPr id="311" name="Google Shape;311;p19"/>
            <p:cNvSpPr txBox="1"/>
            <p:nvPr/>
          </p:nvSpPr>
          <p:spPr>
            <a:xfrm>
              <a:off x="0" y="-57150"/>
              <a:ext cx="3317247" cy="2891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2" name="Google Shape;312;p19"/>
          <p:cNvGrpSpPr/>
          <p:nvPr/>
        </p:nvGrpSpPr>
        <p:grpSpPr>
          <a:xfrm>
            <a:off x="9079020" y="7072659"/>
            <a:ext cx="10254042" cy="959523"/>
            <a:chOff x="0" y="-57150"/>
            <a:chExt cx="3089939" cy="289141"/>
          </a:xfrm>
        </p:grpSpPr>
        <p:sp>
          <p:nvSpPr>
            <p:cNvPr id="313" name="Google Shape;313;p19"/>
            <p:cNvSpPr/>
            <p:nvPr/>
          </p:nvSpPr>
          <p:spPr>
            <a:xfrm>
              <a:off x="0" y="0"/>
              <a:ext cx="3089939" cy="231991"/>
            </a:xfrm>
            <a:custGeom>
              <a:rect b="b" l="l" r="r" t="t"/>
              <a:pathLst>
                <a:path extrusionOk="0" h="231991" w="3089939">
                  <a:moveTo>
                    <a:pt x="0" y="0"/>
                  </a:moveTo>
                  <a:lnTo>
                    <a:pt x="3089939" y="0"/>
                  </a:lnTo>
                  <a:lnTo>
                    <a:pt x="3089939" y="231991"/>
                  </a:lnTo>
                  <a:lnTo>
                    <a:pt x="0" y="231991"/>
                  </a:lnTo>
                  <a:close/>
                </a:path>
              </a:pathLst>
            </a:custGeom>
            <a:solidFill>
              <a:srgbClr val="000000"/>
            </a:solidFill>
            <a:ln>
              <a:noFill/>
            </a:ln>
          </p:spPr>
        </p:sp>
        <p:sp>
          <p:nvSpPr>
            <p:cNvPr id="314" name="Google Shape;314;p19"/>
            <p:cNvSpPr txBox="1"/>
            <p:nvPr/>
          </p:nvSpPr>
          <p:spPr>
            <a:xfrm>
              <a:off x="0" y="-57150"/>
              <a:ext cx="3089939" cy="2891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5" name="Google Shape;315;p19"/>
          <p:cNvGrpSpPr/>
          <p:nvPr/>
        </p:nvGrpSpPr>
        <p:grpSpPr>
          <a:xfrm>
            <a:off x="9079020" y="8298777"/>
            <a:ext cx="10254042" cy="959523"/>
            <a:chOff x="0" y="-57150"/>
            <a:chExt cx="3089939" cy="289141"/>
          </a:xfrm>
        </p:grpSpPr>
        <p:sp>
          <p:nvSpPr>
            <p:cNvPr id="316" name="Google Shape;316;p19"/>
            <p:cNvSpPr/>
            <p:nvPr/>
          </p:nvSpPr>
          <p:spPr>
            <a:xfrm>
              <a:off x="0" y="0"/>
              <a:ext cx="3089939" cy="231991"/>
            </a:xfrm>
            <a:custGeom>
              <a:rect b="b" l="l" r="r" t="t"/>
              <a:pathLst>
                <a:path extrusionOk="0" h="231991" w="3089939">
                  <a:moveTo>
                    <a:pt x="0" y="0"/>
                  </a:moveTo>
                  <a:lnTo>
                    <a:pt x="3089939" y="0"/>
                  </a:lnTo>
                  <a:lnTo>
                    <a:pt x="3089939" y="231991"/>
                  </a:lnTo>
                  <a:lnTo>
                    <a:pt x="0" y="231991"/>
                  </a:lnTo>
                  <a:close/>
                </a:path>
              </a:pathLst>
            </a:custGeom>
            <a:solidFill>
              <a:srgbClr val="000000"/>
            </a:solidFill>
            <a:ln>
              <a:noFill/>
            </a:ln>
          </p:spPr>
        </p:sp>
        <p:sp>
          <p:nvSpPr>
            <p:cNvPr id="317" name="Google Shape;317;p19"/>
            <p:cNvSpPr txBox="1"/>
            <p:nvPr/>
          </p:nvSpPr>
          <p:spPr>
            <a:xfrm>
              <a:off x="0" y="-57150"/>
              <a:ext cx="3089939" cy="28914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8" name="Google Shape;318;p19"/>
          <p:cNvSpPr/>
          <p:nvPr/>
        </p:nvSpPr>
        <p:spPr>
          <a:xfrm>
            <a:off x="14409230" y="359114"/>
            <a:ext cx="3111333" cy="3397198"/>
          </a:xfrm>
          <a:custGeom>
            <a:rect b="b" l="l" r="r" t="t"/>
            <a:pathLst>
              <a:path extrusionOk="0" h="3397198" w="3111333">
                <a:moveTo>
                  <a:pt x="0" y="0"/>
                </a:moveTo>
                <a:lnTo>
                  <a:pt x="3111333" y="0"/>
                </a:lnTo>
                <a:lnTo>
                  <a:pt x="3111333" y="3397198"/>
                </a:lnTo>
                <a:lnTo>
                  <a:pt x="0" y="3397198"/>
                </a:lnTo>
                <a:lnTo>
                  <a:pt x="0" y="0"/>
                </a:lnTo>
                <a:close/>
              </a:path>
            </a:pathLst>
          </a:custGeom>
          <a:blipFill rotWithShape="1">
            <a:blip r:embed="rId5">
              <a:alphaModFix/>
            </a:blip>
            <a:stretch>
              <a:fillRect b="0" l="0" r="0" t="0"/>
            </a:stretch>
          </a:blipFill>
          <a:ln>
            <a:noFill/>
          </a:ln>
        </p:spPr>
      </p:sp>
      <p:sp>
        <p:nvSpPr>
          <p:cNvPr id="319" name="Google Shape;319;p19"/>
          <p:cNvSpPr txBox="1"/>
          <p:nvPr/>
        </p:nvSpPr>
        <p:spPr>
          <a:xfrm>
            <a:off x="8324691" y="4647303"/>
            <a:ext cx="9195900" cy="4596600"/>
          </a:xfrm>
          <a:prstGeom prst="rect">
            <a:avLst/>
          </a:prstGeom>
          <a:noFill/>
          <a:ln>
            <a:noFill/>
          </a:ln>
        </p:spPr>
        <p:txBody>
          <a:bodyPr anchorCtr="0" anchor="t" bIns="0" lIns="0" spcFirstLastPara="1" rIns="0" wrap="square" tIns="0">
            <a:spAutoFit/>
          </a:bodyPr>
          <a:lstStyle/>
          <a:p>
            <a:pPr indent="0" lvl="0" marL="0" marR="0" rtl="0" algn="r">
              <a:lnSpc>
                <a:spcPct val="175000"/>
              </a:lnSpc>
              <a:spcBef>
                <a:spcPts val="0"/>
              </a:spcBef>
              <a:spcAft>
                <a:spcPts val="0"/>
              </a:spcAft>
              <a:buNone/>
            </a:pPr>
            <a:r>
              <a:rPr b="0" i="0" lang="en-US" sz="4778" u="none" cap="none" strike="noStrike">
                <a:solidFill>
                  <a:srgbClr val="FFFFFF"/>
                </a:solidFill>
                <a:latin typeface="Zilla Slab"/>
                <a:ea typeface="Zilla Slab"/>
                <a:cs typeface="Zilla Slab"/>
                <a:sym typeface="Zilla Slab"/>
              </a:rPr>
              <a:t>Lorem ipsum dolor sit amet, consectetur adipiscing elit, sed do eiusmod tempor incididunt ut labore et dolore magna aliqua.</a:t>
            </a:r>
            <a:endParaRPr/>
          </a:p>
        </p:txBody>
      </p:sp>
      <p:sp>
        <p:nvSpPr>
          <p:cNvPr id="320" name="Google Shape;320;p19"/>
          <p:cNvSpPr/>
          <p:nvPr/>
        </p:nvSpPr>
        <p:spPr>
          <a:xfrm>
            <a:off x="386615" y="5978202"/>
            <a:ext cx="2352847" cy="3837382"/>
          </a:xfrm>
          <a:custGeom>
            <a:rect b="b" l="l" r="r" t="t"/>
            <a:pathLst>
              <a:path extrusionOk="0" h="3837382" w="2352847">
                <a:moveTo>
                  <a:pt x="0" y="0"/>
                </a:moveTo>
                <a:lnTo>
                  <a:pt x="2352847" y="0"/>
                </a:lnTo>
                <a:lnTo>
                  <a:pt x="2352847" y="3837382"/>
                </a:lnTo>
                <a:lnTo>
                  <a:pt x="0" y="3837382"/>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id="325" name="Google Shape;325;p20"/>
          <p:cNvPicPr preferRelativeResize="0"/>
          <p:nvPr/>
        </p:nvPicPr>
        <p:blipFill>
          <a:blip r:embed="rId3">
            <a:alphaModFix/>
          </a:blip>
          <a:stretch>
            <a:fillRect/>
          </a:stretch>
        </p:blipFill>
        <p:spPr>
          <a:xfrm>
            <a:off x="8" y="0"/>
            <a:ext cx="18288000" cy="10286973"/>
          </a:xfrm>
          <a:prstGeom prst="rect">
            <a:avLst/>
          </a:prstGeom>
          <a:noFill/>
          <a:ln>
            <a:noFill/>
          </a:ln>
        </p:spPr>
      </p:pic>
      <p:sp>
        <p:nvSpPr>
          <p:cNvPr id="326" name="Google Shape;326;p20"/>
          <p:cNvSpPr/>
          <p:nvPr/>
        </p:nvSpPr>
        <p:spPr>
          <a:xfrm>
            <a:off x="6439672" y="754450"/>
            <a:ext cx="5408657" cy="3992572"/>
          </a:xfrm>
          <a:custGeom>
            <a:rect b="b" l="l" r="r" t="t"/>
            <a:pathLst>
              <a:path extrusionOk="0" h="3992572" w="5408657">
                <a:moveTo>
                  <a:pt x="0" y="0"/>
                </a:moveTo>
                <a:lnTo>
                  <a:pt x="5408656" y="0"/>
                </a:lnTo>
                <a:lnTo>
                  <a:pt x="5408656" y="3992572"/>
                </a:lnTo>
                <a:lnTo>
                  <a:pt x="0" y="3992572"/>
                </a:lnTo>
                <a:lnTo>
                  <a:pt x="0" y="0"/>
                </a:lnTo>
                <a:close/>
              </a:path>
            </a:pathLst>
          </a:custGeom>
          <a:blipFill rotWithShape="1">
            <a:blip r:embed="rId4">
              <a:alphaModFix/>
            </a:blip>
            <a:stretch>
              <a:fillRect b="0" l="0" r="0" t="0"/>
            </a:stretch>
          </a:blipFill>
          <a:ln>
            <a:noFill/>
          </a:ln>
        </p:spPr>
      </p:sp>
      <p:sp>
        <p:nvSpPr>
          <p:cNvPr id="327" name="Google Shape;327;p20"/>
          <p:cNvSpPr/>
          <p:nvPr/>
        </p:nvSpPr>
        <p:spPr>
          <a:xfrm rot="497451">
            <a:off x="1308064" y="693336"/>
            <a:ext cx="3312429" cy="4114800"/>
          </a:xfrm>
          <a:custGeom>
            <a:rect b="b" l="l" r="r" t="t"/>
            <a:pathLst>
              <a:path extrusionOk="0" h="4114800" w="3312429">
                <a:moveTo>
                  <a:pt x="0" y="0"/>
                </a:moveTo>
                <a:lnTo>
                  <a:pt x="3312429" y="0"/>
                </a:lnTo>
                <a:lnTo>
                  <a:pt x="3312429" y="4114800"/>
                </a:lnTo>
                <a:lnTo>
                  <a:pt x="0" y="4114800"/>
                </a:lnTo>
                <a:lnTo>
                  <a:pt x="0" y="0"/>
                </a:lnTo>
                <a:close/>
              </a:path>
            </a:pathLst>
          </a:custGeom>
          <a:blipFill rotWithShape="1">
            <a:blip r:embed="rId5">
              <a:alphaModFix/>
            </a:blip>
            <a:stretch>
              <a:fillRect b="0" l="0" r="0" t="0"/>
            </a:stretch>
          </a:blipFill>
          <a:ln>
            <a:noFill/>
          </a:ln>
        </p:spPr>
      </p:sp>
      <p:sp>
        <p:nvSpPr>
          <p:cNvPr id="328" name="Google Shape;328;p20"/>
          <p:cNvSpPr/>
          <p:nvPr/>
        </p:nvSpPr>
        <p:spPr>
          <a:xfrm rot="969791">
            <a:off x="13773651" y="1514467"/>
            <a:ext cx="3365427" cy="3224334"/>
          </a:xfrm>
          <a:custGeom>
            <a:rect b="b" l="l" r="r" t="t"/>
            <a:pathLst>
              <a:path extrusionOk="0" h="3224334" w="3365427">
                <a:moveTo>
                  <a:pt x="0" y="0"/>
                </a:moveTo>
                <a:lnTo>
                  <a:pt x="3365427" y="0"/>
                </a:lnTo>
                <a:lnTo>
                  <a:pt x="3365427" y="3224333"/>
                </a:lnTo>
                <a:lnTo>
                  <a:pt x="0" y="3224333"/>
                </a:lnTo>
                <a:lnTo>
                  <a:pt x="0" y="0"/>
                </a:lnTo>
                <a:close/>
              </a:path>
            </a:pathLst>
          </a:custGeom>
          <a:blipFill rotWithShape="1">
            <a:blip r:embed="rId6">
              <a:alphaModFix/>
            </a:blip>
            <a:stretch>
              <a:fillRect b="0" l="0" r="0" t="0"/>
            </a:stretch>
          </a:blipFill>
          <a:ln>
            <a:noFill/>
          </a:ln>
        </p:spPr>
      </p:sp>
      <p:sp>
        <p:nvSpPr>
          <p:cNvPr id="329" name="Google Shape;329;p20"/>
          <p:cNvSpPr txBox="1"/>
          <p:nvPr/>
        </p:nvSpPr>
        <p:spPr>
          <a:xfrm>
            <a:off x="7344421" y="493531"/>
            <a:ext cx="3270900" cy="3349800"/>
          </a:xfrm>
          <a:prstGeom prst="rect">
            <a:avLst/>
          </a:prstGeom>
          <a:noFill/>
          <a:ln>
            <a:noFill/>
          </a:ln>
        </p:spPr>
        <p:txBody>
          <a:bodyPr anchorCtr="0" anchor="t" bIns="0" lIns="0" spcFirstLastPara="1" rIns="0" wrap="square" tIns="0">
            <a:spAutoFit/>
          </a:bodyPr>
          <a:lstStyle/>
          <a:p>
            <a:pPr indent="0" lvl="0" marL="0" marR="0" rtl="0" algn="ctr">
              <a:lnSpc>
                <a:spcPct val="194008"/>
              </a:lnSpc>
              <a:spcBef>
                <a:spcPts val="0"/>
              </a:spcBef>
              <a:spcAft>
                <a:spcPts val="0"/>
              </a:spcAft>
              <a:buNone/>
            </a:pPr>
            <a:r>
              <a:rPr b="0" i="0" lang="en-US" sz="21763" u="none" cap="none" strike="noStrike">
                <a:solidFill>
                  <a:srgbClr val="0DDE5A"/>
                </a:solidFill>
                <a:latin typeface="Zilla Slab"/>
                <a:ea typeface="Zilla Slab"/>
                <a:cs typeface="Zilla Slab"/>
                <a:sym typeface="Zilla Slab"/>
              </a:rPr>
              <a:t>03</a:t>
            </a:r>
            <a:endParaRPr/>
          </a:p>
        </p:txBody>
      </p:sp>
      <p:sp>
        <p:nvSpPr>
          <p:cNvPr id="330" name="Google Shape;330;p20"/>
          <p:cNvSpPr txBox="1"/>
          <p:nvPr/>
        </p:nvSpPr>
        <p:spPr>
          <a:xfrm>
            <a:off x="2553176" y="5246805"/>
            <a:ext cx="13181700" cy="4001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2997" u="none" cap="none" strike="noStrike">
                <a:solidFill>
                  <a:srgbClr val="000000"/>
                </a:solidFill>
                <a:latin typeface="Zilla Slab"/>
                <a:ea typeface="Zilla Slab"/>
                <a:cs typeface="Zilla Slab"/>
                <a:sym typeface="Zilla Slab"/>
              </a:rPr>
              <a:t>EXECUTION &amp; MONITORING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id="335" name="Google Shape;335;p21"/>
          <p:cNvPicPr preferRelativeResize="0"/>
          <p:nvPr/>
        </p:nvPicPr>
        <p:blipFill>
          <a:blip r:embed="rId3">
            <a:alphaModFix/>
          </a:blip>
          <a:stretch>
            <a:fillRect/>
          </a:stretch>
        </p:blipFill>
        <p:spPr>
          <a:xfrm>
            <a:off x="8" y="0"/>
            <a:ext cx="18288000" cy="10286973"/>
          </a:xfrm>
          <a:prstGeom prst="rect">
            <a:avLst/>
          </a:prstGeom>
          <a:noFill/>
          <a:ln>
            <a:noFill/>
          </a:ln>
        </p:spPr>
      </p:pic>
      <p:grpSp>
        <p:nvGrpSpPr>
          <p:cNvPr id="336" name="Google Shape;336;p21"/>
          <p:cNvGrpSpPr/>
          <p:nvPr/>
        </p:nvGrpSpPr>
        <p:grpSpPr>
          <a:xfrm rot="-5400000">
            <a:off x="1647415" y="3708794"/>
            <a:ext cx="2174327" cy="3572186"/>
            <a:chOff x="0" y="-57150"/>
            <a:chExt cx="662559" cy="1088514"/>
          </a:xfrm>
        </p:grpSpPr>
        <p:sp>
          <p:nvSpPr>
            <p:cNvPr id="337" name="Google Shape;337;p21"/>
            <p:cNvSpPr/>
            <p:nvPr/>
          </p:nvSpPr>
          <p:spPr>
            <a:xfrm>
              <a:off x="0" y="0"/>
              <a:ext cx="662559" cy="1031364"/>
            </a:xfrm>
            <a:custGeom>
              <a:rect b="b" l="l" r="r" t="t"/>
              <a:pathLst>
                <a:path extrusionOk="0" h="1031364" w="662559">
                  <a:moveTo>
                    <a:pt x="0" y="0"/>
                  </a:moveTo>
                  <a:lnTo>
                    <a:pt x="459359" y="0"/>
                  </a:lnTo>
                  <a:lnTo>
                    <a:pt x="662559" y="515682"/>
                  </a:lnTo>
                  <a:lnTo>
                    <a:pt x="459359" y="1031364"/>
                  </a:lnTo>
                  <a:lnTo>
                    <a:pt x="0" y="1031364"/>
                  </a:lnTo>
                  <a:lnTo>
                    <a:pt x="203200" y="515682"/>
                  </a:lnTo>
                  <a:lnTo>
                    <a:pt x="0" y="0"/>
                  </a:lnTo>
                  <a:close/>
                </a:path>
              </a:pathLst>
            </a:custGeom>
            <a:solidFill>
              <a:srgbClr val="000000"/>
            </a:solidFill>
            <a:ln>
              <a:noFill/>
            </a:ln>
          </p:spPr>
        </p:sp>
        <p:sp>
          <p:nvSpPr>
            <p:cNvPr id="338" name="Google Shape;338;p21"/>
            <p:cNvSpPr txBox="1"/>
            <p:nvPr/>
          </p:nvSpPr>
          <p:spPr>
            <a:xfrm>
              <a:off x="177800" y="-57150"/>
              <a:ext cx="408559" cy="108851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9" name="Google Shape;339;p21"/>
          <p:cNvGrpSpPr/>
          <p:nvPr/>
        </p:nvGrpSpPr>
        <p:grpSpPr>
          <a:xfrm rot="-5400000">
            <a:off x="10068277" y="3708794"/>
            <a:ext cx="2174327" cy="3572186"/>
            <a:chOff x="0" y="-57150"/>
            <a:chExt cx="662559" cy="1088514"/>
          </a:xfrm>
        </p:grpSpPr>
        <p:sp>
          <p:nvSpPr>
            <p:cNvPr id="340" name="Google Shape;340;p21"/>
            <p:cNvSpPr/>
            <p:nvPr/>
          </p:nvSpPr>
          <p:spPr>
            <a:xfrm>
              <a:off x="0" y="0"/>
              <a:ext cx="662559" cy="1031364"/>
            </a:xfrm>
            <a:custGeom>
              <a:rect b="b" l="l" r="r" t="t"/>
              <a:pathLst>
                <a:path extrusionOk="0" h="1031364" w="662559">
                  <a:moveTo>
                    <a:pt x="0" y="0"/>
                  </a:moveTo>
                  <a:lnTo>
                    <a:pt x="459359" y="0"/>
                  </a:lnTo>
                  <a:lnTo>
                    <a:pt x="662559" y="515682"/>
                  </a:lnTo>
                  <a:lnTo>
                    <a:pt x="459359" y="1031364"/>
                  </a:lnTo>
                  <a:lnTo>
                    <a:pt x="0" y="1031364"/>
                  </a:lnTo>
                  <a:lnTo>
                    <a:pt x="203200" y="515682"/>
                  </a:lnTo>
                  <a:lnTo>
                    <a:pt x="0" y="0"/>
                  </a:lnTo>
                  <a:close/>
                </a:path>
              </a:pathLst>
            </a:custGeom>
            <a:solidFill>
              <a:srgbClr val="000000"/>
            </a:solidFill>
            <a:ln>
              <a:noFill/>
            </a:ln>
          </p:spPr>
        </p:sp>
        <p:sp>
          <p:nvSpPr>
            <p:cNvPr id="341" name="Google Shape;341;p21"/>
            <p:cNvSpPr txBox="1"/>
            <p:nvPr/>
          </p:nvSpPr>
          <p:spPr>
            <a:xfrm>
              <a:off x="177800" y="-57150"/>
              <a:ext cx="408559" cy="108851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2" name="Google Shape;342;p21"/>
          <p:cNvGrpSpPr/>
          <p:nvPr/>
        </p:nvGrpSpPr>
        <p:grpSpPr>
          <a:xfrm rot="5400000">
            <a:off x="6045396" y="4516028"/>
            <a:ext cx="2174327" cy="3572186"/>
            <a:chOff x="0" y="-57150"/>
            <a:chExt cx="662559" cy="1088514"/>
          </a:xfrm>
        </p:grpSpPr>
        <p:sp>
          <p:nvSpPr>
            <p:cNvPr id="343" name="Google Shape;343;p21"/>
            <p:cNvSpPr/>
            <p:nvPr/>
          </p:nvSpPr>
          <p:spPr>
            <a:xfrm>
              <a:off x="0" y="0"/>
              <a:ext cx="662559" cy="1031364"/>
            </a:xfrm>
            <a:custGeom>
              <a:rect b="b" l="l" r="r" t="t"/>
              <a:pathLst>
                <a:path extrusionOk="0" h="1031364" w="662559">
                  <a:moveTo>
                    <a:pt x="0" y="0"/>
                  </a:moveTo>
                  <a:lnTo>
                    <a:pt x="459359" y="0"/>
                  </a:lnTo>
                  <a:lnTo>
                    <a:pt x="662559" y="515682"/>
                  </a:lnTo>
                  <a:lnTo>
                    <a:pt x="459359" y="1031364"/>
                  </a:lnTo>
                  <a:lnTo>
                    <a:pt x="0" y="1031364"/>
                  </a:lnTo>
                  <a:lnTo>
                    <a:pt x="203200" y="515682"/>
                  </a:lnTo>
                  <a:lnTo>
                    <a:pt x="0" y="0"/>
                  </a:lnTo>
                  <a:close/>
                </a:path>
              </a:pathLst>
            </a:custGeom>
            <a:solidFill>
              <a:srgbClr val="0DDE5A"/>
            </a:solidFill>
            <a:ln>
              <a:noFill/>
            </a:ln>
          </p:spPr>
        </p:sp>
        <p:sp>
          <p:nvSpPr>
            <p:cNvPr id="344" name="Google Shape;344;p21"/>
            <p:cNvSpPr txBox="1"/>
            <p:nvPr/>
          </p:nvSpPr>
          <p:spPr>
            <a:xfrm>
              <a:off x="177800" y="-57150"/>
              <a:ext cx="408559" cy="108851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5" name="Google Shape;345;p21"/>
          <p:cNvGrpSpPr/>
          <p:nvPr/>
        </p:nvGrpSpPr>
        <p:grpSpPr>
          <a:xfrm rot="5400000">
            <a:off x="14466259" y="4516028"/>
            <a:ext cx="2174327" cy="3572186"/>
            <a:chOff x="0" y="-57150"/>
            <a:chExt cx="662559" cy="1088514"/>
          </a:xfrm>
        </p:grpSpPr>
        <p:sp>
          <p:nvSpPr>
            <p:cNvPr id="346" name="Google Shape;346;p21"/>
            <p:cNvSpPr/>
            <p:nvPr/>
          </p:nvSpPr>
          <p:spPr>
            <a:xfrm>
              <a:off x="0" y="0"/>
              <a:ext cx="662559" cy="1031364"/>
            </a:xfrm>
            <a:custGeom>
              <a:rect b="b" l="l" r="r" t="t"/>
              <a:pathLst>
                <a:path extrusionOk="0" h="1031364" w="662559">
                  <a:moveTo>
                    <a:pt x="0" y="0"/>
                  </a:moveTo>
                  <a:lnTo>
                    <a:pt x="459359" y="0"/>
                  </a:lnTo>
                  <a:lnTo>
                    <a:pt x="662559" y="515682"/>
                  </a:lnTo>
                  <a:lnTo>
                    <a:pt x="459359" y="1031364"/>
                  </a:lnTo>
                  <a:lnTo>
                    <a:pt x="0" y="1031364"/>
                  </a:lnTo>
                  <a:lnTo>
                    <a:pt x="203200" y="515682"/>
                  </a:lnTo>
                  <a:lnTo>
                    <a:pt x="0" y="0"/>
                  </a:lnTo>
                  <a:close/>
                </a:path>
              </a:pathLst>
            </a:custGeom>
            <a:solidFill>
              <a:srgbClr val="0DDE5A"/>
            </a:solidFill>
            <a:ln>
              <a:noFill/>
            </a:ln>
          </p:spPr>
        </p:sp>
        <p:sp>
          <p:nvSpPr>
            <p:cNvPr id="347" name="Google Shape;347;p21"/>
            <p:cNvSpPr txBox="1"/>
            <p:nvPr/>
          </p:nvSpPr>
          <p:spPr>
            <a:xfrm>
              <a:off x="177800" y="-57150"/>
              <a:ext cx="408559" cy="108851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8" name="Google Shape;348;p21"/>
          <p:cNvSpPr/>
          <p:nvPr/>
        </p:nvSpPr>
        <p:spPr>
          <a:xfrm>
            <a:off x="2315525" y="4768639"/>
            <a:ext cx="913868" cy="937738"/>
          </a:xfrm>
          <a:custGeom>
            <a:rect b="b" l="l" r="r" t="t"/>
            <a:pathLst>
              <a:path extrusionOk="0" h="937738" w="913868">
                <a:moveTo>
                  <a:pt x="0" y="0"/>
                </a:moveTo>
                <a:lnTo>
                  <a:pt x="913869" y="0"/>
                </a:lnTo>
                <a:lnTo>
                  <a:pt x="913869" y="937739"/>
                </a:lnTo>
                <a:lnTo>
                  <a:pt x="0" y="937739"/>
                </a:lnTo>
                <a:lnTo>
                  <a:pt x="0" y="0"/>
                </a:lnTo>
                <a:close/>
              </a:path>
            </a:pathLst>
          </a:custGeom>
          <a:blipFill rotWithShape="1">
            <a:blip r:embed="rId4">
              <a:alphaModFix/>
            </a:blip>
            <a:stretch>
              <a:fillRect b="0" l="0" r="0" t="0"/>
            </a:stretch>
          </a:blipFill>
          <a:ln>
            <a:noFill/>
          </a:ln>
        </p:spPr>
      </p:sp>
      <p:sp>
        <p:nvSpPr>
          <p:cNvPr id="349" name="Google Shape;349;p21"/>
          <p:cNvSpPr/>
          <p:nvPr/>
        </p:nvSpPr>
        <p:spPr>
          <a:xfrm>
            <a:off x="10695385" y="4669708"/>
            <a:ext cx="1005244" cy="1090501"/>
          </a:xfrm>
          <a:custGeom>
            <a:rect b="b" l="l" r="r" t="t"/>
            <a:pathLst>
              <a:path extrusionOk="0" h="1090501" w="1005244">
                <a:moveTo>
                  <a:pt x="0" y="0"/>
                </a:moveTo>
                <a:lnTo>
                  <a:pt x="1005244" y="0"/>
                </a:lnTo>
                <a:lnTo>
                  <a:pt x="1005244" y="1090500"/>
                </a:lnTo>
                <a:lnTo>
                  <a:pt x="0" y="1090500"/>
                </a:lnTo>
                <a:lnTo>
                  <a:pt x="0" y="0"/>
                </a:lnTo>
                <a:close/>
              </a:path>
            </a:pathLst>
          </a:custGeom>
          <a:blipFill rotWithShape="1">
            <a:blip r:embed="rId5">
              <a:alphaModFix/>
            </a:blip>
            <a:stretch>
              <a:fillRect b="0" l="0" r="0" t="0"/>
            </a:stretch>
          </a:blipFill>
          <a:ln>
            <a:noFill/>
          </a:ln>
        </p:spPr>
      </p:sp>
      <p:sp>
        <p:nvSpPr>
          <p:cNvPr id="350" name="Google Shape;350;p21"/>
          <p:cNvSpPr/>
          <p:nvPr/>
        </p:nvSpPr>
        <p:spPr>
          <a:xfrm>
            <a:off x="6593840" y="6059642"/>
            <a:ext cx="857703" cy="1003695"/>
          </a:xfrm>
          <a:custGeom>
            <a:rect b="b" l="l" r="r" t="t"/>
            <a:pathLst>
              <a:path extrusionOk="0" h="1003695" w="857703">
                <a:moveTo>
                  <a:pt x="0" y="0"/>
                </a:moveTo>
                <a:lnTo>
                  <a:pt x="857702" y="0"/>
                </a:lnTo>
                <a:lnTo>
                  <a:pt x="857702" y="1003695"/>
                </a:lnTo>
                <a:lnTo>
                  <a:pt x="0" y="1003695"/>
                </a:lnTo>
                <a:lnTo>
                  <a:pt x="0" y="0"/>
                </a:lnTo>
                <a:close/>
              </a:path>
            </a:pathLst>
          </a:custGeom>
          <a:blipFill rotWithShape="1">
            <a:blip r:embed="rId6">
              <a:alphaModFix/>
            </a:blip>
            <a:stretch>
              <a:fillRect b="0" l="0" r="0" t="0"/>
            </a:stretch>
          </a:blipFill>
          <a:ln>
            <a:noFill/>
          </a:ln>
        </p:spPr>
      </p:sp>
      <p:sp>
        <p:nvSpPr>
          <p:cNvPr id="351" name="Google Shape;351;p21"/>
          <p:cNvSpPr/>
          <p:nvPr/>
        </p:nvSpPr>
        <p:spPr>
          <a:xfrm>
            <a:off x="14898756" y="6067754"/>
            <a:ext cx="959935" cy="933755"/>
          </a:xfrm>
          <a:custGeom>
            <a:rect b="b" l="l" r="r" t="t"/>
            <a:pathLst>
              <a:path extrusionOk="0" h="933755" w="959935">
                <a:moveTo>
                  <a:pt x="0" y="0"/>
                </a:moveTo>
                <a:lnTo>
                  <a:pt x="959935" y="0"/>
                </a:lnTo>
                <a:lnTo>
                  <a:pt x="959935" y="933756"/>
                </a:lnTo>
                <a:lnTo>
                  <a:pt x="0" y="933756"/>
                </a:lnTo>
                <a:lnTo>
                  <a:pt x="0" y="0"/>
                </a:lnTo>
                <a:close/>
              </a:path>
            </a:pathLst>
          </a:custGeom>
          <a:blipFill rotWithShape="1">
            <a:blip r:embed="rId7">
              <a:alphaModFix/>
            </a:blip>
            <a:stretch>
              <a:fillRect b="0" l="0" r="0" t="0"/>
            </a:stretch>
          </a:blipFill>
          <a:ln>
            <a:noFill/>
          </a:ln>
        </p:spPr>
      </p:sp>
      <p:sp>
        <p:nvSpPr>
          <p:cNvPr id="352" name="Google Shape;352;p21"/>
          <p:cNvSpPr txBox="1"/>
          <p:nvPr/>
        </p:nvSpPr>
        <p:spPr>
          <a:xfrm>
            <a:off x="2039956" y="729692"/>
            <a:ext cx="14208087" cy="1460354"/>
          </a:xfrm>
          <a:prstGeom prst="rect">
            <a:avLst/>
          </a:prstGeom>
          <a:noFill/>
          <a:ln>
            <a:noFill/>
          </a:ln>
        </p:spPr>
        <p:txBody>
          <a:bodyPr anchorCtr="0" anchor="t" bIns="0" lIns="0" spcFirstLastPara="1" rIns="0" wrap="square" tIns="0">
            <a:spAutoFit/>
          </a:bodyPr>
          <a:lstStyle/>
          <a:p>
            <a:pPr indent="0" lvl="0" marL="0" marR="0" rtl="0" algn="ctr">
              <a:lnSpc>
                <a:spcPct val="121002"/>
              </a:lnSpc>
              <a:spcBef>
                <a:spcPts val="0"/>
              </a:spcBef>
              <a:spcAft>
                <a:spcPts val="0"/>
              </a:spcAft>
              <a:buNone/>
            </a:pPr>
            <a:r>
              <a:rPr b="0" i="0" lang="en-US" sz="9518" u="none" cap="none" strike="noStrike">
                <a:solidFill>
                  <a:srgbClr val="000000"/>
                </a:solidFill>
                <a:latin typeface="Zilla Slab"/>
                <a:ea typeface="Zilla Slab"/>
                <a:cs typeface="Zilla Slab"/>
                <a:sym typeface="Zilla Slab"/>
              </a:rPr>
              <a:t>IMPLEMENTATION PLAN</a:t>
            </a:r>
            <a:endParaRPr/>
          </a:p>
        </p:txBody>
      </p:sp>
      <p:sp>
        <p:nvSpPr>
          <p:cNvPr id="353" name="Google Shape;353;p21"/>
          <p:cNvSpPr txBox="1"/>
          <p:nvPr/>
        </p:nvSpPr>
        <p:spPr>
          <a:xfrm>
            <a:off x="2075620" y="2960426"/>
            <a:ext cx="1393678" cy="1438419"/>
          </a:xfrm>
          <a:prstGeom prst="rect">
            <a:avLst/>
          </a:prstGeom>
          <a:noFill/>
          <a:ln>
            <a:noFill/>
          </a:ln>
        </p:spPr>
        <p:txBody>
          <a:bodyPr anchorCtr="0" anchor="t" bIns="0" lIns="0" spcFirstLastPara="1" rIns="0" wrap="square" tIns="0">
            <a:spAutoFit/>
          </a:bodyPr>
          <a:lstStyle/>
          <a:p>
            <a:pPr indent="0" lvl="0" marL="0" marR="0" rtl="0" algn="ctr">
              <a:lnSpc>
                <a:spcPct val="121002"/>
              </a:lnSpc>
              <a:spcBef>
                <a:spcPts val="0"/>
              </a:spcBef>
              <a:spcAft>
                <a:spcPts val="0"/>
              </a:spcAft>
              <a:buNone/>
            </a:pPr>
            <a:r>
              <a:rPr b="0" i="0" lang="en-US" sz="9318" u="none" cap="none" strike="noStrike">
                <a:solidFill>
                  <a:srgbClr val="000000"/>
                </a:solidFill>
                <a:latin typeface="Zilla Slab"/>
                <a:ea typeface="Zilla Slab"/>
                <a:cs typeface="Zilla Slab"/>
                <a:sym typeface="Zilla Slab"/>
              </a:rPr>
              <a:t>01</a:t>
            </a:r>
            <a:endParaRPr/>
          </a:p>
        </p:txBody>
      </p:sp>
      <p:sp>
        <p:nvSpPr>
          <p:cNvPr id="354" name="Google Shape;354;p21"/>
          <p:cNvSpPr txBox="1"/>
          <p:nvPr/>
        </p:nvSpPr>
        <p:spPr>
          <a:xfrm>
            <a:off x="10501168" y="2960426"/>
            <a:ext cx="1393678" cy="1438419"/>
          </a:xfrm>
          <a:prstGeom prst="rect">
            <a:avLst/>
          </a:prstGeom>
          <a:noFill/>
          <a:ln>
            <a:noFill/>
          </a:ln>
        </p:spPr>
        <p:txBody>
          <a:bodyPr anchorCtr="0" anchor="t" bIns="0" lIns="0" spcFirstLastPara="1" rIns="0" wrap="square" tIns="0">
            <a:spAutoFit/>
          </a:bodyPr>
          <a:lstStyle/>
          <a:p>
            <a:pPr indent="0" lvl="0" marL="0" marR="0" rtl="0" algn="ctr">
              <a:lnSpc>
                <a:spcPct val="121002"/>
              </a:lnSpc>
              <a:spcBef>
                <a:spcPts val="0"/>
              </a:spcBef>
              <a:spcAft>
                <a:spcPts val="0"/>
              </a:spcAft>
              <a:buNone/>
            </a:pPr>
            <a:r>
              <a:rPr b="0" i="0" lang="en-US" sz="9318" u="none" cap="none" strike="noStrike">
                <a:solidFill>
                  <a:srgbClr val="000000"/>
                </a:solidFill>
                <a:latin typeface="Zilla Slab"/>
                <a:ea typeface="Zilla Slab"/>
                <a:cs typeface="Zilla Slab"/>
                <a:sym typeface="Zilla Slab"/>
              </a:rPr>
              <a:t>03</a:t>
            </a:r>
            <a:endParaRPr/>
          </a:p>
        </p:txBody>
      </p:sp>
      <p:sp>
        <p:nvSpPr>
          <p:cNvPr id="355" name="Google Shape;355;p21"/>
          <p:cNvSpPr txBox="1"/>
          <p:nvPr/>
        </p:nvSpPr>
        <p:spPr>
          <a:xfrm>
            <a:off x="6325852" y="7370235"/>
            <a:ext cx="1393678" cy="1438419"/>
          </a:xfrm>
          <a:prstGeom prst="rect">
            <a:avLst/>
          </a:prstGeom>
          <a:noFill/>
          <a:ln>
            <a:noFill/>
          </a:ln>
        </p:spPr>
        <p:txBody>
          <a:bodyPr anchorCtr="0" anchor="t" bIns="0" lIns="0" spcFirstLastPara="1" rIns="0" wrap="square" tIns="0">
            <a:spAutoFit/>
          </a:bodyPr>
          <a:lstStyle/>
          <a:p>
            <a:pPr indent="0" lvl="0" marL="0" marR="0" rtl="0" algn="ctr">
              <a:lnSpc>
                <a:spcPct val="121002"/>
              </a:lnSpc>
              <a:spcBef>
                <a:spcPts val="0"/>
              </a:spcBef>
              <a:spcAft>
                <a:spcPts val="0"/>
              </a:spcAft>
              <a:buNone/>
            </a:pPr>
            <a:r>
              <a:rPr b="0" i="0" lang="en-US" sz="9318" u="none" cap="none" strike="noStrike">
                <a:solidFill>
                  <a:srgbClr val="000000"/>
                </a:solidFill>
                <a:latin typeface="Zilla Slab"/>
                <a:ea typeface="Zilla Slab"/>
                <a:cs typeface="Zilla Slab"/>
                <a:sym typeface="Zilla Slab"/>
              </a:rPr>
              <a:t>02</a:t>
            </a:r>
            <a:endParaRPr/>
          </a:p>
        </p:txBody>
      </p:sp>
      <p:sp>
        <p:nvSpPr>
          <p:cNvPr id="356" name="Google Shape;356;p21"/>
          <p:cNvSpPr txBox="1"/>
          <p:nvPr/>
        </p:nvSpPr>
        <p:spPr>
          <a:xfrm>
            <a:off x="14681884" y="7370235"/>
            <a:ext cx="1393678" cy="1435966"/>
          </a:xfrm>
          <a:prstGeom prst="rect">
            <a:avLst/>
          </a:prstGeom>
          <a:noFill/>
          <a:ln>
            <a:noFill/>
          </a:ln>
        </p:spPr>
        <p:txBody>
          <a:bodyPr anchorCtr="0" anchor="t" bIns="0" lIns="0" spcFirstLastPara="1" rIns="0" wrap="square" tIns="0">
            <a:spAutoFit/>
          </a:bodyPr>
          <a:lstStyle/>
          <a:p>
            <a:pPr indent="0" lvl="0" marL="0" marR="0" rtl="0" algn="ctr">
              <a:lnSpc>
                <a:spcPct val="121002"/>
              </a:lnSpc>
              <a:spcBef>
                <a:spcPts val="0"/>
              </a:spcBef>
              <a:spcAft>
                <a:spcPts val="0"/>
              </a:spcAft>
              <a:buNone/>
            </a:pPr>
            <a:r>
              <a:rPr b="0" i="0" lang="en-US" sz="9318" u="none" cap="none" strike="noStrike">
                <a:solidFill>
                  <a:srgbClr val="000000"/>
                </a:solidFill>
                <a:latin typeface="Zilla Slab"/>
                <a:ea typeface="Zilla Slab"/>
                <a:cs typeface="Zilla Slab"/>
                <a:sym typeface="Zilla Slab"/>
              </a:rPr>
              <a:t>04</a:t>
            </a:r>
            <a:endParaRPr/>
          </a:p>
        </p:txBody>
      </p:sp>
      <p:sp>
        <p:nvSpPr>
          <p:cNvPr id="357" name="Google Shape;357;p21"/>
          <p:cNvSpPr txBox="1"/>
          <p:nvPr/>
        </p:nvSpPr>
        <p:spPr>
          <a:xfrm>
            <a:off x="1394556" y="6925310"/>
            <a:ext cx="2831700" cy="23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Ubuntu"/>
                <a:ea typeface="Ubuntu"/>
                <a:cs typeface="Ubuntu"/>
                <a:sym typeface="Ubuntu"/>
              </a:rPr>
              <a:t>Lorem ipsum dolor sit amet, consectetur adipiscing elit, sed do eiusmod tempor incididunt ut labore et dolore magna aliqua.</a:t>
            </a:r>
            <a:endParaRPr/>
          </a:p>
        </p:txBody>
      </p:sp>
      <p:sp>
        <p:nvSpPr>
          <p:cNvPr id="358" name="Google Shape;358;p21"/>
          <p:cNvSpPr txBox="1"/>
          <p:nvPr/>
        </p:nvSpPr>
        <p:spPr>
          <a:xfrm>
            <a:off x="9855053" y="6925310"/>
            <a:ext cx="2831700" cy="23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Ubuntu"/>
                <a:ea typeface="Ubuntu"/>
                <a:cs typeface="Ubuntu"/>
                <a:sym typeface="Ubuntu"/>
              </a:rPr>
              <a:t>Lorem ipsum dolor sit amet, consectetur adipiscing elit, sed do eiusmod tempor incididunt ut labore et dolore magna aliqua.</a:t>
            </a:r>
            <a:endParaRPr/>
          </a:p>
        </p:txBody>
      </p:sp>
      <p:sp>
        <p:nvSpPr>
          <p:cNvPr id="359" name="Google Shape;359;p21"/>
          <p:cNvSpPr txBox="1"/>
          <p:nvPr/>
        </p:nvSpPr>
        <p:spPr>
          <a:xfrm>
            <a:off x="5606880" y="2753362"/>
            <a:ext cx="2831700" cy="23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Ubuntu"/>
                <a:ea typeface="Ubuntu"/>
                <a:cs typeface="Ubuntu"/>
                <a:sym typeface="Ubuntu"/>
              </a:rPr>
              <a:t>Lorem ipsum dolor sit amet, consectetur adipiscing elit, sed do eiusmod tempor incididunt ut labore et dolore magna aliqua.</a:t>
            </a:r>
            <a:endParaRPr/>
          </a:p>
        </p:txBody>
      </p:sp>
      <p:sp>
        <p:nvSpPr>
          <p:cNvPr id="360" name="Google Shape;360;p21"/>
          <p:cNvSpPr txBox="1"/>
          <p:nvPr/>
        </p:nvSpPr>
        <p:spPr>
          <a:xfrm>
            <a:off x="14055959" y="2753362"/>
            <a:ext cx="2831700" cy="23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000000"/>
                </a:solidFill>
                <a:latin typeface="Ubuntu"/>
                <a:ea typeface="Ubuntu"/>
                <a:cs typeface="Ubuntu"/>
                <a:sym typeface="Ubuntu"/>
              </a:rPr>
              <a:t>Lorem ipsum dolor sit amet, consectetur adipiscing elit, sed do eiusmod tempor incididunt ut labore et dolore magna aliqua.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pic>
        <p:nvPicPr>
          <p:cNvPr id="365" name="Google Shape;365;p22"/>
          <p:cNvPicPr preferRelativeResize="0"/>
          <p:nvPr/>
        </p:nvPicPr>
        <p:blipFill>
          <a:blip r:embed="rId3">
            <a:alphaModFix/>
          </a:blip>
          <a:stretch>
            <a:fillRect/>
          </a:stretch>
        </p:blipFill>
        <p:spPr>
          <a:xfrm>
            <a:off x="8" y="0"/>
            <a:ext cx="18288000" cy="10286973"/>
          </a:xfrm>
          <a:prstGeom prst="rect">
            <a:avLst/>
          </a:prstGeom>
          <a:noFill/>
          <a:ln>
            <a:noFill/>
          </a:ln>
        </p:spPr>
      </p:pic>
      <p:sp>
        <p:nvSpPr>
          <p:cNvPr id="366" name="Google Shape;366;p22"/>
          <p:cNvSpPr txBox="1"/>
          <p:nvPr/>
        </p:nvSpPr>
        <p:spPr>
          <a:xfrm>
            <a:off x="1192467" y="573761"/>
            <a:ext cx="15903066" cy="1468860"/>
          </a:xfrm>
          <a:prstGeom prst="rect">
            <a:avLst/>
          </a:prstGeom>
          <a:noFill/>
          <a:ln>
            <a:noFill/>
          </a:ln>
        </p:spPr>
        <p:txBody>
          <a:bodyPr anchorCtr="0" anchor="t" bIns="0" lIns="0" spcFirstLastPara="1" rIns="0" wrap="square" tIns="0">
            <a:spAutoFit/>
          </a:bodyPr>
          <a:lstStyle/>
          <a:p>
            <a:pPr indent="0" lvl="0" marL="0" marR="0" rtl="0" algn="ctr">
              <a:lnSpc>
                <a:spcPct val="120991"/>
              </a:lnSpc>
              <a:spcBef>
                <a:spcPts val="0"/>
              </a:spcBef>
              <a:spcAft>
                <a:spcPts val="0"/>
              </a:spcAft>
              <a:buNone/>
            </a:pPr>
            <a:r>
              <a:rPr b="0" i="0" lang="en-US" sz="9518" u="none" cap="none" strike="noStrike">
                <a:solidFill>
                  <a:srgbClr val="000000"/>
                </a:solidFill>
                <a:latin typeface="Zilla Slab"/>
                <a:ea typeface="Zilla Slab"/>
                <a:cs typeface="Zilla Slab"/>
                <a:sym typeface="Zilla Slab"/>
              </a:rPr>
              <a:t>PROJECT MANAGEMENT</a:t>
            </a:r>
            <a:endParaRPr/>
          </a:p>
        </p:txBody>
      </p:sp>
      <p:graphicFrame>
        <p:nvGraphicFramePr>
          <p:cNvPr id="367" name="Google Shape;367;p22"/>
          <p:cNvGraphicFramePr/>
          <p:nvPr/>
        </p:nvGraphicFramePr>
        <p:xfrm>
          <a:off x="1154367" y="2363554"/>
          <a:ext cx="3000000" cy="3000000"/>
        </p:xfrm>
        <a:graphic>
          <a:graphicData uri="http://schemas.openxmlformats.org/drawingml/2006/table">
            <a:tbl>
              <a:tblPr>
                <a:noFill/>
                <a:tableStyleId>{CDA2AF65-92B4-4ED8-B803-4FEEA7007D6A}</a:tableStyleId>
              </a:tblPr>
              <a:tblGrid>
                <a:gridCol w="3188225"/>
                <a:gridCol w="3188225"/>
                <a:gridCol w="3188225"/>
                <a:gridCol w="3188225"/>
                <a:gridCol w="3188225"/>
              </a:tblGrid>
              <a:tr h="1723675">
                <a:tc>
                  <a:txBody>
                    <a:bodyPr/>
                    <a:lstStyle/>
                    <a:p>
                      <a:pPr indent="0" lvl="0" marL="0" marR="0" rtl="0" algn="ctr">
                        <a:lnSpc>
                          <a:spcPct val="140014"/>
                        </a:lnSpc>
                        <a:spcBef>
                          <a:spcPts val="0"/>
                        </a:spcBef>
                        <a:spcAft>
                          <a:spcPts val="0"/>
                        </a:spcAft>
                        <a:buNone/>
                      </a:pPr>
                      <a:r>
                        <a:rPr b="1" lang="en-US" sz="2799" u="none" cap="none" strike="noStrike">
                          <a:solidFill>
                            <a:srgbClr val="000000"/>
                          </a:solidFill>
                          <a:latin typeface="Ubuntu"/>
                          <a:ea typeface="Ubuntu"/>
                          <a:cs typeface="Ubuntu"/>
                          <a:sym typeface="Ubuntu"/>
                        </a:rPr>
                        <a:t>Projects</a:t>
                      </a:r>
                      <a:endParaRPr sz="1100" u="none" cap="none" strike="noStrike"/>
                    </a:p>
                  </a:txBody>
                  <a:tcPr marT="57150" marB="57150" marR="57150" marL="5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140014"/>
                        </a:lnSpc>
                        <a:spcBef>
                          <a:spcPts val="0"/>
                        </a:spcBef>
                        <a:spcAft>
                          <a:spcPts val="0"/>
                        </a:spcAft>
                        <a:buNone/>
                      </a:pPr>
                      <a:r>
                        <a:rPr b="1" lang="en-US" sz="2799" u="none" cap="none" strike="noStrike">
                          <a:solidFill>
                            <a:srgbClr val="000000"/>
                          </a:solidFill>
                          <a:latin typeface="Ubuntu"/>
                          <a:ea typeface="Ubuntu"/>
                          <a:cs typeface="Ubuntu"/>
                          <a:sym typeface="Ubuntu"/>
                        </a:rPr>
                        <a:t>Start Date</a:t>
                      </a:r>
                      <a:endParaRPr sz="1100" u="none" cap="none" strike="noStrike"/>
                    </a:p>
                  </a:txBody>
                  <a:tcPr marT="57150" marB="57150" marR="57150" marL="5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140014"/>
                        </a:lnSpc>
                        <a:spcBef>
                          <a:spcPts val="0"/>
                        </a:spcBef>
                        <a:spcAft>
                          <a:spcPts val="0"/>
                        </a:spcAft>
                        <a:buNone/>
                      </a:pPr>
                      <a:r>
                        <a:rPr b="1" lang="en-US" sz="2799" u="none" cap="none" strike="noStrike">
                          <a:solidFill>
                            <a:srgbClr val="000000"/>
                          </a:solidFill>
                          <a:latin typeface="Ubuntu"/>
                          <a:ea typeface="Ubuntu"/>
                          <a:cs typeface="Ubuntu"/>
                          <a:sym typeface="Ubuntu"/>
                        </a:rPr>
                        <a:t>End Date</a:t>
                      </a:r>
                      <a:endParaRPr sz="1100" u="none" cap="none" strike="noStrike"/>
                    </a:p>
                  </a:txBody>
                  <a:tcPr marT="57150" marB="57150" marR="57150" marL="5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140014"/>
                        </a:lnSpc>
                        <a:spcBef>
                          <a:spcPts val="0"/>
                        </a:spcBef>
                        <a:spcAft>
                          <a:spcPts val="0"/>
                        </a:spcAft>
                        <a:buNone/>
                      </a:pPr>
                      <a:r>
                        <a:rPr b="1" lang="en-US" sz="2799" u="none" cap="none" strike="noStrike">
                          <a:solidFill>
                            <a:srgbClr val="000000"/>
                          </a:solidFill>
                          <a:latin typeface="Ubuntu"/>
                          <a:ea typeface="Ubuntu"/>
                          <a:cs typeface="Ubuntu"/>
                          <a:sym typeface="Ubuntu"/>
                        </a:rPr>
                        <a:t>Days</a:t>
                      </a:r>
                      <a:endParaRPr sz="1100" u="none" cap="none" strike="noStrike"/>
                    </a:p>
                  </a:txBody>
                  <a:tcPr marT="57150" marB="57150" marR="57150" marL="5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140014"/>
                        </a:lnSpc>
                        <a:spcBef>
                          <a:spcPts val="0"/>
                        </a:spcBef>
                        <a:spcAft>
                          <a:spcPts val="0"/>
                        </a:spcAft>
                        <a:buNone/>
                      </a:pPr>
                      <a:r>
                        <a:rPr b="1" lang="en-US" sz="2799" u="none" cap="none" strike="noStrike">
                          <a:solidFill>
                            <a:srgbClr val="000000"/>
                          </a:solidFill>
                          <a:latin typeface="Ubuntu"/>
                          <a:ea typeface="Ubuntu"/>
                          <a:cs typeface="Ubuntu"/>
                          <a:sym typeface="Ubuntu"/>
                        </a:rPr>
                        <a:t>Status</a:t>
                      </a:r>
                      <a:endParaRPr sz="1100" u="none" cap="none" strike="noStrike"/>
                    </a:p>
                  </a:txBody>
                  <a:tcPr marT="57150" marB="57150" marR="57150" marL="5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1723675">
                <a:tc>
                  <a:txBody>
                    <a:bodyPr/>
                    <a:lstStyle/>
                    <a:p>
                      <a:pPr indent="0" lvl="0" marL="0" marR="0" rtl="0" algn="ctr">
                        <a:lnSpc>
                          <a:spcPct val="140015"/>
                        </a:lnSpc>
                        <a:spcBef>
                          <a:spcPts val="0"/>
                        </a:spcBef>
                        <a:spcAft>
                          <a:spcPts val="0"/>
                        </a:spcAft>
                        <a:buNone/>
                      </a:pPr>
                      <a:r>
                        <a:rPr lang="en-US" sz="2599" u="none" cap="none" strike="noStrike">
                          <a:solidFill>
                            <a:srgbClr val="000000"/>
                          </a:solidFill>
                          <a:latin typeface="Ubuntu"/>
                          <a:ea typeface="Ubuntu"/>
                          <a:cs typeface="Ubuntu"/>
                          <a:sym typeface="Ubuntu"/>
                        </a:rPr>
                        <a:t>Project 01</a:t>
                      </a:r>
                      <a:endParaRPr sz="1100" u="none" cap="none" strike="noStrike"/>
                    </a:p>
                  </a:txBody>
                  <a:tcPr marT="57150" marB="57150" marR="57150" marL="5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140015"/>
                        </a:lnSpc>
                        <a:spcBef>
                          <a:spcPts val="0"/>
                        </a:spcBef>
                        <a:spcAft>
                          <a:spcPts val="0"/>
                        </a:spcAft>
                        <a:buNone/>
                      </a:pPr>
                      <a:r>
                        <a:rPr lang="en-US" sz="2599" u="none" cap="none" strike="noStrike">
                          <a:solidFill>
                            <a:srgbClr val="000000"/>
                          </a:solidFill>
                          <a:latin typeface="Ubuntu"/>
                          <a:ea typeface="Ubuntu"/>
                          <a:cs typeface="Ubuntu"/>
                          <a:sym typeface="Ubuntu"/>
                        </a:rPr>
                        <a:t>July 1 2025</a:t>
                      </a:r>
                      <a:endParaRPr sz="1100" u="none" cap="none" strike="noStrike"/>
                    </a:p>
                  </a:txBody>
                  <a:tcPr marT="57150" marB="57150" marR="57150" marL="5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140015"/>
                        </a:lnSpc>
                        <a:spcBef>
                          <a:spcPts val="0"/>
                        </a:spcBef>
                        <a:spcAft>
                          <a:spcPts val="0"/>
                        </a:spcAft>
                        <a:buNone/>
                      </a:pPr>
                      <a:r>
                        <a:rPr lang="en-US" sz="2599" u="none" cap="none" strike="noStrike">
                          <a:solidFill>
                            <a:srgbClr val="000000"/>
                          </a:solidFill>
                          <a:latin typeface="Ubuntu"/>
                          <a:ea typeface="Ubuntu"/>
                          <a:cs typeface="Ubuntu"/>
                          <a:sym typeface="Ubuntu"/>
                        </a:rPr>
                        <a:t>July 4 2025</a:t>
                      </a:r>
                      <a:endParaRPr sz="1100" u="none" cap="none" strike="noStrike"/>
                    </a:p>
                  </a:txBody>
                  <a:tcPr marT="57150" marB="57150" marR="57150" marL="5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140015"/>
                        </a:lnSpc>
                        <a:spcBef>
                          <a:spcPts val="0"/>
                        </a:spcBef>
                        <a:spcAft>
                          <a:spcPts val="0"/>
                        </a:spcAft>
                        <a:buNone/>
                      </a:pPr>
                      <a:r>
                        <a:rPr lang="en-US" sz="2599" u="none" cap="none" strike="noStrike">
                          <a:solidFill>
                            <a:srgbClr val="000000"/>
                          </a:solidFill>
                          <a:latin typeface="Ubuntu"/>
                          <a:ea typeface="Ubuntu"/>
                          <a:cs typeface="Ubuntu"/>
                          <a:sym typeface="Ubuntu"/>
                        </a:rPr>
                        <a:t>4 days</a:t>
                      </a:r>
                      <a:endParaRPr sz="1100" u="none" cap="none" strike="noStrike"/>
                    </a:p>
                  </a:txBody>
                  <a:tcPr marT="57150" marB="57150" marR="57150" marL="5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330818"/>
                        </a:lnSpc>
                        <a:spcBef>
                          <a:spcPts val="0"/>
                        </a:spcBef>
                        <a:spcAft>
                          <a:spcPts val="0"/>
                        </a:spcAft>
                        <a:buNone/>
                      </a:pPr>
                      <a:r>
                        <a:t/>
                      </a:r>
                      <a:endParaRPr sz="1100" u="none" cap="none" strike="noStrike"/>
                    </a:p>
                  </a:txBody>
                  <a:tcPr marT="57150" marB="57150" marR="57150" marL="5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1723675">
                <a:tc>
                  <a:txBody>
                    <a:bodyPr/>
                    <a:lstStyle/>
                    <a:p>
                      <a:pPr indent="0" lvl="0" marL="0" marR="0" rtl="0" algn="ctr">
                        <a:lnSpc>
                          <a:spcPct val="140015"/>
                        </a:lnSpc>
                        <a:spcBef>
                          <a:spcPts val="0"/>
                        </a:spcBef>
                        <a:spcAft>
                          <a:spcPts val="0"/>
                        </a:spcAft>
                        <a:buNone/>
                      </a:pPr>
                      <a:r>
                        <a:rPr lang="en-US" sz="2599" u="none" cap="none" strike="noStrike">
                          <a:solidFill>
                            <a:srgbClr val="000000"/>
                          </a:solidFill>
                          <a:latin typeface="Ubuntu"/>
                          <a:ea typeface="Ubuntu"/>
                          <a:cs typeface="Ubuntu"/>
                          <a:sym typeface="Ubuntu"/>
                        </a:rPr>
                        <a:t>Project 02</a:t>
                      </a:r>
                      <a:endParaRPr sz="1100" u="none" cap="none" strike="noStrike"/>
                    </a:p>
                  </a:txBody>
                  <a:tcPr marT="57150" marB="57150" marR="57150" marL="5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140015"/>
                        </a:lnSpc>
                        <a:spcBef>
                          <a:spcPts val="0"/>
                        </a:spcBef>
                        <a:spcAft>
                          <a:spcPts val="0"/>
                        </a:spcAft>
                        <a:buNone/>
                      </a:pPr>
                      <a:r>
                        <a:rPr lang="en-US" sz="2599" u="none" cap="none" strike="noStrike">
                          <a:solidFill>
                            <a:srgbClr val="000000"/>
                          </a:solidFill>
                          <a:latin typeface="Ubuntu"/>
                          <a:ea typeface="Ubuntu"/>
                          <a:cs typeface="Ubuntu"/>
                          <a:sym typeface="Ubuntu"/>
                        </a:rPr>
                        <a:t>Sept 15 2025</a:t>
                      </a:r>
                      <a:endParaRPr sz="1100" u="none" cap="none" strike="noStrike"/>
                    </a:p>
                  </a:txBody>
                  <a:tcPr marT="57150" marB="57150" marR="57150" marL="5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140015"/>
                        </a:lnSpc>
                        <a:spcBef>
                          <a:spcPts val="0"/>
                        </a:spcBef>
                        <a:spcAft>
                          <a:spcPts val="0"/>
                        </a:spcAft>
                        <a:buNone/>
                      </a:pPr>
                      <a:r>
                        <a:rPr lang="en-US" sz="2599" u="none" cap="none" strike="noStrike">
                          <a:solidFill>
                            <a:srgbClr val="000000"/>
                          </a:solidFill>
                          <a:latin typeface="Ubuntu"/>
                          <a:ea typeface="Ubuntu"/>
                          <a:cs typeface="Ubuntu"/>
                          <a:sym typeface="Ubuntu"/>
                        </a:rPr>
                        <a:t>Sept 25 2025</a:t>
                      </a:r>
                      <a:endParaRPr sz="1100" u="none" cap="none" strike="noStrike"/>
                    </a:p>
                  </a:txBody>
                  <a:tcPr marT="57150" marB="57150" marR="57150" marL="5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140015"/>
                        </a:lnSpc>
                        <a:spcBef>
                          <a:spcPts val="0"/>
                        </a:spcBef>
                        <a:spcAft>
                          <a:spcPts val="0"/>
                        </a:spcAft>
                        <a:buNone/>
                      </a:pPr>
                      <a:r>
                        <a:rPr lang="en-US" sz="2599" u="none" cap="none" strike="noStrike">
                          <a:solidFill>
                            <a:srgbClr val="000000"/>
                          </a:solidFill>
                          <a:latin typeface="Ubuntu"/>
                          <a:ea typeface="Ubuntu"/>
                          <a:cs typeface="Ubuntu"/>
                          <a:sym typeface="Ubuntu"/>
                        </a:rPr>
                        <a:t>10 days</a:t>
                      </a:r>
                      <a:endParaRPr sz="1100" u="none" cap="none" strike="noStrike"/>
                    </a:p>
                  </a:txBody>
                  <a:tcPr marT="57150" marB="57150" marR="57150" marL="5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ctr">
                        <a:lnSpc>
                          <a:spcPct val="330818"/>
                        </a:lnSpc>
                        <a:spcBef>
                          <a:spcPts val="0"/>
                        </a:spcBef>
                        <a:spcAft>
                          <a:spcPts val="0"/>
                        </a:spcAft>
                        <a:buNone/>
                      </a:pPr>
                      <a:r>
                        <a:t/>
                      </a:r>
                      <a:endParaRPr sz="1100" u="none" cap="none" strike="noStrike"/>
                    </a:p>
                  </a:txBody>
                  <a:tcPr marT="57150" marB="57150" marR="57150" marL="5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1723675">
                <a:tc>
                  <a:txBody>
                    <a:bodyPr/>
                    <a:lstStyle/>
                    <a:p>
                      <a:pPr indent="0" lvl="0" marL="0" marR="0" rtl="0" algn="ctr">
                        <a:lnSpc>
                          <a:spcPct val="140015"/>
                        </a:lnSpc>
                        <a:spcBef>
                          <a:spcPts val="0"/>
                        </a:spcBef>
                        <a:spcAft>
                          <a:spcPts val="0"/>
                        </a:spcAft>
                        <a:buNone/>
                      </a:pPr>
                      <a:r>
                        <a:rPr lang="en-US" sz="2599" u="none" cap="none" strike="noStrike">
                          <a:solidFill>
                            <a:srgbClr val="000000"/>
                          </a:solidFill>
                          <a:latin typeface="Ubuntu"/>
                          <a:ea typeface="Ubuntu"/>
                          <a:cs typeface="Ubuntu"/>
                          <a:sym typeface="Ubuntu"/>
                        </a:rPr>
                        <a:t>Project 03</a:t>
                      </a:r>
                      <a:endParaRPr sz="1100" u="none" cap="none" strike="noStrike"/>
                    </a:p>
                  </a:txBody>
                  <a:tcPr marT="57150" marB="57150" marR="57150" marL="5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40015"/>
                        </a:lnSpc>
                        <a:spcBef>
                          <a:spcPts val="0"/>
                        </a:spcBef>
                        <a:spcAft>
                          <a:spcPts val="0"/>
                        </a:spcAft>
                        <a:buNone/>
                      </a:pPr>
                      <a:r>
                        <a:rPr lang="en-US" sz="2599" u="none" cap="none" strike="noStrike">
                          <a:solidFill>
                            <a:srgbClr val="000000"/>
                          </a:solidFill>
                          <a:latin typeface="Ubuntu"/>
                          <a:ea typeface="Ubuntu"/>
                          <a:cs typeface="Ubuntu"/>
                          <a:sym typeface="Ubuntu"/>
                        </a:rPr>
                        <a:t>Nov 7 2025</a:t>
                      </a:r>
                      <a:endParaRPr sz="1100" u="none" cap="none" strike="noStrike"/>
                    </a:p>
                  </a:txBody>
                  <a:tcPr marT="57150" marB="57150" marR="57150" marL="5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40015"/>
                        </a:lnSpc>
                        <a:spcBef>
                          <a:spcPts val="0"/>
                        </a:spcBef>
                        <a:spcAft>
                          <a:spcPts val="0"/>
                        </a:spcAft>
                        <a:buNone/>
                      </a:pPr>
                      <a:r>
                        <a:rPr lang="en-US" sz="2599" u="none" cap="none" strike="noStrike">
                          <a:solidFill>
                            <a:srgbClr val="000000"/>
                          </a:solidFill>
                          <a:latin typeface="Ubuntu"/>
                          <a:ea typeface="Ubuntu"/>
                          <a:cs typeface="Ubuntu"/>
                          <a:sym typeface="Ubuntu"/>
                        </a:rPr>
                        <a:t>Nov 11 2025</a:t>
                      </a:r>
                      <a:endParaRPr sz="1100" u="none" cap="none" strike="noStrike"/>
                    </a:p>
                  </a:txBody>
                  <a:tcPr marT="57150" marB="57150" marR="57150" marL="5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40015"/>
                        </a:lnSpc>
                        <a:spcBef>
                          <a:spcPts val="0"/>
                        </a:spcBef>
                        <a:spcAft>
                          <a:spcPts val="0"/>
                        </a:spcAft>
                        <a:buNone/>
                      </a:pPr>
                      <a:r>
                        <a:rPr lang="en-US" sz="2599" u="none" cap="none" strike="noStrike">
                          <a:solidFill>
                            <a:srgbClr val="000000"/>
                          </a:solidFill>
                          <a:latin typeface="Ubuntu"/>
                          <a:ea typeface="Ubuntu"/>
                          <a:cs typeface="Ubuntu"/>
                          <a:sym typeface="Ubuntu"/>
                        </a:rPr>
                        <a:t>5 days</a:t>
                      </a:r>
                      <a:endParaRPr sz="1100" u="none" cap="none" strike="noStrike"/>
                    </a:p>
                  </a:txBody>
                  <a:tcPr marT="57150" marB="57150" marR="57150" marL="5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330818"/>
                        </a:lnSpc>
                        <a:spcBef>
                          <a:spcPts val="0"/>
                        </a:spcBef>
                        <a:spcAft>
                          <a:spcPts val="0"/>
                        </a:spcAft>
                        <a:buNone/>
                      </a:pPr>
                      <a:r>
                        <a:t/>
                      </a:r>
                      <a:endParaRPr sz="1100" u="none" cap="none" strike="noStrike"/>
                    </a:p>
                  </a:txBody>
                  <a:tcPr marT="57150" marB="57150" marR="57150" marL="5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sp>
        <p:nvSpPr>
          <p:cNvPr id="368" name="Google Shape;368;p22"/>
          <p:cNvSpPr/>
          <p:nvPr/>
        </p:nvSpPr>
        <p:spPr>
          <a:xfrm rot="-767328">
            <a:off x="-263252" y="7853393"/>
            <a:ext cx="2472994" cy="2187026"/>
          </a:xfrm>
          <a:custGeom>
            <a:rect b="b" l="l" r="r" t="t"/>
            <a:pathLst>
              <a:path extrusionOk="0" h="2187026" w="2472994">
                <a:moveTo>
                  <a:pt x="0" y="0"/>
                </a:moveTo>
                <a:lnTo>
                  <a:pt x="2472994" y="0"/>
                </a:lnTo>
                <a:lnTo>
                  <a:pt x="2472994" y="2187026"/>
                </a:lnTo>
                <a:lnTo>
                  <a:pt x="0" y="2187026"/>
                </a:lnTo>
                <a:lnTo>
                  <a:pt x="0" y="0"/>
                </a:lnTo>
                <a:close/>
              </a:path>
            </a:pathLst>
          </a:custGeom>
          <a:blipFill rotWithShape="1">
            <a:blip r:embed="rId4">
              <a:alphaModFix/>
            </a:blip>
            <a:stretch>
              <a:fillRect b="0" l="0" r="0" t="0"/>
            </a:stretch>
          </a:blipFill>
          <a:ln>
            <a:noFill/>
          </a:ln>
        </p:spPr>
      </p:sp>
      <p:grpSp>
        <p:nvGrpSpPr>
          <p:cNvPr id="369" name="Google Shape;369;p22"/>
          <p:cNvGrpSpPr/>
          <p:nvPr/>
        </p:nvGrpSpPr>
        <p:grpSpPr>
          <a:xfrm>
            <a:off x="14556635" y="8021174"/>
            <a:ext cx="1978862" cy="683410"/>
            <a:chOff x="0" y="-9525"/>
            <a:chExt cx="1204340" cy="415925"/>
          </a:xfrm>
        </p:grpSpPr>
        <p:sp>
          <p:nvSpPr>
            <p:cNvPr id="370" name="Google Shape;370;p22"/>
            <p:cNvSpPr/>
            <p:nvPr/>
          </p:nvSpPr>
          <p:spPr>
            <a:xfrm>
              <a:off x="0" y="0"/>
              <a:ext cx="1204340" cy="406400"/>
            </a:xfrm>
            <a:custGeom>
              <a:rect b="b" l="l" r="r" t="t"/>
              <a:pathLst>
                <a:path extrusionOk="0" h="406400" w="1204340">
                  <a:moveTo>
                    <a:pt x="1001140" y="0"/>
                  </a:moveTo>
                  <a:cubicBezTo>
                    <a:pt x="1113364" y="0"/>
                    <a:pt x="1204340" y="90976"/>
                    <a:pt x="1204340" y="203200"/>
                  </a:cubicBezTo>
                  <a:cubicBezTo>
                    <a:pt x="1204340" y="315424"/>
                    <a:pt x="1113364" y="406400"/>
                    <a:pt x="1001140" y="406400"/>
                  </a:cubicBezTo>
                  <a:lnTo>
                    <a:pt x="203200" y="406400"/>
                  </a:lnTo>
                  <a:cubicBezTo>
                    <a:pt x="90976" y="406400"/>
                    <a:pt x="0" y="315424"/>
                    <a:pt x="0" y="203200"/>
                  </a:cubicBezTo>
                  <a:cubicBezTo>
                    <a:pt x="0" y="90976"/>
                    <a:pt x="90976" y="0"/>
                    <a:pt x="2032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2"/>
            <p:cNvSpPr txBox="1"/>
            <p:nvPr/>
          </p:nvSpPr>
          <p:spPr>
            <a:xfrm>
              <a:off x="0" y="-9525"/>
              <a:ext cx="1204340" cy="415925"/>
            </a:xfrm>
            <a:prstGeom prst="rect">
              <a:avLst/>
            </a:prstGeom>
            <a:noFill/>
            <a:ln>
              <a:noFill/>
            </a:ln>
          </p:spPr>
          <p:txBody>
            <a:bodyPr anchorCtr="0" anchor="ctr" bIns="50800" lIns="50800" spcFirstLastPara="1" rIns="50800" wrap="square" tIns="50800">
              <a:noAutofit/>
            </a:bodyPr>
            <a:lstStyle/>
            <a:p>
              <a:pPr indent="0" lvl="0" marL="0" marR="0" rtl="0" algn="ctr">
                <a:lnSpc>
                  <a:spcPct val="120010"/>
                </a:lnSpc>
                <a:spcBef>
                  <a:spcPts val="0"/>
                </a:spcBef>
                <a:spcAft>
                  <a:spcPts val="0"/>
                </a:spcAft>
                <a:buNone/>
              </a:pPr>
              <a:r>
                <a:rPr b="1" i="0" lang="en-US" sz="1999" u="none" cap="none" strike="noStrike">
                  <a:solidFill>
                    <a:srgbClr val="FFFFFF"/>
                  </a:solidFill>
                  <a:latin typeface="Ubuntu"/>
                  <a:ea typeface="Ubuntu"/>
                  <a:cs typeface="Ubuntu"/>
                  <a:sym typeface="Ubuntu"/>
                </a:rPr>
                <a:t>Upcoming</a:t>
              </a:r>
              <a:endParaRPr/>
            </a:p>
          </p:txBody>
        </p:sp>
      </p:grpSp>
      <p:grpSp>
        <p:nvGrpSpPr>
          <p:cNvPr id="372" name="Google Shape;372;p22"/>
          <p:cNvGrpSpPr/>
          <p:nvPr/>
        </p:nvGrpSpPr>
        <p:grpSpPr>
          <a:xfrm>
            <a:off x="14556635" y="4583915"/>
            <a:ext cx="1978862" cy="683410"/>
            <a:chOff x="0" y="-9525"/>
            <a:chExt cx="1204340" cy="415925"/>
          </a:xfrm>
        </p:grpSpPr>
        <p:sp>
          <p:nvSpPr>
            <p:cNvPr id="373" name="Google Shape;373;p22"/>
            <p:cNvSpPr/>
            <p:nvPr/>
          </p:nvSpPr>
          <p:spPr>
            <a:xfrm>
              <a:off x="0" y="0"/>
              <a:ext cx="1204340" cy="406400"/>
            </a:xfrm>
            <a:custGeom>
              <a:rect b="b" l="l" r="r" t="t"/>
              <a:pathLst>
                <a:path extrusionOk="0" h="406400" w="1204340">
                  <a:moveTo>
                    <a:pt x="1001140" y="0"/>
                  </a:moveTo>
                  <a:cubicBezTo>
                    <a:pt x="1113364" y="0"/>
                    <a:pt x="1204340" y="90976"/>
                    <a:pt x="1204340" y="203200"/>
                  </a:cubicBezTo>
                  <a:cubicBezTo>
                    <a:pt x="1204340" y="315424"/>
                    <a:pt x="1113364" y="406400"/>
                    <a:pt x="1001140" y="406400"/>
                  </a:cubicBezTo>
                  <a:lnTo>
                    <a:pt x="203200" y="406400"/>
                  </a:lnTo>
                  <a:cubicBezTo>
                    <a:pt x="90976" y="406400"/>
                    <a:pt x="0" y="315424"/>
                    <a:pt x="0" y="203200"/>
                  </a:cubicBezTo>
                  <a:cubicBezTo>
                    <a:pt x="0" y="90976"/>
                    <a:pt x="90976" y="0"/>
                    <a:pt x="203200" y="0"/>
                  </a:cubicBezTo>
                  <a:close/>
                </a:path>
              </a:pathLst>
            </a:custGeom>
            <a:solidFill>
              <a:srgbClr val="0DDE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2"/>
            <p:cNvSpPr txBox="1"/>
            <p:nvPr/>
          </p:nvSpPr>
          <p:spPr>
            <a:xfrm>
              <a:off x="0" y="-9525"/>
              <a:ext cx="1204340" cy="415925"/>
            </a:xfrm>
            <a:prstGeom prst="rect">
              <a:avLst/>
            </a:prstGeom>
            <a:noFill/>
            <a:ln>
              <a:noFill/>
            </a:ln>
          </p:spPr>
          <p:txBody>
            <a:bodyPr anchorCtr="0" anchor="ctr" bIns="50800" lIns="50800" spcFirstLastPara="1" rIns="50800" wrap="square" tIns="50800">
              <a:noAutofit/>
            </a:bodyPr>
            <a:lstStyle/>
            <a:p>
              <a:pPr indent="0" lvl="0" marL="0" marR="0" rtl="0" algn="ctr">
                <a:lnSpc>
                  <a:spcPct val="120010"/>
                </a:lnSpc>
                <a:spcBef>
                  <a:spcPts val="0"/>
                </a:spcBef>
                <a:spcAft>
                  <a:spcPts val="0"/>
                </a:spcAft>
                <a:buNone/>
              </a:pPr>
              <a:r>
                <a:rPr b="1" i="0" lang="en-US" sz="1999" u="none" cap="none" strike="noStrike">
                  <a:solidFill>
                    <a:srgbClr val="000000"/>
                  </a:solidFill>
                  <a:latin typeface="Ubuntu"/>
                  <a:ea typeface="Ubuntu"/>
                  <a:cs typeface="Ubuntu"/>
                  <a:sym typeface="Ubuntu"/>
                </a:rPr>
                <a:t>Done</a:t>
              </a:r>
              <a:endParaRPr/>
            </a:p>
          </p:txBody>
        </p:sp>
      </p:grpSp>
      <p:grpSp>
        <p:nvGrpSpPr>
          <p:cNvPr id="375" name="Google Shape;375;p22"/>
          <p:cNvGrpSpPr/>
          <p:nvPr/>
        </p:nvGrpSpPr>
        <p:grpSpPr>
          <a:xfrm>
            <a:off x="14556635" y="6302544"/>
            <a:ext cx="1978862" cy="683410"/>
            <a:chOff x="0" y="-9525"/>
            <a:chExt cx="1204340" cy="415925"/>
          </a:xfrm>
        </p:grpSpPr>
        <p:sp>
          <p:nvSpPr>
            <p:cNvPr id="376" name="Google Shape;376;p22"/>
            <p:cNvSpPr/>
            <p:nvPr/>
          </p:nvSpPr>
          <p:spPr>
            <a:xfrm>
              <a:off x="0" y="0"/>
              <a:ext cx="1204340" cy="406400"/>
            </a:xfrm>
            <a:custGeom>
              <a:rect b="b" l="l" r="r" t="t"/>
              <a:pathLst>
                <a:path extrusionOk="0" h="406400" w="1204340">
                  <a:moveTo>
                    <a:pt x="1001140" y="0"/>
                  </a:moveTo>
                  <a:cubicBezTo>
                    <a:pt x="1113364" y="0"/>
                    <a:pt x="1204340" y="90976"/>
                    <a:pt x="1204340" y="203200"/>
                  </a:cubicBezTo>
                  <a:cubicBezTo>
                    <a:pt x="1204340" y="315424"/>
                    <a:pt x="1113364" y="406400"/>
                    <a:pt x="1001140" y="406400"/>
                  </a:cubicBezTo>
                  <a:lnTo>
                    <a:pt x="203200" y="406400"/>
                  </a:lnTo>
                  <a:cubicBezTo>
                    <a:pt x="90976" y="406400"/>
                    <a:pt x="0" y="315424"/>
                    <a:pt x="0" y="203200"/>
                  </a:cubicBezTo>
                  <a:cubicBezTo>
                    <a:pt x="0" y="90976"/>
                    <a:pt x="90976" y="0"/>
                    <a:pt x="203200" y="0"/>
                  </a:cubicBezTo>
                  <a:close/>
                </a:path>
              </a:pathLst>
            </a:custGeom>
            <a:solidFill>
              <a:srgbClr val="B5B5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2"/>
            <p:cNvSpPr txBox="1"/>
            <p:nvPr/>
          </p:nvSpPr>
          <p:spPr>
            <a:xfrm>
              <a:off x="0" y="-9525"/>
              <a:ext cx="1204340" cy="415925"/>
            </a:xfrm>
            <a:prstGeom prst="rect">
              <a:avLst/>
            </a:prstGeom>
            <a:noFill/>
            <a:ln>
              <a:noFill/>
            </a:ln>
          </p:spPr>
          <p:txBody>
            <a:bodyPr anchorCtr="0" anchor="ctr" bIns="50800" lIns="50800" spcFirstLastPara="1" rIns="50800" wrap="square" tIns="50800">
              <a:noAutofit/>
            </a:bodyPr>
            <a:lstStyle/>
            <a:p>
              <a:pPr indent="0" lvl="0" marL="0" marR="0" rtl="0" algn="ctr">
                <a:lnSpc>
                  <a:spcPct val="120010"/>
                </a:lnSpc>
                <a:spcBef>
                  <a:spcPts val="0"/>
                </a:spcBef>
                <a:spcAft>
                  <a:spcPts val="0"/>
                </a:spcAft>
                <a:buNone/>
              </a:pPr>
              <a:r>
                <a:rPr b="1" i="0" lang="en-US" sz="1999" u="none" cap="none" strike="noStrike">
                  <a:solidFill>
                    <a:srgbClr val="000000"/>
                  </a:solidFill>
                  <a:latin typeface="Ubuntu"/>
                  <a:ea typeface="Ubuntu"/>
                  <a:cs typeface="Ubuntu"/>
                  <a:sym typeface="Ubuntu"/>
                </a:rPr>
                <a:t>Finalizing</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id="382" name="Google Shape;382;p23"/>
          <p:cNvPicPr preferRelativeResize="0"/>
          <p:nvPr/>
        </p:nvPicPr>
        <p:blipFill>
          <a:blip r:embed="rId3">
            <a:alphaModFix/>
          </a:blip>
          <a:stretch>
            <a:fillRect/>
          </a:stretch>
        </p:blipFill>
        <p:spPr>
          <a:xfrm>
            <a:off x="8" y="0"/>
            <a:ext cx="18288000" cy="10286973"/>
          </a:xfrm>
          <a:prstGeom prst="rect">
            <a:avLst/>
          </a:prstGeom>
          <a:noFill/>
          <a:ln>
            <a:noFill/>
          </a:ln>
        </p:spPr>
      </p:pic>
      <p:sp>
        <p:nvSpPr>
          <p:cNvPr id="383" name="Google Shape;383;p23"/>
          <p:cNvSpPr/>
          <p:nvPr/>
        </p:nvSpPr>
        <p:spPr>
          <a:xfrm rot="-5400000">
            <a:off x="6995394" y="5028037"/>
            <a:ext cx="10584069" cy="230925"/>
          </a:xfrm>
          <a:custGeom>
            <a:rect b="b" l="l" r="r" t="t"/>
            <a:pathLst>
              <a:path extrusionOk="0" h="230925" w="10584069">
                <a:moveTo>
                  <a:pt x="0" y="0"/>
                </a:moveTo>
                <a:lnTo>
                  <a:pt x="10584069" y="0"/>
                </a:lnTo>
                <a:lnTo>
                  <a:pt x="10584069" y="230926"/>
                </a:lnTo>
                <a:lnTo>
                  <a:pt x="0" y="230926"/>
                </a:lnTo>
                <a:lnTo>
                  <a:pt x="0" y="0"/>
                </a:lnTo>
                <a:close/>
              </a:path>
            </a:pathLst>
          </a:custGeom>
          <a:blipFill rotWithShape="1">
            <a:blip r:embed="rId4">
              <a:alphaModFix/>
            </a:blip>
            <a:stretch>
              <a:fillRect b="0" l="0" r="0" t="0"/>
            </a:stretch>
          </a:blipFill>
          <a:ln>
            <a:noFill/>
          </a:ln>
        </p:spPr>
      </p:sp>
      <p:grpSp>
        <p:nvGrpSpPr>
          <p:cNvPr id="384" name="Google Shape;384;p23"/>
          <p:cNvGrpSpPr/>
          <p:nvPr/>
        </p:nvGrpSpPr>
        <p:grpSpPr>
          <a:xfrm>
            <a:off x="11799988" y="1028700"/>
            <a:ext cx="743955" cy="702483"/>
            <a:chOff x="0" y="0"/>
            <a:chExt cx="991940" cy="936644"/>
          </a:xfrm>
        </p:grpSpPr>
        <p:sp>
          <p:nvSpPr>
            <p:cNvPr id="385" name="Google Shape;385;p23"/>
            <p:cNvSpPr/>
            <p:nvPr/>
          </p:nvSpPr>
          <p:spPr>
            <a:xfrm>
              <a:off x="0" y="0"/>
              <a:ext cx="991940" cy="495970"/>
            </a:xfrm>
            <a:custGeom>
              <a:rect b="b" l="l" r="r" t="t"/>
              <a:pathLst>
                <a:path extrusionOk="0" h="495970" w="991940">
                  <a:moveTo>
                    <a:pt x="0" y="0"/>
                  </a:moveTo>
                  <a:lnTo>
                    <a:pt x="991940" y="0"/>
                  </a:lnTo>
                  <a:lnTo>
                    <a:pt x="991940" y="495970"/>
                  </a:lnTo>
                  <a:lnTo>
                    <a:pt x="0" y="495970"/>
                  </a:lnTo>
                  <a:lnTo>
                    <a:pt x="0" y="0"/>
                  </a:lnTo>
                  <a:close/>
                </a:path>
              </a:pathLst>
            </a:custGeom>
            <a:blipFill rotWithShape="1">
              <a:blip r:embed="rId5">
                <a:alphaModFix/>
              </a:blip>
              <a:stretch>
                <a:fillRect b="0" l="0" r="0" t="0"/>
              </a:stretch>
            </a:blipFill>
            <a:ln>
              <a:noFill/>
            </a:ln>
          </p:spPr>
        </p:sp>
        <p:sp>
          <p:nvSpPr>
            <p:cNvPr id="386" name="Google Shape;386;p23"/>
            <p:cNvSpPr/>
            <p:nvPr/>
          </p:nvSpPr>
          <p:spPr>
            <a:xfrm rot="10800000">
              <a:off x="0" y="440674"/>
              <a:ext cx="991940" cy="495970"/>
            </a:xfrm>
            <a:custGeom>
              <a:rect b="b" l="l" r="r" t="t"/>
              <a:pathLst>
                <a:path extrusionOk="0" h="495970" w="991940">
                  <a:moveTo>
                    <a:pt x="0" y="0"/>
                  </a:moveTo>
                  <a:lnTo>
                    <a:pt x="991940" y="0"/>
                  </a:lnTo>
                  <a:lnTo>
                    <a:pt x="991940" y="495970"/>
                  </a:lnTo>
                  <a:lnTo>
                    <a:pt x="0" y="495970"/>
                  </a:lnTo>
                  <a:lnTo>
                    <a:pt x="0" y="0"/>
                  </a:lnTo>
                  <a:close/>
                </a:path>
              </a:pathLst>
            </a:custGeom>
            <a:blipFill rotWithShape="1">
              <a:blip r:embed="rId5">
                <a:alphaModFix/>
              </a:blip>
              <a:stretch>
                <a:fillRect b="0" l="0" r="0" t="0"/>
              </a:stretch>
            </a:blipFill>
            <a:ln>
              <a:noFill/>
            </a:ln>
          </p:spPr>
        </p:sp>
      </p:grpSp>
      <p:grpSp>
        <p:nvGrpSpPr>
          <p:cNvPr id="387" name="Google Shape;387;p23"/>
          <p:cNvGrpSpPr/>
          <p:nvPr/>
        </p:nvGrpSpPr>
        <p:grpSpPr>
          <a:xfrm>
            <a:off x="11799988" y="3294562"/>
            <a:ext cx="743955" cy="702483"/>
            <a:chOff x="0" y="0"/>
            <a:chExt cx="991940" cy="936644"/>
          </a:xfrm>
        </p:grpSpPr>
        <p:sp>
          <p:nvSpPr>
            <p:cNvPr id="388" name="Google Shape;388;p23"/>
            <p:cNvSpPr/>
            <p:nvPr/>
          </p:nvSpPr>
          <p:spPr>
            <a:xfrm>
              <a:off x="0" y="0"/>
              <a:ext cx="991940" cy="495970"/>
            </a:xfrm>
            <a:custGeom>
              <a:rect b="b" l="l" r="r" t="t"/>
              <a:pathLst>
                <a:path extrusionOk="0" h="495970" w="991940">
                  <a:moveTo>
                    <a:pt x="0" y="0"/>
                  </a:moveTo>
                  <a:lnTo>
                    <a:pt x="991940" y="0"/>
                  </a:lnTo>
                  <a:lnTo>
                    <a:pt x="991940" y="495970"/>
                  </a:lnTo>
                  <a:lnTo>
                    <a:pt x="0" y="495970"/>
                  </a:lnTo>
                  <a:lnTo>
                    <a:pt x="0" y="0"/>
                  </a:lnTo>
                  <a:close/>
                </a:path>
              </a:pathLst>
            </a:custGeom>
            <a:blipFill rotWithShape="1">
              <a:blip r:embed="rId5">
                <a:alphaModFix/>
              </a:blip>
              <a:stretch>
                <a:fillRect b="0" l="0" r="0" t="0"/>
              </a:stretch>
            </a:blipFill>
            <a:ln>
              <a:noFill/>
            </a:ln>
          </p:spPr>
        </p:sp>
        <p:sp>
          <p:nvSpPr>
            <p:cNvPr id="389" name="Google Shape;389;p23"/>
            <p:cNvSpPr/>
            <p:nvPr/>
          </p:nvSpPr>
          <p:spPr>
            <a:xfrm rot="10800000">
              <a:off x="0" y="440674"/>
              <a:ext cx="991940" cy="495970"/>
            </a:xfrm>
            <a:custGeom>
              <a:rect b="b" l="l" r="r" t="t"/>
              <a:pathLst>
                <a:path extrusionOk="0" h="495970" w="991940">
                  <a:moveTo>
                    <a:pt x="0" y="0"/>
                  </a:moveTo>
                  <a:lnTo>
                    <a:pt x="991940" y="0"/>
                  </a:lnTo>
                  <a:lnTo>
                    <a:pt x="991940" y="495970"/>
                  </a:lnTo>
                  <a:lnTo>
                    <a:pt x="0" y="495970"/>
                  </a:lnTo>
                  <a:lnTo>
                    <a:pt x="0" y="0"/>
                  </a:lnTo>
                  <a:close/>
                </a:path>
              </a:pathLst>
            </a:custGeom>
            <a:blipFill rotWithShape="1">
              <a:blip r:embed="rId5">
                <a:alphaModFix/>
              </a:blip>
              <a:stretch>
                <a:fillRect b="0" l="0" r="0" t="0"/>
              </a:stretch>
            </a:blipFill>
            <a:ln>
              <a:noFill/>
            </a:ln>
          </p:spPr>
        </p:sp>
      </p:grpSp>
      <p:grpSp>
        <p:nvGrpSpPr>
          <p:cNvPr id="390" name="Google Shape;390;p23"/>
          <p:cNvGrpSpPr/>
          <p:nvPr/>
        </p:nvGrpSpPr>
        <p:grpSpPr>
          <a:xfrm>
            <a:off x="11799988" y="5560423"/>
            <a:ext cx="743955" cy="702483"/>
            <a:chOff x="0" y="0"/>
            <a:chExt cx="991940" cy="936644"/>
          </a:xfrm>
        </p:grpSpPr>
        <p:sp>
          <p:nvSpPr>
            <p:cNvPr id="391" name="Google Shape;391;p23"/>
            <p:cNvSpPr/>
            <p:nvPr/>
          </p:nvSpPr>
          <p:spPr>
            <a:xfrm>
              <a:off x="0" y="0"/>
              <a:ext cx="991940" cy="495970"/>
            </a:xfrm>
            <a:custGeom>
              <a:rect b="b" l="l" r="r" t="t"/>
              <a:pathLst>
                <a:path extrusionOk="0" h="495970" w="991940">
                  <a:moveTo>
                    <a:pt x="0" y="0"/>
                  </a:moveTo>
                  <a:lnTo>
                    <a:pt x="991940" y="0"/>
                  </a:lnTo>
                  <a:lnTo>
                    <a:pt x="991940" y="495970"/>
                  </a:lnTo>
                  <a:lnTo>
                    <a:pt x="0" y="495970"/>
                  </a:lnTo>
                  <a:lnTo>
                    <a:pt x="0" y="0"/>
                  </a:lnTo>
                  <a:close/>
                </a:path>
              </a:pathLst>
            </a:custGeom>
            <a:blipFill rotWithShape="1">
              <a:blip r:embed="rId5">
                <a:alphaModFix/>
              </a:blip>
              <a:stretch>
                <a:fillRect b="0" l="0" r="0" t="0"/>
              </a:stretch>
            </a:blipFill>
            <a:ln>
              <a:noFill/>
            </a:ln>
          </p:spPr>
        </p:sp>
        <p:sp>
          <p:nvSpPr>
            <p:cNvPr id="392" name="Google Shape;392;p23"/>
            <p:cNvSpPr/>
            <p:nvPr/>
          </p:nvSpPr>
          <p:spPr>
            <a:xfrm rot="10800000">
              <a:off x="0" y="440674"/>
              <a:ext cx="991940" cy="495970"/>
            </a:xfrm>
            <a:custGeom>
              <a:rect b="b" l="l" r="r" t="t"/>
              <a:pathLst>
                <a:path extrusionOk="0" h="495970" w="991940">
                  <a:moveTo>
                    <a:pt x="0" y="0"/>
                  </a:moveTo>
                  <a:lnTo>
                    <a:pt x="991940" y="0"/>
                  </a:lnTo>
                  <a:lnTo>
                    <a:pt x="991940" y="495970"/>
                  </a:lnTo>
                  <a:lnTo>
                    <a:pt x="0" y="495970"/>
                  </a:lnTo>
                  <a:lnTo>
                    <a:pt x="0" y="0"/>
                  </a:lnTo>
                  <a:close/>
                </a:path>
              </a:pathLst>
            </a:custGeom>
            <a:blipFill rotWithShape="1">
              <a:blip r:embed="rId5">
                <a:alphaModFix/>
              </a:blip>
              <a:stretch>
                <a:fillRect b="0" l="0" r="0" t="0"/>
              </a:stretch>
            </a:blipFill>
            <a:ln>
              <a:noFill/>
            </a:ln>
          </p:spPr>
        </p:sp>
      </p:grpSp>
      <p:grpSp>
        <p:nvGrpSpPr>
          <p:cNvPr id="393" name="Google Shape;393;p23"/>
          <p:cNvGrpSpPr/>
          <p:nvPr/>
        </p:nvGrpSpPr>
        <p:grpSpPr>
          <a:xfrm>
            <a:off x="11799988" y="7826285"/>
            <a:ext cx="743955" cy="702483"/>
            <a:chOff x="0" y="0"/>
            <a:chExt cx="991940" cy="936644"/>
          </a:xfrm>
        </p:grpSpPr>
        <p:sp>
          <p:nvSpPr>
            <p:cNvPr id="394" name="Google Shape;394;p23"/>
            <p:cNvSpPr/>
            <p:nvPr/>
          </p:nvSpPr>
          <p:spPr>
            <a:xfrm>
              <a:off x="0" y="0"/>
              <a:ext cx="991940" cy="495970"/>
            </a:xfrm>
            <a:custGeom>
              <a:rect b="b" l="l" r="r" t="t"/>
              <a:pathLst>
                <a:path extrusionOk="0" h="495970" w="991940">
                  <a:moveTo>
                    <a:pt x="0" y="0"/>
                  </a:moveTo>
                  <a:lnTo>
                    <a:pt x="991940" y="0"/>
                  </a:lnTo>
                  <a:lnTo>
                    <a:pt x="991940" y="495970"/>
                  </a:lnTo>
                  <a:lnTo>
                    <a:pt x="0" y="495970"/>
                  </a:lnTo>
                  <a:lnTo>
                    <a:pt x="0" y="0"/>
                  </a:lnTo>
                  <a:close/>
                </a:path>
              </a:pathLst>
            </a:custGeom>
            <a:blipFill rotWithShape="1">
              <a:blip r:embed="rId5">
                <a:alphaModFix/>
              </a:blip>
              <a:stretch>
                <a:fillRect b="0" l="0" r="0" t="0"/>
              </a:stretch>
            </a:blipFill>
            <a:ln>
              <a:noFill/>
            </a:ln>
          </p:spPr>
        </p:sp>
        <p:sp>
          <p:nvSpPr>
            <p:cNvPr id="395" name="Google Shape;395;p23"/>
            <p:cNvSpPr/>
            <p:nvPr/>
          </p:nvSpPr>
          <p:spPr>
            <a:xfrm rot="10800000">
              <a:off x="0" y="440674"/>
              <a:ext cx="991940" cy="495970"/>
            </a:xfrm>
            <a:custGeom>
              <a:rect b="b" l="l" r="r" t="t"/>
              <a:pathLst>
                <a:path extrusionOk="0" h="495970" w="991940">
                  <a:moveTo>
                    <a:pt x="0" y="0"/>
                  </a:moveTo>
                  <a:lnTo>
                    <a:pt x="991940" y="0"/>
                  </a:lnTo>
                  <a:lnTo>
                    <a:pt x="991940" y="495970"/>
                  </a:lnTo>
                  <a:lnTo>
                    <a:pt x="0" y="495970"/>
                  </a:lnTo>
                  <a:lnTo>
                    <a:pt x="0" y="0"/>
                  </a:lnTo>
                  <a:close/>
                </a:path>
              </a:pathLst>
            </a:custGeom>
            <a:blipFill rotWithShape="1">
              <a:blip r:embed="rId5">
                <a:alphaModFix/>
              </a:blip>
              <a:stretch>
                <a:fillRect b="0" l="0" r="0" t="0"/>
              </a:stretch>
            </a:blipFill>
            <a:ln>
              <a:noFill/>
            </a:ln>
          </p:spPr>
        </p:sp>
      </p:grpSp>
      <p:pic>
        <p:nvPicPr>
          <p:cNvPr id="396" name="Google Shape;396;p23"/>
          <p:cNvPicPr preferRelativeResize="0"/>
          <p:nvPr/>
        </p:nvPicPr>
        <p:blipFill rotWithShape="1">
          <a:blip r:embed="rId6">
            <a:alphaModFix/>
          </a:blip>
          <a:srcRect b="0" l="17334" r="34089" t="18845"/>
          <a:stretch/>
        </p:blipFill>
        <p:spPr>
          <a:xfrm rot="-121857">
            <a:off x="2003445" y="484905"/>
            <a:ext cx="8360165" cy="9317191"/>
          </a:xfrm>
          <a:prstGeom prst="rect">
            <a:avLst/>
          </a:prstGeom>
          <a:noFill/>
          <a:ln>
            <a:noFill/>
          </a:ln>
        </p:spPr>
      </p:pic>
      <p:sp>
        <p:nvSpPr>
          <p:cNvPr id="397" name="Google Shape;397;p23"/>
          <p:cNvSpPr/>
          <p:nvPr/>
        </p:nvSpPr>
        <p:spPr>
          <a:xfrm>
            <a:off x="983120" y="520527"/>
            <a:ext cx="1715704" cy="1718829"/>
          </a:xfrm>
          <a:custGeom>
            <a:rect b="b" l="l" r="r" t="t"/>
            <a:pathLst>
              <a:path extrusionOk="0" h="1718829" w="1715704">
                <a:moveTo>
                  <a:pt x="0" y="0"/>
                </a:moveTo>
                <a:lnTo>
                  <a:pt x="1715705" y="0"/>
                </a:lnTo>
                <a:lnTo>
                  <a:pt x="1715705" y="1718829"/>
                </a:lnTo>
                <a:lnTo>
                  <a:pt x="0" y="1718829"/>
                </a:lnTo>
                <a:lnTo>
                  <a:pt x="0" y="0"/>
                </a:lnTo>
                <a:close/>
              </a:path>
            </a:pathLst>
          </a:custGeom>
          <a:blipFill rotWithShape="1">
            <a:blip r:embed="rId7">
              <a:alphaModFix/>
            </a:blip>
            <a:stretch>
              <a:fillRect b="0" l="0" r="0" t="0"/>
            </a:stretch>
          </a:blipFill>
          <a:ln>
            <a:noFill/>
          </a:ln>
        </p:spPr>
      </p:sp>
      <p:sp>
        <p:nvSpPr>
          <p:cNvPr id="398" name="Google Shape;398;p23"/>
          <p:cNvSpPr txBox="1"/>
          <p:nvPr/>
        </p:nvSpPr>
        <p:spPr>
          <a:xfrm>
            <a:off x="13132746" y="1019175"/>
            <a:ext cx="2511406" cy="713567"/>
          </a:xfrm>
          <a:prstGeom prst="rect">
            <a:avLst/>
          </a:prstGeom>
          <a:noFill/>
          <a:ln>
            <a:noFill/>
          </a:ln>
        </p:spPr>
        <p:txBody>
          <a:bodyPr anchorCtr="0" anchor="t" bIns="0" lIns="0" spcFirstLastPara="1" rIns="0" wrap="square" tIns="0">
            <a:spAutoFit/>
          </a:bodyPr>
          <a:lstStyle/>
          <a:p>
            <a:pPr indent="0" lvl="0" marL="0" marR="0" rtl="0" algn="l">
              <a:lnSpc>
                <a:spcPct val="122014"/>
              </a:lnSpc>
              <a:spcBef>
                <a:spcPts val="0"/>
              </a:spcBef>
              <a:spcAft>
                <a:spcPts val="0"/>
              </a:spcAft>
              <a:buNone/>
            </a:pPr>
            <a:r>
              <a:rPr b="0" i="0" lang="en-US" sz="4697" u="none" cap="none" strike="noStrike">
                <a:solidFill>
                  <a:srgbClr val="000000"/>
                </a:solidFill>
                <a:latin typeface="Zilla Slab"/>
                <a:ea typeface="Zilla Slab"/>
                <a:cs typeface="Zilla Slab"/>
                <a:sym typeface="Zilla Slab"/>
              </a:rPr>
              <a:t>STEP 01</a:t>
            </a:r>
            <a:endParaRPr/>
          </a:p>
        </p:txBody>
      </p:sp>
      <p:sp>
        <p:nvSpPr>
          <p:cNvPr id="399" name="Google Shape;399;p23"/>
          <p:cNvSpPr txBox="1"/>
          <p:nvPr/>
        </p:nvSpPr>
        <p:spPr>
          <a:xfrm>
            <a:off x="13132746" y="3245171"/>
            <a:ext cx="2511406" cy="713567"/>
          </a:xfrm>
          <a:prstGeom prst="rect">
            <a:avLst/>
          </a:prstGeom>
          <a:noFill/>
          <a:ln>
            <a:noFill/>
          </a:ln>
        </p:spPr>
        <p:txBody>
          <a:bodyPr anchorCtr="0" anchor="t" bIns="0" lIns="0" spcFirstLastPara="1" rIns="0" wrap="square" tIns="0">
            <a:spAutoFit/>
          </a:bodyPr>
          <a:lstStyle/>
          <a:p>
            <a:pPr indent="0" lvl="0" marL="0" marR="0" rtl="0" algn="l">
              <a:lnSpc>
                <a:spcPct val="122014"/>
              </a:lnSpc>
              <a:spcBef>
                <a:spcPts val="0"/>
              </a:spcBef>
              <a:spcAft>
                <a:spcPts val="0"/>
              </a:spcAft>
              <a:buNone/>
            </a:pPr>
            <a:r>
              <a:rPr b="0" i="0" lang="en-US" sz="4697" u="none" cap="none" strike="noStrike">
                <a:solidFill>
                  <a:srgbClr val="000000"/>
                </a:solidFill>
                <a:latin typeface="Zilla Slab"/>
                <a:ea typeface="Zilla Slab"/>
                <a:cs typeface="Zilla Slab"/>
                <a:sym typeface="Zilla Slab"/>
              </a:rPr>
              <a:t>STEP 02</a:t>
            </a:r>
            <a:endParaRPr/>
          </a:p>
        </p:txBody>
      </p:sp>
      <p:sp>
        <p:nvSpPr>
          <p:cNvPr id="400" name="Google Shape;400;p23"/>
          <p:cNvSpPr txBox="1"/>
          <p:nvPr/>
        </p:nvSpPr>
        <p:spPr>
          <a:xfrm>
            <a:off x="13132746" y="5472546"/>
            <a:ext cx="2511406" cy="713567"/>
          </a:xfrm>
          <a:prstGeom prst="rect">
            <a:avLst/>
          </a:prstGeom>
          <a:noFill/>
          <a:ln>
            <a:noFill/>
          </a:ln>
        </p:spPr>
        <p:txBody>
          <a:bodyPr anchorCtr="0" anchor="t" bIns="0" lIns="0" spcFirstLastPara="1" rIns="0" wrap="square" tIns="0">
            <a:spAutoFit/>
          </a:bodyPr>
          <a:lstStyle/>
          <a:p>
            <a:pPr indent="0" lvl="0" marL="0" marR="0" rtl="0" algn="l">
              <a:lnSpc>
                <a:spcPct val="122014"/>
              </a:lnSpc>
              <a:spcBef>
                <a:spcPts val="0"/>
              </a:spcBef>
              <a:spcAft>
                <a:spcPts val="0"/>
              </a:spcAft>
              <a:buNone/>
            </a:pPr>
            <a:r>
              <a:rPr b="0" i="0" lang="en-US" sz="4697" u="none" cap="none" strike="noStrike">
                <a:solidFill>
                  <a:srgbClr val="000000"/>
                </a:solidFill>
                <a:latin typeface="Zilla Slab"/>
                <a:ea typeface="Zilla Slab"/>
                <a:cs typeface="Zilla Slab"/>
                <a:sym typeface="Zilla Slab"/>
              </a:rPr>
              <a:t>STEP 03</a:t>
            </a:r>
            <a:endParaRPr/>
          </a:p>
        </p:txBody>
      </p:sp>
      <p:sp>
        <p:nvSpPr>
          <p:cNvPr id="401" name="Google Shape;401;p23"/>
          <p:cNvSpPr txBox="1"/>
          <p:nvPr/>
        </p:nvSpPr>
        <p:spPr>
          <a:xfrm>
            <a:off x="13132746" y="7699921"/>
            <a:ext cx="2511406" cy="713567"/>
          </a:xfrm>
          <a:prstGeom prst="rect">
            <a:avLst/>
          </a:prstGeom>
          <a:noFill/>
          <a:ln>
            <a:noFill/>
          </a:ln>
        </p:spPr>
        <p:txBody>
          <a:bodyPr anchorCtr="0" anchor="t" bIns="0" lIns="0" spcFirstLastPara="1" rIns="0" wrap="square" tIns="0">
            <a:spAutoFit/>
          </a:bodyPr>
          <a:lstStyle/>
          <a:p>
            <a:pPr indent="0" lvl="0" marL="0" marR="0" rtl="0" algn="l">
              <a:lnSpc>
                <a:spcPct val="122014"/>
              </a:lnSpc>
              <a:spcBef>
                <a:spcPts val="0"/>
              </a:spcBef>
              <a:spcAft>
                <a:spcPts val="0"/>
              </a:spcAft>
              <a:buNone/>
            </a:pPr>
            <a:r>
              <a:rPr b="0" i="0" lang="en-US" sz="4697" u="none" cap="none" strike="noStrike">
                <a:solidFill>
                  <a:srgbClr val="000000"/>
                </a:solidFill>
                <a:latin typeface="Zilla Slab"/>
                <a:ea typeface="Zilla Slab"/>
                <a:cs typeface="Zilla Slab"/>
                <a:sym typeface="Zilla Slab"/>
              </a:rPr>
              <a:t>STEP 04</a:t>
            </a:r>
            <a:endParaRPr/>
          </a:p>
        </p:txBody>
      </p:sp>
      <p:sp>
        <p:nvSpPr>
          <p:cNvPr id="402" name="Google Shape;402;p23"/>
          <p:cNvSpPr txBox="1"/>
          <p:nvPr/>
        </p:nvSpPr>
        <p:spPr>
          <a:xfrm>
            <a:off x="13132746" y="1706039"/>
            <a:ext cx="4414800" cy="778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99" u="none" cap="none" strike="noStrike">
                <a:solidFill>
                  <a:srgbClr val="000000"/>
                </a:solidFill>
                <a:latin typeface="Ubuntu"/>
                <a:ea typeface="Ubuntu"/>
                <a:cs typeface="Ubuntu"/>
                <a:sym typeface="Ubuntu"/>
              </a:rPr>
              <a:t>Lorem ipsum dolor sit amet, consectetur adipiscing elit.</a:t>
            </a:r>
            <a:endParaRPr/>
          </a:p>
        </p:txBody>
      </p:sp>
      <p:sp>
        <p:nvSpPr>
          <p:cNvPr id="403" name="Google Shape;403;p23"/>
          <p:cNvSpPr txBox="1"/>
          <p:nvPr/>
        </p:nvSpPr>
        <p:spPr>
          <a:xfrm>
            <a:off x="13132746" y="3932035"/>
            <a:ext cx="4414800" cy="778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99" u="none" cap="none" strike="noStrike">
                <a:solidFill>
                  <a:srgbClr val="000000"/>
                </a:solidFill>
                <a:latin typeface="Ubuntu"/>
                <a:ea typeface="Ubuntu"/>
                <a:cs typeface="Ubuntu"/>
                <a:sym typeface="Ubuntu"/>
              </a:rPr>
              <a:t>Lorem ipsum dolor sit amet, consectetur adipiscing elit.</a:t>
            </a:r>
            <a:endParaRPr/>
          </a:p>
        </p:txBody>
      </p:sp>
      <p:sp>
        <p:nvSpPr>
          <p:cNvPr id="404" name="Google Shape;404;p23"/>
          <p:cNvSpPr txBox="1"/>
          <p:nvPr/>
        </p:nvSpPr>
        <p:spPr>
          <a:xfrm>
            <a:off x="13132746" y="6159410"/>
            <a:ext cx="4414800" cy="778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99" u="none" cap="none" strike="noStrike">
                <a:solidFill>
                  <a:srgbClr val="000000"/>
                </a:solidFill>
                <a:latin typeface="Ubuntu"/>
                <a:ea typeface="Ubuntu"/>
                <a:cs typeface="Ubuntu"/>
                <a:sym typeface="Ubuntu"/>
              </a:rPr>
              <a:t>Lorem ipsum dolor sit amet, consectetur adipiscing elit.</a:t>
            </a:r>
            <a:endParaRPr/>
          </a:p>
        </p:txBody>
      </p:sp>
      <p:sp>
        <p:nvSpPr>
          <p:cNvPr id="405" name="Google Shape;405;p23"/>
          <p:cNvSpPr txBox="1"/>
          <p:nvPr/>
        </p:nvSpPr>
        <p:spPr>
          <a:xfrm>
            <a:off x="13132746" y="8386785"/>
            <a:ext cx="4414800" cy="778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99" u="none" cap="none" strike="noStrike">
                <a:solidFill>
                  <a:srgbClr val="000000"/>
                </a:solidFill>
                <a:latin typeface="Ubuntu"/>
                <a:ea typeface="Ubuntu"/>
                <a:cs typeface="Ubuntu"/>
                <a:sym typeface="Ubuntu"/>
              </a:rPr>
              <a:t>Lorem ipsum dolor sit amet, consectetur adipiscing elit.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id="410" name="Google Shape;410;p24"/>
          <p:cNvPicPr preferRelativeResize="0"/>
          <p:nvPr/>
        </p:nvPicPr>
        <p:blipFill>
          <a:blip r:embed="rId3">
            <a:alphaModFix/>
          </a:blip>
          <a:stretch>
            <a:fillRect/>
          </a:stretch>
        </p:blipFill>
        <p:spPr>
          <a:xfrm>
            <a:off x="8" y="0"/>
            <a:ext cx="18288000" cy="10286973"/>
          </a:xfrm>
          <a:prstGeom prst="rect">
            <a:avLst/>
          </a:prstGeom>
          <a:noFill/>
          <a:ln>
            <a:noFill/>
          </a:ln>
        </p:spPr>
      </p:pic>
      <p:pic>
        <p:nvPicPr>
          <p:cNvPr id="411" name="Google Shape;411;p24"/>
          <p:cNvPicPr preferRelativeResize="0"/>
          <p:nvPr/>
        </p:nvPicPr>
        <p:blipFill rotWithShape="1">
          <a:blip r:embed="rId4">
            <a:alphaModFix/>
          </a:blip>
          <a:srcRect b="0" l="0" r="0" t="0"/>
          <a:stretch/>
        </p:blipFill>
        <p:spPr>
          <a:xfrm>
            <a:off x="134882" y="1589308"/>
            <a:ext cx="10725821" cy="8531223"/>
          </a:xfrm>
          <a:prstGeom prst="rect">
            <a:avLst/>
          </a:prstGeom>
          <a:noFill/>
          <a:ln>
            <a:noFill/>
          </a:ln>
        </p:spPr>
      </p:pic>
      <p:sp>
        <p:nvSpPr>
          <p:cNvPr id="412" name="Google Shape;412;p24"/>
          <p:cNvSpPr/>
          <p:nvPr/>
        </p:nvSpPr>
        <p:spPr>
          <a:xfrm>
            <a:off x="16250098" y="893806"/>
            <a:ext cx="2405811" cy="2071313"/>
          </a:xfrm>
          <a:custGeom>
            <a:rect b="b" l="l" r="r" t="t"/>
            <a:pathLst>
              <a:path extrusionOk="0" h="2071313" w="2405811">
                <a:moveTo>
                  <a:pt x="0" y="0"/>
                </a:moveTo>
                <a:lnTo>
                  <a:pt x="2405810" y="0"/>
                </a:lnTo>
                <a:lnTo>
                  <a:pt x="2405810" y="2071313"/>
                </a:lnTo>
                <a:lnTo>
                  <a:pt x="0" y="2071313"/>
                </a:lnTo>
                <a:lnTo>
                  <a:pt x="0" y="0"/>
                </a:lnTo>
                <a:close/>
              </a:path>
            </a:pathLst>
          </a:custGeom>
          <a:blipFill rotWithShape="1">
            <a:blip r:embed="rId5">
              <a:alphaModFix/>
            </a:blip>
            <a:stretch>
              <a:fillRect b="0" l="0" r="0" t="0"/>
            </a:stretch>
          </a:blipFill>
          <a:ln>
            <a:noFill/>
          </a:ln>
        </p:spPr>
      </p:sp>
      <p:grpSp>
        <p:nvGrpSpPr>
          <p:cNvPr id="413" name="Google Shape;413;p24"/>
          <p:cNvGrpSpPr/>
          <p:nvPr/>
        </p:nvGrpSpPr>
        <p:grpSpPr>
          <a:xfrm>
            <a:off x="12863691" y="7307377"/>
            <a:ext cx="3195278" cy="266903"/>
            <a:chOff x="0" y="0"/>
            <a:chExt cx="4260370" cy="355871"/>
          </a:xfrm>
        </p:grpSpPr>
        <p:sp>
          <p:nvSpPr>
            <p:cNvPr id="414" name="Google Shape;414;p24"/>
            <p:cNvSpPr/>
            <p:nvPr/>
          </p:nvSpPr>
          <p:spPr>
            <a:xfrm>
              <a:off x="0" y="0"/>
              <a:ext cx="4260370" cy="271114"/>
            </a:xfrm>
            <a:custGeom>
              <a:rect b="b" l="l" r="r" t="t"/>
              <a:pathLst>
                <a:path extrusionOk="0" h="271114" w="4260370">
                  <a:moveTo>
                    <a:pt x="0" y="0"/>
                  </a:moveTo>
                  <a:lnTo>
                    <a:pt x="4260370" y="0"/>
                  </a:lnTo>
                  <a:lnTo>
                    <a:pt x="4260370" y="271114"/>
                  </a:lnTo>
                  <a:lnTo>
                    <a:pt x="0" y="271114"/>
                  </a:lnTo>
                  <a:lnTo>
                    <a:pt x="0" y="0"/>
                  </a:lnTo>
                  <a:close/>
                </a:path>
              </a:pathLst>
            </a:custGeom>
            <a:blipFill rotWithShape="1">
              <a:blip r:embed="rId6">
                <a:alphaModFix/>
              </a:blip>
              <a:stretch>
                <a:fillRect b="0" l="0" r="0" t="0"/>
              </a:stretch>
            </a:blipFill>
            <a:ln>
              <a:noFill/>
            </a:ln>
          </p:spPr>
        </p:sp>
        <p:sp>
          <p:nvSpPr>
            <p:cNvPr id="415" name="Google Shape;415;p24"/>
            <p:cNvSpPr/>
            <p:nvPr/>
          </p:nvSpPr>
          <p:spPr>
            <a:xfrm>
              <a:off x="0" y="84757"/>
              <a:ext cx="4260370" cy="271114"/>
            </a:xfrm>
            <a:custGeom>
              <a:rect b="b" l="l" r="r" t="t"/>
              <a:pathLst>
                <a:path extrusionOk="0" h="271114" w="4260370">
                  <a:moveTo>
                    <a:pt x="0" y="0"/>
                  </a:moveTo>
                  <a:lnTo>
                    <a:pt x="4260370" y="0"/>
                  </a:lnTo>
                  <a:lnTo>
                    <a:pt x="4260370" y="271115"/>
                  </a:lnTo>
                  <a:lnTo>
                    <a:pt x="0" y="271115"/>
                  </a:lnTo>
                  <a:lnTo>
                    <a:pt x="0" y="0"/>
                  </a:lnTo>
                  <a:close/>
                </a:path>
              </a:pathLst>
            </a:custGeom>
            <a:blipFill rotWithShape="1">
              <a:blip r:embed="rId6">
                <a:alphaModFix/>
              </a:blip>
              <a:stretch>
                <a:fillRect b="0" l="0" r="0" t="0"/>
              </a:stretch>
            </a:blipFill>
            <a:ln>
              <a:noFill/>
            </a:ln>
          </p:spPr>
        </p:sp>
      </p:grpSp>
      <p:grpSp>
        <p:nvGrpSpPr>
          <p:cNvPr id="416" name="Google Shape;416;p24"/>
          <p:cNvGrpSpPr/>
          <p:nvPr/>
        </p:nvGrpSpPr>
        <p:grpSpPr>
          <a:xfrm>
            <a:off x="12863691" y="3289318"/>
            <a:ext cx="3195278" cy="266903"/>
            <a:chOff x="0" y="0"/>
            <a:chExt cx="4260370" cy="355871"/>
          </a:xfrm>
        </p:grpSpPr>
        <p:sp>
          <p:nvSpPr>
            <p:cNvPr id="417" name="Google Shape;417;p24"/>
            <p:cNvSpPr/>
            <p:nvPr/>
          </p:nvSpPr>
          <p:spPr>
            <a:xfrm>
              <a:off x="0" y="0"/>
              <a:ext cx="4260370" cy="271114"/>
            </a:xfrm>
            <a:custGeom>
              <a:rect b="b" l="l" r="r" t="t"/>
              <a:pathLst>
                <a:path extrusionOk="0" h="271114" w="4260370">
                  <a:moveTo>
                    <a:pt x="0" y="0"/>
                  </a:moveTo>
                  <a:lnTo>
                    <a:pt x="4260370" y="0"/>
                  </a:lnTo>
                  <a:lnTo>
                    <a:pt x="4260370" y="271114"/>
                  </a:lnTo>
                  <a:lnTo>
                    <a:pt x="0" y="271114"/>
                  </a:lnTo>
                  <a:lnTo>
                    <a:pt x="0" y="0"/>
                  </a:lnTo>
                  <a:close/>
                </a:path>
              </a:pathLst>
            </a:custGeom>
            <a:blipFill rotWithShape="1">
              <a:blip r:embed="rId7">
                <a:alphaModFix/>
              </a:blip>
              <a:stretch>
                <a:fillRect b="0" l="0" r="0" t="0"/>
              </a:stretch>
            </a:blipFill>
            <a:ln>
              <a:noFill/>
            </a:ln>
          </p:spPr>
        </p:sp>
        <p:sp>
          <p:nvSpPr>
            <p:cNvPr id="418" name="Google Shape;418;p24"/>
            <p:cNvSpPr/>
            <p:nvPr/>
          </p:nvSpPr>
          <p:spPr>
            <a:xfrm>
              <a:off x="0" y="84757"/>
              <a:ext cx="4260370" cy="271114"/>
            </a:xfrm>
            <a:custGeom>
              <a:rect b="b" l="l" r="r" t="t"/>
              <a:pathLst>
                <a:path extrusionOk="0" h="271114" w="4260370">
                  <a:moveTo>
                    <a:pt x="0" y="0"/>
                  </a:moveTo>
                  <a:lnTo>
                    <a:pt x="4260370" y="0"/>
                  </a:lnTo>
                  <a:lnTo>
                    <a:pt x="4260370" y="271115"/>
                  </a:lnTo>
                  <a:lnTo>
                    <a:pt x="0" y="271115"/>
                  </a:lnTo>
                  <a:lnTo>
                    <a:pt x="0" y="0"/>
                  </a:lnTo>
                  <a:close/>
                </a:path>
              </a:pathLst>
            </a:custGeom>
            <a:blipFill rotWithShape="1">
              <a:blip r:embed="rId7">
                <a:alphaModFix/>
              </a:blip>
              <a:stretch>
                <a:fillRect b="0" l="0" r="0" t="0"/>
              </a:stretch>
            </a:blipFill>
            <a:ln>
              <a:noFill/>
            </a:ln>
          </p:spPr>
        </p:sp>
      </p:grpSp>
      <p:sp>
        <p:nvSpPr>
          <p:cNvPr id="419" name="Google Shape;419;p24"/>
          <p:cNvSpPr txBox="1"/>
          <p:nvPr/>
        </p:nvSpPr>
        <p:spPr>
          <a:xfrm>
            <a:off x="493608" y="414315"/>
            <a:ext cx="17300783" cy="1596283"/>
          </a:xfrm>
          <a:prstGeom prst="rect">
            <a:avLst/>
          </a:prstGeom>
          <a:noFill/>
          <a:ln>
            <a:noFill/>
          </a:ln>
        </p:spPr>
        <p:txBody>
          <a:bodyPr anchorCtr="0" anchor="t" bIns="0" lIns="0" spcFirstLastPara="1" rIns="0" wrap="square" tIns="0">
            <a:spAutoFit/>
          </a:bodyPr>
          <a:lstStyle/>
          <a:p>
            <a:pPr indent="0" lvl="0" marL="0" marR="0" rtl="0" algn="ctr">
              <a:lnSpc>
                <a:spcPct val="121006"/>
              </a:lnSpc>
              <a:spcBef>
                <a:spcPts val="0"/>
              </a:spcBef>
              <a:spcAft>
                <a:spcPts val="0"/>
              </a:spcAft>
              <a:buNone/>
            </a:pPr>
            <a:r>
              <a:rPr b="0" i="0" lang="en-US" sz="10354" u="none" cap="none" strike="noStrike">
                <a:solidFill>
                  <a:srgbClr val="000000"/>
                </a:solidFill>
                <a:latin typeface="Zilla Slab"/>
                <a:ea typeface="Zilla Slab"/>
                <a:cs typeface="Zilla Slab"/>
                <a:sym typeface="Zilla Slab"/>
              </a:rPr>
              <a:t>PLAN DIAGRAMS</a:t>
            </a:r>
            <a:endParaRPr/>
          </a:p>
        </p:txBody>
      </p:sp>
      <p:sp>
        <p:nvSpPr>
          <p:cNvPr id="420" name="Google Shape;420;p24"/>
          <p:cNvSpPr txBox="1"/>
          <p:nvPr/>
        </p:nvSpPr>
        <p:spPr>
          <a:xfrm>
            <a:off x="13205627" y="2599610"/>
            <a:ext cx="2511406" cy="721492"/>
          </a:xfrm>
          <a:prstGeom prst="rect">
            <a:avLst/>
          </a:prstGeom>
          <a:noFill/>
          <a:ln>
            <a:noFill/>
          </a:ln>
        </p:spPr>
        <p:txBody>
          <a:bodyPr anchorCtr="0" anchor="t" bIns="0" lIns="0" spcFirstLastPara="1" rIns="0" wrap="square" tIns="0">
            <a:spAutoFit/>
          </a:bodyPr>
          <a:lstStyle/>
          <a:p>
            <a:pPr indent="0" lvl="0" marL="0" marR="0" rtl="0" algn="ctr">
              <a:lnSpc>
                <a:spcPct val="121988"/>
              </a:lnSpc>
              <a:spcBef>
                <a:spcPts val="0"/>
              </a:spcBef>
              <a:spcAft>
                <a:spcPts val="0"/>
              </a:spcAft>
              <a:buNone/>
            </a:pPr>
            <a:r>
              <a:rPr b="0" i="0" lang="en-US" sz="4698" u="none" cap="none" strike="noStrike">
                <a:solidFill>
                  <a:srgbClr val="000000"/>
                </a:solidFill>
                <a:latin typeface="Zilla Slab"/>
                <a:ea typeface="Zilla Slab"/>
                <a:cs typeface="Zilla Slab"/>
                <a:sym typeface="Zilla Slab"/>
              </a:rPr>
              <a:t>SERIES 1</a:t>
            </a:r>
            <a:endParaRPr/>
          </a:p>
        </p:txBody>
      </p:sp>
      <p:sp>
        <p:nvSpPr>
          <p:cNvPr id="421" name="Google Shape;421;p24"/>
          <p:cNvSpPr txBox="1"/>
          <p:nvPr/>
        </p:nvSpPr>
        <p:spPr>
          <a:xfrm>
            <a:off x="13205627" y="6585885"/>
            <a:ext cx="2511406" cy="721492"/>
          </a:xfrm>
          <a:prstGeom prst="rect">
            <a:avLst/>
          </a:prstGeom>
          <a:noFill/>
          <a:ln>
            <a:noFill/>
          </a:ln>
        </p:spPr>
        <p:txBody>
          <a:bodyPr anchorCtr="0" anchor="t" bIns="0" lIns="0" spcFirstLastPara="1" rIns="0" wrap="square" tIns="0">
            <a:spAutoFit/>
          </a:bodyPr>
          <a:lstStyle/>
          <a:p>
            <a:pPr indent="0" lvl="0" marL="0" marR="0" rtl="0" algn="ctr">
              <a:lnSpc>
                <a:spcPct val="121988"/>
              </a:lnSpc>
              <a:spcBef>
                <a:spcPts val="0"/>
              </a:spcBef>
              <a:spcAft>
                <a:spcPts val="0"/>
              </a:spcAft>
              <a:buNone/>
            </a:pPr>
            <a:r>
              <a:rPr b="0" i="0" lang="en-US" sz="4698" u="none" cap="none" strike="noStrike">
                <a:solidFill>
                  <a:srgbClr val="000000"/>
                </a:solidFill>
                <a:latin typeface="Zilla Slab"/>
                <a:ea typeface="Zilla Slab"/>
                <a:cs typeface="Zilla Slab"/>
                <a:sym typeface="Zilla Slab"/>
              </a:rPr>
              <a:t>SERIES 2</a:t>
            </a:r>
            <a:endParaRPr/>
          </a:p>
        </p:txBody>
      </p:sp>
      <p:sp>
        <p:nvSpPr>
          <p:cNvPr id="422" name="Google Shape;422;p24"/>
          <p:cNvSpPr txBox="1"/>
          <p:nvPr/>
        </p:nvSpPr>
        <p:spPr>
          <a:xfrm>
            <a:off x="11899051" y="3700445"/>
            <a:ext cx="5124557" cy="1161415"/>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000000"/>
                </a:solidFill>
                <a:latin typeface="Ubuntu"/>
                <a:ea typeface="Ubuntu"/>
                <a:cs typeface="Ubuntu"/>
                <a:sym typeface="Ubuntu"/>
              </a:rPr>
              <a:t>Lorem ipsum dolor sit amet, consectetur adipiscing elit, sed do eiusmod tempor incididunt ut labore et dolore magna aliqua.</a:t>
            </a:r>
            <a:endParaRPr/>
          </a:p>
        </p:txBody>
      </p:sp>
      <p:sp>
        <p:nvSpPr>
          <p:cNvPr id="423" name="Google Shape;423;p24"/>
          <p:cNvSpPr txBox="1"/>
          <p:nvPr/>
        </p:nvSpPr>
        <p:spPr>
          <a:xfrm>
            <a:off x="11899051" y="7686719"/>
            <a:ext cx="5124557" cy="1161415"/>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000000"/>
                </a:solidFill>
                <a:latin typeface="Ubuntu"/>
                <a:ea typeface="Ubuntu"/>
                <a:cs typeface="Ubuntu"/>
                <a:sym typeface="Ubuntu"/>
              </a:rPr>
              <a:t>Lorem ipsum dolor sit amet, consectetur adipiscing elit, sed do eiusmod tempor incididunt ut labore et dolore magna aliqua.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id="428" name="Google Shape;428;p25"/>
          <p:cNvPicPr preferRelativeResize="0"/>
          <p:nvPr/>
        </p:nvPicPr>
        <p:blipFill>
          <a:blip r:embed="rId3">
            <a:alphaModFix/>
          </a:blip>
          <a:stretch>
            <a:fillRect/>
          </a:stretch>
        </p:blipFill>
        <p:spPr>
          <a:xfrm>
            <a:off x="8" y="0"/>
            <a:ext cx="18288000" cy="10286973"/>
          </a:xfrm>
          <a:prstGeom prst="rect">
            <a:avLst/>
          </a:prstGeom>
          <a:noFill/>
          <a:ln>
            <a:noFill/>
          </a:ln>
        </p:spPr>
      </p:pic>
      <p:sp>
        <p:nvSpPr>
          <p:cNvPr id="429" name="Google Shape;429;p25"/>
          <p:cNvSpPr/>
          <p:nvPr/>
        </p:nvSpPr>
        <p:spPr>
          <a:xfrm>
            <a:off x="871904" y="5350174"/>
            <a:ext cx="344533" cy="434618"/>
          </a:xfrm>
          <a:custGeom>
            <a:rect b="b" l="l" r="r" t="t"/>
            <a:pathLst>
              <a:path extrusionOk="0" h="434618" w="344533">
                <a:moveTo>
                  <a:pt x="0" y="0"/>
                </a:moveTo>
                <a:lnTo>
                  <a:pt x="344533" y="0"/>
                </a:lnTo>
                <a:lnTo>
                  <a:pt x="344533" y="434618"/>
                </a:lnTo>
                <a:lnTo>
                  <a:pt x="0" y="434618"/>
                </a:lnTo>
                <a:lnTo>
                  <a:pt x="0" y="0"/>
                </a:lnTo>
                <a:close/>
              </a:path>
            </a:pathLst>
          </a:custGeom>
          <a:blipFill rotWithShape="1">
            <a:blip r:embed="rId4">
              <a:alphaModFix/>
            </a:blip>
            <a:stretch>
              <a:fillRect b="0" l="0" r="0" t="0"/>
            </a:stretch>
          </a:blipFill>
          <a:ln>
            <a:noFill/>
          </a:ln>
        </p:spPr>
      </p:sp>
      <p:sp>
        <p:nvSpPr>
          <p:cNvPr id="430" name="Google Shape;430;p25"/>
          <p:cNvSpPr/>
          <p:nvPr/>
        </p:nvSpPr>
        <p:spPr>
          <a:xfrm>
            <a:off x="847214" y="8088194"/>
            <a:ext cx="393913" cy="341630"/>
          </a:xfrm>
          <a:custGeom>
            <a:rect b="b" l="l" r="r" t="t"/>
            <a:pathLst>
              <a:path extrusionOk="0" h="341630" w="393913">
                <a:moveTo>
                  <a:pt x="0" y="0"/>
                </a:moveTo>
                <a:lnTo>
                  <a:pt x="393913" y="0"/>
                </a:lnTo>
                <a:lnTo>
                  <a:pt x="393913" y="341630"/>
                </a:lnTo>
                <a:lnTo>
                  <a:pt x="0" y="341630"/>
                </a:lnTo>
                <a:lnTo>
                  <a:pt x="0" y="0"/>
                </a:lnTo>
                <a:close/>
              </a:path>
            </a:pathLst>
          </a:custGeom>
          <a:blipFill rotWithShape="1">
            <a:blip r:embed="rId5">
              <a:alphaModFix/>
            </a:blip>
            <a:stretch>
              <a:fillRect b="0" l="0" r="0" t="0"/>
            </a:stretch>
          </a:blipFill>
          <a:ln>
            <a:noFill/>
          </a:ln>
        </p:spPr>
      </p:sp>
      <p:sp>
        <p:nvSpPr>
          <p:cNvPr id="431" name="Google Shape;431;p25"/>
          <p:cNvSpPr/>
          <p:nvPr/>
        </p:nvSpPr>
        <p:spPr>
          <a:xfrm>
            <a:off x="847214" y="7161677"/>
            <a:ext cx="393913" cy="297941"/>
          </a:xfrm>
          <a:custGeom>
            <a:rect b="b" l="l" r="r" t="t"/>
            <a:pathLst>
              <a:path extrusionOk="0" h="297941" w="393913">
                <a:moveTo>
                  <a:pt x="0" y="0"/>
                </a:moveTo>
                <a:lnTo>
                  <a:pt x="393913" y="0"/>
                </a:lnTo>
                <a:lnTo>
                  <a:pt x="393913" y="297942"/>
                </a:lnTo>
                <a:lnTo>
                  <a:pt x="0" y="297942"/>
                </a:lnTo>
                <a:lnTo>
                  <a:pt x="0" y="0"/>
                </a:lnTo>
                <a:close/>
              </a:path>
            </a:pathLst>
          </a:custGeom>
          <a:blipFill rotWithShape="1">
            <a:blip r:embed="rId6">
              <a:alphaModFix/>
            </a:blip>
            <a:stretch>
              <a:fillRect b="0" l="0" r="0" t="0"/>
            </a:stretch>
          </a:blipFill>
          <a:ln>
            <a:noFill/>
          </a:ln>
        </p:spPr>
      </p:sp>
      <p:sp>
        <p:nvSpPr>
          <p:cNvPr id="432" name="Google Shape;432;p25"/>
          <p:cNvSpPr/>
          <p:nvPr/>
        </p:nvSpPr>
        <p:spPr>
          <a:xfrm>
            <a:off x="828675" y="8981205"/>
            <a:ext cx="430991" cy="430991"/>
          </a:xfrm>
          <a:custGeom>
            <a:rect b="b" l="l" r="r" t="t"/>
            <a:pathLst>
              <a:path extrusionOk="0" h="430991" w="430991">
                <a:moveTo>
                  <a:pt x="0" y="0"/>
                </a:moveTo>
                <a:lnTo>
                  <a:pt x="430991" y="0"/>
                </a:lnTo>
                <a:lnTo>
                  <a:pt x="430991" y="430991"/>
                </a:lnTo>
                <a:lnTo>
                  <a:pt x="0" y="430991"/>
                </a:lnTo>
                <a:lnTo>
                  <a:pt x="0" y="0"/>
                </a:lnTo>
                <a:close/>
              </a:path>
            </a:pathLst>
          </a:custGeom>
          <a:blipFill rotWithShape="1">
            <a:blip r:embed="rId7">
              <a:alphaModFix/>
            </a:blip>
            <a:stretch>
              <a:fillRect b="0" l="0" r="0" t="0"/>
            </a:stretch>
          </a:blipFill>
          <a:ln>
            <a:noFill/>
          </a:ln>
        </p:spPr>
      </p:sp>
      <p:sp>
        <p:nvSpPr>
          <p:cNvPr id="433" name="Google Shape;433;p25"/>
          <p:cNvSpPr/>
          <p:nvPr/>
        </p:nvSpPr>
        <p:spPr>
          <a:xfrm>
            <a:off x="931009" y="6246068"/>
            <a:ext cx="226323" cy="454335"/>
          </a:xfrm>
          <a:custGeom>
            <a:rect b="b" l="l" r="r" t="t"/>
            <a:pathLst>
              <a:path extrusionOk="0" h="454335" w="226323">
                <a:moveTo>
                  <a:pt x="0" y="0"/>
                </a:moveTo>
                <a:lnTo>
                  <a:pt x="226323" y="0"/>
                </a:lnTo>
                <a:lnTo>
                  <a:pt x="226323" y="454334"/>
                </a:lnTo>
                <a:lnTo>
                  <a:pt x="0" y="454334"/>
                </a:lnTo>
                <a:lnTo>
                  <a:pt x="0" y="0"/>
                </a:lnTo>
                <a:close/>
              </a:path>
            </a:pathLst>
          </a:custGeom>
          <a:blipFill rotWithShape="1">
            <a:blip r:embed="rId8">
              <a:alphaModFix/>
            </a:blip>
            <a:stretch>
              <a:fillRect b="0" l="0" r="0" t="0"/>
            </a:stretch>
          </a:blipFill>
          <a:ln>
            <a:noFill/>
          </a:ln>
        </p:spPr>
      </p:sp>
      <p:sp>
        <p:nvSpPr>
          <p:cNvPr id="434" name="Google Shape;434;p25"/>
          <p:cNvSpPr txBox="1"/>
          <p:nvPr/>
        </p:nvSpPr>
        <p:spPr>
          <a:xfrm>
            <a:off x="1516108" y="5339518"/>
            <a:ext cx="5801458" cy="39878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300" u="none" cap="none" strike="noStrike">
                <a:solidFill>
                  <a:srgbClr val="000000"/>
                </a:solidFill>
                <a:latin typeface="Ubuntu"/>
                <a:ea typeface="Ubuntu"/>
                <a:cs typeface="Ubuntu"/>
                <a:sym typeface="Ubuntu"/>
              </a:rPr>
              <a:t>123 Anywhere St., Any City,ST 12345</a:t>
            </a:r>
            <a:endParaRPr/>
          </a:p>
        </p:txBody>
      </p:sp>
      <p:pic>
        <p:nvPicPr>
          <p:cNvPr id="435" name="Google Shape;435;p25"/>
          <p:cNvPicPr preferRelativeResize="0"/>
          <p:nvPr/>
        </p:nvPicPr>
        <p:blipFill rotWithShape="1">
          <a:blip r:embed="rId9">
            <a:alphaModFix/>
          </a:blip>
          <a:srcRect b="20134" l="0" r="0" t="20135"/>
          <a:stretch/>
        </p:blipFill>
        <p:spPr>
          <a:xfrm>
            <a:off x="6885313" y="2737656"/>
            <a:ext cx="11402687" cy="6865040"/>
          </a:xfrm>
          <a:prstGeom prst="rect">
            <a:avLst/>
          </a:prstGeom>
          <a:noFill/>
          <a:ln>
            <a:noFill/>
          </a:ln>
        </p:spPr>
      </p:pic>
      <p:sp>
        <p:nvSpPr>
          <p:cNvPr id="436" name="Google Shape;436;p25"/>
          <p:cNvSpPr txBox="1"/>
          <p:nvPr/>
        </p:nvSpPr>
        <p:spPr>
          <a:xfrm>
            <a:off x="493608" y="414315"/>
            <a:ext cx="17300783" cy="1596283"/>
          </a:xfrm>
          <a:prstGeom prst="rect">
            <a:avLst/>
          </a:prstGeom>
          <a:noFill/>
          <a:ln>
            <a:noFill/>
          </a:ln>
        </p:spPr>
        <p:txBody>
          <a:bodyPr anchorCtr="0" anchor="t" bIns="0" lIns="0" spcFirstLastPara="1" rIns="0" wrap="square" tIns="0">
            <a:spAutoFit/>
          </a:bodyPr>
          <a:lstStyle/>
          <a:p>
            <a:pPr indent="0" lvl="0" marL="0" marR="0" rtl="0" algn="ctr">
              <a:lnSpc>
                <a:spcPct val="121006"/>
              </a:lnSpc>
              <a:spcBef>
                <a:spcPts val="0"/>
              </a:spcBef>
              <a:spcAft>
                <a:spcPts val="0"/>
              </a:spcAft>
              <a:buNone/>
            </a:pPr>
            <a:r>
              <a:rPr b="0" i="0" lang="en-US" sz="10354" u="none" cap="none" strike="noStrike">
                <a:solidFill>
                  <a:srgbClr val="000000"/>
                </a:solidFill>
                <a:latin typeface="Zilla Slab"/>
                <a:ea typeface="Zilla Slab"/>
                <a:cs typeface="Zilla Slab"/>
                <a:sym typeface="Zilla Slab"/>
              </a:rPr>
              <a:t>CONTACT US</a:t>
            </a:r>
            <a:endParaRPr/>
          </a:p>
        </p:txBody>
      </p:sp>
      <p:sp>
        <p:nvSpPr>
          <p:cNvPr id="437" name="Google Shape;437;p25"/>
          <p:cNvSpPr txBox="1"/>
          <p:nvPr/>
        </p:nvSpPr>
        <p:spPr>
          <a:xfrm>
            <a:off x="1516108" y="6265141"/>
            <a:ext cx="4892954" cy="39878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300" u="none" cap="none" strike="noStrike">
                <a:solidFill>
                  <a:srgbClr val="000000"/>
                </a:solidFill>
                <a:latin typeface="Ubuntu"/>
                <a:ea typeface="Ubuntu"/>
                <a:cs typeface="Ubuntu"/>
                <a:sym typeface="Ubuntu"/>
              </a:rPr>
              <a:t>123-456-7890</a:t>
            </a:r>
            <a:endParaRPr/>
          </a:p>
        </p:txBody>
      </p:sp>
      <p:sp>
        <p:nvSpPr>
          <p:cNvPr id="438" name="Google Shape;438;p25"/>
          <p:cNvSpPr txBox="1"/>
          <p:nvPr/>
        </p:nvSpPr>
        <p:spPr>
          <a:xfrm>
            <a:off x="1516108" y="7153700"/>
            <a:ext cx="4892954" cy="39878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300" u="none" cap="none" strike="noStrike">
                <a:solidFill>
                  <a:srgbClr val="000000"/>
                </a:solidFill>
                <a:latin typeface="Ubuntu"/>
                <a:ea typeface="Ubuntu"/>
                <a:cs typeface="Ubuntu"/>
                <a:sym typeface="Ubuntu"/>
              </a:rPr>
              <a:t>hello@reallygreatsite.com</a:t>
            </a:r>
            <a:endParaRPr/>
          </a:p>
        </p:txBody>
      </p:sp>
      <p:sp>
        <p:nvSpPr>
          <p:cNvPr id="439" name="Google Shape;439;p25"/>
          <p:cNvSpPr txBox="1"/>
          <p:nvPr/>
        </p:nvSpPr>
        <p:spPr>
          <a:xfrm>
            <a:off x="1516108" y="8935346"/>
            <a:ext cx="4892954" cy="39878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300" u="none" cap="none" strike="noStrike">
                <a:solidFill>
                  <a:srgbClr val="000000"/>
                </a:solidFill>
                <a:latin typeface="Ubuntu"/>
                <a:ea typeface="Ubuntu"/>
                <a:cs typeface="Ubuntu"/>
                <a:sym typeface="Ubuntu"/>
              </a:rPr>
              <a:t>reallygreatsite.com</a:t>
            </a:r>
            <a:endParaRPr/>
          </a:p>
        </p:txBody>
      </p:sp>
      <p:sp>
        <p:nvSpPr>
          <p:cNvPr id="440" name="Google Shape;440;p25"/>
          <p:cNvSpPr txBox="1"/>
          <p:nvPr/>
        </p:nvSpPr>
        <p:spPr>
          <a:xfrm>
            <a:off x="1516108" y="8031044"/>
            <a:ext cx="4892954" cy="39878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300" u="none" cap="none" strike="noStrike">
                <a:solidFill>
                  <a:srgbClr val="000000"/>
                </a:solidFill>
                <a:latin typeface="Ubuntu"/>
                <a:ea typeface="Ubuntu"/>
                <a:cs typeface="Ubuntu"/>
                <a:sym typeface="Ubuntu"/>
              </a:rPr>
              <a:t>@reallygreatsite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pic>
        <p:nvPicPr>
          <p:cNvPr id="445" name="Google Shape;445;p26"/>
          <p:cNvPicPr preferRelativeResize="0"/>
          <p:nvPr/>
        </p:nvPicPr>
        <p:blipFill>
          <a:blip r:embed="rId3">
            <a:alphaModFix/>
          </a:blip>
          <a:stretch>
            <a:fillRect/>
          </a:stretch>
        </p:blipFill>
        <p:spPr>
          <a:xfrm>
            <a:off x="8" y="0"/>
            <a:ext cx="18288000" cy="10286973"/>
          </a:xfrm>
          <a:prstGeom prst="rect">
            <a:avLst/>
          </a:prstGeom>
          <a:noFill/>
          <a:ln>
            <a:noFill/>
          </a:ln>
        </p:spPr>
      </p:pic>
      <p:sp>
        <p:nvSpPr>
          <p:cNvPr id="446" name="Google Shape;446;p26"/>
          <p:cNvSpPr txBox="1"/>
          <p:nvPr/>
        </p:nvSpPr>
        <p:spPr>
          <a:xfrm>
            <a:off x="0" y="418240"/>
            <a:ext cx="18288000" cy="1557717"/>
          </a:xfrm>
          <a:prstGeom prst="rect">
            <a:avLst/>
          </a:prstGeom>
          <a:noFill/>
          <a:ln>
            <a:noFill/>
          </a:ln>
        </p:spPr>
        <p:txBody>
          <a:bodyPr anchorCtr="0" anchor="t" bIns="0" lIns="0" spcFirstLastPara="1" rIns="0" wrap="square" tIns="0">
            <a:spAutoFit/>
          </a:bodyPr>
          <a:lstStyle/>
          <a:p>
            <a:pPr indent="0" lvl="0" marL="0" marR="0" rtl="0" algn="ctr">
              <a:lnSpc>
                <a:spcPct val="120995"/>
              </a:lnSpc>
              <a:spcBef>
                <a:spcPts val="0"/>
              </a:spcBef>
              <a:spcAft>
                <a:spcPts val="0"/>
              </a:spcAft>
              <a:buNone/>
            </a:pPr>
            <a:r>
              <a:rPr b="0" i="0" lang="en-US" sz="10164" u="none" cap="none" strike="noStrike">
                <a:solidFill>
                  <a:srgbClr val="000000"/>
                </a:solidFill>
                <a:latin typeface="Zilla Slab"/>
                <a:ea typeface="Zilla Slab"/>
                <a:cs typeface="Zilla Slab"/>
                <a:sym typeface="Zilla Slab"/>
              </a:rPr>
              <a:t>RESOURCE PAGE</a:t>
            </a:r>
            <a:endParaRPr/>
          </a:p>
        </p:txBody>
      </p:sp>
      <p:sp>
        <p:nvSpPr>
          <p:cNvPr id="447" name="Google Shape;447;p26"/>
          <p:cNvSpPr txBox="1"/>
          <p:nvPr/>
        </p:nvSpPr>
        <p:spPr>
          <a:xfrm>
            <a:off x="4763376" y="2175640"/>
            <a:ext cx="8761247" cy="327604"/>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0" lang="en-US" sz="2122" u="none" cap="none" strike="noStrike">
                <a:solidFill>
                  <a:srgbClr val="000000"/>
                </a:solidFill>
                <a:latin typeface="Ubuntu"/>
                <a:ea typeface="Ubuntu"/>
                <a:cs typeface="Ubuntu"/>
                <a:sym typeface="Ubuntu"/>
              </a:rPr>
              <a:t>Use these design resources in your Canva Presentation.</a:t>
            </a:r>
            <a:endParaRPr/>
          </a:p>
        </p:txBody>
      </p:sp>
      <p:sp>
        <p:nvSpPr>
          <p:cNvPr id="448" name="Google Shape;448;p26"/>
          <p:cNvSpPr txBox="1"/>
          <p:nvPr/>
        </p:nvSpPr>
        <p:spPr>
          <a:xfrm>
            <a:off x="1178806" y="6918530"/>
            <a:ext cx="4698786" cy="318770"/>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2000" u="none" cap="none" strike="noStrike">
                <a:solidFill>
                  <a:srgbClr val="000000"/>
                </a:solidFill>
                <a:latin typeface="Ubuntu"/>
                <a:ea typeface="Ubuntu"/>
                <a:cs typeface="Ubuntu"/>
                <a:sym typeface="Ubuntu"/>
              </a:rPr>
              <a:t>You can find these fonts online too.</a:t>
            </a:r>
            <a:endParaRPr/>
          </a:p>
        </p:txBody>
      </p:sp>
      <p:grpSp>
        <p:nvGrpSpPr>
          <p:cNvPr id="449" name="Google Shape;449;p26"/>
          <p:cNvGrpSpPr/>
          <p:nvPr/>
        </p:nvGrpSpPr>
        <p:grpSpPr>
          <a:xfrm>
            <a:off x="1410614" y="8294057"/>
            <a:ext cx="4235171" cy="1217426"/>
            <a:chOff x="0" y="0"/>
            <a:chExt cx="5646895" cy="1623234"/>
          </a:xfrm>
        </p:grpSpPr>
        <p:grpSp>
          <p:nvGrpSpPr>
            <p:cNvPr id="450" name="Google Shape;450;p26"/>
            <p:cNvGrpSpPr/>
            <p:nvPr/>
          </p:nvGrpSpPr>
          <p:grpSpPr>
            <a:xfrm>
              <a:off x="311446" y="0"/>
              <a:ext cx="1005606" cy="1005606"/>
              <a:chOff x="0" y="0"/>
              <a:chExt cx="812800" cy="812800"/>
            </a:xfrm>
          </p:grpSpPr>
          <p:sp>
            <p:nvSpPr>
              <p:cNvPr id="451" name="Google Shape;451;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cap="sq" cmpd="sng" w="952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6"/>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3" name="Google Shape;453;p26"/>
            <p:cNvGrpSpPr/>
            <p:nvPr/>
          </p:nvGrpSpPr>
          <p:grpSpPr>
            <a:xfrm>
              <a:off x="2320345" y="0"/>
              <a:ext cx="1005606" cy="1005606"/>
              <a:chOff x="0" y="0"/>
              <a:chExt cx="812800" cy="812800"/>
            </a:xfrm>
          </p:grpSpPr>
          <p:sp>
            <p:nvSpPr>
              <p:cNvPr id="454" name="Google Shape;454;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DE5A"/>
              </a:solidFill>
              <a:ln cap="sq" cmpd="sng" w="952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6"/>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6" name="Google Shape;456;p26"/>
            <p:cNvGrpSpPr/>
            <p:nvPr/>
          </p:nvGrpSpPr>
          <p:grpSpPr>
            <a:xfrm>
              <a:off x="4329843" y="0"/>
              <a:ext cx="1005606" cy="1005606"/>
              <a:chOff x="0" y="0"/>
              <a:chExt cx="812800" cy="812800"/>
            </a:xfrm>
          </p:grpSpPr>
          <p:sp>
            <p:nvSpPr>
              <p:cNvPr id="457" name="Google Shape;457;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5B5B5"/>
              </a:solidFill>
              <a:ln cap="sq" cmpd="sng" w="952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6"/>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9" name="Google Shape;459;p26"/>
            <p:cNvSpPr txBox="1"/>
            <p:nvPr/>
          </p:nvSpPr>
          <p:spPr>
            <a:xfrm>
              <a:off x="0" y="1204557"/>
              <a:ext cx="1628498" cy="418677"/>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Ubuntu"/>
                  <a:ea typeface="Ubuntu"/>
                  <a:cs typeface="Ubuntu"/>
                  <a:sym typeface="Ubuntu"/>
                </a:rPr>
                <a:t>#000000</a:t>
              </a:r>
              <a:endParaRPr/>
            </a:p>
          </p:txBody>
        </p:sp>
        <p:sp>
          <p:nvSpPr>
            <p:cNvPr id="460" name="Google Shape;460;p26"/>
            <p:cNvSpPr txBox="1"/>
            <p:nvPr/>
          </p:nvSpPr>
          <p:spPr>
            <a:xfrm>
              <a:off x="2008899" y="1204557"/>
              <a:ext cx="1628498" cy="418677"/>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Ubuntu"/>
                  <a:ea typeface="Ubuntu"/>
                  <a:cs typeface="Ubuntu"/>
                  <a:sym typeface="Ubuntu"/>
                </a:rPr>
                <a:t>#0DDE5A</a:t>
              </a:r>
              <a:endParaRPr/>
            </a:p>
          </p:txBody>
        </p:sp>
        <p:sp>
          <p:nvSpPr>
            <p:cNvPr id="461" name="Google Shape;461;p26"/>
            <p:cNvSpPr txBox="1"/>
            <p:nvPr/>
          </p:nvSpPr>
          <p:spPr>
            <a:xfrm>
              <a:off x="4018397" y="1204557"/>
              <a:ext cx="1628498" cy="418677"/>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Ubuntu"/>
                  <a:ea typeface="Ubuntu"/>
                  <a:cs typeface="Ubuntu"/>
                  <a:sym typeface="Ubuntu"/>
                </a:rPr>
                <a:t>#B5B5B5</a:t>
              </a:r>
              <a:endParaRPr/>
            </a:p>
          </p:txBody>
        </p:sp>
      </p:grpSp>
      <p:sp>
        <p:nvSpPr>
          <p:cNvPr id="462" name="Google Shape;462;p26"/>
          <p:cNvSpPr txBox="1"/>
          <p:nvPr/>
        </p:nvSpPr>
        <p:spPr>
          <a:xfrm>
            <a:off x="1952931" y="7052630"/>
            <a:ext cx="3150536" cy="984252"/>
          </a:xfrm>
          <a:prstGeom prst="rect">
            <a:avLst/>
          </a:prstGeom>
          <a:noFill/>
          <a:ln>
            <a:noFill/>
          </a:ln>
        </p:spPr>
        <p:txBody>
          <a:bodyPr anchorCtr="0" anchor="t" bIns="0" lIns="0" spcFirstLastPara="1" rIns="0" wrap="square" tIns="0">
            <a:spAutoFit/>
          </a:bodyPr>
          <a:lstStyle/>
          <a:p>
            <a:pPr indent="0" lvl="0" marL="0" marR="0" rtl="0" algn="ctr">
              <a:lnSpc>
                <a:spcPct val="250042"/>
              </a:lnSpc>
              <a:spcBef>
                <a:spcPts val="0"/>
              </a:spcBef>
              <a:spcAft>
                <a:spcPts val="0"/>
              </a:spcAft>
              <a:buNone/>
            </a:pPr>
            <a:r>
              <a:rPr b="1" i="0" lang="en-US" sz="3499" u="none" cap="none" strike="noStrike">
                <a:solidFill>
                  <a:srgbClr val="000000"/>
                </a:solidFill>
                <a:latin typeface="Ubuntu"/>
                <a:ea typeface="Ubuntu"/>
                <a:cs typeface="Ubuntu"/>
                <a:sym typeface="Ubuntu"/>
              </a:rPr>
              <a:t>COLORS</a:t>
            </a:r>
            <a:endParaRPr/>
          </a:p>
        </p:txBody>
      </p:sp>
      <p:sp>
        <p:nvSpPr>
          <p:cNvPr id="463" name="Google Shape;463;p26"/>
          <p:cNvSpPr txBox="1"/>
          <p:nvPr/>
        </p:nvSpPr>
        <p:spPr>
          <a:xfrm>
            <a:off x="1677880" y="3531129"/>
            <a:ext cx="3700639" cy="711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Ubuntu"/>
                <a:ea typeface="Ubuntu"/>
                <a:cs typeface="Ubuntu"/>
                <a:sym typeface="Ubuntu"/>
              </a:rPr>
              <a:t>This presentation template uses the following free fonts:</a:t>
            </a:r>
            <a:endParaRPr/>
          </a:p>
        </p:txBody>
      </p:sp>
      <p:sp>
        <p:nvSpPr>
          <p:cNvPr id="464" name="Google Shape;464;p26"/>
          <p:cNvSpPr txBox="1"/>
          <p:nvPr/>
        </p:nvSpPr>
        <p:spPr>
          <a:xfrm>
            <a:off x="2173443" y="4430657"/>
            <a:ext cx="2709513" cy="337312"/>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1" i="0" lang="en-US" sz="2199" u="none" cap="none" strike="noStrike">
                <a:solidFill>
                  <a:srgbClr val="000000"/>
                </a:solidFill>
                <a:latin typeface="Ubuntu"/>
                <a:ea typeface="Ubuntu"/>
                <a:cs typeface="Ubuntu"/>
                <a:sym typeface="Ubuntu"/>
              </a:rPr>
              <a:t>Titles :</a:t>
            </a:r>
            <a:endParaRPr/>
          </a:p>
        </p:txBody>
      </p:sp>
      <p:sp>
        <p:nvSpPr>
          <p:cNvPr id="465" name="Google Shape;465;p26"/>
          <p:cNvSpPr txBox="1"/>
          <p:nvPr/>
        </p:nvSpPr>
        <p:spPr>
          <a:xfrm>
            <a:off x="2173443" y="5193948"/>
            <a:ext cx="2709513" cy="3373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1" i="0" lang="en-US" sz="2199" u="none" cap="none" strike="noStrike">
                <a:solidFill>
                  <a:srgbClr val="000000"/>
                </a:solidFill>
                <a:latin typeface="Ubuntu"/>
                <a:ea typeface="Ubuntu"/>
                <a:cs typeface="Ubuntu"/>
                <a:sym typeface="Ubuntu"/>
              </a:rPr>
              <a:t>Headers :</a:t>
            </a:r>
            <a:endParaRPr/>
          </a:p>
        </p:txBody>
      </p:sp>
      <p:sp>
        <p:nvSpPr>
          <p:cNvPr id="466" name="Google Shape;466;p26"/>
          <p:cNvSpPr txBox="1"/>
          <p:nvPr/>
        </p:nvSpPr>
        <p:spPr>
          <a:xfrm>
            <a:off x="2173443" y="5957240"/>
            <a:ext cx="2709513" cy="3373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1" i="0" lang="en-US" sz="2199" u="none" cap="none" strike="noStrike">
                <a:solidFill>
                  <a:srgbClr val="000000"/>
                </a:solidFill>
                <a:latin typeface="Ubuntu"/>
                <a:ea typeface="Ubuntu"/>
                <a:cs typeface="Ubuntu"/>
                <a:sym typeface="Ubuntu"/>
              </a:rPr>
              <a:t>Body Copy :</a:t>
            </a:r>
            <a:endParaRPr/>
          </a:p>
        </p:txBody>
      </p:sp>
      <p:sp>
        <p:nvSpPr>
          <p:cNvPr id="467" name="Google Shape;467;p26"/>
          <p:cNvSpPr txBox="1"/>
          <p:nvPr/>
        </p:nvSpPr>
        <p:spPr>
          <a:xfrm>
            <a:off x="2173443" y="4835051"/>
            <a:ext cx="2709513" cy="31877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Ubuntu"/>
                <a:ea typeface="Ubuntu"/>
                <a:cs typeface="Ubuntu"/>
                <a:sym typeface="Ubuntu"/>
              </a:rPr>
              <a:t>Zilla Slab</a:t>
            </a:r>
            <a:endParaRPr/>
          </a:p>
        </p:txBody>
      </p:sp>
      <p:sp>
        <p:nvSpPr>
          <p:cNvPr id="468" name="Google Shape;468;p26"/>
          <p:cNvSpPr txBox="1"/>
          <p:nvPr/>
        </p:nvSpPr>
        <p:spPr>
          <a:xfrm>
            <a:off x="1888119" y="5598343"/>
            <a:ext cx="3280161" cy="31877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Ubuntu"/>
                <a:ea typeface="Ubuntu"/>
                <a:cs typeface="Ubuntu"/>
                <a:sym typeface="Ubuntu"/>
              </a:rPr>
              <a:t>Ubuntu</a:t>
            </a:r>
            <a:endParaRPr/>
          </a:p>
        </p:txBody>
      </p:sp>
      <p:sp>
        <p:nvSpPr>
          <p:cNvPr id="469" name="Google Shape;469;p26"/>
          <p:cNvSpPr txBox="1"/>
          <p:nvPr/>
        </p:nvSpPr>
        <p:spPr>
          <a:xfrm>
            <a:off x="1677880" y="6361635"/>
            <a:ext cx="3700639" cy="31877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Ubuntu"/>
                <a:ea typeface="Ubuntu"/>
                <a:cs typeface="Ubuntu"/>
                <a:sym typeface="Ubuntu"/>
              </a:rPr>
              <a:t>Ubuntu</a:t>
            </a:r>
            <a:endParaRPr/>
          </a:p>
        </p:txBody>
      </p:sp>
      <p:sp>
        <p:nvSpPr>
          <p:cNvPr id="470" name="Google Shape;470;p26"/>
          <p:cNvSpPr txBox="1"/>
          <p:nvPr/>
        </p:nvSpPr>
        <p:spPr>
          <a:xfrm>
            <a:off x="1952931" y="2556402"/>
            <a:ext cx="3150536" cy="984252"/>
          </a:xfrm>
          <a:prstGeom prst="rect">
            <a:avLst/>
          </a:prstGeom>
          <a:noFill/>
          <a:ln>
            <a:noFill/>
          </a:ln>
        </p:spPr>
        <p:txBody>
          <a:bodyPr anchorCtr="0" anchor="t" bIns="0" lIns="0" spcFirstLastPara="1" rIns="0" wrap="square" tIns="0">
            <a:spAutoFit/>
          </a:bodyPr>
          <a:lstStyle/>
          <a:p>
            <a:pPr indent="0" lvl="0" marL="0" marR="0" rtl="0" algn="ctr">
              <a:lnSpc>
                <a:spcPct val="250042"/>
              </a:lnSpc>
              <a:spcBef>
                <a:spcPts val="0"/>
              </a:spcBef>
              <a:spcAft>
                <a:spcPts val="0"/>
              </a:spcAft>
              <a:buNone/>
            </a:pPr>
            <a:r>
              <a:rPr b="1" i="0" lang="en-US" sz="3499" u="none" cap="none" strike="noStrike">
                <a:solidFill>
                  <a:srgbClr val="000000"/>
                </a:solidFill>
                <a:latin typeface="Ubuntu"/>
                <a:ea typeface="Ubuntu"/>
                <a:cs typeface="Ubuntu"/>
                <a:sym typeface="Ubuntu"/>
              </a:rPr>
              <a:t>FONTS</a:t>
            </a:r>
            <a:endParaRPr/>
          </a:p>
        </p:txBody>
      </p:sp>
      <p:sp>
        <p:nvSpPr>
          <p:cNvPr id="471" name="Google Shape;471;p26"/>
          <p:cNvSpPr/>
          <p:nvPr/>
        </p:nvSpPr>
        <p:spPr>
          <a:xfrm>
            <a:off x="10317767" y="3240648"/>
            <a:ext cx="1027916" cy="1286872"/>
          </a:xfrm>
          <a:custGeom>
            <a:rect b="b" l="l" r="r" t="t"/>
            <a:pathLst>
              <a:path extrusionOk="0" h="1286872" w="1027916">
                <a:moveTo>
                  <a:pt x="0" y="0"/>
                </a:moveTo>
                <a:lnTo>
                  <a:pt x="1027916" y="0"/>
                </a:lnTo>
                <a:lnTo>
                  <a:pt x="1027916" y="1286872"/>
                </a:lnTo>
                <a:lnTo>
                  <a:pt x="0" y="1286872"/>
                </a:lnTo>
                <a:lnTo>
                  <a:pt x="0" y="0"/>
                </a:lnTo>
                <a:close/>
              </a:path>
            </a:pathLst>
          </a:custGeom>
          <a:blipFill rotWithShape="1">
            <a:blip r:embed="rId4">
              <a:alphaModFix/>
            </a:blip>
            <a:stretch>
              <a:fillRect b="0" l="0" r="0" t="0"/>
            </a:stretch>
          </a:blipFill>
          <a:ln>
            <a:noFill/>
          </a:ln>
        </p:spPr>
      </p:sp>
      <p:sp>
        <p:nvSpPr>
          <p:cNvPr id="472" name="Google Shape;472;p26"/>
          <p:cNvSpPr/>
          <p:nvPr/>
        </p:nvSpPr>
        <p:spPr>
          <a:xfrm>
            <a:off x="9347368" y="3366805"/>
            <a:ext cx="634328" cy="1034559"/>
          </a:xfrm>
          <a:custGeom>
            <a:rect b="b" l="l" r="r" t="t"/>
            <a:pathLst>
              <a:path extrusionOk="0" h="1034559" w="634328">
                <a:moveTo>
                  <a:pt x="0" y="0"/>
                </a:moveTo>
                <a:lnTo>
                  <a:pt x="634328" y="0"/>
                </a:lnTo>
                <a:lnTo>
                  <a:pt x="634328" y="1034559"/>
                </a:lnTo>
                <a:lnTo>
                  <a:pt x="0" y="1034559"/>
                </a:lnTo>
                <a:lnTo>
                  <a:pt x="0" y="0"/>
                </a:lnTo>
                <a:close/>
              </a:path>
            </a:pathLst>
          </a:custGeom>
          <a:blipFill rotWithShape="1">
            <a:blip r:embed="rId5">
              <a:alphaModFix/>
            </a:blip>
            <a:stretch>
              <a:fillRect b="0" l="0" r="0" t="0"/>
            </a:stretch>
          </a:blipFill>
          <a:ln>
            <a:noFill/>
          </a:ln>
        </p:spPr>
      </p:sp>
      <p:sp>
        <p:nvSpPr>
          <p:cNvPr id="473" name="Google Shape;473;p26"/>
          <p:cNvSpPr/>
          <p:nvPr/>
        </p:nvSpPr>
        <p:spPr>
          <a:xfrm rot="2315085">
            <a:off x="15085858" y="5173307"/>
            <a:ext cx="745871" cy="908518"/>
          </a:xfrm>
          <a:custGeom>
            <a:rect b="b" l="l" r="r" t="t"/>
            <a:pathLst>
              <a:path extrusionOk="0" h="908518" w="745871">
                <a:moveTo>
                  <a:pt x="0" y="0"/>
                </a:moveTo>
                <a:lnTo>
                  <a:pt x="745871" y="0"/>
                </a:lnTo>
                <a:lnTo>
                  <a:pt x="745871" y="908518"/>
                </a:lnTo>
                <a:lnTo>
                  <a:pt x="0" y="908518"/>
                </a:lnTo>
                <a:lnTo>
                  <a:pt x="0" y="0"/>
                </a:lnTo>
                <a:close/>
              </a:path>
            </a:pathLst>
          </a:custGeom>
          <a:blipFill rotWithShape="1">
            <a:blip r:embed="rId6">
              <a:alphaModFix/>
            </a:blip>
            <a:stretch>
              <a:fillRect b="0" l="0" r="0" t="0"/>
            </a:stretch>
          </a:blipFill>
          <a:ln>
            <a:noFill/>
          </a:ln>
        </p:spPr>
      </p:sp>
      <p:sp>
        <p:nvSpPr>
          <p:cNvPr id="474" name="Google Shape;474;p26"/>
          <p:cNvSpPr/>
          <p:nvPr/>
        </p:nvSpPr>
        <p:spPr>
          <a:xfrm rot="-871293">
            <a:off x="14806910" y="3358465"/>
            <a:ext cx="1001312" cy="1051239"/>
          </a:xfrm>
          <a:custGeom>
            <a:rect b="b" l="l" r="r" t="t"/>
            <a:pathLst>
              <a:path extrusionOk="0" h="1051239" w="1001312">
                <a:moveTo>
                  <a:pt x="0" y="0"/>
                </a:moveTo>
                <a:lnTo>
                  <a:pt x="1001312" y="0"/>
                </a:lnTo>
                <a:lnTo>
                  <a:pt x="1001312" y="1051238"/>
                </a:lnTo>
                <a:lnTo>
                  <a:pt x="0" y="1051238"/>
                </a:lnTo>
                <a:lnTo>
                  <a:pt x="0" y="0"/>
                </a:lnTo>
                <a:close/>
              </a:path>
            </a:pathLst>
          </a:custGeom>
          <a:blipFill rotWithShape="1">
            <a:blip r:embed="rId7">
              <a:alphaModFix/>
            </a:blip>
            <a:stretch>
              <a:fillRect b="0" l="0" r="0" t="0"/>
            </a:stretch>
          </a:blipFill>
          <a:ln>
            <a:noFill/>
          </a:ln>
        </p:spPr>
      </p:sp>
      <p:sp>
        <p:nvSpPr>
          <p:cNvPr id="475" name="Google Shape;475;p26"/>
          <p:cNvSpPr/>
          <p:nvPr/>
        </p:nvSpPr>
        <p:spPr>
          <a:xfrm>
            <a:off x="8249513" y="3314465"/>
            <a:ext cx="761784" cy="1139238"/>
          </a:xfrm>
          <a:custGeom>
            <a:rect b="b" l="l" r="r" t="t"/>
            <a:pathLst>
              <a:path extrusionOk="0" h="1139238" w="761784">
                <a:moveTo>
                  <a:pt x="0" y="0"/>
                </a:moveTo>
                <a:lnTo>
                  <a:pt x="761784" y="0"/>
                </a:lnTo>
                <a:lnTo>
                  <a:pt x="761784" y="1139238"/>
                </a:lnTo>
                <a:lnTo>
                  <a:pt x="0" y="1139238"/>
                </a:lnTo>
                <a:lnTo>
                  <a:pt x="0" y="0"/>
                </a:lnTo>
                <a:close/>
              </a:path>
            </a:pathLst>
          </a:custGeom>
          <a:blipFill rotWithShape="1">
            <a:blip r:embed="rId8">
              <a:alphaModFix/>
            </a:blip>
            <a:stretch>
              <a:fillRect b="0" l="0" r="0" t="0"/>
            </a:stretch>
          </a:blipFill>
          <a:ln>
            <a:noFill/>
          </a:ln>
        </p:spPr>
      </p:sp>
      <p:sp>
        <p:nvSpPr>
          <p:cNvPr id="476" name="Google Shape;476;p26"/>
          <p:cNvSpPr/>
          <p:nvPr/>
        </p:nvSpPr>
        <p:spPr>
          <a:xfrm>
            <a:off x="16260095" y="3273866"/>
            <a:ext cx="1335477" cy="1220436"/>
          </a:xfrm>
          <a:custGeom>
            <a:rect b="b" l="l" r="r" t="t"/>
            <a:pathLst>
              <a:path extrusionOk="0" h="1220436" w="1335477">
                <a:moveTo>
                  <a:pt x="0" y="0"/>
                </a:moveTo>
                <a:lnTo>
                  <a:pt x="1335477" y="0"/>
                </a:lnTo>
                <a:lnTo>
                  <a:pt x="1335477" y="1220436"/>
                </a:lnTo>
                <a:lnTo>
                  <a:pt x="0" y="1220436"/>
                </a:lnTo>
                <a:lnTo>
                  <a:pt x="0" y="0"/>
                </a:lnTo>
                <a:close/>
              </a:path>
            </a:pathLst>
          </a:custGeom>
          <a:blipFill rotWithShape="1">
            <a:blip r:embed="rId9">
              <a:alphaModFix/>
            </a:blip>
            <a:stretch>
              <a:fillRect b="0" l="0" r="0" t="0"/>
            </a:stretch>
          </a:blipFill>
          <a:ln>
            <a:noFill/>
          </a:ln>
        </p:spPr>
      </p:sp>
      <p:sp>
        <p:nvSpPr>
          <p:cNvPr id="477" name="Google Shape;477;p26"/>
          <p:cNvSpPr/>
          <p:nvPr/>
        </p:nvSpPr>
        <p:spPr>
          <a:xfrm>
            <a:off x="11885454" y="4958057"/>
            <a:ext cx="1487028" cy="1339019"/>
          </a:xfrm>
          <a:custGeom>
            <a:rect b="b" l="l" r="r" t="t"/>
            <a:pathLst>
              <a:path extrusionOk="0" h="1339019" w="1487028">
                <a:moveTo>
                  <a:pt x="0" y="0"/>
                </a:moveTo>
                <a:lnTo>
                  <a:pt x="1487028" y="0"/>
                </a:lnTo>
                <a:lnTo>
                  <a:pt x="1487028" y="1339019"/>
                </a:lnTo>
                <a:lnTo>
                  <a:pt x="0" y="1339019"/>
                </a:lnTo>
                <a:lnTo>
                  <a:pt x="0" y="0"/>
                </a:lnTo>
                <a:close/>
              </a:path>
            </a:pathLst>
          </a:custGeom>
          <a:blipFill rotWithShape="1">
            <a:blip r:embed="rId10">
              <a:alphaModFix/>
            </a:blip>
            <a:stretch>
              <a:fillRect b="0" l="0" r="0" t="0"/>
            </a:stretch>
          </a:blipFill>
          <a:ln>
            <a:noFill/>
          </a:ln>
        </p:spPr>
      </p:sp>
      <p:sp>
        <p:nvSpPr>
          <p:cNvPr id="478" name="Google Shape;478;p26"/>
          <p:cNvSpPr/>
          <p:nvPr/>
        </p:nvSpPr>
        <p:spPr>
          <a:xfrm>
            <a:off x="13748690" y="5008564"/>
            <a:ext cx="759069" cy="1238005"/>
          </a:xfrm>
          <a:custGeom>
            <a:rect b="b" l="l" r="r" t="t"/>
            <a:pathLst>
              <a:path extrusionOk="0" h="1238005" w="759069">
                <a:moveTo>
                  <a:pt x="0" y="0"/>
                </a:moveTo>
                <a:lnTo>
                  <a:pt x="759068" y="0"/>
                </a:lnTo>
                <a:lnTo>
                  <a:pt x="759068" y="1238005"/>
                </a:lnTo>
                <a:lnTo>
                  <a:pt x="0" y="1238005"/>
                </a:lnTo>
                <a:lnTo>
                  <a:pt x="0" y="0"/>
                </a:lnTo>
                <a:close/>
              </a:path>
            </a:pathLst>
          </a:custGeom>
          <a:blipFill rotWithShape="1">
            <a:blip r:embed="rId5">
              <a:alphaModFix/>
            </a:blip>
            <a:stretch>
              <a:fillRect b="0" l="0" r="0" t="0"/>
            </a:stretch>
          </a:blipFill>
          <a:ln>
            <a:noFill/>
          </a:ln>
        </p:spPr>
      </p:sp>
      <p:sp>
        <p:nvSpPr>
          <p:cNvPr id="479" name="Google Shape;479;p26"/>
          <p:cNvSpPr/>
          <p:nvPr/>
        </p:nvSpPr>
        <p:spPr>
          <a:xfrm>
            <a:off x="8304965" y="5092809"/>
            <a:ext cx="1361617" cy="1069515"/>
          </a:xfrm>
          <a:custGeom>
            <a:rect b="b" l="l" r="r" t="t"/>
            <a:pathLst>
              <a:path extrusionOk="0" h="1069515" w="1361617">
                <a:moveTo>
                  <a:pt x="0" y="0"/>
                </a:moveTo>
                <a:lnTo>
                  <a:pt x="1361617" y="0"/>
                </a:lnTo>
                <a:lnTo>
                  <a:pt x="1361617" y="1069515"/>
                </a:lnTo>
                <a:lnTo>
                  <a:pt x="0" y="1069515"/>
                </a:lnTo>
                <a:lnTo>
                  <a:pt x="0" y="0"/>
                </a:lnTo>
                <a:close/>
              </a:path>
            </a:pathLst>
          </a:custGeom>
          <a:blipFill rotWithShape="1">
            <a:blip r:embed="rId11">
              <a:alphaModFix/>
            </a:blip>
            <a:stretch>
              <a:fillRect b="0" l="0" r="0" t="0"/>
            </a:stretch>
          </a:blipFill>
          <a:ln>
            <a:noFill/>
          </a:ln>
        </p:spPr>
      </p:sp>
      <p:sp>
        <p:nvSpPr>
          <p:cNvPr id="480" name="Google Shape;480;p26"/>
          <p:cNvSpPr/>
          <p:nvPr/>
        </p:nvSpPr>
        <p:spPr>
          <a:xfrm>
            <a:off x="6587662" y="3248986"/>
            <a:ext cx="1325779" cy="1270197"/>
          </a:xfrm>
          <a:custGeom>
            <a:rect b="b" l="l" r="r" t="t"/>
            <a:pathLst>
              <a:path extrusionOk="0" h="1270197" w="1325779">
                <a:moveTo>
                  <a:pt x="0" y="0"/>
                </a:moveTo>
                <a:lnTo>
                  <a:pt x="1325779" y="0"/>
                </a:lnTo>
                <a:lnTo>
                  <a:pt x="1325779" y="1270197"/>
                </a:lnTo>
                <a:lnTo>
                  <a:pt x="0" y="1270197"/>
                </a:lnTo>
                <a:lnTo>
                  <a:pt x="0" y="0"/>
                </a:lnTo>
                <a:close/>
              </a:path>
            </a:pathLst>
          </a:custGeom>
          <a:blipFill rotWithShape="1">
            <a:blip r:embed="rId12">
              <a:alphaModFix/>
            </a:blip>
            <a:stretch>
              <a:fillRect b="0" l="0" r="0" t="0"/>
            </a:stretch>
          </a:blipFill>
          <a:ln>
            <a:noFill/>
          </a:ln>
        </p:spPr>
      </p:sp>
      <p:sp>
        <p:nvSpPr>
          <p:cNvPr id="481" name="Google Shape;481;p26"/>
          <p:cNvSpPr/>
          <p:nvPr/>
        </p:nvSpPr>
        <p:spPr>
          <a:xfrm>
            <a:off x="11681755" y="3265082"/>
            <a:ext cx="1133830" cy="1238005"/>
          </a:xfrm>
          <a:custGeom>
            <a:rect b="b" l="l" r="r" t="t"/>
            <a:pathLst>
              <a:path extrusionOk="0" h="1238005" w="1133830">
                <a:moveTo>
                  <a:pt x="0" y="0"/>
                </a:moveTo>
                <a:lnTo>
                  <a:pt x="1133830" y="0"/>
                </a:lnTo>
                <a:lnTo>
                  <a:pt x="1133830" y="1238005"/>
                </a:lnTo>
                <a:lnTo>
                  <a:pt x="0" y="1238005"/>
                </a:lnTo>
                <a:lnTo>
                  <a:pt x="0" y="0"/>
                </a:lnTo>
                <a:close/>
              </a:path>
            </a:pathLst>
          </a:custGeom>
          <a:blipFill rotWithShape="1">
            <a:blip r:embed="rId13">
              <a:alphaModFix/>
            </a:blip>
            <a:stretch>
              <a:fillRect b="0" l="0" r="0" t="0"/>
            </a:stretch>
          </a:blipFill>
          <a:ln>
            <a:noFill/>
          </a:ln>
        </p:spPr>
      </p:sp>
      <p:sp>
        <p:nvSpPr>
          <p:cNvPr id="482" name="Google Shape;482;p26"/>
          <p:cNvSpPr/>
          <p:nvPr/>
        </p:nvSpPr>
        <p:spPr>
          <a:xfrm>
            <a:off x="13151656" y="3136646"/>
            <a:ext cx="1203381" cy="1494876"/>
          </a:xfrm>
          <a:custGeom>
            <a:rect b="b" l="l" r="r" t="t"/>
            <a:pathLst>
              <a:path extrusionOk="0" h="1494876" w="1203381">
                <a:moveTo>
                  <a:pt x="0" y="0"/>
                </a:moveTo>
                <a:lnTo>
                  <a:pt x="1203381" y="0"/>
                </a:lnTo>
                <a:lnTo>
                  <a:pt x="1203381" y="1494876"/>
                </a:lnTo>
                <a:lnTo>
                  <a:pt x="0" y="1494876"/>
                </a:lnTo>
                <a:lnTo>
                  <a:pt x="0" y="0"/>
                </a:lnTo>
                <a:close/>
              </a:path>
            </a:pathLst>
          </a:custGeom>
          <a:blipFill rotWithShape="1">
            <a:blip r:embed="rId14">
              <a:alphaModFix/>
            </a:blip>
            <a:stretch>
              <a:fillRect b="0" l="0" r="0" t="0"/>
            </a:stretch>
          </a:blipFill>
          <a:ln>
            <a:noFill/>
          </a:ln>
        </p:spPr>
      </p:sp>
      <p:sp>
        <p:nvSpPr>
          <p:cNvPr id="483" name="Google Shape;483;p26"/>
          <p:cNvSpPr/>
          <p:nvPr/>
        </p:nvSpPr>
        <p:spPr>
          <a:xfrm>
            <a:off x="10042790" y="4925078"/>
            <a:ext cx="1466456" cy="1404976"/>
          </a:xfrm>
          <a:custGeom>
            <a:rect b="b" l="l" r="r" t="t"/>
            <a:pathLst>
              <a:path extrusionOk="0" h="1404976" w="1466456">
                <a:moveTo>
                  <a:pt x="0" y="0"/>
                </a:moveTo>
                <a:lnTo>
                  <a:pt x="1466456" y="0"/>
                </a:lnTo>
                <a:lnTo>
                  <a:pt x="1466456" y="1404976"/>
                </a:lnTo>
                <a:lnTo>
                  <a:pt x="0" y="1404976"/>
                </a:lnTo>
                <a:lnTo>
                  <a:pt x="0" y="0"/>
                </a:lnTo>
                <a:close/>
              </a:path>
            </a:pathLst>
          </a:custGeom>
          <a:blipFill rotWithShape="1">
            <a:blip r:embed="rId12">
              <a:alphaModFix/>
            </a:blip>
            <a:stretch>
              <a:fillRect b="0" l="0" r="0" t="0"/>
            </a:stretch>
          </a:blipFill>
          <a:ln>
            <a:noFill/>
          </a:ln>
        </p:spPr>
      </p:sp>
      <p:sp>
        <p:nvSpPr>
          <p:cNvPr id="484" name="Google Shape;484;p26"/>
          <p:cNvSpPr/>
          <p:nvPr/>
        </p:nvSpPr>
        <p:spPr>
          <a:xfrm>
            <a:off x="6587662" y="5034558"/>
            <a:ext cx="1341095" cy="1186016"/>
          </a:xfrm>
          <a:custGeom>
            <a:rect b="b" l="l" r="r" t="t"/>
            <a:pathLst>
              <a:path extrusionOk="0" h="1186016" w="1341095">
                <a:moveTo>
                  <a:pt x="0" y="0"/>
                </a:moveTo>
                <a:lnTo>
                  <a:pt x="1341095" y="0"/>
                </a:lnTo>
                <a:lnTo>
                  <a:pt x="1341095" y="1186016"/>
                </a:lnTo>
                <a:lnTo>
                  <a:pt x="0" y="1186016"/>
                </a:lnTo>
                <a:lnTo>
                  <a:pt x="0" y="0"/>
                </a:lnTo>
                <a:close/>
              </a:path>
            </a:pathLst>
          </a:custGeom>
          <a:blipFill rotWithShape="1">
            <a:blip r:embed="rId15">
              <a:alphaModFix/>
            </a:blip>
            <a:stretch>
              <a:fillRect b="0" l="0" r="0" t="0"/>
            </a:stretch>
          </a:blipFill>
          <a:ln>
            <a:noFill/>
          </a:ln>
        </p:spPr>
      </p:sp>
      <p:sp>
        <p:nvSpPr>
          <p:cNvPr id="485" name="Google Shape;485;p26"/>
          <p:cNvSpPr/>
          <p:nvPr/>
        </p:nvSpPr>
        <p:spPr>
          <a:xfrm>
            <a:off x="16409828" y="5065934"/>
            <a:ext cx="1304662" cy="1123265"/>
          </a:xfrm>
          <a:custGeom>
            <a:rect b="b" l="l" r="r" t="t"/>
            <a:pathLst>
              <a:path extrusionOk="0" h="1123265" w="1304662">
                <a:moveTo>
                  <a:pt x="0" y="0"/>
                </a:moveTo>
                <a:lnTo>
                  <a:pt x="1304662" y="0"/>
                </a:lnTo>
                <a:lnTo>
                  <a:pt x="1304662" y="1123265"/>
                </a:lnTo>
                <a:lnTo>
                  <a:pt x="0" y="1123265"/>
                </a:lnTo>
                <a:lnTo>
                  <a:pt x="0" y="0"/>
                </a:lnTo>
                <a:close/>
              </a:path>
            </a:pathLst>
          </a:custGeom>
          <a:blipFill rotWithShape="1">
            <a:blip r:embed="rId16">
              <a:alphaModFix/>
            </a:blip>
            <a:stretch>
              <a:fillRect b="0" l="0" r="0" t="0"/>
            </a:stretch>
          </a:blipFill>
          <a:ln>
            <a:noFill/>
          </a:ln>
        </p:spPr>
      </p:sp>
      <p:sp>
        <p:nvSpPr>
          <p:cNvPr id="486" name="Google Shape;486;p26"/>
          <p:cNvSpPr/>
          <p:nvPr/>
        </p:nvSpPr>
        <p:spPr>
          <a:xfrm>
            <a:off x="6724287" y="6731328"/>
            <a:ext cx="1065770" cy="1069659"/>
          </a:xfrm>
          <a:custGeom>
            <a:rect b="b" l="l" r="r" t="t"/>
            <a:pathLst>
              <a:path extrusionOk="0" h="1069659" w="1065770">
                <a:moveTo>
                  <a:pt x="0" y="0"/>
                </a:moveTo>
                <a:lnTo>
                  <a:pt x="1065770" y="0"/>
                </a:lnTo>
                <a:lnTo>
                  <a:pt x="1065770" y="1069659"/>
                </a:lnTo>
                <a:lnTo>
                  <a:pt x="0" y="1069659"/>
                </a:lnTo>
                <a:lnTo>
                  <a:pt x="0" y="0"/>
                </a:lnTo>
                <a:close/>
              </a:path>
            </a:pathLst>
          </a:custGeom>
          <a:blipFill rotWithShape="1">
            <a:blip r:embed="rId17">
              <a:alphaModFix/>
            </a:blip>
            <a:stretch>
              <a:fillRect b="0" l="0" r="0" t="0"/>
            </a:stretch>
          </a:blipFill>
          <a:ln>
            <a:noFill/>
          </a:ln>
        </p:spPr>
      </p:sp>
      <p:sp>
        <p:nvSpPr>
          <p:cNvPr id="487" name="Google Shape;487;p26"/>
          <p:cNvSpPr/>
          <p:nvPr/>
        </p:nvSpPr>
        <p:spPr>
          <a:xfrm>
            <a:off x="8182362" y="6742290"/>
            <a:ext cx="1277727" cy="1047736"/>
          </a:xfrm>
          <a:custGeom>
            <a:rect b="b" l="l" r="r" t="t"/>
            <a:pathLst>
              <a:path extrusionOk="0" h="1047736" w="1277727">
                <a:moveTo>
                  <a:pt x="0" y="0"/>
                </a:moveTo>
                <a:lnTo>
                  <a:pt x="1277727" y="0"/>
                </a:lnTo>
                <a:lnTo>
                  <a:pt x="1277727" y="1047736"/>
                </a:lnTo>
                <a:lnTo>
                  <a:pt x="0" y="1047736"/>
                </a:lnTo>
                <a:lnTo>
                  <a:pt x="0" y="0"/>
                </a:lnTo>
                <a:close/>
              </a:path>
            </a:pathLst>
          </a:custGeom>
          <a:blipFill rotWithShape="1">
            <a:blip r:embed="rId18">
              <a:alphaModFix/>
            </a:blip>
            <a:stretch>
              <a:fillRect b="0" l="0" r="0" t="0"/>
            </a:stretch>
          </a:blipFill>
          <a:ln>
            <a:noFill/>
          </a:ln>
        </p:spPr>
      </p:sp>
      <p:sp>
        <p:nvSpPr>
          <p:cNvPr id="488" name="Google Shape;488;p26"/>
          <p:cNvSpPr/>
          <p:nvPr/>
        </p:nvSpPr>
        <p:spPr>
          <a:xfrm>
            <a:off x="13110649" y="6735323"/>
            <a:ext cx="1099658" cy="1061669"/>
          </a:xfrm>
          <a:custGeom>
            <a:rect b="b" l="l" r="r" t="t"/>
            <a:pathLst>
              <a:path extrusionOk="0" h="1061669" w="1099658">
                <a:moveTo>
                  <a:pt x="0" y="0"/>
                </a:moveTo>
                <a:lnTo>
                  <a:pt x="1099658" y="0"/>
                </a:lnTo>
                <a:lnTo>
                  <a:pt x="1099658" y="1061669"/>
                </a:lnTo>
                <a:lnTo>
                  <a:pt x="0" y="1061669"/>
                </a:lnTo>
                <a:lnTo>
                  <a:pt x="0" y="0"/>
                </a:lnTo>
                <a:close/>
              </a:path>
            </a:pathLst>
          </a:custGeom>
          <a:blipFill rotWithShape="1">
            <a:blip r:embed="rId19">
              <a:alphaModFix/>
            </a:blip>
            <a:stretch>
              <a:fillRect b="0" l="0" r="0" t="0"/>
            </a:stretch>
          </a:blipFill>
          <a:ln>
            <a:noFill/>
          </a:ln>
        </p:spPr>
      </p:sp>
      <p:sp>
        <p:nvSpPr>
          <p:cNvPr id="489" name="Google Shape;489;p26"/>
          <p:cNvSpPr/>
          <p:nvPr/>
        </p:nvSpPr>
        <p:spPr>
          <a:xfrm>
            <a:off x="9852394" y="6993921"/>
            <a:ext cx="1088948" cy="544474"/>
          </a:xfrm>
          <a:custGeom>
            <a:rect b="b" l="l" r="r" t="t"/>
            <a:pathLst>
              <a:path extrusionOk="0" h="544474" w="1088948">
                <a:moveTo>
                  <a:pt x="0" y="0"/>
                </a:moveTo>
                <a:lnTo>
                  <a:pt x="1088948" y="0"/>
                </a:lnTo>
                <a:lnTo>
                  <a:pt x="1088948" y="544474"/>
                </a:lnTo>
                <a:lnTo>
                  <a:pt x="0" y="544474"/>
                </a:lnTo>
                <a:lnTo>
                  <a:pt x="0" y="0"/>
                </a:lnTo>
                <a:close/>
              </a:path>
            </a:pathLst>
          </a:custGeom>
          <a:blipFill rotWithShape="1">
            <a:blip r:embed="rId20">
              <a:alphaModFix/>
            </a:blip>
            <a:stretch>
              <a:fillRect b="0" l="0" r="0" t="0"/>
            </a:stretch>
          </a:blipFill>
          <a:ln>
            <a:noFill/>
          </a:ln>
        </p:spPr>
      </p:sp>
      <p:sp>
        <p:nvSpPr>
          <p:cNvPr id="490" name="Google Shape;490;p26"/>
          <p:cNvSpPr/>
          <p:nvPr/>
        </p:nvSpPr>
        <p:spPr>
          <a:xfrm>
            <a:off x="6648928" y="8439831"/>
            <a:ext cx="993491" cy="995301"/>
          </a:xfrm>
          <a:custGeom>
            <a:rect b="b" l="l" r="r" t="t"/>
            <a:pathLst>
              <a:path extrusionOk="0" h="995301" w="993491">
                <a:moveTo>
                  <a:pt x="0" y="0"/>
                </a:moveTo>
                <a:lnTo>
                  <a:pt x="993491" y="0"/>
                </a:lnTo>
                <a:lnTo>
                  <a:pt x="993491" y="995301"/>
                </a:lnTo>
                <a:lnTo>
                  <a:pt x="0" y="995301"/>
                </a:lnTo>
                <a:lnTo>
                  <a:pt x="0" y="0"/>
                </a:lnTo>
                <a:close/>
              </a:path>
            </a:pathLst>
          </a:custGeom>
          <a:blipFill rotWithShape="1">
            <a:blip r:embed="rId21">
              <a:alphaModFix/>
            </a:blip>
            <a:stretch>
              <a:fillRect b="0" l="0" r="0" t="0"/>
            </a:stretch>
          </a:blipFill>
          <a:ln>
            <a:noFill/>
          </a:ln>
        </p:spPr>
      </p:sp>
      <p:sp>
        <p:nvSpPr>
          <p:cNvPr id="491" name="Google Shape;491;p26"/>
          <p:cNvSpPr/>
          <p:nvPr/>
        </p:nvSpPr>
        <p:spPr>
          <a:xfrm>
            <a:off x="11333647" y="6755078"/>
            <a:ext cx="1384698" cy="1022159"/>
          </a:xfrm>
          <a:custGeom>
            <a:rect b="b" l="l" r="r" t="t"/>
            <a:pathLst>
              <a:path extrusionOk="0" h="1022159" w="1384698">
                <a:moveTo>
                  <a:pt x="0" y="0"/>
                </a:moveTo>
                <a:lnTo>
                  <a:pt x="1384698" y="0"/>
                </a:lnTo>
                <a:lnTo>
                  <a:pt x="1384698" y="1022159"/>
                </a:lnTo>
                <a:lnTo>
                  <a:pt x="0" y="1022159"/>
                </a:lnTo>
                <a:lnTo>
                  <a:pt x="0" y="0"/>
                </a:lnTo>
                <a:close/>
              </a:path>
            </a:pathLst>
          </a:custGeom>
          <a:blipFill rotWithShape="1">
            <a:blip r:embed="rId22">
              <a:alphaModFix/>
            </a:blip>
            <a:stretch>
              <a:fillRect b="0" l="0" r="0" t="0"/>
            </a:stretch>
          </a:blipFill>
          <a:ln>
            <a:noFill/>
          </a:ln>
        </p:spPr>
      </p:sp>
      <p:sp>
        <p:nvSpPr>
          <p:cNvPr id="492" name="Google Shape;492;p26"/>
          <p:cNvSpPr/>
          <p:nvPr/>
        </p:nvSpPr>
        <p:spPr>
          <a:xfrm>
            <a:off x="16698634" y="6847043"/>
            <a:ext cx="896937" cy="838229"/>
          </a:xfrm>
          <a:custGeom>
            <a:rect b="b" l="l" r="r" t="t"/>
            <a:pathLst>
              <a:path extrusionOk="0" h="838229" w="896937">
                <a:moveTo>
                  <a:pt x="0" y="0"/>
                </a:moveTo>
                <a:lnTo>
                  <a:pt x="896938" y="0"/>
                </a:lnTo>
                <a:lnTo>
                  <a:pt x="896938" y="838229"/>
                </a:lnTo>
                <a:lnTo>
                  <a:pt x="0" y="838229"/>
                </a:lnTo>
                <a:lnTo>
                  <a:pt x="0" y="0"/>
                </a:lnTo>
                <a:close/>
              </a:path>
            </a:pathLst>
          </a:custGeom>
          <a:blipFill rotWithShape="1">
            <a:blip r:embed="rId23">
              <a:alphaModFix/>
            </a:blip>
            <a:stretch>
              <a:fillRect b="0" l="0" r="0" t="0"/>
            </a:stretch>
          </a:blipFill>
          <a:ln>
            <a:noFill/>
          </a:ln>
        </p:spPr>
      </p:sp>
      <p:sp>
        <p:nvSpPr>
          <p:cNvPr id="493" name="Google Shape;493;p26"/>
          <p:cNvSpPr/>
          <p:nvPr/>
        </p:nvSpPr>
        <p:spPr>
          <a:xfrm>
            <a:off x="14602612" y="6672954"/>
            <a:ext cx="1703718" cy="1186407"/>
          </a:xfrm>
          <a:custGeom>
            <a:rect b="b" l="l" r="r" t="t"/>
            <a:pathLst>
              <a:path extrusionOk="0" h="1186407" w="1703718">
                <a:moveTo>
                  <a:pt x="0" y="0"/>
                </a:moveTo>
                <a:lnTo>
                  <a:pt x="1703718" y="0"/>
                </a:lnTo>
                <a:lnTo>
                  <a:pt x="1703718" y="1186407"/>
                </a:lnTo>
                <a:lnTo>
                  <a:pt x="0" y="1186407"/>
                </a:lnTo>
                <a:lnTo>
                  <a:pt x="0" y="0"/>
                </a:lnTo>
                <a:close/>
              </a:path>
            </a:pathLst>
          </a:custGeom>
          <a:blipFill rotWithShape="1">
            <a:blip r:embed="rId24">
              <a:alphaModFix/>
            </a:blip>
            <a:stretch>
              <a:fillRect b="0" l="0" r="0" t="0"/>
            </a:stretch>
          </a:blipFill>
          <a:ln>
            <a:noFill/>
          </a:ln>
        </p:spPr>
      </p:sp>
      <p:sp>
        <p:nvSpPr>
          <p:cNvPr id="494" name="Google Shape;494;p26"/>
          <p:cNvSpPr/>
          <p:nvPr/>
        </p:nvSpPr>
        <p:spPr>
          <a:xfrm>
            <a:off x="7882792" y="8481976"/>
            <a:ext cx="1243315" cy="911011"/>
          </a:xfrm>
          <a:custGeom>
            <a:rect b="b" l="l" r="r" t="t"/>
            <a:pathLst>
              <a:path extrusionOk="0" h="911011" w="1243315">
                <a:moveTo>
                  <a:pt x="0" y="0"/>
                </a:moveTo>
                <a:lnTo>
                  <a:pt x="1243315" y="0"/>
                </a:lnTo>
                <a:lnTo>
                  <a:pt x="1243315" y="911011"/>
                </a:lnTo>
                <a:lnTo>
                  <a:pt x="0" y="911011"/>
                </a:lnTo>
                <a:lnTo>
                  <a:pt x="0" y="0"/>
                </a:lnTo>
                <a:close/>
              </a:path>
            </a:pathLst>
          </a:custGeom>
          <a:blipFill rotWithShape="1">
            <a:blip r:embed="rId25">
              <a:alphaModFix/>
            </a:blip>
            <a:stretch>
              <a:fillRect b="0" l="0" r="0" t="0"/>
            </a:stretch>
          </a:blipFill>
          <a:ln>
            <a:noFill/>
          </a:ln>
        </p:spPr>
      </p:sp>
      <p:sp>
        <p:nvSpPr>
          <p:cNvPr id="495" name="Google Shape;495;p26"/>
          <p:cNvSpPr/>
          <p:nvPr/>
        </p:nvSpPr>
        <p:spPr>
          <a:xfrm>
            <a:off x="13075334" y="8450086"/>
            <a:ext cx="898580" cy="974791"/>
          </a:xfrm>
          <a:custGeom>
            <a:rect b="b" l="l" r="r" t="t"/>
            <a:pathLst>
              <a:path extrusionOk="0" h="974791" w="898580">
                <a:moveTo>
                  <a:pt x="0" y="0"/>
                </a:moveTo>
                <a:lnTo>
                  <a:pt x="898579" y="0"/>
                </a:lnTo>
                <a:lnTo>
                  <a:pt x="898579" y="974791"/>
                </a:lnTo>
                <a:lnTo>
                  <a:pt x="0" y="974791"/>
                </a:lnTo>
                <a:lnTo>
                  <a:pt x="0" y="0"/>
                </a:lnTo>
                <a:close/>
              </a:path>
            </a:pathLst>
          </a:custGeom>
          <a:blipFill rotWithShape="1">
            <a:blip r:embed="rId26">
              <a:alphaModFix/>
            </a:blip>
            <a:stretch>
              <a:fillRect b="0" l="0" r="0" t="0"/>
            </a:stretch>
          </a:blipFill>
          <a:ln>
            <a:noFill/>
          </a:ln>
        </p:spPr>
      </p:sp>
      <p:sp>
        <p:nvSpPr>
          <p:cNvPr id="496" name="Google Shape;496;p26"/>
          <p:cNvSpPr/>
          <p:nvPr/>
        </p:nvSpPr>
        <p:spPr>
          <a:xfrm>
            <a:off x="9366480" y="8424630"/>
            <a:ext cx="999594" cy="1025702"/>
          </a:xfrm>
          <a:custGeom>
            <a:rect b="b" l="l" r="r" t="t"/>
            <a:pathLst>
              <a:path extrusionOk="0" h="1025702" w="999594">
                <a:moveTo>
                  <a:pt x="0" y="0"/>
                </a:moveTo>
                <a:lnTo>
                  <a:pt x="999594" y="0"/>
                </a:lnTo>
                <a:lnTo>
                  <a:pt x="999594" y="1025703"/>
                </a:lnTo>
                <a:lnTo>
                  <a:pt x="0" y="1025703"/>
                </a:lnTo>
                <a:lnTo>
                  <a:pt x="0" y="0"/>
                </a:lnTo>
                <a:close/>
              </a:path>
            </a:pathLst>
          </a:custGeom>
          <a:blipFill rotWithShape="1">
            <a:blip r:embed="rId27">
              <a:alphaModFix/>
            </a:blip>
            <a:stretch>
              <a:fillRect b="0" l="0" r="0" t="0"/>
            </a:stretch>
          </a:blipFill>
          <a:ln>
            <a:noFill/>
          </a:ln>
        </p:spPr>
      </p:sp>
      <p:sp>
        <p:nvSpPr>
          <p:cNvPr id="497" name="Google Shape;497;p26"/>
          <p:cNvSpPr/>
          <p:nvPr/>
        </p:nvSpPr>
        <p:spPr>
          <a:xfrm>
            <a:off x="11784979" y="8426808"/>
            <a:ext cx="1049982" cy="1021346"/>
          </a:xfrm>
          <a:custGeom>
            <a:rect b="b" l="l" r="r" t="t"/>
            <a:pathLst>
              <a:path extrusionOk="0" h="1021346" w="1049982">
                <a:moveTo>
                  <a:pt x="0" y="0"/>
                </a:moveTo>
                <a:lnTo>
                  <a:pt x="1049982" y="0"/>
                </a:lnTo>
                <a:lnTo>
                  <a:pt x="1049982" y="1021346"/>
                </a:lnTo>
                <a:lnTo>
                  <a:pt x="0" y="1021346"/>
                </a:lnTo>
                <a:lnTo>
                  <a:pt x="0" y="0"/>
                </a:lnTo>
                <a:close/>
              </a:path>
            </a:pathLst>
          </a:custGeom>
          <a:blipFill rotWithShape="1">
            <a:blip r:embed="rId28">
              <a:alphaModFix/>
            </a:blip>
            <a:stretch>
              <a:fillRect b="0" l="0" r="0" t="0"/>
            </a:stretch>
          </a:blipFill>
          <a:ln>
            <a:noFill/>
          </a:ln>
        </p:spPr>
      </p:sp>
      <p:sp>
        <p:nvSpPr>
          <p:cNvPr id="498" name="Google Shape;498;p26"/>
          <p:cNvSpPr/>
          <p:nvPr/>
        </p:nvSpPr>
        <p:spPr>
          <a:xfrm>
            <a:off x="10606447" y="8388558"/>
            <a:ext cx="938159" cy="1097846"/>
          </a:xfrm>
          <a:custGeom>
            <a:rect b="b" l="l" r="r" t="t"/>
            <a:pathLst>
              <a:path extrusionOk="0" h="1097846" w="938159">
                <a:moveTo>
                  <a:pt x="0" y="0"/>
                </a:moveTo>
                <a:lnTo>
                  <a:pt x="938159" y="0"/>
                </a:lnTo>
                <a:lnTo>
                  <a:pt x="938159" y="1097846"/>
                </a:lnTo>
                <a:lnTo>
                  <a:pt x="0" y="1097846"/>
                </a:lnTo>
                <a:lnTo>
                  <a:pt x="0" y="0"/>
                </a:lnTo>
                <a:close/>
              </a:path>
            </a:pathLst>
          </a:custGeom>
          <a:blipFill rotWithShape="1">
            <a:blip r:embed="rId29">
              <a:alphaModFix/>
            </a:blip>
            <a:stretch>
              <a:fillRect b="0" l="0" r="0" t="0"/>
            </a:stretch>
          </a:blipFill>
          <a:ln>
            <a:noFill/>
          </a:ln>
        </p:spPr>
      </p:sp>
      <p:sp>
        <p:nvSpPr>
          <p:cNvPr id="499" name="Google Shape;499;p26"/>
          <p:cNvSpPr/>
          <p:nvPr/>
        </p:nvSpPr>
        <p:spPr>
          <a:xfrm>
            <a:off x="15243394" y="8859673"/>
            <a:ext cx="2445408" cy="155617"/>
          </a:xfrm>
          <a:custGeom>
            <a:rect b="b" l="l" r="r" t="t"/>
            <a:pathLst>
              <a:path extrusionOk="0" h="155617" w="2445408">
                <a:moveTo>
                  <a:pt x="0" y="0"/>
                </a:moveTo>
                <a:lnTo>
                  <a:pt x="2445408" y="0"/>
                </a:lnTo>
                <a:lnTo>
                  <a:pt x="2445408" y="155617"/>
                </a:lnTo>
                <a:lnTo>
                  <a:pt x="0" y="155617"/>
                </a:lnTo>
                <a:lnTo>
                  <a:pt x="0" y="0"/>
                </a:lnTo>
                <a:close/>
              </a:path>
            </a:pathLst>
          </a:custGeom>
          <a:blipFill rotWithShape="1">
            <a:blip r:embed="rId30">
              <a:alphaModFix/>
            </a:blip>
            <a:stretch>
              <a:fillRect b="0" l="0" r="0" t="0"/>
            </a:stretch>
          </a:blipFill>
          <a:ln>
            <a:noFill/>
          </a:ln>
        </p:spPr>
      </p:sp>
      <p:sp>
        <p:nvSpPr>
          <p:cNvPr id="500" name="Google Shape;500;p26"/>
          <p:cNvSpPr/>
          <p:nvPr/>
        </p:nvSpPr>
        <p:spPr>
          <a:xfrm rot="-5400000">
            <a:off x="14267155" y="8311155"/>
            <a:ext cx="974791" cy="1252652"/>
          </a:xfrm>
          <a:custGeom>
            <a:rect b="b" l="l" r="r" t="t"/>
            <a:pathLst>
              <a:path extrusionOk="0" h="1252652" w="974791">
                <a:moveTo>
                  <a:pt x="0" y="0"/>
                </a:moveTo>
                <a:lnTo>
                  <a:pt x="974790" y="0"/>
                </a:lnTo>
                <a:lnTo>
                  <a:pt x="974790" y="1252652"/>
                </a:lnTo>
                <a:lnTo>
                  <a:pt x="0" y="1252652"/>
                </a:lnTo>
                <a:lnTo>
                  <a:pt x="0" y="0"/>
                </a:lnTo>
                <a:close/>
              </a:path>
            </a:pathLst>
          </a:custGeom>
          <a:blipFill rotWithShape="1">
            <a:blip r:embed="rId31">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9"/>
          <p:cNvPicPr preferRelativeResize="0"/>
          <p:nvPr/>
        </p:nvPicPr>
        <p:blipFill>
          <a:blip r:embed="rId3">
            <a:alphaModFix/>
          </a:blip>
          <a:stretch>
            <a:fillRect/>
          </a:stretch>
        </p:blipFill>
        <p:spPr>
          <a:xfrm>
            <a:off x="8" y="0"/>
            <a:ext cx="18288000" cy="10286973"/>
          </a:xfrm>
          <a:prstGeom prst="rect">
            <a:avLst/>
          </a:prstGeom>
          <a:noFill/>
          <a:ln>
            <a:noFill/>
          </a:ln>
        </p:spPr>
      </p:pic>
      <p:sp>
        <p:nvSpPr>
          <p:cNvPr id="112" name="Google Shape;112;p9"/>
          <p:cNvSpPr/>
          <p:nvPr/>
        </p:nvSpPr>
        <p:spPr>
          <a:xfrm>
            <a:off x="1610636" y="7397320"/>
            <a:ext cx="900983" cy="842009"/>
          </a:xfrm>
          <a:custGeom>
            <a:rect b="b" l="l" r="r" t="t"/>
            <a:pathLst>
              <a:path extrusionOk="0" h="842009" w="900983">
                <a:moveTo>
                  <a:pt x="0" y="0"/>
                </a:moveTo>
                <a:lnTo>
                  <a:pt x="900983" y="0"/>
                </a:lnTo>
                <a:lnTo>
                  <a:pt x="900983" y="842010"/>
                </a:lnTo>
                <a:lnTo>
                  <a:pt x="0" y="842010"/>
                </a:lnTo>
                <a:lnTo>
                  <a:pt x="0" y="0"/>
                </a:lnTo>
                <a:close/>
              </a:path>
            </a:pathLst>
          </a:custGeom>
          <a:blipFill rotWithShape="1">
            <a:blip r:embed="rId4">
              <a:alphaModFix/>
            </a:blip>
            <a:stretch>
              <a:fillRect b="0" l="0" r="0" t="0"/>
            </a:stretch>
          </a:blipFill>
          <a:ln>
            <a:noFill/>
          </a:ln>
        </p:spPr>
      </p:sp>
      <p:sp>
        <p:nvSpPr>
          <p:cNvPr id="113" name="Google Shape;113;p9"/>
          <p:cNvSpPr/>
          <p:nvPr/>
        </p:nvSpPr>
        <p:spPr>
          <a:xfrm>
            <a:off x="10937724" y="7397320"/>
            <a:ext cx="900983" cy="842009"/>
          </a:xfrm>
          <a:custGeom>
            <a:rect b="b" l="l" r="r" t="t"/>
            <a:pathLst>
              <a:path extrusionOk="0" h="842009" w="900983">
                <a:moveTo>
                  <a:pt x="0" y="0"/>
                </a:moveTo>
                <a:lnTo>
                  <a:pt x="900983" y="0"/>
                </a:lnTo>
                <a:lnTo>
                  <a:pt x="900983" y="842010"/>
                </a:lnTo>
                <a:lnTo>
                  <a:pt x="0" y="842010"/>
                </a:lnTo>
                <a:lnTo>
                  <a:pt x="0" y="0"/>
                </a:lnTo>
                <a:close/>
              </a:path>
            </a:pathLst>
          </a:custGeom>
          <a:blipFill rotWithShape="1">
            <a:blip r:embed="rId4">
              <a:alphaModFix/>
            </a:blip>
            <a:stretch>
              <a:fillRect b="0" l="0" r="0" t="0"/>
            </a:stretch>
          </a:blipFill>
          <a:ln>
            <a:noFill/>
          </a:ln>
        </p:spPr>
      </p:sp>
      <p:sp>
        <p:nvSpPr>
          <p:cNvPr id="114" name="Google Shape;114;p9"/>
          <p:cNvSpPr/>
          <p:nvPr/>
        </p:nvSpPr>
        <p:spPr>
          <a:xfrm>
            <a:off x="1610636" y="8856903"/>
            <a:ext cx="900983" cy="842009"/>
          </a:xfrm>
          <a:custGeom>
            <a:rect b="b" l="l" r="r" t="t"/>
            <a:pathLst>
              <a:path extrusionOk="0" h="842009" w="900983">
                <a:moveTo>
                  <a:pt x="0" y="0"/>
                </a:moveTo>
                <a:lnTo>
                  <a:pt x="900983" y="0"/>
                </a:lnTo>
                <a:lnTo>
                  <a:pt x="900983" y="842010"/>
                </a:lnTo>
                <a:lnTo>
                  <a:pt x="0" y="842010"/>
                </a:lnTo>
                <a:lnTo>
                  <a:pt x="0" y="0"/>
                </a:lnTo>
                <a:close/>
              </a:path>
            </a:pathLst>
          </a:custGeom>
          <a:blipFill rotWithShape="1">
            <a:blip r:embed="rId4">
              <a:alphaModFix/>
            </a:blip>
            <a:stretch>
              <a:fillRect b="0" l="0" r="0" t="0"/>
            </a:stretch>
          </a:blipFill>
          <a:ln>
            <a:noFill/>
          </a:ln>
        </p:spPr>
      </p:sp>
      <p:sp>
        <p:nvSpPr>
          <p:cNvPr id="115" name="Google Shape;115;p9"/>
          <p:cNvSpPr/>
          <p:nvPr/>
        </p:nvSpPr>
        <p:spPr>
          <a:xfrm>
            <a:off x="10937724" y="8856903"/>
            <a:ext cx="900983" cy="842009"/>
          </a:xfrm>
          <a:custGeom>
            <a:rect b="b" l="l" r="r" t="t"/>
            <a:pathLst>
              <a:path extrusionOk="0" h="842009" w="900983">
                <a:moveTo>
                  <a:pt x="0" y="0"/>
                </a:moveTo>
                <a:lnTo>
                  <a:pt x="900983" y="0"/>
                </a:lnTo>
                <a:lnTo>
                  <a:pt x="900983" y="842010"/>
                </a:lnTo>
                <a:lnTo>
                  <a:pt x="0" y="842010"/>
                </a:lnTo>
                <a:lnTo>
                  <a:pt x="0" y="0"/>
                </a:lnTo>
                <a:close/>
              </a:path>
            </a:pathLst>
          </a:custGeom>
          <a:blipFill rotWithShape="1">
            <a:blip r:embed="rId4">
              <a:alphaModFix/>
            </a:blip>
            <a:stretch>
              <a:fillRect b="0" l="0" r="0" t="0"/>
            </a:stretch>
          </a:blipFill>
          <a:ln>
            <a:noFill/>
          </a:ln>
        </p:spPr>
      </p:sp>
      <p:pic>
        <p:nvPicPr>
          <p:cNvPr id="116" name="Google Shape;116;p9"/>
          <p:cNvPicPr preferRelativeResize="0"/>
          <p:nvPr/>
        </p:nvPicPr>
        <p:blipFill rotWithShape="1">
          <a:blip r:embed="rId5">
            <a:alphaModFix/>
          </a:blip>
          <a:srcRect b="29369" l="0" r="0" t="29369"/>
          <a:stretch/>
        </p:blipFill>
        <p:spPr>
          <a:xfrm>
            <a:off x="1181100" y="2481817"/>
            <a:ext cx="15925800" cy="4382103"/>
          </a:xfrm>
          <a:prstGeom prst="rect">
            <a:avLst/>
          </a:prstGeom>
          <a:noFill/>
          <a:ln>
            <a:noFill/>
          </a:ln>
        </p:spPr>
      </p:pic>
      <p:sp>
        <p:nvSpPr>
          <p:cNvPr id="117" name="Google Shape;117;p9"/>
          <p:cNvSpPr txBox="1"/>
          <p:nvPr/>
        </p:nvSpPr>
        <p:spPr>
          <a:xfrm>
            <a:off x="2875750" y="126437"/>
            <a:ext cx="12536400" cy="2115000"/>
          </a:xfrm>
          <a:prstGeom prst="rect">
            <a:avLst/>
          </a:prstGeom>
          <a:noFill/>
          <a:ln>
            <a:noFill/>
          </a:ln>
        </p:spPr>
        <p:txBody>
          <a:bodyPr anchorCtr="0" anchor="t" bIns="0" lIns="0" spcFirstLastPara="1" rIns="0" wrap="square" tIns="0">
            <a:spAutoFit/>
          </a:bodyPr>
          <a:lstStyle/>
          <a:p>
            <a:pPr indent="0" lvl="0" marL="0" marR="0" rtl="0" algn="ctr">
              <a:lnSpc>
                <a:spcPct val="120995"/>
              </a:lnSpc>
              <a:spcBef>
                <a:spcPts val="0"/>
              </a:spcBef>
              <a:spcAft>
                <a:spcPts val="0"/>
              </a:spcAft>
              <a:buNone/>
            </a:pPr>
            <a:r>
              <a:rPr b="0" i="0" lang="en-US" sz="13741" u="none" cap="none" strike="noStrike">
                <a:solidFill>
                  <a:srgbClr val="000000"/>
                </a:solidFill>
                <a:latin typeface="Zilla Slab"/>
                <a:ea typeface="Zilla Slab"/>
                <a:cs typeface="Zilla Slab"/>
                <a:sym typeface="Zilla Slab"/>
              </a:rPr>
              <a:t>CONTENTS</a:t>
            </a:r>
            <a:endParaRPr/>
          </a:p>
        </p:txBody>
      </p:sp>
      <p:sp>
        <p:nvSpPr>
          <p:cNvPr id="118" name="Google Shape;118;p9"/>
          <p:cNvSpPr txBox="1"/>
          <p:nvPr/>
        </p:nvSpPr>
        <p:spPr>
          <a:xfrm>
            <a:off x="1333500" y="7356713"/>
            <a:ext cx="1455300" cy="769500"/>
          </a:xfrm>
          <a:prstGeom prst="rect">
            <a:avLst/>
          </a:prstGeom>
          <a:noFill/>
          <a:ln>
            <a:noFill/>
          </a:ln>
        </p:spPr>
        <p:txBody>
          <a:bodyPr anchorCtr="0" anchor="t" bIns="0" lIns="0" spcFirstLastPara="1" rIns="0" wrap="square" tIns="0">
            <a:spAutoFit/>
          </a:bodyPr>
          <a:lstStyle/>
          <a:p>
            <a:pPr indent="0" lvl="0" marL="0" marR="0" rtl="0" algn="ctr">
              <a:lnSpc>
                <a:spcPct val="194000"/>
              </a:lnSpc>
              <a:spcBef>
                <a:spcPts val="0"/>
              </a:spcBef>
              <a:spcAft>
                <a:spcPts val="0"/>
              </a:spcAft>
              <a:buNone/>
            </a:pPr>
            <a:r>
              <a:rPr b="1" i="0" lang="en-US" sz="5000" u="none" cap="none" strike="noStrike">
                <a:solidFill>
                  <a:srgbClr val="000000"/>
                </a:solidFill>
                <a:latin typeface="Zilla Slab"/>
                <a:ea typeface="Zilla Slab"/>
                <a:cs typeface="Zilla Slab"/>
                <a:sym typeface="Zilla Slab"/>
              </a:rPr>
              <a:t>01</a:t>
            </a:r>
            <a:endParaRPr/>
          </a:p>
        </p:txBody>
      </p:sp>
      <p:sp>
        <p:nvSpPr>
          <p:cNvPr id="119" name="Google Shape;119;p9"/>
          <p:cNvSpPr txBox="1"/>
          <p:nvPr/>
        </p:nvSpPr>
        <p:spPr>
          <a:xfrm>
            <a:off x="10660589" y="8797246"/>
            <a:ext cx="1455300" cy="769500"/>
          </a:xfrm>
          <a:prstGeom prst="rect">
            <a:avLst/>
          </a:prstGeom>
          <a:noFill/>
          <a:ln>
            <a:noFill/>
          </a:ln>
        </p:spPr>
        <p:txBody>
          <a:bodyPr anchorCtr="0" anchor="t" bIns="0" lIns="0" spcFirstLastPara="1" rIns="0" wrap="square" tIns="0">
            <a:spAutoFit/>
          </a:bodyPr>
          <a:lstStyle/>
          <a:p>
            <a:pPr indent="0" lvl="0" marL="0" marR="0" rtl="0" algn="ctr">
              <a:lnSpc>
                <a:spcPct val="194000"/>
              </a:lnSpc>
              <a:spcBef>
                <a:spcPts val="0"/>
              </a:spcBef>
              <a:spcAft>
                <a:spcPts val="0"/>
              </a:spcAft>
              <a:buNone/>
            </a:pPr>
            <a:r>
              <a:rPr b="1" i="0" lang="en-US" sz="5000" u="none" cap="none" strike="noStrike">
                <a:solidFill>
                  <a:srgbClr val="000000"/>
                </a:solidFill>
                <a:latin typeface="Zilla Slab"/>
                <a:ea typeface="Zilla Slab"/>
                <a:cs typeface="Zilla Slab"/>
                <a:sym typeface="Zilla Slab"/>
              </a:rPr>
              <a:t>04</a:t>
            </a:r>
            <a:endParaRPr/>
          </a:p>
        </p:txBody>
      </p:sp>
      <p:sp>
        <p:nvSpPr>
          <p:cNvPr id="120" name="Google Shape;120;p9"/>
          <p:cNvSpPr txBox="1"/>
          <p:nvPr/>
        </p:nvSpPr>
        <p:spPr>
          <a:xfrm>
            <a:off x="2788755" y="7467270"/>
            <a:ext cx="5143457" cy="616386"/>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0" i="0" lang="en-US" sz="3482" u="none" cap="none" strike="noStrike">
                <a:solidFill>
                  <a:srgbClr val="000000"/>
                </a:solidFill>
                <a:latin typeface="Ubuntu"/>
                <a:ea typeface="Ubuntu"/>
                <a:cs typeface="Ubuntu"/>
                <a:sym typeface="Ubuntu"/>
              </a:rPr>
              <a:t>Planning Essentials</a:t>
            </a:r>
            <a:endParaRPr/>
          </a:p>
        </p:txBody>
      </p:sp>
      <p:sp>
        <p:nvSpPr>
          <p:cNvPr id="121" name="Google Shape;121;p9"/>
          <p:cNvSpPr txBox="1"/>
          <p:nvPr/>
        </p:nvSpPr>
        <p:spPr>
          <a:xfrm>
            <a:off x="10660589" y="7356713"/>
            <a:ext cx="1455300" cy="769500"/>
          </a:xfrm>
          <a:prstGeom prst="rect">
            <a:avLst/>
          </a:prstGeom>
          <a:noFill/>
          <a:ln>
            <a:noFill/>
          </a:ln>
        </p:spPr>
        <p:txBody>
          <a:bodyPr anchorCtr="0" anchor="t" bIns="0" lIns="0" spcFirstLastPara="1" rIns="0" wrap="square" tIns="0">
            <a:spAutoFit/>
          </a:bodyPr>
          <a:lstStyle/>
          <a:p>
            <a:pPr indent="0" lvl="0" marL="0" marR="0" rtl="0" algn="ctr">
              <a:lnSpc>
                <a:spcPct val="194000"/>
              </a:lnSpc>
              <a:spcBef>
                <a:spcPts val="0"/>
              </a:spcBef>
              <a:spcAft>
                <a:spcPts val="0"/>
              </a:spcAft>
              <a:buNone/>
            </a:pPr>
            <a:r>
              <a:rPr b="1" i="0" lang="en-US" sz="5000" u="none" cap="none" strike="noStrike">
                <a:solidFill>
                  <a:srgbClr val="000000"/>
                </a:solidFill>
                <a:latin typeface="Zilla Slab"/>
                <a:ea typeface="Zilla Slab"/>
                <a:cs typeface="Zilla Slab"/>
                <a:sym typeface="Zilla Slab"/>
              </a:rPr>
              <a:t>02</a:t>
            </a:r>
            <a:endParaRPr/>
          </a:p>
        </p:txBody>
      </p:sp>
      <p:sp>
        <p:nvSpPr>
          <p:cNvPr id="122" name="Google Shape;122;p9"/>
          <p:cNvSpPr txBox="1"/>
          <p:nvPr/>
        </p:nvSpPr>
        <p:spPr>
          <a:xfrm>
            <a:off x="12115843" y="7469163"/>
            <a:ext cx="5143457" cy="612598"/>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0" i="0" lang="en-US" sz="3482" u="none" cap="none" strike="noStrike">
                <a:solidFill>
                  <a:srgbClr val="000000"/>
                </a:solidFill>
                <a:latin typeface="Ubuntu"/>
                <a:ea typeface="Ubuntu"/>
                <a:cs typeface="Ubuntu"/>
                <a:sym typeface="Ubuntu"/>
              </a:rPr>
              <a:t>Planning &amp; Scheduling</a:t>
            </a:r>
            <a:endParaRPr/>
          </a:p>
        </p:txBody>
      </p:sp>
      <p:sp>
        <p:nvSpPr>
          <p:cNvPr id="123" name="Google Shape;123;p9"/>
          <p:cNvSpPr txBox="1"/>
          <p:nvPr/>
        </p:nvSpPr>
        <p:spPr>
          <a:xfrm>
            <a:off x="1333500" y="8797246"/>
            <a:ext cx="1455300" cy="769500"/>
          </a:xfrm>
          <a:prstGeom prst="rect">
            <a:avLst/>
          </a:prstGeom>
          <a:noFill/>
          <a:ln>
            <a:noFill/>
          </a:ln>
        </p:spPr>
        <p:txBody>
          <a:bodyPr anchorCtr="0" anchor="t" bIns="0" lIns="0" spcFirstLastPara="1" rIns="0" wrap="square" tIns="0">
            <a:spAutoFit/>
          </a:bodyPr>
          <a:lstStyle/>
          <a:p>
            <a:pPr indent="0" lvl="0" marL="0" marR="0" rtl="0" algn="ctr">
              <a:lnSpc>
                <a:spcPct val="194000"/>
              </a:lnSpc>
              <a:spcBef>
                <a:spcPts val="0"/>
              </a:spcBef>
              <a:spcAft>
                <a:spcPts val="0"/>
              </a:spcAft>
              <a:buNone/>
            </a:pPr>
            <a:r>
              <a:rPr b="1" i="0" lang="en-US" sz="5000" u="none" cap="none" strike="noStrike">
                <a:solidFill>
                  <a:srgbClr val="000000"/>
                </a:solidFill>
                <a:latin typeface="Zilla Slab"/>
                <a:ea typeface="Zilla Slab"/>
                <a:cs typeface="Zilla Slab"/>
                <a:sym typeface="Zilla Slab"/>
              </a:rPr>
              <a:t>03</a:t>
            </a:r>
            <a:endParaRPr/>
          </a:p>
        </p:txBody>
      </p:sp>
      <p:sp>
        <p:nvSpPr>
          <p:cNvPr id="124" name="Google Shape;124;p9"/>
          <p:cNvSpPr txBox="1"/>
          <p:nvPr/>
        </p:nvSpPr>
        <p:spPr>
          <a:xfrm>
            <a:off x="2788755" y="8928746"/>
            <a:ext cx="5143457" cy="612598"/>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0" i="0" lang="en-US" sz="3482" u="none" cap="none" strike="noStrike">
                <a:solidFill>
                  <a:srgbClr val="000000"/>
                </a:solidFill>
                <a:latin typeface="Ubuntu"/>
                <a:ea typeface="Ubuntu"/>
                <a:cs typeface="Ubuntu"/>
                <a:sym typeface="Ubuntu"/>
              </a:rPr>
              <a:t>Execution &amp; Monitoring</a:t>
            </a:r>
            <a:endParaRPr/>
          </a:p>
        </p:txBody>
      </p:sp>
      <p:sp>
        <p:nvSpPr>
          <p:cNvPr id="125" name="Google Shape;125;p9"/>
          <p:cNvSpPr txBox="1"/>
          <p:nvPr/>
        </p:nvSpPr>
        <p:spPr>
          <a:xfrm>
            <a:off x="12115843" y="8928746"/>
            <a:ext cx="5143457" cy="612598"/>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0" i="0" lang="en-US" sz="3482" u="none" cap="none" strike="noStrike">
                <a:solidFill>
                  <a:srgbClr val="000000"/>
                </a:solidFill>
                <a:latin typeface="Ubuntu"/>
                <a:ea typeface="Ubuntu"/>
                <a:cs typeface="Ubuntu"/>
                <a:sym typeface="Ubuntu"/>
              </a:rPr>
              <a:t>Insights &amp; Tools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pic>
        <p:nvPicPr>
          <p:cNvPr id="505" name="Google Shape;505;p27"/>
          <p:cNvPicPr preferRelativeResize="0"/>
          <p:nvPr/>
        </p:nvPicPr>
        <p:blipFill>
          <a:blip r:embed="rId3">
            <a:alphaModFix/>
          </a:blip>
          <a:stretch>
            <a:fillRect/>
          </a:stretch>
        </p:blipFill>
        <p:spPr>
          <a:xfrm>
            <a:off x="8" y="0"/>
            <a:ext cx="18288000" cy="10286973"/>
          </a:xfrm>
          <a:prstGeom prst="rect">
            <a:avLst/>
          </a:prstGeom>
          <a:noFill/>
          <a:ln>
            <a:noFill/>
          </a:ln>
        </p:spPr>
      </p:pic>
      <p:sp>
        <p:nvSpPr>
          <p:cNvPr id="506" name="Google Shape;506;p27"/>
          <p:cNvSpPr txBox="1"/>
          <p:nvPr/>
        </p:nvSpPr>
        <p:spPr>
          <a:xfrm>
            <a:off x="2835294" y="717037"/>
            <a:ext cx="12617400" cy="2040900"/>
          </a:xfrm>
          <a:prstGeom prst="rect">
            <a:avLst/>
          </a:prstGeom>
          <a:noFill/>
          <a:ln>
            <a:noFill/>
          </a:ln>
        </p:spPr>
        <p:txBody>
          <a:bodyPr anchorCtr="0" anchor="t" bIns="0" lIns="0" spcFirstLastPara="1" rIns="0" wrap="square" tIns="0">
            <a:spAutoFit/>
          </a:bodyPr>
          <a:lstStyle/>
          <a:p>
            <a:pPr indent="0" lvl="0" marL="0" marR="0" rtl="0" algn="ctr">
              <a:lnSpc>
                <a:spcPct val="120997"/>
              </a:lnSpc>
              <a:spcBef>
                <a:spcPts val="0"/>
              </a:spcBef>
              <a:spcAft>
                <a:spcPts val="0"/>
              </a:spcAft>
              <a:buNone/>
            </a:pPr>
            <a:r>
              <a:rPr b="0" i="0" lang="en-US" sz="13259" u="none" cap="none" strike="noStrike">
                <a:solidFill>
                  <a:srgbClr val="000000"/>
                </a:solidFill>
                <a:latin typeface="Zilla Slab"/>
                <a:ea typeface="Zilla Slab"/>
                <a:cs typeface="Zilla Slab"/>
                <a:sym typeface="Zilla Slab"/>
              </a:rPr>
              <a:t>CREDITS</a:t>
            </a:r>
            <a:endParaRPr/>
          </a:p>
        </p:txBody>
      </p:sp>
      <p:sp>
        <p:nvSpPr>
          <p:cNvPr id="507" name="Google Shape;507;p27"/>
          <p:cNvSpPr txBox="1"/>
          <p:nvPr/>
        </p:nvSpPr>
        <p:spPr>
          <a:xfrm>
            <a:off x="5761697" y="2887212"/>
            <a:ext cx="6764607" cy="1183394"/>
          </a:xfrm>
          <a:prstGeom prst="rect">
            <a:avLst/>
          </a:prstGeom>
          <a:noFill/>
          <a:ln>
            <a:noFill/>
          </a:ln>
        </p:spPr>
        <p:txBody>
          <a:bodyPr anchorCtr="0" anchor="t" bIns="0" lIns="0" spcFirstLastPara="1" rIns="0" wrap="square" tIns="0">
            <a:spAutoFit/>
          </a:bodyPr>
          <a:lstStyle/>
          <a:p>
            <a:pPr indent="0" lvl="1" marL="0" marR="0" rtl="0" algn="ctr">
              <a:lnSpc>
                <a:spcPct val="181009"/>
              </a:lnSpc>
              <a:spcBef>
                <a:spcPts val="0"/>
              </a:spcBef>
              <a:spcAft>
                <a:spcPts val="0"/>
              </a:spcAft>
              <a:buNone/>
            </a:pPr>
            <a:r>
              <a:rPr b="1" i="0" lang="en-US" sz="2675" u="none" cap="none" strike="noStrike">
                <a:solidFill>
                  <a:srgbClr val="000000"/>
                </a:solidFill>
                <a:latin typeface="Ubuntu"/>
                <a:ea typeface="Ubuntu"/>
                <a:cs typeface="Ubuntu"/>
                <a:sym typeface="Ubuntu"/>
              </a:rPr>
              <a:t>This presentation template is free for everyone to use thanks to the following:</a:t>
            </a:r>
            <a:endParaRPr/>
          </a:p>
        </p:txBody>
      </p:sp>
      <p:sp>
        <p:nvSpPr>
          <p:cNvPr id="508" name="Google Shape;508;p27"/>
          <p:cNvSpPr txBox="1"/>
          <p:nvPr/>
        </p:nvSpPr>
        <p:spPr>
          <a:xfrm>
            <a:off x="6493578" y="8349169"/>
            <a:ext cx="5300843" cy="571882"/>
          </a:xfrm>
          <a:prstGeom prst="rect">
            <a:avLst/>
          </a:prstGeom>
          <a:noFill/>
          <a:ln>
            <a:noFill/>
          </a:ln>
        </p:spPr>
        <p:txBody>
          <a:bodyPr anchorCtr="0" anchor="t" bIns="0" lIns="0" spcFirstLastPara="1" rIns="0" wrap="square" tIns="0">
            <a:spAutoFit/>
          </a:bodyPr>
          <a:lstStyle/>
          <a:p>
            <a:pPr indent="0" lvl="1" marL="0" marR="0" rtl="0" algn="ctr">
              <a:lnSpc>
                <a:spcPct val="181030"/>
              </a:lnSpc>
              <a:spcBef>
                <a:spcPts val="0"/>
              </a:spcBef>
              <a:spcAft>
                <a:spcPts val="0"/>
              </a:spcAft>
              <a:buNone/>
            </a:pPr>
            <a:r>
              <a:rPr b="0" i="0" lang="en-US" sz="2699" u="none" cap="none" strike="noStrike">
                <a:solidFill>
                  <a:srgbClr val="000000"/>
                </a:solidFill>
                <a:latin typeface="Ubuntu"/>
                <a:ea typeface="Ubuntu"/>
                <a:cs typeface="Ubuntu"/>
                <a:sym typeface="Ubuntu"/>
              </a:rPr>
              <a:t>for the photos</a:t>
            </a:r>
            <a:endParaRPr/>
          </a:p>
        </p:txBody>
      </p:sp>
      <p:sp>
        <p:nvSpPr>
          <p:cNvPr id="509" name="Google Shape;509;p27"/>
          <p:cNvSpPr txBox="1"/>
          <p:nvPr/>
        </p:nvSpPr>
        <p:spPr>
          <a:xfrm>
            <a:off x="4308027" y="7299639"/>
            <a:ext cx="9672000" cy="801300"/>
          </a:xfrm>
          <a:prstGeom prst="rect">
            <a:avLst/>
          </a:prstGeom>
          <a:noFill/>
          <a:ln>
            <a:noFill/>
          </a:ln>
        </p:spPr>
        <p:txBody>
          <a:bodyPr anchorCtr="0" anchor="t" bIns="0" lIns="0" spcFirstLastPara="1" rIns="0" wrap="square" tIns="0">
            <a:spAutoFit/>
          </a:bodyPr>
          <a:lstStyle/>
          <a:p>
            <a:pPr indent="0" lvl="0" marL="0" marR="0" rtl="0" algn="ctr">
              <a:lnSpc>
                <a:spcPct val="250009"/>
              </a:lnSpc>
              <a:spcBef>
                <a:spcPts val="0"/>
              </a:spcBef>
              <a:spcAft>
                <a:spcPts val="0"/>
              </a:spcAft>
              <a:buNone/>
            </a:pPr>
            <a:r>
              <a:rPr b="1" i="0" lang="en-US" sz="5205" u="none" cap="none" strike="noStrike">
                <a:solidFill>
                  <a:srgbClr val="000000"/>
                </a:solidFill>
                <a:latin typeface="Ubuntu"/>
                <a:ea typeface="Ubuntu"/>
                <a:cs typeface="Ubuntu"/>
                <a:sym typeface="Ubuntu"/>
              </a:rPr>
              <a:t>Pexels &amp; Pixabay</a:t>
            </a:r>
            <a:endParaRPr/>
          </a:p>
        </p:txBody>
      </p:sp>
      <p:sp>
        <p:nvSpPr>
          <p:cNvPr id="510" name="Google Shape;510;p27"/>
          <p:cNvSpPr txBox="1"/>
          <p:nvPr/>
        </p:nvSpPr>
        <p:spPr>
          <a:xfrm>
            <a:off x="6286555" y="6255854"/>
            <a:ext cx="5715000" cy="415500"/>
          </a:xfrm>
          <a:prstGeom prst="rect">
            <a:avLst/>
          </a:prstGeom>
          <a:noFill/>
          <a:ln>
            <a:noFill/>
          </a:ln>
        </p:spPr>
        <p:txBody>
          <a:bodyPr anchorCtr="0" anchor="t" bIns="0" lIns="0" spcFirstLastPara="1" rIns="0" wrap="square" tIns="0">
            <a:spAutoFit/>
          </a:bodyPr>
          <a:lstStyle/>
          <a:p>
            <a:pPr indent="0" lvl="1" marL="0" marR="0" rtl="0" algn="ctr">
              <a:lnSpc>
                <a:spcPct val="181030"/>
              </a:lnSpc>
              <a:spcBef>
                <a:spcPts val="0"/>
              </a:spcBef>
              <a:spcAft>
                <a:spcPts val="0"/>
              </a:spcAft>
              <a:buNone/>
            </a:pPr>
            <a:r>
              <a:rPr b="0" i="0" lang="en-US" sz="2699" u="none" cap="none" strike="noStrike">
                <a:solidFill>
                  <a:srgbClr val="000000"/>
                </a:solidFill>
                <a:latin typeface="Ubuntu"/>
                <a:ea typeface="Ubuntu"/>
                <a:cs typeface="Ubuntu"/>
                <a:sym typeface="Ubuntu"/>
              </a:rPr>
              <a:t>for the presentation template</a:t>
            </a:r>
            <a:endParaRPr/>
          </a:p>
        </p:txBody>
      </p:sp>
      <p:pic>
        <p:nvPicPr>
          <p:cNvPr id="511" name="Google Shape;511;p27"/>
          <p:cNvPicPr preferRelativeResize="0"/>
          <p:nvPr/>
        </p:nvPicPr>
        <p:blipFill>
          <a:blip r:embed="rId4">
            <a:alphaModFix/>
          </a:blip>
          <a:stretch>
            <a:fillRect/>
          </a:stretch>
        </p:blipFill>
        <p:spPr>
          <a:xfrm>
            <a:off x="6438950" y="4728355"/>
            <a:ext cx="5410100" cy="135853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10"/>
          <p:cNvPicPr preferRelativeResize="0"/>
          <p:nvPr/>
        </p:nvPicPr>
        <p:blipFill>
          <a:blip r:embed="rId3">
            <a:alphaModFix/>
          </a:blip>
          <a:stretch>
            <a:fillRect/>
          </a:stretch>
        </p:blipFill>
        <p:spPr>
          <a:xfrm>
            <a:off x="8" y="0"/>
            <a:ext cx="18288000" cy="10286973"/>
          </a:xfrm>
          <a:prstGeom prst="rect">
            <a:avLst/>
          </a:prstGeom>
          <a:noFill/>
          <a:ln>
            <a:noFill/>
          </a:ln>
        </p:spPr>
      </p:pic>
      <p:sp>
        <p:nvSpPr>
          <p:cNvPr id="131" name="Google Shape;131;p10"/>
          <p:cNvSpPr/>
          <p:nvPr/>
        </p:nvSpPr>
        <p:spPr>
          <a:xfrm>
            <a:off x="6439672" y="754450"/>
            <a:ext cx="5408657" cy="3992572"/>
          </a:xfrm>
          <a:custGeom>
            <a:rect b="b" l="l" r="r" t="t"/>
            <a:pathLst>
              <a:path extrusionOk="0" h="3992572" w="5408657">
                <a:moveTo>
                  <a:pt x="0" y="0"/>
                </a:moveTo>
                <a:lnTo>
                  <a:pt x="5408656" y="0"/>
                </a:lnTo>
                <a:lnTo>
                  <a:pt x="5408656" y="3992572"/>
                </a:lnTo>
                <a:lnTo>
                  <a:pt x="0" y="3992572"/>
                </a:lnTo>
                <a:lnTo>
                  <a:pt x="0" y="0"/>
                </a:lnTo>
                <a:close/>
              </a:path>
            </a:pathLst>
          </a:custGeom>
          <a:blipFill rotWithShape="1">
            <a:blip r:embed="rId4">
              <a:alphaModFix/>
            </a:blip>
            <a:stretch>
              <a:fillRect b="0" l="0" r="0" t="0"/>
            </a:stretch>
          </a:blipFill>
          <a:ln>
            <a:noFill/>
          </a:ln>
        </p:spPr>
      </p:sp>
      <p:sp>
        <p:nvSpPr>
          <p:cNvPr id="132" name="Google Shape;132;p10"/>
          <p:cNvSpPr txBox="1"/>
          <p:nvPr/>
        </p:nvSpPr>
        <p:spPr>
          <a:xfrm>
            <a:off x="2031253" y="5110725"/>
            <a:ext cx="14225400" cy="4317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4025" u="none" cap="none" strike="noStrike">
                <a:solidFill>
                  <a:srgbClr val="000000"/>
                </a:solidFill>
                <a:latin typeface="Zilla Slab"/>
                <a:ea typeface="Zilla Slab"/>
                <a:cs typeface="Zilla Slab"/>
                <a:sym typeface="Zilla Slab"/>
              </a:rPr>
              <a:t>PLANNING ESSENTIALS</a:t>
            </a:r>
            <a:endParaRPr/>
          </a:p>
        </p:txBody>
      </p:sp>
      <p:sp>
        <p:nvSpPr>
          <p:cNvPr id="133" name="Google Shape;133;p10"/>
          <p:cNvSpPr/>
          <p:nvPr/>
        </p:nvSpPr>
        <p:spPr>
          <a:xfrm rot="2315085">
            <a:off x="14242182" y="1913512"/>
            <a:ext cx="2881352" cy="3509670"/>
          </a:xfrm>
          <a:custGeom>
            <a:rect b="b" l="l" r="r" t="t"/>
            <a:pathLst>
              <a:path extrusionOk="0" h="3509670" w="2881352">
                <a:moveTo>
                  <a:pt x="0" y="0"/>
                </a:moveTo>
                <a:lnTo>
                  <a:pt x="2881352" y="0"/>
                </a:lnTo>
                <a:lnTo>
                  <a:pt x="2881352" y="3509669"/>
                </a:lnTo>
                <a:lnTo>
                  <a:pt x="0" y="3509669"/>
                </a:lnTo>
                <a:lnTo>
                  <a:pt x="0" y="0"/>
                </a:lnTo>
                <a:close/>
              </a:path>
            </a:pathLst>
          </a:custGeom>
          <a:blipFill rotWithShape="1">
            <a:blip r:embed="rId5">
              <a:alphaModFix/>
            </a:blip>
            <a:stretch>
              <a:fillRect b="0" l="0" r="0" t="0"/>
            </a:stretch>
          </a:blipFill>
          <a:ln>
            <a:noFill/>
          </a:ln>
        </p:spPr>
      </p:sp>
      <p:sp>
        <p:nvSpPr>
          <p:cNvPr id="134" name="Google Shape;134;p10"/>
          <p:cNvSpPr/>
          <p:nvPr/>
        </p:nvSpPr>
        <p:spPr>
          <a:xfrm rot="-871293">
            <a:off x="1076982" y="720230"/>
            <a:ext cx="3868140" cy="4061011"/>
          </a:xfrm>
          <a:custGeom>
            <a:rect b="b" l="l" r="r" t="t"/>
            <a:pathLst>
              <a:path extrusionOk="0" h="4061011" w="3868140">
                <a:moveTo>
                  <a:pt x="0" y="0"/>
                </a:moveTo>
                <a:lnTo>
                  <a:pt x="3868140" y="0"/>
                </a:lnTo>
                <a:lnTo>
                  <a:pt x="3868140" y="4061011"/>
                </a:lnTo>
                <a:lnTo>
                  <a:pt x="0" y="4061011"/>
                </a:lnTo>
                <a:lnTo>
                  <a:pt x="0" y="0"/>
                </a:lnTo>
                <a:close/>
              </a:path>
            </a:pathLst>
          </a:custGeom>
          <a:blipFill rotWithShape="1">
            <a:blip r:embed="rId6">
              <a:alphaModFix/>
            </a:blip>
            <a:stretch>
              <a:fillRect b="0" l="0" r="0" t="0"/>
            </a:stretch>
          </a:blipFill>
          <a:ln>
            <a:noFill/>
          </a:ln>
        </p:spPr>
      </p:sp>
      <p:sp>
        <p:nvSpPr>
          <p:cNvPr id="135" name="Google Shape;135;p10"/>
          <p:cNvSpPr txBox="1"/>
          <p:nvPr/>
        </p:nvSpPr>
        <p:spPr>
          <a:xfrm>
            <a:off x="7344421" y="634464"/>
            <a:ext cx="3270900" cy="3349800"/>
          </a:xfrm>
          <a:prstGeom prst="rect">
            <a:avLst/>
          </a:prstGeom>
          <a:noFill/>
          <a:ln>
            <a:noFill/>
          </a:ln>
        </p:spPr>
        <p:txBody>
          <a:bodyPr anchorCtr="0" anchor="t" bIns="0" lIns="0" spcFirstLastPara="1" rIns="0" wrap="square" tIns="0">
            <a:spAutoFit/>
          </a:bodyPr>
          <a:lstStyle/>
          <a:p>
            <a:pPr indent="0" lvl="0" marL="0" marR="0" rtl="0" algn="ctr">
              <a:lnSpc>
                <a:spcPct val="194008"/>
              </a:lnSpc>
              <a:spcBef>
                <a:spcPts val="0"/>
              </a:spcBef>
              <a:spcAft>
                <a:spcPts val="0"/>
              </a:spcAft>
              <a:buNone/>
            </a:pPr>
            <a:r>
              <a:rPr b="0" i="0" lang="en-US" sz="21763" u="none" cap="none" strike="noStrike">
                <a:solidFill>
                  <a:srgbClr val="0DDE5A"/>
                </a:solidFill>
                <a:latin typeface="Zilla Slab"/>
                <a:ea typeface="Zilla Slab"/>
                <a:cs typeface="Zilla Slab"/>
                <a:sym typeface="Zilla Slab"/>
              </a:rPr>
              <a:t>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11"/>
          <p:cNvPicPr preferRelativeResize="0"/>
          <p:nvPr/>
        </p:nvPicPr>
        <p:blipFill>
          <a:blip r:embed="rId3">
            <a:alphaModFix/>
          </a:blip>
          <a:stretch>
            <a:fillRect/>
          </a:stretch>
        </p:blipFill>
        <p:spPr>
          <a:xfrm>
            <a:off x="8" y="0"/>
            <a:ext cx="18288000" cy="10286973"/>
          </a:xfrm>
          <a:prstGeom prst="rect">
            <a:avLst/>
          </a:prstGeom>
          <a:noFill/>
          <a:ln>
            <a:noFill/>
          </a:ln>
        </p:spPr>
      </p:pic>
      <p:pic>
        <p:nvPicPr>
          <p:cNvPr id="141" name="Google Shape;141;p11"/>
          <p:cNvPicPr preferRelativeResize="0"/>
          <p:nvPr/>
        </p:nvPicPr>
        <p:blipFill>
          <a:blip r:embed="rId4">
            <a:alphaModFix/>
          </a:blip>
          <a:stretch>
            <a:fillRect/>
          </a:stretch>
        </p:blipFill>
        <p:spPr>
          <a:xfrm>
            <a:off x="10048025" y="3262954"/>
            <a:ext cx="8354675" cy="538625"/>
          </a:xfrm>
          <a:prstGeom prst="rect">
            <a:avLst/>
          </a:prstGeom>
          <a:noFill/>
          <a:ln>
            <a:noFill/>
          </a:ln>
        </p:spPr>
      </p:pic>
      <p:pic>
        <p:nvPicPr>
          <p:cNvPr id="142" name="Google Shape;142;p11"/>
          <p:cNvPicPr preferRelativeResize="0"/>
          <p:nvPr/>
        </p:nvPicPr>
        <p:blipFill rotWithShape="1">
          <a:blip r:embed="rId5">
            <a:alphaModFix/>
          </a:blip>
          <a:srcRect b="0" l="17334" r="34089" t="18845"/>
          <a:stretch/>
        </p:blipFill>
        <p:spPr>
          <a:xfrm>
            <a:off x="1028700" y="484905"/>
            <a:ext cx="8360165" cy="9317191"/>
          </a:xfrm>
          <a:prstGeom prst="rect">
            <a:avLst/>
          </a:prstGeom>
          <a:noFill/>
          <a:ln>
            <a:noFill/>
          </a:ln>
        </p:spPr>
      </p:pic>
      <p:sp>
        <p:nvSpPr>
          <p:cNvPr id="143" name="Google Shape;143;p11"/>
          <p:cNvSpPr txBox="1"/>
          <p:nvPr/>
        </p:nvSpPr>
        <p:spPr>
          <a:xfrm>
            <a:off x="10461947" y="2106817"/>
            <a:ext cx="6927058" cy="1634218"/>
          </a:xfrm>
          <a:prstGeom prst="rect">
            <a:avLst/>
          </a:prstGeom>
          <a:noFill/>
          <a:ln>
            <a:noFill/>
          </a:ln>
        </p:spPr>
        <p:txBody>
          <a:bodyPr anchorCtr="0" anchor="t" bIns="0" lIns="0" spcFirstLastPara="1" rIns="0" wrap="square" tIns="0">
            <a:spAutoFit/>
          </a:bodyPr>
          <a:lstStyle/>
          <a:p>
            <a:pPr indent="0" lvl="0" marL="0" marR="0" rtl="0" algn="ctr">
              <a:lnSpc>
                <a:spcPct val="121000"/>
              </a:lnSpc>
              <a:spcBef>
                <a:spcPts val="0"/>
              </a:spcBef>
              <a:spcAft>
                <a:spcPts val="0"/>
              </a:spcAft>
              <a:buNone/>
            </a:pPr>
            <a:r>
              <a:rPr b="0" i="0" lang="en-US" sz="10714" u="none" cap="none" strike="noStrike">
                <a:solidFill>
                  <a:srgbClr val="000000"/>
                </a:solidFill>
                <a:latin typeface="Zilla Slab"/>
                <a:ea typeface="Zilla Slab"/>
                <a:cs typeface="Zilla Slab"/>
                <a:sym typeface="Zilla Slab"/>
              </a:rPr>
              <a:t>OVERVIEW</a:t>
            </a:r>
            <a:endParaRPr/>
          </a:p>
        </p:txBody>
      </p:sp>
      <p:sp>
        <p:nvSpPr>
          <p:cNvPr id="144" name="Google Shape;144;p11"/>
          <p:cNvSpPr txBox="1"/>
          <p:nvPr/>
        </p:nvSpPr>
        <p:spPr>
          <a:xfrm>
            <a:off x="11162377" y="4102482"/>
            <a:ext cx="5526300" cy="4230900"/>
          </a:xfrm>
          <a:prstGeom prst="rect">
            <a:avLst/>
          </a:prstGeom>
          <a:noFill/>
          <a:ln>
            <a:noFill/>
          </a:ln>
        </p:spPr>
        <p:txBody>
          <a:bodyPr anchorCtr="0" anchor="t" bIns="0" lIns="0" spcFirstLastPara="1" rIns="0" wrap="square" tIns="0">
            <a:spAutoFit/>
          </a:bodyPr>
          <a:lstStyle/>
          <a:p>
            <a:pPr indent="0" lvl="0" marL="0" marR="0" rtl="0" algn="ctr">
              <a:lnSpc>
                <a:spcPct val="230000"/>
              </a:lnSpc>
              <a:spcBef>
                <a:spcPts val="0"/>
              </a:spcBef>
              <a:spcAft>
                <a:spcPts val="0"/>
              </a:spcAft>
              <a:buNone/>
            </a:pPr>
            <a:r>
              <a:rPr b="0" i="0" lang="en-US" sz="2199" u="none" cap="none" strike="noStrike">
                <a:solidFill>
                  <a:srgbClr val="000000"/>
                </a:solidFill>
                <a:latin typeface="Ubuntu"/>
                <a:ea typeface="Ubuntu"/>
                <a:cs typeface="Ubuntu"/>
                <a:sym typeface="Ubuntu"/>
              </a:rPr>
              <a:t>Lorem ipsum dolor sit amet, consectetur adipiscing elit, sed do eiusmod tempor incididunt ut labore et dolore magna aliqua. Ut enim ad minim veniam, quis nostrud exercitation ullamco laboris nisi ut aliquip ex ea commodo consequat.</a:t>
            </a:r>
            <a:endParaRPr/>
          </a:p>
        </p:txBody>
      </p:sp>
      <p:grpSp>
        <p:nvGrpSpPr>
          <p:cNvPr id="145" name="Google Shape;145;p11"/>
          <p:cNvGrpSpPr/>
          <p:nvPr/>
        </p:nvGrpSpPr>
        <p:grpSpPr>
          <a:xfrm>
            <a:off x="6511629" y="1028700"/>
            <a:ext cx="2124911" cy="1479711"/>
            <a:chOff x="0" y="0"/>
            <a:chExt cx="2833214" cy="1972947"/>
          </a:xfrm>
        </p:grpSpPr>
        <p:sp>
          <p:nvSpPr>
            <p:cNvPr id="146" name="Google Shape;146;p11"/>
            <p:cNvSpPr/>
            <p:nvPr/>
          </p:nvSpPr>
          <p:spPr>
            <a:xfrm>
              <a:off x="0" y="0"/>
              <a:ext cx="2833214" cy="1972947"/>
            </a:xfrm>
            <a:custGeom>
              <a:rect b="b" l="l" r="r" t="t"/>
              <a:pathLst>
                <a:path extrusionOk="0" h="1972947" w="2833214">
                  <a:moveTo>
                    <a:pt x="0" y="0"/>
                  </a:moveTo>
                  <a:lnTo>
                    <a:pt x="2833214" y="0"/>
                  </a:lnTo>
                  <a:lnTo>
                    <a:pt x="2833214" y="1972947"/>
                  </a:lnTo>
                  <a:lnTo>
                    <a:pt x="0" y="1972947"/>
                  </a:lnTo>
                  <a:lnTo>
                    <a:pt x="0" y="0"/>
                  </a:lnTo>
                  <a:close/>
                </a:path>
              </a:pathLst>
            </a:custGeom>
            <a:blipFill rotWithShape="1">
              <a:blip r:embed="rId6">
                <a:alphaModFix/>
              </a:blip>
              <a:stretch>
                <a:fillRect b="0" l="0" r="0" t="0"/>
              </a:stretch>
            </a:blipFill>
            <a:ln>
              <a:noFill/>
            </a:ln>
          </p:spPr>
        </p:sp>
        <p:sp>
          <p:nvSpPr>
            <p:cNvPr id="147" name="Google Shape;147;p11"/>
            <p:cNvSpPr/>
            <p:nvPr/>
          </p:nvSpPr>
          <p:spPr>
            <a:xfrm>
              <a:off x="0" y="0"/>
              <a:ext cx="2833214" cy="1972947"/>
            </a:xfrm>
            <a:custGeom>
              <a:rect b="b" l="l" r="r" t="t"/>
              <a:pathLst>
                <a:path extrusionOk="0" h="1972947" w="2833214">
                  <a:moveTo>
                    <a:pt x="0" y="0"/>
                  </a:moveTo>
                  <a:lnTo>
                    <a:pt x="2833214" y="0"/>
                  </a:lnTo>
                  <a:lnTo>
                    <a:pt x="2833214" y="1972947"/>
                  </a:lnTo>
                  <a:lnTo>
                    <a:pt x="0" y="1972947"/>
                  </a:lnTo>
                  <a:lnTo>
                    <a:pt x="0" y="0"/>
                  </a:lnTo>
                  <a:close/>
                </a:path>
              </a:pathLst>
            </a:custGeom>
            <a:blipFill rotWithShape="1">
              <a:blip r:embed="rId6">
                <a:alphaModFix/>
              </a:blip>
              <a:stretch>
                <a:fillRect b="0" l="0" r="0" t="0"/>
              </a:stretch>
            </a:blipFill>
            <a:ln>
              <a:noFill/>
            </a:ln>
          </p:spPr>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2"/>
          <p:cNvSpPr/>
          <p:nvPr/>
        </p:nvSpPr>
        <p:spPr>
          <a:xfrm>
            <a:off x="0" y="0"/>
            <a:ext cx="18288000" cy="10287000"/>
          </a:xfrm>
          <a:prstGeom prst="rect">
            <a:avLst/>
          </a:prstGeom>
          <a:solidFill>
            <a:srgbClr val="0DDE5A">
              <a:alpha val="35294"/>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3" name="Google Shape;153;p12"/>
          <p:cNvPicPr preferRelativeResize="0"/>
          <p:nvPr/>
        </p:nvPicPr>
        <p:blipFill>
          <a:blip r:embed="rId3">
            <a:alphaModFix/>
          </a:blip>
          <a:stretch>
            <a:fillRect/>
          </a:stretch>
        </p:blipFill>
        <p:spPr>
          <a:xfrm>
            <a:off x="8" y="0"/>
            <a:ext cx="18288000" cy="10286973"/>
          </a:xfrm>
          <a:prstGeom prst="rect">
            <a:avLst/>
          </a:prstGeom>
          <a:noFill/>
          <a:ln>
            <a:noFill/>
          </a:ln>
        </p:spPr>
      </p:pic>
      <p:sp>
        <p:nvSpPr>
          <p:cNvPr id="154" name="Google Shape;154;p12"/>
          <p:cNvSpPr/>
          <p:nvPr/>
        </p:nvSpPr>
        <p:spPr>
          <a:xfrm>
            <a:off x="5927956" y="5704134"/>
            <a:ext cx="3234961" cy="3230281"/>
          </a:xfrm>
          <a:custGeom>
            <a:rect b="b" l="l" r="r" t="t"/>
            <a:pathLst>
              <a:path extrusionOk="0" h="3230281" w="3234961">
                <a:moveTo>
                  <a:pt x="0" y="0"/>
                </a:moveTo>
                <a:lnTo>
                  <a:pt x="3234960" y="0"/>
                </a:lnTo>
                <a:lnTo>
                  <a:pt x="3234960" y="3230282"/>
                </a:lnTo>
                <a:lnTo>
                  <a:pt x="0" y="3230282"/>
                </a:lnTo>
                <a:lnTo>
                  <a:pt x="0" y="0"/>
                </a:lnTo>
                <a:close/>
              </a:path>
            </a:pathLst>
          </a:custGeom>
          <a:blipFill rotWithShape="1">
            <a:blip r:embed="rId4">
              <a:alphaModFix/>
            </a:blip>
            <a:stretch>
              <a:fillRect b="0" l="0" r="-98898" t="0"/>
            </a:stretch>
          </a:blipFill>
          <a:ln>
            <a:noFill/>
          </a:ln>
        </p:spPr>
      </p:sp>
      <p:sp>
        <p:nvSpPr>
          <p:cNvPr id="155" name="Google Shape;155;p12"/>
          <p:cNvSpPr/>
          <p:nvPr/>
        </p:nvSpPr>
        <p:spPr>
          <a:xfrm rot="10800000">
            <a:off x="9145212" y="2473853"/>
            <a:ext cx="3234961" cy="3230281"/>
          </a:xfrm>
          <a:custGeom>
            <a:rect b="b" l="l" r="r" t="t"/>
            <a:pathLst>
              <a:path extrusionOk="0" h="3230281" w="3234961">
                <a:moveTo>
                  <a:pt x="0" y="0"/>
                </a:moveTo>
                <a:lnTo>
                  <a:pt x="3234960" y="0"/>
                </a:lnTo>
                <a:lnTo>
                  <a:pt x="3234960" y="3230281"/>
                </a:lnTo>
                <a:lnTo>
                  <a:pt x="0" y="3230281"/>
                </a:lnTo>
                <a:lnTo>
                  <a:pt x="0" y="0"/>
                </a:lnTo>
                <a:close/>
              </a:path>
            </a:pathLst>
          </a:custGeom>
          <a:blipFill rotWithShape="1">
            <a:blip r:embed="rId4">
              <a:alphaModFix/>
            </a:blip>
            <a:stretch>
              <a:fillRect b="0" l="0" r="-98898" t="0"/>
            </a:stretch>
          </a:blipFill>
          <a:ln>
            <a:noFill/>
          </a:ln>
        </p:spPr>
      </p:sp>
      <p:sp>
        <p:nvSpPr>
          <p:cNvPr id="156" name="Google Shape;156;p12"/>
          <p:cNvSpPr/>
          <p:nvPr/>
        </p:nvSpPr>
        <p:spPr>
          <a:xfrm>
            <a:off x="9145212" y="5704134"/>
            <a:ext cx="3234961" cy="3230281"/>
          </a:xfrm>
          <a:custGeom>
            <a:rect b="b" l="l" r="r" t="t"/>
            <a:pathLst>
              <a:path extrusionOk="0" h="3230281" w="3234961">
                <a:moveTo>
                  <a:pt x="0" y="0"/>
                </a:moveTo>
                <a:lnTo>
                  <a:pt x="3234960" y="0"/>
                </a:lnTo>
                <a:lnTo>
                  <a:pt x="3234960" y="3230282"/>
                </a:lnTo>
                <a:lnTo>
                  <a:pt x="0" y="3230282"/>
                </a:lnTo>
                <a:lnTo>
                  <a:pt x="0" y="0"/>
                </a:lnTo>
                <a:close/>
              </a:path>
            </a:pathLst>
          </a:custGeom>
          <a:blipFill rotWithShape="1">
            <a:blip r:embed="rId5">
              <a:alphaModFix/>
            </a:blip>
            <a:stretch>
              <a:fillRect b="0" l="-98902" r="0" t="0"/>
            </a:stretch>
          </a:blipFill>
          <a:ln>
            <a:noFill/>
          </a:ln>
        </p:spPr>
      </p:sp>
      <p:sp>
        <p:nvSpPr>
          <p:cNvPr id="157" name="Google Shape;157;p12"/>
          <p:cNvSpPr/>
          <p:nvPr/>
        </p:nvSpPr>
        <p:spPr>
          <a:xfrm rot="10800000">
            <a:off x="5927956" y="2473853"/>
            <a:ext cx="3234961" cy="3230281"/>
          </a:xfrm>
          <a:custGeom>
            <a:rect b="b" l="l" r="r" t="t"/>
            <a:pathLst>
              <a:path extrusionOk="0" h="3230281" w="3234961">
                <a:moveTo>
                  <a:pt x="0" y="0"/>
                </a:moveTo>
                <a:lnTo>
                  <a:pt x="3234960" y="0"/>
                </a:lnTo>
                <a:lnTo>
                  <a:pt x="3234960" y="3230281"/>
                </a:lnTo>
                <a:lnTo>
                  <a:pt x="0" y="3230281"/>
                </a:lnTo>
                <a:lnTo>
                  <a:pt x="0" y="0"/>
                </a:lnTo>
                <a:close/>
              </a:path>
            </a:pathLst>
          </a:custGeom>
          <a:blipFill rotWithShape="1">
            <a:blip r:embed="rId5">
              <a:alphaModFix/>
            </a:blip>
            <a:stretch>
              <a:fillRect b="0" l="-98902" r="0" t="0"/>
            </a:stretch>
          </a:blipFill>
          <a:ln>
            <a:noFill/>
          </a:ln>
        </p:spPr>
      </p:sp>
      <p:grpSp>
        <p:nvGrpSpPr>
          <p:cNvPr id="158" name="Google Shape;158;p12"/>
          <p:cNvGrpSpPr/>
          <p:nvPr/>
        </p:nvGrpSpPr>
        <p:grpSpPr>
          <a:xfrm>
            <a:off x="7180117" y="3740251"/>
            <a:ext cx="3927766" cy="3927766"/>
            <a:chOff x="0" y="0"/>
            <a:chExt cx="812800" cy="812800"/>
          </a:xfrm>
        </p:grpSpPr>
        <p:sp>
          <p:nvSpPr>
            <p:cNvPr id="159" name="Google Shape;159;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2"/>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1" name="Google Shape;161;p12"/>
          <p:cNvGrpSpPr/>
          <p:nvPr/>
        </p:nvGrpSpPr>
        <p:grpSpPr>
          <a:xfrm>
            <a:off x="8958172" y="1936552"/>
            <a:ext cx="371655" cy="7318173"/>
            <a:chOff x="0" y="-57150"/>
            <a:chExt cx="97884" cy="1927420"/>
          </a:xfrm>
        </p:grpSpPr>
        <p:sp>
          <p:nvSpPr>
            <p:cNvPr id="162" name="Google Shape;162;p12"/>
            <p:cNvSpPr/>
            <p:nvPr/>
          </p:nvSpPr>
          <p:spPr>
            <a:xfrm>
              <a:off x="0" y="0"/>
              <a:ext cx="97884" cy="1870270"/>
            </a:xfrm>
            <a:custGeom>
              <a:rect b="b" l="l" r="r" t="t"/>
              <a:pathLst>
                <a:path extrusionOk="0" h="1870270" w="97884">
                  <a:moveTo>
                    <a:pt x="0" y="0"/>
                  </a:moveTo>
                  <a:lnTo>
                    <a:pt x="97884" y="0"/>
                  </a:lnTo>
                  <a:lnTo>
                    <a:pt x="97884" y="1870270"/>
                  </a:lnTo>
                  <a:lnTo>
                    <a:pt x="0" y="1870270"/>
                  </a:lnTo>
                  <a:close/>
                </a:path>
              </a:pathLst>
            </a:custGeom>
            <a:solidFill>
              <a:srgbClr val="F4F4F4"/>
            </a:solidFill>
            <a:ln>
              <a:noFill/>
            </a:ln>
          </p:spPr>
        </p:sp>
        <p:sp>
          <p:nvSpPr>
            <p:cNvPr id="163" name="Google Shape;163;p12"/>
            <p:cNvSpPr txBox="1"/>
            <p:nvPr/>
          </p:nvSpPr>
          <p:spPr>
            <a:xfrm>
              <a:off x="0" y="-57150"/>
              <a:ext cx="97884" cy="192742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4" name="Google Shape;164;p12"/>
          <p:cNvGrpSpPr/>
          <p:nvPr/>
        </p:nvGrpSpPr>
        <p:grpSpPr>
          <a:xfrm rot="5400000">
            <a:off x="8880841" y="2045047"/>
            <a:ext cx="371655" cy="7318173"/>
            <a:chOff x="0" y="-57150"/>
            <a:chExt cx="97884" cy="1927420"/>
          </a:xfrm>
        </p:grpSpPr>
        <p:sp>
          <p:nvSpPr>
            <p:cNvPr id="165" name="Google Shape;165;p12"/>
            <p:cNvSpPr/>
            <p:nvPr/>
          </p:nvSpPr>
          <p:spPr>
            <a:xfrm>
              <a:off x="0" y="0"/>
              <a:ext cx="97884" cy="1870270"/>
            </a:xfrm>
            <a:custGeom>
              <a:rect b="b" l="l" r="r" t="t"/>
              <a:pathLst>
                <a:path extrusionOk="0" h="1870270" w="97884">
                  <a:moveTo>
                    <a:pt x="0" y="0"/>
                  </a:moveTo>
                  <a:lnTo>
                    <a:pt x="97884" y="0"/>
                  </a:lnTo>
                  <a:lnTo>
                    <a:pt x="97884" y="1870270"/>
                  </a:lnTo>
                  <a:lnTo>
                    <a:pt x="0" y="1870270"/>
                  </a:lnTo>
                  <a:close/>
                </a:path>
              </a:pathLst>
            </a:custGeom>
            <a:solidFill>
              <a:srgbClr val="F4F4F4"/>
            </a:solidFill>
            <a:ln>
              <a:noFill/>
            </a:ln>
          </p:spPr>
        </p:sp>
        <p:sp>
          <p:nvSpPr>
            <p:cNvPr id="166" name="Google Shape;166;p12"/>
            <p:cNvSpPr txBox="1"/>
            <p:nvPr/>
          </p:nvSpPr>
          <p:spPr>
            <a:xfrm>
              <a:off x="0" y="-57150"/>
              <a:ext cx="97884" cy="192742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7" name="Google Shape;167;p12"/>
          <p:cNvSpPr txBox="1"/>
          <p:nvPr/>
        </p:nvSpPr>
        <p:spPr>
          <a:xfrm>
            <a:off x="6734625" y="3323513"/>
            <a:ext cx="994823" cy="1074984"/>
          </a:xfrm>
          <a:prstGeom prst="rect">
            <a:avLst/>
          </a:prstGeom>
          <a:noFill/>
          <a:ln>
            <a:noFill/>
          </a:ln>
        </p:spPr>
        <p:txBody>
          <a:bodyPr anchorCtr="0" anchor="t" bIns="0" lIns="0" spcFirstLastPara="1" rIns="0" wrap="square" tIns="0">
            <a:spAutoFit/>
          </a:bodyPr>
          <a:lstStyle/>
          <a:p>
            <a:pPr indent="0" lvl="0" marL="0" marR="0" rtl="0" algn="ctr">
              <a:lnSpc>
                <a:spcPct val="121010"/>
              </a:lnSpc>
              <a:spcBef>
                <a:spcPts val="0"/>
              </a:spcBef>
              <a:spcAft>
                <a:spcPts val="0"/>
              </a:spcAft>
              <a:buNone/>
            </a:pPr>
            <a:r>
              <a:rPr b="0" i="0" lang="en-US" sz="7006" u="none" cap="none" strike="noStrike">
                <a:solidFill>
                  <a:srgbClr val="EDEDED"/>
                </a:solidFill>
                <a:latin typeface="Zilla Slab"/>
                <a:ea typeface="Zilla Slab"/>
                <a:cs typeface="Zilla Slab"/>
                <a:sym typeface="Zilla Slab"/>
              </a:rPr>
              <a:t>01</a:t>
            </a:r>
            <a:endParaRPr/>
          </a:p>
        </p:txBody>
      </p:sp>
      <p:sp>
        <p:nvSpPr>
          <p:cNvPr id="168" name="Google Shape;168;p12"/>
          <p:cNvSpPr txBox="1"/>
          <p:nvPr/>
        </p:nvSpPr>
        <p:spPr>
          <a:xfrm>
            <a:off x="6734625" y="6805595"/>
            <a:ext cx="994823" cy="1074984"/>
          </a:xfrm>
          <a:prstGeom prst="rect">
            <a:avLst/>
          </a:prstGeom>
          <a:noFill/>
          <a:ln>
            <a:noFill/>
          </a:ln>
        </p:spPr>
        <p:txBody>
          <a:bodyPr anchorCtr="0" anchor="t" bIns="0" lIns="0" spcFirstLastPara="1" rIns="0" wrap="square" tIns="0">
            <a:spAutoFit/>
          </a:bodyPr>
          <a:lstStyle/>
          <a:p>
            <a:pPr indent="0" lvl="0" marL="0" marR="0" rtl="0" algn="ctr">
              <a:lnSpc>
                <a:spcPct val="121010"/>
              </a:lnSpc>
              <a:spcBef>
                <a:spcPts val="0"/>
              </a:spcBef>
              <a:spcAft>
                <a:spcPts val="0"/>
              </a:spcAft>
              <a:buNone/>
            </a:pPr>
            <a:r>
              <a:rPr b="0" i="0" lang="en-US" sz="7006" u="none" cap="none" strike="noStrike">
                <a:solidFill>
                  <a:srgbClr val="EDEDED"/>
                </a:solidFill>
                <a:latin typeface="Zilla Slab"/>
                <a:ea typeface="Zilla Slab"/>
                <a:cs typeface="Zilla Slab"/>
                <a:sym typeface="Zilla Slab"/>
              </a:rPr>
              <a:t>03</a:t>
            </a:r>
            <a:endParaRPr/>
          </a:p>
        </p:txBody>
      </p:sp>
      <p:sp>
        <p:nvSpPr>
          <p:cNvPr id="169" name="Google Shape;169;p12"/>
          <p:cNvSpPr txBox="1"/>
          <p:nvPr/>
        </p:nvSpPr>
        <p:spPr>
          <a:xfrm>
            <a:off x="10520453" y="3323513"/>
            <a:ext cx="994823" cy="1074984"/>
          </a:xfrm>
          <a:prstGeom prst="rect">
            <a:avLst/>
          </a:prstGeom>
          <a:noFill/>
          <a:ln>
            <a:noFill/>
          </a:ln>
        </p:spPr>
        <p:txBody>
          <a:bodyPr anchorCtr="0" anchor="t" bIns="0" lIns="0" spcFirstLastPara="1" rIns="0" wrap="square" tIns="0">
            <a:spAutoFit/>
          </a:bodyPr>
          <a:lstStyle/>
          <a:p>
            <a:pPr indent="0" lvl="0" marL="0" marR="0" rtl="0" algn="ctr">
              <a:lnSpc>
                <a:spcPct val="121010"/>
              </a:lnSpc>
              <a:spcBef>
                <a:spcPts val="0"/>
              </a:spcBef>
              <a:spcAft>
                <a:spcPts val="0"/>
              </a:spcAft>
              <a:buNone/>
            </a:pPr>
            <a:r>
              <a:rPr b="0" i="0" lang="en-US" sz="7006" u="none" cap="none" strike="noStrike">
                <a:solidFill>
                  <a:srgbClr val="EDEDED"/>
                </a:solidFill>
                <a:latin typeface="Zilla Slab"/>
                <a:ea typeface="Zilla Slab"/>
                <a:cs typeface="Zilla Slab"/>
                <a:sym typeface="Zilla Slab"/>
              </a:rPr>
              <a:t>02</a:t>
            </a:r>
            <a:endParaRPr/>
          </a:p>
        </p:txBody>
      </p:sp>
      <p:sp>
        <p:nvSpPr>
          <p:cNvPr id="170" name="Google Shape;170;p12"/>
          <p:cNvSpPr txBox="1"/>
          <p:nvPr/>
        </p:nvSpPr>
        <p:spPr>
          <a:xfrm>
            <a:off x="10520453" y="6805595"/>
            <a:ext cx="994823" cy="1074984"/>
          </a:xfrm>
          <a:prstGeom prst="rect">
            <a:avLst/>
          </a:prstGeom>
          <a:noFill/>
          <a:ln>
            <a:noFill/>
          </a:ln>
        </p:spPr>
        <p:txBody>
          <a:bodyPr anchorCtr="0" anchor="t" bIns="0" lIns="0" spcFirstLastPara="1" rIns="0" wrap="square" tIns="0">
            <a:spAutoFit/>
          </a:bodyPr>
          <a:lstStyle/>
          <a:p>
            <a:pPr indent="0" lvl="0" marL="0" marR="0" rtl="0" algn="ctr">
              <a:lnSpc>
                <a:spcPct val="121010"/>
              </a:lnSpc>
              <a:spcBef>
                <a:spcPts val="0"/>
              </a:spcBef>
              <a:spcAft>
                <a:spcPts val="0"/>
              </a:spcAft>
              <a:buNone/>
            </a:pPr>
            <a:r>
              <a:rPr b="0" i="0" lang="en-US" sz="7006" u="none" cap="none" strike="noStrike">
                <a:solidFill>
                  <a:srgbClr val="EDEDED"/>
                </a:solidFill>
                <a:latin typeface="Zilla Slab"/>
                <a:ea typeface="Zilla Slab"/>
                <a:cs typeface="Zilla Slab"/>
                <a:sym typeface="Zilla Slab"/>
              </a:rPr>
              <a:t>04</a:t>
            </a:r>
            <a:endParaRPr/>
          </a:p>
        </p:txBody>
      </p:sp>
      <p:sp>
        <p:nvSpPr>
          <p:cNvPr id="171" name="Google Shape;171;p12"/>
          <p:cNvSpPr/>
          <p:nvPr/>
        </p:nvSpPr>
        <p:spPr>
          <a:xfrm rot="5400000">
            <a:off x="7180117" y="3740251"/>
            <a:ext cx="3927766" cy="3927766"/>
          </a:xfrm>
          <a:custGeom>
            <a:rect b="b" l="l" r="r" t="t"/>
            <a:pathLst>
              <a:path extrusionOk="0" h="812800" w="812800">
                <a:moveTo>
                  <a:pt x="0" y="406400"/>
                </a:moveTo>
                <a:cubicBezTo>
                  <a:pt x="0" y="630849"/>
                  <a:pt x="181951" y="812800"/>
                  <a:pt x="406400" y="812800"/>
                </a:cubicBezTo>
                <a:cubicBezTo>
                  <a:pt x="630849" y="812800"/>
                  <a:pt x="812800" y="630849"/>
                  <a:pt x="812800" y="406400"/>
                </a:cubicBezTo>
                <a:cubicBezTo>
                  <a:pt x="812800" y="181951"/>
                  <a:pt x="630849" y="0"/>
                  <a:pt x="406400" y="0"/>
                </a:cubicBezTo>
                <a:cubicBezTo>
                  <a:pt x="181951" y="0"/>
                  <a:pt x="0" y="181951"/>
                  <a:pt x="0" y="406400"/>
                </a:cubicBezTo>
                <a:close/>
              </a:path>
            </a:pathLst>
          </a:custGeom>
          <a:blipFill rotWithShape="1">
            <a:blip r:embed="rId6">
              <a:alphaModFix amt="42000"/>
            </a:blip>
            <a:stretch>
              <a:fillRect b="-182651" l="-84193" r="-126230" t="-182963"/>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2"/>
          <p:cNvSpPr/>
          <p:nvPr/>
        </p:nvSpPr>
        <p:spPr>
          <a:xfrm>
            <a:off x="8333698" y="4492338"/>
            <a:ext cx="1620605" cy="2423593"/>
          </a:xfrm>
          <a:custGeom>
            <a:rect b="b" l="l" r="r" t="t"/>
            <a:pathLst>
              <a:path extrusionOk="0" h="2423593" w="1620605">
                <a:moveTo>
                  <a:pt x="0" y="0"/>
                </a:moveTo>
                <a:lnTo>
                  <a:pt x="1620604" y="0"/>
                </a:lnTo>
                <a:lnTo>
                  <a:pt x="1620604" y="2423593"/>
                </a:lnTo>
                <a:lnTo>
                  <a:pt x="0" y="2423593"/>
                </a:lnTo>
                <a:lnTo>
                  <a:pt x="0" y="0"/>
                </a:lnTo>
                <a:close/>
              </a:path>
            </a:pathLst>
          </a:custGeom>
          <a:blipFill rotWithShape="1">
            <a:blip r:embed="rId7">
              <a:alphaModFix/>
            </a:blip>
            <a:stretch>
              <a:fillRect b="0" l="0" r="0" t="0"/>
            </a:stretch>
          </a:blipFill>
          <a:ln>
            <a:noFill/>
          </a:ln>
        </p:spPr>
      </p:sp>
      <p:sp>
        <p:nvSpPr>
          <p:cNvPr id="173" name="Google Shape;173;p12"/>
          <p:cNvSpPr/>
          <p:nvPr/>
        </p:nvSpPr>
        <p:spPr>
          <a:xfrm rot="8003757">
            <a:off x="4412913" y="2129778"/>
            <a:ext cx="1632423" cy="2097740"/>
          </a:xfrm>
          <a:custGeom>
            <a:rect b="b" l="l" r="r" t="t"/>
            <a:pathLst>
              <a:path extrusionOk="0" h="2097740" w="1632423">
                <a:moveTo>
                  <a:pt x="0" y="0"/>
                </a:moveTo>
                <a:lnTo>
                  <a:pt x="1632423" y="0"/>
                </a:lnTo>
                <a:lnTo>
                  <a:pt x="1632423" y="2097740"/>
                </a:lnTo>
                <a:lnTo>
                  <a:pt x="0" y="2097740"/>
                </a:lnTo>
                <a:lnTo>
                  <a:pt x="0" y="0"/>
                </a:lnTo>
                <a:close/>
              </a:path>
            </a:pathLst>
          </a:custGeom>
          <a:blipFill rotWithShape="1">
            <a:blip r:embed="rId8">
              <a:alphaModFix/>
            </a:blip>
            <a:stretch>
              <a:fillRect b="0" l="0" r="0" t="0"/>
            </a:stretch>
          </a:blipFill>
          <a:ln>
            <a:noFill/>
          </a:ln>
        </p:spPr>
      </p:sp>
      <p:sp>
        <p:nvSpPr>
          <p:cNvPr id="174" name="Google Shape;174;p12"/>
          <p:cNvSpPr/>
          <p:nvPr/>
        </p:nvSpPr>
        <p:spPr>
          <a:xfrm flipH="1" rot="-7229319">
            <a:off x="12877497" y="5867061"/>
            <a:ext cx="1632423" cy="2097740"/>
          </a:xfrm>
          <a:custGeom>
            <a:rect b="b" l="l" r="r" t="t"/>
            <a:pathLst>
              <a:path extrusionOk="0" h="2097740" w="1632423">
                <a:moveTo>
                  <a:pt x="0" y="2097740"/>
                </a:moveTo>
                <a:lnTo>
                  <a:pt x="1632423" y="2097740"/>
                </a:lnTo>
                <a:lnTo>
                  <a:pt x="1632423" y="0"/>
                </a:lnTo>
                <a:lnTo>
                  <a:pt x="0" y="0"/>
                </a:lnTo>
                <a:lnTo>
                  <a:pt x="0" y="2097740"/>
                </a:lnTo>
                <a:close/>
              </a:path>
            </a:pathLst>
          </a:custGeom>
          <a:blipFill rotWithShape="1">
            <a:blip r:embed="rId8">
              <a:alphaModFix/>
            </a:blip>
            <a:stretch>
              <a:fillRect b="0" l="0" r="0" t="0"/>
            </a:stretch>
          </a:blipFill>
          <a:ln>
            <a:noFill/>
          </a:ln>
        </p:spPr>
      </p:sp>
      <p:sp>
        <p:nvSpPr>
          <p:cNvPr id="175" name="Google Shape;175;p12"/>
          <p:cNvSpPr/>
          <p:nvPr/>
        </p:nvSpPr>
        <p:spPr>
          <a:xfrm flipH="1" rot="-8305478">
            <a:off x="12005693" y="1893115"/>
            <a:ext cx="1632423" cy="2097740"/>
          </a:xfrm>
          <a:custGeom>
            <a:rect b="b" l="l" r="r" t="t"/>
            <a:pathLst>
              <a:path extrusionOk="0" h="2097740" w="1632423">
                <a:moveTo>
                  <a:pt x="1632423" y="0"/>
                </a:moveTo>
                <a:lnTo>
                  <a:pt x="0" y="0"/>
                </a:lnTo>
                <a:lnTo>
                  <a:pt x="0" y="2097740"/>
                </a:lnTo>
                <a:lnTo>
                  <a:pt x="1632423" y="2097740"/>
                </a:lnTo>
                <a:lnTo>
                  <a:pt x="1632423" y="0"/>
                </a:lnTo>
                <a:close/>
              </a:path>
            </a:pathLst>
          </a:custGeom>
          <a:blipFill rotWithShape="1">
            <a:blip r:embed="rId8">
              <a:alphaModFix/>
            </a:blip>
            <a:stretch>
              <a:fillRect b="0" l="0" r="0" t="0"/>
            </a:stretch>
          </a:blipFill>
          <a:ln>
            <a:noFill/>
          </a:ln>
        </p:spPr>
      </p:sp>
      <p:sp>
        <p:nvSpPr>
          <p:cNvPr id="176" name="Google Shape;176;p12"/>
          <p:cNvSpPr/>
          <p:nvPr/>
        </p:nvSpPr>
        <p:spPr>
          <a:xfrm rot="7234245">
            <a:off x="4043541" y="5950079"/>
            <a:ext cx="1632423" cy="2097740"/>
          </a:xfrm>
          <a:custGeom>
            <a:rect b="b" l="l" r="r" t="t"/>
            <a:pathLst>
              <a:path extrusionOk="0" h="2097740" w="1632423">
                <a:moveTo>
                  <a:pt x="1632423" y="2097740"/>
                </a:moveTo>
                <a:lnTo>
                  <a:pt x="0" y="2097740"/>
                </a:lnTo>
                <a:lnTo>
                  <a:pt x="0" y="0"/>
                </a:lnTo>
                <a:lnTo>
                  <a:pt x="1632423" y="0"/>
                </a:lnTo>
                <a:lnTo>
                  <a:pt x="1632423" y="2097740"/>
                </a:lnTo>
                <a:close/>
              </a:path>
            </a:pathLst>
          </a:custGeom>
          <a:blipFill rotWithShape="1">
            <a:blip r:embed="rId8">
              <a:alphaModFix/>
            </a:blip>
            <a:stretch>
              <a:fillRect b="0" l="0" r="0" t="0"/>
            </a:stretch>
          </a:blipFill>
          <a:ln>
            <a:noFill/>
          </a:ln>
        </p:spPr>
      </p:sp>
      <p:grpSp>
        <p:nvGrpSpPr>
          <p:cNvPr id="177" name="Google Shape;177;p12"/>
          <p:cNvGrpSpPr/>
          <p:nvPr/>
        </p:nvGrpSpPr>
        <p:grpSpPr>
          <a:xfrm>
            <a:off x="1990220" y="2638455"/>
            <a:ext cx="149809" cy="1853883"/>
            <a:chOff x="0" y="-57150"/>
            <a:chExt cx="39456" cy="488265"/>
          </a:xfrm>
        </p:grpSpPr>
        <p:sp>
          <p:nvSpPr>
            <p:cNvPr id="178" name="Google Shape;178;p12"/>
            <p:cNvSpPr/>
            <p:nvPr/>
          </p:nvSpPr>
          <p:spPr>
            <a:xfrm>
              <a:off x="0" y="0"/>
              <a:ext cx="39456" cy="431115"/>
            </a:xfrm>
            <a:custGeom>
              <a:rect b="b" l="l" r="r" t="t"/>
              <a:pathLst>
                <a:path extrusionOk="0" h="431115" w="39456">
                  <a:moveTo>
                    <a:pt x="0" y="0"/>
                  </a:moveTo>
                  <a:lnTo>
                    <a:pt x="39456" y="0"/>
                  </a:lnTo>
                  <a:lnTo>
                    <a:pt x="39456" y="431115"/>
                  </a:lnTo>
                  <a:lnTo>
                    <a:pt x="0" y="431115"/>
                  </a:lnTo>
                  <a:close/>
                </a:path>
              </a:pathLst>
            </a:custGeom>
            <a:solidFill>
              <a:srgbClr val="000000"/>
            </a:solidFill>
            <a:ln>
              <a:noFill/>
            </a:ln>
          </p:spPr>
        </p:sp>
        <p:sp>
          <p:nvSpPr>
            <p:cNvPr id="179" name="Google Shape;179;p12"/>
            <p:cNvSpPr txBox="1"/>
            <p:nvPr/>
          </p:nvSpPr>
          <p:spPr>
            <a:xfrm>
              <a:off x="0" y="-57150"/>
              <a:ext cx="39456" cy="48826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0" name="Google Shape;180;p12"/>
          <p:cNvGrpSpPr/>
          <p:nvPr/>
        </p:nvGrpSpPr>
        <p:grpSpPr>
          <a:xfrm>
            <a:off x="1990220" y="7270073"/>
            <a:ext cx="149809" cy="1853883"/>
            <a:chOff x="0" y="-57150"/>
            <a:chExt cx="39456" cy="488265"/>
          </a:xfrm>
        </p:grpSpPr>
        <p:sp>
          <p:nvSpPr>
            <p:cNvPr id="181" name="Google Shape;181;p12"/>
            <p:cNvSpPr/>
            <p:nvPr/>
          </p:nvSpPr>
          <p:spPr>
            <a:xfrm>
              <a:off x="0" y="0"/>
              <a:ext cx="39456" cy="431115"/>
            </a:xfrm>
            <a:custGeom>
              <a:rect b="b" l="l" r="r" t="t"/>
              <a:pathLst>
                <a:path extrusionOk="0" h="431115" w="39456">
                  <a:moveTo>
                    <a:pt x="0" y="0"/>
                  </a:moveTo>
                  <a:lnTo>
                    <a:pt x="39456" y="0"/>
                  </a:lnTo>
                  <a:lnTo>
                    <a:pt x="39456" y="431115"/>
                  </a:lnTo>
                  <a:lnTo>
                    <a:pt x="0" y="431115"/>
                  </a:lnTo>
                  <a:close/>
                </a:path>
              </a:pathLst>
            </a:custGeom>
            <a:solidFill>
              <a:srgbClr val="0DDE5A"/>
            </a:solidFill>
            <a:ln>
              <a:noFill/>
            </a:ln>
          </p:spPr>
        </p:sp>
        <p:sp>
          <p:nvSpPr>
            <p:cNvPr id="182" name="Google Shape;182;p12"/>
            <p:cNvSpPr txBox="1"/>
            <p:nvPr/>
          </p:nvSpPr>
          <p:spPr>
            <a:xfrm>
              <a:off x="0" y="-57150"/>
              <a:ext cx="39456" cy="48826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3" name="Google Shape;183;p12"/>
          <p:cNvGrpSpPr/>
          <p:nvPr/>
        </p:nvGrpSpPr>
        <p:grpSpPr>
          <a:xfrm>
            <a:off x="16051569" y="2638455"/>
            <a:ext cx="149809" cy="1853883"/>
            <a:chOff x="0" y="-57150"/>
            <a:chExt cx="39456" cy="488265"/>
          </a:xfrm>
        </p:grpSpPr>
        <p:sp>
          <p:nvSpPr>
            <p:cNvPr id="184" name="Google Shape;184;p12"/>
            <p:cNvSpPr/>
            <p:nvPr/>
          </p:nvSpPr>
          <p:spPr>
            <a:xfrm>
              <a:off x="0" y="0"/>
              <a:ext cx="39456" cy="431115"/>
            </a:xfrm>
            <a:custGeom>
              <a:rect b="b" l="l" r="r" t="t"/>
              <a:pathLst>
                <a:path extrusionOk="0" h="431115" w="39456">
                  <a:moveTo>
                    <a:pt x="0" y="0"/>
                  </a:moveTo>
                  <a:lnTo>
                    <a:pt x="39456" y="0"/>
                  </a:lnTo>
                  <a:lnTo>
                    <a:pt x="39456" y="431115"/>
                  </a:lnTo>
                  <a:lnTo>
                    <a:pt x="0" y="431115"/>
                  </a:lnTo>
                  <a:close/>
                </a:path>
              </a:pathLst>
            </a:custGeom>
            <a:solidFill>
              <a:srgbClr val="000000"/>
            </a:solidFill>
            <a:ln>
              <a:noFill/>
            </a:ln>
          </p:spPr>
        </p:sp>
        <p:sp>
          <p:nvSpPr>
            <p:cNvPr id="185" name="Google Shape;185;p12"/>
            <p:cNvSpPr txBox="1"/>
            <p:nvPr/>
          </p:nvSpPr>
          <p:spPr>
            <a:xfrm>
              <a:off x="0" y="-57150"/>
              <a:ext cx="39456" cy="48826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6" name="Google Shape;186;p12"/>
          <p:cNvGrpSpPr/>
          <p:nvPr/>
        </p:nvGrpSpPr>
        <p:grpSpPr>
          <a:xfrm>
            <a:off x="16051569" y="7270073"/>
            <a:ext cx="149809" cy="1853883"/>
            <a:chOff x="0" y="-57150"/>
            <a:chExt cx="39456" cy="488265"/>
          </a:xfrm>
        </p:grpSpPr>
        <p:sp>
          <p:nvSpPr>
            <p:cNvPr id="187" name="Google Shape;187;p12"/>
            <p:cNvSpPr/>
            <p:nvPr/>
          </p:nvSpPr>
          <p:spPr>
            <a:xfrm>
              <a:off x="0" y="0"/>
              <a:ext cx="39456" cy="431115"/>
            </a:xfrm>
            <a:custGeom>
              <a:rect b="b" l="l" r="r" t="t"/>
              <a:pathLst>
                <a:path extrusionOk="0" h="431115" w="39456">
                  <a:moveTo>
                    <a:pt x="0" y="0"/>
                  </a:moveTo>
                  <a:lnTo>
                    <a:pt x="39456" y="0"/>
                  </a:lnTo>
                  <a:lnTo>
                    <a:pt x="39456" y="431115"/>
                  </a:lnTo>
                  <a:lnTo>
                    <a:pt x="0" y="431115"/>
                  </a:lnTo>
                  <a:close/>
                </a:path>
              </a:pathLst>
            </a:custGeom>
            <a:solidFill>
              <a:srgbClr val="0DDE5A"/>
            </a:solidFill>
            <a:ln>
              <a:noFill/>
            </a:ln>
          </p:spPr>
        </p:sp>
        <p:sp>
          <p:nvSpPr>
            <p:cNvPr id="188" name="Google Shape;188;p12"/>
            <p:cNvSpPr txBox="1"/>
            <p:nvPr/>
          </p:nvSpPr>
          <p:spPr>
            <a:xfrm>
              <a:off x="0" y="-57150"/>
              <a:ext cx="39456" cy="48826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9" name="Google Shape;189;p12"/>
          <p:cNvSpPr txBox="1"/>
          <p:nvPr/>
        </p:nvSpPr>
        <p:spPr>
          <a:xfrm>
            <a:off x="562493" y="522306"/>
            <a:ext cx="17163013" cy="1438419"/>
          </a:xfrm>
          <a:prstGeom prst="rect">
            <a:avLst/>
          </a:prstGeom>
          <a:noFill/>
          <a:ln>
            <a:noFill/>
          </a:ln>
        </p:spPr>
        <p:txBody>
          <a:bodyPr anchorCtr="0" anchor="t" bIns="0" lIns="0" spcFirstLastPara="1" rIns="0" wrap="square" tIns="0">
            <a:spAutoFit/>
          </a:bodyPr>
          <a:lstStyle/>
          <a:p>
            <a:pPr indent="0" lvl="0" marL="0" marR="0" rtl="0" algn="ctr">
              <a:lnSpc>
                <a:spcPct val="121002"/>
              </a:lnSpc>
              <a:spcBef>
                <a:spcPts val="0"/>
              </a:spcBef>
              <a:spcAft>
                <a:spcPts val="0"/>
              </a:spcAft>
              <a:buNone/>
            </a:pPr>
            <a:r>
              <a:rPr b="0" i="0" lang="en-US" sz="9318" u="none" cap="none" strike="noStrike">
                <a:solidFill>
                  <a:srgbClr val="000000"/>
                </a:solidFill>
                <a:latin typeface="Zilla Slab"/>
                <a:ea typeface="Zilla Slab"/>
                <a:cs typeface="Zilla Slab"/>
                <a:sym typeface="Zilla Slab"/>
              </a:rPr>
              <a:t>MARKET ANALYSIS</a:t>
            </a:r>
            <a:endParaRPr/>
          </a:p>
        </p:txBody>
      </p:sp>
      <p:sp>
        <p:nvSpPr>
          <p:cNvPr id="190" name="Google Shape;190;p12"/>
          <p:cNvSpPr txBox="1"/>
          <p:nvPr/>
        </p:nvSpPr>
        <p:spPr>
          <a:xfrm>
            <a:off x="2372578" y="3380321"/>
            <a:ext cx="2337937" cy="1009015"/>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a:t>
            </a:r>
            <a:endParaRPr/>
          </a:p>
        </p:txBody>
      </p:sp>
      <p:sp>
        <p:nvSpPr>
          <p:cNvPr id="191" name="Google Shape;191;p12"/>
          <p:cNvSpPr txBox="1"/>
          <p:nvPr/>
        </p:nvSpPr>
        <p:spPr>
          <a:xfrm>
            <a:off x="13456457" y="3380321"/>
            <a:ext cx="2337937" cy="1009015"/>
          </a:xfrm>
          <a:prstGeom prst="rect">
            <a:avLst/>
          </a:prstGeom>
          <a:noFill/>
          <a:ln>
            <a:noFill/>
          </a:ln>
        </p:spPr>
        <p:txBody>
          <a:bodyPr anchorCtr="0" anchor="t" bIns="0" lIns="0" spcFirstLastPara="1" rIns="0" wrap="square" tIns="0">
            <a:spAutoFit/>
          </a:bodyPr>
          <a:lstStyle/>
          <a:p>
            <a:pPr indent="0" lvl="0" marL="0" marR="0" rtl="0" algn="r">
              <a:lnSpc>
                <a:spcPct val="140021"/>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a:t>
            </a:r>
            <a:endParaRPr/>
          </a:p>
        </p:txBody>
      </p:sp>
      <p:sp>
        <p:nvSpPr>
          <p:cNvPr id="192" name="Google Shape;192;p12"/>
          <p:cNvSpPr txBox="1"/>
          <p:nvPr/>
        </p:nvSpPr>
        <p:spPr>
          <a:xfrm>
            <a:off x="2372578" y="7925401"/>
            <a:ext cx="2337937" cy="1009015"/>
          </a:xfrm>
          <a:prstGeom prst="rect">
            <a:avLst/>
          </a:prstGeom>
          <a:noFill/>
          <a:ln>
            <a:noFill/>
          </a:ln>
        </p:spPr>
        <p:txBody>
          <a:bodyPr anchorCtr="0" anchor="t" bIns="0" lIns="0" spcFirstLastPara="1" rIns="0" wrap="square" tIns="0">
            <a:spAutoFit/>
          </a:bodyPr>
          <a:lstStyle/>
          <a:p>
            <a:pPr indent="0" lvl="0" marL="0" marR="0" rtl="0" algn="l">
              <a:lnSpc>
                <a:spcPct val="140021"/>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a:t>
            </a:r>
            <a:endParaRPr/>
          </a:p>
        </p:txBody>
      </p:sp>
      <p:sp>
        <p:nvSpPr>
          <p:cNvPr id="193" name="Google Shape;193;p12"/>
          <p:cNvSpPr txBox="1"/>
          <p:nvPr/>
        </p:nvSpPr>
        <p:spPr>
          <a:xfrm>
            <a:off x="13456457" y="7925401"/>
            <a:ext cx="2337937" cy="1009015"/>
          </a:xfrm>
          <a:prstGeom prst="rect">
            <a:avLst/>
          </a:prstGeom>
          <a:noFill/>
          <a:ln>
            <a:noFill/>
          </a:ln>
        </p:spPr>
        <p:txBody>
          <a:bodyPr anchorCtr="0" anchor="t" bIns="0" lIns="0" spcFirstLastPara="1" rIns="0" wrap="square" tIns="0">
            <a:spAutoFit/>
          </a:bodyPr>
          <a:lstStyle/>
          <a:p>
            <a:pPr indent="0" lvl="0" marL="0" marR="0" rtl="0" algn="r">
              <a:lnSpc>
                <a:spcPct val="140021"/>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a:t>
            </a:r>
            <a:endParaRPr/>
          </a:p>
        </p:txBody>
      </p:sp>
      <p:sp>
        <p:nvSpPr>
          <p:cNvPr id="194" name="Google Shape;194;p12"/>
          <p:cNvSpPr txBox="1"/>
          <p:nvPr/>
        </p:nvSpPr>
        <p:spPr>
          <a:xfrm>
            <a:off x="2400646" y="2875310"/>
            <a:ext cx="1322979" cy="457836"/>
          </a:xfrm>
          <a:prstGeom prst="rect">
            <a:avLst/>
          </a:prstGeom>
          <a:noFill/>
          <a:ln>
            <a:noFill/>
          </a:ln>
        </p:spPr>
        <p:txBody>
          <a:bodyPr anchorCtr="0" anchor="t" bIns="0" lIns="0" spcFirstLastPara="1" rIns="0" wrap="square" tIns="0">
            <a:spAutoFit/>
          </a:bodyPr>
          <a:lstStyle/>
          <a:p>
            <a:pPr indent="0" lvl="0" marL="0" marR="0" rtl="0" algn="l">
              <a:lnSpc>
                <a:spcPct val="140015"/>
              </a:lnSpc>
              <a:spcBef>
                <a:spcPts val="0"/>
              </a:spcBef>
              <a:spcAft>
                <a:spcPts val="0"/>
              </a:spcAft>
              <a:buNone/>
            </a:pPr>
            <a:r>
              <a:rPr b="1" i="0" lang="en-US" sz="2599" u="none" cap="none" strike="noStrike">
                <a:solidFill>
                  <a:srgbClr val="000000"/>
                </a:solidFill>
                <a:latin typeface="Ubuntu"/>
                <a:ea typeface="Ubuntu"/>
                <a:cs typeface="Ubuntu"/>
                <a:sym typeface="Ubuntu"/>
              </a:rPr>
              <a:t>Idea 01</a:t>
            </a:r>
            <a:endParaRPr/>
          </a:p>
        </p:txBody>
      </p:sp>
      <p:sp>
        <p:nvSpPr>
          <p:cNvPr id="195" name="Google Shape;195;p12"/>
          <p:cNvSpPr txBox="1"/>
          <p:nvPr/>
        </p:nvSpPr>
        <p:spPr>
          <a:xfrm>
            <a:off x="14471415" y="2875310"/>
            <a:ext cx="1322979" cy="457836"/>
          </a:xfrm>
          <a:prstGeom prst="rect">
            <a:avLst/>
          </a:prstGeom>
          <a:noFill/>
          <a:ln>
            <a:noFill/>
          </a:ln>
        </p:spPr>
        <p:txBody>
          <a:bodyPr anchorCtr="0" anchor="t" bIns="0" lIns="0" spcFirstLastPara="1" rIns="0" wrap="square" tIns="0">
            <a:spAutoFit/>
          </a:bodyPr>
          <a:lstStyle/>
          <a:p>
            <a:pPr indent="0" lvl="0" marL="0" marR="0" rtl="0" algn="r">
              <a:lnSpc>
                <a:spcPct val="140015"/>
              </a:lnSpc>
              <a:spcBef>
                <a:spcPts val="0"/>
              </a:spcBef>
              <a:spcAft>
                <a:spcPts val="0"/>
              </a:spcAft>
              <a:buNone/>
            </a:pPr>
            <a:r>
              <a:rPr b="1" i="0" lang="en-US" sz="2599" u="none" cap="none" strike="noStrike">
                <a:solidFill>
                  <a:srgbClr val="000000"/>
                </a:solidFill>
                <a:latin typeface="Ubuntu"/>
                <a:ea typeface="Ubuntu"/>
                <a:cs typeface="Ubuntu"/>
                <a:sym typeface="Ubuntu"/>
              </a:rPr>
              <a:t>Idea 02</a:t>
            </a:r>
            <a:endParaRPr/>
          </a:p>
        </p:txBody>
      </p:sp>
      <p:sp>
        <p:nvSpPr>
          <p:cNvPr id="196" name="Google Shape;196;p12"/>
          <p:cNvSpPr txBox="1"/>
          <p:nvPr/>
        </p:nvSpPr>
        <p:spPr>
          <a:xfrm>
            <a:off x="2400646" y="7420390"/>
            <a:ext cx="1322979" cy="457836"/>
          </a:xfrm>
          <a:prstGeom prst="rect">
            <a:avLst/>
          </a:prstGeom>
          <a:noFill/>
          <a:ln>
            <a:noFill/>
          </a:ln>
        </p:spPr>
        <p:txBody>
          <a:bodyPr anchorCtr="0" anchor="t" bIns="0" lIns="0" spcFirstLastPara="1" rIns="0" wrap="square" tIns="0">
            <a:spAutoFit/>
          </a:bodyPr>
          <a:lstStyle/>
          <a:p>
            <a:pPr indent="0" lvl="0" marL="0" marR="0" rtl="0" algn="l">
              <a:lnSpc>
                <a:spcPct val="140015"/>
              </a:lnSpc>
              <a:spcBef>
                <a:spcPts val="0"/>
              </a:spcBef>
              <a:spcAft>
                <a:spcPts val="0"/>
              </a:spcAft>
              <a:buNone/>
            </a:pPr>
            <a:r>
              <a:rPr b="1" i="0" lang="en-US" sz="2599" u="none" cap="none" strike="noStrike">
                <a:solidFill>
                  <a:srgbClr val="000000"/>
                </a:solidFill>
                <a:latin typeface="Ubuntu"/>
                <a:ea typeface="Ubuntu"/>
                <a:cs typeface="Ubuntu"/>
                <a:sym typeface="Ubuntu"/>
              </a:rPr>
              <a:t>Idea 03</a:t>
            </a:r>
            <a:endParaRPr/>
          </a:p>
        </p:txBody>
      </p:sp>
      <p:sp>
        <p:nvSpPr>
          <p:cNvPr id="197" name="Google Shape;197;p12"/>
          <p:cNvSpPr txBox="1"/>
          <p:nvPr/>
        </p:nvSpPr>
        <p:spPr>
          <a:xfrm>
            <a:off x="14471415" y="7420390"/>
            <a:ext cx="1322979" cy="457836"/>
          </a:xfrm>
          <a:prstGeom prst="rect">
            <a:avLst/>
          </a:prstGeom>
          <a:noFill/>
          <a:ln>
            <a:noFill/>
          </a:ln>
        </p:spPr>
        <p:txBody>
          <a:bodyPr anchorCtr="0" anchor="t" bIns="0" lIns="0" spcFirstLastPara="1" rIns="0" wrap="square" tIns="0">
            <a:spAutoFit/>
          </a:bodyPr>
          <a:lstStyle/>
          <a:p>
            <a:pPr indent="0" lvl="0" marL="0" marR="0" rtl="0" algn="r">
              <a:lnSpc>
                <a:spcPct val="140015"/>
              </a:lnSpc>
              <a:spcBef>
                <a:spcPts val="0"/>
              </a:spcBef>
              <a:spcAft>
                <a:spcPts val="0"/>
              </a:spcAft>
              <a:buNone/>
            </a:pPr>
            <a:r>
              <a:rPr b="1" i="0" lang="en-US" sz="2599" u="none" cap="none" strike="noStrike">
                <a:solidFill>
                  <a:srgbClr val="000000"/>
                </a:solidFill>
                <a:latin typeface="Ubuntu"/>
                <a:ea typeface="Ubuntu"/>
                <a:cs typeface="Ubuntu"/>
                <a:sym typeface="Ubuntu"/>
              </a:rPr>
              <a:t>Idea 04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13"/>
          <p:cNvPicPr preferRelativeResize="0"/>
          <p:nvPr/>
        </p:nvPicPr>
        <p:blipFill>
          <a:blip r:embed="rId3">
            <a:alphaModFix/>
          </a:blip>
          <a:stretch>
            <a:fillRect/>
          </a:stretch>
        </p:blipFill>
        <p:spPr>
          <a:xfrm>
            <a:off x="8" y="0"/>
            <a:ext cx="18288000" cy="10286973"/>
          </a:xfrm>
          <a:prstGeom prst="rect">
            <a:avLst/>
          </a:prstGeom>
          <a:noFill/>
          <a:ln>
            <a:noFill/>
          </a:ln>
        </p:spPr>
      </p:pic>
      <p:pic>
        <p:nvPicPr>
          <p:cNvPr id="203" name="Google Shape;203;p13"/>
          <p:cNvPicPr preferRelativeResize="0"/>
          <p:nvPr/>
        </p:nvPicPr>
        <p:blipFill rotWithShape="1">
          <a:blip r:embed="rId4">
            <a:alphaModFix/>
          </a:blip>
          <a:srcRect b="0" l="19439" r="17574" t="0"/>
          <a:stretch/>
        </p:blipFill>
        <p:spPr>
          <a:xfrm rot="396739">
            <a:off x="6656347" y="3416004"/>
            <a:ext cx="5221305" cy="5526431"/>
          </a:xfrm>
          <a:prstGeom prst="rect">
            <a:avLst/>
          </a:prstGeom>
          <a:noFill/>
          <a:ln>
            <a:noFill/>
          </a:ln>
        </p:spPr>
      </p:pic>
      <p:pic>
        <p:nvPicPr>
          <p:cNvPr id="204" name="Google Shape;204;p13"/>
          <p:cNvPicPr preferRelativeResize="0"/>
          <p:nvPr/>
        </p:nvPicPr>
        <p:blipFill rotWithShape="1">
          <a:blip r:embed="rId5">
            <a:alphaModFix/>
          </a:blip>
          <a:srcRect b="21295" l="16881" r="54859" t="25385"/>
          <a:stretch/>
        </p:blipFill>
        <p:spPr>
          <a:xfrm rot="-279230">
            <a:off x="700475" y="2831451"/>
            <a:ext cx="5168197" cy="5485149"/>
          </a:xfrm>
          <a:prstGeom prst="rect">
            <a:avLst/>
          </a:prstGeom>
          <a:noFill/>
          <a:ln>
            <a:noFill/>
          </a:ln>
        </p:spPr>
      </p:pic>
      <p:pic>
        <p:nvPicPr>
          <p:cNvPr id="205" name="Google Shape;205;p13"/>
          <p:cNvPicPr preferRelativeResize="0"/>
          <p:nvPr/>
        </p:nvPicPr>
        <p:blipFill rotWithShape="1">
          <a:blip r:embed="rId6">
            <a:alphaModFix/>
          </a:blip>
          <a:srcRect b="14718" l="0" r="0" t="14718"/>
          <a:stretch/>
        </p:blipFill>
        <p:spPr>
          <a:xfrm rot="-274915">
            <a:off x="13097374" y="2630917"/>
            <a:ext cx="5221305" cy="5526431"/>
          </a:xfrm>
          <a:prstGeom prst="rect">
            <a:avLst/>
          </a:prstGeom>
          <a:noFill/>
          <a:ln>
            <a:noFill/>
          </a:ln>
        </p:spPr>
      </p:pic>
      <p:sp>
        <p:nvSpPr>
          <p:cNvPr id="206" name="Google Shape;206;p13"/>
          <p:cNvSpPr/>
          <p:nvPr/>
        </p:nvSpPr>
        <p:spPr>
          <a:xfrm rot="-113517">
            <a:off x="10740377" y="7978498"/>
            <a:ext cx="2674780" cy="1959884"/>
          </a:xfrm>
          <a:custGeom>
            <a:rect b="b" l="l" r="r" t="t"/>
            <a:pathLst>
              <a:path extrusionOk="0" h="1959884" w="2674780">
                <a:moveTo>
                  <a:pt x="0" y="0"/>
                </a:moveTo>
                <a:lnTo>
                  <a:pt x="2674780" y="0"/>
                </a:lnTo>
                <a:lnTo>
                  <a:pt x="2674780" y="1959884"/>
                </a:lnTo>
                <a:lnTo>
                  <a:pt x="0" y="1959884"/>
                </a:lnTo>
                <a:lnTo>
                  <a:pt x="0" y="0"/>
                </a:lnTo>
                <a:close/>
              </a:path>
            </a:pathLst>
          </a:custGeom>
          <a:blipFill rotWithShape="1">
            <a:blip r:embed="rId7">
              <a:alphaModFix/>
            </a:blip>
            <a:stretch>
              <a:fillRect b="0" l="0" r="0" t="0"/>
            </a:stretch>
          </a:blipFill>
          <a:ln>
            <a:noFill/>
          </a:ln>
        </p:spPr>
      </p:sp>
      <p:sp>
        <p:nvSpPr>
          <p:cNvPr id="207" name="Google Shape;207;p13"/>
          <p:cNvSpPr txBox="1"/>
          <p:nvPr/>
        </p:nvSpPr>
        <p:spPr>
          <a:xfrm>
            <a:off x="1506789" y="532790"/>
            <a:ext cx="15274423" cy="1550801"/>
          </a:xfrm>
          <a:prstGeom prst="rect">
            <a:avLst/>
          </a:prstGeom>
          <a:noFill/>
          <a:ln>
            <a:noFill/>
          </a:ln>
        </p:spPr>
        <p:txBody>
          <a:bodyPr anchorCtr="0" anchor="t" bIns="0" lIns="0" spcFirstLastPara="1" rIns="0" wrap="square" tIns="0">
            <a:spAutoFit/>
          </a:bodyPr>
          <a:lstStyle/>
          <a:p>
            <a:pPr indent="0" lvl="0" marL="0" marR="0" rtl="0" algn="ctr">
              <a:lnSpc>
                <a:spcPct val="120992"/>
              </a:lnSpc>
              <a:spcBef>
                <a:spcPts val="0"/>
              </a:spcBef>
              <a:spcAft>
                <a:spcPts val="0"/>
              </a:spcAft>
              <a:buNone/>
            </a:pPr>
            <a:r>
              <a:rPr b="0" i="0" lang="en-US" sz="10056" u="none" cap="none" strike="noStrike">
                <a:solidFill>
                  <a:srgbClr val="000000"/>
                </a:solidFill>
                <a:latin typeface="Zilla Slab"/>
                <a:ea typeface="Zilla Slab"/>
                <a:cs typeface="Zilla Slab"/>
                <a:sym typeface="Zilla Slab"/>
              </a:rPr>
              <a:t>PRODUCTS &amp; SERVICES</a:t>
            </a:r>
            <a:endParaRPr/>
          </a:p>
        </p:txBody>
      </p:sp>
      <p:sp>
        <p:nvSpPr>
          <p:cNvPr id="208" name="Google Shape;208;p13"/>
          <p:cNvSpPr txBox="1"/>
          <p:nvPr/>
        </p:nvSpPr>
        <p:spPr>
          <a:xfrm>
            <a:off x="6437490" y="2231490"/>
            <a:ext cx="6117627" cy="342265"/>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a:t>
            </a:r>
            <a:endParaRPr/>
          </a:p>
        </p:txBody>
      </p:sp>
      <p:sp>
        <p:nvSpPr>
          <p:cNvPr id="209" name="Google Shape;209;p13"/>
          <p:cNvSpPr txBox="1"/>
          <p:nvPr/>
        </p:nvSpPr>
        <p:spPr>
          <a:xfrm>
            <a:off x="13988357" y="8699968"/>
            <a:ext cx="3737149" cy="67564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a:t>
            </a:r>
            <a:endParaRPr/>
          </a:p>
        </p:txBody>
      </p:sp>
      <p:sp>
        <p:nvSpPr>
          <p:cNvPr id="210" name="Google Shape;210;p13"/>
          <p:cNvSpPr txBox="1"/>
          <p:nvPr/>
        </p:nvSpPr>
        <p:spPr>
          <a:xfrm>
            <a:off x="1416007" y="9009213"/>
            <a:ext cx="3737149" cy="67564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14"/>
          <p:cNvPicPr preferRelativeResize="0"/>
          <p:nvPr/>
        </p:nvPicPr>
        <p:blipFill>
          <a:blip r:embed="rId3">
            <a:alphaModFix/>
          </a:blip>
          <a:stretch>
            <a:fillRect/>
          </a:stretch>
        </p:blipFill>
        <p:spPr>
          <a:xfrm>
            <a:off x="8" y="0"/>
            <a:ext cx="18288000" cy="10286973"/>
          </a:xfrm>
          <a:prstGeom prst="rect">
            <a:avLst/>
          </a:prstGeom>
          <a:noFill/>
          <a:ln>
            <a:noFill/>
          </a:ln>
        </p:spPr>
      </p:pic>
      <p:grpSp>
        <p:nvGrpSpPr>
          <p:cNvPr id="216" name="Google Shape;216;p14"/>
          <p:cNvGrpSpPr/>
          <p:nvPr/>
        </p:nvGrpSpPr>
        <p:grpSpPr>
          <a:xfrm>
            <a:off x="657537" y="3257324"/>
            <a:ext cx="1609911" cy="1609911"/>
            <a:chOff x="0" y="0"/>
            <a:chExt cx="812800" cy="812800"/>
          </a:xfrm>
        </p:grpSpPr>
        <p:sp>
          <p:nvSpPr>
            <p:cNvPr id="217" name="Google Shape;217;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DDE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4"/>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9" name="Google Shape;219;p14"/>
          <p:cNvGrpSpPr/>
          <p:nvPr/>
        </p:nvGrpSpPr>
        <p:grpSpPr>
          <a:xfrm>
            <a:off x="16020552" y="3257324"/>
            <a:ext cx="1609911" cy="1609911"/>
            <a:chOff x="0" y="0"/>
            <a:chExt cx="812800" cy="812800"/>
          </a:xfrm>
        </p:grpSpPr>
        <p:sp>
          <p:nvSpPr>
            <p:cNvPr id="220" name="Google Shape;220;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4"/>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2" name="Google Shape;222;p14"/>
          <p:cNvGrpSpPr/>
          <p:nvPr/>
        </p:nvGrpSpPr>
        <p:grpSpPr>
          <a:xfrm>
            <a:off x="657537" y="6865841"/>
            <a:ext cx="1609911" cy="1609911"/>
            <a:chOff x="0" y="0"/>
            <a:chExt cx="812800" cy="812800"/>
          </a:xfrm>
        </p:grpSpPr>
        <p:sp>
          <p:nvSpPr>
            <p:cNvPr id="223" name="Google Shape;223;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4"/>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5" name="Google Shape;225;p14"/>
          <p:cNvGrpSpPr/>
          <p:nvPr/>
        </p:nvGrpSpPr>
        <p:grpSpPr>
          <a:xfrm>
            <a:off x="16020552" y="6865841"/>
            <a:ext cx="1609911" cy="1609911"/>
            <a:chOff x="0" y="0"/>
            <a:chExt cx="812800" cy="812800"/>
          </a:xfrm>
        </p:grpSpPr>
        <p:sp>
          <p:nvSpPr>
            <p:cNvPr id="226" name="Google Shape;226;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DDE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4"/>
            <p:cNvSpPr txBox="1"/>
            <p:nvPr/>
          </p:nvSpPr>
          <p:spPr>
            <a:xfrm>
              <a:off x="76200" y="19050"/>
              <a:ext cx="660400" cy="71755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8" name="Google Shape;228;p14"/>
          <p:cNvSpPr/>
          <p:nvPr/>
        </p:nvSpPr>
        <p:spPr>
          <a:xfrm>
            <a:off x="959871" y="3428139"/>
            <a:ext cx="1005244" cy="1090501"/>
          </a:xfrm>
          <a:custGeom>
            <a:rect b="b" l="l" r="r" t="t"/>
            <a:pathLst>
              <a:path extrusionOk="0" h="1090501" w="1005244">
                <a:moveTo>
                  <a:pt x="0" y="0"/>
                </a:moveTo>
                <a:lnTo>
                  <a:pt x="1005244" y="0"/>
                </a:lnTo>
                <a:lnTo>
                  <a:pt x="1005244" y="1090501"/>
                </a:lnTo>
                <a:lnTo>
                  <a:pt x="0" y="1090501"/>
                </a:lnTo>
                <a:lnTo>
                  <a:pt x="0" y="0"/>
                </a:lnTo>
                <a:close/>
              </a:path>
            </a:pathLst>
          </a:custGeom>
          <a:blipFill rotWithShape="1">
            <a:blip r:embed="rId4">
              <a:alphaModFix/>
            </a:blip>
            <a:stretch>
              <a:fillRect b="0" l="0" r="0" t="0"/>
            </a:stretch>
          </a:blipFill>
          <a:ln>
            <a:noFill/>
          </a:ln>
        </p:spPr>
      </p:sp>
      <p:sp>
        <p:nvSpPr>
          <p:cNvPr id="229" name="Google Shape;229;p14"/>
          <p:cNvSpPr/>
          <p:nvPr/>
        </p:nvSpPr>
        <p:spPr>
          <a:xfrm>
            <a:off x="16391714" y="7169441"/>
            <a:ext cx="913868" cy="937738"/>
          </a:xfrm>
          <a:custGeom>
            <a:rect b="b" l="l" r="r" t="t"/>
            <a:pathLst>
              <a:path extrusionOk="0" h="937738" w="913868">
                <a:moveTo>
                  <a:pt x="0" y="0"/>
                </a:moveTo>
                <a:lnTo>
                  <a:pt x="913869" y="0"/>
                </a:lnTo>
                <a:lnTo>
                  <a:pt x="913869" y="937738"/>
                </a:lnTo>
                <a:lnTo>
                  <a:pt x="0" y="937738"/>
                </a:lnTo>
                <a:lnTo>
                  <a:pt x="0" y="0"/>
                </a:lnTo>
                <a:close/>
              </a:path>
            </a:pathLst>
          </a:custGeom>
          <a:blipFill rotWithShape="1">
            <a:blip r:embed="rId5">
              <a:alphaModFix/>
            </a:blip>
            <a:stretch>
              <a:fillRect b="0" l="0" r="0" t="0"/>
            </a:stretch>
          </a:blipFill>
          <a:ln>
            <a:noFill/>
          </a:ln>
        </p:spPr>
      </p:sp>
      <p:sp>
        <p:nvSpPr>
          <p:cNvPr id="230" name="Google Shape;230;p14"/>
          <p:cNvSpPr/>
          <p:nvPr/>
        </p:nvSpPr>
        <p:spPr>
          <a:xfrm>
            <a:off x="16345647" y="3584884"/>
            <a:ext cx="959935" cy="933755"/>
          </a:xfrm>
          <a:custGeom>
            <a:rect b="b" l="l" r="r" t="t"/>
            <a:pathLst>
              <a:path extrusionOk="0" h="933755" w="959935">
                <a:moveTo>
                  <a:pt x="0" y="0"/>
                </a:moveTo>
                <a:lnTo>
                  <a:pt x="959936" y="0"/>
                </a:lnTo>
                <a:lnTo>
                  <a:pt x="959936" y="933756"/>
                </a:lnTo>
                <a:lnTo>
                  <a:pt x="0" y="933756"/>
                </a:lnTo>
                <a:lnTo>
                  <a:pt x="0" y="0"/>
                </a:lnTo>
                <a:close/>
              </a:path>
            </a:pathLst>
          </a:custGeom>
          <a:blipFill rotWithShape="1">
            <a:blip r:embed="rId6">
              <a:alphaModFix/>
            </a:blip>
            <a:stretch>
              <a:fillRect b="0" l="0" r="0" t="0"/>
            </a:stretch>
          </a:blipFill>
          <a:ln>
            <a:noFill/>
          </a:ln>
        </p:spPr>
      </p:sp>
      <p:sp>
        <p:nvSpPr>
          <p:cNvPr id="231" name="Google Shape;231;p14"/>
          <p:cNvSpPr/>
          <p:nvPr/>
        </p:nvSpPr>
        <p:spPr>
          <a:xfrm>
            <a:off x="1033642" y="7136463"/>
            <a:ext cx="857703" cy="1003695"/>
          </a:xfrm>
          <a:custGeom>
            <a:rect b="b" l="l" r="r" t="t"/>
            <a:pathLst>
              <a:path extrusionOk="0" h="1003695" w="857703">
                <a:moveTo>
                  <a:pt x="0" y="0"/>
                </a:moveTo>
                <a:lnTo>
                  <a:pt x="857702" y="0"/>
                </a:lnTo>
                <a:lnTo>
                  <a:pt x="857702" y="1003694"/>
                </a:lnTo>
                <a:lnTo>
                  <a:pt x="0" y="1003694"/>
                </a:lnTo>
                <a:lnTo>
                  <a:pt x="0" y="0"/>
                </a:lnTo>
                <a:close/>
              </a:path>
            </a:pathLst>
          </a:custGeom>
          <a:blipFill rotWithShape="1">
            <a:blip r:embed="rId7">
              <a:alphaModFix/>
            </a:blip>
            <a:stretch>
              <a:fillRect b="0" l="0" r="0" t="0"/>
            </a:stretch>
          </a:blipFill>
          <a:ln>
            <a:noFill/>
          </a:ln>
        </p:spPr>
      </p:sp>
      <p:sp>
        <p:nvSpPr>
          <p:cNvPr id="232" name="Google Shape;232;p14"/>
          <p:cNvSpPr/>
          <p:nvPr/>
        </p:nvSpPr>
        <p:spPr>
          <a:xfrm>
            <a:off x="6763817" y="3618639"/>
            <a:ext cx="4760366" cy="4350297"/>
          </a:xfrm>
          <a:custGeom>
            <a:rect b="b" l="l" r="r" t="t"/>
            <a:pathLst>
              <a:path extrusionOk="0" h="4350297" w="4760366">
                <a:moveTo>
                  <a:pt x="0" y="0"/>
                </a:moveTo>
                <a:lnTo>
                  <a:pt x="4760366" y="0"/>
                </a:lnTo>
                <a:lnTo>
                  <a:pt x="4760366" y="4350297"/>
                </a:lnTo>
                <a:lnTo>
                  <a:pt x="0" y="4350297"/>
                </a:lnTo>
                <a:lnTo>
                  <a:pt x="0" y="0"/>
                </a:lnTo>
                <a:close/>
              </a:path>
            </a:pathLst>
          </a:custGeom>
          <a:blipFill rotWithShape="1">
            <a:blip r:embed="rId8">
              <a:alphaModFix/>
            </a:blip>
            <a:stretch>
              <a:fillRect b="0" l="0" r="0" t="0"/>
            </a:stretch>
          </a:blipFill>
          <a:ln>
            <a:noFill/>
          </a:ln>
        </p:spPr>
      </p:sp>
      <p:sp>
        <p:nvSpPr>
          <p:cNvPr id="233" name="Google Shape;233;p14"/>
          <p:cNvSpPr txBox="1"/>
          <p:nvPr/>
        </p:nvSpPr>
        <p:spPr>
          <a:xfrm>
            <a:off x="275136" y="680220"/>
            <a:ext cx="17737727" cy="1485947"/>
          </a:xfrm>
          <a:prstGeom prst="rect">
            <a:avLst/>
          </a:prstGeom>
          <a:noFill/>
          <a:ln>
            <a:noFill/>
          </a:ln>
        </p:spPr>
        <p:txBody>
          <a:bodyPr anchorCtr="0" anchor="t" bIns="0" lIns="0" spcFirstLastPara="1" rIns="0" wrap="square" tIns="0">
            <a:spAutoFit/>
          </a:bodyPr>
          <a:lstStyle/>
          <a:p>
            <a:pPr indent="0" lvl="0" marL="0" marR="0" rtl="0" algn="ctr">
              <a:lnSpc>
                <a:spcPct val="120996"/>
              </a:lnSpc>
              <a:spcBef>
                <a:spcPts val="0"/>
              </a:spcBef>
              <a:spcAft>
                <a:spcPts val="0"/>
              </a:spcAft>
              <a:buNone/>
            </a:pPr>
            <a:r>
              <a:rPr b="0" i="0" lang="en-US" sz="9630" u="none" cap="none" strike="noStrike">
                <a:solidFill>
                  <a:srgbClr val="000000"/>
                </a:solidFill>
                <a:latin typeface="Zilla Slab"/>
                <a:ea typeface="Zilla Slab"/>
                <a:cs typeface="Zilla Slab"/>
                <a:sym typeface="Zilla Slab"/>
              </a:rPr>
              <a:t>MARKETING STRATEGY</a:t>
            </a:r>
            <a:endParaRPr/>
          </a:p>
        </p:txBody>
      </p:sp>
      <p:sp>
        <p:nvSpPr>
          <p:cNvPr id="234" name="Google Shape;234;p14"/>
          <p:cNvSpPr txBox="1"/>
          <p:nvPr/>
        </p:nvSpPr>
        <p:spPr>
          <a:xfrm>
            <a:off x="11817505" y="3784595"/>
            <a:ext cx="3738900" cy="143220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 sed do eiusmod tempor incididunt ut labore et dolore magna aliqua.</a:t>
            </a:r>
            <a:endParaRPr/>
          </a:p>
        </p:txBody>
      </p:sp>
      <p:sp>
        <p:nvSpPr>
          <p:cNvPr id="235" name="Google Shape;235;p14"/>
          <p:cNvSpPr txBox="1"/>
          <p:nvPr/>
        </p:nvSpPr>
        <p:spPr>
          <a:xfrm>
            <a:off x="2711109" y="3784595"/>
            <a:ext cx="3738900" cy="1432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 sed do eiusmod tempor incididunt ut labore et dolore magna aliqua.</a:t>
            </a:r>
            <a:endParaRPr/>
          </a:p>
        </p:txBody>
      </p:sp>
      <p:sp>
        <p:nvSpPr>
          <p:cNvPr id="236" name="Google Shape;236;p14"/>
          <p:cNvSpPr txBox="1"/>
          <p:nvPr/>
        </p:nvSpPr>
        <p:spPr>
          <a:xfrm>
            <a:off x="11817505" y="7202612"/>
            <a:ext cx="3738900" cy="1432200"/>
          </a:xfrm>
          <a:prstGeom prst="rect">
            <a:avLst/>
          </a:prstGeom>
          <a:noFill/>
          <a:ln>
            <a:noFill/>
          </a:ln>
        </p:spPr>
        <p:txBody>
          <a:bodyPr anchorCtr="0" anchor="t" bIns="0" lIns="0" spcFirstLastPara="1" rIns="0" wrap="square" tIns="0">
            <a:spAutoFit/>
          </a:bodyPr>
          <a:lstStyle/>
          <a:p>
            <a:pPr indent="0" lvl="0" marL="0" marR="0" rtl="0" algn="r">
              <a:lnSpc>
                <a:spcPct val="130000"/>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 sed do eiusmod tempor incididunt ut labore et dolore magna aliqua.</a:t>
            </a:r>
            <a:endParaRPr/>
          </a:p>
        </p:txBody>
      </p:sp>
      <p:sp>
        <p:nvSpPr>
          <p:cNvPr id="237" name="Google Shape;237;p14"/>
          <p:cNvSpPr txBox="1"/>
          <p:nvPr/>
        </p:nvSpPr>
        <p:spPr>
          <a:xfrm>
            <a:off x="2711109" y="7202612"/>
            <a:ext cx="3738900" cy="14322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1899" u="none" cap="none" strike="noStrike">
                <a:solidFill>
                  <a:srgbClr val="000000"/>
                </a:solidFill>
                <a:latin typeface="Ubuntu"/>
                <a:ea typeface="Ubuntu"/>
                <a:cs typeface="Ubuntu"/>
                <a:sym typeface="Ubuntu"/>
              </a:rPr>
              <a:t>Lorem ipsum dolor sit amet, consectetur adipiscing elit, sed do eiusmod tempor incididunt ut labore et dolore magna aliqua.</a:t>
            </a:r>
            <a:endParaRPr/>
          </a:p>
        </p:txBody>
      </p:sp>
      <p:sp>
        <p:nvSpPr>
          <p:cNvPr id="238" name="Google Shape;238;p14"/>
          <p:cNvSpPr txBox="1"/>
          <p:nvPr/>
        </p:nvSpPr>
        <p:spPr>
          <a:xfrm>
            <a:off x="2711109" y="3219859"/>
            <a:ext cx="3328022" cy="398780"/>
          </a:xfrm>
          <a:prstGeom prst="rect">
            <a:avLst/>
          </a:prstGeom>
          <a:noFill/>
          <a:ln>
            <a:noFill/>
          </a:ln>
        </p:spPr>
        <p:txBody>
          <a:bodyPr anchorCtr="0" anchor="t" bIns="0" lIns="0" spcFirstLastPara="1" rIns="0" wrap="square" tIns="0">
            <a:spAutoFit/>
          </a:bodyPr>
          <a:lstStyle/>
          <a:p>
            <a:pPr indent="0" lvl="0" marL="0" marR="0" rtl="0" algn="l">
              <a:lnSpc>
                <a:spcPct val="140017"/>
              </a:lnSpc>
              <a:spcBef>
                <a:spcPts val="0"/>
              </a:spcBef>
              <a:spcAft>
                <a:spcPts val="0"/>
              </a:spcAft>
              <a:buNone/>
            </a:pPr>
            <a:r>
              <a:rPr b="1" i="0" lang="en-US" sz="2299" u="none" cap="none" strike="noStrike">
                <a:solidFill>
                  <a:srgbClr val="000000"/>
                </a:solidFill>
                <a:latin typeface="Ubuntu"/>
                <a:ea typeface="Ubuntu"/>
                <a:cs typeface="Ubuntu"/>
                <a:sym typeface="Ubuntu"/>
              </a:rPr>
              <a:t>Write a main point here</a:t>
            </a:r>
            <a:endParaRPr/>
          </a:p>
        </p:txBody>
      </p:sp>
      <p:sp>
        <p:nvSpPr>
          <p:cNvPr id="239" name="Google Shape;239;p14"/>
          <p:cNvSpPr txBox="1"/>
          <p:nvPr/>
        </p:nvSpPr>
        <p:spPr>
          <a:xfrm>
            <a:off x="12228392" y="3219859"/>
            <a:ext cx="3328022" cy="398780"/>
          </a:xfrm>
          <a:prstGeom prst="rect">
            <a:avLst/>
          </a:prstGeom>
          <a:noFill/>
          <a:ln>
            <a:noFill/>
          </a:ln>
        </p:spPr>
        <p:txBody>
          <a:bodyPr anchorCtr="0" anchor="t" bIns="0" lIns="0" spcFirstLastPara="1" rIns="0" wrap="square" tIns="0">
            <a:spAutoFit/>
          </a:bodyPr>
          <a:lstStyle/>
          <a:p>
            <a:pPr indent="0" lvl="0" marL="0" marR="0" rtl="0" algn="r">
              <a:lnSpc>
                <a:spcPct val="140017"/>
              </a:lnSpc>
              <a:spcBef>
                <a:spcPts val="0"/>
              </a:spcBef>
              <a:spcAft>
                <a:spcPts val="0"/>
              </a:spcAft>
              <a:buNone/>
            </a:pPr>
            <a:r>
              <a:rPr b="1" i="0" lang="en-US" sz="2299" u="none" cap="none" strike="noStrike">
                <a:solidFill>
                  <a:srgbClr val="000000"/>
                </a:solidFill>
                <a:latin typeface="Ubuntu"/>
                <a:ea typeface="Ubuntu"/>
                <a:cs typeface="Ubuntu"/>
                <a:sym typeface="Ubuntu"/>
              </a:rPr>
              <a:t>Write a main point here</a:t>
            </a:r>
            <a:endParaRPr/>
          </a:p>
        </p:txBody>
      </p:sp>
      <p:sp>
        <p:nvSpPr>
          <p:cNvPr id="240" name="Google Shape;240;p14"/>
          <p:cNvSpPr txBox="1"/>
          <p:nvPr/>
        </p:nvSpPr>
        <p:spPr>
          <a:xfrm>
            <a:off x="2711109" y="6637876"/>
            <a:ext cx="3328022" cy="398780"/>
          </a:xfrm>
          <a:prstGeom prst="rect">
            <a:avLst/>
          </a:prstGeom>
          <a:noFill/>
          <a:ln>
            <a:noFill/>
          </a:ln>
        </p:spPr>
        <p:txBody>
          <a:bodyPr anchorCtr="0" anchor="t" bIns="0" lIns="0" spcFirstLastPara="1" rIns="0" wrap="square" tIns="0">
            <a:spAutoFit/>
          </a:bodyPr>
          <a:lstStyle/>
          <a:p>
            <a:pPr indent="0" lvl="0" marL="0" marR="0" rtl="0" algn="l">
              <a:lnSpc>
                <a:spcPct val="140017"/>
              </a:lnSpc>
              <a:spcBef>
                <a:spcPts val="0"/>
              </a:spcBef>
              <a:spcAft>
                <a:spcPts val="0"/>
              </a:spcAft>
              <a:buNone/>
            </a:pPr>
            <a:r>
              <a:rPr b="1" i="0" lang="en-US" sz="2299" u="none" cap="none" strike="noStrike">
                <a:solidFill>
                  <a:srgbClr val="000000"/>
                </a:solidFill>
                <a:latin typeface="Ubuntu"/>
                <a:ea typeface="Ubuntu"/>
                <a:cs typeface="Ubuntu"/>
                <a:sym typeface="Ubuntu"/>
              </a:rPr>
              <a:t>Write a main point here</a:t>
            </a:r>
            <a:endParaRPr/>
          </a:p>
        </p:txBody>
      </p:sp>
      <p:sp>
        <p:nvSpPr>
          <p:cNvPr id="241" name="Google Shape;241;p14"/>
          <p:cNvSpPr txBox="1"/>
          <p:nvPr/>
        </p:nvSpPr>
        <p:spPr>
          <a:xfrm>
            <a:off x="12228392" y="6637876"/>
            <a:ext cx="3328022" cy="398780"/>
          </a:xfrm>
          <a:prstGeom prst="rect">
            <a:avLst/>
          </a:prstGeom>
          <a:noFill/>
          <a:ln>
            <a:noFill/>
          </a:ln>
        </p:spPr>
        <p:txBody>
          <a:bodyPr anchorCtr="0" anchor="t" bIns="0" lIns="0" spcFirstLastPara="1" rIns="0" wrap="square" tIns="0">
            <a:spAutoFit/>
          </a:bodyPr>
          <a:lstStyle/>
          <a:p>
            <a:pPr indent="0" lvl="0" marL="0" marR="0" rtl="0" algn="r">
              <a:lnSpc>
                <a:spcPct val="140017"/>
              </a:lnSpc>
              <a:spcBef>
                <a:spcPts val="0"/>
              </a:spcBef>
              <a:spcAft>
                <a:spcPts val="0"/>
              </a:spcAft>
              <a:buNone/>
            </a:pPr>
            <a:r>
              <a:rPr b="1" i="0" lang="en-US" sz="2299" u="none" cap="none" strike="noStrike">
                <a:solidFill>
                  <a:srgbClr val="000000"/>
                </a:solidFill>
                <a:latin typeface="Ubuntu"/>
                <a:ea typeface="Ubuntu"/>
                <a:cs typeface="Ubuntu"/>
                <a:sym typeface="Ubuntu"/>
              </a:rPr>
              <a:t>Write a main point here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15"/>
          <p:cNvPicPr preferRelativeResize="0"/>
          <p:nvPr/>
        </p:nvPicPr>
        <p:blipFill>
          <a:blip r:embed="rId3">
            <a:alphaModFix/>
          </a:blip>
          <a:stretch>
            <a:fillRect/>
          </a:stretch>
        </p:blipFill>
        <p:spPr>
          <a:xfrm>
            <a:off x="8" y="0"/>
            <a:ext cx="18288000" cy="10286973"/>
          </a:xfrm>
          <a:prstGeom prst="rect">
            <a:avLst/>
          </a:prstGeom>
          <a:noFill/>
          <a:ln>
            <a:noFill/>
          </a:ln>
        </p:spPr>
      </p:pic>
      <p:sp>
        <p:nvSpPr>
          <p:cNvPr id="247" name="Google Shape;247;p15"/>
          <p:cNvSpPr/>
          <p:nvPr/>
        </p:nvSpPr>
        <p:spPr>
          <a:xfrm>
            <a:off x="6439672" y="754450"/>
            <a:ext cx="5408657" cy="3992572"/>
          </a:xfrm>
          <a:custGeom>
            <a:rect b="b" l="l" r="r" t="t"/>
            <a:pathLst>
              <a:path extrusionOk="0" h="3992572" w="5408657">
                <a:moveTo>
                  <a:pt x="0" y="0"/>
                </a:moveTo>
                <a:lnTo>
                  <a:pt x="5408656" y="0"/>
                </a:lnTo>
                <a:lnTo>
                  <a:pt x="5408656" y="3992572"/>
                </a:lnTo>
                <a:lnTo>
                  <a:pt x="0" y="3992572"/>
                </a:lnTo>
                <a:lnTo>
                  <a:pt x="0" y="0"/>
                </a:lnTo>
                <a:close/>
              </a:path>
            </a:pathLst>
          </a:custGeom>
          <a:blipFill rotWithShape="1">
            <a:blip r:embed="rId4">
              <a:alphaModFix/>
            </a:blip>
            <a:stretch>
              <a:fillRect b="0" l="0" r="0" t="0"/>
            </a:stretch>
          </a:blipFill>
          <a:ln>
            <a:noFill/>
          </a:ln>
        </p:spPr>
      </p:sp>
      <p:sp>
        <p:nvSpPr>
          <p:cNvPr id="248" name="Google Shape;248;p15"/>
          <p:cNvSpPr/>
          <p:nvPr/>
        </p:nvSpPr>
        <p:spPr>
          <a:xfrm rot="-584151">
            <a:off x="1080603" y="852431"/>
            <a:ext cx="4216269" cy="3796610"/>
          </a:xfrm>
          <a:custGeom>
            <a:rect b="b" l="l" r="r" t="t"/>
            <a:pathLst>
              <a:path extrusionOk="0" h="3796610" w="4216269">
                <a:moveTo>
                  <a:pt x="0" y="0"/>
                </a:moveTo>
                <a:lnTo>
                  <a:pt x="4216269" y="0"/>
                </a:lnTo>
                <a:lnTo>
                  <a:pt x="4216269" y="3796609"/>
                </a:lnTo>
                <a:lnTo>
                  <a:pt x="0" y="3796609"/>
                </a:lnTo>
                <a:lnTo>
                  <a:pt x="0" y="0"/>
                </a:lnTo>
                <a:close/>
              </a:path>
            </a:pathLst>
          </a:custGeom>
          <a:blipFill rotWithShape="1">
            <a:blip r:embed="rId5">
              <a:alphaModFix/>
            </a:blip>
            <a:stretch>
              <a:fillRect b="0" l="0" r="0" t="0"/>
            </a:stretch>
          </a:blipFill>
          <a:ln>
            <a:noFill/>
          </a:ln>
        </p:spPr>
      </p:sp>
      <p:sp>
        <p:nvSpPr>
          <p:cNvPr id="249" name="Google Shape;249;p15"/>
          <p:cNvSpPr/>
          <p:nvPr/>
        </p:nvSpPr>
        <p:spPr>
          <a:xfrm rot="200175">
            <a:off x="14558400" y="1306118"/>
            <a:ext cx="2352847" cy="3837382"/>
          </a:xfrm>
          <a:custGeom>
            <a:rect b="b" l="l" r="r" t="t"/>
            <a:pathLst>
              <a:path extrusionOk="0" h="3837382" w="2352847">
                <a:moveTo>
                  <a:pt x="0" y="0"/>
                </a:moveTo>
                <a:lnTo>
                  <a:pt x="2352848" y="0"/>
                </a:lnTo>
                <a:lnTo>
                  <a:pt x="2352848" y="3837382"/>
                </a:lnTo>
                <a:lnTo>
                  <a:pt x="0" y="3837382"/>
                </a:lnTo>
                <a:lnTo>
                  <a:pt x="0" y="0"/>
                </a:lnTo>
                <a:close/>
              </a:path>
            </a:pathLst>
          </a:custGeom>
          <a:blipFill rotWithShape="1">
            <a:blip r:embed="rId6">
              <a:alphaModFix/>
            </a:blip>
            <a:stretch>
              <a:fillRect b="0" l="0" r="0" t="0"/>
            </a:stretch>
          </a:blipFill>
          <a:ln>
            <a:noFill/>
          </a:ln>
        </p:spPr>
      </p:sp>
      <p:sp>
        <p:nvSpPr>
          <p:cNvPr id="250" name="Google Shape;250;p15"/>
          <p:cNvSpPr txBox="1"/>
          <p:nvPr/>
        </p:nvSpPr>
        <p:spPr>
          <a:xfrm>
            <a:off x="7344421" y="700573"/>
            <a:ext cx="3270900" cy="3349800"/>
          </a:xfrm>
          <a:prstGeom prst="rect">
            <a:avLst/>
          </a:prstGeom>
          <a:noFill/>
          <a:ln>
            <a:noFill/>
          </a:ln>
        </p:spPr>
        <p:txBody>
          <a:bodyPr anchorCtr="0" anchor="t" bIns="0" lIns="0" spcFirstLastPara="1" rIns="0" wrap="square" tIns="0">
            <a:spAutoFit/>
          </a:bodyPr>
          <a:lstStyle/>
          <a:p>
            <a:pPr indent="0" lvl="0" marL="0" marR="0" rtl="0" algn="ctr">
              <a:lnSpc>
                <a:spcPct val="194008"/>
              </a:lnSpc>
              <a:spcBef>
                <a:spcPts val="0"/>
              </a:spcBef>
              <a:spcAft>
                <a:spcPts val="0"/>
              </a:spcAft>
              <a:buNone/>
            </a:pPr>
            <a:r>
              <a:rPr b="0" i="0" lang="en-US" sz="21763" u="none" cap="none" strike="noStrike">
                <a:solidFill>
                  <a:srgbClr val="0DDE5A"/>
                </a:solidFill>
                <a:latin typeface="Zilla Slab"/>
                <a:ea typeface="Zilla Slab"/>
                <a:cs typeface="Zilla Slab"/>
                <a:sym typeface="Zilla Slab"/>
              </a:rPr>
              <a:t>02</a:t>
            </a:r>
            <a:endParaRPr/>
          </a:p>
        </p:txBody>
      </p:sp>
      <p:sp>
        <p:nvSpPr>
          <p:cNvPr id="251" name="Google Shape;251;p15"/>
          <p:cNvSpPr txBox="1"/>
          <p:nvPr/>
        </p:nvSpPr>
        <p:spPr>
          <a:xfrm>
            <a:off x="2031253" y="5098850"/>
            <a:ext cx="14225400" cy="4317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4025" u="none" cap="none" strike="noStrike">
                <a:solidFill>
                  <a:srgbClr val="000000"/>
                </a:solidFill>
                <a:latin typeface="Zilla Slab"/>
                <a:ea typeface="Zilla Slab"/>
                <a:cs typeface="Zilla Slab"/>
                <a:sym typeface="Zilla Slab"/>
              </a:rPr>
              <a:t>PLANNING &amp; SCHEDULING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16"/>
          <p:cNvPicPr preferRelativeResize="0"/>
          <p:nvPr/>
        </p:nvPicPr>
        <p:blipFill>
          <a:blip r:embed="rId3">
            <a:alphaModFix/>
          </a:blip>
          <a:stretch>
            <a:fillRect/>
          </a:stretch>
        </p:blipFill>
        <p:spPr>
          <a:xfrm>
            <a:off x="8" y="0"/>
            <a:ext cx="18288000" cy="10286973"/>
          </a:xfrm>
          <a:prstGeom prst="rect">
            <a:avLst/>
          </a:prstGeom>
          <a:noFill/>
          <a:ln>
            <a:noFill/>
          </a:ln>
        </p:spPr>
      </p:pic>
      <p:graphicFrame>
        <p:nvGraphicFramePr>
          <p:cNvPr id="257" name="Google Shape;257;p16"/>
          <p:cNvGraphicFramePr/>
          <p:nvPr/>
        </p:nvGraphicFramePr>
        <p:xfrm>
          <a:off x="-19050" y="2303492"/>
          <a:ext cx="3000000" cy="3000000"/>
        </p:xfrm>
        <a:graphic>
          <a:graphicData uri="http://schemas.openxmlformats.org/drawingml/2006/table">
            <a:tbl>
              <a:tblPr>
                <a:noFill/>
                <a:tableStyleId>{CDA2AF65-92B4-4ED8-B803-4FEEA7007D6A}</a:tableStyleId>
              </a:tblPr>
              <a:tblGrid>
                <a:gridCol w="6102350"/>
                <a:gridCol w="9003050"/>
                <a:gridCol w="3201650"/>
              </a:tblGrid>
              <a:tr h="714375">
                <a:tc>
                  <a:txBody>
                    <a:bodyPr/>
                    <a:lstStyle/>
                    <a:p>
                      <a:pPr indent="0" lvl="0" marL="0" marR="0" rtl="0" algn="l">
                        <a:lnSpc>
                          <a:spcPct val="140017"/>
                        </a:lnSpc>
                        <a:spcBef>
                          <a:spcPts val="0"/>
                        </a:spcBef>
                        <a:spcAft>
                          <a:spcPts val="0"/>
                        </a:spcAft>
                        <a:buNone/>
                      </a:pPr>
                      <a:r>
                        <a:rPr b="1" lang="en-US" sz="2299" u="none" cap="none" strike="noStrike">
                          <a:solidFill>
                            <a:srgbClr val="FFFFFF"/>
                          </a:solidFill>
                          <a:latin typeface="Ubuntu"/>
                          <a:ea typeface="Ubuntu"/>
                          <a:cs typeface="Ubuntu"/>
                          <a:sym typeface="Ubuntu"/>
                        </a:rPr>
                        <a:t>Checklist Item</a:t>
                      </a:r>
                      <a:endParaRPr sz="1100" u="none" cap="none" strike="noStrike"/>
                    </a:p>
                  </a:txBody>
                  <a:tcPr marT="152400" marB="152400" marR="152400" marL="1524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00"/>
                    </a:solidFill>
                  </a:tcPr>
                </a:tc>
                <a:tc>
                  <a:txBody>
                    <a:bodyPr/>
                    <a:lstStyle/>
                    <a:p>
                      <a:pPr indent="0" lvl="0" marL="0" marR="0" rtl="0" algn="l">
                        <a:lnSpc>
                          <a:spcPct val="140017"/>
                        </a:lnSpc>
                        <a:spcBef>
                          <a:spcPts val="0"/>
                        </a:spcBef>
                        <a:spcAft>
                          <a:spcPts val="0"/>
                        </a:spcAft>
                        <a:buNone/>
                      </a:pPr>
                      <a:r>
                        <a:rPr b="1" lang="en-US" sz="2299" u="none" cap="none" strike="noStrike">
                          <a:solidFill>
                            <a:srgbClr val="FFFFFF"/>
                          </a:solidFill>
                          <a:latin typeface="Ubuntu"/>
                          <a:ea typeface="Ubuntu"/>
                          <a:cs typeface="Ubuntu"/>
                          <a:sym typeface="Ubuntu"/>
                        </a:rPr>
                        <a:t>Description</a:t>
                      </a:r>
                      <a:endParaRPr sz="1100" u="none" cap="none" strike="noStrike"/>
                    </a:p>
                  </a:txBody>
                  <a:tcPr marT="152400" marB="152400" marR="152400" marL="1524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00"/>
                    </a:solidFill>
                  </a:tcPr>
                </a:tc>
                <a:tc>
                  <a:txBody>
                    <a:bodyPr/>
                    <a:lstStyle/>
                    <a:p>
                      <a:pPr indent="0" lvl="0" marL="0" marR="0" rtl="0" algn="l">
                        <a:lnSpc>
                          <a:spcPct val="140017"/>
                        </a:lnSpc>
                        <a:spcBef>
                          <a:spcPts val="0"/>
                        </a:spcBef>
                        <a:spcAft>
                          <a:spcPts val="0"/>
                        </a:spcAft>
                        <a:buNone/>
                      </a:pPr>
                      <a:r>
                        <a:rPr b="1" lang="en-US" sz="2299" u="none" cap="none" strike="noStrike">
                          <a:solidFill>
                            <a:srgbClr val="FFFFFF"/>
                          </a:solidFill>
                          <a:latin typeface="Ubuntu"/>
                          <a:ea typeface="Ubuntu"/>
                          <a:cs typeface="Ubuntu"/>
                          <a:sym typeface="Ubuntu"/>
                        </a:rPr>
                        <a:t>Completed</a:t>
                      </a:r>
                      <a:endParaRPr sz="1100" u="none" cap="none" strike="noStrike"/>
                    </a:p>
                  </a:txBody>
                  <a:tcPr marT="152400" marB="152400" marR="152400" marL="1524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00"/>
                    </a:solidFill>
                  </a:tcPr>
                </a:tc>
              </a:tr>
              <a:tr h="952500">
                <a:tc>
                  <a:txBody>
                    <a:bodyPr/>
                    <a:lstStyle/>
                    <a:p>
                      <a:pPr indent="0" lvl="0" marL="0" marR="0" rtl="0" algn="l">
                        <a:lnSpc>
                          <a:spcPct val="140000"/>
                        </a:lnSpc>
                        <a:spcBef>
                          <a:spcPts val="0"/>
                        </a:spcBef>
                        <a:spcAft>
                          <a:spcPts val="0"/>
                        </a:spcAft>
                        <a:buNone/>
                      </a:pPr>
                      <a:r>
                        <a:rPr lang="en-US" sz="2000" u="none" cap="none" strike="noStrike">
                          <a:solidFill>
                            <a:srgbClr val="000000"/>
                          </a:solidFill>
                          <a:latin typeface="Ubuntu"/>
                          <a:ea typeface="Ubuntu"/>
                          <a:cs typeface="Ubuntu"/>
                          <a:sym typeface="Ubuntu"/>
                        </a:rPr>
                        <a:t>Market Analysis</a:t>
                      </a:r>
                      <a:endParaRPr sz="1100" u="none" cap="none" strike="noStrike"/>
                    </a:p>
                  </a:txBody>
                  <a:tcPr marT="152400" marB="152400" marR="152400" marL="1524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l">
                        <a:lnSpc>
                          <a:spcPct val="140000"/>
                        </a:lnSpc>
                        <a:spcBef>
                          <a:spcPts val="0"/>
                        </a:spcBef>
                        <a:spcAft>
                          <a:spcPts val="0"/>
                        </a:spcAft>
                        <a:buNone/>
                      </a:pPr>
                      <a:r>
                        <a:rPr lang="en-US" sz="1800" u="none" cap="none" strike="noStrike">
                          <a:solidFill>
                            <a:srgbClr val="000000"/>
                          </a:solidFill>
                          <a:latin typeface="Ubuntu"/>
                          <a:ea typeface="Ubuntu"/>
                          <a:cs typeface="Ubuntu"/>
                          <a:sym typeface="Ubuntu"/>
                        </a:rPr>
                        <a:t>Industry overview and trends; target market demographics;</a:t>
                      </a:r>
                      <a:endParaRPr sz="1100" u="none" cap="none" strike="noStrike"/>
                    </a:p>
                    <a:p>
                      <a:pPr indent="0" lvl="0" marL="0" marR="0" rtl="0" algn="l">
                        <a:lnSpc>
                          <a:spcPct val="140000"/>
                        </a:lnSpc>
                        <a:spcBef>
                          <a:spcPts val="0"/>
                        </a:spcBef>
                        <a:spcAft>
                          <a:spcPts val="0"/>
                        </a:spcAft>
                        <a:buNone/>
                      </a:pPr>
                      <a:r>
                        <a:rPr lang="en-US" sz="1800" u="none" cap="none" strike="noStrike">
                          <a:solidFill>
                            <a:srgbClr val="000000"/>
                          </a:solidFill>
                          <a:latin typeface="Ubuntu"/>
                          <a:ea typeface="Ubuntu"/>
                          <a:cs typeface="Ubuntu"/>
                          <a:sym typeface="Ubuntu"/>
                        </a:rPr>
                        <a:t>competitive landscape and SWOT analysis</a:t>
                      </a:r>
                      <a:endParaRPr/>
                    </a:p>
                  </a:txBody>
                  <a:tcPr marT="152400" marB="152400" marR="152400" marL="1524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l">
                        <a:lnSpc>
                          <a:spcPct val="254545"/>
                        </a:lnSpc>
                        <a:spcBef>
                          <a:spcPts val="0"/>
                        </a:spcBef>
                        <a:spcAft>
                          <a:spcPts val="0"/>
                        </a:spcAft>
                        <a:buNone/>
                      </a:pPr>
                      <a:r>
                        <a:t/>
                      </a:r>
                      <a:endParaRPr sz="1100" u="none" cap="none" strike="noStrike"/>
                    </a:p>
                  </a:txBody>
                  <a:tcPr marT="152400" marB="152400" marR="152400" marL="1524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952500">
                <a:tc>
                  <a:txBody>
                    <a:bodyPr/>
                    <a:lstStyle/>
                    <a:p>
                      <a:pPr indent="0" lvl="0" marL="0" marR="0" rtl="0" algn="l">
                        <a:lnSpc>
                          <a:spcPct val="140000"/>
                        </a:lnSpc>
                        <a:spcBef>
                          <a:spcPts val="0"/>
                        </a:spcBef>
                        <a:spcAft>
                          <a:spcPts val="0"/>
                        </a:spcAft>
                        <a:buNone/>
                      </a:pPr>
                      <a:r>
                        <a:rPr lang="en-US" sz="2000" u="none" cap="none" strike="noStrike">
                          <a:solidFill>
                            <a:srgbClr val="000000"/>
                          </a:solidFill>
                          <a:latin typeface="Ubuntu"/>
                          <a:ea typeface="Ubuntu"/>
                          <a:cs typeface="Ubuntu"/>
                          <a:sym typeface="Ubuntu"/>
                        </a:rPr>
                        <a:t>Products/Services</a:t>
                      </a:r>
                      <a:endParaRPr sz="1100" u="none" cap="none" strike="noStrike"/>
                    </a:p>
                  </a:txBody>
                  <a:tcPr marT="152400" marB="152400" marR="152400" marL="1524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l">
                        <a:lnSpc>
                          <a:spcPct val="140000"/>
                        </a:lnSpc>
                        <a:spcBef>
                          <a:spcPts val="0"/>
                        </a:spcBef>
                        <a:spcAft>
                          <a:spcPts val="0"/>
                        </a:spcAft>
                        <a:buNone/>
                      </a:pPr>
                      <a:r>
                        <a:rPr lang="en-US" sz="1800" u="none" cap="none" strike="noStrike">
                          <a:solidFill>
                            <a:srgbClr val="000000"/>
                          </a:solidFill>
                          <a:latin typeface="Ubuntu"/>
                          <a:ea typeface="Ubuntu"/>
                          <a:cs typeface="Ubuntu"/>
                          <a:sym typeface="Ubuntu"/>
                        </a:rPr>
                        <a:t>Description of products/services offered; key features and</a:t>
                      </a:r>
                      <a:endParaRPr sz="1100" u="none" cap="none" strike="noStrike"/>
                    </a:p>
                    <a:p>
                      <a:pPr indent="0" lvl="0" marL="0" marR="0" rtl="0" algn="l">
                        <a:lnSpc>
                          <a:spcPct val="140000"/>
                        </a:lnSpc>
                        <a:spcBef>
                          <a:spcPts val="0"/>
                        </a:spcBef>
                        <a:spcAft>
                          <a:spcPts val="0"/>
                        </a:spcAft>
                        <a:buNone/>
                      </a:pPr>
                      <a:r>
                        <a:rPr lang="en-US" sz="1800" u="none" cap="none" strike="noStrike">
                          <a:solidFill>
                            <a:srgbClr val="000000"/>
                          </a:solidFill>
                          <a:latin typeface="Ubuntu"/>
                          <a:ea typeface="Ubuntu"/>
                          <a:cs typeface="Ubuntu"/>
                          <a:sym typeface="Ubuntu"/>
                        </a:rPr>
                        <a:t>benefits; product lifecycle and R&amp;D</a:t>
                      </a:r>
                      <a:endParaRPr/>
                    </a:p>
                  </a:txBody>
                  <a:tcPr marT="152400" marB="152400" marR="152400" marL="1524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l">
                        <a:lnSpc>
                          <a:spcPct val="254545"/>
                        </a:lnSpc>
                        <a:spcBef>
                          <a:spcPts val="0"/>
                        </a:spcBef>
                        <a:spcAft>
                          <a:spcPts val="0"/>
                        </a:spcAft>
                        <a:buNone/>
                      </a:pPr>
                      <a:r>
                        <a:t/>
                      </a:r>
                      <a:endParaRPr sz="1100" u="none" cap="none" strike="noStrike"/>
                    </a:p>
                  </a:txBody>
                  <a:tcPr marT="152400" marB="152400" marR="152400" marL="1524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920975">
                <a:tc>
                  <a:txBody>
                    <a:bodyPr/>
                    <a:lstStyle/>
                    <a:p>
                      <a:pPr indent="0" lvl="0" marL="0" marR="0" rtl="0" algn="l">
                        <a:lnSpc>
                          <a:spcPct val="140000"/>
                        </a:lnSpc>
                        <a:spcBef>
                          <a:spcPts val="0"/>
                        </a:spcBef>
                        <a:spcAft>
                          <a:spcPts val="0"/>
                        </a:spcAft>
                        <a:buNone/>
                      </a:pPr>
                      <a:r>
                        <a:rPr lang="en-US" sz="2000" u="none" cap="none" strike="noStrike">
                          <a:solidFill>
                            <a:srgbClr val="000000"/>
                          </a:solidFill>
                          <a:latin typeface="Ubuntu"/>
                          <a:ea typeface="Ubuntu"/>
                          <a:cs typeface="Ubuntu"/>
                          <a:sym typeface="Ubuntu"/>
                        </a:rPr>
                        <a:t>Marketing Strategy</a:t>
                      </a:r>
                      <a:endParaRPr sz="1100" u="none" cap="none" strike="noStrike"/>
                    </a:p>
                  </a:txBody>
                  <a:tcPr marT="152400" marB="152400" marR="152400" marL="1524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l">
                        <a:lnSpc>
                          <a:spcPct val="140000"/>
                        </a:lnSpc>
                        <a:spcBef>
                          <a:spcPts val="0"/>
                        </a:spcBef>
                        <a:spcAft>
                          <a:spcPts val="0"/>
                        </a:spcAft>
                        <a:buNone/>
                      </a:pPr>
                      <a:r>
                        <a:rPr lang="en-US" sz="1800" u="none" cap="none" strike="noStrike">
                          <a:solidFill>
                            <a:srgbClr val="000000"/>
                          </a:solidFill>
                          <a:latin typeface="Ubuntu"/>
                          <a:ea typeface="Ubuntu"/>
                          <a:cs typeface="Ubuntu"/>
                          <a:sym typeface="Ubuntu"/>
                        </a:rPr>
                        <a:t>Marketing plan and tactics; sales strategy; distribution channels</a:t>
                      </a:r>
                      <a:endParaRPr sz="1100" u="none" cap="none" strike="noStrike"/>
                    </a:p>
                  </a:txBody>
                  <a:tcPr marT="152400" marB="152400" marR="152400" marL="1524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l">
                        <a:lnSpc>
                          <a:spcPct val="254545"/>
                        </a:lnSpc>
                        <a:spcBef>
                          <a:spcPts val="0"/>
                        </a:spcBef>
                        <a:spcAft>
                          <a:spcPts val="0"/>
                        </a:spcAft>
                        <a:buNone/>
                      </a:pPr>
                      <a:r>
                        <a:t/>
                      </a:r>
                      <a:endParaRPr sz="1100" u="none" cap="none" strike="noStrike"/>
                    </a:p>
                  </a:txBody>
                  <a:tcPr marT="152400" marB="152400" marR="152400" marL="1524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952500">
                <a:tc>
                  <a:txBody>
                    <a:bodyPr/>
                    <a:lstStyle/>
                    <a:p>
                      <a:pPr indent="0" lvl="0" marL="0" marR="0" rtl="0" algn="l">
                        <a:lnSpc>
                          <a:spcPct val="140000"/>
                        </a:lnSpc>
                        <a:spcBef>
                          <a:spcPts val="0"/>
                        </a:spcBef>
                        <a:spcAft>
                          <a:spcPts val="0"/>
                        </a:spcAft>
                        <a:buNone/>
                      </a:pPr>
                      <a:r>
                        <a:rPr lang="en-US" sz="2000" u="none" cap="none" strike="noStrike">
                          <a:solidFill>
                            <a:srgbClr val="000000"/>
                          </a:solidFill>
                          <a:latin typeface="Ubuntu"/>
                          <a:ea typeface="Ubuntu"/>
                          <a:cs typeface="Ubuntu"/>
                          <a:sym typeface="Ubuntu"/>
                        </a:rPr>
                        <a:t>Operations Plan</a:t>
                      </a:r>
                      <a:endParaRPr sz="1100" u="none" cap="none" strike="noStrike"/>
                    </a:p>
                  </a:txBody>
                  <a:tcPr marT="152400" marB="152400" marR="152400" marL="1524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l">
                        <a:lnSpc>
                          <a:spcPct val="140000"/>
                        </a:lnSpc>
                        <a:spcBef>
                          <a:spcPts val="0"/>
                        </a:spcBef>
                        <a:spcAft>
                          <a:spcPts val="0"/>
                        </a:spcAft>
                        <a:buNone/>
                      </a:pPr>
                      <a:r>
                        <a:rPr lang="en-US" sz="1800" u="none" cap="none" strike="noStrike">
                          <a:solidFill>
                            <a:srgbClr val="000000"/>
                          </a:solidFill>
                          <a:latin typeface="Ubuntu"/>
                          <a:ea typeface="Ubuntu"/>
                          <a:cs typeface="Ubuntu"/>
                          <a:sym typeface="Ubuntu"/>
                        </a:rPr>
                        <a:t>Operational strategy; production process; supply chain</a:t>
                      </a:r>
                      <a:endParaRPr sz="1100" u="none" cap="none" strike="noStrike"/>
                    </a:p>
                    <a:p>
                      <a:pPr indent="0" lvl="0" marL="0" marR="0" rtl="0" algn="l">
                        <a:lnSpc>
                          <a:spcPct val="140000"/>
                        </a:lnSpc>
                        <a:spcBef>
                          <a:spcPts val="0"/>
                        </a:spcBef>
                        <a:spcAft>
                          <a:spcPts val="0"/>
                        </a:spcAft>
                        <a:buNone/>
                      </a:pPr>
                      <a:r>
                        <a:rPr lang="en-US" sz="1800" u="none" cap="none" strike="noStrike">
                          <a:solidFill>
                            <a:srgbClr val="000000"/>
                          </a:solidFill>
                          <a:latin typeface="Ubuntu"/>
                          <a:ea typeface="Ubuntu"/>
                          <a:cs typeface="Ubuntu"/>
                          <a:sym typeface="Ubuntu"/>
                        </a:rPr>
                        <a:t>management; quality control</a:t>
                      </a:r>
                      <a:endParaRPr/>
                    </a:p>
                  </a:txBody>
                  <a:tcPr marT="152400" marB="152400" marR="152400" marL="1524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l">
                        <a:lnSpc>
                          <a:spcPct val="254545"/>
                        </a:lnSpc>
                        <a:spcBef>
                          <a:spcPts val="0"/>
                        </a:spcBef>
                        <a:spcAft>
                          <a:spcPts val="0"/>
                        </a:spcAft>
                        <a:buNone/>
                      </a:pPr>
                      <a:r>
                        <a:t/>
                      </a:r>
                      <a:endParaRPr sz="1100" u="none" cap="none" strike="noStrike"/>
                    </a:p>
                  </a:txBody>
                  <a:tcPr marT="152400" marB="152400" marR="152400" marL="1524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952500">
                <a:tc>
                  <a:txBody>
                    <a:bodyPr/>
                    <a:lstStyle/>
                    <a:p>
                      <a:pPr indent="0" lvl="0" marL="0" marR="0" rtl="0" algn="l">
                        <a:lnSpc>
                          <a:spcPct val="140000"/>
                        </a:lnSpc>
                        <a:spcBef>
                          <a:spcPts val="0"/>
                        </a:spcBef>
                        <a:spcAft>
                          <a:spcPts val="0"/>
                        </a:spcAft>
                        <a:buNone/>
                      </a:pPr>
                      <a:r>
                        <a:rPr lang="en-US" sz="2000" u="none" cap="none" strike="noStrike">
                          <a:solidFill>
                            <a:srgbClr val="000000"/>
                          </a:solidFill>
                          <a:latin typeface="Ubuntu"/>
                          <a:ea typeface="Ubuntu"/>
                          <a:cs typeface="Ubuntu"/>
                          <a:sym typeface="Ubuntu"/>
                        </a:rPr>
                        <a:t>Management and Organization</a:t>
                      </a:r>
                      <a:endParaRPr sz="1100" u="none" cap="none" strike="noStrike"/>
                    </a:p>
                  </a:txBody>
                  <a:tcPr marT="152400" marB="152400" marR="152400" marL="1524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l">
                        <a:lnSpc>
                          <a:spcPct val="140000"/>
                        </a:lnSpc>
                        <a:spcBef>
                          <a:spcPts val="0"/>
                        </a:spcBef>
                        <a:spcAft>
                          <a:spcPts val="0"/>
                        </a:spcAft>
                        <a:buNone/>
                      </a:pPr>
                      <a:r>
                        <a:rPr lang="en-US" sz="1800" u="none" cap="none" strike="noStrike">
                          <a:solidFill>
                            <a:srgbClr val="000000"/>
                          </a:solidFill>
                          <a:latin typeface="Ubuntu"/>
                          <a:ea typeface="Ubuntu"/>
                          <a:cs typeface="Ubuntu"/>
                          <a:sym typeface="Ubuntu"/>
                        </a:rPr>
                        <a:t>Organizational structure; key team members and their roles;</a:t>
                      </a:r>
                      <a:endParaRPr sz="1100" u="none" cap="none" strike="noStrike"/>
                    </a:p>
                    <a:p>
                      <a:pPr indent="0" lvl="0" marL="0" marR="0" rtl="0" algn="l">
                        <a:lnSpc>
                          <a:spcPct val="140000"/>
                        </a:lnSpc>
                        <a:spcBef>
                          <a:spcPts val="0"/>
                        </a:spcBef>
                        <a:spcAft>
                          <a:spcPts val="0"/>
                        </a:spcAft>
                        <a:buNone/>
                      </a:pPr>
                      <a:r>
                        <a:rPr lang="en-US" sz="1800" u="none" cap="none" strike="noStrike">
                          <a:solidFill>
                            <a:srgbClr val="000000"/>
                          </a:solidFill>
                          <a:latin typeface="Ubuntu"/>
                          <a:ea typeface="Ubuntu"/>
                          <a:cs typeface="Ubuntu"/>
                          <a:sym typeface="Ubuntu"/>
                        </a:rPr>
                        <a:t>management team background</a:t>
                      </a:r>
                      <a:endParaRPr/>
                    </a:p>
                  </a:txBody>
                  <a:tcPr marT="152400" marB="152400" marR="152400" marL="1524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l">
                        <a:lnSpc>
                          <a:spcPct val="254545"/>
                        </a:lnSpc>
                        <a:spcBef>
                          <a:spcPts val="0"/>
                        </a:spcBef>
                        <a:spcAft>
                          <a:spcPts val="0"/>
                        </a:spcAft>
                        <a:buNone/>
                      </a:pPr>
                      <a:r>
                        <a:t/>
                      </a:r>
                      <a:endParaRPr sz="1100" u="none" cap="none" strike="noStrike"/>
                    </a:p>
                  </a:txBody>
                  <a:tcPr marT="152400" marB="152400" marR="152400" marL="1524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952500">
                <a:tc>
                  <a:txBody>
                    <a:bodyPr/>
                    <a:lstStyle/>
                    <a:p>
                      <a:pPr indent="0" lvl="0" marL="0" marR="0" rtl="0" algn="l">
                        <a:lnSpc>
                          <a:spcPct val="140000"/>
                        </a:lnSpc>
                        <a:spcBef>
                          <a:spcPts val="0"/>
                        </a:spcBef>
                        <a:spcAft>
                          <a:spcPts val="0"/>
                        </a:spcAft>
                        <a:buNone/>
                      </a:pPr>
                      <a:r>
                        <a:rPr lang="en-US" sz="2000" u="none" cap="none" strike="noStrike">
                          <a:solidFill>
                            <a:srgbClr val="000000"/>
                          </a:solidFill>
                          <a:latin typeface="Ubuntu"/>
                          <a:ea typeface="Ubuntu"/>
                          <a:cs typeface="Ubuntu"/>
                          <a:sym typeface="Ubuntu"/>
                        </a:rPr>
                        <a:t>Financial Plan</a:t>
                      </a:r>
                      <a:endParaRPr sz="1100" u="none" cap="none" strike="noStrike"/>
                    </a:p>
                  </a:txBody>
                  <a:tcPr marT="152400" marB="152400" marR="152400" marL="1524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l">
                        <a:lnSpc>
                          <a:spcPct val="140000"/>
                        </a:lnSpc>
                        <a:spcBef>
                          <a:spcPts val="0"/>
                        </a:spcBef>
                        <a:spcAft>
                          <a:spcPts val="0"/>
                        </a:spcAft>
                        <a:buNone/>
                      </a:pPr>
                      <a:r>
                        <a:rPr lang="en-US" sz="1800" u="none" cap="none" strike="noStrike">
                          <a:solidFill>
                            <a:srgbClr val="000000"/>
                          </a:solidFill>
                          <a:latin typeface="Ubuntu"/>
                          <a:ea typeface="Ubuntu"/>
                          <a:cs typeface="Ubuntu"/>
                          <a:sym typeface="Ubuntu"/>
                        </a:rPr>
                        <a:t>Revenue model; financial projections; break-even analysis;</a:t>
                      </a:r>
                      <a:endParaRPr sz="1100" u="none" cap="none" strike="noStrike"/>
                    </a:p>
                    <a:p>
                      <a:pPr indent="0" lvl="0" marL="0" marR="0" rtl="0" algn="l">
                        <a:lnSpc>
                          <a:spcPct val="140000"/>
                        </a:lnSpc>
                        <a:spcBef>
                          <a:spcPts val="0"/>
                        </a:spcBef>
                        <a:spcAft>
                          <a:spcPts val="0"/>
                        </a:spcAft>
                        <a:buNone/>
                      </a:pPr>
                      <a:r>
                        <a:rPr lang="en-US" sz="1800" u="none" cap="none" strike="noStrike">
                          <a:solidFill>
                            <a:srgbClr val="000000"/>
                          </a:solidFill>
                          <a:latin typeface="Ubuntu"/>
                          <a:ea typeface="Ubuntu"/>
                          <a:cs typeface="Ubuntu"/>
                          <a:sym typeface="Ubuntu"/>
                        </a:rPr>
                        <a:t>funding requirements; budget</a:t>
                      </a:r>
                      <a:endParaRPr/>
                    </a:p>
                  </a:txBody>
                  <a:tcPr marT="152400" marB="152400" marR="152400" marL="1524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marR="0" rtl="0" algn="l">
                        <a:lnSpc>
                          <a:spcPct val="254545"/>
                        </a:lnSpc>
                        <a:spcBef>
                          <a:spcPts val="0"/>
                        </a:spcBef>
                        <a:spcAft>
                          <a:spcPts val="0"/>
                        </a:spcAft>
                        <a:buNone/>
                      </a:pPr>
                      <a:r>
                        <a:t/>
                      </a:r>
                      <a:endParaRPr sz="1100" u="none" cap="none" strike="noStrike"/>
                    </a:p>
                  </a:txBody>
                  <a:tcPr marT="152400" marB="152400" marR="152400" marL="1524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920975">
                <a:tc>
                  <a:txBody>
                    <a:bodyPr/>
                    <a:lstStyle/>
                    <a:p>
                      <a:pPr indent="0" lvl="0" marL="0" marR="0" rtl="0" algn="l">
                        <a:lnSpc>
                          <a:spcPct val="140000"/>
                        </a:lnSpc>
                        <a:spcBef>
                          <a:spcPts val="0"/>
                        </a:spcBef>
                        <a:spcAft>
                          <a:spcPts val="0"/>
                        </a:spcAft>
                        <a:buNone/>
                      </a:pPr>
                      <a:r>
                        <a:rPr lang="en-US" sz="2000" u="none" cap="none" strike="noStrike">
                          <a:solidFill>
                            <a:srgbClr val="000000"/>
                          </a:solidFill>
                          <a:latin typeface="Ubuntu"/>
                          <a:ea typeface="Ubuntu"/>
                          <a:cs typeface="Ubuntu"/>
                          <a:sym typeface="Ubuntu"/>
                        </a:rPr>
                        <a:t>Risk Analysis and Mitigation</a:t>
                      </a:r>
                      <a:endParaRPr sz="1100" u="none" cap="none" strike="noStrike"/>
                    </a:p>
                  </a:txBody>
                  <a:tcPr marT="152400" marB="152400" marR="152400" marL="1524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40000"/>
                        </a:lnSpc>
                        <a:spcBef>
                          <a:spcPts val="0"/>
                        </a:spcBef>
                        <a:spcAft>
                          <a:spcPts val="0"/>
                        </a:spcAft>
                        <a:buNone/>
                      </a:pPr>
                      <a:r>
                        <a:rPr lang="en-US" sz="1800" u="none" cap="none" strike="noStrike">
                          <a:solidFill>
                            <a:srgbClr val="000000"/>
                          </a:solidFill>
                          <a:latin typeface="Ubuntu"/>
                          <a:ea typeface="Ubuntu"/>
                          <a:cs typeface="Ubuntu"/>
                          <a:sym typeface="Ubuntu"/>
                        </a:rPr>
                        <a:t>Identification of potential risks; risk mitigation strategies; contingency plans</a:t>
                      </a:r>
                      <a:endParaRPr sz="1100" u="none" cap="none" strike="noStrike"/>
                    </a:p>
                  </a:txBody>
                  <a:tcPr marT="152400" marB="152400" marR="152400" marL="1524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254545"/>
                        </a:lnSpc>
                        <a:spcBef>
                          <a:spcPts val="0"/>
                        </a:spcBef>
                        <a:spcAft>
                          <a:spcPts val="0"/>
                        </a:spcAft>
                        <a:buNone/>
                      </a:pPr>
                      <a:r>
                        <a:t/>
                      </a:r>
                      <a:endParaRPr sz="1100" u="none" cap="none" strike="noStrike"/>
                    </a:p>
                  </a:txBody>
                  <a:tcPr marT="152400" marB="152400" marR="152400" marL="1524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sp>
        <p:nvSpPr>
          <p:cNvPr id="258" name="Google Shape;258;p16"/>
          <p:cNvSpPr txBox="1"/>
          <p:nvPr/>
        </p:nvSpPr>
        <p:spPr>
          <a:xfrm>
            <a:off x="1192467" y="418095"/>
            <a:ext cx="15903066" cy="1468860"/>
          </a:xfrm>
          <a:prstGeom prst="rect">
            <a:avLst/>
          </a:prstGeom>
          <a:noFill/>
          <a:ln>
            <a:noFill/>
          </a:ln>
        </p:spPr>
        <p:txBody>
          <a:bodyPr anchorCtr="0" anchor="t" bIns="0" lIns="0" spcFirstLastPara="1" rIns="0" wrap="square" tIns="0">
            <a:spAutoFit/>
          </a:bodyPr>
          <a:lstStyle/>
          <a:p>
            <a:pPr indent="0" lvl="0" marL="0" marR="0" rtl="0" algn="ctr">
              <a:lnSpc>
                <a:spcPct val="120991"/>
              </a:lnSpc>
              <a:spcBef>
                <a:spcPts val="0"/>
              </a:spcBef>
              <a:spcAft>
                <a:spcPts val="0"/>
              </a:spcAft>
              <a:buNone/>
            </a:pPr>
            <a:r>
              <a:rPr b="0" i="0" lang="en-US" sz="9518" u="none" cap="none" strike="noStrike">
                <a:solidFill>
                  <a:srgbClr val="000000"/>
                </a:solidFill>
                <a:latin typeface="Zilla Slab"/>
                <a:ea typeface="Zilla Slab"/>
                <a:cs typeface="Zilla Slab"/>
                <a:sym typeface="Zilla Slab"/>
              </a:rPr>
              <a:t>IMPORTANT CHECKLIST</a:t>
            </a:r>
            <a:endParaRPr/>
          </a:p>
        </p:txBody>
      </p:sp>
      <p:sp>
        <p:nvSpPr>
          <p:cNvPr id="259" name="Google Shape;259;p16"/>
          <p:cNvSpPr/>
          <p:nvPr/>
        </p:nvSpPr>
        <p:spPr>
          <a:xfrm rot="-277830">
            <a:off x="425613" y="267070"/>
            <a:ext cx="1748590" cy="1754972"/>
          </a:xfrm>
          <a:custGeom>
            <a:rect b="b" l="l" r="r" t="t"/>
            <a:pathLst>
              <a:path extrusionOk="0" h="1754972" w="1748590">
                <a:moveTo>
                  <a:pt x="0" y="0"/>
                </a:moveTo>
                <a:lnTo>
                  <a:pt x="1748590" y="0"/>
                </a:lnTo>
                <a:lnTo>
                  <a:pt x="1748590" y="1754972"/>
                </a:lnTo>
                <a:lnTo>
                  <a:pt x="0" y="1754972"/>
                </a:lnTo>
                <a:lnTo>
                  <a:pt x="0" y="0"/>
                </a:lnTo>
                <a:close/>
              </a:path>
            </a:pathLst>
          </a:custGeom>
          <a:blipFill rotWithShape="1">
            <a:blip r:embed="rId4">
              <a:alphaModFix/>
            </a:blip>
            <a:stretch>
              <a:fillRect b="0" l="0" r="0" t="0"/>
            </a:stretch>
          </a:blipFill>
          <a:ln>
            <a:noFill/>
          </a:ln>
        </p:spPr>
      </p:sp>
      <p:sp>
        <p:nvSpPr>
          <p:cNvPr id="260" name="Google Shape;260;p16"/>
          <p:cNvSpPr/>
          <p:nvPr/>
        </p:nvSpPr>
        <p:spPr>
          <a:xfrm rot="462550">
            <a:off x="16361824" y="434555"/>
            <a:ext cx="1573798" cy="1290515"/>
          </a:xfrm>
          <a:custGeom>
            <a:rect b="b" l="l" r="r" t="t"/>
            <a:pathLst>
              <a:path extrusionOk="0" h="1290515" w="1573798">
                <a:moveTo>
                  <a:pt x="0" y="0"/>
                </a:moveTo>
                <a:lnTo>
                  <a:pt x="1573799" y="0"/>
                </a:lnTo>
                <a:lnTo>
                  <a:pt x="1573799" y="1290514"/>
                </a:lnTo>
                <a:lnTo>
                  <a:pt x="0" y="1290514"/>
                </a:lnTo>
                <a:lnTo>
                  <a:pt x="0" y="0"/>
                </a:lnTo>
                <a:close/>
              </a:path>
            </a:pathLst>
          </a:custGeom>
          <a:blipFill rotWithShape="1">
            <a:blip r:embed="rId5">
              <a:alphaModFix/>
            </a:blip>
            <a:stretch>
              <a:fillRect b="0" l="0" r="0" t="0"/>
            </a:stretch>
          </a:blipFill>
          <a:ln>
            <a:noFill/>
          </a:ln>
        </p:spPr>
      </p:sp>
      <p:pic>
        <p:nvPicPr>
          <p:cNvPr id="261" name="Google Shape;261;p16"/>
          <p:cNvPicPr preferRelativeResize="0"/>
          <p:nvPr/>
        </p:nvPicPr>
        <p:blipFill>
          <a:blip r:embed="rId6">
            <a:alphaModFix/>
          </a:blip>
          <a:stretch>
            <a:fillRect/>
          </a:stretch>
        </p:blipFill>
        <p:spPr>
          <a:xfrm>
            <a:off x="15967375" y="7277125"/>
            <a:ext cx="2320625" cy="3009851"/>
          </a:xfrm>
          <a:prstGeom prst="rect">
            <a:avLst/>
          </a:prstGeom>
          <a:noFill/>
          <a:ln>
            <a:noFill/>
          </a:ln>
        </p:spPr>
      </p:pic>
      <p:pic>
        <p:nvPicPr>
          <p:cNvPr id="262" name="Google Shape;262;p16"/>
          <p:cNvPicPr preferRelativeResize="0"/>
          <p:nvPr/>
        </p:nvPicPr>
        <p:blipFill rotWithShape="1">
          <a:blip r:embed="rId7">
            <a:alphaModFix/>
          </a:blip>
          <a:srcRect b="55323" l="54166" r="39109" t="35321"/>
          <a:stretch/>
        </p:blipFill>
        <p:spPr>
          <a:xfrm>
            <a:off x="15358488" y="2958993"/>
            <a:ext cx="1229602" cy="962326"/>
          </a:xfrm>
          <a:prstGeom prst="rect">
            <a:avLst/>
          </a:prstGeom>
          <a:noFill/>
          <a:ln>
            <a:noFill/>
          </a:ln>
        </p:spPr>
      </p:pic>
      <p:pic>
        <p:nvPicPr>
          <p:cNvPr id="263" name="Google Shape;263;p16"/>
          <p:cNvPicPr preferRelativeResize="0"/>
          <p:nvPr/>
        </p:nvPicPr>
        <p:blipFill rotWithShape="1">
          <a:blip r:embed="rId7">
            <a:alphaModFix/>
          </a:blip>
          <a:srcRect b="55323" l="54166" r="39109" t="35321"/>
          <a:stretch/>
        </p:blipFill>
        <p:spPr>
          <a:xfrm>
            <a:off x="15358488" y="3897756"/>
            <a:ext cx="1229602" cy="962326"/>
          </a:xfrm>
          <a:prstGeom prst="rect">
            <a:avLst/>
          </a:prstGeom>
          <a:noFill/>
          <a:ln>
            <a:noFill/>
          </a:ln>
        </p:spPr>
      </p:pic>
      <p:pic>
        <p:nvPicPr>
          <p:cNvPr id="264" name="Google Shape;264;p16"/>
          <p:cNvPicPr preferRelativeResize="0"/>
          <p:nvPr/>
        </p:nvPicPr>
        <p:blipFill rotWithShape="1">
          <a:blip r:embed="rId7">
            <a:alphaModFix/>
          </a:blip>
          <a:srcRect b="55323" l="54166" r="39109" t="35321"/>
          <a:stretch/>
        </p:blipFill>
        <p:spPr>
          <a:xfrm>
            <a:off x="15358488" y="4860081"/>
            <a:ext cx="1229602" cy="962326"/>
          </a:xfrm>
          <a:prstGeom prst="rect">
            <a:avLst/>
          </a:prstGeom>
          <a:noFill/>
          <a:ln>
            <a:noFill/>
          </a:ln>
        </p:spPr>
      </p:pic>
      <p:pic>
        <p:nvPicPr>
          <p:cNvPr id="265" name="Google Shape;265;p16"/>
          <p:cNvPicPr preferRelativeResize="0"/>
          <p:nvPr/>
        </p:nvPicPr>
        <p:blipFill rotWithShape="1">
          <a:blip r:embed="rId7">
            <a:alphaModFix/>
          </a:blip>
          <a:srcRect b="55323" l="54166" r="39109" t="35321"/>
          <a:stretch/>
        </p:blipFill>
        <p:spPr>
          <a:xfrm>
            <a:off x="15358488" y="6870881"/>
            <a:ext cx="1229602" cy="9623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