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nton"/>
      <p:regular r:id="rId21"/>
    </p:embeddedFont>
    <p:embeddedFont>
      <p:font typeface="Poppi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font" Target="fonts/Anton-regular.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256EFF"/>
        </a:solidFill>
      </p:bgPr>
    </p:bg>
    <p:spTree>
      <p:nvGrpSpPr>
        <p:cNvPr id="11" name="Shape 11"/>
        <p:cNvGrpSpPr/>
        <p:nvPr/>
      </p:nvGrpSpPr>
      <p:grpSpPr>
        <a:xfrm>
          <a:off x="0" y="0"/>
          <a:ext cx="0" cy="0"/>
          <a:chOff x="0" y="0"/>
          <a:chExt cx="0" cy="0"/>
        </a:xfrm>
      </p:grpSpPr>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4">
  <p:cSld name="BLANK_5_4">
    <p:bg>
      <p:bgPr>
        <a:solidFill>
          <a:srgbClr val="256EFF"/>
        </a:solidFill>
      </p:bgPr>
    </p:bg>
    <p:spTree>
      <p:nvGrpSpPr>
        <p:cNvPr id="136" name="Shape 136"/>
        <p:cNvGrpSpPr/>
        <p:nvPr/>
      </p:nvGrpSpPr>
      <p:grpSpPr>
        <a:xfrm>
          <a:off x="0" y="0"/>
          <a:ext cx="0" cy="0"/>
          <a:chOff x="0" y="0"/>
          <a:chExt cx="0" cy="0"/>
        </a:xfrm>
      </p:grpSpPr>
      <p:sp>
        <p:nvSpPr>
          <p:cNvPr id="137" name="Google Shape;137;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38" name="Google Shape;138;p11"/>
          <p:cNvGrpSpPr/>
          <p:nvPr/>
        </p:nvGrpSpPr>
        <p:grpSpPr>
          <a:xfrm>
            <a:off x="566116" y="446304"/>
            <a:ext cx="2127161" cy="9280944"/>
            <a:chOff x="0" y="-38100"/>
            <a:chExt cx="505516" cy="2205600"/>
          </a:xfrm>
        </p:grpSpPr>
        <p:sp>
          <p:nvSpPr>
            <p:cNvPr id="139" name="Google Shape;139;p11"/>
            <p:cNvSpPr/>
            <p:nvPr/>
          </p:nvSpPr>
          <p:spPr>
            <a:xfrm>
              <a:off x="0" y="0"/>
              <a:ext cx="505516" cy="2167467"/>
            </a:xfrm>
            <a:custGeom>
              <a:rect b="b" l="l" r="r" t="t"/>
              <a:pathLst>
                <a:path extrusionOk="0" h="2167467" w="505516">
                  <a:moveTo>
                    <a:pt x="0" y="0"/>
                  </a:moveTo>
                  <a:lnTo>
                    <a:pt x="505516" y="0"/>
                  </a:lnTo>
                  <a:lnTo>
                    <a:pt x="505516" y="2167467"/>
                  </a:lnTo>
                  <a:lnTo>
                    <a:pt x="0" y="2167467"/>
                  </a:lnTo>
                  <a:close/>
                </a:path>
              </a:pathLst>
            </a:custGeom>
            <a:solidFill>
              <a:srgbClr val="41FC80"/>
            </a:solidFill>
            <a:ln cap="sq" cmpd="sng" w="57150">
              <a:solidFill>
                <a:srgbClr val="000000"/>
              </a:solidFill>
              <a:prstDash val="solid"/>
              <a:miter lim="8000"/>
              <a:headEnd len="sm" w="sm" type="none"/>
              <a:tailEnd len="sm" w="sm" type="none"/>
            </a:ln>
          </p:spPr>
        </p:sp>
        <p:sp>
          <p:nvSpPr>
            <p:cNvPr id="140" name="Google Shape;140;p11"/>
            <p:cNvSpPr txBox="1"/>
            <p:nvPr/>
          </p:nvSpPr>
          <p:spPr>
            <a:xfrm>
              <a:off x="0" y="-38100"/>
              <a:ext cx="505500" cy="2205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1"/>
          <p:cNvGrpSpPr/>
          <p:nvPr/>
        </p:nvGrpSpPr>
        <p:grpSpPr>
          <a:xfrm>
            <a:off x="12523151" y="461963"/>
            <a:ext cx="5131522" cy="9265195"/>
            <a:chOff x="0" y="-38100"/>
            <a:chExt cx="1351503" cy="2440200"/>
          </a:xfrm>
        </p:grpSpPr>
        <p:sp>
          <p:nvSpPr>
            <p:cNvPr id="142" name="Google Shape;142;p11"/>
            <p:cNvSpPr/>
            <p:nvPr/>
          </p:nvSpPr>
          <p:spPr>
            <a:xfrm>
              <a:off x="0" y="0"/>
              <a:ext cx="1351503" cy="2402091"/>
            </a:xfrm>
            <a:custGeom>
              <a:rect b="b" l="l" r="r" t="t"/>
              <a:pathLst>
                <a:path extrusionOk="0" h="2402091" w="1351503">
                  <a:moveTo>
                    <a:pt x="0" y="0"/>
                  </a:moveTo>
                  <a:lnTo>
                    <a:pt x="1351503" y="0"/>
                  </a:lnTo>
                  <a:lnTo>
                    <a:pt x="1351503" y="2402091"/>
                  </a:lnTo>
                  <a:lnTo>
                    <a:pt x="0" y="2402091"/>
                  </a:lnTo>
                  <a:close/>
                </a:path>
              </a:pathLst>
            </a:custGeom>
            <a:solidFill>
              <a:srgbClr val="F1B5DB"/>
            </a:solidFill>
            <a:ln cap="sq" cmpd="sng" w="57150">
              <a:solidFill>
                <a:srgbClr val="000000"/>
              </a:solidFill>
              <a:prstDash val="solid"/>
              <a:miter lim="8000"/>
              <a:headEnd len="sm" w="sm" type="none"/>
              <a:tailEnd len="sm" w="sm" type="none"/>
            </a:ln>
          </p:spPr>
        </p:sp>
        <p:sp>
          <p:nvSpPr>
            <p:cNvPr id="143" name="Google Shape;143;p11"/>
            <p:cNvSpPr txBox="1"/>
            <p:nvPr/>
          </p:nvSpPr>
          <p:spPr>
            <a:xfrm>
              <a:off x="0" y="-38100"/>
              <a:ext cx="1351500" cy="2440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6">
  <p:cSld name="BLANK_6">
    <p:bg>
      <p:bgPr>
        <a:solidFill>
          <a:srgbClr val="256EFF"/>
        </a:solidFill>
      </p:bgPr>
    </p:bg>
    <p:spTree>
      <p:nvGrpSpPr>
        <p:cNvPr id="144" name="Shape 144"/>
        <p:cNvGrpSpPr/>
        <p:nvPr/>
      </p:nvGrpSpPr>
      <p:grpSpPr>
        <a:xfrm>
          <a:off x="0" y="0"/>
          <a:ext cx="0" cy="0"/>
          <a:chOff x="0" y="0"/>
          <a:chExt cx="0" cy="0"/>
        </a:xfrm>
      </p:grpSpPr>
      <p:sp>
        <p:nvSpPr>
          <p:cNvPr id="145" name="Google Shape;145;p12"/>
          <p:cNvSpPr/>
          <p:nvPr>
            <p:ph idx="2" type="pic"/>
          </p:nvPr>
        </p:nvSpPr>
        <p:spPr>
          <a:xfrm>
            <a:off x="599600" y="717175"/>
            <a:ext cx="5498400" cy="4298100"/>
          </a:xfrm>
          <a:prstGeom prst="rect">
            <a:avLst/>
          </a:prstGeom>
          <a:noFill/>
          <a:ln>
            <a:noFill/>
          </a:ln>
        </p:spPr>
      </p:sp>
      <p:sp>
        <p:nvSpPr>
          <p:cNvPr id="146" name="Google Shape;146;p12"/>
          <p:cNvSpPr/>
          <p:nvPr>
            <p:ph idx="3" type="pic"/>
          </p:nvPr>
        </p:nvSpPr>
        <p:spPr>
          <a:xfrm>
            <a:off x="599600" y="5271750"/>
            <a:ext cx="5498400" cy="4298100"/>
          </a:xfrm>
          <a:prstGeom prst="rect">
            <a:avLst/>
          </a:prstGeom>
          <a:noFill/>
          <a:ln>
            <a:noFill/>
          </a:ln>
        </p:spPr>
      </p:sp>
      <p:sp>
        <p:nvSpPr>
          <p:cNvPr id="147" name="Google Shape;147;p12"/>
          <p:cNvSpPr/>
          <p:nvPr>
            <p:ph idx="4" type="pic"/>
          </p:nvPr>
        </p:nvSpPr>
        <p:spPr>
          <a:xfrm>
            <a:off x="6394800" y="717150"/>
            <a:ext cx="5498400" cy="4298100"/>
          </a:xfrm>
          <a:prstGeom prst="rect">
            <a:avLst/>
          </a:prstGeom>
          <a:noFill/>
          <a:ln>
            <a:noFill/>
          </a:ln>
        </p:spPr>
      </p:sp>
      <p:sp>
        <p:nvSpPr>
          <p:cNvPr id="148" name="Google Shape;148;p12"/>
          <p:cNvSpPr/>
          <p:nvPr>
            <p:ph idx="5" type="pic"/>
          </p:nvPr>
        </p:nvSpPr>
        <p:spPr>
          <a:xfrm>
            <a:off x="6394800" y="5271725"/>
            <a:ext cx="5498400" cy="4298100"/>
          </a:xfrm>
          <a:prstGeom prst="rect">
            <a:avLst/>
          </a:prstGeom>
          <a:noFill/>
          <a:ln>
            <a:noFill/>
          </a:ln>
        </p:spPr>
      </p:sp>
      <p:sp>
        <p:nvSpPr>
          <p:cNvPr id="149" name="Google Shape;149;p12"/>
          <p:cNvSpPr/>
          <p:nvPr>
            <p:ph idx="6" type="pic"/>
          </p:nvPr>
        </p:nvSpPr>
        <p:spPr>
          <a:xfrm>
            <a:off x="12143325" y="677738"/>
            <a:ext cx="5498400" cy="4298100"/>
          </a:xfrm>
          <a:prstGeom prst="rect">
            <a:avLst/>
          </a:prstGeom>
          <a:noFill/>
          <a:ln>
            <a:noFill/>
          </a:ln>
        </p:spPr>
      </p:sp>
      <p:sp>
        <p:nvSpPr>
          <p:cNvPr id="150" name="Google Shape;150;p12"/>
          <p:cNvSpPr/>
          <p:nvPr>
            <p:ph idx="7" type="pic"/>
          </p:nvPr>
        </p:nvSpPr>
        <p:spPr>
          <a:xfrm>
            <a:off x="12143325" y="5232313"/>
            <a:ext cx="5498400" cy="42981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p:cSld name="BLANK_7">
    <p:bg>
      <p:bgPr>
        <a:solidFill>
          <a:srgbClr val="256EFF"/>
        </a:solidFill>
      </p:bgPr>
    </p:bg>
    <p:spTree>
      <p:nvGrpSpPr>
        <p:cNvPr id="151" name="Shape 151"/>
        <p:cNvGrpSpPr/>
        <p:nvPr/>
      </p:nvGrpSpPr>
      <p:grpSpPr>
        <a:xfrm>
          <a:off x="0" y="0"/>
          <a:ext cx="0" cy="0"/>
          <a:chOff x="0" y="0"/>
          <a:chExt cx="0" cy="0"/>
        </a:xfrm>
      </p:grpSpPr>
      <p:sp>
        <p:nvSpPr>
          <p:cNvPr id="152" name="Google Shape;152;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53" name="Google Shape;153;p13"/>
          <p:cNvGrpSpPr/>
          <p:nvPr/>
        </p:nvGrpSpPr>
        <p:grpSpPr>
          <a:xfrm>
            <a:off x="566116" y="461963"/>
            <a:ext cx="17088636" cy="2569017"/>
            <a:chOff x="0" y="-38100"/>
            <a:chExt cx="4500681" cy="676609"/>
          </a:xfrm>
        </p:grpSpPr>
        <p:sp>
          <p:nvSpPr>
            <p:cNvPr id="154" name="Google Shape;154;p13"/>
            <p:cNvSpPr/>
            <p:nvPr/>
          </p:nvSpPr>
          <p:spPr>
            <a:xfrm>
              <a:off x="0" y="0"/>
              <a:ext cx="4500681" cy="638509"/>
            </a:xfrm>
            <a:custGeom>
              <a:rect b="b" l="l" r="r" t="t"/>
              <a:pathLst>
                <a:path extrusionOk="0" h="638509" w="4500681">
                  <a:moveTo>
                    <a:pt x="0" y="0"/>
                  </a:moveTo>
                  <a:lnTo>
                    <a:pt x="4500681" y="0"/>
                  </a:lnTo>
                  <a:lnTo>
                    <a:pt x="4500681" y="638509"/>
                  </a:lnTo>
                  <a:lnTo>
                    <a:pt x="0" y="638509"/>
                  </a:lnTo>
                  <a:close/>
                </a:path>
              </a:pathLst>
            </a:custGeom>
            <a:solidFill>
              <a:srgbClr val="CFFF73"/>
            </a:solidFill>
            <a:ln cap="sq" cmpd="sng" w="57150">
              <a:solidFill>
                <a:srgbClr val="000000"/>
              </a:solidFill>
              <a:prstDash val="solid"/>
              <a:miter lim="8000"/>
              <a:headEnd len="sm" w="sm" type="none"/>
              <a:tailEnd len="sm" w="sm" type="none"/>
            </a:ln>
          </p:spPr>
        </p:sp>
        <p:sp>
          <p:nvSpPr>
            <p:cNvPr id="155" name="Google Shape;155;p13"/>
            <p:cNvSpPr txBox="1"/>
            <p:nvPr/>
          </p:nvSpPr>
          <p:spPr>
            <a:xfrm>
              <a:off x="0" y="-38100"/>
              <a:ext cx="45006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13"/>
          <p:cNvGrpSpPr/>
          <p:nvPr/>
        </p:nvGrpSpPr>
        <p:grpSpPr>
          <a:xfrm>
            <a:off x="561306" y="3103256"/>
            <a:ext cx="5487889" cy="6510460"/>
            <a:chOff x="0" y="-38100"/>
            <a:chExt cx="1172100" cy="1390500"/>
          </a:xfrm>
        </p:grpSpPr>
        <p:sp>
          <p:nvSpPr>
            <p:cNvPr id="157" name="Google Shape;157;p13"/>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41FC80"/>
            </a:solidFill>
            <a:ln cap="sq" cmpd="sng" w="57150">
              <a:solidFill>
                <a:srgbClr val="000000"/>
              </a:solidFill>
              <a:prstDash val="solid"/>
              <a:miter lim="8000"/>
              <a:headEnd len="sm" w="sm" type="none"/>
              <a:tailEnd len="sm" w="sm" type="none"/>
            </a:ln>
          </p:spPr>
        </p:sp>
        <p:sp>
          <p:nvSpPr>
            <p:cNvPr id="158" name="Google Shape;158;p13"/>
            <p:cNvSpPr txBox="1"/>
            <p:nvPr/>
          </p:nvSpPr>
          <p:spPr>
            <a:xfrm>
              <a:off x="0" y="-38100"/>
              <a:ext cx="1172100" cy="13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3"/>
          <p:cNvGrpSpPr/>
          <p:nvPr/>
        </p:nvGrpSpPr>
        <p:grpSpPr>
          <a:xfrm>
            <a:off x="6364129" y="3138325"/>
            <a:ext cx="5487889" cy="6510460"/>
            <a:chOff x="0" y="-38100"/>
            <a:chExt cx="1172100" cy="1390500"/>
          </a:xfrm>
        </p:grpSpPr>
        <p:sp>
          <p:nvSpPr>
            <p:cNvPr id="160" name="Google Shape;160;p13"/>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F1B5DB"/>
            </a:solidFill>
            <a:ln cap="sq" cmpd="sng" w="57150">
              <a:solidFill>
                <a:srgbClr val="000000"/>
              </a:solidFill>
              <a:prstDash val="solid"/>
              <a:miter lim="8000"/>
              <a:headEnd len="sm" w="sm" type="none"/>
              <a:tailEnd len="sm" w="sm" type="none"/>
            </a:ln>
          </p:spPr>
        </p:sp>
        <p:sp>
          <p:nvSpPr>
            <p:cNvPr id="161" name="Google Shape;161;p13"/>
            <p:cNvSpPr txBox="1"/>
            <p:nvPr/>
          </p:nvSpPr>
          <p:spPr>
            <a:xfrm>
              <a:off x="0" y="-38100"/>
              <a:ext cx="1172100" cy="13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3"/>
          <p:cNvGrpSpPr/>
          <p:nvPr/>
        </p:nvGrpSpPr>
        <p:grpSpPr>
          <a:xfrm>
            <a:off x="12166951" y="3138325"/>
            <a:ext cx="5487889" cy="6510460"/>
            <a:chOff x="0" y="-38100"/>
            <a:chExt cx="1172100" cy="1390500"/>
          </a:xfrm>
        </p:grpSpPr>
        <p:sp>
          <p:nvSpPr>
            <p:cNvPr id="163" name="Google Shape;163;p13"/>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FFEC69"/>
            </a:solidFill>
            <a:ln cap="sq" cmpd="sng" w="57150">
              <a:solidFill>
                <a:srgbClr val="000000"/>
              </a:solidFill>
              <a:prstDash val="solid"/>
              <a:miter lim="8000"/>
              <a:headEnd len="sm" w="sm" type="none"/>
              <a:tailEnd len="sm" w="sm" type="none"/>
            </a:ln>
          </p:spPr>
        </p:sp>
        <p:sp>
          <p:nvSpPr>
            <p:cNvPr id="164" name="Google Shape;164;p13"/>
            <p:cNvSpPr txBox="1"/>
            <p:nvPr/>
          </p:nvSpPr>
          <p:spPr>
            <a:xfrm>
              <a:off x="0" y="-38100"/>
              <a:ext cx="1172100" cy="1390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3"/>
          <p:cNvSpPr/>
          <p:nvPr/>
        </p:nvSpPr>
        <p:spPr>
          <a:xfrm>
            <a:off x="15772083" y="874257"/>
            <a:ext cx="1487217" cy="1889074"/>
          </a:xfrm>
          <a:custGeom>
            <a:rect b="b" l="l" r="r" t="t"/>
            <a:pathLst>
              <a:path extrusionOk="0" h="1889074" w="1487217">
                <a:moveTo>
                  <a:pt x="0" y="0"/>
                </a:moveTo>
                <a:lnTo>
                  <a:pt x="1487217" y="0"/>
                </a:lnTo>
                <a:lnTo>
                  <a:pt x="1487217" y="1889074"/>
                </a:lnTo>
                <a:lnTo>
                  <a:pt x="0" y="1889074"/>
                </a:lnTo>
                <a:lnTo>
                  <a:pt x="0" y="0"/>
                </a:lnTo>
                <a:close/>
              </a:path>
            </a:pathLst>
          </a:custGeom>
          <a:blipFill rotWithShape="1">
            <a:blip r:embed="rId2">
              <a:alphaModFix/>
            </a:blip>
            <a:stretch>
              <a:fillRect b="0" l="0" r="0" t="0"/>
            </a:stretch>
          </a:blipFill>
          <a:ln>
            <a:noFill/>
          </a:ln>
        </p:spPr>
      </p:sp>
      <p:sp>
        <p:nvSpPr>
          <p:cNvPr id="166" name="Google Shape;166;p13"/>
          <p:cNvSpPr/>
          <p:nvPr/>
        </p:nvSpPr>
        <p:spPr>
          <a:xfrm>
            <a:off x="1081829" y="874257"/>
            <a:ext cx="1586822" cy="1889074"/>
          </a:xfrm>
          <a:custGeom>
            <a:rect b="b" l="l" r="r" t="t"/>
            <a:pathLst>
              <a:path extrusionOk="0" h="1889074" w="1586822">
                <a:moveTo>
                  <a:pt x="0" y="0"/>
                </a:moveTo>
                <a:lnTo>
                  <a:pt x="1586823" y="0"/>
                </a:lnTo>
                <a:lnTo>
                  <a:pt x="1586823" y="1889074"/>
                </a:lnTo>
                <a:lnTo>
                  <a:pt x="0" y="188907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1">
  <p:cSld name="BLANK_7_1">
    <p:bg>
      <p:bgPr>
        <a:solidFill>
          <a:srgbClr val="256EFF"/>
        </a:solidFill>
      </p:bgPr>
    </p:bg>
    <p:spTree>
      <p:nvGrpSpPr>
        <p:cNvPr id="167" name="Shape 167"/>
        <p:cNvGrpSpPr/>
        <p:nvPr/>
      </p:nvGrpSpPr>
      <p:grpSpPr>
        <a:xfrm>
          <a:off x="0" y="0"/>
          <a:ext cx="0" cy="0"/>
          <a:chOff x="0" y="0"/>
          <a:chExt cx="0" cy="0"/>
        </a:xfrm>
      </p:grpSpPr>
      <p:grpSp>
        <p:nvGrpSpPr>
          <p:cNvPr id="168" name="Google Shape;168;p14"/>
          <p:cNvGrpSpPr/>
          <p:nvPr/>
        </p:nvGrpSpPr>
        <p:grpSpPr>
          <a:xfrm>
            <a:off x="566116" y="461963"/>
            <a:ext cx="8047530" cy="1330756"/>
            <a:chOff x="0" y="-38100"/>
            <a:chExt cx="2119500" cy="350485"/>
          </a:xfrm>
        </p:grpSpPr>
        <p:sp>
          <p:nvSpPr>
            <p:cNvPr id="169" name="Google Shape;169;p14"/>
            <p:cNvSpPr/>
            <p:nvPr/>
          </p:nvSpPr>
          <p:spPr>
            <a:xfrm>
              <a:off x="0" y="0"/>
              <a:ext cx="2119403" cy="312385"/>
            </a:xfrm>
            <a:custGeom>
              <a:rect b="b" l="l" r="r" t="t"/>
              <a:pathLst>
                <a:path extrusionOk="0" h="312385" w="2119403">
                  <a:moveTo>
                    <a:pt x="0" y="0"/>
                  </a:moveTo>
                  <a:lnTo>
                    <a:pt x="2119403" y="0"/>
                  </a:lnTo>
                  <a:lnTo>
                    <a:pt x="2119403" y="312385"/>
                  </a:lnTo>
                  <a:lnTo>
                    <a:pt x="0" y="312385"/>
                  </a:lnTo>
                  <a:close/>
                </a:path>
              </a:pathLst>
            </a:custGeom>
            <a:solidFill>
              <a:srgbClr val="DFFD6E"/>
            </a:solidFill>
            <a:ln cap="sq" cmpd="sng" w="57150">
              <a:solidFill>
                <a:srgbClr val="000000"/>
              </a:solidFill>
              <a:prstDash val="solid"/>
              <a:miter lim="8000"/>
              <a:headEnd len="sm" w="sm" type="none"/>
              <a:tailEnd len="sm" w="sm" type="none"/>
            </a:ln>
          </p:spPr>
        </p:sp>
        <p:sp>
          <p:nvSpPr>
            <p:cNvPr id="170" name="Google Shape;170;p14"/>
            <p:cNvSpPr txBox="1"/>
            <p:nvPr/>
          </p:nvSpPr>
          <p:spPr>
            <a:xfrm>
              <a:off x="0" y="-38100"/>
              <a:ext cx="2119500" cy="350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4"/>
          <p:cNvGrpSpPr/>
          <p:nvPr/>
        </p:nvGrpSpPr>
        <p:grpSpPr>
          <a:xfrm>
            <a:off x="9003751" y="461963"/>
            <a:ext cx="8651237" cy="9265195"/>
            <a:chOff x="0" y="-38100"/>
            <a:chExt cx="2278500" cy="2440200"/>
          </a:xfrm>
        </p:grpSpPr>
        <p:sp>
          <p:nvSpPr>
            <p:cNvPr id="172" name="Google Shape;172;p14"/>
            <p:cNvSpPr/>
            <p:nvPr/>
          </p:nvSpPr>
          <p:spPr>
            <a:xfrm>
              <a:off x="0" y="0"/>
              <a:ext cx="2278423" cy="2402091"/>
            </a:xfrm>
            <a:custGeom>
              <a:rect b="b" l="l" r="r" t="t"/>
              <a:pathLst>
                <a:path extrusionOk="0" h="2402091" w="2278423">
                  <a:moveTo>
                    <a:pt x="0" y="0"/>
                  </a:moveTo>
                  <a:lnTo>
                    <a:pt x="2278423" y="0"/>
                  </a:lnTo>
                  <a:lnTo>
                    <a:pt x="2278423" y="2402091"/>
                  </a:lnTo>
                  <a:lnTo>
                    <a:pt x="0" y="2402091"/>
                  </a:lnTo>
                  <a:close/>
                </a:path>
              </a:pathLst>
            </a:custGeom>
            <a:solidFill>
              <a:srgbClr val="FFEC69"/>
            </a:solidFill>
            <a:ln cap="sq" cmpd="sng" w="57150">
              <a:solidFill>
                <a:srgbClr val="000000"/>
              </a:solidFill>
              <a:prstDash val="solid"/>
              <a:miter lim="8000"/>
              <a:headEnd len="sm" w="sm" type="none"/>
              <a:tailEnd len="sm" w="sm" type="none"/>
            </a:ln>
          </p:spPr>
        </p:sp>
        <p:sp>
          <p:nvSpPr>
            <p:cNvPr id="173" name="Google Shape;173;p14"/>
            <p:cNvSpPr txBox="1"/>
            <p:nvPr/>
          </p:nvSpPr>
          <p:spPr>
            <a:xfrm>
              <a:off x="0" y="-38100"/>
              <a:ext cx="2278500" cy="2440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14"/>
          <p:cNvGrpSpPr/>
          <p:nvPr/>
        </p:nvGrpSpPr>
        <p:grpSpPr>
          <a:xfrm>
            <a:off x="566116" y="2035946"/>
            <a:ext cx="8047530" cy="2569017"/>
            <a:chOff x="0" y="-38100"/>
            <a:chExt cx="2119500" cy="676609"/>
          </a:xfrm>
        </p:grpSpPr>
        <p:sp>
          <p:nvSpPr>
            <p:cNvPr id="175" name="Google Shape;175;p14"/>
            <p:cNvSpPr/>
            <p:nvPr/>
          </p:nvSpPr>
          <p:spPr>
            <a:xfrm>
              <a:off x="0" y="0"/>
              <a:ext cx="2119403" cy="638509"/>
            </a:xfrm>
            <a:custGeom>
              <a:rect b="b" l="l" r="r" t="t"/>
              <a:pathLst>
                <a:path extrusionOk="0" h="638509" w="2119403">
                  <a:moveTo>
                    <a:pt x="0" y="0"/>
                  </a:moveTo>
                  <a:lnTo>
                    <a:pt x="2119403" y="0"/>
                  </a:lnTo>
                  <a:lnTo>
                    <a:pt x="2119403" y="638509"/>
                  </a:lnTo>
                  <a:lnTo>
                    <a:pt x="0" y="638509"/>
                  </a:lnTo>
                  <a:close/>
                </a:path>
              </a:pathLst>
            </a:custGeom>
            <a:solidFill>
              <a:srgbClr val="41FC80"/>
            </a:solidFill>
            <a:ln cap="sq" cmpd="sng" w="57150">
              <a:solidFill>
                <a:srgbClr val="000000"/>
              </a:solidFill>
              <a:prstDash val="solid"/>
              <a:miter lim="8000"/>
              <a:headEnd len="sm" w="sm" type="none"/>
              <a:tailEnd len="sm" w="sm" type="none"/>
            </a:ln>
          </p:spPr>
        </p:sp>
        <p:sp>
          <p:nvSpPr>
            <p:cNvPr id="176" name="Google Shape;176;p14"/>
            <p:cNvSpPr txBox="1"/>
            <p:nvPr/>
          </p:nvSpPr>
          <p:spPr>
            <a:xfrm>
              <a:off x="0" y="-38100"/>
              <a:ext cx="21195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14"/>
          <p:cNvGrpSpPr/>
          <p:nvPr/>
        </p:nvGrpSpPr>
        <p:grpSpPr>
          <a:xfrm>
            <a:off x="566116" y="4850809"/>
            <a:ext cx="3828414" cy="4876359"/>
            <a:chOff x="0" y="-38100"/>
            <a:chExt cx="1008300" cy="1284300"/>
          </a:xfrm>
        </p:grpSpPr>
        <p:sp>
          <p:nvSpPr>
            <p:cNvPr id="178" name="Google Shape;178;p14"/>
            <p:cNvSpPr/>
            <p:nvPr/>
          </p:nvSpPr>
          <p:spPr>
            <a:xfrm>
              <a:off x="0" y="0"/>
              <a:ext cx="1008155" cy="1246181"/>
            </a:xfrm>
            <a:custGeom>
              <a:rect b="b" l="l" r="r" t="t"/>
              <a:pathLst>
                <a:path extrusionOk="0" h="1246181" w="1008155">
                  <a:moveTo>
                    <a:pt x="0" y="0"/>
                  </a:moveTo>
                  <a:lnTo>
                    <a:pt x="1008155" y="0"/>
                  </a:lnTo>
                  <a:lnTo>
                    <a:pt x="1008155" y="1246181"/>
                  </a:lnTo>
                  <a:lnTo>
                    <a:pt x="0" y="1246181"/>
                  </a:lnTo>
                  <a:close/>
                </a:path>
              </a:pathLst>
            </a:custGeom>
            <a:solidFill>
              <a:srgbClr val="FFFFFF"/>
            </a:solidFill>
            <a:ln cap="sq" cmpd="sng" w="57150">
              <a:solidFill>
                <a:srgbClr val="000000"/>
              </a:solidFill>
              <a:prstDash val="solid"/>
              <a:miter lim="8000"/>
              <a:headEnd len="sm" w="sm" type="none"/>
              <a:tailEnd len="sm" w="sm" type="none"/>
            </a:ln>
          </p:spPr>
        </p:sp>
        <p:sp>
          <p:nvSpPr>
            <p:cNvPr id="179" name="Google Shape;179;p14"/>
            <p:cNvSpPr txBox="1"/>
            <p:nvPr/>
          </p:nvSpPr>
          <p:spPr>
            <a:xfrm>
              <a:off x="0" y="-38100"/>
              <a:ext cx="1008300" cy="1284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14"/>
          <p:cNvGrpSpPr/>
          <p:nvPr/>
        </p:nvGrpSpPr>
        <p:grpSpPr>
          <a:xfrm>
            <a:off x="4785388" y="4850809"/>
            <a:ext cx="3828414" cy="4876359"/>
            <a:chOff x="0" y="-38100"/>
            <a:chExt cx="1008300" cy="1284300"/>
          </a:xfrm>
        </p:grpSpPr>
        <p:sp>
          <p:nvSpPr>
            <p:cNvPr id="181" name="Google Shape;181;p14"/>
            <p:cNvSpPr/>
            <p:nvPr/>
          </p:nvSpPr>
          <p:spPr>
            <a:xfrm>
              <a:off x="0" y="0"/>
              <a:ext cx="1008155" cy="1246181"/>
            </a:xfrm>
            <a:custGeom>
              <a:rect b="b" l="l" r="r" t="t"/>
              <a:pathLst>
                <a:path extrusionOk="0" h="1246181" w="1008155">
                  <a:moveTo>
                    <a:pt x="0" y="0"/>
                  </a:moveTo>
                  <a:lnTo>
                    <a:pt x="1008155" y="0"/>
                  </a:lnTo>
                  <a:lnTo>
                    <a:pt x="1008155" y="1246181"/>
                  </a:lnTo>
                  <a:lnTo>
                    <a:pt x="0" y="1246181"/>
                  </a:lnTo>
                  <a:close/>
                </a:path>
              </a:pathLst>
            </a:custGeom>
            <a:solidFill>
              <a:srgbClr val="F252AB"/>
            </a:solidFill>
            <a:ln cap="sq" cmpd="sng" w="57150">
              <a:solidFill>
                <a:srgbClr val="000000"/>
              </a:solidFill>
              <a:prstDash val="solid"/>
              <a:miter lim="8000"/>
              <a:headEnd len="sm" w="sm" type="none"/>
              <a:tailEnd len="sm" w="sm" type="none"/>
            </a:ln>
          </p:spPr>
        </p:sp>
        <p:sp>
          <p:nvSpPr>
            <p:cNvPr id="182" name="Google Shape;182;p14"/>
            <p:cNvSpPr txBox="1"/>
            <p:nvPr/>
          </p:nvSpPr>
          <p:spPr>
            <a:xfrm>
              <a:off x="0" y="-38100"/>
              <a:ext cx="1008300" cy="1284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7 1 1">
  <p:cSld name="BLANK_7_1_1">
    <p:bg>
      <p:bgPr>
        <a:solidFill>
          <a:srgbClr val="256EFF"/>
        </a:solidFill>
      </p:bgPr>
    </p:bg>
    <p:spTree>
      <p:nvGrpSpPr>
        <p:cNvPr id="183" name="Shape 183"/>
        <p:cNvGrpSpPr/>
        <p:nvPr/>
      </p:nvGrpSpPr>
      <p:grpSpPr>
        <a:xfrm>
          <a:off x="0" y="0"/>
          <a:ext cx="0" cy="0"/>
          <a:chOff x="0" y="0"/>
          <a:chExt cx="0" cy="0"/>
        </a:xfrm>
      </p:grpSpPr>
      <p:grpSp>
        <p:nvGrpSpPr>
          <p:cNvPr id="184" name="Google Shape;184;p15"/>
          <p:cNvGrpSpPr/>
          <p:nvPr/>
        </p:nvGrpSpPr>
        <p:grpSpPr>
          <a:xfrm>
            <a:off x="566116" y="461963"/>
            <a:ext cx="10412596" cy="4681578"/>
            <a:chOff x="0" y="-38100"/>
            <a:chExt cx="2742394" cy="1233000"/>
          </a:xfrm>
        </p:grpSpPr>
        <p:sp>
          <p:nvSpPr>
            <p:cNvPr id="185" name="Google Shape;185;p15"/>
            <p:cNvSpPr/>
            <p:nvPr/>
          </p:nvSpPr>
          <p:spPr>
            <a:xfrm>
              <a:off x="0" y="0"/>
              <a:ext cx="2742394" cy="1194897"/>
            </a:xfrm>
            <a:custGeom>
              <a:rect b="b" l="l" r="r" t="t"/>
              <a:pathLst>
                <a:path extrusionOk="0" h="1194897" w="2742394">
                  <a:moveTo>
                    <a:pt x="0" y="0"/>
                  </a:moveTo>
                  <a:lnTo>
                    <a:pt x="2742394" y="0"/>
                  </a:lnTo>
                  <a:lnTo>
                    <a:pt x="2742394" y="1194897"/>
                  </a:lnTo>
                  <a:lnTo>
                    <a:pt x="0" y="1194897"/>
                  </a:lnTo>
                  <a:close/>
                </a:path>
              </a:pathLst>
            </a:custGeom>
            <a:solidFill>
              <a:srgbClr val="CFFF73"/>
            </a:solidFill>
            <a:ln cap="sq" cmpd="sng" w="57150">
              <a:solidFill>
                <a:srgbClr val="000000"/>
              </a:solidFill>
              <a:prstDash val="solid"/>
              <a:miter lim="8000"/>
              <a:headEnd len="sm" w="sm" type="none"/>
              <a:tailEnd len="sm" w="sm" type="none"/>
            </a:ln>
          </p:spPr>
        </p:sp>
        <p:sp>
          <p:nvSpPr>
            <p:cNvPr id="186" name="Google Shape;186;p15"/>
            <p:cNvSpPr txBox="1"/>
            <p:nvPr/>
          </p:nvSpPr>
          <p:spPr>
            <a:xfrm>
              <a:off x="0" y="-38100"/>
              <a:ext cx="2742300" cy="123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7" name="Google Shape;187;p15"/>
          <p:cNvGrpSpPr/>
          <p:nvPr/>
        </p:nvGrpSpPr>
        <p:grpSpPr>
          <a:xfrm>
            <a:off x="9144000" y="5284588"/>
            <a:ext cx="8511131" cy="4442506"/>
            <a:chOff x="0" y="-38100"/>
            <a:chExt cx="2241600" cy="1170035"/>
          </a:xfrm>
        </p:grpSpPr>
        <p:sp>
          <p:nvSpPr>
            <p:cNvPr id="188" name="Google Shape;188;p15"/>
            <p:cNvSpPr/>
            <p:nvPr/>
          </p:nvSpPr>
          <p:spPr>
            <a:xfrm>
              <a:off x="0" y="0"/>
              <a:ext cx="2241485" cy="1131935"/>
            </a:xfrm>
            <a:custGeom>
              <a:rect b="b" l="l" r="r" t="t"/>
              <a:pathLst>
                <a:path extrusionOk="0" h="1131935" w="2241485">
                  <a:moveTo>
                    <a:pt x="0" y="0"/>
                  </a:moveTo>
                  <a:lnTo>
                    <a:pt x="2241485" y="0"/>
                  </a:lnTo>
                  <a:lnTo>
                    <a:pt x="2241485" y="1131935"/>
                  </a:lnTo>
                  <a:lnTo>
                    <a:pt x="0" y="1131935"/>
                  </a:lnTo>
                  <a:close/>
                </a:path>
              </a:pathLst>
            </a:custGeom>
            <a:solidFill>
              <a:srgbClr val="41FC80"/>
            </a:solidFill>
            <a:ln cap="sq" cmpd="sng" w="57150">
              <a:solidFill>
                <a:srgbClr val="000000"/>
              </a:solidFill>
              <a:prstDash val="solid"/>
              <a:miter lim="8000"/>
              <a:headEnd len="sm" w="sm" type="none"/>
              <a:tailEnd len="sm" w="sm" type="none"/>
            </a:ln>
          </p:spPr>
        </p:sp>
        <p:sp>
          <p:nvSpPr>
            <p:cNvPr id="189" name="Google Shape;189;p15"/>
            <p:cNvSpPr txBox="1"/>
            <p:nvPr/>
          </p:nvSpPr>
          <p:spPr>
            <a:xfrm>
              <a:off x="0" y="-38100"/>
              <a:ext cx="2241600" cy="117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0" name="Google Shape;190;p15"/>
          <p:cNvGrpSpPr/>
          <p:nvPr/>
        </p:nvGrpSpPr>
        <p:grpSpPr>
          <a:xfrm>
            <a:off x="11319611" y="461963"/>
            <a:ext cx="6335507" cy="3451895"/>
            <a:chOff x="0" y="-38100"/>
            <a:chExt cx="1668600" cy="909135"/>
          </a:xfrm>
        </p:grpSpPr>
        <p:sp>
          <p:nvSpPr>
            <p:cNvPr id="191" name="Google Shape;191;p15"/>
            <p:cNvSpPr/>
            <p:nvPr/>
          </p:nvSpPr>
          <p:spPr>
            <a:xfrm>
              <a:off x="0" y="0"/>
              <a:ext cx="1668485" cy="871035"/>
            </a:xfrm>
            <a:custGeom>
              <a:rect b="b" l="l" r="r" t="t"/>
              <a:pathLst>
                <a:path extrusionOk="0" h="871035" w="1668485">
                  <a:moveTo>
                    <a:pt x="0" y="0"/>
                  </a:moveTo>
                  <a:lnTo>
                    <a:pt x="1668485" y="0"/>
                  </a:lnTo>
                  <a:lnTo>
                    <a:pt x="1668485" y="871035"/>
                  </a:lnTo>
                  <a:lnTo>
                    <a:pt x="0" y="871035"/>
                  </a:lnTo>
                  <a:close/>
                </a:path>
              </a:pathLst>
            </a:custGeom>
            <a:solidFill>
              <a:srgbClr val="FFEC69"/>
            </a:solidFill>
            <a:ln cap="sq" cmpd="sng" w="57150">
              <a:solidFill>
                <a:srgbClr val="000000"/>
              </a:solidFill>
              <a:prstDash val="solid"/>
              <a:miter lim="8000"/>
              <a:headEnd len="sm" w="sm" type="none"/>
              <a:tailEnd len="sm" w="sm" type="none"/>
            </a:ln>
          </p:spPr>
        </p:sp>
        <p:sp>
          <p:nvSpPr>
            <p:cNvPr id="192" name="Google Shape;192;p15"/>
            <p:cNvSpPr txBox="1"/>
            <p:nvPr/>
          </p:nvSpPr>
          <p:spPr>
            <a:xfrm>
              <a:off x="0" y="-38100"/>
              <a:ext cx="1668600" cy="90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5"/>
          <p:cNvGrpSpPr/>
          <p:nvPr/>
        </p:nvGrpSpPr>
        <p:grpSpPr>
          <a:xfrm>
            <a:off x="566116" y="5284588"/>
            <a:ext cx="8206999" cy="4442506"/>
            <a:chOff x="0" y="-38100"/>
            <a:chExt cx="2161500" cy="1170035"/>
          </a:xfrm>
        </p:grpSpPr>
        <p:sp>
          <p:nvSpPr>
            <p:cNvPr id="194" name="Google Shape;194;p15"/>
            <p:cNvSpPr/>
            <p:nvPr/>
          </p:nvSpPr>
          <p:spPr>
            <a:xfrm>
              <a:off x="0" y="0"/>
              <a:ext cx="2161359" cy="1131935"/>
            </a:xfrm>
            <a:custGeom>
              <a:rect b="b" l="l" r="r" t="t"/>
              <a:pathLst>
                <a:path extrusionOk="0" h="1131935" w="2161359">
                  <a:moveTo>
                    <a:pt x="0" y="0"/>
                  </a:moveTo>
                  <a:lnTo>
                    <a:pt x="2161359" y="0"/>
                  </a:lnTo>
                  <a:lnTo>
                    <a:pt x="2161359" y="1131935"/>
                  </a:lnTo>
                  <a:lnTo>
                    <a:pt x="0" y="1131935"/>
                  </a:lnTo>
                  <a:close/>
                </a:path>
              </a:pathLst>
            </a:custGeom>
            <a:solidFill>
              <a:srgbClr val="F252AB"/>
            </a:solidFill>
            <a:ln cap="sq" cmpd="sng" w="57150">
              <a:solidFill>
                <a:srgbClr val="000000"/>
              </a:solidFill>
              <a:prstDash val="solid"/>
              <a:miter lim="8000"/>
              <a:headEnd len="sm" w="sm" type="none"/>
              <a:tailEnd len="sm" w="sm" type="none"/>
            </a:ln>
          </p:spPr>
        </p:sp>
        <p:sp>
          <p:nvSpPr>
            <p:cNvPr id="195" name="Google Shape;195;p15"/>
            <p:cNvSpPr txBox="1"/>
            <p:nvPr/>
          </p:nvSpPr>
          <p:spPr>
            <a:xfrm>
              <a:off x="0" y="-38100"/>
              <a:ext cx="2161500" cy="117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6" name="Google Shape;196;p15"/>
          <p:cNvGrpSpPr/>
          <p:nvPr/>
        </p:nvGrpSpPr>
        <p:grpSpPr>
          <a:xfrm>
            <a:off x="11319611" y="4055708"/>
            <a:ext cx="6335507" cy="1087011"/>
            <a:chOff x="0" y="-38100"/>
            <a:chExt cx="1668600" cy="286289"/>
          </a:xfrm>
        </p:grpSpPr>
        <p:sp>
          <p:nvSpPr>
            <p:cNvPr id="197" name="Google Shape;197;p15"/>
            <p:cNvSpPr/>
            <p:nvPr/>
          </p:nvSpPr>
          <p:spPr>
            <a:xfrm>
              <a:off x="0" y="0"/>
              <a:ext cx="1668485" cy="248189"/>
            </a:xfrm>
            <a:custGeom>
              <a:rect b="b" l="l" r="r" t="t"/>
              <a:pathLst>
                <a:path extrusionOk="0" h="248189" w="1668485">
                  <a:moveTo>
                    <a:pt x="0" y="0"/>
                  </a:moveTo>
                  <a:lnTo>
                    <a:pt x="1668485" y="0"/>
                  </a:lnTo>
                  <a:lnTo>
                    <a:pt x="1668485" y="248189"/>
                  </a:lnTo>
                  <a:lnTo>
                    <a:pt x="0" y="248189"/>
                  </a:lnTo>
                  <a:close/>
                </a:path>
              </a:pathLst>
            </a:custGeom>
            <a:solidFill>
              <a:srgbClr val="FFFFFF"/>
            </a:solidFill>
            <a:ln cap="sq" cmpd="sng" w="57150">
              <a:solidFill>
                <a:srgbClr val="000000"/>
              </a:solidFill>
              <a:prstDash val="solid"/>
              <a:miter lim="8000"/>
              <a:headEnd len="sm" w="sm" type="none"/>
              <a:tailEnd len="sm" w="sm" type="none"/>
            </a:ln>
          </p:spPr>
        </p:sp>
        <p:sp>
          <p:nvSpPr>
            <p:cNvPr id="198" name="Google Shape;198;p15"/>
            <p:cNvSpPr txBox="1"/>
            <p:nvPr/>
          </p:nvSpPr>
          <p:spPr>
            <a:xfrm>
              <a:off x="0" y="-38100"/>
              <a:ext cx="1668600" cy="286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9" name="Google Shape;199;p15"/>
          <p:cNvSpPr/>
          <p:nvPr/>
        </p:nvSpPr>
        <p:spPr>
          <a:xfrm>
            <a:off x="12420261" y="892342"/>
            <a:ext cx="4133728" cy="2735776"/>
          </a:xfrm>
          <a:custGeom>
            <a:rect b="b" l="l" r="r" t="t"/>
            <a:pathLst>
              <a:path extrusionOk="0" h="2735776" w="4133728">
                <a:moveTo>
                  <a:pt x="0" y="0"/>
                </a:moveTo>
                <a:lnTo>
                  <a:pt x="4133727" y="0"/>
                </a:lnTo>
                <a:lnTo>
                  <a:pt x="4133727" y="2735776"/>
                </a:lnTo>
                <a:lnTo>
                  <a:pt x="0" y="2735776"/>
                </a:lnTo>
                <a:lnTo>
                  <a:pt x="0" y="0"/>
                </a:lnTo>
                <a:close/>
              </a:path>
            </a:pathLst>
          </a:custGeom>
          <a:blipFill rotWithShape="1">
            <a:blip r:embed="rId2">
              <a:alphaModFix/>
            </a:blip>
            <a:stretch>
              <a:fillRect b="0" l="0" r="0" t="0"/>
            </a:stretch>
          </a:blipFill>
          <a:ln>
            <a:noFill/>
          </a:ln>
        </p:spPr>
      </p:sp>
      <p:sp>
        <p:nvSpPr>
          <p:cNvPr id="200" name="Google Shape;200;p15"/>
          <p:cNvSpPr/>
          <p:nvPr/>
        </p:nvSpPr>
        <p:spPr>
          <a:xfrm>
            <a:off x="1028700"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3">
              <a:alphaModFix/>
            </a:blip>
            <a:stretch>
              <a:fillRect b="0" l="0" r="0" t="0"/>
            </a:stretch>
          </a:blipFill>
          <a:ln>
            <a:noFill/>
          </a:ln>
        </p:spPr>
      </p:sp>
      <p:sp>
        <p:nvSpPr>
          <p:cNvPr id="201" name="Google Shape;201;p15"/>
          <p:cNvSpPr/>
          <p:nvPr/>
        </p:nvSpPr>
        <p:spPr>
          <a:xfrm>
            <a:off x="3365881"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3">
              <a:alphaModFix/>
            </a:blip>
            <a:stretch>
              <a:fillRect b="0" l="0" r="0" t="0"/>
            </a:stretch>
          </a:blipFill>
          <a:ln>
            <a:noFill/>
          </a:ln>
        </p:spPr>
      </p:sp>
      <p:sp>
        <p:nvSpPr>
          <p:cNvPr id="202" name="Google Shape;202;p15"/>
          <p:cNvSpPr/>
          <p:nvPr/>
        </p:nvSpPr>
        <p:spPr>
          <a:xfrm>
            <a:off x="5810332"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256EFF"/>
        </a:solidFill>
      </p:bgPr>
    </p:bg>
    <p:spTree>
      <p:nvGrpSpPr>
        <p:cNvPr id="13" name="Shape 13"/>
        <p:cNvGrpSpPr/>
        <p:nvPr/>
      </p:nvGrpSpPr>
      <p:grpSpPr>
        <a:xfrm>
          <a:off x="0" y="0"/>
          <a:ext cx="0" cy="0"/>
          <a:chOff x="0" y="0"/>
          <a:chExt cx="0" cy="0"/>
        </a:xfrm>
      </p:grpSpPr>
      <p:sp>
        <p:nvSpPr>
          <p:cNvPr id="14" name="Google Shape;14;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3"/>
          <p:cNvGrpSpPr/>
          <p:nvPr/>
        </p:nvGrpSpPr>
        <p:grpSpPr>
          <a:xfrm>
            <a:off x="566116" y="461963"/>
            <a:ext cx="7115770" cy="2994615"/>
            <a:chOff x="0" y="-38100"/>
            <a:chExt cx="1874100" cy="788700"/>
          </a:xfrm>
        </p:grpSpPr>
        <p:sp>
          <p:nvSpPr>
            <p:cNvPr id="16" name="Google Shape;16;p3"/>
            <p:cNvSpPr/>
            <p:nvPr/>
          </p:nvSpPr>
          <p:spPr>
            <a:xfrm>
              <a:off x="0" y="0"/>
              <a:ext cx="1874018" cy="750524"/>
            </a:xfrm>
            <a:custGeom>
              <a:rect b="b" l="l" r="r" t="t"/>
              <a:pathLst>
                <a:path extrusionOk="0" h="750524" w="1874018">
                  <a:moveTo>
                    <a:pt x="0" y="0"/>
                  </a:moveTo>
                  <a:lnTo>
                    <a:pt x="1874018" y="0"/>
                  </a:lnTo>
                  <a:lnTo>
                    <a:pt x="1874018" y="750524"/>
                  </a:lnTo>
                  <a:lnTo>
                    <a:pt x="0" y="750524"/>
                  </a:lnTo>
                  <a:close/>
                </a:path>
              </a:pathLst>
            </a:custGeom>
            <a:solidFill>
              <a:srgbClr val="CFFF73"/>
            </a:solidFill>
            <a:ln cap="sq" cmpd="sng" w="57150">
              <a:solidFill>
                <a:srgbClr val="000000"/>
              </a:solidFill>
              <a:prstDash val="solid"/>
              <a:miter lim="8000"/>
              <a:headEnd len="sm" w="sm" type="none"/>
              <a:tailEnd len="sm" w="sm" type="none"/>
            </a:ln>
          </p:spPr>
        </p:sp>
        <p:sp>
          <p:nvSpPr>
            <p:cNvPr id="17" name="Google Shape;17;p3"/>
            <p:cNvSpPr txBox="1"/>
            <p:nvPr/>
          </p:nvSpPr>
          <p:spPr>
            <a:xfrm>
              <a:off x="0" y="-38100"/>
              <a:ext cx="18741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 name="Google Shape;18;p3"/>
          <p:cNvGrpSpPr/>
          <p:nvPr/>
        </p:nvGrpSpPr>
        <p:grpSpPr>
          <a:xfrm>
            <a:off x="5182131" y="3597359"/>
            <a:ext cx="8276718" cy="2994615"/>
            <a:chOff x="0" y="-38100"/>
            <a:chExt cx="2179862" cy="788700"/>
          </a:xfrm>
        </p:grpSpPr>
        <p:sp>
          <p:nvSpPr>
            <p:cNvPr id="19" name="Google Shape;19;p3"/>
            <p:cNvSpPr/>
            <p:nvPr/>
          </p:nvSpPr>
          <p:spPr>
            <a:xfrm>
              <a:off x="0" y="0"/>
              <a:ext cx="2179862" cy="750524"/>
            </a:xfrm>
            <a:custGeom>
              <a:rect b="b" l="l" r="r" t="t"/>
              <a:pathLst>
                <a:path extrusionOk="0" h="750524" w="2179862">
                  <a:moveTo>
                    <a:pt x="0" y="0"/>
                  </a:moveTo>
                  <a:lnTo>
                    <a:pt x="2179862" y="0"/>
                  </a:lnTo>
                  <a:lnTo>
                    <a:pt x="2179862" y="750524"/>
                  </a:lnTo>
                  <a:lnTo>
                    <a:pt x="0" y="750524"/>
                  </a:lnTo>
                  <a:close/>
                </a:path>
              </a:pathLst>
            </a:custGeom>
            <a:solidFill>
              <a:srgbClr val="F1B5DB"/>
            </a:solidFill>
            <a:ln cap="sq" cmpd="sng" w="57150">
              <a:solidFill>
                <a:srgbClr val="000000"/>
              </a:solidFill>
              <a:prstDash val="solid"/>
              <a:miter lim="8000"/>
              <a:headEnd len="sm" w="sm" type="none"/>
              <a:tailEnd len="sm" w="sm" type="none"/>
            </a:ln>
          </p:spPr>
        </p:sp>
        <p:sp>
          <p:nvSpPr>
            <p:cNvPr id="20" name="Google Shape;20;p3"/>
            <p:cNvSpPr txBox="1"/>
            <p:nvPr/>
          </p:nvSpPr>
          <p:spPr>
            <a:xfrm>
              <a:off x="0" y="-38100"/>
              <a:ext cx="21798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 name="Google Shape;21;p3"/>
          <p:cNvGrpSpPr/>
          <p:nvPr/>
        </p:nvGrpSpPr>
        <p:grpSpPr>
          <a:xfrm>
            <a:off x="566116" y="6732756"/>
            <a:ext cx="17088636" cy="2994615"/>
            <a:chOff x="0" y="-38100"/>
            <a:chExt cx="4500681" cy="788700"/>
          </a:xfrm>
        </p:grpSpPr>
        <p:sp>
          <p:nvSpPr>
            <p:cNvPr id="22" name="Google Shape;22;p3"/>
            <p:cNvSpPr/>
            <p:nvPr/>
          </p:nvSpPr>
          <p:spPr>
            <a:xfrm>
              <a:off x="0" y="0"/>
              <a:ext cx="4500681" cy="750524"/>
            </a:xfrm>
            <a:custGeom>
              <a:rect b="b" l="l" r="r" t="t"/>
              <a:pathLst>
                <a:path extrusionOk="0" h="750524" w="4500681">
                  <a:moveTo>
                    <a:pt x="0" y="0"/>
                  </a:moveTo>
                  <a:lnTo>
                    <a:pt x="4500681" y="0"/>
                  </a:lnTo>
                  <a:lnTo>
                    <a:pt x="4500681" y="750524"/>
                  </a:lnTo>
                  <a:lnTo>
                    <a:pt x="0" y="750524"/>
                  </a:lnTo>
                  <a:close/>
                </a:path>
              </a:pathLst>
            </a:custGeom>
            <a:solidFill>
              <a:srgbClr val="41FC80"/>
            </a:solidFill>
            <a:ln cap="sq" cmpd="sng" w="57150">
              <a:solidFill>
                <a:srgbClr val="000000"/>
              </a:solidFill>
              <a:prstDash val="solid"/>
              <a:miter lim="8000"/>
              <a:headEnd len="sm" w="sm" type="none"/>
              <a:tailEnd len="sm" w="sm" type="none"/>
            </a:ln>
          </p:spPr>
        </p:sp>
        <p:sp>
          <p:nvSpPr>
            <p:cNvPr id="23" name="Google Shape;23;p3"/>
            <p:cNvSpPr txBox="1"/>
            <p:nvPr/>
          </p:nvSpPr>
          <p:spPr>
            <a:xfrm>
              <a:off x="0" y="-38100"/>
              <a:ext cx="45006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3"/>
          <p:cNvGrpSpPr/>
          <p:nvPr/>
        </p:nvGrpSpPr>
        <p:grpSpPr>
          <a:xfrm>
            <a:off x="13799763" y="3673559"/>
            <a:ext cx="3922148" cy="2994615"/>
            <a:chOff x="0" y="-18031"/>
            <a:chExt cx="1032987" cy="788700"/>
          </a:xfrm>
        </p:grpSpPr>
        <p:sp>
          <p:nvSpPr>
            <p:cNvPr id="25" name="Google Shape;25;p3"/>
            <p:cNvSpPr/>
            <p:nvPr/>
          </p:nvSpPr>
          <p:spPr>
            <a:xfrm>
              <a:off x="0" y="0"/>
              <a:ext cx="1032987" cy="750524"/>
            </a:xfrm>
            <a:custGeom>
              <a:rect b="b" l="l" r="r" t="t"/>
              <a:pathLst>
                <a:path extrusionOk="0" h="750524" w="1032987">
                  <a:moveTo>
                    <a:pt x="0" y="0"/>
                  </a:moveTo>
                  <a:lnTo>
                    <a:pt x="1032987" y="0"/>
                  </a:lnTo>
                  <a:lnTo>
                    <a:pt x="1032987" y="750524"/>
                  </a:lnTo>
                  <a:lnTo>
                    <a:pt x="0" y="750524"/>
                  </a:lnTo>
                  <a:close/>
                </a:path>
              </a:pathLst>
            </a:custGeom>
            <a:solidFill>
              <a:srgbClr val="FDE962"/>
            </a:solidFill>
            <a:ln cap="sq" cmpd="sng" w="57150">
              <a:solidFill>
                <a:srgbClr val="000000"/>
              </a:solidFill>
              <a:prstDash val="solid"/>
              <a:miter lim="8000"/>
              <a:headEnd len="sm" w="sm" type="none"/>
              <a:tailEnd len="sm" w="sm" type="none"/>
            </a:ln>
          </p:spPr>
        </p:sp>
        <p:sp>
          <p:nvSpPr>
            <p:cNvPr id="26" name="Google Shape;26;p3"/>
            <p:cNvSpPr txBox="1"/>
            <p:nvPr/>
          </p:nvSpPr>
          <p:spPr>
            <a:xfrm>
              <a:off x="0" y="-18031"/>
              <a:ext cx="10329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 name="Google Shape;27;p3"/>
          <p:cNvGrpSpPr/>
          <p:nvPr/>
        </p:nvGrpSpPr>
        <p:grpSpPr>
          <a:xfrm>
            <a:off x="8025780" y="461963"/>
            <a:ext cx="2952883" cy="2994615"/>
            <a:chOff x="0" y="-38100"/>
            <a:chExt cx="777709" cy="788700"/>
          </a:xfrm>
        </p:grpSpPr>
        <p:sp>
          <p:nvSpPr>
            <p:cNvPr id="28" name="Google Shape;28;p3"/>
            <p:cNvSpPr/>
            <p:nvPr/>
          </p:nvSpPr>
          <p:spPr>
            <a:xfrm>
              <a:off x="0" y="0"/>
              <a:ext cx="777709" cy="750524"/>
            </a:xfrm>
            <a:custGeom>
              <a:rect b="b" l="l" r="r" t="t"/>
              <a:pathLst>
                <a:path extrusionOk="0" h="750524" w="777709">
                  <a:moveTo>
                    <a:pt x="0" y="0"/>
                  </a:moveTo>
                  <a:lnTo>
                    <a:pt x="777709" y="0"/>
                  </a:lnTo>
                  <a:lnTo>
                    <a:pt x="777709" y="750524"/>
                  </a:lnTo>
                  <a:lnTo>
                    <a:pt x="0" y="750524"/>
                  </a:lnTo>
                  <a:close/>
                </a:path>
              </a:pathLst>
            </a:custGeom>
            <a:solidFill>
              <a:srgbClr val="F252AB"/>
            </a:solidFill>
            <a:ln cap="sq" cmpd="sng" w="57150">
              <a:solidFill>
                <a:srgbClr val="000000"/>
              </a:solidFill>
              <a:prstDash val="solid"/>
              <a:miter lim="8000"/>
              <a:headEnd len="sm" w="sm" type="none"/>
              <a:tailEnd len="sm" w="sm" type="none"/>
            </a:ln>
          </p:spPr>
        </p:sp>
        <p:sp>
          <p:nvSpPr>
            <p:cNvPr id="29" name="Google Shape;29;p3"/>
            <p:cNvSpPr txBox="1"/>
            <p:nvPr/>
          </p:nvSpPr>
          <p:spPr>
            <a:xfrm>
              <a:off x="0" y="-38100"/>
              <a:ext cx="7776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 name="Google Shape;30;p3"/>
          <p:cNvGrpSpPr/>
          <p:nvPr/>
        </p:nvGrpSpPr>
        <p:grpSpPr>
          <a:xfrm>
            <a:off x="566116" y="3597359"/>
            <a:ext cx="4275074" cy="2994615"/>
            <a:chOff x="0" y="-38100"/>
            <a:chExt cx="1125938" cy="788700"/>
          </a:xfrm>
        </p:grpSpPr>
        <p:sp>
          <p:nvSpPr>
            <p:cNvPr id="31" name="Google Shape;31;p3"/>
            <p:cNvSpPr/>
            <p:nvPr/>
          </p:nvSpPr>
          <p:spPr>
            <a:xfrm>
              <a:off x="0" y="0"/>
              <a:ext cx="1125938" cy="750524"/>
            </a:xfrm>
            <a:custGeom>
              <a:rect b="b" l="l" r="r" t="t"/>
              <a:pathLst>
                <a:path extrusionOk="0" h="750524" w="1125938">
                  <a:moveTo>
                    <a:pt x="0" y="0"/>
                  </a:moveTo>
                  <a:lnTo>
                    <a:pt x="1125938" y="0"/>
                  </a:lnTo>
                  <a:lnTo>
                    <a:pt x="1125938" y="750524"/>
                  </a:lnTo>
                  <a:lnTo>
                    <a:pt x="0" y="750524"/>
                  </a:lnTo>
                  <a:close/>
                </a:path>
              </a:pathLst>
            </a:custGeom>
            <a:solidFill>
              <a:srgbClr val="FFFFFF"/>
            </a:solidFill>
            <a:ln cap="sq" cmpd="sng" w="57150">
              <a:solidFill>
                <a:srgbClr val="000000"/>
              </a:solidFill>
              <a:prstDash val="solid"/>
              <a:miter lim="8000"/>
              <a:headEnd len="sm" w="sm" type="none"/>
              <a:tailEnd len="sm" w="sm" type="none"/>
            </a:ln>
          </p:spPr>
        </p:sp>
        <p:sp>
          <p:nvSpPr>
            <p:cNvPr id="32" name="Google Shape;32;p3"/>
            <p:cNvSpPr txBox="1"/>
            <p:nvPr/>
          </p:nvSpPr>
          <p:spPr>
            <a:xfrm>
              <a:off x="0" y="-38100"/>
              <a:ext cx="11259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 name="Google Shape;33;p3"/>
          <p:cNvGrpSpPr/>
          <p:nvPr/>
        </p:nvGrpSpPr>
        <p:grpSpPr>
          <a:xfrm>
            <a:off x="11319611" y="461963"/>
            <a:ext cx="6402712" cy="2994615"/>
            <a:chOff x="0" y="-38100"/>
            <a:chExt cx="1686300" cy="788700"/>
          </a:xfrm>
        </p:grpSpPr>
        <p:sp>
          <p:nvSpPr>
            <p:cNvPr id="34" name="Google Shape;34;p3"/>
            <p:cNvSpPr/>
            <p:nvPr/>
          </p:nvSpPr>
          <p:spPr>
            <a:xfrm>
              <a:off x="0" y="0"/>
              <a:ext cx="1686195" cy="750524"/>
            </a:xfrm>
            <a:custGeom>
              <a:rect b="b" l="l" r="r" t="t"/>
              <a:pathLst>
                <a:path extrusionOk="0" h="750524" w="1686195">
                  <a:moveTo>
                    <a:pt x="0" y="0"/>
                  </a:moveTo>
                  <a:lnTo>
                    <a:pt x="1686195" y="0"/>
                  </a:lnTo>
                  <a:lnTo>
                    <a:pt x="1686195" y="750524"/>
                  </a:lnTo>
                  <a:lnTo>
                    <a:pt x="0" y="750524"/>
                  </a:lnTo>
                  <a:close/>
                </a:path>
              </a:pathLst>
            </a:custGeom>
            <a:solidFill>
              <a:srgbClr val="A076E4"/>
            </a:solidFill>
            <a:ln cap="sq" cmpd="sng" w="57150">
              <a:solidFill>
                <a:srgbClr val="000000"/>
              </a:solidFill>
              <a:prstDash val="solid"/>
              <a:miter lim="8000"/>
              <a:headEnd len="sm" w="sm" type="none"/>
              <a:tailEnd len="sm" w="sm" type="none"/>
            </a:ln>
          </p:spPr>
        </p:sp>
        <p:sp>
          <p:nvSpPr>
            <p:cNvPr id="35" name="Google Shape;35;p3"/>
            <p:cNvSpPr txBox="1"/>
            <p:nvPr/>
          </p:nvSpPr>
          <p:spPr>
            <a:xfrm>
              <a:off x="0" y="-38100"/>
              <a:ext cx="16863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 name="Google Shape;36;p3"/>
          <p:cNvSpPr/>
          <p:nvPr/>
        </p:nvSpPr>
        <p:spPr>
          <a:xfrm>
            <a:off x="8557894" y="834055"/>
            <a:ext cx="1885349" cy="2394785"/>
          </a:xfrm>
          <a:custGeom>
            <a:rect b="b" l="l" r="r" t="t"/>
            <a:pathLst>
              <a:path extrusionOk="0" h="2394785" w="1885349">
                <a:moveTo>
                  <a:pt x="0" y="0"/>
                </a:moveTo>
                <a:lnTo>
                  <a:pt x="1885349" y="0"/>
                </a:lnTo>
                <a:lnTo>
                  <a:pt x="1885349" y="2394786"/>
                </a:lnTo>
                <a:lnTo>
                  <a:pt x="0" y="2394786"/>
                </a:lnTo>
                <a:lnTo>
                  <a:pt x="0" y="0"/>
                </a:lnTo>
                <a:close/>
              </a:path>
            </a:pathLst>
          </a:custGeom>
          <a:blipFill rotWithShape="1">
            <a:blip r:embed="rId2">
              <a:alphaModFix/>
            </a:blip>
            <a:stretch>
              <a:fillRect b="0" l="0" r="0" t="0"/>
            </a:stretch>
          </a:blipFill>
          <a:ln>
            <a:noFill/>
          </a:ln>
        </p:spPr>
      </p:sp>
      <p:sp>
        <p:nvSpPr>
          <p:cNvPr id="37" name="Google Shape;37;p3"/>
          <p:cNvSpPr/>
          <p:nvPr/>
        </p:nvSpPr>
        <p:spPr>
          <a:xfrm>
            <a:off x="12079486" y="873325"/>
            <a:ext cx="3246952" cy="2355516"/>
          </a:xfrm>
          <a:custGeom>
            <a:rect b="b" l="l" r="r" t="t"/>
            <a:pathLst>
              <a:path extrusionOk="0" h="2355516" w="3246952">
                <a:moveTo>
                  <a:pt x="0" y="0"/>
                </a:moveTo>
                <a:lnTo>
                  <a:pt x="3246952" y="0"/>
                </a:lnTo>
                <a:lnTo>
                  <a:pt x="3246952" y="2355516"/>
                </a:lnTo>
                <a:lnTo>
                  <a:pt x="0" y="2355516"/>
                </a:lnTo>
                <a:lnTo>
                  <a:pt x="0" y="0"/>
                </a:lnTo>
                <a:close/>
              </a:path>
            </a:pathLst>
          </a:custGeom>
          <a:blipFill rotWithShape="1">
            <a:blip r:embed="rId3">
              <a:alphaModFix/>
            </a:blip>
            <a:stretch>
              <a:fillRect b="0" l="0" r="0" t="0"/>
            </a:stretch>
          </a:blipFill>
          <a:ln>
            <a:noFill/>
          </a:ln>
        </p:spPr>
      </p:sp>
      <p:sp>
        <p:nvSpPr>
          <p:cNvPr id="38" name="Google Shape;38;p3"/>
          <p:cNvSpPr/>
          <p:nvPr/>
        </p:nvSpPr>
        <p:spPr>
          <a:xfrm>
            <a:off x="15114652" y="971100"/>
            <a:ext cx="1847357" cy="2199234"/>
          </a:xfrm>
          <a:custGeom>
            <a:rect b="b" l="l" r="r" t="t"/>
            <a:pathLst>
              <a:path extrusionOk="0" h="2199234" w="1847357">
                <a:moveTo>
                  <a:pt x="0" y="0"/>
                </a:moveTo>
                <a:lnTo>
                  <a:pt x="1847357" y="0"/>
                </a:lnTo>
                <a:lnTo>
                  <a:pt x="1847357" y="2199234"/>
                </a:lnTo>
                <a:lnTo>
                  <a:pt x="0" y="219923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2">
    <p:bg>
      <p:bgPr>
        <a:solidFill>
          <a:srgbClr val="256EFF"/>
        </a:solidFill>
      </p:bgPr>
    </p:bg>
    <p:spTree>
      <p:nvGrpSpPr>
        <p:cNvPr id="39" name="Shape 39"/>
        <p:cNvGrpSpPr/>
        <p:nvPr/>
      </p:nvGrpSpPr>
      <p:grpSpPr>
        <a:xfrm>
          <a:off x="0" y="0"/>
          <a:ext cx="0" cy="0"/>
          <a:chOff x="0" y="0"/>
          <a:chExt cx="0" cy="0"/>
        </a:xfrm>
      </p:grpSpPr>
      <p:sp>
        <p:nvSpPr>
          <p:cNvPr id="40" name="Google Shape;40;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1" name="Google Shape;41;p4"/>
          <p:cNvGrpSpPr/>
          <p:nvPr/>
        </p:nvGrpSpPr>
        <p:grpSpPr>
          <a:xfrm>
            <a:off x="3966481" y="461963"/>
            <a:ext cx="10355285" cy="2994615"/>
            <a:chOff x="0" y="-38100"/>
            <a:chExt cx="2727300" cy="788700"/>
          </a:xfrm>
        </p:grpSpPr>
        <p:sp>
          <p:nvSpPr>
            <p:cNvPr id="42" name="Google Shape;42;p4"/>
            <p:cNvSpPr/>
            <p:nvPr/>
          </p:nvSpPr>
          <p:spPr>
            <a:xfrm>
              <a:off x="0" y="0"/>
              <a:ext cx="2727181" cy="750524"/>
            </a:xfrm>
            <a:custGeom>
              <a:rect b="b" l="l" r="r" t="t"/>
              <a:pathLst>
                <a:path extrusionOk="0" h="750524" w="2727181">
                  <a:moveTo>
                    <a:pt x="0" y="0"/>
                  </a:moveTo>
                  <a:lnTo>
                    <a:pt x="2727181" y="0"/>
                  </a:lnTo>
                  <a:lnTo>
                    <a:pt x="2727181" y="750524"/>
                  </a:lnTo>
                  <a:lnTo>
                    <a:pt x="0" y="750524"/>
                  </a:lnTo>
                  <a:close/>
                </a:path>
              </a:pathLst>
            </a:custGeom>
            <a:solidFill>
              <a:srgbClr val="41FC80"/>
            </a:solidFill>
            <a:ln cap="sq" cmpd="sng" w="57150">
              <a:solidFill>
                <a:srgbClr val="000000"/>
              </a:solidFill>
              <a:prstDash val="solid"/>
              <a:miter lim="8000"/>
              <a:headEnd len="sm" w="sm" type="none"/>
              <a:tailEnd len="sm" w="sm" type="none"/>
            </a:ln>
          </p:spPr>
        </p:sp>
        <p:sp>
          <p:nvSpPr>
            <p:cNvPr id="43" name="Google Shape;43;p4"/>
            <p:cNvSpPr txBox="1"/>
            <p:nvPr/>
          </p:nvSpPr>
          <p:spPr>
            <a:xfrm>
              <a:off x="0" y="-38100"/>
              <a:ext cx="27273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4"/>
          <p:cNvGrpSpPr/>
          <p:nvPr/>
        </p:nvGrpSpPr>
        <p:grpSpPr>
          <a:xfrm>
            <a:off x="566116" y="436585"/>
            <a:ext cx="3056709" cy="6158940"/>
            <a:chOff x="0" y="-38100"/>
            <a:chExt cx="684900" cy="1380000"/>
          </a:xfrm>
        </p:grpSpPr>
        <p:sp>
          <p:nvSpPr>
            <p:cNvPr id="45" name="Google Shape;45;p4"/>
            <p:cNvSpPr/>
            <p:nvPr/>
          </p:nvSpPr>
          <p:spPr>
            <a:xfrm>
              <a:off x="0" y="0"/>
              <a:ext cx="684771" cy="1341879"/>
            </a:xfrm>
            <a:custGeom>
              <a:rect b="b" l="l" r="r" t="t"/>
              <a:pathLst>
                <a:path extrusionOk="0" h="1341879" w="684771">
                  <a:moveTo>
                    <a:pt x="0" y="0"/>
                  </a:moveTo>
                  <a:lnTo>
                    <a:pt x="684771" y="0"/>
                  </a:lnTo>
                  <a:lnTo>
                    <a:pt x="684771" y="1341879"/>
                  </a:lnTo>
                  <a:lnTo>
                    <a:pt x="0" y="1341879"/>
                  </a:lnTo>
                  <a:close/>
                </a:path>
              </a:pathLst>
            </a:custGeom>
            <a:solidFill>
              <a:srgbClr val="F252AB"/>
            </a:solidFill>
            <a:ln cap="sq" cmpd="sng" w="57150">
              <a:solidFill>
                <a:srgbClr val="000000"/>
              </a:solidFill>
              <a:prstDash val="solid"/>
              <a:miter lim="8000"/>
              <a:headEnd len="sm" w="sm" type="none"/>
              <a:tailEnd len="sm" w="sm" type="none"/>
            </a:ln>
          </p:spPr>
        </p:sp>
        <p:sp>
          <p:nvSpPr>
            <p:cNvPr id="46" name="Google Shape;46;p4"/>
            <p:cNvSpPr txBox="1"/>
            <p:nvPr/>
          </p:nvSpPr>
          <p:spPr>
            <a:xfrm>
              <a:off x="0" y="-38100"/>
              <a:ext cx="684900" cy="1380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4"/>
          <p:cNvGrpSpPr/>
          <p:nvPr/>
        </p:nvGrpSpPr>
        <p:grpSpPr>
          <a:xfrm>
            <a:off x="566116" y="6707378"/>
            <a:ext cx="3056709" cy="3019706"/>
            <a:chOff x="0" y="-38100"/>
            <a:chExt cx="684900" cy="676609"/>
          </a:xfrm>
        </p:grpSpPr>
        <p:sp>
          <p:nvSpPr>
            <p:cNvPr id="48" name="Google Shape;48;p4"/>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DE962"/>
            </a:solidFill>
            <a:ln cap="sq" cmpd="sng" w="57150">
              <a:solidFill>
                <a:srgbClr val="000000"/>
              </a:solidFill>
              <a:prstDash val="solid"/>
              <a:miter lim="8000"/>
              <a:headEnd len="sm" w="sm" type="none"/>
              <a:tailEnd len="sm" w="sm" type="none"/>
            </a:ln>
          </p:spPr>
        </p:sp>
        <p:sp>
          <p:nvSpPr>
            <p:cNvPr id="49" name="Google Shape;49;p4"/>
            <p:cNvSpPr txBox="1"/>
            <p:nvPr/>
          </p:nvSpPr>
          <p:spPr>
            <a:xfrm>
              <a:off x="0" y="-38100"/>
              <a:ext cx="6849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 name="Google Shape;50;p4"/>
          <p:cNvGrpSpPr/>
          <p:nvPr/>
        </p:nvGrpSpPr>
        <p:grpSpPr>
          <a:xfrm>
            <a:off x="14665500" y="3571981"/>
            <a:ext cx="3056709" cy="6155124"/>
            <a:chOff x="0" y="-38100"/>
            <a:chExt cx="684900" cy="1379145"/>
          </a:xfrm>
        </p:grpSpPr>
        <p:sp>
          <p:nvSpPr>
            <p:cNvPr id="51" name="Google Shape;51;p4"/>
            <p:cNvSpPr/>
            <p:nvPr/>
          </p:nvSpPr>
          <p:spPr>
            <a:xfrm>
              <a:off x="0" y="0"/>
              <a:ext cx="684771" cy="1341045"/>
            </a:xfrm>
            <a:custGeom>
              <a:rect b="b" l="l" r="r" t="t"/>
              <a:pathLst>
                <a:path extrusionOk="0" h="1341045" w="684771">
                  <a:moveTo>
                    <a:pt x="0" y="0"/>
                  </a:moveTo>
                  <a:lnTo>
                    <a:pt x="684771" y="0"/>
                  </a:lnTo>
                  <a:lnTo>
                    <a:pt x="684771" y="1341045"/>
                  </a:lnTo>
                  <a:lnTo>
                    <a:pt x="0" y="1341045"/>
                  </a:lnTo>
                  <a:close/>
                </a:path>
              </a:pathLst>
            </a:custGeom>
            <a:solidFill>
              <a:srgbClr val="CFFF73"/>
            </a:solidFill>
            <a:ln cap="sq" cmpd="sng" w="57150">
              <a:solidFill>
                <a:srgbClr val="000000"/>
              </a:solidFill>
              <a:prstDash val="solid"/>
              <a:miter lim="8000"/>
              <a:headEnd len="sm" w="sm" type="none"/>
              <a:tailEnd len="sm" w="sm" type="none"/>
            </a:ln>
          </p:spPr>
        </p:sp>
        <p:sp>
          <p:nvSpPr>
            <p:cNvPr id="52" name="Google Shape;52;p4"/>
            <p:cNvSpPr txBox="1"/>
            <p:nvPr/>
          </p:nvSpPr>
          <p:spPr>
            <a:xfrm>
              <a:off x="0" y="-38100"/>
              <a:ext cx="684900" cy="1379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 name="Google Shape;53;p4"/>
          <p:cNvSpPr/>
          <p:nvPr/>
        </p:nvSpPr>
        <p:spPr>
          <a:xfrm>
            <a:off x="1095186" y="7164908"/>
            <a:ext cx="1997972" cy="2409835"/>
          </a:xfrm>
          <a:custGeom>
            <a:rect b="b" l="l" r="r" t="t"/>
            <a:pathLst>
              <a:path extrusionOk="0" h="2409835" w="1997972">
                <a:moveTo>
                  <a:pt x="0" y="0"/>
                </a:moveTo>
                <a:lnTo>
                  <a:pt x="1997972" y="0"/>
                </a:lnTo>
                <a:lnTo>
                  <a:pt x="1997972" y="2409835"/>
                </a:lnTo>
                <a:lnTo>
                  <a:pt x="0" y="2409835"/>
                </a:lnTo>
                <a:lnTo>
                  <a:pt x="0" y="0"/>
                </a:lnTo>
                <a:close/>
              </a:path>
            </a:pathLst>
          </a:custGeom>
          <a:blipFill rotWithShape="1">
            <a:blip r:embed="rId2">
              <a:alphaModFix/>
            </a:blip>
            <a:stretch>
              <a:fillRect b="0" l="0" r="0" t="0"/>
            </a:stretch>
          </a:blipFill>
          <a:ln>
            <a:noFill/>
          </a:ln>
        </p:spPr>
      </p:sp>
      <p:sp>
        <p:nvSpPr>
          <p:cNvPr id="54" name="Google Shape;54;p4"/>
          <p:cNvSpPr/>
          <p:nvPr/>
        </p:nvSpPr>
        <p:spPr>
          <a:xfrm>
            <a:off x="1161671" y="1112248"/>
            <a:ext cx="1865001" cy="5456120"/>
          </a:xfrm>
          <a:custGeom>
            <a:rect b="b" l="l" r="r" t="t"/>
            <a:pathLst>
              <a:path extrusionOk="0" h="5456120" w="1865001">
                <a:moveTo>
                  <a:pt x="0" y="0"/>
                </a:moveTo>
                <a:lnTo>
                  <a:pt x="1865001" y="0"/>
                </a:lnTo>
                <a:lnTo>
                  <a:pt x="1865001" y="5456120"/>
                </a:lnTo>
                <a:lnTo>
                  <a:pt x="0" y="5456120"/>
                </a:lnTo>
                <a:lnTo>
                  <a:pt x="0" y="0"/>
                </a:lnTo>
                <a:close/>
              </a:path>
            </a:pathLst>
          </a:custGeom>
          <a:blipFill rotWithShape="1">
            <a:blip r:embed="rId3">
              <a:alphaModFix/>
            </a:blip>
            <a:stretch>
              <a:fillRect b="0" l="0" r="0" t="0"/>
            </a:stretch>
          </a:blipFill>
          <a:ln>
            <a:noFill/>
          </a:ln>
        </p:spPr>
      </p:sp>
      <p:grpSp>
        <p:nvGrpSpPr>
          <p:cNvPr id="55" name="Google Shape;55;p4"/>
          <p:cNvGrpSpPr/>
          <p:nvPr/>
        </p:nvGrpSpPr>
        <p:grpSpPr>
          <a:xfrm>
            <a:off x="14665500" y="436585"/>
            <a:ext cx="3056709" cy="3019706"/>
            <a:chOff x="0" y="-38100"/>
            <a:chExt cx="684900" cy="676609"/>
          </a:xfrm>
        </p:grpSpPr>
        <p:sp>
          <p:nvSpPr>
            <p:cNvPr id="56" name="Google Shape;56;p4"/>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57" name="Google Shape;57;p4"/>
            <p:cNvSpPr txBox="1"/>
            <p:nvPr/>
          </p:nvSpPr>
          <p:spPr>
            <a:xfrm>
              <a:off x="0" y="-38100"/>
              <a:ext cx="6849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 name="Google Shape;58;p4"/>
          <p:cNvSpPr/>
          <p:nvPr/>
        </p:nvSpPr>
        <p:spPr>
          <a:xfrm>
            <a:off x="15148360" y="1178188"/>
            <a:ext cx="2090391" cy="1706519"/>
          </a:xfrm>
          <a:custGeom>
            <a:rect b="b" l="l" r="r" t="t"/>
            <a:pathLst>
              <a:path extrusionOk="0" h="1706519" w="2090391">
                <a:moveTo>
                  <a:pt x="0" y="0"/>
                </a:moveTo>
                <a:lnTo>
                  <a:pt x="2090391" y="0"/>
                </a:lnTo>
                <a:lnTo>
                  <a:pt x="2090391" y="1706519"/>
                </a:lnTo>
                <a:lnTo>
                  <a:pt x="0" y="1706519"/>
                </a:lnTo>
                <a:lnTo>
                  <a:pt x="0" y="0"/>
                </a:lnTo>
                <a:close/>
              </a:path>
            </a:pathLst>
          </a:custGeom>
          <a:blipFill rotWithShape="1">
            <a:blip r:embed="rId4">
              <a:alphaModFix/>
            </a:blip>
            <a:stretch>
              <a:fillRect b="0" l="0" r="0" t="0"/>
            </a:stretch>
          </a:blipFill>
          <a:ln>
            <a:noFill/>
          </a:ln>
        </p:spPr>
      </p:sp>
      <p:sp>
        <p:nvSpPr>
          <p:cNvPr id="59" name="Google Shape;59;p4"/>
          <p:cNvSpPr/>
          <p:nvPr/>
        </p:nvSpPr>
        <p:spPr>
          <a:xfrm>
            <a:off x="15011023" y="6182045"/>
            <a:ext cx="2365065" cy="3485949"/>
          </a:xfrm>
          <a:custGeom>
            <a:rect b="b" l="l" r="r" t="t"/>
            <a:pathLst>
              <a:path extrusionOk="0" h="3485949" w="2365065">
                <a:moveTo>
                  <a:pt x="0" y="0"/>
                </a:moveTo>
                <a:lnTo>
                  <a:pt x="2365065" y="0"/>
                </a:lnTo>
                <a:lnTo>
                  <a:pt x="2365065" y="3485950"/>
                </a:lnTo>
                <a:lnTo>
                  <a:pt x="0" y="3485950"/>
                </a:lnTo>
                <a:lnTo>
                  <a:pt x="0" y="0"/>
                </a:lnTo>
                <a:close/>
              </a:path>
            </a:pathLst>
          </a:custGeom>
          <a:blipFill rotWithShape="1">
            <a:blip r:embed="rId5">
              <a:alphaModFix/>
            </a:blip>
            <a:stretch>
              <a:fillRect b="0" l="0" r="0" t="0"/>
            </a:stretch>
          </a:blipFill>
          <a:ln>
            <a:noFill/>
          </a:ln>
        </p:spPr>
      </p:sp>
      <p:sp>
        <p:nvSpPr>
          <p:cNvPr id="60" name="Google Shape;60;p4"/>
          <p:cNvSpPr/>
          <p:nvPr/>
        </p:nvSpPr>
        <p:spPr>
          <a:xfrm>
            <a:off x="15449947" y="4135878"/>
            <a:ext cx="1487217" cy="1889074"/>
          </a:xfrm>
          <a:custGeom>
            <a:rect b="b" l="l" r="r" t="t"/>
            <a:pathLst>
              <a:path extrusionOk="0" h="1889074" w="1487217">
                <a:moveTo>
                  <a:pt x="0" y="0"/>
                </a:moveTo>
                <a:lnTo>
                  <a:pt x="1487217" y="0"/>
                </a:lnTo>
                <a:lnTo>
                  <a:pt x="1487217" y="1889074"/>
                </a:lnTo>
                <a:lnTo>
                  <a:pt x="0" y="1889074"/>
                </a:lnTo>
                <a:lnTo>
                  <a:pt x="0" y="0"/>
                </a:lnTo>
                <a:close/>
              </a:path>
            </a:pathLst>
          </a:custGeom>
          <a:blipFill rotWithShape="1">
            <a:blip r:embed="rId6">
              <a:alphaModFix/>
            </a:blip>
            <a:stretch>
              <a:fillRect b="0" l="0" r="0" t="0"/>
            </a:stretch>
          </a:blipFill>
          <a:ln>
            <a:noFill/>
          </a:ln>
        </p:spPr>
      </p:sp>
      <p:grpSp>
        <p:nvGrpSpPr>
          <p:cNvPr id="61" name="Google Shape;61;p4"/>
          <p:cNvGrpSpPr/>
          <p:nvPr/>
        </p:nvGrpSpPr>
        <p:grpSpPr>
          <a:xfrm>
            <a:off x="3966481" y="3597359"/>
            <a:ext cx="10355285" cy="6129746"/>
            <a:chOff x="0" y="-38100"/>
            <a:chExt cx="2727300" cy="1614408"/>
          </a:xfrm>
        </p:grpSpPr>
        <p:sp>
          <p:nvSpPr>
            <p:cNvPr id="62" name="Google Shape;62;p4"/>
            <p:cNvSpPr/>
            <p:nvPr/>
          </p:nvSpPr>
          <p:spPr>
            <a:xfrm>
              <a:off x="0" y="0"/>
              <a:ext cx="2727181" cy="1576308"/>
            </a:xfrm>
            <a:custGeom>
              <a:rect b="b" l="l" r="r" t="t"/>
              <a:pathLst>
                <a:path extrusionOk="0" h="1576308" w="2727181">
                  <a:moveTo>
                    <a:pt x="0" y="0"/>
                  </a:moveTo>
                  <a:lnTo>
                    <a:pt x="2727181" y="0"/>
                  </a:lnTo>
                  <a:lnTo>
                    <a:pt x="2727181" y="1576308"/>
                  </a:lnTo>
                  <a:lnTo>
                    <a:pt x="0" y="1576308"/>
                  </a:lnTo>
                  <a:close/>
                </a:path>
              </a:pathLst>
            </a:custGeom>
            <a:solidFill>
              <a:srgbClr val="F1B5DB"/>
            </a:solidFill>
            <a:ln cap="sq" cmpd="sng" w="57150">
              <a:solidFill>
                <a:srgbClr val="000000"/>
              </a:solidFill>
              <a:prstDash val="solid"/>
              <a:miter lim="8000"/>
              <a:headEnd len="sm" w="sm" type="none"/>
              <a:tailEnd len="sm" w="sm" type="none"/>
            </a:ln>
          </p:spPr>
        </p:sp>
        <p:sp>
          <p:nvSpPr>
            <p:cNvPr id="63" name="Google Shape;63;p4"/>
            <p:cNvSpPr txBox="1"/>
            <p:nvPr/>
          </p:nvSpPr>
          <p:spPr>
            <a:xfrm>
              <a:off x="0" y="-38100"/>
              <a:ext cx="2727300" cy="16143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BLANK_3">
    <p:bg>
      <p:bgPr>
        <a:solidFill>
          <a:srgbClr val="256EFF"/>
        </a:solidFill>
      </p:bgPr>
    </p:bg>
    <p:spTree>
      <p:nvGrpSpPr>
        <p:cNvPr id="64" name="Shape 64"/>
        <p:cNvGrpSpPr/>
        <p:nvPr/>
      </p:nvGrpSpPr>
      <p:grpSpPr>
        <a:xfrm>
          <a:off x="0" y="0"/>
          <a:ext cx="0" cy="0"/>
          <a:chOff x="0" y="0"/>
          <a:chExt cx="0" cy="0"/>
        </a:xfrm>
      </p:grpSpPr>
      <p:sp>
        <p:nvSpPr>
          <p:cNvPr id="65" name="Google Shape;65;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6" name="Google Shape;66;p5"/>
          <p:cNvGrpSpPr/>
          <p:nvPr/>
        </p:nvGrpSpPr>
        <p:grpSpPr>
          <a:xfrm>
            <a:off x="566116" y="461963"/>
            <a:ext cx="7624935" cy="2569017"/>
            <a:chOff x="0" y="-38100"/>
            <a:chExt cx="2008200" cy="676609"/>
          </a:xfrm>
        </p:grpSpPr>
        <p:sp>
          <p:nvSpPr>
            <p:cNvPr id="67" name="Google Shape;67;p5"/>
            <p:cNvSpPr/>
            <p:nvPr/>
          </p:nvSpPr>
          <p:spPr>
            <a:xfrm>
              <a:off x="0" y="0"/>
              <a:ext cx="2008189" cy="638509"/>
            </a:xfrm>
            <a:custGeom>
              <a:rect b="b" l="l" r="r" t="t"/>
              <a:pathLst>
                <a:path extrusionOk="0" h="638509" w="2008189">
                  <a:moveTo>
                    <a:pt x="0" y="0"/>
                  </a:moveTo>
                  <a:lnTo>
                    <a:pt x="2008189" y="0"/>
                  </a:lnTo>
                  <a:lnTo>
                    <a:pt x="2008189" y="638509"/>
                  </a:lnTo>
                  <a:lnTo>
                    <a:pt x="0" y="638509"/>
                  </a:lnTo>
                  <a:close/>
                </a:path>
              </a:pathLst>
            </a:custGeom>
            <a:solidFill>
              <a:srgbClr val="E397C1"/>
            </a:solidFill>
            <a:ln cap="sq" cmpd="sng" w="57150">
              <a:solidFill>
                <a:srgbClr val="000000"/>
              </a:solidFill>
              <a:prstDash val="solid"/>
              <a:miter lim="8000"/>
              <a:headEnd len="sm" w="sm" type="none"/>
              <a:tailEnd len="sm" w="sm" type="none"/>
            </a:ln>
          </p:spPr>
        </p:sp>
        <p:sp>
          <p:nvSpPr>
            <p:cNvPr id="68" name="Google Shape;68;p5"/>
            <p:cNvSpPr txBox="1"/>
            <p:nvPr/>
          </p:nvSpPr>
          <p:spPr>
            <a:xfrm>
              <a:off x="0" y="-38100"/>
              <a:ext cx="20082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 name="Google Shape;69;p5"/>
          <p:cNvGrpSpPr/>
          <p:nvPr/>
        </p:nvGrpSpPr>
        <p:grpSpPr>
          <a:xfrm>
            <a:off x="13854406" y="461963"/>
            <a:ext cx="3800256" cy="9265195"/>
            <a:chOff x="0" y="-38100"/>
            <a:chExt cx="1000884" cy="2440200"/>
          </a:xfrm>
        </p:grpSpPr>
        <p:sp>
          <p:nvSpPr>
            <p:cNvPr id="70" name="Google Shape;70;p5"/>
            <p:cNvSpPr/>
            <p:nvPr/>
          </p:nvSpPr>
          <p:spPr>
            <a:xfrm>
              <a:off x="0" y="0"/>
              <a:ext cx="1000884" cy="2402091"/>
            </a:xfrm>
            <a:custGeom>
              <a:rect b="b" l="l" r="r" t="t"/>
              <a:pathLst>
                <a:path extrusionOk="0" h="2402091" w="1000884">
                  <a:moveTo>
                    <a:pt x="0" y="0"/>
                  </a:moveTo>
                  <a:lnTo>
                    <a:pt x="1000884" y="0"/>
                  </a:lnTo>
                  <a:lnTo>
                    <a:pt x="1000884" y="2402091"/>
                  </a:lnTo>
                  <a:lnTo>
                    <a:pt x="0" y="2402091"/>
                  </a:lnTo>
                  <a:close/>
                </a:path>
              </a:pathLst>
            </a:custGeom>
            <a:solidFill>
              <a:srgbClr val="FFEC69"/>
            </a:solidFill>
            <a:ln cap="sq" cmpd="sng" w="57150">
              <a:solidFill>
                <a:srgbClr val="000000"/>
              </a:solidFill>
              <a:prstDash val="solid"/>
              <a:miter lim="8000"/>
              <a:headEnd len="sm" w="sm" type="none"/>
              <a:tailEnd len="sm" w="sm" type="none"/>
            </a:ln>
          </p:spPr>
        </p:sp>
        <p:sp>
          <p:nvSpPr>
            <p:cNvPr id="71" name="Google Shape;71;p5"/>
            <p:cNvSpPr txBox="1"/>
            <p:nvPr/>
          </p:nvSpPr>
          <p:spPr>
            <a:xfrm>
              <a:off x="0" y="-38100"/>
              <a:ext cx="1000800" cy="2440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 name="Google Shape;72;p5"/>
          <p:cNvGrpSpPr/>
          <p:nvPr/>
        </p:nvGrpSpPr>
        <p:grpSpPr>
          <a:xfrm>
            <a:off x="566116" y="3189629"/>
            <a:ext cx="12964895" cy="6537476"/>
            <a:chOff x="0" y="-38100"/>
            <a:chExt cx="3414600" cy="1721793"/>
          </a:xfrm>
        </p:grpSpPr>
        <p:sp>
          <p:nvSpPr>
            <p:cNvPr id="73" name="Google Shape;73;p5"/>
            <p:cNvSpPr/>
            <p:nvPr/>
          </p:nvSpPr>
          <p:spPr>
            <a:xfrm>
              <a:off x="0" y="0"/>
              <a:ext cx="3414503" cy="1683693"/>
            </a:xfrm>
            <a:custGeom>
              <a:rect b="b" l="l" r="r" t="t"/>
              <a:pathLst>
                <a:path extrusionOk="0" h="1683693" w="3414503">
                  <a:moveTo>
                    <a:pt x="0" y="0"/>
                  </a:moveTo>
                  <a:lnTo>
                    <a:pt x="3414503" y="0"/>
                  </a:lnTo>
                  <a:lnTo>
                    <a:pt x="3414503" y="1683693"/>
                  </a:lnTo>
                  <a:lnTo>
                    <a:pt x="0" y="1683693"/>
                  </a:lnTo>
                  <a:close/>
                </a:path>
              </a:pathLst>
            </a:custGeom>
            <a:solidFill>
              <a:srgbClr val="FFFFFF"/>
            </a:solidFill>
            <a:ln cap="sq" cmpd="sng" w="57150">
              <a:solidFill>
                <a:srgbClr val="000000"/>
              </a:solidFill>
              <a:prstDash val="solid"/>
              <a:miter lim="8000"/>
              <a:headEnd len="sm" w="sm" type="none"/>
              <a:tailEnd len="sm" w="sm" type="none"/>
            </a:ln>
          </p:spPr>
        </p:sp>
        <p:sp>
          <p:nvSpPr>
            <p:cNvPr id="74" name="Google Shape;74;p5"/>
            <p:cNvSpPr txBox="1"/>
            <p:nvPr/>
          </p:nvSpPr>
          <p:spPr>
            <a:xfrm>
              <a:off x="0" y="-38100"/>
              <a:ext cx="3414600" cy="1721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 name="Google Shape;75;p5"/>
          <p:cNvGrpSpPr/>
          <p:nvPr/>
        </p:nvGrpSpPr>
        <p:grpSpPr>
          <a:xfrm>
            <a:off x="8494276" y="461963"/>
            <a:ext cx="5036314" cy="2569017"/>
            <a:chOff x="0" y="-38100"/>
            <a:chExt cx="1326428" cy="676609"/>
          </a:xfrm>
        </p:grpSpPr>
        <p:sp>
          <p:nvSpPr>
            <p:cNvPr id="76" name="Google Shape;76;p5"/>
            <p:cNvSpPr/>
            <p:nvPr/>
          </p:nvSpPr>
          <p:spPr>
            <a:xfrm>
              <a:off x="0" y="0"/>
              <a:ext cx="1326428" cy="638509"/>
            </a:xfrm>
            <a:custGeom>
              <a:rect b="b" l="l" r="r" t="t"/>
              <a:pathLst>
                <a:path extrusionOk="0" h="638509" w="1326428">
                  <a:moveTo>
                    <a:pt x="0" y="0"/>
                  </a:moveTo>
                  <a:lnTo>
                    <a:pt x="1326428" y="0"/>
                  </a:lnTo>
                  <a:lnTo>
                    <a:pt x="1326428" y="638509"/>
                  </a:lnTo>
                  <a:lnTo>
                    <a:pt x="0" y="638509"/>
                  </a:lnTo>
                  <a:close/>
                </a:path>
              </a:pathLst>
            </a:custGeom>
            <a:solidFill>
              <a:srgbClr val="41FC80"/>
            </a:solidFill>
            <a:ln cap="sq" cmpd="sng" w="57150">
              <a:solidFill>
                <a:srgbClr val="000000"/>
              </a:solidFill>
              <a:prstDash val="solid"/>
              <a:miter lim="8000"/>
              <a:headEnd len="sm" w="sm" type="none"/>
              <a:tailEnd len="sm" w="sm" type="none"/>
            </a:ln>
          </p:spPr>
        </p:sp>
        <p:sp>
          <p:nvSpPr>
            <p:cNvPr id="77" name="Google Shape;77;p5"/>
            <p:cNvSpPr txBox="1"/>
            <p:nvPr/>
          </p:nvSpPr>
          <p:spPr>
            <a:xfrm>
              <a:off x="0" y="-38100"/>
              <a:ext cx="13263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 name="Google Shape;78;p5"/>
          <p:cNvSpPr/>
          <p:nvPr/>
        </p:nvSpPr>
        <p:spPr>
          <a:xfrm>
            <a:off x="9300579" y="885064"/>
            <a:ext cx="3423676" cy="1867459"/>
          </a:xfrm>
          <a:custGeom>
            <a:rect b="b" l="l" r="r" t="t"/>
            <a:pathLst>
              <a:path extrusionOk="0" h="1867459" w="3423676">
                <a:moveTo>
                  <a:pt x="0" y="0"/>
                </a:moveTo>
                <a:lnTo>
                  <a:pt x="3423675" y="0"/>
                </a:lnTo>
                <a:lnTo>
                  <a:pt x="3423675" y="1867459"/>
                </a:lnTo>
                <a:lnTo>
                  <a:pt x="0" y="1867459"/>
                </a:lnTo>
                <a:lnTo>
                  <a:pt x="0" y="0"/>
                </a:lnTo>
                <a:close/>
              </a:path>
            </a:pathLst>
          </a:custGeom>
          <a:blipFill rotWithShape="1">
            <a:blip r:embed="rId2">
              <a:alphaModFix/>
            </a:blip>
            <a:stretch>
              <a:fillRect b="0" l="0" r="0" t="0"/>
            </a:stretch>
          </a:blipFill>
          <a:ln>
            <a:noFill/>
          </a:ln>
        </p:spPr>
      </p:sp>
      <p:sp>
        <p:nvSpPr>
          <p:cNvPr id="79" name="Google Shape;79;p5"/>
          <p:cNvSpPr/>
          <p:nvPr/>
        </p:nvSpPr>
        <p:spPr>
          <a:xfrm>
            <a:off x="14063593" y="1028700"/>
            <a:ext cx="3381858" cy="8454646"/>
          </a:xfrm>
          <a:custGeom>
            <a:rect b="b" l="l" r="r" t="t"/>
            <a:pathLst>
              <a:path extrusionOk="0" h="8454646" w="3381858">
                <a:moveTo>
                  <a:pt x="0" y="0"/>
                </a:moveTo>
                <a:lnTo>
                  <a:pt x="3381859" y="0"/>
                </a:lnTo>
                <a:lnTo>
                  <a:pt x="3381859" y="8454646"/>
                </a:lnTo>
                <a:lnTo>
                  <a:pt x="0" y="8454646"/>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BLANK_4">
    <p:bg>
      <p:bgPr>
        <a:solidFill>
          <a:srgbClr val="256EFF"/>
        </a:solidFill>
      </p:bgPr>
    </p:bg>
    <p:spTree>
      <p:nvGrpSpPr>
        <p:cNvPr id="80" name="Shape 80"/>
        <p:cNvGrpSpPr/>
        <p:nvPr/>
      </p:nvGrpSpPr>
      <p:grpSpPr>
        <a:xfrm>
          <a:off x="0" y="0"/>
          <a:ext cx="0" cy="0"/>
          <a:chOff x="0" y="0"/>
          <a:chExt cx="0" cy="0"/>
        </a:xfrm>
      </p:grpSpPr>
      <p:sp>
        <p:nvSpPr>
          <p:cNvPr id="81" name="Google Shape;81;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2" name="Google Shape;82;p6"/>
          <p:cNvGrpSpPr/>
          <p:nvPr/>
        </p:nvGrpSpPr>
        <p:grpSpPr>
          <a:xfrm>
            <a:off x="566116" y="461963"/>
            <a:ext cx="4342450" cy="2569017"/>
            <a:chOff x="0" y="-38100"/>
            <a:chExt cx="1143683" cy="676609"/>
          </a:xfrm>
        </p:grpSpPr>
        <p:sp>
          <p:nvSpPr>
            <p:cNvPr id="83" name="Google Shape;83;p6"/>
            <p:cNvSpPr/>
            <p:nvPr/>
          </p:nvSpPr>
          <p:spPr>
            <a:xfrm>
              <a:off x="0" y="0"/>
              <a:ext cx="1143683" cy="638509"/>
            </a:xfrm>
            <a:custGeom>
              <a:rect b="b" l="l" r="r" t="t"/>
              <a:pathLst>
                <a:path extrusionOk="0" h="638509" w="1143683">
                  <a:moveTo>
                    <a:pt x="0" y="0"/>
                  </a:moveTo>
                  <a:lnTo>
                    <a:pt x="1143683" y="0"/>
                  </a:lnTo>
                  <a:lnTo>
                    <a:pt x="1143683" y="638509"/>
                  </a:lnTo>
                  <a:lnTo>
                    <a:pt x="0" y="638509"/>
                  </a:lnTo>
                  <a:close/>
                </a:path>
              </a:pathLst>
            </a:custGeom>
            <a:solidFill>
              <a:srgbClr val="A076E4"/>
            </a:solidFill>
            <a:ln cap="sq" cmpd="sng" w="57150">
              <a:solidFill>
                <a:srgbClr val="000000"/>
              </a:solidFill>
              <a:prstDash val="solid"/>
              <a:miter lim="8000"/>
              <a:headEnd len="sm" w="sm" type="none"/>
              <a:tailEnd len="sm" w="sm" type="none"/>
            </a:ln>
          </p:spPr>
        </p:sp>
        <p:sp>
          <p:nvSpPr>
            <p:cNvPr id="84" name="Google Shape;84;p6"/>
            <p:cNvSpPr txBox="1"/>
            <p:nvPr/>
          </p:nvSpPr>
          <p:spPr>
            <a:xfrm>
              <a:off x="0" y="-38100"/>
              <a:ext cx="11436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5" name="Google Shape;85;p6"/>
          <p:cNvGrpSpPr/>
          <p:nvPr/>
        </p:nvGrpSpPr>
        <p:grpSpPr>
          <a:xfrm>
            <a:off x="566116" y="3163527"/>
            <a:ext cx="12206608" cy="6563580"/>
            <a:chOff x="0" y="-38100"/>
            <a:chExt cx="3214888" cy="1728668"/>
          </a:xfrm>
        </p:grpSpPr>
        <p:sp>
          <p:nvSpPr>
            <p:cNvPr id="86" name="Google Shape;86;p6"/>
            <p:cNvSpPr/>
            <p:nvPr/>
          </p:nvSpPr>
          <p:spPr>
            <a:xfrm>
              <a:off x="0" y="0"/>
              <a:ext cx="3214888" cy="1690568"/>
            </a:xfrm>
            <a:custGeom>
              <a:rect b="b" l="l" r="r" t="t"/>
              <a:pathLst>
                <a:path extrusionOk="0" h="1690568" w="3214888">
                  <a:moveTo>
                    <a:pt x="0" y="0"/>
                  </a:moveTo>
                  <a:lnTo>
                    <a:pt x="3214888" y="0"/>
                  </a:lnTo>
                  <a:lnTo>
                    <a:pt x="3214888" y="1690568"/>
                  </a:lnTo>
                  <a:lnTo>
                    <a:pt x="0" y="1690568"/>
                  </a:lnTo>
                  <a:close/>
                </a:path>
              </a:pathLst>
            </a:custGeom>
            <a:solidFill>
              <a:srgbClr val="FFEC69"/>
            </a:solidFill>
            <a:ln cap="sq" cmpd="sng" w="57150">
              <a:solidFill>
                <a:srgbClr val="000000"/>
              </a:solidFill>
              <a:prstDash val="solid"/>
              <a:miter lim="8000"/>
              <a:headEnd len="sm" w="sm" type="none"/>
              <a:tailEnd len="sm" w="sm" type="none"/>
            </a:ln>
          </p:spPr>
        </p:sp>
        <p:sp>
          <p:nvSpPr>
            <p:cNvPr id="87" name="Google Shape;87;p6"/>
            <p:cNvSpPr txBox="1"/>
            <p:nvPr/>
          </p:nvSpPr>
          <p:spPr>
            <a:xfrm>
              <a:off x="0" y="-38100"/>
              <a:ext cx="3214800" cy="1728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6"/>
          <p:cNvGrpSpPr/>
          <p:nvPr/>
        </p:nvGrpSpPr>
        <p:grpSpPr>
          <a:xfrm>
            <a:off x="5243512" y="461963"/>
            <a:ext cx="2600497" cy="2569017"/>
            <a:chOff x="0" y="-38100"/>
            <a:chExt cx="684900" cy="676609"/>
          </a:xfrm>
        </p:grpSpPr>
        <p:sp>
          <p:nvSpPr>
            <p:cNvPr id="89" name="Google Shape;89;p6"/>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90" name="Google Shape;90;p6"/>
            <p:cNvSpPr txBox="1"/>
            <p:nvPr/>
          </p:nvSpPr>
          <p:spPr>
            <a:xfrm>
              <a:off x="0" y="-38100"/>
              <a:ext cx="6849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6"/>
          <p:cNvGrpSpPr/>
          <p:nvPr/>
        </p:nvGrpSpPr>
        <p:grpSpPr>
          <a:xfrm>
            <a:off x="8178473" y="461963"/>
            <a:ext cx="4594203" cy="2569017"/>
            <a:chOff x="0" y="-38100"/>
            <a:chExt cx="1209988" cy="676609"/>
          </a:xfrm>
        </p:grpSpPr>
        <p:sp>
          <p:nvSpPr>
            <p:cNvPr id="92" name="Google Shape;92;p6"/>
            <p:cNvSpPr/>
            <p:nvPr/>
          </p:nvSpPr>
          <p:spPr>
            <a:xfrm>
              <a:off x="0" y="0"/>
              <a:ext cx="1209988" cy="638509"/>
            </a:xfrm>
            <a:custGeom>
              <a:rect b="b" l="l" r="r" t="t"/>
              <a:pathLst>
                <a:path extrusionOk="0" h="638509" w="1209988">
                  <a:moveTo>
                    <a:pt x="0" y="0"/>
                  </a:moveTo>
                  <a:lnTo>
                    <a:pt x="1209988" y="0"/>
                  </a:lnTo>
                  <a:lnTo>
                    <a:pt x="1209988" y="638509"/>
                  </a:lnTo>
                  <a:lnTo>
                    <a:pt x="0" y="638509"/>
                  </a:lnTo>
                  <a:close/>
                </a:path>
              </a:pathLst>
            </a:custGeom>
            <a:solidFill>
              <a:srgbClr val="F252AB"/>
            </a:solidFill>
            <a:ln cap="sq" cmpd="sng" w="57150">
              <a:solidFill>
                <a:srgbClr val="000000"/>
              </a:solidFill>
              <a:prstDash val="solid"/>
              <a:miter lim="8000"/>
              <a:headEnd len="sm" w="sm" type="none"/>
              <a:tailEnd len="sm" w="sm" type="none"/>
            </a:ln>
          </p:spPr>
        </p:sp>
        <p:sp>
          <p:nvSpPr>
            <p:cNvPr id="93" name="Google Shape;93;p6"/>
            <p:cNvSpPr txBox="1"/>
            <p:nvPr/>
          </p:nvSpPr>
          <p:spPr>
            <a:xfrm>
              <a:off x="0" y="-38100"/>
              <a:ext cx="1209900" cy="67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6"/>
          <p:cNvSpPr/>
          <p:nvPr/>
        </p:nvSpPr>
        <p:spPr>
          <a:xfrm>
            <a:off x="5455444" y="797994"/>
            <a:ext cx="2176124" cy="2041600"/>
          </a:xfrm>
          <a:custGeom>
            <a:rect b="b" l="l" r="r" t="t"/>
            <a:pathLst>
              <a:path extrusionOk="0" h="2041600" w="2176124">
                <a:moveTo>
                  <a:pt x="0" y="0"/>
                </a:moveTo>
                <a:lnTo>
                  <a:pt x="2176124" y="0"/>
                </a:lnTo>
                <a:lnTo>
                  <a:pt x="2176124" y="2041600"/>
                </a:lnTo>
                <a:lnTo>
                  <a:pt x="0" y="2041600"/>
                </a:lnTo>
                <a:lnTo>
                  <a:pt x="0" y="0"/>
                </a:lnTo>
                <a:close/>
              </a:path>
            </a:pathLst>
          </a:custGeom>
          <a:blipFill rotWithShape="1">
            <a:blip r:embed="rId2">
              <a:alphaModFix/>
            </a:blip>
            <a:stretch>
              <a:fillRect b="0" l="0" r="0" t="0"/>
            </a:stretch>
          </a:blipFill>
          <a:ln>
            <a:noFill/>
          </a:ln>
        </p:spPr>
      </p:sp>
      <p:sp>
        <p:nvSpPr>
          <p:cNvPr id="95" name="Google Shape;95;p6"/>
          <p:cNvSpPr/>
          <p:nvPr>
            <p:ph idx="2" type="pic"/>
          </p:nvPr>
        </p:nvSpPr>
        <p:spPr>
          <a:xfrm>
            <a:off x="13107150" y="606625"/>
            <a:ext cx="4491900" cy="4049400"/>
          </a:xfrm>
          <a:prstGeom prst="rect">
            <a:avLst/>
          </a:prstGeom>
          <a:noFill/>
          <a:ln>
            <a:noFill/>
          </a:ln>
        </p:spPr>
      </p:sp>
      <p:sp>
        <p:nvSpPr>
          <p:cNvPr id="96" name="Google Shape;96;p6"/>
          <p:cNvSpPr/>
          <p:nvPr>
            <p:ph idx="3" type="pic"/>
          </p:nvPr>
        </p:nvSpPr>
        <p:spPr>
          <a:xfrm>
            <a:off x="13134500" y="4929450"/>
            <a:ext cx="4491900" cy="4797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p:cSld name="BLANK_5">
    <p:bg>
      <p:bgPr>
        <a:solidFill>
          <a:srgbClr val="256EFF"/>
        </a:solidFill>
      </p:bgPr>
    </p:bg>
    <p:spTree>
      <p:nvGrpSpPr>
        <p:cNvPr id="97" name="Shape 97"/>
        <p:cNvGrpSpPr/>
        <p:nvPr/>
      </p:nvGrpSpPr>
      <p:grpSpPr>
        <a:xfrm>
          <a:off x="0" y="0"/>
          <a:ext cx="0" cy="0"/>
          <a:chOff x="0" y="0"/>
          <a:chExt cx="0" cy="0"/>
        </a:xfrm>
      </p:grpSpPr>
      <p:sp>
        <p:nvSpPr>
          <p:cNvPr id="98" name="Google Shape;9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9" name="Google Shape;99;p7"/>
          <p:cNvGrpSpPr/>
          <p:nvPr/>
        </p:nvGrpSpPr>
        <p:grpSpPr>
          <a:xfrm>
            <a:off x="1028700" y="907382"/>
            <a:ext cx="13976389" cy="8374443"/>
            <a:chOff x="0" y="-38100"/>
            <a:chExt cx="3681000" cy="2205600"/>
          </a:xfrm>
        </p:grpSpPr>
        <p:sp>
          <p:nvSpPr>
            <p:cNvPr id="100" name="Google Shape;100;p7"/>
            <p:cNvSpPr/>
            <p:nvPr/>
          </p:nvSpPr>
          <p:spPr>
            <a:xfrm>
              <a:off x="0" y="0"/>
              <a:ext cx="3680960" cy="2167467"/>
            </a:xfrm>
            <a:custGeom>
              <a:rect b="b" l="l" r="r" t="t"/>
              <a:pathLst>
                <a:path extrusionOk="0" h="2167467" w="3680960">
                  <a:moveTo>
                    <a:pt x="0" y="0"/>
                  </a:moveTo>
                  <a:lnTo>
                    <a:pt x="3680960" y="0"/>
                  </a:lnTo>
                  <a:lnTo>
                    <a:pt x="3680960" y="2167467"/>
                  </a:lnTo>
                  <a:lnTo>
                    <a:pt x="0" y="2167467"/>
                  </a:lnTo>
                  <a:close/>
                </a:path>
              </a:pathLst>
            </a:custGeom>
            <a:solidFill>
              <a:srgbClr val="CFFF73"/>
            </a:solidFill>
            <a:ln cap="sq" cmpd="sng" w="57150">
              <a:solidFill>
                <a:srgbClr val="000000"/>
              </a:solidFill>
              <a:prstDash val="solid"/>
              <a:miter lim="8000"/>
              <a:headEnd len="sm" w="sm" type="none"/>
              <a:tailEnd len="sm" w="sm" type="none"/>
            </a:ln>
          </p:spPr>
        </p:sp>
        <p:sp>
          <p:nvSpPr>
            <p:cNvPr id="101" name="Google Shape;101;p7"/>
            <p:cNvSpPr txBox="1"/>
            <p:nvPr/>
          </p:nvSpPr>
          <p:spPr>
            <a:xfrm>
              <a:off x="0" y="-38100"/>
              <a:ext cx="3681000" cy="2205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2" name="Google Shape;102;p7"/>
          <p:cNvGrpSpPr/>
          <p:nvPr/>
        </p:nvGrpSpPr>
        <p:grpSpPr>
          <a:xfrm>
            <a:off x="15339919" y="907382"/>
            <a:ext cx="1919394" cy="8374443"/>
            <a:chOff x="0" y="-38100"/>
            <a:chExt cx="505516" cy="2205600"/>
          </a:xfrm>
        </p:grpSpPr>
        <p:sp>
          <p:nvSpPr>
            <p:cNvPr id="103" name="Google Shape;103;p7"/>
            <p:cNvSpPr/>
            <p:nvPr/>
          </p:nvSpPr>
          <p:spPr>
            <a:xfrm>
              <a:off x="0" y="0"/>
              <a:ext cx="505516" cy="2167467"/>
            </a:xfrm>
            <a:custGeom>
              <a:rect b="b" l="l" r="r" t="t"/>
              <a:pathLst>
                <a:path extrusionOk="0" h="2167467" w="505516">
                  <a:moveTo>
                    <a:pt x="0" y="0"/>
                  </a:moveTo>
                  <a:lnTo>
                    <a:pt x="505516" y="0"/>
                  </a:lnTo>
                  <a:lnTo>
                    <a:pt x="505516" y="2167467"/>
                  </a:lnTo>
                  <a:lnTo>
                    <a:pt x="0" y="2167467"/>
                  </a:lnTo>
                  <a:close/>
                </a:path>
              </a:pathLst>
            </a:custGeom>
            <a:solidFill>
              <a:srgbClr val="F1B5DB"/>
            </a:solidFill>
            <a:ln cap="sq" cmpd="sng" w="57150">
              <a:solidFill>
                <a:srgbClr val="000000"/>
              </a:solidFill>
              <a:prstDash val="solid"/>
              <a:miter lim="8000"/>
              <a:headEnd len="sm" w="sm" type="none"/>
              <a:tailEnd len="sm" w="sm" type="none"/>
            </a:ln>
          </p:spPr>
        </p:sp>
        <p:sp>
          <p:nvSpPr>
            <p:cNvPr id="104" name="Google Shape;104;p7"/>
            <p:cNvSpPr txBox="1"/>
            <p:nvPr/>
          </p:nvSpPr>
          <p:spPr>
            <a:xfrm>
              <a:off x="0" y="-38100"/>
              <a:ext cx="505500" cy="22056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1">
  <p:cSld name="BLANK_5_1">
    <p:bg>
      <p:bgPr>
        <a:solidFill>
          <a:srgbClr val="256EFF"/>
        </a:solidFill>
      </p:bgPr>
    </p:bg>
    <p:spTree>
      <p:nvGrpSpPr>
        <p:cNvPr id="105" name="Shape 105"/>
        <p:cNvGrpSpPr/>
        <p:nvPr/>
      </p:nvGrpSpPr>
      <p:grpSpPr>
        <a:xfrm>
          <a:off x="0" y="0"/>
          <a:ext cx="0" cy="0"/>
          <a:chOff x="0" y="0"/>
          <a:chExt cx="0" cy="0"/>
        </a:xfrm>
      </p:grpSpPr>
      <p:sp>
        <p:nvSpPr>
          <p:cNvPr id="106" name="Google Shape;106;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07" name="Google Shape;107;p8"/>
          <p:cNvGrpSpPr/>
          <p:nvPr/>
        </p:nvGrpSpPr>
        <p:grpSpPr>
          <a:xfrm>
            <a:off x="595540" y="461963"/>
            <a:ext cx="7350969" cy="4681578"/>
            <a:chOff x="0" y="-38100"/>
            <a:chExt cx="1936045" cy="1233000"/>
          </a:xfrm>
        </p:grpSpPr>
        <p:sp>
          <p:nvSpPr>
            <p:cNvPr id="108" name="Google Shape;108;p8"/>
            <p:cNvSpPr/>
            <p:nvPr/>
          </p:nvSpPr>
          <p:spPr>
            <a:xfrm>
              <a:off x="0" y="0"/>
              <a:ext cx="1936045" cy="1194897"/>
            </a:xfrm>
            <a:custGeom>
              <a:rect b="b" l="l" r="r" t="t"/>
              <a:pathLst>
                <a:path extrusionOk="0" h="1194897" w="1936045">
                  <a:moveTo>
                    <a:pt x="0" y="0"/>
                  </a:moveTo>
                  <a:lnTo>
                    <a:pt x="1936045" y="0"/>
                  </a:lnTo>
                  <a:lnTo>
                    <a:pt x="1936045" y="1194897"/>
                  </a:lnTo>
                  <a:lnTo>
                    <a:pt x="0" y="1194897"/>
                  </a:lnTo>
                  <a:close/>
                </a:path>
              </a:pathLst>
            </a:custGeom>
            <a:solidFill>
              <a:srgbClr val="F252AB"/>
            </a:solidFill>
            <a:ln cap="sq" cmpd="sng" w="57150">
              <a:solidFill>
                <a:srgbClr val="000000"/>
              </a:solidFill>
              <a:prstDash val="solid"/>
              <a:miter lim="8000"/>
              <a:headEnd len="sm" w="sm" type="none"/>
              <a:tailEnd len="sm" w="sm" type="none"/>
            </a:ln>
          </p:spPr>
        </p:sp>
        <p:sp>
          <p:nvSpPr>
            <p:cNvPr id="109" name="Google Shape;109;p8"/>
            <p:cNvSpPr txBox="1"/>
            <p:nvPr/>
          </p:nvSpPr>
          <p:spPr>
            <a:xfrm>
              <a:off x="0" y="-38100"/>
              <a:ext cx="1935900" cy="123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0" name="Google Shape;110;p8"/>
          <p:cNvGrpSpPr/>
          <p:nvPr/>
        </p:nvGrpSpPr>
        <p:grpSpPr>
          <a:xfrm>
            <a:off x="8290714" y="461963"/>
            <a:ext cx="9364294" cy="4681578"/>
            <a:chOff x="0" y="-38100"/>
            <a:chExt cx="2466300" cy="1233000"/>
          </a:xfrm>
        </p:grpSpPr>
        <p:sp>
          <p:nvSpPr>
            <p:cNvPr id="111" name="Google Shape;111;p8"/>
            <p:cNvSpPr/>
            <p:nvPr/>
          </p:nvSpPr>
          <p:spPr>
            <a:xfrm>
              <a:off x="0" y="0"/>
              <a:ext cx="2466219" cy="1194897"/>
            </a:xfrm>
            <a:custGeom>
              <a:rect b="b" l="l" r="r" t="t"/>
              <a:pathLst>
                <a:path extrusionOk="0" h="1194897" w="2466219">
                  <a:moveTo>
                    <a:pt x="0" y="0"/>
                  </a:moveTo>
                  <a:lnTo>
                    <a:pt x="2466219" y="0"/>
                  </a:lnTo>
                  <a:lnTo>
                    <a:pt x="2466219" y="1194897"/>
                  </a:lnTo>
                  <a:lnTo>
                    <a:pt x="0" y="1194897"/>
                  </a:lnTo>
                  <a:close/>
                </a:path>
              </a:pathLst>
            </a:custGeom>
            <a:solidFill>
              <a:srgbClr val="41FC80"/>
            </a:solidFill>
            <a:ln cap="sq" cmpd="sng" w="57150">
              <a:solidFill>
                <a:srgbClr val="000000"/>
              </a:solidFill>
              <a:prstDash val="solid"/>
              <a:miter lim="8000"/>
              <a:headEnd len="sm" w="sm" type="none"/>
              <a:tailEnd len="sm" w="sm" type="none"/>
            </a:ln>
          </p:spPr>
        </p:sp>
        <p:sp>
          <p:nvSpPr>
            <p:cNvPr id="112" name="Google Shape;112;p8"/>
            <p:cNvSpPr txBox="1"/>
            <p:nvPr/>
          </p:nvSpPr>
          <p:spPr>
            <a:xfrm>
              <a:off x="0" y="-38100"/>
              <a:ext cx="2466300" cy="123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 name="Google Shape;113;p8"/>
          <p:cNvGrpSpPr/>
          <p:nvPr/>
        </p:nvGrpSpPr>
        <p:grpSpPr>
          <a:xfrm>
            <a:off x="595540" y="5284588"/>
            <a:ext cx="17059210" cy="4419592"/>
            <a:chOff x="0" y="-38100"/>
            <a:chExt cx="4492931" cy="1164000"/>
          </a:xfrm>
        </p:grpSpPr>
        <p:sp>
          <p:nvSpPr>
            <p:cNvPr id="114" name="Google Shape;114;p8"/>
            <p:cNvSpPr/>
            <p:nvPr/>
          </p:nvSpPr>
          <p:spPr>
            <a:xfrm>
              <a:off x="0" y="0"/>
              <a:ext cx="4492931" cy="1125786"/>
            </a:xfrm>
            <a:custGeom>
              <a:rect b="b" l="l" r="r" t="t"/>
              <a:pathLst>
                <a:path extrusionOk="0" h="1125786" w="4492931">
                  <a:moveTo>
                    <a:pt x="0" y="0"/>
                  </a:moveTo>
                  <a:lnTo>
                    <a:pt x="4492931" y="0"/>
                  </a:lnTo>
                  <a:lnTo>
                    <a:pt x="4492931" y="1125786"/>
                  </a:lnTo>
                  <a:lnTo>
                    <a:pt x="0" y="1125786"/>
                  </a:lnTo>
                  <a:close/>
                </a:path>
              </a:pathLst>
            </a:custGeom>
            <a:solidFill>
              <a:srgbClr val="FFFFFF"/>
            </a:solidFill>
            <a:ln cap="sq" cmpd="sng" w="57150">
              <a:solidFill>
                <a:srgbClr val="000000"/>
              </a:solidFill>
              <a:prstDash val="solid"/>
              <a:miter lim="8000"/>
              <a:headEnd len="sm" w="sm" type="none"/>
              <a:tailEnd len="sm" w="sm" type="none"/>
            </a:ln>
          </p:spPr>
        </p:sp>
        <p:sp>
          <p:nvSpPr>
            <p:cNvPr id="115" name="Google Shape;115;p8"/>
            <p:cNvSpPr txBox="1"/>
            <p:nvPr/>
          </p:nvSpPr>
          <p:spPr>
            <a:xfrm>
              <a:off x="0" y="-38100"/>
              <a:ext cx="4492800" cy="1164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2">
  <p:cSld name="BLANK_5_2">
    <p:bg>
      <p:bgPr>
        <a:solidFill>
          <a:srgbClr val="256EFF"/>
        </a:solidFill>
      </p:bgPr>
    </p:bg>
    <p:spTree>
      <p:nvGrpSpPr>
        <p:cNvPr id="116" name="Shape 116"/>
        <p:cNvGrpSpPr/>
        <p:nvPr/>
      </p:nvGrpSpPr>
      <p:grpSpPr>
        <a:xfrm>
          <a:off x="0" y="0"/>
          <a:ext cx="0" cy="0"/>
          <a:chOff x="0" y="0"/>
          <a:chExt cx="0" cy="0"/>
        </a:xfrm>
      </p:grpSpPr>
      <p:sp>
        <p:nvSpPr>
          <p:cNvPr id="117" name="Google Shape;117;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18" name="Google Shape;118;p9"/>
          <p:cNvGrpSpPr/>
          <p:nvPr/>
        </p:nvGrpSpPr>
        <p:grpSpPr>
          <a:xfrm>
            <a:off x="595540" y="498129"/>
            <a:ext cx="4625763" cy="9110400"/>
            <a:chOff x="0" y="-28575"/>
            <a:chExt cx="1218300" cy="2399431"/>
          </a:xfrm>
        </p:grpSpPr>
        <p:sp>
          <p:nvSpPr>
            <p:cNvPr id="119" name="Google Shape;119;p9"/>
            <p:cNvSpPr/>
            <p:nvPr/>
          </p:nvSpPr>
          <p:spPr>
            <a:xfrm>
              <a:off x="0" y="0"/>
              <a:ext cx="1218191" cy="2370856"/>
            </a:xfrm>
            <a:custGeom>
              <a:rect b="b" l="l" r="r" t="t"/>
              <a:pathLst>
                <a:path extrusionOk="0" h="2370856" w="1218191">
                  <a:moveTo>
                    <a:pt x="0" y="0"/>
                  </a:moveTo>
                  <a:lnTo>
                    <a:pt x="1218191" y="0"/>
                  </a:lnTo>
                  <a:lnTo>
                    <a:pt x="1218191" y="2370856"/>
                  </a:lnTo>
                  <a:lnTo>
                    <a:pt x="0" y="2370856"/>
                  </a:lnTo>
                  <a:close/>
                </a:path>
              </a:pathLst>
            </a:custGeom>
            <a:solidFill>
              <a:srgbClr val="F1B5DB"/>
            </a:solidFill>
            <a:ln cap="sq" cmpd="sng" w="57150">
              <a:solidFill>
                <a:srgbClr val="000000"/>
              </a:solidFill>
              <a:prstDash val="solid"/>
              <a:miter lim="8000"/>
              <a:headEnd len="sm" w="sm" type="none"/>
              <a:tailEnd len="sm" w="sm" type="none"/>
            </a:ln>
          </p:spPr>
        </p:sp>
        <p:sp>
          <p:nvSpPr>
            <p:cNvPr id="120" name="Google Shape;120;p9"/>
            <p:cNvSpPr txBox="1"/>
            <p:nvPr/>
          </p:nvSpPr>
          <p:spPr>
            <a:xfrm>
              <a:off x="0" y="-28575"/>
              <a:ext cx="1218300" cy="2399400"/>
            </a:xfrm>
            <a:prstGeom prst="rect">
              <a:avLst/>
            </a:prstGeom>
            <a:noFill/>
            <a:ln>
              <a:noFill/>
            </a:ln>
          </p:spPr>
          <p:txBody>
            <a:bodyPr anchorCtr="0" anchor="ctr" bIns="50800" lIns="50800" spcFirstLastPara="1" rIns="50800" wrap="square" tIns="50800">
              <a:noAutofit/>
            </a:bodyPr>
            <a:lstStyle/>
            <a:p>
              <a:pPr indent="0" lvl="0" marL="0" marR="0" rtl="0" algn="ctr">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9"/>
          <p:cNvGrpSpPr/>
          <p:nvPr/>
        </p:nvGrpSpPr>
        <p:grpSpPr>
          <a:xfrm>
            <a:off x="13067111" y="461963"/>
            <a:ext cx="4587559" cy="9230146"/>
            <a:chOff x="0" y="-38100"/>
            <a:chExt cx="1208238" cy="2430969"/>
          </a:xfrm>
        </p:grpSpPr>
        <p:sp>
          <p:nvSpPr>
            <p:cNvPr id="122" name="Google Shape;122;p9"/>
            <p:cNvSpPr/>
            <p:nvPr/>
          </p:nvSpPr>
          <p:spPr>
            <a:xfrm>
              <a:off x="0" y="0"/>
              <a:ext cx="1208238" cy="2392869"/>
            </a:xfrm>
            <a:custGeom>
              <a:rect b="b" l="l" r="r" t="t"/>
              <a:pathLst>
                <a:path extrusionOk="0" h="2392869" w="1208238">
                  <a:moveTo>
                    <a:pt x="0" y="0"/>
                  </a:moveTo>
                  <a:lnTo>
                    <a:pt x="1208238" y="0"/>
                  </a:lnTo>
                  <a:lnTo>
                    <a:pt x="1208238" y="2392869"/>
                  </a:lnTo>
                  <a:lnTo>
                    <a:pt x="0" y="2392869"/>
                  </a:lnTo>
                  <a:close/>
                </a:path>
              </a:pathLst>
            </a:custGeom>
            <a:solidFill>
              <a:srgbClr val="41FC80"/>
            </a:solidFill>
            <a:ln cap="sq" cmpd="sng" w="57150">
              <a:solidFill>
                <a:srgbClr val="000000"/>
              </a:solidFill>
              <a:prstDash val="solid"/>
              <a:miter lim="8000"/>
              <a:headEnd len="sm" w="sm" type="none"/>
              <a:tailEnd len="sm" w="sm" type="none"/>
            </a:ln>
          </p:spPr>
        </p:sp>
        <p:sp>
          <p:nvSpPr>
            <p:cNvPr id="123" name="Google Shape;123;p9"/>
            <p:cNvSpPr txBox="1"/>
            <p:nvPr/>
          </p:nvSpPr>
          <p:spPr>
            <a:xfrm>
              <a:off x="0" y="-38100"/>
              <a:ext cx="1208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9"/>
          <p:cNvGrpSpPr/>
          <p:nvPr/>
        </p:nvGrpSpPr>
        <p:grpSpPr>
          <a:xfrm>
            <a:off x="5468539" y="461963"/>
            <a:ext cx="7350969" cy="9230146"/>
            <a:chOff x="0" y="-38100"/>
            <a:chExt cx="1936045" cy="2430969"/>
          </a:xfrm>
        </p:grpSpPr>
        <p:sp>
          <p:nvSpPr>
            <p:cNvPr id="125" name="Google Shape;125;p9"/>
            <p:cNvSpPr/>
            <p:nvPr/>
          </p:nvSpPr>
          <p:spPr>
            <a:xfrm>
              <a:off x="0" y="0"/>
              <a:ext cx="1936045" cy="2392869"/>
            </a:xfrm>
            <a:custGeom>
              <a:rect b="b" l="l" r="r" t="t"/>
              <a:pathLst>
                <a:path extrusionOk="0" h="2392869" w="1936045">
                  <a:moveTo>
                    <a:pt x="0" y="0"/>
                  </a:moveTo>
                  <a:lnTo>
                    <a:pt x="1936045" y="0"/>
                  </a:lnTo>
                  <a:lnTo>
                    <a:pt x="1936045" y="2392869"/>
                  </a:lnTo>
                  <a:lnTo>
                    <a:pt x="0" y="2392869"/>
                  </a:lnTo>
                  <a:close/>
                </a:path>
              </a:pathLst>
            </a:custGeom>
            <a:solidFill>
              <a:srgbClr val="DFFD6E"/>
            </a:solidFill>
            <a:ln cap="sq" cmpd="sng" w="57150">
              <a:solidFill>
                <a:srgbClr val="000000"/>
              </a:solidFill>
              <a:prstDash val="solid"/>
              <a:miter lim="8000"/>
              <a:headEnd len="sm" w="sm" type="none"/>
              <a:tailEnd len="sm" w="sm" type="none"/>
            </a:ln>
          </p:spPr>
        </p:sp>
        <p:sp>
          <p:nvSpPr>
            <p:cNvPr id="126" name="Google Shape;126;p9"/>
            <p:cNvSpPr txBox="1"/>
            <p:nvPr/>
          </p:nvSpPr>
          <p:spPr>
            <a:xfrm>
              <a:off x="0" y="-38100"/>
              <a:ext cx="19359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5 3">
  <p:cSld name="BLANK_5_3">
    <p:bg>
      <p:bgPr>
        <a:solidFill>
          <a:srgbClr val="256EFF"/>
        </a:solidFill>
      </p:bgPr>
    </p:bg>
    <p:spTree>
      <p:nvGrpSpPr>
        <p:cNvPr id="127" name="Shape 127"/>
        <p:cNvGrpSpPr/>
        <p:nvPr/>
      </p:nvGrpSpPr>
      <p:grpSpPr>
        <a:xfrm>
          <a:off x="0" y="0"/>
          <a:ext cx="0" cy="0"/>
          <a:chOff x="0" y="0"/>
          <a:chExt cx="0" cy="0"/>
        </a:xfrm>
      </p:grpSpPr>
      <p:sp>
        <p:nvSpPr>
          <p:cNvPr id="128" name="Google Shape;128;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29" name="Google Shape;129;p10"/>
          <p:cNvGrpSpPr/>
          <p:nvPr/>
        </p:nvGrpSpPr>
        <p:grpSpPr>
          <a:xfrm>
            <a:off x="595540" y="461963"/>
            <a:ext cx="7350969" cy="4681578"/>
            <a:chOff x="0" y="-38100"/>
            <a:chExt cx="1936045" cy="1233000"/>
          </a:xfrm>
        </p:grpSpPr>
        <p:sp>
          <p:nvSpPr>
            <p:cNvPr id="130" name="Google Shape;130;p10"/>
            <p:cNvSpPr/>
            <p:nvPr/>
          </p:nvSpPr>
          <p:spPr>
            <a:xfrm>
              <a:off x="0" y="0"/>
              <a:ext cx="1936045" cy="1194897"/>
            </a:xfrm>
            <a:custGeom>
              <a:rect b="b" l="l" r="r" t="t"/>
              <a:pathLst>
                <a:path extrusionOk="0" h="1194897" w="1936045">
                  <a:moveTo>
                    <a:pt x="0" y="0"/>
                  </a:moveTo>
                  <a:lnTo>
                    <a:pt x="1936045" y="0"/>
                  </a:lnTo>
                  <a:lnTo>
                    <a:pt x="1936045" y="1194897"/>
                  </a:lnTo>
                  <a:lnTo>
                    <a:pt x="0" y="1194897"/>
                  </a:lnTo>
                  <a:close/>
                </a:path>
              </a:pathLst>
            </a:custGeom>
            <a:solidFill>
              <a:srgbClr val="CFFF73"/>
            </a:solidFill>
            <a:ln cap="sq" cmpd="sng" w="57150">
              <a:solidFill>
                <a:srgbClr val="000000"/>
              </a:solidFill>
              <a:prstDash val="solid"/>
              <a:miter lim="8000"/>
              <a:headEnd len="sm" w="sm" type="none"/>
              <a:tailEnd len="sm" w="sm" type="none"/>
            </a:ln>
          </p:spPr>
        </p:sp>
        <p:sp>
          <p:nvSpPr>
            <p:cNvPr id="131" name="Google Shape;131;p10"/>
            <p:cNvSpPr txBox="1"/>
            <p:nvPr/>
          </p:nvSpPr>
          <p:spPr>
            <a:xfrm>
              <a:off x="0" y="-38100"/>
              <a:ext cx="1935900" cy="1233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0"/>
          <p:cNvGrpSpPr/>
          <p:nvPr/>
        </p:nvGrpSpPr>
        <p:grpSpPr>
          <a:xfrm>
            <a:off x="8290714" y="461963"/>
            <a:ext cx="9364294" cy="9265195"/>
            <a:chOff x="0" y="-38100"/>
            <a:chExt cx="2466300" cy="2440200"/>
          </a:xfrm>
        </p:grpSpPr>
        <p:sp>
          <p:nvSpPr>
            <p:cNvPr id="133" name="Google Shape;133;p10"/>
            <p:cNvSpPr/>
            <p:nvPr/>
          </p:nvSpPr>
          <p:spPr>
            <a:xfrm>
              <a:off x="0" y="0"/>
              <a:ext cx="2466219" cy="2402091"/>
            </a:xfrm>
            <a:custGeom>
              <a:rect b="b" l="l" r="r" t="t"/>
              <a:pathLst>
                <a:path extrusionOk="0" h="2402091" w="2466219">
                  <a:moveTo>
                    <a:pt x="0" y="0"/>
                  </a:moveTo>
                  <a:lnTo>
                    <a:pt x="2466219" y="0"/>
                  </a:lnTo>
                  <a:lnTo>
                    <a:pt x="2466219" y="2402091"/>
                  </a:lnTo>
                  <a:lnTo>
                    <a:pt x="0" y="2402091"/>
                  </a:lnTo>
                  <a:close/>
                </a:path>
              </a:pathLst>
            </a:custGeom>
            <a:solidFill>
              <a:srgbClr val="41FC80"/>
            </a:solidFill>
            <a:ln cap="sq" cmpd="sng" w="57150">
              <a:solidFill>
                <a:srgbClr val="000000"/>
              </a:solidFill>
              <a:prstDash val="solid"/>
              <a:miter lim="8000"/>
              <a:headEnd len="sm" w="sm" type="none"/>
              <a:tailEnd len="sm" w="sm" type="none"/>
            </a:ln>
          </p:spPr>
        </p:sp>
        <p:sp>
          <p:nvSpPr>
            <p:cNvPr id="134" name="Google Shape;134;p10"/>
            <p:cNvSpPr txBox="1"/>
            <p:nvPr/>
          </p:nvSpPr>
          <p:spPr>
            <a:xfrm>
              <a:off x="0" y="-38100"/>
              <a:ext cx="2466300" cy="2440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5" name="Google Shape;135;p10"/>
          <p:cNvSpPr/>
          <p:nvPr>
            <p:ph idx="2" type="pic"/>
          </p:nvPr>
        </p:nvSpPr>
        <p:spPr>
          <a:xfrm>
            <a:off x="595550" y="5429250"/>
            <a:ext cx="7285500" cy="4349100"/>
          </a:xfrm>
          <a:prstGeom prst="rect">
            <a:avLst/>
          </a:prstGeom>
          <a:noFill/>
          <a:ln cap="flat" cmpd="sng" w="38100">
            <a:solidFill>
              <a:srgbClr val="000000"/>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31.jpg"/><Relationship Id="rId5" Type="http://schemas.openxmlformats.org/officeDocument/2006/relationships/image" Target="../media/image39.jpg"/><Relationship Id="rId6" Type="http://schemas.openxmlformats.org/officeDocument/2006/relationships/image" Target="../media/image32.jpg"/><Relationship Id="rId7" Type="http://schemas.openxmlformats.org/officeDocument/2006/relationships/image" Target="../media/image36.jpg"/><Relationship Id="rId8" Type="http://schemas.openxmlformats.org/officeDocument/2006/relationships/image" Target="../media/image3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15.png"/><Relationship Id="rId13" Type="http://schemas.openxmlformats.org/officeDocument/2006/relationships/image" Target="../media/image1.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10.png"/><Relationship Id="rId8"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8.png"/><Relationship Id="rId7"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5.jpg"/><Relationship Id="rId5"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206" name="Shape 206"/>
        <p:cNvGrpSpPr/>
        <p:nvPr/>
      </p:nvGrpSpPr>
      <p:grpSpPr>
        <a:xfrm>
          <a:off x="0" y="0"/>
          <a:ext cx="0" cy="0"/>
          <a:chOff x="0" y="0"/>
          <a:chExt cx="0" cy="0"/>
        </a:xfrm>
      </p:grpSpPr>
      <p:grpSp>
        <p:nvGrpSpPr>
          <p:cNvPr id="207" name="Google Shape;207;p16"/>
          <p:cNvGrpSpPr/>
          <p:nvPr/>
        </p:nvGrpSpPr>
        <p:grpSpPr>
          <a:xfrm>
            <a:off x="566116" y="461964"/>
            <a:ext cx="7115410" cy="2994308"/>
            <a:chOff x="0" y="-38100"/>
            <a:chExt cx="1874018" cy="788624"/>
          </a:xfrm>
        </p:grpSpPr>
        <p:sp>
          <p:nvSpPr>
            <p:cNvPr id="208" name="Google Shape;208;p16"/>
            <p:cNvSpPr/>
            <p:nvPr/>
          </p:nvSpPr>
          <p:spPr>
            <a:xfrm>
              <a:off x="0" y="0"/>
              <a:ext cx="1874018" cy="750524"/>
            </a:xfrm>
            <a:custGeom>
              <a:rect b="b" l="l" r="r" t="t"/>
              <a:pathLst>
                <a:path extrusionOk="0" h="750524" w="1874018">
                  <a:moveTo>
                    <a:pt x="0" y="0"/>
                  </a:moveTo>
                  <a:lnTo>
                    <a:pt x="1874018" y="0"/>
                  </a:lnTo>
                  <a:lnTo>
                    <a:pt x="1874018" y="750524"/>
                  </a:lnTo>
                  <a:lnTo>
                    <a:pt x="0" y="750524"/>
                  </a:lnTo>
                  <a:close/>
                </a:path>
              </a:pathLst>
            </a:custGeom>
            <a:solidFill>
              <a:srgbClr val="CFFF73"/>
            </a:solidFill>
            <a:ln cap="sq" cmpd="sng" w="57150">
              <a:solidFill>
                <a:srgbClr val="000000"/>
              </a:solidFill>
              <a:prstDash val="solid"/>
              <a:miter lim="8000"/>
              <a:headEnd len="sm" w="sm" type="none"/>
              <a:tailEnd len="sm" w="sm" type="none"/>
            </a:ln>
          </p:spPr>
        </p:sp>
        <p:sp>
          <p:nvSpPr>
            <p:cNvPr id="209" name="Google Shape;209;p16"/>
            <p:cNvSpPr txBox="1"/>
            <p:nvPr/>
          </p:nvSpPr>
          <p:spPr>
            <a:xfrm>
              <a:off x="0" y="-38100"/>
              <a:ext cx="1874018"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0" name="Google Shape;210;p16"/>
          <p:cNvGrpSpPr/>
          <p:nvPr/>
        </p:nvGrpSpPr>
        <p:grpSpPr>
          <a:xfrm>
            <a:off x="5182131" y="3597360"/>
            <a:ext cx="8276663" cy="2994308"/>
            <a:chOff x="0" y="-38100"/>
            <a:chExt cx="2179862" cy="788624"/>
          </a:xfrm>
        </p:grpSpPr>
        <p:sp>
          <p:nvSpPr>
            <p:cNvPr id="211" name="Google Shape;211;p16"/>
            <p:cNvSpPr/>
            <p:nvPr/>
          </p:nvSpPr>
          <p:spPr>
            <a:xfrm>
              <a:off x="0" y="0"/>
              <a:ext cx="2179862" cy="750524"/>
            </a:xfrm>
            <a:custGeom>
              <a:rect b="b" l="l" r="r" t="t"/>
              <a:pathLst>
                <a:path extrusionOk="0" h="750524" w="2179862">
                  <a:moveTo>
                    <a:pt x="0" y="0"/>
                  </a:moveTo>
                  <a:lnTo>
                    <a:pt x="2179862" y="0"/>
                  </a:lnTo>
                  <a:lnTo>
                    <a:pt x="2179862" y="750524"/>
                  </a:lnTo>
                  <a:lnTo>
                    <a:pt x="0" y="750524"/>
                  </a:lnTo>
                  <a:close/>
                </a:path>
              </a:pathLst>
            </a:custGeom>
            <a:solidFill>
              <a:srgbClr val="F1B5DB"/>
            </a:solidFill>
            <a:ln cap="sq" cmpd="sng" w="57150">
              <a:solidFill>
                <a:srgbClr val="000000"/>
              </a:solidFill>
              <a:prstDash val="solid"/>
              <a:miter lim="8000"/>
              <a:headEnd len="sm" w="sm" type="none"/>
              <a:tailEnd len="sm" w="sm" type="none"/>
            </a:ln>
          </p:spPr>
        </p:sp>
        <p:sp>
          <p:nvSpPr>
            <p:cNvPr id="212" name="Google Shape;212;p16"/>
            <p:cNvSpPr txBox="1"/>
            <p:nvPr/>
          </p:nvSpPr>
          <p:spPr>
            <a:xfrm>
              <a:off x="0" y="-38100"/>
              <a:ext cx="2179862"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3" name="Google Shape;213;p16"/>
          <p:cNvGrpSpPr/>
          <p:nvPr/>
        </p:nvGrpSpPr>
        <p:grpSpPr>
          <a:xfrm>
            <a:off x="566116" y="6732757"/>
            <a:ext cx="17088522" cy="2994308"/>
            <a:chOff x="0" y="-38100"/>
            <a:chExt cx="4500681" cy="788624"/>
          </a:xfrm>
        </p:grpSpPr>
        <p:sp>
          <p:nvSpPr>
            <p:cNvPr id="214" name="Google Shape;214;p16"/>
            <p:cNvSpPr/>
            <p:nvPr/>
          </p:nvSpPr>
          <p:spPr>
            <a:xfrm>
              <a:off x="0" y="0"/>
              <a:ext cx="4500681" cy="750524"/>
            </a:xfrm>
            <a:custGeom>
              <a:rect b="b" l="l" r="r" t="t"/>
              <a:pathLst>
                <a:path extrusionOk="0" h="750524" w="4500681">
                  <a:moveTo>
                    <a:pt x="0" y="0"/>
                  </a:moveTo>
                  <a:lnTo>
                    <a:pt x="4500681" y="0"/>
                  </a:lnTo>
                  <a:lnTo>
                    <a:pt x="4500681" y="750524"/>
                  </a:lnTo>
                  <a:lnTo>
                    <a:pt x="0" y="750524"/>
                  </a:lnTo>
                  <a:close/>
                </a:path>
              </a:pathLst>
            </a:custGeom>
            <a:solidFill>
              <a:srgbClr val="41FC80"/>
            </a:solidFill>
            <a:ln cap="sq" cmpd="sng" w="57150">
              <a:solidFill>
                <a:srgbClr val="000000"/>
              </a:solidFill>
              <a:prstDash val="solid"/>
              <a:miter lim="8000"/>
              <a:headEnd len="sm" w="sm" type="none"/>
              <a:tailEnd len="sm" w="sm" type="none"/>
            </a:ln>
          </p:spPr>
        </p:sp>
        <p:sp>
          <p:nvSpPr>
            <p:cNvPr id="215" name="Google Shape;215;p16"/>
            <p:cNvSpPr txBox="1"/>
            <p:nvPr/>
          </p:nvSpPr>
          <p:spPr>
            <a:xfrm>
              <a:off x="0" y="-38100"/>
              <a:ext cx="4500681"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6" name="Google Shape;216;p16"/>
          <p:cNvGrpSpPr/>
          <p:nvPr/>
        </p:nvGrpSpPr>
        <p:grpSpPr>
          <a:xfrm>
            <a:off x="13799763" y="3673560"/>
            <a:ext cx="3922121" cy="2994597"/>
            <a:chOff x="0" y="-18031"/>
            <a:chExt cx="1032987" cy="788700"/>
          </a:xfrm>
        </p:grpSpPr>
        <p:sp>
          <p:nvSpPr>
            <p:cNvPr id="217" name="Google Shape;217;p16"/>
            <p:cNvSpPr/>
            <p:nvPr/>
          </p:nvSpPr>
          <p:spPr>
            <a:xfrm>
              <a:off x="0" y="0"/>
              <a:ext cx="1032987" cy="750524"/>
            </a:xfrm>
            <a:custGeom>
              <a:rect b="b" l="l" r="r" t="t"/>
              <a:pathLst>
                <a:path extrusionOk="0" h="750524" w="1032987">
                  <a:moveTo>
                    <a:pt x="0" y="0"/>
                  </a:moveTo>
                  <a:lnTo>
                    <a:pt x="1032987" y="0"/>
                  </a:lnTo>
                  <a:lnTo>
                    <a:pt x="1032987" y="750524"/>
                  </a:lnTo>
                  <a:lnTo>
                    <a:pt x="0" y="750524"/>
                  </a:lnTo>
                  <a:close/>
                </a:path>
              </a:pathLst>
            </a:custGeom>
            <a:solidFill>
              <a:srgbClr val="FDE962"/>
            </a:solidFill>
            <a:ln cap="sq" cmpd="sng" w="57150">
              <a:solidFill>
                <a:srgbClr val="000000"/>
              </a:solidFill>
              <a:prstDash val="solid"/>
              <a:miter lim="8000"/>
              <a:headEnd len="sm" w="sm" type="none"/>
              <a:tailEnd len="sm" w="sm" type="none"/>
            </a:ln>
          </p:spPr>
        </p:sp>
        <p:sp>
          <p:nvSpPr>
            <p:cNvPr id="218" name="Google Shape;218;p16"/>
            <p:cNvSpPr txBox="1"/>
            <p:nvPr/>
          </p:nvSpPr>
          <p:spPr>
            <a:xfrm>
              <a:off x="0" y="-18031"/>
              <a:ext cx="1032900" cy="788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6"/>
          <p:cNvGrpSpPr/>
          <p:nvPr/>
        </p:nvGrpSpPr>
        <p:grpSpPr>
          <a:xfrm>
            <a:off x="8025780" y="461964"/>
            <a:ext cx="2952863" cy="2994308"/>
            <a:chOff x="0" y="-38100"/>
            <a:chExt cx="777709" cy="788624"/>
          </a:xfrm>
        </p:grpSpPr>
        <p:sp>
          <p:nvSpPr>
            <p:cNvPr id="220" name="Google Shape;220;p16"/>
            <p:cNvSpPr/>
            <p:nvPr/>
          </p:nvSpPr>
          <p:spPr>
            <a:xfrm>
              <a:off x="0" y="0"/>
              <a:ext cx="777709" cy="750524"/>
            </a:xfrm>
            <a:custGeom>
              <a:rect b="b" l="l" r="r" t="t"/>
              <a:pathLst>
                <a:path extrusionOk="0" h="750524" w="777709">
                  <a:moveTo>
                    <a:pt x="0" y="0"/>
                  </a:moveTo>
                  <a:lnTo>
                    <a:pt x="777709" y="0"/>
                  </a:lnTo>
                  <a:lnTo>
                    <a:pt x="777709" y="750524"/>
                  </a:lnTo>
                  <a:lnTo>
                    <a:pt x="0" y="750524"/>
                  </a:lnTo>
                  <a:close/>
                </a:path>
              </a:pathLst>
            </a:custGeom>
            <a:solidFill>
              <a:srgbClr val="F252AB"/>
            </a:solidFill>
            <a:ln cap="sq" cmpd="sng" w="57150">
              <a:solidFill>
                <a:srgbClr val="000000"/>
              </a:solidFill>
              <a:prstDash val="solid"/>
              <a:miter lim="8000"/>
              <a:headEnd len="sm" w="sm" type="none"/>
              <a:tailEnd len="sm" w="sm" type="none"/>
            </a:ln>
          </p:spPr>
        </p:sp>
        <p:sp>
          <p:nvSpPr>
            <p:cNvPr id="221" name="Google Shape;221;p16"/>
            <p:cNvSpPr txBox="1"/>
            <p:nvPr/>
          </p:nvSpPr>
          <p:spPr>
            <a:xfrm>
              <a:off x="0" y="-38100"/>
              <a:ext cx="777709"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6"/>
          <p:cNvGrpSpPr/>
          <p:nvPr/>
        </p:nvGrpSpPr>
        <p:grpSpPr>
          <a:xfrm>
            <a:off x="566116" y="3597360"/>
            <a:ext cx="4275047" cy="2994308"/>
            <a:chOff x="0" y="-38100"/>
            <a:chExt cx="1125938" cy="788624"/>
          </a:xfrm>
        </p:grpSpPr>
        <p:sp>
          <p:nvSpPr>
            <p:cNvPr id="223" name="Google Shape;223;p16"/>
            <p:cNvSpPr/>
            <p:nvPr/>
          </p:nvSpPr>
          <p:spPr>
            <a:xfrm>
              <a:off x="0" y="0"/>
              <a:ext cx="1125938" cy="750524"/>
            </a:xfrm>
            <a:custGeom>
              <a:rect b="b" l="l" r="r" t="t"/>
              <a:pathLst>
                <a:path extrusionOk="0" h="750524" w="1125938">
                  <a:moveTo>
                    <a:pt x="0" y="0"/>
                  </a:moveTo>
                  <a:lnTo>
                    <a:pt x="1125938" y="0"/>
                  </a:lnTo>
                  <a:lnTo>
                    <a:pt x="1125938" y="750524"/>
                  </a:lnTo>
                  <a:lnTo>
                    <a:pt x="0" y="750524"/>
                  </a:lnTo>
                  <a:close/>
                </a:path>
              </a:pathLst>
            </a:custGeom>
            <a:solidFill>
              <a:srgbClr val="FFFFFF"/>
            </a:solidFill>
            <a:ln cap="sq" cmpd="sng" w="57150">
              <a:solidFill>
                <a:srgbClr val="000000"/>
              </a:solidFill>
              <a:prstDash val="solid"/>
              <a:miter lim="8000"/>
              <a:headEnd len="sm" w="sm" type="none"/>
              <a:tailEnd len="sm" w="sm" type="none"/>
            </a:ln>
          </p:spPr>
        </p:sp>
        <p:sp>
          <p:nvSpPr>
            <p:cNvPr id="224" name="Google Shape;224;p16"/>
            <p:cNvSpPr txBox="1"/>
            <p:nvPr/>
          </p:nvSpPr>
          <p:spPr>
            <a:xfrm>
              <a:off x="0" y="-38100"/>
              <a:ext cx="1125938"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6"/>
          <p:cNvGrpSpPr/>
          <p:nvPr/>
        </p:nvGrpSpPr>
        <p:grpSpPr>
          <a:xfrm>
            <a:off x="11319611" y="461964"/>
            <a:ext cx="6402273" cy="2994308"/>
            <a:chOff x="0" y="-38100"/>
            <a:chExt cx="1686195" cy="788624"/>
          </a:xfrm>
        </p:grpSpPr>
        <p:sp>
          <p:nvSpPr>
            <p:cNvPr id="226" name="Google Shape;226;p16"/>
            <p:cNvSpPr/>
            <p:nvPr/>
          </p:nvSpPr>
          <p:spPr>
            <a:xfrm>
              <a:off x="0" y="0"/>
              <a:ext cx="1686195" cy="750524"/>
            </a:xfrm>
            <a:custGeom>
              <a:rect b="b" l="l" r="r" t="t"/>
              <a:pathLst>
                <a:path extrusionOk="0" h="750524" w="1686195">
                  <a:moveTo>
                    <a:pt x="0" y="0"/>
                  </a:moveTo>
                  <a:lnTo>
                    <a:pt x="1686195" y="0"/>
                  </a:lnTo>
                  <a:lnTo>
                    <a:pt x="1686195" y="750524"/>
                  </a:lnTo>
                  <a:lnTo>
                    <a:pt x="0" y="750524"/>
                  </a:lnTo>
                  <a:close/>
                </a:path>
              </a:pathLst>
            </a:custGeom>
            <a:solidFill>
              <a:srgbClr val="A076E4"/>
            </a:solidFill>
            <a:ln cap="sq" cmpd="sng" w="57150">
              <a:solidFill>
                <a:srgbClr val="000000"/>
              </a:solidFill>
              <a:prstDash val="solid"/>
              <a:miter lim="8000"/>
              <a:headEnd len="sm" w="sm" type="none"/>
              <a:tailEnd len="sm" w="sm" type="none"/>
            </a:ln>
          </p:spPr>
        </p:sp>
        <p:sp>
          <p:nvSpPr>
            <p:cNvPr id="227" name="Google Shape;227;p16"/>
            <p:cNvSpPr txBox="1"/>
            <p:nvPr/>
          </p:nvSpPr>
          <p:spPr>
            <a:xfrm>
              <a:off x="0" y="-38100"/>
              <a:ext cx="1686195"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6"/>
          <p:cNvSpPr/>
          <p:nvPr/>
        </p:nvSpPr>
        <p:spPr>
          <a:xfrm>
            <a:off x="1457632" y="3997863"/>
            <a:ext cx="2492015" cy="2337963"/>
          </a:xfrm>
          <a:custGeom>
            <a:rect b="b" l="l" r="r" t="t"/>
            <a:pathLst>
              <a:path extrusionOk="0" h="2337963" w="2492015">
                <a:moveTo>
                  <a:pt x="0" y="0"/>
                </a:moveTo>
                <a:lnTo>
                  <a:pt x="2492015" y="0"/>
                </a:lnTo>
                <a:lnTo>
                  <a:pt x="2492015" y="2337963"/>
                </a:lnTo>
                <a:lnTo>
                  <a:pt x="0" y="2337963"/>
                </a:lnTo>
                <a:lnTo>
                  <a:pt x="0" y="0"/>
                </a:lnTo>
                <a:close/>
              </a:path>
            </a:pathLst>
          </a:custGeom>
          <a:blipFill rotWithShape="1">
            <a:blip r:embed="rId3">
              <a:alphaModFix/>
            </a:blip>
            <a:stretch>
              <a:fillRect b="0" l="0" r="0" t="0"/>
            </a:stretch>
          </a:blipFill>
          <a:ln>
            <a:noFill/>
          </a:ln>
        </p:spPr>
      </p:sp>
      <p:sp>
        <p:nvSpPr>
          <p:cNvPr id="229" name="Google Shape;229;p16"/>
          <p:cNvSpPr/>
          <p:nvPr/>
        </p:nvSpPr>
        <p:spPr>
          <a:xfrm>
            <a:off x="8557894" y="834055"/>
            <a:ext cx="1885349" cy="2394785"/>
          </a:xfrm>
          <a:custGeom>
            <a:rect b="b" l="l" r="r" t="t"/>
            <a:pathLst>
              <a:path extrusionOk="0" h="2394785" w="1885349">
                <a:moveTo>
                  <a:pt x="0" y="0"/>
                </a:moveTo>
                <a:lnTo>
                  <a:pt x="1885349" y="0"/>
                </a:lnTo>
                <a:lnTo>
                  <a:pt x="1885349" y="2394786"/>
                </a:lnTo>
                <a:lnTo>
                  <a:pt x="0" y="2394786"/>
                </a:lnTo>
                <a:lnTo>
                  <a:pt x="0" y="0"/>
                </a:lnTo>
                <a:close/>
              </a:path>
            </a:pathLst>
          </a:custGeom>
          <a:blipFill rotWithShape="1">
            <a:blip r:embed="rId4">
              <a:alphaModFix/>
            </a:blip>
            <a:stretch>
              <a:fillRect b="0" l="0" r="0" t="0"/>
            </a:stretch>
          </a:blipFill>
          <a:ln>
            <a:noFill/>
          </a:ln>
        </p:spPr>
      </p:sp>
      <p:sp>
        <p:nvSpPr>
          <p:cNvPr id="230" name="Google Shape;230;p16"/>
          <p:cNvSpPr/>
          <p:nvPr/>
        </p:nvSpPr>
        <p:spPr>
          <a:xfrm>
            <a:off x="12079486" y="873325"/>
            <a:ext cx="3246952" cy="2355516"/>
          </a:xfrm>
          <a:custGeom>
            <a:rect b="b" l="l" r="r" t="t"/>
            <a:pathLst>
              <a:path extrusionOk="0" h="2355516" w="3246952">
                <a:moveTo>
                  <a:pt x="0" y="0"/>
                </a:moveTo>
                <a:lnTo>
                  <a:pt x="3246952" y="0"/>
                </a:lnTo>
                <a:lnTo>
                  <a:pt x="3246952" y="2355516"/>
                </a:lnTo>
                <a:lnTo>
                  <a:pt x="0" y="2355516"/>
                </a:lnTo>
                <a:lnTo>
                  <a:pt x="0" y="0"/>
                </a:lnTo>
                <a:close/>
              </a:path>
            </a:pathLst>
          </a:custGeom>
          <a:blipFill rotWithShape="1">
            <a:blip r:embed="rId5">
              <a:alphaModFix/>
            </a:blip>
            <a:stretch>
              <a:fillRect b="0" l="0" r="0" t="0"/>
            </a:stretch>
          </a:blipFill>
          <a:ln>
            <a:noFill/>
          </a:ln>
        </p:spPr>
      </p:sp>
      <p:sp>
        <p:nvSpPr>
          <p:cNvPr id="231" name="Google Shape;231;p16"/>
          <p:cNvSpPr/>
          <p:nvPr/>
        </p:nvSpPr>
        <p:spPr>
          <a:xfrm>
            <a:off x="15114652" y="971100"/>
            <a:ext cx="1847357" cy="2199234"/>
          </a:xfrm>
          <a:custGeom>
            <a:rect b="b" l="l" r="r" t="t"/>
            <a:pathLst>
              <a:path extrusionOk="0" h="2199234" w="1847357">
                <a:moveTo>
                  <a:pt x="0" y="0"/>
                </a:moveTo>
                <a:lnTo>
                  <a:pt x="1847357" y="0"/>
                </a:lnTo>
                <a:lnTo>
                  <a:pt x="1847357" y="2199234"/>
                </a:lnTo>
                <a:lnTo>
                  <a:pt x="0" y="2199234"/>
                </a:lnTo>
                <a:lnTo>
                  <a:pt x="0" y="0"/>
                </a:lnTo>
                <a:close/>
              </a:path>
            </a:pathLst>
          </a:custGeom>
          <a:blipFill rotWithShape="1">
            <a:blip r:embed="rId6">
              <a:alphaModFix/>
            </a:blip>
            <a:stretch>
              <a:fillRect b="0" l="0" r="0" t="0"/>
            </a:stretch>
          </a:blipFill>
          <a:ln>
            <a:noFill/>
          </a:ln>
        </p:spPr>
      </p:sp>
      <p:sp>
        <p:nvSpPr>
          <p:cNvPr id="232" name="Google Shape;232;p16"/>
          <p:cNvSpPr txBox="1"/>
          <p:nvPr/>
        </p:nvSpPr>
        <p:spPr>
          <a:xfrm>
            <a:off x="5845951" y="3996857"/>
            <a:ext cx="7312500" cy="2616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0" u="none" cap="none" strike="noStrike">
                <a:solidFill>
                  <a:srgbClr val="000000"/>
                </a:solidFill>
                <a:latin typeface="Anton"/>
                <a:ea typeface="Anton"/>
                <a:cs typeface="Anton"/>
                <a:sym typeface="Anton"/>
              </a:rPr>
              <a:t>EXPENSE,</a:t>
            </a:r>
            <a:endParaRPr/>
          </a:p>
        </p:txBody>
      </p:sp>
      <p:sp>
        <p:nvSpPr>
          <p:cNvPr id="233" name="Google Shape;233;p16"/>
          <p:cNvSpPr txBox="1"/>
          <p:nvPr/>
        </p:nvSpPr>
        <p:spPr>
          <a:xfrm>
            <a:off x="1177650" y="918611"/>
            <a:ext cx="6254400" cy="2616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0" u="none" cap="none" strike="noStrike">
                <a:solidFill>
                  <a:srgbClr val="000000"/>
                </a:solidFill>
                <a:latin typeface="Anton"/>
                <a:ea typeface="Anton"/>
                <a:cs typeface="Anton"/>
                <a:sym typeface="Anton"/>
              </a:rPr>
              <a:t>SAVING,</a:t>
            </a:r>
            <a:endParaRPr/>
          </a:p>
        </p:txBody>
      </p:sp>
      <p:sp>
        <p:nvSpPr>
          <p:cNvPr id="234" name="Google Shape;234;p16"/>
          <p:cNvSpPr txBox="1"/>
          <p:nvPr/>
        </p:nvSpPr>
        <p:spPr>
          <a:xfrm>
            <a:off x="14017238" y="3996563"/>
            <a:ext cx="3487200" cy="261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0" u="none" cap="none" strike="noStrike">
                <a:solidFill>
                  <a:srgbClr val="000000"/>
                </a:solidFill>
                <a:latin typeface="Anton"/>
                <a:ea typeface="Anton"/>
                <a:cs typeface="Anton"/>
                <a:sym typeface="Anton"/>
              </a:rPr>
              <a:t>AND</a:t>
            </a:r>
            <a:endParaRPr/>
          </a:p>
        </p:txBody>
      </p:sp>
      <p:sp>
        <p:nvSpPr>
          <p:cNvPr id="235" name="Google Shape;235;p16"/>
          <p:cNvSpPr txBox="1"/>
          <p:nvPr/>
        </p:nvSpPr>
        <p:spPr>
          <a:xfrm>
            <a:off x="2147301" y="7134593"/>
            <a:ext cx="14346300" cy="2616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0" u="none" cap="none" strike="noStrike">
                <a:solidFill>
                  <a:srgbClr val="000000"/>
                </a:solidFill>
                <a:latin typeface="Anton"/>
                <a:ea typeface="Anton"/>
                <a:cs typeface="Anton"/>
                <a:sym typeface="Anton"/>
              </a:rPr>
              <a:t>BUDGETING SLIDES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420" name="Shape 420"/>
        <p:cNvGrpSpPr/>
        <p:nvPr/>
      </p:nvGrpSpPr>
      <p:grpSpPr>
        <a:xfrm>
          <a:off x="0" y="0"/>
          <a:ext cx="0" cy="0"/>
          <a:chOff x="0" y="0"/>
          <a:chExt cx="0" cy="0"/>
        </a:xfrm>
      </p:grpSpPr>
      <p:sp>
        <p:nvSpPr>
          <p:cNvPr id="421" name="Google Shape;421;p25"/>
          <p:cNvSpPr/>
          <p:nvPr/>
        </p:nvSpPr>
        <p:spPr>
          <a:xfrm>
            <a:off x="599603" y="717175"/>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3">
              <a:alphaModFix/>
            </a:blip>
            <a:stretch>
              <a:fillRect b="0" l="0" r="-18503" t="0"/>
            </a:stretch>
          </a:blipFill>
          <a:ln cap="sq" cmpd="sng" w="57150">
            <a:solidFill>
              <a:srgbClr val="000000"/>
            </a:solidFill>
            <a:prstDash val="solid"/>
            <a:miter lim="8000"/>
            <a:headEnd len="sm" w="sm" type="none"/>
            <a:tailEnd len="sm" w="sm" type="none"/>
          </a:ln>
        </p:spPr>
      </p:sp>
      <p:sp>
        <p:nvSpPr>
          <p:cNvPr id="422" name="Google Shape;422;p25"/>
          <p:cNvSpPr/>
          <p:nvPr/>
        </p:nvSpPr>
        <p:spPr>
          <a:xfrm>
            <a:off x="599603" y="5232394"/>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4">
              <a:alphaModFix/>
            </a:blip>
            <a:stretch>
              <a:fillRect b="0" l="-8102" r="-8101" t="0"/>
            </a:stretch>
          </a:blipFill>
          <a:ln cap="sq" cmpd="sng" w="57150">
            <a:solidFill>
              <a:srgbClr val="000000"/>
            </a:solidFill>
            <a:prstDash val="solid"/>
            <a:miter lim="8000"/>
            <a:headEnd len="sm" w="sm" type="none"/>
            <a:tailEnd len="sm" w="sm" type="none"/>
          </a:ln>
        </p:spPr>
      </p:sp>
      <p:sp>
        <p:nvSpPr>
          <p:cNvPr id="423" name="Google Shape;423;p25"/>
          <p:cNvSpPr/>
          <p:nvPr/>
        </p:nvSpPr>
        <p:spPr>
          <a:xfrm>
            <a:off x="6371463" y="756577"/>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5">
              <a:alphaModFix/>
            </a:blip>
            <a:stretch>
              <a:fillRect b="0" l="-8139" r="-8138" t="0"/>
            </a:stretch>
          </a:blipFill>
          <a:ln cap="sq" cmpd="sng" w="57150">
            <a:solidFill>
              <a:srgbClr val="000000"/>
            </a:solidFill>
            <a:prstDash val="solid"/>
            <a:miter lim="8000"/>
            <a:headEnd len="sm" w="sm" type="none"/>
            <a:tailEnd len="sm" w="sm" type="none"/>
          </a:ln>
        </p:spPr>
      </p:sp>
      <p:sp>
        <p:nvSpPr>
          <p:cNvPr id="424" name="Google Shape;424;p25"/>
          <p:cNvSpPr/>
          <p:nvPr/>
        </p:nvSpPr>
        <p:spPr>
          <a:xfrm>
            <a:off x="6371463" y="5271797"/>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6">
              <a:alphaModFix/>
            </a:blip>
            <a:stretch>
              <a:fillRect b="0" l="-8249" r="-8249" t="0"/>
            </a:stretch>
          </a:blipFill>
          <a:ln cap="sq" cmpd="sng" w="57150">
            <a:solidFill>
              <a:srgbClr val="000000"/>
            </a:solidFill>
            <a:prstDash val="solid"/>
            <a:miter lim="8000"/>
            <a:headEnd len="sm" w="sm" type="none"/>
            <a:tailEnd len="sm" w="sm" type="none"/>
          </a:ln>
        </p:spPr>
      </p:sp>
      <p:sp>
        <p:nvSpPr>
          <p:cNvPr id="425" name="Google Shape;425;p25"/>
          <p:cNvSpPr/>
          <p:nvPr/>
        </p:nvSpPr>
        <p:spPr>
          <a:xfrm>
            <a:off x="12140597" y="756577"/>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7">
              <a:alphaModFix/>
            </a:blip>
            <a:stretch>
              <a:fillRect b="0" l="-1647" r="-1647" t="0"/>
            </a:stretch>
          </a:blipFill>
          <a:ln cap="sq" cmpd="sng" w="57150">
            <a:solidFill>
              <a:srgbClr val="000000"/>
            </a:solidFill>
            <a:prstDash val="solid"/>
            <a:miter lim="8000"/>
            <a:headEnd len="sm" w="sm" type="none"/>
            <a:tailEnd len="sm" w="sm" type="none"/>
          </a:ln>
        </p:spPr>
      </p:sp>
      <p:sp>
        <p:nvSpPr>
          <p:cNvPr id="426" name="Google Shape;426;p25"/>
          <p:cNvSpPr/>
          <p:nvPr/>
        </p:nvSpPr>
        <p:spPr>
          <a:xfrm>
            <a:off x="12140597" y="5271797"/>
            <a:ext cx="5547795" cy="4298023"/>
          </a:xfrm>
          <a:custGeom>
            <a:rect b="b" l="l" r="r" t="t"/>
            <a:pathLst>
              <a:path extrusionOk="0" h="665844" w="859457">
                <a:moveTo>
                  <a:pt x="0" y="0"/>
                </a:moveTo>
                <a:lnTo>
                  <a:pt x="859457" y="0"/>
                </a:lnTo>
                <a:lnTo>
                  <a:pt x="859457" y="665844"/>
                </a:lnTo>
                <a:lnTo>
                  <a:pt x="0" y="665844"/>
                </a:lnTo>
                <a:close/>
              </a:path>
            </a:pathLst>
          </a:custGeom>
          <a:blipFill rotWithShape="1">
            <a:blip r:embed="rId8">
              <a:alphaModFix/>
            </a:blip>
            <a:stretch>
              <a:fillRect b="-30367" l="-8103" r="-43395" t="0"/>
            </a:stretch>
          </a:blipFill>
          <a:ln cap="sq" cmpd="sng" w="57150">
            <a:solidFill>
              <a:srgbClr val="000000"/>
            </a:solidFill>
            <a:prstDash val="solid"/>
            <a:miter lim="8000"/>
            <a:headEnd len="sm" w="sm" type="none"/>
            <a:tailEnd len="sm" w="sm" type="none"/>
          </a:ln>
        </p:spPr>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430" name="Shape 430"/>
        <p:cNvGrpSpPr/>
        <p:nvPr/>
      </p:nvGrpSpPr>
      <p:grpSpPr>
        <a:xfrm>
          <a:off x="0" y="0"/>
          <a:ext cx="0" cy="0"/>
          <a:chOff x="0" y="0"/>
          <a:chExt cx="0" cy="0"/>
        </a:xfrm>
      </p:grpSpPr>
      <p:grpSp>
        <p:nvGrpSpPr>
          <p:cNvPr id="431" name="Google Shape;431;p26"/>
          <p:cNvGrpSpPr/>
          <p:nvPr/>
        </p:nvGrpSpPr>
        <p:grpSpPr>
          <a:xfrm>
            <a:off x="566116" y="461964"/>
            <a:ext cx="17088522" cy="2568999"/>
            <a:chOff x="0" y="-38100"/>
            <a:chExt cx="4500681" cy="676609"/>
          </a:xfrm>
        </p:grpSpPr>
        <p:sp>
          <p:nvSpPr>
            <p:cNvPr id="432" name="Google Shape;432;p26"/>
            <p:cNvSpPr/>
            <p:nvPr/>
          </p:nvSpPr>
          <p:spPr>
            <a:xfrm>
              <a:off x="0" y="0"/>
              <a:ext cx="4500681" cy="638509"/>
            </a:xfrm>
            <a:custGeom>
              <a:rect b="b" l="l" r="r" t="t"/>
              <a:pathLst>
                <a:path extrusionOk="0" h="638509" w="4500681">
                  <a:moveTo>
                    <a:pt x="0" y="0"/>
                  </a:moveTo>
                  <a:lnTo>
                    <a:pt x="4500681" y="0"/>
                  </a:lnTo>
                  <a:lnTo>
                    <a:pt x="4500681" y="638509"/>
                  </a:lnTo>
                  <a:lnTo>
                    <a:pt x="0" y="638509"/>
                  </a:lnTo>
                  <a:close/>
                </a:path>
              </a:pathLst>
            </a:custGeom>
            <a:solidFill>
              <a:srgbClr val="CFFF73"/>
            </a:solidFill>
            <a:ln cap="sq" cmpd="sng" w="57150">
              <a:solidFill>
                <a:srgbClr val="000000"/>
              </a:solidFill>
              <a:prstDash val="solid"/>
              <a:miter lim="8000"/>
              <a:headEnd len="sm" w="sm" type="none"/>
              <a:tailEnd len="sm" w="sm" type="none"/>
            </a:ln>
          </p:spPr>
        </p:sp>
        <p:sp>
          <p:nvSpPr>
            <p:cNvPr id="433" name="Google Shape;433;p26"/>
            <p:cNvSpPr txBox="1"/>
            <p:nvPr/>
          </p:nvSpPr>
          <p:spPr>
            <a:xfrm>
              <a:off x="0" y="-38100"/>
              <a:ext cx="450068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6"/>
          <p:cNvGrpSpPr/>
          <p:nvPr/>
        </p:nvGrpSpPr>
        <p:grpSpPr>
          <a:xfrm>
            <a:off x="561306" y="3103255"/>
            <a:ext cx="5487687" cy="6509935"/>
            <a:chOff x="0" y="-38100"/>
            <a:chExt cx="1172048" cy="1390377"/>
          </a:xfrm>
        </p:grpSpPr>
        <p:sp>
          <p:nvSpPr>
            <p:cNvPr id="435" name="Google Shape;435;p26"/>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41FC80"/>
            </a:solidFill>
            <a:ln cap="sq" cmpd="sng" w="57150">
              <a:solidFill>
                <a:srgbClr val="000000"/>
              </a:solidFill>
              <a:prstDash val="solid"/>
              <a:miter lim="8000"/>
              <a:headEnd len="sm" w="sm" type="none"/>
              <a:tailEnd len="sm" w="sm" type="none"/>
            </a:ln>
          </p:spPr>
        </p:sp>
        <p:sp>
          <p:nvSpPr>
            <p:cNvPr id="436" name="Google Shape;436;p26"/>
            <p:cNvSpPr txBox="1"/>
            <p:nvPr/>
          </p:nvSpPr>
          <p:spPr>
            <a:xfrm>
              <a:off x="0" y="-38100"/>
              <a:ext cx="1172048" cy="13903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7" name="Google Shape;437;p26"/>
          <p:cNvGrpSpPr/>
          <p:nvPr/>
        </p:nvGrpSpPr>
        <p:grpSpPr>
          <a:xfrm>
            <a:off x="14448448" y="3138324"/>
            <a:ext cx="3206190" cy="3167975"/>
            <a:chOff x="0" y="-38100"/>
            <a:chExt cx="684771" cy="676609"/>
          </a:xfrm>
        </p:grpSpPr>
        <p:sp>
          <p:nvSpPr>
            <p:cNvPr id="438" name="Google Shape;438;p26"/>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439" name="Google Shape;439;p26"/>
            <p:cNvSpPr txBox="1"/>
            <p:nvPr/>
          </p:nvSpPr>
          <p:spPr>
            <a:xfrm>
              <a:off x="0" y="-38100"/>
              <a:ext cx="68477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26"/>
          <p:cNvGrpSpPr/>
          <p:nvPr/>
        </p:nvGrpSpPr>
        <p:grpSpPr>
          <a:xfrm>
            <a:off x="14448448" y="6445215"/>
            <a:ext cx="3206190" cy="3167975"/>
            <a:chOff x="0" y="-38100"/>
            <a:chExt cx="684771" cy="676609"/>
          </a:xfrm>
        </p:grpSpPr>
        <p:sp>
          <p:nvSpPr>
            <p:cNvPr id="441" name="Google Shape;441;p26"/>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442" name="Google Shape;442;p26"/>
            <p:cNvSpPr txBox="1"/>
            <p:nvPr/>
          </p:nvSpPr>
          <p:spPr>
            <a:xfrm>
              <a:off x="0" y="-38100"/>
              <a:ext cx="68477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3" name="Google Shape;443;p26"/>
          <p:cNvSpPr txBox="1"/>
          <p:nvPr/>
        </p:nvSpPr>
        <p:spPr>
          <a:xfrm>
            <a:off x="1081829" y="1174268"/>
            <a:ext cx="159696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Anton"/>
                <a:ea typeface="Anton"/>
                <a:cs typeface="Anton"/>
                <a:sym typeface="Anton"/>
              </a:rPr>
              <a:t>TAKE CONTROL AND SAVE!</a:t>
            </a:r>
            <a:endParaRPr/>
          </a:p>
        </p:txBody>
      </p:sp>
      <p:grpSp>
        <p:nvGrpSpPr>
          <p:cNvPr id="444" name="Google Shape;444;p26"/>
          <p:cNvGrpSpPr/>
          <p:nvPr/>
        </p:nvGrpSpPr>
        <p:grpSpPr>
          <a:xfrm>
            <a:off x="6364129" y="3138324"/>
            <a:ext cx="5487687" cy="6509935"/>
            <a:chOff x="0" y="-38100"/>
            <a:chExt cx="1172048" cy="1390377"/>
          </a:xfrm>
        </p:grpSpPr>
        <p:sp>
          <p:nvSpPr>
            <p:cNvPr id="445" name="Google Shape;445;p26"/>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F1B5DB"/>
            </a:solidFill>
            <a:ln cap="sq" cmpd="sng" w="57150">
              <a:solidFill>
                <a:srgbClr val="000000"/>
              </a:solidFill>
              <a:prstDash val="solid"/>
              <a:miter lim="8000"/>
              <a:headEnd len="sm" w="sm" type="none"/>
              <a:tailEnd len="sm" w="sm" type="none"/>
            </a:ln>
          </p:spPr>
        </p:sp>
        <p:sp>
          <p:nvSpPr>
            <p:cNvPr id="446" name="Google Shape;446;p26"/>
            <p:cNvSpPr txBox="1"/>
            <p:nvPr/>
          </p:nvSpPr>
          <p:spPr>
            <a:xfrm>
              <a:off x="0" y="-38100"/>
              <a:ext cx="1172048" cy="13903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7" name="Google Shape;447;p26"/>
          <p:cNvGrpSpPr/>
          <p:nvPr/>
        </p:nvGrpSpPr>
        <p:grpSpPr>
          <a:xfrm>
            <a:off x="12166951" y="3138324"/>
            <a:ext cx="5487687" cy="6509935"/>
            <a:chOff x="0" y="-38100"/>
            <a:chExt cx="1172048" cy="1390377"/>
          </a:xfrm>
        </p:grpSpPr>
        <p:sp>
          <p:nvSpPr>
            <p:cNvPr id="448" name="Google Shape;448;p26"/>
            <p:cNvSpPr/>
            <p:nvPr/>
          </p:nvSpPr>
          <p:spPr>
            <a:xfrm>
              <a:off x="0" y="0"/>
              <a:ext cx="1172048" cy="1352277"/>
            </a:xfrm>
            <a:custGeom>
              <a:rect b="b" l="l" r="r" t="t"/>
              <a:pathLst>
                <a:path extrusionOk="0" h="1352277" w="1172048">
                  <a:moveTo>
                    <a:pt x="0" y="0"/>
                  </a:moveTo>
                  <a:lnTo>
                    <a:pt x="1172048" y="0"/>
                  </a:lnTo>
                  <a:lnTo>
                    <a:pt x="1172048" y="1352277"/>
                  </a:lnTo>
                  <a:lnTo>
                    <a:pt x="0" y="1352277"/>
                  </a:lnTo>
                  <a:close/>
                </a:path>
              </a:pathLst>
            </a:custGeom>
            <a:solidFill>
              <a:srgbClr val="FFEC69"/>
            </a:solidFill>
            <a:ln cap="sq" cmpd="sng" w="57150">
              <a:solidFill>
                <a:srgbClr val="000000"/>
              </a:solidFill>
              <a:prstDash val="solid"/>
              <a:miter lim="8000"/>
              <a:headEnd len="sm" w="sm" type="none"/>
              <a:tailEnd len="sm" w="sm" type="none"/>
            </a:ln>
          </p:spPr>
        </p:sp>
        <p:sp>
          <p:nvSpPr>
            <p:cNvPr id="449" name="Google Shape;449;p26"/>
            <p:cNvSpPr txBox="1"/>
            <p:nvPr/>
          </p:nvSpPr>
          <p:spPr>
            <a:xfrm>
              <a:off x="0" y="-38100"/>
              <a:ext cx="1172048" cy="13903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0" name="Google Shape;450;p26"/>
          <p:cNvSpPr txBox="1"/>
          <p:nvPr/>
        </p:nvSpPr>
        <p:spPr>
          <a:xfrm>
            <a:off x="1081829" y="3763756"/>
            <a:ext cx="4455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TRACK YOUR</a:t>
            </a:r>
            <a:endParaRPr b="1" sz="3000">
              <a:latin typeface="Poppins"/>
              <a:ea typeface="Poppins"/>
              <a:cs typeface="Poppins"/>
              <a:sym typeface="Poppins"/>
            </a:endParaRPr>
          </a:p>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EXPENSES</a:t>
            </a:r>
            <a:endParaRPr b="1" sz="3000">
              <a:latin typeface="Poppins"/>
              <a:ea typeface="Poppins"/>
              <a:cs typeface="Poppins"/>
              <a:sym typeface="Poppins"/>
            </a:endParaRPr>
          </a:p>
        </p:txBody>
      </p:sp>
      <p:sp>
        <p:nvSpPr>
          <p:cNvPr id="451" name="Google Shape;451;p26"/>
          <p:cNvSpPr txBox="1"/>
          <p:nvPr/>
        </p:nvSpPr>
        <p:spPr>
          <a:xfrm>
            <a:off x="1081829" y="5064955"/>
            <a:ext cx="4455000" cy="4233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Tracking your expenses involves recording and monitoring all your expenditures to understand where your money is going. This practice helps you identify spending patterns, manage your budget, and make informed financial decisions, ultimately promoting better financial control and savings.</a:t>
            </a:r>
            <a:endParaRPr sz="2200">
              <a:latin typeface="Poppins"/>
              <a:ea typeface="Poppins"/>
              <a:cs typeface="Poppins"/>
              <a:sym typeface="Poppins"/>
            </a:endParaRPr>
          </a:p>
        </p:txBody>
      </p:sp>
      <p:sp>
        <p:nvSpPr>
          <p:cNvPr id="452" name="Google Shape;452;p26"/>
          <p:cNvSpPr txBox="1"/>
          <p:nvPr/>
        </p:nvSpPr>
        <p:spPr>
          <a:xfrm>
            <a:off x="6880448" y="3777428"/>
            <a:ext cx="4455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SET A</a:t>
            </a:r>
            <a:endParaRPr b="1" sz="3000">
              <a:latin typeface="Poppins"/>
              <a:ea typeface="Poppins"/>
              <a:cs typeface="Poppins"/>
              <a:sym typeface="Poppins"/>
            </a:endParaRPr>
          </a:p>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BUDGET</a:t>
            </a:r>
            <a:endParaRPr b="1" sz="3000">
              <a:latin typeface="Poppins"/>
              <a:ea typeface="Poppins"/>
              <a:cs typeface="Poppins"/>
              <a:sym typeface="Poppins"/>
            </a:endParaRPr>
          </a:p>
        </p:txBody>
      </p:sp>
      <p:sp>
        <p:nvSpPr>
          <p:cNvPr id="453" name="Google Shape;453;p26"/>
          <p:cNvSpPr txBox="1"/>
          <p:nvPr/>
        </p:nvSpPr>
        <p:spPr>
          <a:xfrm>
            <a:off x="6916476" y="5105400"/>
            <a:ext cx="4455000" cy="4233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Setting a budget is the process of planning how to allocate your income towards various expenses, savings, and financial goals. It involves estimating future income and expenses to create a structured plan that helps you manage your finances, control spending, and work towards achieving financial goal.</a:t>
            </a:r>
            <a:endParaRPr sz="2200">
              <a:latin typeface="Poppins"/>
              <a:ea typeface="Poppins"/>
              <a:cs typeface="Poppins"/>
              <a:sym typeface="Poppins"/>
            </a:endParaRPr>
          </a:p>
        </p:txBody>
      </p:sp>
      <p:sp>
        <p:nvSpPr>
          <p:cNvPr id="454" name="Google Shape;454;p26"/>
          <p:cNvSpPr txBox="1"/>
          <p:nvPr/>
        </p:nvSpPr>
        <p:spPr>
          <a:xfrm>
            <a:off x="12680491" y="3777428"/>
            <a:ext cx="44550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AUTOMATE</a:t>
            </a:r>
            <a:endParaRPr b="1" sz="3000">
              <a:latin typeface="Poppins"/>
              <a:ea typeface="Poppins"/>
              <a:cs typeface="Poppins"/>
              <a:sym typeface="Poppins"/>
            </a:endParaRPr>
          </a:p>
          <a:p>
            <a:pPr indent="0" lvl="0" marL="0" marR="0" rtl="0" algn="ctr">
              <a:lnSpc>
                <a:spcPct val="100000"/>
              </a:lnSpc>
              <a:spcBef>
                <a:spcPts val="0"/>
              </a:spcBef>
              <a:spcAft>
                <a:spcPts val="0"/>
              </a:spcAft>
              <a:buNone/>
            </a:pPr>
            <a:r>
              <a:rPr b="1" i="0" lang="en-US" sz="3000" u="none" cap="none" strike="noStrike">
                <a:solidFill>
                  <a:srgbClr val="000000"/>
                </a:solidFill>
                <a:latin typeface="Poppins"/>
                <a:ea typeface="Poppins"/>
                <a:cs typeface="Poppins"/>
                <a:sym typeface="Poppins"/>
              </a:rPr>
              <a:t>SAVINGS</a:t>
            </a:r>
            <a:endParaRPr b="1" sz="3000">
              <a:latin typeface="Poppins"/>
              <a:ea typeface="Poppins"/>
              <a:cs typeface="Poppins"/>
              <a:sym typeface="Poppins"/>
            </a:endParaRPr>
          </a:p>
        </p:txBody>
      </p:sp>
      <p:sp>
        <p:nvSpPr>
          <p:cNvPr id="455" name="Google Shape;455;p26"/>
          <p:cNvSpPr txBox="1"/>
          <p:nvPr/>
        </p:nvSpPr>
        <p:spPr>
          <a:xfrm>
            <a:off x="12718591" y="5128744"/>
            <a:ext cx="4455000" cy="3454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Automating savings refers to the process of setting up automatic transfers from your checking account to a savings account or investment account at regular intervals. This approach ensures that a portion of your income is consistently saved or invested.</a:t>
            </a:r>
            <a:endParaRPr sz="2200">
              <a:latin typeface="Poppins"/>
              <a:ea typeface="Poppins"/>
              <a:cs typeface="Poppins"/>
              <a:sym typeface="Poppins"/>
            </a:endParaRPr>
          </a:p>
        </p:txBody>
      </p:sp>
      <p:sp>
        <p:nvSpPr>
          <p:cNvPr id="456" name="Google Shape;456;p26"/>
          <p:cNvSpPr/>
          <p:nvPr/>
        </p:nvSpPr>
        <p:spPr>
          <a:xfrm>
            <a:off x="15772083" y="874257"/>
            <a:ext cx="1487217" cy="1889074"/>
          </a:xfrm>
          <a:custGeom>
            <a:rect b="b" l="l" r="r" t="t"/>
            <a:pathLst>
              <a:path extrusionOk="0" h="1889074" w="1487217">
                <a:moveTo>
                  <a:pt x="0" y="0"/>
                </a:moveTo>
                <a:lnTo>
                  <a:pt x="1487217" y="0"/>
                </a:lnTo>
                <a:lnTo>
                  <a:pt x="1487217" y="1889074"/>
                </a:lnTo>
                <a:lnTo>
                  <a:pt x="0" y="1889074"/>
                </a:lnTo>
                <a:lnTo>
                  <a:pt x="0" y="0"/>
                </a:lnTo>
                <a:close/>
              </a:path>
            </a:pathLst>
          </a:custGeom>
          <a:blipFill rotWithShape="1">
            <a:blip r:embed="rId3">
              <a:alphaModFix/>
            </a:blip>
            <a:stretch>
              <a:fillRect b="0" l="0" r="0" t="0"/>
            </a:stretch>
          </a:blipFill>
          <a:ln>
            <a:noFill/>
          </a:ln>
        </p:spPr>
      </p:sp>
      <p:sp>
        <p:nvSpPr>
          <p:cNvPr id="457" name="Google Shape;457;p26"/>
          <p:cNvSpPr/>
          <p:nvPr/>
        </p:nvSpPr>
        <p:spPr>
          <a:xfrm>
            <a:off x="1081829" y="874257"/>
            <a:ext cx="1586822" cy="1889074"/>
          </a:xfrm>
          <a:custGeom>
            <a:rect b="b" l="l" r="r" t="t"/>
            <a:pathLst>
              <a:path extrusionOk="0" h="1889074" w="1586822">
                <a:moveTo>
                  <a:pt x="0" y="0"/>
                </a:moveTo>
                <a:lnTo>
                  <a:pt x="1586823" y="0"/>
                </a:lnTo>
                <a:lnTo>
                  <a:pt x="1586823" y="1889074"/>
                </a:lnTo>
                <a:lnTo>
                  <a:pt x="0" y="1889074"/>
                </a:lnTo>
                <a:lnTo>
                  <a:pt x="0" y="0"/>
                </a:lnTo>
                <a:close/>
              </a:path>
            </a:pathLst>
          </a:custGeom>
          <a:blipFill rotWithShape="1">
            <a:blip r:embed="rId4">
              <a:alphaModFix/>
            </a:blip>
            <a:stretch>
              <a:fillRect b="0" l="0" r="0" t="0"/>
            </a:stretch>
          </a:blipFill>
          <a:ln>
            <a:noFill/>
          </a:ln>
        </p:spPr>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461" name="Shape 461"/>
        <p:cNvGrpSpPr/>
        <p:nvPr/>
      </p:nvGrpSpPr>
      <p:grpSpPr>
        <a:xfrm>
          <a:off x="0" y="0"/>
          <a:ext cx="0" cy="0"/>
          <a:chOff x="0" y="0"/>
          <a:chExt cx="0" cy="0"/>
        </a:xfrm>
      </p:grpSpPr>
      <p:grpSp>
        <p:nvGrpSpPr>
          <p:cNvPr id="462" name="Google Shape;462;p27"/>
          <p:cNvGrpSpPr/>
          <p:nvPr/>
        </p:nvGrpSpPr>
        <p:grpSpPr>
          <a:xfrm>
            <a:off x="566116" y="461964"/>
            <a:ext cx="8047110" cy="1330749"/>
            <a:chOff x="0" y="-38100"/>
            <a:chExt cx="2119403" cy="350485"/>
          </a:xfrm>
        </p:grpSpPr>
        <p:sp>
          <p:nvSpPr>
            <p:cNvPr id="463" name="Google Shape;463;p27"/>
            <p:cNvSpPr/>
            <p:nvPr/>
          </p:nvSpPr>
          <p:spPr>
            <a:xfrm>
              <a:off x="0" y="0"/>
              <a:ext cx="2119403" cy="312385"/>
            </a:xfrm>
            <a:custGeom>
              <a:rect b="b" l="l" r="r" t="t"/>
              <a:pathLst>
                <a:path extrusionOk="0" h="312385" w="2119403">
                  <a:moveTo>
                    <a:pt x="0" y="0"/>
                  </a:moveTo>
                  <a:lnTo>
                    <a:pt x="2119403" y="0"/>
                  </a:lnTo>
                  <a:lnTo>
                    <a:pt x="2119403" y="312385"/>
                  </a:lnTo>
                  <a:lnTo>
                    <a:pt x="0" y="312385"/>
                  </a:lnTo>
                  <a:close/>
                </a:path>
              </a:pathLst>
            </a:custGeom>
            <a:solidFill>
              <a:srgbClr val="DFFD6E"/>
            </a:solidFill>
            <a:ln cap="sq" cmpd="sng" w="57150">
              <a:solidFill>
                <a:srgbClr val="000000"/>
              </a:solidFill>
              <a:prstDash val="solid"/>
              <a:miter lim="8000"/>
              <a:headEnd len="sm" w="sm" type="none"/>
              <a:tailEnd len="sm" w="sm" type="none"/>
            </a:ln>
          </p:spPr>
        </p:sp>
        <p:sp>
          <p:nvSpPr>
            <p:cNvPr id="464" name="Google Shape;464;p27"/>
            <p:cNvSpPr txBox="1"/>
            <p:nvPr/>
          </p:nvSpPr>
          <p:spPr>
            <a:xfrm>
              <a:off x="0" y="-38100"/>
              <a:ext cx="2119403" cy="35048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5" name="Google Shape;465;p27"/>
          <p:cNvGrpSpPr/>
          <p:nvPr/>
        </p:nvGrpSpPr>
        <p:grpSpPr>
          <a:xfrm>
            <a:off x="9003751" y="461964"/>
            <a:ext cx="8650887" cy="9265101"/>
            <a:chOff x="0" y="-38100"/>
            <a:chExt cx="2278423" cy="2440191"/>
          </a:xfrm>
        </p:grpSpPr>
        <p:sp>
          <p:nvSpPr>
            <p:cNvPr id="466" name="Google Shape;466;p27"/>
            <p:cNvSpPr/>
            <p:nvPr/>
          </p:nvSpPr>
          <p:spPr>
            <a:xfrm>
              <a:off x="0" y="0"/>
              <a:ext cx="2278423" cy="2402091"/>
            </a:xfrm>
            <a:custGeom>
              <a:rect b="b" l="l" r="r" t="t"/>
              <a:pathLst>
                <a:path extrusionOk="0" h="2402091" w="2278423">
                  <a:moveTo>
                    <a:pt x="0" y="0"/>
                  </a:moveTo>
                  <a:lnTo>
                    <a:pt x="2278423" y="0"/>
                  </a:lnTo>
                  <a:lnTo>
                    <a:pt x="2278423" y="2402091"/>
                  </a:lnTo>
                  <a:lnTo>
                    <a:pt x="0" y="2402091"/>
                  </a:lnTo>
                  <a:close/>
                </a:path>
              </a:pathLst>
            </a:custGeom>
            <a:solidFill>
              <a:srgbClr val="FFEC69"/>
            </a:solidFill>
            <a:ln cap="sq" cmpd="sng" w="57150">
              <a:solidFill>
                <a:srgbClr val="000000"/>
              </a:solidFill>
              <a:prstDash val="solid"/>
              <a:miter lim="8000"/>
              <a:headEnd len="sm" w="sm" type="none"/>
              <a:tailEnd len="sm" w="sm" type="none"/>
            </a:ln>
          </p:spPr>
        </p:sp>
        <p:sp>
          <p:nvSpPr>
            <p:cNvPr id="467" name="Google Shape;467;p27"/>
            <p:cNvSpPr txBox="1"/>
            <p:nvPr/>
          </p:nvSpPr>
          <p:spPr>
            <a:xfrm>
              <a:off x="0" y="-38100"/>
              <a:ext cx="2278423" cy="24401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8" name="Google Shape;468;p27"/>
          <p:cNvGrpSpPr/>
          <p:nvPr/>
        </p:nvGrpSpPr>
        <p:grpSpPr>
          <a:xfrm>
            <a:off x="566116" y="2035947"/>
            <a:ext cx="8047110" cy="2568999"/>
            <a:chOff x="0" y="-38100"/>
            <a:chExt cx="2119403" cy="676609"/>
          </a:xfrm>
        </p:grpSpPr>
        <p:sp>
          <p:nvSpPr>
            <p:cNvPr id="469" name="Google Shape;469;p27"/>
            <p:cNvSpPr/>
            <p:nvPr/>
          </p:nvSpPr>
          <p:spPr>
            <a:xfrm>
              <a:off x="0" y="0"/>
              <a:ext cx="2119403" cy="638509"/>
            </a:xfrm>
            <a:custGeom>
              <a:rect b="b" l="l" r="r" t="t"/>
              <a:pathLst>
                <a:path extrusionOk="0" h="638509" w="2119403">
                  <a:moveTo>
                    <a:pt x="0" y="0"/>
                  </a:moveTo>
                  <a:lnTo>
                    <a:pt x="2119403" y="0"/>
                  </a:lnTo>
                  <a:lnTo>
                    <a:pt x="2119403" y="638509"/>
                  </a:lnTo>
                  <a:lnTo>
                    <a:pt x="0" y="638509"/>
                  </a:lnTo>
                  <a:close/>
                </a:path>
              </a:pathLst>
            </a:custGeom>
            <a:solidFill>
              <a:srgbClr val="41FC80"/>
            </a:solidFill>
            <a:ln cap="sq" cmpd="sng" w="57150">
              <a:solidFill>
                <a:srgbClr val="000000"/>
              </a:solidFill>
              <a:prstDash val="solid"/>
              <a:miter lim="8000"/>
              <a:headEnd len="sm" w="sm" type="none"/>
              <a:tailEnd len="sm" w="sm" type="none"/>
            </a:ln>
          </p:spPr>
        </p:sp>
        <p:sp>
          <p:nvSpPr>
            <p:cNvPr id="470" name="Google Shape;470;p27"/>
            <p:cNvSpPr txBox="1"/>
            <p:nvPr/>
          </p:nvSpPr>
          <p:spPr>
            <a:xfrm>
              <a:off x="0" y="-38100"/>
              <a:ext cx="2119403"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27"/>
          <p:cNvGrpSpPr/>
          <p:nvPr/>
        </p:nvGrpSpPr>
        <p:grpSpPr>
          <a:xfrm>
            <a:off x="566116" y="4850810"/>
            <a:ext cx="3827838" cy="4876254"/>
            <a:chOff x="0" y="-38100"/>
            <a:chExt cx="1008155" cy="1284281"/>
          </a:xfrm>
        </p:grpSpPr>
        <p:sp>
          <p:nvSpPr>
            <p:cNvPr id="472" name="Google Shape;472;p27"/>
            <p:cNvSpPr/>
            <p:nvPr/>
          </p:nvSpPr>
          <p:spPr>
            <a:xfrm>
              <a:off x="0" y="0"/>
              <a:ext cx="1008155" cy="1246181"/>
            </a:xfrm>
            <a:custGeom>
              <a:rect b="b" l="l" r="r" t="t"/>
              <a:pathLst>
                <a:path extrusionOk="0" h="1246181" w="1008155">
                  <a:moveTo>
                    <a:pt x="0" y="0"/>
                  </a:moveTo>
                  <a:lnTo>
                    <a:pt x="1008155" y="0"/>
                  </a:lnTo>
                  <a:lnTo>
                    <a:pt x="1008155" y="1246181"/>
                  </a:lnTo>
                  <a:lnTo>
                    <a:pt x="0" y="1246181"/>
                  </a:lnTo>
                  <a:close/>
                </a:path>
              </a:pathLst>
            </a:custGeom>
            <a:solidFill>
              <a:srgbClr val="FFFFFF"/>
            </a:solidFill>
            <a:ln cap="sq" cmpd="sng" w="57150">
              <a:solidFill>
                <a:srgbClr val="000000"/>
              </a:solidFill>
              <a:prstDash val="solid"/>
              <a:miter lim="8000"/>
              <a:headEnd len="sm" w="sm" type="none"/>
              <a:tailEnd len="sm" w="sm" type="none"/>
            </a:ln>
          </p:spPr>
        </p:sp>
        <p:sp>
          <p:nvSpPr>
            <p:cNvPr id="473" name="Google Shape;473;p27"/>
            <p:cNvSpPr txBox="1"/>
            <p:nvPr/>
          </p:nvSpPr>
          <p:spPr>
            <a:xfrm>
              <a:off x="0" y="-38100"/>
              <a:ext cx="1008155" cy="12842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4" name="Google Shape;474;p27"/>
          <p:cNvGrpSpPr/>
          <p:nvPr/>
        </p:nvGrpSpPr>
        <p:grpSpPr>
          <a:xfrm>
            <a:off x="4785388" y="4850810"/>
            <a:ext cx="3827838" cy="4876254"/>
            <a:chOff x="0" y="-38100"/>
            <a:chExt cx="1008155" cy="1284281"/>
          </a:xfrm>
        </p:grpSpPr>
        <p:sp>
          <p:nvSpPr>
            <p:cNvPr id="475" name="Google Shape;475;p27"/>
            <p:cNvSpPr/>
            <p:nvPr/>
          </p:nvSpPr>
          <p:spPr>
            <a:xfrm>
              <a:off x="0" y="0"/>
              <a:ext cx="1008155" cy="1246181"/>
            </a:xfrm>
            <a:custGeom>
              <a:rect b="b" l="l" r="r" t="t"/>
              <a:pathLst>
                <a:path extrusionOk="0" h="1246181" w="1008155">
                  <a:moveTo>
                    <a:pt x="0" y="0"/>
                  </a:moveTo>
                  <a:lnTo>
                    <a:pt x="1008155" y="0"/>
                  </a:lnTo>
                  <a:lnTo>
                    <a:pt x="1008155" y="1246181"/>
                  </a:lnTo>
                  <a:lnTo>
                    <a:pt x="0" y="1246181"/>
                  </a:lnTo>
                  <a:close/>
                </a:path>
              </a:pathLst>
            </a:custGeom>
            <a:solidFill>
              <a:srgbClr val="F252AB"/>
            </a:solidFill>
            <a:ln cap="sq" cmpd="sng" w="57150">
              <a:solidFill>
                <a:srgbClr val="000000"/>
              </a:solidFill>
              <a:prstDash val="solid"/>
              <a:miter lim="8000"/>
              <a:headEnd len="sm" w="sm" type="none"/>
              <a:tailEnd len="sm" w="sm" type="none"/>
            </a:ln>
          </p:spPr>
        </p:sp>
        <p:sp>
          <p:nvSpPr>
            <p:cNvPr id="476" name="Google Shape;476;p27"/>
            <p:cNvSpPr txBox="1"/>
            <p:nvPr/>
          </p:nvSpPr>
          <p:spPr>
            <a:xfrm>
              <a:off x="0" y="-38100"/>
              <a:ext cx="1008155" cy="128428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7" name="Google Shape;477;p27"/>
          <p:cNvSpPr/>
          <p:nvPr/>
        </p:nvSpPr>
        <p:spPr>
          <a:xfrm>
            <a:off x="5095608" y="5452102"/>
            <a:ext cx="3207398" cy="3818331"/>
          </a:xfrm>
          <a:custGeom>
            <a:rect b="b" l="l" r="r" t="t"/>
            <a:pathLst>
              <a:path extrusionOk="0" h="3818331" w="3207398">
                <a:moveTo>
                  <a:pt x="0" y="0"/>
                </a:moveTo>
                <a:lnTo>
                  <a:pt x="3207398" y="0"/>
                </a:lnTo>
                <a:lnTo>
                  <a:pt x="3207398" y="3818331"/>
                </a:lnTo>
                <a:lnTo>
                  <a:pt x="0" y="3818331"/>
                </a:lnTo>
                <a:lnTo>
                  <a:pt x="0" y="0"/>
                </a:lnTo>
                <a:close/>
              </a:path>
            </a:pathLst>
          </a:custGeom>
          <a:blipFill rotWithShape="1">
            <a:blip r:embed="rId3">
              <a:alphaModFix/>
            </a:blip>
            <a:stretch>
              <a:fillRect b="0" l="0" r="0" t="0"/>
            </a:stretch>
          </a:blipFill>
          <a:ln>
            <a:noFill/>
          </a:ln>
        </p:spPr>
      </p:sp>
      <p:sp>
        <p:nvSpPr>
          <p:cNvPr id="478" name="Google Shape;478;p27"/>
          <p:cNvSpPr/>
          <p:nvPr/>
        </p:nvSpPr>
        <p:spPr>
          <a:xfrm>
            <a:off x="1099707" y="5303868"/>
            <a:ext cx="2760657" cy="4114800"/>
          </a:xfrm>
          <a:custGeom>
            <a:rect b="b" l="l" r="r" t="t"/>
            <a:pathLst>
              <a:path extrusionOk="0" h="4114800" w="2760657">
                <a:moveTo>
                  <a:pt x="0" y="0"/>
                </a:moveTo>
                <a:lnTo>
                  <a:pt x="2760657" y="0"/>
                </a:lnTo>
                <a:lnTo>
                  <a:pt x="2760657" y="4114800"/>
                </a:lnTo>
                <a:lnTo>
                  <a:pt x="0" y="4114800"/>
                </a:lnTo>
                <a:lnTo>
                  <a:pt x="0" y="0"/>
                </a:lnTo>
                <a:close/>
              </a:path>
            </a:pathLst>
          </a:custGeom>
          <a:blipFill rotWithShape="1">
            <a:blip r:embed="rId4">
              <a:alphaModFix/>
            </a:blip>
            <a:stretch>
              <a:fillRect b="0" l="0" r="0" t="0"/>
            </a:stretch>
          </a:blipFill>
          <a:ln>
            <a:noFill/>
          </a:ln>
        </p:spPr>
      </p:sp>
      <p:sp>
        <p:nvSpPr>
          <p:cNvPr id="479" name="Google Shape;479;p27"/>
          <p:cNvSpPr txBox="1"/>
          <p:nvPr/>
        </p:nvSpPr>
        <p:spPr>
          <a:xfrm>
            <a:off x="981026" y="2621252"/>
            <a:ext cx="7217400" cy="1847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000000"/>
                </a:solidFill>
                <a:latin typeface="Anton"/>
                <a:ea typeface="Anton"/>
                <a:cs typeface="Anton"/>
                <a:sym typeface="Anton"/>
              </a:rPr>
              <a:t>CONCLUSION</a:t>
            </a:r>
            <a:endParaRPr/>
          </a:p>
        </p:txBody>
      </p:sp>
      <p:sp>
        <p:nvSpPr>
          <p:cNvPr id="480" name="Google Shape;480;p27"/>
          <p:cNvSpPr txBox="1"/>
          <p:nvPr/>
        </p:nvSpPr>
        <p:spPr>
          <a:xfrm>
            <a:off x="9570164" y="1477010"/>
            <a:ext cx="7518000" cy="7348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In conclusion, mastering the principles of saving, expense tracking, and budgeting is key to achieving financial stability and reaching your personal financial goals. Saving provides a safety net for emergencies and opportunities, while expense tracking offers insight into your spending patterns, helping you make more informed financial decisions. Budgeting ties it all together by setting clear financial boundaries and ensuring that your money is allocated wisely towards savings, debt repayment, and essential needs.</a:t>
            </a:r>
            <a:endParaRPr sz="2200">
              <a:latin typeface="Poppins"/>
              <a:ea typeface="Poppins"/>
              <a:cs typeface="Poppins"/>
              <a:sym typeface="Poppins"/>
            </a:endParaRPr>
          </a:p>
          <a:p>
            <a:pPr indent="0" lvl="0" marL="0" marR="0" rtl="0" algn="just">
              <a:lnSpc>
                <a:spcPct val="115000"/>
              </a:lnSpc>
              <a:spcBef>
                <a:spcPts val="0"/>
              </a:spcBef>
              <a:spcAft>
                <a:spcPts val="0"/>
              </a:spcAft>
              <a:buNone/>
            </a:pPr>
            <a:r>
              <a:t/>
            </a:r>
            <a:endParaRPr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By embracing these practices, you gain control over your finances, reduce financial stress, and pave the way for a more secure and prosperous future. Developing a disciplined approach to managing your money empowers you to live within your means, achieve your goals, and build a foundation for long-term financial success.</a:t>
            </a:r>
            <a:endParaRPr sz="2200">
              <a:latin typeface="Poppins"/>
              <a:ea typeface="Poppins"/>
              <a:cs typeface="Poppins"/>
              <a:sym typeface="Poppins"/>
            </a:endParaRPr>
          </a:p>
        </p:txBody>
      </p:sp>
      <p:sp>
        <p:nvSpPr>
          <p:cNvPr id="481" name="Google Shape;481;p27"/>
          <p:cNvSpPr txBox="1"/>
          <p:nvPr/>
        </p:nvSpPr>
        <p:spPr>
          <a:xfrm>
            <a:off x="934612" y="930910"/>
            <a:ext cx="7310100" cy="4617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rPr i="0" lang="en-US" sz="3000" u="none" cap="none" strike="noStrike">
                <a:solidFill>
                  <a:srgbClr val="000000"/>
                </a:solidFill>
                <a:latin typeface="Poppins"/>
                <a:ea typeface="Poppins"/>
                <a:cs typeface="Poppins"/>
                <a:sym typeface="Poppins"/>
              </a:rPr>
              <a:t>SAVING, EXPENSE, AND BUDGETING</a:t>
            </a:r>
            <a:endParaRPr sz="3000">
              <a:latin typeface="Poppins"/>
              <a:ea typeface="Poppins"/>
              <a:cs typeface="Poppins"/>
              <a:sym typeface="Poppins"/>
            </a:endParaRPr>
          </a:p>
        </p:txBody>
      </p:sp>
    </p:spTree>
  </p:cSld>
  <p:clrMapOvr>
    <a:masterClrMapping/>
  </p:clrMapOvr>
  <p:transition spd="med">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485" name="Shape 485"/>
        <p:cNvGrpSpPr/>
        <p:nvPr/>
      </p:nvGrpSpPr>
      <p:grpSpPr>
        <a:xfrm>
          <a:off x="0" y="0"/>
          <a:ext cx="0" cy="0"/>
          <a:chOff x="0" y="0"/>
          <a:chExt cx="0" cy="0"/>
        </a:xfrm>
      </p:grpSpPr>
      <p:grpSp>
        <p:nvGrpSpPr>
          <p:cNvPr id="486" name="Google Shape;486;p28"/>
          <p:cNvGrpSpPr/>
          <p:nvPr/>
        </p:nvGrpSpPr>
        <p:grpSpPr>
          <a:xfrm>
            <a:off x="566116" y="461964"/>
            <a:ext cx="10412526" cy="4681536"/>
            <a:chOff x="0" y="-38100"/>
            <a:chExt cx="2742394" cy="1232997"/>
          </a:xfrm>
        </p:grpSpPr>
        <p:sp>
          <p:nvSpPr>
            <p:cNvPr id="487" name="Google Shape;487;p28"/>
            <p:cNvSpPr/>
            <p:nvPr/>
          </p:nvSpPr>
          <p:spPr>
            <a:xfrm>
              <a:off x="0" y="0"/>
              <a:ext cx="2742394" cy="1194897"/>
            </a:xfrm>
            <a:custGeom>
              <a:rect b="b" l="l" r="r" t="t"/>
              <a:pathLst>
                <a:path extrusionOk="0" h="1194897" w="2742394">
                  <a:moveTo>
                    <a:pt x="0" y="0"/>
                  </a:moveTo>
                  <a:lnTo>
                    <a:pt x="2742394" y="0"/>
                  </a:lnTo>
                  <a:lnTo>
                    <a:pt x="2742394" y="1194897"/>
                  </a:lnTo>
                  <a:lnTo>
                    <a:pt x="0" y="1194897"/>
                  </a:lnTo>
                  <a:close/>
                </a:path>
              </a:pathLst>
            </a:custGeom>
            <a:solidFill>
              <a:srgbClr val="CFFF73"/>
            </a:solidFill>
            <a:ln cap="sq" cmpd="sng" w="57150">
              <a:solidFill>
                <a:srgbClr val="000000"/>
              </a:solidFill>
              <a:prstDash val="solid"/>
              <a:miter lim="8000"/>
              <a:headEnd len="sm" w="sm" type="none"/>
              <a:tailEnd len="sm" w="sm" type="none"/>
            </a:ln>
          </p:spPr>
        </p:sp>
        <p:sp>
          <p:nvSpPr>
            <p:cNvPr id="488" name="Google Shape;488;p28"/>
            <p:cNvSpPr txBox="1"/>
            <p:nvPr/>
          </p:nvSpPr>
          <p:spPr>
            <a:xfrm>
              <a:off x="0" y="-38100"/>
              <a:ext cx="2742394" cy="1232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28"/>
          <p:cNvGrpSpPr/>
          <p:nvPr/>
        </p:nvGrpSpPr>
        <p:grpSpPr>
          <a:xfrm>
            <a:off x="9144000" y="5284589"/>
            <a:ext cx="8510638" cy="4442475"/>
            <a:chOff x="0" y="-38100"/>
            <a:chExt cx="2241485" cy="1170035"/>
          </a:xfrm>
        </p:grpSpPr>
        <p:sp>
          <p:nvSpPr>
            <p:cNvPr id="490" name="Google Shape;490;p28"/>
            <p:cNvSpPr/>
            <p:nvPr/>
          </p:nvSpPr>
          <p:spPr>
            <a:xfrm>
              <a:off x="0" y="0"/>
              <a:ext cx="2241485" cy="1131935"/>
            </a:xfrm>
            <a:custGeom>
              <a:rect b="b" l="l" r="r" t="t"/>
              <a:pathLst>
                <a:path extrusionOk="0" h="1131935" w="2241485">
                  <a:moveTo>
                    <a:pt x="0" y="0"/>
                  </a:moveTo>
                  <a:lnTo>
                    <a:pt x="2241485" y="0"/>
                  </a:lnTo>
                  <a:lnTo>
                    <a:pt x="2241485" y="1131935"/>
                  </a:lnTo>
                  <a:lnTo>
                    <a:pt x="0" y="1131935"/>
                  </a:lnTo>
                  <a:close/>
                </a:path>
              </a:pathLst>
            </a:custGeom>
            <a:solidFill>
              <a:srgbClr val="41FC80"/>
            </a:solidFill>
            <a:ln cap="sq" cmpd="sng" w="57150">
              <a:solidFill>
                <a:srgbClr val="000000"/>
              </a:solidFill>
              <a:prstDash val="solid"/>
              <a:miter lim="8000"/>
              <a:headEnd len="sm" w="sm" type="none"/>
              <a:tailEnd len="sm" w="sm" type="none"/>
            </a:ln>
          </p:spPr>
        </p:sp>
        <p:sp>
          <p:nvSpPr>
            <p:cNvPr id="491" name="Google Shape;491;p28"/>
            <p:cNvSpPr txBox="1"/>
            <p:nvPr/>
          </p:nvSpPr>
          <p:spPr>
            <a:xfrm>
              <a:off x="0" y="-38100"/>
              <a:ext cx="2241485" cy="117003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2" name="Google Shape;492;p28"/>
          <p:cNvGrpSpPr/>
          <p:nvPr/>
        </p:nvGrpSpPr>
        <p:grpSpPr>
          <a:xfrm>
            <a:off x="11319611" y="461964"/>
            <a:ext cx="6335027" cy="3451872"/>
            <a:chOff x="0" y="-38100"/>
            <a:chExt cx="1668485" cy="909135"/>
          </a:xfrm>
        </p:grpSpPr>
        <p:sp>
          <p:nvSpPr>
            <p:cNvPr id="493" name="Google Shape;493;p28"/>
            <p:cNvSpPr/>
            <p:nvPr/>
          </p:nvSpPr>
          <p:spPr>
            <a:xfrm>
              <a:off x="0" y="0"/>
              <a:ext cx="1668485" cy="871035"/>
            </a:xfrm>
            <a:custGeom>
              <a:rect b="b" l="l" r="r" t="t"/>
              <a:pathLst>
                <a:path extrusionOk="0" h="871035" w="1668485">
                  <a:moveTo>
                    <a:pt x="0" y="0"/>
                  </a:moveTo>
                  <a:lnTo>
                    <a:pt x="1668485" y="0"/>
                  </a:lnTo>
                  <a:lnTo>
                    <a:pt x="1668485" y="871035"/>
                  </a:lnTo>
                  <a:lnTo>
                    <a:pt x="0" y="871035"/>
                  </a:lnTo>
                  <a:close/>
                </a:path>
              </a:pathLst>
            </a:custGeom>
            <a:solidFill>
              <a:srgbClr val="FFEC69"/>
            </a:solidFill>
            <a:ln cap="sq" cmpd="sng" w="57150">
              <a:solidFill>
                <a:srgbClr val="000000"/>
              </a:solidFill>
              <a:prstDash val="solid"/>
              <a:miter lim="8000"/>
              <a:headEnd len="sm" w="sm" type="none"/>
              <a:tailEnd len="sm" w="sm" type="none"/>
            </a:ln>
          </p:spPr>
        </p:sp>
        <p:sp>
          <p:nvSpPr>
            <p:cNvPr id="494" name="Google Shape;494;p28"/>
            <p:cNvSpPr txBox="1"/>
            <p:nvPr/>
          </p:nvSpPr>
          <p:spPr>
            <a:xfrm>
              <a:off x="0" y="-38100"/>
              <a:ext cx="1668485" cy="90913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5" name="Google Shape;495;p28"/>
          <p:cNvGrpSpPr/>
          <p:nvPr/>
        </p:nvGrpSpPr>
        <p:grpSpPr>
          <a:xfrm>
            <a:off x="566116" y="5284589"/>
            <a:ext cx="8206409" cy="4442475"/>
            <a:chOff x="0" y="-38100"/>
            <a:chExt cx="2161359" cy="1170035"/>
          </a:xfrm>
        </p:grpSpPr>
        <p:sp>
          <p:nvSpPr>
            <p:cNvPr id="496" name="Google Shape;496;p28"/>
            <p:cNvSpPr/>
            <p:nvPr/>
          </p:nvSpPr>
          <p:spPr>
            <a:xfrm>
              <a:off x="0" y="0"/>
              <a:ext cx="2161359" cy="1131935"/>
            </a:xfrm>
            <a:custGeom>
              <a:rect b="b" l="l" r="r" t="t"/>
              <a:pathLst>
                <a:path extrusionOk="0" h="1131935" w="2161359">
                  <a:moveTo>
                    <a:pt x="0" y="0"/>
                  </a:moveTo>
                  <a:lnTo>
                    <a:pt x="2161359" y="0"/>
                  </a:lnTo>
                  <a:lnTo>
                    <a:pt x="2161359" y="1131935"/>
                  </a:lnTo>
                  <a:lnTo>
                    <a:pt x="0" y="1131935"/>
                  </a:lnTo>
                  <a:close/>
                </a:path>
              </a:pathLst>
            </a:custGeom>
            <a:solidFill>
              <a:srgbClr val="F252AB"/>
            </a:solidFill>
            <a:ln cap="sq" cmpd="sng" w="57150">
              <a:solidFill>
                <a:srgbClr val="000000"/>
              </a:solidFill>
              <a:prstDash val="solid"/>
              <a:miter lim="8000"/>
              <a:headEnd len="sm" w="sm" type="none"/>
              <a:tailEnd len="sm" w="sm" type="none"/>
            </a:ln>
          </p:spPr>
        </p:sp>
        <p:sp>
          <p:nvSpPr>
            <p:cNvPr id="497" name="Google Shape;497;p28"/>
            <p:cNvSpPr txBox="1"/>
            <p:nvPr/>
          </p:nvSpPr>
          <p:spPr>
            <a:xfrm>
              <a:off x="0" y="-38100"/>
              <a:ext cx="2161359" cy="117003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8" name="Google Shape;498;p28"/>
          <p:cNvGrpSpPr/>
          <p:nvPr/>
        </p:nvGrpSpPr>
        <p:grpSpPr>
          <a:xfrm>
            <a:off x="11319611" y="4055709"/>
            <a:ext cx="6335027" cy="1087005"/>
            <a:chOff x="0" y="-38100"/>
            <a:chExt cx="1668485" cy="286289"/>
          </a:xfrm>
        </p:grpSpPr>
        <p:sp>
          <p:nvSpPr>
            <p:cNvPr id="499" name="Google Shape;499;p28"/>
            <p:cNvSpPr/>
            <p:nvPr/>
          </p:nvSpPr>
          <p:spPr>
            <a:xfrm>
              <a:off x="0" y="0"/>
              <a:ext cx="1668485" cy="248189"/>
            </a:xfrm>
            <a:custGeom>
              <a:rect b="b" l="l" r="r" t="t"/>
              <a:pathLst>
                <a:path extrusionOk="0" h="248189" w="1668485">
                  <a:moveTo>
                    <a:pt x="0" y="0"/>
                  </a:moveTo>
                  <a:lnTo>
                    <a:pt x="1668485" y="0"/>
                  </a:lnTo>
                  <a:lnTo>
                    <a:pt x="1668485" y="248189"/>
                  </a:lnTo>
                  <a:lnTo>
                    <a:pt x="0" y="248189"/>
                  </a:lnTo>
                  <a:close/>
                </a:path>
              </a:pathLst>
            </a:custGeom>
            <a:solidFill>
              <a:srgbClr val="FFFFFF"/>
            </a:solidFill>
            <a:ln cap="sq" cmpd="sng" w="57150">
              <a:solidFill>
                <a:srgbClr val="000000"/>
              </a:solidFill>
              <a:prstDash val="solid"/>
              <a:miter lim="8000"/>
              <a:headEnd len="sm" w="sm" type="none"/>
              <a:tailEnd len="sm" w="sm" type="none"/>
            </a:ln>
          </p:spPr>
        </p:sp>
        <p:sp>
          <p:nvSpPr>
            <p:cNvPr id="500" name="Google Shape;500;p28"/>
            <p:cNvSpPr txBox="1"/>
            <p:nvPr/>
          </p:nvSpPr>
          <p:spPr>
            <a:xfrm>
              <a:off x="0" y="-38100"/>
              <a:ext cx="1668485" cy="2862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1" name="Google Shape;501;p28"/>
          <p:cNvSpPr/>
          <p:nvPr/>
        </p:nvSpPr>
        <p:spPr>
          <a:xfrm>
            <a:off x="12420261" y="892342"/>
            <a:ext cx="4133728" cy="2735776"/>
          </a:xfrm>
          <a:custGeom>
            <a:rect b="b" l="l" r="r" t="t"/>
            <a:pathLst>
              <a:path extrusionOk="0" h="2735776" w="4133728">
                <a:moveTo>
                  <a:pt x="0" y="0"/>
                </a:moveTo>
                <a:lnTo>
                  <a:pt x="4133727" y="0"/>
                </a:lnTo>
                <a:lnTo>
                  <a:pt x="4133727" y="2735776"/>
                </a:lnTo>
                <a:lnTo>
                  <a:pt x="0" y="2735776"/>
                </a:lnTo>
                <a:lnTo>
                  <a:pt x="0" y="0"/>
                </a:lnTo>
                <a:close/>
              </a:path>
            </a:pathLst>
          </a:custGeom>
          <a:blipFill rotWithShape="1">
            <a:blip r:embed="rId3">
              <a:alphaModFix/>
            </a:blip>
            <a:stretch>
              <a:fillRect b="0" l="0" r="0" t="0"/>
            </a:stretch>
          </a:blipFill>
          <a:ln>
            <a:noFill/>
          </a:ln>
        </p:spPr>
      </p:sp>
      <p:sp>
        <p:nvSpPr>
          <p:cNvPr id="502" name="Google Shape;502;p28"/>
          <p:cNvSpPr txBox="1"/>
          <p:nvPr/>
        </p:nvSpPr>
        <p:spPr>
          <a:xfrm>
            <a:off x="1836906" y="1116112"/>
            <a:ext cx="7870800" cy="38478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24999" u="none" cap="none" strike="noStrike">
                <a:solidFill>
                  <a:srgbClr val="000000"/>
                </a:solidFill>
                <a:latin typeface="Anton"/>
                <a:ea typeface="Anton"/>
                <a:cs typeface="Anton"/>
                <a:sym typeface="Anton"/>
              </a:rPr>
              <a:t>THANK</a:t>
            </a:r>
            <a:endParaRPr/>
          </a:p>
        </p:txBody>
      </p:sp>
      <p:sp>
        <p:nvSpPr>
          <p:cNvPr id="503" name="Google Shape;503;p28"/>
          <p:cNvSpPr txBox="1"/>
          <p:nvPr/>
        </p:nvSpPr>
        <p:spPr>
          <a:xfrm>
            <a:off x="9463846" y="5819207"/>
            <a:ext cx="7870800" cy="3847800"/>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24999" u="none" cap="none" strike="noStrike">
                <a:solidFill>
                  <a:srgbClr val="000000"/>
                </a:solidFill>
                <a:latin typeface="Anton"/>
                <a:ea typeface="Anton"/>
                <a:cs typeface="Anton"/>
                <a:sym typeface="Anton"/>
              </a:rPr>
              <a:t>YOU</a:t>
            </a:r>
            <a:endParaRPr/>
          </a:p>
        </p:txBody>
      </p:sp>
      <p:sp>
        <p:nvSpPr>
          <p:cNvPr id="504" name="Google Shape;504;p28"/>
          <p:cNvSpPr txBox="1"/>
          <p:nvPr/>
        </p:nvSpPr>
        <p:spPr>
          <a:xfrm>
            <a:off x="11573565" y="4456595"/>
            <a:ext cx="58272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i="0" lang="en-US" sz="2500" u="none" cap="none" strike="noStrike">
                <a:solidFill>
                  <a:srgbClr val="000000"/>
                </a:solidFill>
                <a:latin typeface="Poppins"/>
                <a:ea typeface="Poppins"/>
                <a:cs typeface="Poppins"/>
                <a:sym typeface="Poppins"/>
              </a:rPr>
              <a:t>SAVING, EXPENSE, AND BUDGETING</a:t>
            </a:r>
            <a:endParaRPr sz="2500">
              <a:latin typeface="Poppins"/>
              <a:ea typeface="Poppins"/>
              <a:cs typeface="Poppins"/>
              <a:sym typeface="Poppins"/>
            </a:endParaRPr>
          </a:p>
        </p:txBody>
      </p:sp>
      <p:sp>
        <p:nvSpPr>
          <p:cNvPr id="505" name="Google Shape;505;p28"/>
          <p:cNvSpPr/>
          <p:nvPr/>
        </p:nvSpPr>
        <p:spPr>
          <a:xfrm>
            <a:off x="1028700"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4">
              <a:alphaModFix/>
            </a:blip>
            <a:stretch>
              <a:fillRect b="0" l="0" r="0" t="0"/>
            </a:stretch>
          </a:blipFill>
          <a:ln>
            <a:noFill/>
          </a:ln>
        </p:spPr>
      </p:sp>
      <p:sp>
        <p:nvSpPr>
          <p:cNvPr id="506" name="Google Shape;506;p28"/>
          <p:cNvSpPr/>
          <p:nvPr/>
        </p:nvSpPr>
        <p:spPr>
          <a:xfrm>
            <a:off x="3365881"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4">
              <a:alphaModFix/>
            </a:blip>
            <a:stretch>
              <a:fillRect b="0" l="0" r="0" t="0"/>
            </a:stretch>
          </a:blipFill>
          <a:ln>
            <a:noFill/>
          </a:ln>
        </p:spPr>
      </p:sp>
      <p:sp>
        <p:nvSpPr>
          <p:cNvPr id="507" name="Google Shape;507;p28"/>
          <p:cNvSpPr/>
          <p:nvPr/>
        </p:nvSpPr>
        <p:spPr>
          <a:xfrm>
            <a:off x="5810332" y="6161932"/>
            <a:ext cx="2229910" cy="2832450"/>
          </a:xfrm>
          <a:custGeom>
            <a:rect b="b" l="l" r="r" t="t"/>
            <a:pathLst>
              <a:path extrusionOk="0" h="2832450" w="2229910">
                <a:moveTo>
                  <a:pt x="0" y="0"/>
                </a:moveTo>
                <a:lnTo>
                  <a:pt x="2229910" y="0"/>
                </a:lnTo>
                <a:lnTo>
                  <a:pt x="2229910" y="2832450"/>
                </a:lnTo>
                <a:lnTo>
                  <a:pt x="0" y="2832450"/>
                </a:lnTo>
                <a:lnTo>
                  <a:pt x="0" y="0"/>
                </a:lnTo>
                <a:close/>
              </a:path>
            </a:pathLst>
          </a:custGeom>
          <a:blipFill rotWithShape="1">
            <a:blip r:embed="rId4">
              <a:alphaModFix/>
            </a:blip>
            <a:stretch>
              <a:fillRect b="0" l="0" r="0" t="0"/>
            </a:stretch>
          </a:blipFill>
          <a:ln>
            <a:noFill/>
          </a:ln>
        </p:spPr>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511" name="Shape 511"/>
        <p:cNvGrpSpPr/>
        <p:nvPr/>
      </p:nvGrpSpPr>
      <p:grpSpPr>
        <a:xfrm>
          <a:off x="0" y="0"/>
          <a:ext cx="0" cy="0"/>
          <a:chOff x="0" y="0"/>
          <a:chExt cx="0" cy="0"/>
        </a:xfrm>
      </p:grpSpPr>
      <p:grpSp>
        <p:nvGrpSpPr>
          <p:cNvPr id="512" name="Google Shape;512;p29"/>
          <p:cNvGrpSpPr/>
          <p:nvPr/>
        </p:nvGrpSpPr>
        <p:grpSpPr>
          <a:xfrm>
            <a:off x="774218" y="2213566"/>
            <a:ext cx="5097641" cy="7472652"/>
            <a:chOff x="0" y="-19050"/>
            <a:chExt cx="1342589" cy="1968106"/>
          </a:xfrm>
        </p:grpSpPr>
        <p:sp>
          <p:nvSpPr>
            <p:cNvPr id="513" name="Google Shape;513;p29"/>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9"/>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5" name="Google Shape;515;p29"/>
          <p:cNvGrpSpPr/>
          <p:nvPr/>
        </p:nvGrpSpPr>
        <p:grpSpPr>
          <a:xfrm>
            <a:off x="6109984" y="2213566"/>
            <a:ext cx="11512980" cy="7472652"/>
            <a:chOff x="0" y="-19050"/>
            <a:chExt cx="3032225" cy="1968106"/>
          </a:xfrm>
        </p:grpSpPr>
        <p:sp>
          <p:nvSpPr>
            <p:cNvPr id="516" name="Google Shape;516;p29"/>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9"/>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8" name="Google Shape;518;p29"/>
          <p:cNvGrpSpPr/>
          <p:nvPr/>
        </p:nvGrpSpPr>
        <p:grpSpPr>
          <a:xfrm>
            <a:off x="1139005" y="2494284"/>
            <a:ext cx="4368067" cy="719567"/>
            <a:chOff x="0" y="-19050"/>
            <a:chExt cx="1150437" cy="189516"/>
          </a:xfrm>
        </p:grpSpPr>
        <p:sp>
          <p:nvSpPr>
            <p:cNvPr id="519" name="Google Shape;519;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1" name="Google Shape;521;p29"/>
          <p:cNvGrpSpPr/>
          <p:nvPr/>
        </p:nvGrpSpPr>
        <p:grpSpPr>
          <a:xfrm>
            <a:off x="9682440" y="2494284"/>
            <a:ext cx="4368067" cy="719567"/>
            <a:chOff x="0" y="-19050"/>
            <a:chExt cx="1150437" cy="189516"/>
          </a:xfrm>
        </p:grpSpPr>
        <p:sp>
          <p:nvSpPr>
            <p:cNvPr id="522" name="Google Shape;522;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4" name="Google Shape;524;p29"/>
          <p:cNvGrpSpPr/>
          <p:nvPr/>
        </p:nvGrpSpPr>
        <p:grpSpPr>
          <a:xfrm>
            <a:off x="1139005" y="7128683"/>
            <a:ext cx="4368067" cy="719567"/>
            <a:chOff x="0" y="-19050"/>
            <a:chExt cx="1150437" cy="189516"/>
          </a:xfrm>
        </p:grpSpPr>
        <p:sp>
          <p:nvSpPr>
            <p:cNvPr id="525" name="Google Shape;525;p29"/>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9"/>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9"/>
          <p:cNvGrpSpPr/>
          <p:nvPr/>
        </p:nvGrpSpPr>
        <p:grpSpPr>
          <a:xfrm>
            <a:off x="1093214" y="8097273"/>
            <a:ext cx="754204" cy="771881"/>
            <a:chOff x="0" y="-19050"/>
            <a:chExt cx="812800" cy="831850"/>
          </a:xfrm>
        </p:grpSpPr>
        <p:sp>
          <p:nvSpPr>
            <p:cNvPr id="528" name="Google Shape;528;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256E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0" name="Google Shape;530;p29"/>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531" name="Google Shape;531;p29"/>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532" name="Google Shape;532;p29"/>
          <p:cNvSpPr txBox="1"/>
          <p:nvPr/>
        </p:nvSpPr>
        <p:spPr>
          <a:xfrm>
            <a:off x="1570557" y="4570165"/>
            <a:ext cx="3504900" cy="1784700"/>
          </a:xfrm>
          <a:prstGeom prst="rect">
            <a:avLst/>
          </a:prstGeom>
          <a:noFill/>
          <a:ln>
            <a:noFill/>
          </a:ln>
        </p:spPr>
        <p:txBody>
          <a:bodyPr anchorCtr="0" anchor="t" bIns="0" lIns="0" spcFirstLastPara="1" rIns="0" wrap="square" tIns="0">
            <a:spAutoFit/>
          </a:bodyPr>
          <a:lstStyle/>
          <a:p>
            <a:pPr indent="0" lvl="0" marL="0" marR="0" rtl="0" algn="ctr">
              <a:lnSpc>
                <a:spcPct val="120010"/>
              </a:lnSpc>
              <a:spcBef>
                <a:spcPts val="0"/>
              </a:spcBef>
              <a:spcAft>
                <a:spcPts val="0"/>
              </a:spcAft>
              <a:buNone/>
            </a:pPr>
            <a:r>
              <a:rPr b="0" i="0" lang="en-US" sz="1999" u="none" cap="none" strike="noStrike">
                <a:solidFill>
                  <a:srgbClr val="000000"/>
                </a:solidFill>
                <a:latin typeface="Arial"/>
                <a:ea typeface="Arial"/>
                <a:cs typeface="Arial"/>
                <a:sym typeface="Arial"/>
              </a:rPr>
              <a:t>TITLES:</a:t>
            </a:r>
            <a:endParaRPr/>
          </a:p>
          <a:p>
            <a:pPr indent="0" lvl="0" marL="0" marR="0" rtl="0" algn="ctr">
              <a:lnSpc>
                <a:spcPct val="120010"/>
              </a:lnSpc>
              <a:spcBef>
                <a:spcPts val="0"/>
              </a:spcBef>
              <a:spcAft>
                <a:spcPts val="0"/>
              </a:spcAft>
              <a:buNone/>
            </a:pPr>
            <a:r>
              <a:rPr b="1" i="0" lang="en-US" sz="1999" u="none" cap="none" strike="noStrike">
                <a:solidFill>
                  <a:srgbClr val="000000"/>
                </a:solidFill>
              </a:rPr>
              <a:t>ANTON</a:t>
            </a:r>
            <a:endParaRPr b="1"/>
          </a:p>
          <a:p>
            <a:pPr indent="0" lvl="0" marL="0" marR="0" rtl="0" algn="ctr">
              <a:lnSpc>
                <a:spcPct val="120010"/>
              </a:lnSpc>
              <a:spcBef>
                <a:spcPts val="0"/>
              </a:spcBef>
              <a:spcAft>
                <a:spcPts val="0"/>
              </a:spcAft>
              <a:buNone/>
            </a:pPr>
            <a:r>
              <a:t/>
            </a:r>
            <a:endParaRPr b="0" i="0" sz="1999" u="none" cap="none" strike="noStrike">
              <a:solidFill>
                <a:srgbClr val="000000"/>
              </a:solidFill>
              <a:latin typeface="Arial"/>
              <a:ea typeface="Arial"/>
              <a:cs typeface="Arial"/>
              <a:sym typeface="Arial"/>
            </a:endParaRPr>
          </a:p>
          <a:p>
            <a:pPr indent="0" lvl="0" marL="0" marR="0" rtl="0" algn="ctr">
              <a:lnSpc>
                <a:spcPct val="120010"/>
              </a:lnSpc>
              <a:spcBef>
                <a:spcPts val="0"/>
              </a:spcBef>
              <a:spcAft>
                <a:spcPts val="0"/>
              </a:spcAft>
              <a:buNone/>
            </a:pPr>
            <a:r>
              <a:rPr b="0" i="0" lang="en-US" sz="1999" u="none" cap="none" strike="noStrike">
                <a:solidFill>
                  <a:srgbClr val="000000"/>
                </a:solidFill>
                <a:latin typeface="Arial"/>
                <a:ea typeface="Arial"/>
                <a:cs typeface="Arial"/>
                <a:sym typeface="Arial"/>
              </a:rPr>
              <a:t>Body Copy:</a:t>
            </a:r>
            <a:endParaRPr/>
          </a:p>
          <a:p>
            <a:pPr indent="0" lvl="0" marL="0" marR="0" rtl="0" algn="ctr">
              <a:lnSpc>
                <a:spcPct val="120010"/>
              </a:lnSpc>
              <a:spcBef>
                <a:spcPts val="0"/>
              </a:spcBef>
              <a:spcAft>
                <a:spcPts val="0"/>
              </a:spcAft>
              <a:buNone/>
            </a:pPr>
            <a:r>
              <a:rPr b="1" lang="en-US" sz="1999"/>
              <a:t>POPPINS</a:t>
            </a:r>
            <a:endParaRPr b="1"/>
          </a:p>
        </p:txBody>
      </p:sp>
      <p:sp>
        <p:nvSpPr>
          <p:cNvPr id="533" name="Google Shape;533;p29"/>
          <p:cNvSpPr txBox="1"/>
          <p:nvPr/>
        </p:nvSpPr>
        <p:spPr>
          <a:xfrm>
            <a:off x="859630"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#256EFF</a:t>
            </a:r>
            <a:endParaRPr/>
          </a:p>
        </p:txBody>
      </p:sp>
      <p:sp>
        <p:nvSpPr>
          <p:cNvPr id="534" name="Google Shape;534;p29"/>
          <p:cNvSpPr txBox="1"/>
          <p:nvPr/>
        </p:nvSpPr>
        <p:spPr>
          <a:xfrm>
            <a:off x="4210005" y="1446041"/>
            <a:ext cx="98679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rPr>
              <a:t>Use these design resources in your Canva Presentation.</a:t>
            </a:r>
            <a:endParaRPr b="1"/>
          </a:p>
        </p:txBody>
      </p:sp>
      <p:sp>
        <p:nvSpPr>
          <p:cNvPr id="535" name="Google Shape;535;p29"/>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0" i="0" lang="en-US" sz="1199" u="none" cap="none" strike="noStrike">
                <a:solidFill>
                  <a:srgbClr val="000000"/>
                </a:solidFill>
                <a:latin typeface="Arial"/>
                <a:ea typeface="Arial"/>
                <a:cs typeface="Arial"/>
                <a:sym typeface="Arial"/>
              </a:rPr>
              <a:t>DON'T FORGET TO DELETE THIS PAGE BEFORE PRESENTING. </a:t>
            </a:r>
            <a:endParaRPr/>
          </a:p>
        </p:txBody>
      </p:sp>
      <p:sp>
        <p:nvSpPr>
          <p:cNvPr id="536" name="Google Shape;536;p29"/>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rPr>
              <a:t>RESOURCE PAGE</a:t>
            </a:r>
            <a:endParaRPr b="1"/>
          </a:p>
        </p:txBody>
      </p:sp>
      <p:sp>
        <p:nvSpPr>
          <p:cNvPr id="537" name="Google Shape;537;p29"/>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538" name="Google Shape;538;p29"/>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539" name="Google Shape;539;p29"/>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grpSp>
        <p:nvGrpSpPr>
          <p:cNvPr id="540" name="Google Shape;540;p29"/>
          <p:cNvGrpSpPr/>
          <p:nvPr/>
        </p:nvGrpSpPr>
        <p:grpSpPr>
          <a:xfrm>
            <a:off x="2017029" y="8097273"/>
            <a:ext cx="754204" cy="771881"/>
            <a:chOff x="0" y="-19050"/>
            <a:chExt cx="812800" cy="831850"/>
          </a:xfrm>
        </p:grpSpPr>
        <p:sp>
          <p:nvSpPr>
            <p:cNvPr id="541" name="Google Shape;541;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C4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3" name="Google Shape;543;p29"/>
          <p:cNvSpPr txBox="1"/>
          <p:nvPr/>
        </p:nvSpPr>
        <p:spPr>
          <a:xfrm>
            <a:off x="1783444"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#00C461</a:t>
            </a:r>
            <a:endParaRPr/>
          </a:p>
        </p:txBody>
      </p:sp>
      <p:sp>
        <p:nvSpPr>
          <p:cNvPr id="544" name="Google Shape;544;p29"/>
          <p:cNvSpPr/>
          <p:nvPr/>
        </p:nvSpPr>
        <p:spPr>
          <a:xfrm>
            <a:off x="7799191" y="4040858"/>
            <a:ext cx="2492015" cy="2337963"/>
          </a:xfrm>
          <a:custGeom>
            <a:rect b="b" l="l" r="r" t="t"/>
            <a:pathLst>
              <a:path extrusionOk="0" h="2337963" w="2492015">
                <a:moveTo>
                  <a:pt x="0" y="0"/>
                </a:moveTo>
                <a:lnTo>
                  <a:pt x="2492015" y="0"/>
                </a:lnTo>
                <a:lnTo>
                  <a:pt x="2492015" y="2337963"/>
                </a:lnTo>
                <a:lnTo>
                  <a:pt x="0" y="2337963"/>
                </a:lnTo>
                <a:lnTo>
                  <a:pt x="0" y="0"/>
                </a:lnTo>
                <a:close/>
              </a:path>
            </a:pathLst>
          </a:custGeom>
          <a:blipFill rotWithShape="1">
            <a:blip r:embed="rId3">
              <a:alphaModFix/>
            </a:blip>
            <a:stretch>
              <a:fillRect b="0" l="0" r="0" t="0"/>
            </a:stretch>
          </a:blipFill>
          <a:ln>
            <a:noFill/>
          </a:ln>
        </p:spPr>
      </p:sp>
      <p:sp>
        <p:nvSpPr>
          <p:cNvPr id="545" name="Google Shape;545;p29"/>
          <p:cNvSpPr/>
          <p:nvPr/>
        </p:nvSpPr>
        <p:spPr>
          <a:xfrm>
            <a:off x="10443606" y="5657081"/>
            <a:ext cx="2156841" cy="1564690"/>
          </a:xfrm>
          <a:custGeom>
            <a:rect b="b" l="l" r="r" t="t"/>
            <a:pathLst>
              <a:path extrusionOk="0" h="1564690" w="2156841">
                <a:moveTo>
                  <a:pt x="0" y="0"/>
                </a:moveTo>
                <a:lnTo>
                  <a:pt x="2156841" y="0"/>
                </a:lnTo>
                <a:lnTo>
                  <a:pt x="2156841" y="1564690"/>
                </a:lnTo>
                <a:lnTo>
                  <a:pt x="0" y="1564690"/>
                </a:lnTo>
                <a:lnTo>
                  <a:pt x="0" y="0"/>
                </a:lnTo>
                <a:close/>
              </a:path>
            </a:pathLst>
          </a:custGeom>
          <a:blipFill rotWithShape="1">
            <a:blip r:embed="rId4">
              <a:alphaModFix/>
            </a:blip>
            <a:stretch>
              <a:fillRect b="0" l="0" r="0" t="0"/>
            </a:stretch>
          </a:blipFill>
          <a:ln>
            <a:noFill/>
          </a:ln>
        </p:spPr>
      </p:sp>
      <p:sp>
        <p:nvSpPr>
          <p:cNvPr id="546" name="Google Shape;546;p29"/>
          <p:cNvSpPr/>
          <p:nvPr/>
        </p:nvSpPr>
        <p:spPr>
          <a:xfrm>
            <a:off x="13120152" y="4298057"/>
            <a:ext cx="2283160" cy="2718048"/>
          </a:xfrm>
          <a:custGeom>
            <a:rect b="b" l="l" r="r" t="t"/>
            <a:pathLst>
              <a:path extrusionOk="0" h="2718048" w="2283160">
                <a:moveTo>
                  <a:pt x="0" y="0"/>
                </a:moveTo>
                <a:lnTo>
                  <a:pt x="2283160" y="0"/>
                </a:lnTo>
                <a:lnTo>
                  <a:pt x="2283160" y="2718048"/>
                </a:lnTo>
                <a:lnTo>
                  <a:pt x="0" y="2718048"/>
                </a:lnTo>
                <a:lnTo>
                  <a:pt x="0" y="0"/>
                </a:lnTo>
                <a:close/>
              </a:path>
            </a:pathLst>
          </a:custGeom>
          <a:blipFill rotWithShape="1">
            <a:blip r:embed="rId5">
              <a:alphaModFix/>
            </a:blip>
            <a:stretch>
              <a:fillRect b="0" l="0" r="0" t="0"/>
            </a:stretch>
          </a:blipFill>
          <a:ln>
            <a:noFill/>
          </a:ln>
        </p:spPr>
      </p:sp>
      <p:sp>
        <p:nvSpPr>
          <p:cNvPr id="547" name="Google Shape;547;p29"/>
          <p:cNvSpPr/>
          <p:nvPr/>
        </p:nvSpPr>
        <p:spPr>
          <a:xfrm>
            <a:off x="6698673" y="7308907"/>
            <a:ext cx="1553457" cy="1873687"/>
          </a:xfrm>
          <a:custGeom>
            <a:rect b="b" l="l" r="r" t="t"/>
            <a:pathLst>
              <a:path extrusionOk="0" h="1873687" w="1553457">
                <a:moveTo>
                  <a:pt x="0" y="0"/>
                </a:moveTo>
                <a:lnTo>
                  <a:pt x="1553457" y="0"/>
                </a:lnTo>
                <a:lnTo>
                  <a:pt x="1553457" y="1873687"/>
                </a:lnTo>
                <a:lnTo>
                  <a:pt x="0" y="1873687"/>
                </a:lnTo>
                <a:lnTo>
                  <a:pt x="0" y="0"/>
                </a:lnTo>
                <a:close/>
              </a:path>
            </a:pathLst>
          </a:custGeom>
          <a:blipFill rotWithShape="1">
            <a:blip r:embed="rId6">
              <a:alphaModFix/>
            </a:blip>
            <a:stretch>
              <a:fillRect b="0" l="0" r="0" t="0"/>
            </a:stretch>
          </a:blipFill>
          <a:ln>
            <a:noFill/>
          </a:ln>
        </p:spPr>
      </p:sp>
      <p:sp>
        <p:nvSpPr>
          <p:cNvPr id="548" name="Google Shape;548;p29"/>
          <p:cNvSpPr/>
          <p:nvPr/>
        </p:nvSpPr>
        <p:spPr>
          <a:xfrm>
            <a:off x="6530589" y="4040858"/>
            <a:ext cx="1117079" cy="3268049"/>
          </a:xfrm>
          <a:custGeom>
            <a:rect b="b" l="l" r="r" t="t"/>
            <a:pathLst>
              <a:path extrusionOk="0" h="3268049" w="1117079">
                <a:moveTo>
                  <a:pt x="0" y="0"/>
                </a:moveTo>
                <a:lnTo>
                  <a:pt x="1117078" y="0"/>
                </a:lnTo>
                <a:lnTo>
                  <a:pt x="1117078" y="3268049"/>
                </a:lnTo>
                <a:lnTo>
                  <a:pt x="0" y="3268049"/>
                </a:lnTo>
                <a:lnTo>
                  <a:pt x="0" y="0"/>
                </a:lnTo>
                <a:close/>
              </a:path>
            </a:pathLst>
          </a:custGeom>
          <a:blipFill rotWithShape="1">
            <a:blip r:embed="rId7">
              <a:alphaModFix/>
            </a:blip>
            <a:stretch>
              <a:fillRect b="0" l="0" r="0" t="0"/>
            </a:stretch>
          </a:blipFill>
          <a:ln>
            <a:noFill/>
          </a:ln>
        </p:spPr>
      </p:sp>
      <p:sp>
        <p:nvSpPr>
          <p:cNvPr id="549" name="Google Shape;549;p29"/>
          <p:cNvSpPr/>
          <p:nvPr/>
        </p:nvSpPr>
        <p:spPr>
          <a:xfrm>
            <a:off x="15706690" y="4040858"/>
            <a:ext cx="1552610" cy="1267494"/>
          </a:xfrm>
          <a:custGeom>
            <a:rect b="b" l="l" r="r" t="t"/>
            <a:pathLst>
              <a:path extrusionOk="0" h="1267494" w="1552610">
                <a:moveTo>
                  <a:pt x="0" y="0"/>
                </a:moveTo>
                <a:lnTo>
                  <a:pt x="1552610" y="0"/>
                </a:lnTo>
                <a:lnTo>
                  <a:pt x="1552610" y="1267495"/>
                </a:lnTo>
                <a:lnTo>
                  <a:pt x="0" y="1267495"/>
                </a:lnTo>
                <a:lnTo>
                  <a:pt x="0" y="0"/>
                </a:lnTo>
                <a:close/>
              </a:path>
            </a:pathLst>
          </a:custGeom>
          <a:blipFill rotWithShape="1">
            <a:blip r:embed="rId8">
              <a:alphaModFix/>
            </a:blip>
            <a:stretch>
              <a:fillRect b="0" l="0" r="0" t="0"/>
            </a:stretch>
          </a:blipFill>
          <a:ln>
            <a:noFill/>
          </a:ln>
        </p:spPr>
      </p:sp>
      <p:sp>
        <p:nvSpPr>
          <p:cNvPr id="550" name="Google Shape;550;p29"/>
          <p:cNvSpPr/>
          <p:nvPr/>
        </p:nvSpPr>
        <p:spPr>
          <a:xfrm>
            <a:off x="8318805" y="6710626"/>
            <a:ext cx="1650391" cy="2432567"/>
          </a:xfrm>
          <a:custGeom>
            <a:rect b="b" l="l" r="r" t="t"/>
            <a:pathLst>
              <a:path extrusionOk="0" h="2432567" w="1650391">
                <a:moveTo>
                  <a:pt x="0" y="0"/>
                </a:moveTo>
                <a:lnTo>
                  <a:pt x="1650390" y="0"/>
                </a:lnTo>
                <a:lnTo>
                  <a:pt x="1650390" y="2432566"/>
                </a:lnTo>
                <a:lnTo>
                  <a:pt x="0" y="2432566"/>
                </a:lnTo>
                <a:lnTo>
                  <a:pt x="0" y="0"/>
                </a:lnTo>
                <a:close/>
              </a:path>
            </a:pathLst>
          </a:custGeom>
          <a:blipFill rotWithShape="1">
            <a:blip r:embed="rId9">
              <a:alphaModFix/>
            </a:blip>
            <a:stretch>
              <a:fillRect b="0" l="0" r="0" t="0"/>
            </a:stretch>
          </a:blipFill>
          <a:ln>
            <a:noFill/>
          </a:ln>
        </p:spPr>
      </p:sp>
      <p:sp>
        <p:nvSpPr>
          <p:cNvPr id="551" name="Google Shape;551;p29"/>
          <p:cNvSpPr/>
          <p:nvPr/>
        </p:nvSpPr>
        <p:spPr>
          <a:xfrm>
            <a:off x="10673260" y="4040858"/>
            <a:ext cx="2065891" cy="1367244"/>
          </a:xfrm>
          <a:custGeom>
            <a:rect b="b" l="l" r="r" t="t"/>
            <a:pathLst>
              <a:path extrusionOk="0" h="1367244" w="2065891">
                <a:moveTo>
                  <a:pt x="0" y="0"/>
                </a:moveTo>
                <a:lnTo>
                  <a:pt x="2065892" y="0"/>
                </a:lnTo>
                <a:lnTo>
                  <a:pt x="2065892" y="1367245"/>
                </a:lnTo>
                <a:lnTo>
                  <a:pt x="0" y="1367245"/>
                </a:lnTo>
                <a:lnTo>
                  <a:pt x="0" y="0"/>
                </a:lnTo>
                <a:close/>
              </a:path>
            </a:pathLst>
          </a:custGeom>
          <a:blipFill rotWithShape="1">
            <a:blip r:embed="rId10">
              <a:alphaModFix/>
            </a:blip>
            <a:stretch>
              <a:fillRect b="0" l="0" r="0" t="0"/>
            </a:stretch>
          </a:blipFill>
          <a:ln>
            <a:noFill/>
          </a:ln>
        </p:spPr>
      </p:sp>
      <p:sp>
        <p:nvSpPr>
          <p:cNvPr id="552" name="Google Shape;552;p29"/>
          <p:cNvSpPr/>
          <p:nvPr/>
        </p:nvSpPr>
        <p:spPr>
          <a:xfrm>
            <a:off x="14924547" y="5794136"/>
            <a:ext cx="2266957" cy="3378933"/>
          </a:xfrm>
          <a:custGeom>
            <a:rect b="b" l="l" r="r" t="t"/>
            <a:pathLst>
              <a:path extrusionOk="0" h="3378933" w="2266957">
                <a:moveTo>
                  <a:pt x="0" y="0"/>
                </a:moveTo>
                <a:lnTo>
                  <a:pt x="2266957" y="0"/>
                </a:lnTo>
                <a:lnTo>
                  <a:pt x="2266957" y="3378933"/>
                </a:lnTo>
                <a:lnTo>
                  <a:pt x="0" y="3378933"/>
                </a:lnTo>
                <a:lnTo>
                  <a:pt x="0" y="0"/>
                </a:lnTo>
                <a:close/>
              </a:path>
            </a:pathLst>
          </a:custGeom>
          <a:blipFill rotWithShape="1">
            <a:blip r:embed="rId11">
              <a:alphaModFix/>
            </a:blip>
            <a:stretch>
              <a:fillRect b="0" l="0" r="0" t="0"/>
            </a:stretch>
          </a:blipFill>
          <a:ln>
            <a:noFill/>
          </a:ln>
        </p:spPr>
      </p:sp>
      <p:sp>
        <p:nvSpPr>
          <p:cNvPr id="553" name="Google Shape;553;p29"/>
          <p:cNvSpPr/>
          <p:nvPr/>
        </p:nvSpPr>
        <p:spPr>
          <a:xfrm>
            <a:off x="10291206" y="7683623"/>
            <a:ext cx="1107795" cy="1407130"/>
          </a:xfrm>
          <a:custGeom>
            <a:rect b="b" l="l" r="r" t="t"/>
            <a:pathLst>
              <a:path extrusionOk="0" h="1407130" w="1107795">
                <a:moveTo>
                  <a:pt x="0" y="0"/>
                </a:moveTo>
                <a:lnTo>
                  <a:pt x="1107794" y="0"/>
                </a:lnTo>
                <a:lnTo>
                  <a:pt x="1107794" y="1407130"/>
                </a:lnTo>
                <a:lnTo>
                  <a:pt x="0" y="1407130"/>
                </a:lnTo>
                <a:lnTo>
                  <a:pt x="0" y="0"/>
                </a:lnTo>
                <a:close/>
              </a:path>
            </a:pathLst>
          </a:custGeom>
          <a:blipFill rotWithShape="1">
            <a:blip r:embed="rId12">
              <a:alphaModFix/>
            </a:blip>
            <a:stretch>
              <a:fillRect b="0" l="0" r="0" t="0"/>
            </a:stretch>
          </a:blipFill>
          <a:ln>
            <a:noFill/>
          </a:ln>
        </p:spPr>
      </p:sp>
      <p:sp>
        <p:nvSpPr>
          <p:cNvPr id="554" name="Google Shape;554;p29"/>
          <p:cNvSpPr/>
          <p:nvPr/>
        </p:nvSpPr>
        <p:spPr>
          <a:xfrm>
            <a:off x="11609084" y="7442316"/>
            <a:ext cx="3022135" cy="1648437"/>
          </a:xfrm>
          <a:custGeom>
            <a:rect b="b" l="l" r="r" t="t"/>
            <a:pathLst>
              <a:path extrusionOk="0" h="1648437" w="3022135">
                <a:moveTo>
                  <a:pt x="0" y="0"/>
                </a:moveTo>
                <a:lnTo>
                  <a:pt x="3022135" y="0"/>
                </a:lnTo>
                <a:lnTo>
                  <a:pt x="3022135" y="1648437"/>
                </a:lnTo>
                <a:lnTo>
                  <a:pt x="0" y="1648437"/>
                </a:lnTo>
                <a:lnTo>
                  <a:pt x="0" y="0"/>
                </a:lnTo>
                <a:close/>
              </a:path>
            </a:pathLst>
          </a:custGeom>
          <a:blipFill rotWithShape="1">
            <a:blip r:embed="rId13">
              <a:alphaModFix/>
            </a:blip>
            <a:stretch>
              <a:fillRect b="0" l="0" r="0" t="0"/>
            </a:stretch>
          </a:blipFill>
          <a:ln>
            <a:noFill/>
          </a:ln>
        </p:spPr>
      </p:sp>
      <p:grpSp>
        <p:nvGrpSpPr>
          <p:cNvPr id="555" name="Google Shape;555;p29"/>
          <p:cNvGrpSpPr/>
          <p:nvPr/>
        </p:nvGrpSpPr>
        <p:grpSpPr>
          <a:xfrm>
            <a:off x="2947349" y="8097273"/>
            <a:ext cx="754204" cy="771881"/>
            <a:chOff x="0" y="-19050"/>
            <a:chExt cx="812800" cy="831850"/>
          </a:xfrm>
        </p:grpSpPr>
        <p:sp>
          <p:nvSpPr>
            <p:cNvPr id="556" name="Google Shape;556;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61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29"/>
          <p:cNvSpPr txBox="1"/>
          <p:nvPr/>
        </p:nvSpPr>
        <p:spPr>
          <a:xfrm>
            <a:off x="2713765"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#FF61C8</a:t>
            </a:r>
            <a:endParaRPr/>
          </a:p>
        </p:txBody>
      </p:sp>
      <p:grpSp>
        <p:nvGrpSpPr>
          <p:cNvPr id="559" name="Google Shape;559;p29"/>
          <p:cNvGrpSpPr/>
          <p:nvPr/>
        </p:nvGrpSpPr>
        <p:grpSpPr>
          <a:xfrm>
            <a:off x="3873004" y="8097273"/>
            <a:ext cx="754204" cy="771881"/>
            <a:chOff x="0" y="-19050"/>
            <a:chExt cx="812800" cy="831850"/>
          </a:xfrm>
        </p:grpSpPr>
        <p:sp>
          <p:nvSpPr>
            <p:cNvPr id="560" name="Google Shape;560;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EC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2" name="Google Shape;562;p29"/>
          <p:cNvSpPr txBox="1"/>
          <p:nvPr/>
        </p:nvSpPr>
        <p:spPr>
          <a:xfrm>
            <a:off x="3609049"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#FFEC69</a:t>
            </a:r>
            <a:endParaRPr/>
          </a:p>
        </p:txBody>
      </p:sp>
      <p:grpSp>
        <p:nvGrpSpPr>
          <p:cNvPr id="563" name="Google Shape;563;p29"/>
          <p:cNvGrpSpPr/>
          <p:nvPr/>
        </p:nvGrpSpPr>
        <p:grpSpPr>
          <a:xfrm>
            <a:off x="4798658" y="8097273"/>
            <a:ext cx="754204" cy="771881"/>
            <a:chOff x="0" y="-19050"/>
            <a:chExt cx="812800" cy="831850"/>
          </a:xfrm>
        </p:grpSpPr>
        <p:sp>
          <p:nvSpPr>
            <p:cNvPr id="564" name="Google Shape;564;p29"/>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B5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6" name="Google Shape;566;p29"/>
          <p:cNvSpPr txBox="1"/>
          <p:nvPr/>
        </p:nvSpPr>
        <p:spPr>
          <a:xfrm>
            <a:off x="456507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1300" u="none" cap="none" strike="noStrike">
                <a:solidFill>
                  <a:srgbClr val="000000"/>
                </a:solidFill>
                <a:latin typeface="Arial"/>
                <a:ea typeface="Arial"/>
                <a:cs typeface="Arial"/>
                <a:sym typeface="Arial"/>
              </a:rPr>
              <a:t>#F1B5DB</a:t>
            </a:r>
            <a:endParaRP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570" name="Shape 570"/>
        <p:cNvGrpSpPr/>
        <p:nvPr/>
      </p:nvGrpSpPr>
      <p:grpSpPr>
        <a:xfrm>
          <a:off x="0" y="0"/>
          <a:ext cx="0" cy="0"/>
          <a:chOff x="0" y="0"/>
          <a:chExt cx="0" cy="0"/>
        </a:xfrm>
      </p:grpSpPr>
      <p:sp>
        <p:nvSpPr>
          <p:cNvPr id="571" name="Google Shape;571;p30"/>
          <p:cNvSpPr txBox="1"/>
          <p:nvPr/>
        </p:nvSpPr>
        <p:spPr>
          <a:xfrm>
            <a:off x="3377480" y="2605456"/>
            <a:ext cx="11532900" cy="338400"/>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1"/>
                </a:solidFill>
              </a:rPr>
              <a:t>This presentation template is free for everyone to use thanks to the following:</a:t>
            </a:r>
            <a:endParaRPr b="1"/>
          </a:p>
        </p:txBody>
      </p:sp>
      <p:sp>
        <p:nvSpPr>
          <p:cNvPr id="572" name="Google Shape;572;p30"/>
          <p:cNvSpPr txBox="1"/>
          <p:nvPr/>
        </p:nvSpPr>
        <p:spPr>
          <a:xfrm>
            <a:off x="7108732" y="8257423"/>
            <a:ext cx="4070535" cy="431038"/>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0" i="0" lang="en-US" sz="2799" u="none" cap="none" strike="noStrike">
                <a:solidFill>
                  <a:srgbClr val="FFFFF1"/>
                </a:solidFill>
                <a:latin typeface="Arial"/>
                <a:ea typeface="Arial"/>
                <a:cs typeface="Arial"/>
                <a:sym typeface="Arial"/>
              </a:rPr>
              <a:t>HAPPY DESIGNING!</a:t>
            </a:r>
            <a:endParaRPr/>
          </a:p>
        </p:txBody>
      </p:sp>
      <p:sp>
        <p:nvSpPr>
          <p:cNvPr id="573" name="Google Shape;573;p30"/>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1"/>
                </a:solidFill>
                <a:latin typeface="Arial"/>
                <a:ea typeface="Arial"/>
                <a:cs typeface="Arial"/>
                <a:sym typeface="Arial"/>
              </a:rPr>
              <a:t>for the presentation template</a:t>
            </a:r>
            <a:endParaRPr/>
          </a:p>
        </p:txBody>
      </p:sp>
      <p:sp>
        <p:nvSpPr>
          <p:cNvPr id="574" name="Google Shape;574;p30"/>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1"/>
                </a:solidFill>
                <a:latin typeface="Arial"/>
                <a:ea typeface="Arial"/>
                <a:cs typeface="Arial"/>
                <a:sym typeface="Arial"/>
              </a:rPr>
              <a:t>for the photos</a:t>
            </a:r>
            <a:endParaRPr/>
          </a:p>
        </p:txBody>
      </p:sp>
      <p:sp>
        <p:nvSpPr>
          <p:cNvPr id="575" name="Google Shape;575;p30"/>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1"/>
                </a:solidFill>
              </a:rPr>
              <a:t>CREDITS</a:t>
            </a:r>
            <a:endParaRPr b="1"/>
          </a:p>
        </p:txBody>
      </p:sp>
      <p:sp>
        <p:nvSpPr>
          <p:cNvPr id="576" name="Google Shape;576;p30"/>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1"/>
                </a:solidFill>
                <a:latin typeface="Arial"/>
                <a:ea typeface="Arial"/>
                <a:cs typeface="Arial"/>
                <a:sym typeface="Arial"/>
              </a:rPr>
              <a:t>Pexels, Pixabay</a:t>
            </a:r>
            <a:endParaRPr/>
          </a:p>
        </p:txBody>
      </p:sp>
      <p:pic>
        <p:nvPicPr>
          <p:cNvPr id="577" name="Google Shape;577;p30"/>
          <p:cNvPicPr preferRelativeResize="0"/>
          <p:nvPr/>
        </p:nvPicPr>
        <p:blipFill>
          <a:blip r:embed="rId3">
            <a:alphaModFix/>
          </a:blip>
          <a:stretch>
            <a:fillRect/>
          </a:stretch>
        </p:blipFill>
        <p:spPr>
          <a:xfrm>
            <a:off x="6746213" y="3872849"/>
            <a:ext cx="4795724" cy="1206100"/>
          </a:xfrm>
          <a:prstGeom prst="rect">
            <a:avLst/>
          </a:prstGeom>
          <a:noFill/>
          <a:ln>
            <a:noFill/>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239" name="Shape 239"/>
        <p:cNvGrpSpPr/>
        <p:nvPr/>
      </p:nvGrpSpPr>
      <p:grpSpPr>
        <a:xfrm>
          <a:off x="0" y="0"/>
          <a:ext cx="0" cy="0"/>
          <a:chOff x="0" y="0"/>
          <a:chExt cx="0" cy="0"/>
        </a:xfrm>
      </p:grpSpPr>
      <p:grpSp>
        <p:nvGrpSpPr>
          <p:cNvPr id="240" name="Google Shape;240;p17"/>
          <p:cNvGrpSpPr/>
          <p:nvPr/>
        </p:nvGrpSpPr>
        <p:grpSpPr>
          <a:xfrm>
            <a:off x="3966481" y="461964"/>
            <a:ext cx="10354766" cy="2994308"/>
            <a:chOff x="0" y="-38100"/>
            <a:chExt cx="2727181" cy="788624"/>
          </a:xfrm>
        </p:grpSpPr>
        <p:sp>
          <p:nvSpPr>
            <p:cNvPr id="241" name="Google Shape;241;p17"/>
            <p:cNvSpPr/>
            <p:nvPr/>
          </p:nvSpPr>
          <p:spPr>
            <a:xfrm>
              <a:off x="0" y="0"/>
              <a:ext cx="2727181" cy="750524"/>
            </a:xfrm>
            <a:custGeom>
              <a:rect b="b" l="l" r="r" t="t"/>
              <a:pathLst>
                <a:path extrusionOk="0" h="750524" w="2727181">
                  <a:moveTo>
                    <a:pt x="0" y="0"/>
                  </a:moveTo>
                  <a:lnTo>
                    <a:pt x="2727181" y="0"/>
                  </a:lnTo>
                  <a:lnTo>
                    <a:pt x="2727181" y="750524"/>
                  </a:lnTo>
                  <a:lnTo>
                    <a:pt x="0" y="750524"/>
                  </a:lnTo>
                  <a:close/>
                </a:path>
              </a:pathLst>
            </a:custGeom>
            <a:solidFill>
              <a:srgbClr val="41FC80"/>
            </a:solidFill>
            <a:ln cap="sq" cmpd="sng" w="57150">
              <a:solidFill>
                <a:srgbClr val="000000"/>
              </a:solidFill>
              <a:prstDash val="solid"/>
              <a:miter lim="8000"/>
              <a:headEnd len="sm" w="sm" type="none"/>
              <a:tailEnd len="sm" w="sm" type="none"/>
            </a:ln>
          </p:spPr>
        </p:sp>
        <p:sp>
          <p:nvSpPr>
            <p:cNvPr id="242" name="Google Shape;242;p17"/>
            <p:cNvSpPr txBox="1"/>
            <p:nvPr/>
          </p:nvSpPr>
          <p:spPr>
            <a:xfrm>
              <a:off x="0" y="-38100"/>
              <a:ext cx="2727181" cy="78862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3" name="Google Shape;243;p17"/>
          <p:cNvGrpSpPr/>
          <p:nvPr/>
        </p:nvGrpSpPr>
        <p:grpSpPr>
          <a:xfrm>
            <a:off x="566116" y="436586"/>
            <a:ext cx="3056111" cy="6158808"/>
            <a:chOff x="0" y="-38100"/>
            <a:chExt cx="684771" cy="1379979"/>
          </a:xfrm>
        </p:grpSpPr>
        <p:sp>
          <p:nvSpPr>
            <p:cNvPr id="244" name="Google Shape;244;p17"/>
            <p:cNvSpPr/>
            <p:nvPr/>
          </p:nvSpPr>
          <p:spPr>
            <a:xfrm>
              <a:off x="0" y="0"/>
              <a:ext cx="684771" cy="1341879"/>
            </a:xfrm>
            <a:custGeom>
              <a:rect b="b" l="l" r="r" t="t"/>
              <a:pathLst>
                <a:path extrusionOk="0" h="1341879" w="684771">
                  <a:moveTo>
                    <a:pt x="0" y="0"/>
                  </a:moveTo>
                  <a:lnTo>
                    <a:pt x="684771" y="0"/>
                  </a:lnTo>
                  <a:lnTo>
                    <a:pt x="684771" y="1341879"/>
                  </a:lnTo>
                  <a:lnTo>
                    <a:pt x="0" y="1341879"/>
                  </a:lnTo>
                  <a:close/>
                </a:path>
              </a:pathLst>
            </a:custGeom>
            <a:solidFill>
              <a:srgbClr val="F252AB"/>
            </a:solidFill>
            <a:ln cap="sq" cmpd="sng" w="57150">
              <a:solidFill>
                <a:srgbClr val="000000"/>
              </a:solidFill>
              <a:prstDash val="solid"/>
              <a:miter lim="8000"/>
              <a:headEnd len="sm" w="sm" type="none"/>
              <a:tailEnd len="sm" w="sm" type="none"/>
            </a:ln>
          </p:spPr>
        </p:sp>
        <p:sp>
          <p:nvSpPr>
            <p:cNvPr id="245" name="Google Shape;245;p17"/>
            <p:cNvSpPr txBox="1"/>
            <p:nvPr/>
          </p:nvSpPr>
          <p:spPr>
            <a:xfrm>
              <a:off x="0" y="-38100"/>
              <a:ext cx="684771" cy="137997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6" name="Google Shape;246;p17"/>
          <p:cNvGrpSpPr/>
          <p:nvPr/>
        </p:nvGrpSpPr>
        <p:grpSpPr>
          <a:xfrm>
            <a:off x="3966481" y="3597360"/>
            <a:ext cx="10354766" cy="6129704"/>
            <a:chOff x="0" y="-38100"/>
            <a:chExt cx="2727181" cy="1614408"/>
          </a:xfrm>
        </p:grpSpPr>
        <p:sp>
          <p:nvSpPr>
            <p:cNvPr id="247" name="Google Shape;247;p17"/>
            <p:cNvSpPr/>
            <p:nvPr/>
          </p:nvSpPr>
          <p:spPr>
            <a:xfrm>
              <a:off x="0" y="0"/>
              <a:ext cx="2727181" cy="1576308"/>
            </a:xfrm>
            <a:custGeom>
              <a:rect b="b" l="l" r="r" t="t"/>
              <a:pathLst>
                <a:path extrusionOk="0" h="1576308" w="2727181">
                  <a:moveTo>
                    <a:pt x="0" y="0"/>
                  </a:moveTo>
                  <a:lnTo>
                    <a:pt x="2727181" y="0"/>
                  </a:lnTo>
                  <a:lnTo>
                    <a:pt x="2727181" y="1576308"/>
                  </a:lnTo>
                  <a:lnTo>
                    <a:pt x="0" y="1576308"/>
                  </a:lnTo>
                  <a:close/>
                </a:path>
              </a:pathLst>
            </a:custGeom>
            <a:solidFill>
              <a:srgbClr val="F1B5DB"/>
            </a:solidFill>
            <a:ln cap="sq" cmpd="sng" w="57150">
              <a:solidFill>
                <a:srgbClr val="000000"/>
              </a:solidFill>
              <a:prstDash val="solid"/>
              <a:miter lim="8000"/>
              <a:headEnd len="sm" w="sm" type="none"/>
              <a:tailEnd len="sm" w="sm" type="none"/>
            </a:ln>
          </p:spPr>
        </p:sp>
        <p:sp>
          <p:nvSpPr>
            <p:cNvPr id="248" name="Google Shape;248;p17"/>
            <p:cNvSpPr txBox="1"/>
            <p:nvPr/>
          </p:nvSpPr>
          <p:spPr>
            <a:xfrm>
              <a:off x="0" y="-38100"/>
              <a:ext cx="2727181" cy="16144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17"/>
          <p:cNvGrpSpPr/>
          <p:nvPr/>
        </p:nvGrpSpPr>
        <p:grpSpPr>
          <a:xfrm>
            <a:off x="566116" y="6707379"/>
            <a:ext cx="3056111" cy="3019686"/>
            <a:chOff x="0" y="-38100"/>
            <a:chExt cx="684771" cy="676609"/>
          </a:xfrm>
        </p:grpSpPr>
        <p:sp>
          <p:nvSpPr>
            <p:cNvPr id="250" name="Google Shape;250;p17"/>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DE962"/>
            </a:solidFill>
            <a:ln cap="sq" cmpd="sng" w="57150">
              <a:solidFill>
                <a:srgbClr val="000000"/>
              </a:solidFill>
              <a:prstDash val="solid"/>
              <a:miter lim="8000"/>
              <a:headEnd len="sm" w="sm" type="none"/>
              <a:tailEnd len="sm" w="sm" type="none"/>
            </a:ln>
          </p:spPr>
        </p:sp>
        <p:sp>
          <p:nvSpPr>
            <p:cNvPr id="251" name="Google Shape;251;p17"/>
            <p:cNvSpPr txBox="1"/>
            <p:nvPr/>
          </p:nvSpPr>
          <p:spPr>
            <a:xfrm>
              <a:off x="0" y="-38100"/>
              <a:ext cx="68477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2" name="Google Shape;252;p17"/>
          <p:cNvGrpSpPr/>
          <p:nvPr/>
        </p:nvGrpSpPr>
        <p:grpSpPr>
          <a:xfrm>
            <a:off x="14665500" y="3571982"/>
            <a:ext cx="3056111" cy="6155082"/>
            <a:chOff x="0" y="-38100"/>
            <a:chExt cx="684771" cy="1379145"/>
          </a:xfrm>
        </p:grpSpPr>
        <p:sp>
          <p:nvSpPr>
            <p:cNvPr id="253" name="Google Shape;253;p17"/>
            <p:cNvSpPr/>
            <p:nvPr/>
          </p:nvSpPr>
          <p:spPr>
            <a:xfrm>
              <a:off x="0" y="0"/>
              <a:ext cx="684771" cy="1341045"/>
            </a:xfrm>
            <a:custGeom>
              <a:rect b="b" l="l" r="r" t="t"/>
              <a:pathLst>
                <a:path extrusionOk="0" h="1341045" w="684771">
                  <a:moveTo>
                    <a:pt x="0" y="0"/>
                  </a:moveTo>
                  <a:lnTo>
                    <a:pt x="684771" y="0"/>
                  </a:lnTo>
                  <a:lnTo>
                    <a:pt x="684771" y="1341045"/>
                  </a:lnTo>
                  <a:lnTo>
                    <a:pt x="0" y="1341045"/>
                  </a:lnTo>
                  <a:close/>
                </a:path>
              </a:pathLst>
            </a:custGeom>
            <a:solidFill>
              <a:srgbClr val="CFFF73"/>
            </a:solidFill>
            <a:ln cap="sq" cmpd="sng" w="57150">
              <a:solidFill>
                <a:srgbClr val="000000"/>
              </a:solidFill>
              <a:prstDash val="solid"/>
              <a:miter lim="8000"/>
              <a:headEnd len="sm" w="sm" type="none"/>
              <a:tailEnd len="sm" w="sm" type="none"/>
            </a:ln>
          </p:spPr>
        </p:sp>
        <p:sp>
          <p:nvSpPr>
            <p:cNvPr id="254" name="Google Shape;254;p17"/>
            <p:cNvSpPr txBox="1"/>
            <p:nvPr/>
          </p:nvSpPr>
          <p:spPr>
            <a:xfrm>
              <a:off x="0" y="-38100"/>
              <a:ext cx="684771" cy="137914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5" name="Google Shape;255;p17"/>
          <p:cNvSpPr/>
          <p:nvPr/>
        </p:nvSpPr>
        <p:spPr>
          <a:xfrm>
            <a:off x="1095186" y="7164908"/>
            <a:ext cx="1997972" cy="2409835"/>
          </a:xfrm>
          <a:custGeom>
            <a:rect b="b" l="l" r="r" t="t"/>
            <a:pathLst>
              <a:path extrusionOk="0" h="2409835" w="1997972">
                <a:moveTo>
                  <a:pt x="0" y="0"/>
                </a:moveTo>
                <a:lnTo>
                  <a:pt x="1997972" y="0"/>
                </a:lnTo>
                <a:lnTo>
                  <a:pt x="1997972" y="2409835"/>
                </a:lnTo>
                <a:lnTo>
                  <a:pt x="0" y="2409835"/>
                </a:lnTo>
                <a:lnTo>
                  <a:pt x="0" y="0"/>
                </a:lnTo>
                <a:close/>
              </a:path>
            </a:pathLst>
          </a:custGeom>
          <a:blipFill rotWithShape="1">
            <a:blip r:embed="rId3">
              <a:alphaModFix/>
            </a:blip>
            <a:stretch>
              <a:fillRect b="0" l="0" r="0" t="0"/>
            </a:stretch>
          </a:blipFill>
          <a:ln>
            <a:noFill/>
          </a:ln>
        </p:spPr>
      </p:sp>
      <p:sp>
        <p:nvSpPr>
          <p:cNvPr id="256" name="Google Shape;256;p17"/>
          <p:cNvSpPr/>
          <p:nvPr/>
        </p:nvSpPr>
        <p:spPr>
          <a:xfrm>
            <a:off x="1161671" y="1112248"/>
            <a:ext cx="1865001" cy="5456120"/>
          </a:xfrm>
          <a:custGeom>
            <a:rect b="b" l="l" r="r" t="t"/>
            <a:pathLst>
              <a:path extrusionOk="0" h="5456120" w="1865001">
                <a:moveTo>
                  <a:pt x="0" y="0"/>
                </a:moveTo>
                <a:lnTo>
                  <a:pt x="1865001" y="0"/>
                </a:lnTo>
                <a:lnTo>
                  <a:pt x="1865001" y="5456120"/>
                </a:lnTo>
                <a:lnTo>
                  <a:pt x="0" y="5456120"/>
                </a:lnTo>
                <a:lnTo>
                  <a:pt x="0" y="0"/>
                </a:lnTo>
                <a:close/>
              </a:path>
            </a:pathLst>
          </a:custGeom>
          <a:blipFill rotWithShape="1">
            <a:blip r:embed="rId4">
              <a:alphaModFix/>
            </a:blip>
            <a:stretch>
              <a:fillRect b="0" l="0" r="0" t="0"/>
            </a:stretch>
          </a:blipFill>
          <a:ln>
            <a:noFill/>
          </a:ln>
        </p:spPr>
      </p:sp>
      <p:grpSp>
        <p:nvGrpSpPr>
          <p:cNvPr id="257" name="Google Shape;257;p17"/>
          <p:cNvGrpSpPr/>
          <p:nvPr/>
        </p:nvGrpSpPr>
        <p:grpSpPr>
          <a:xfrm>
            <a:off x="14665500" y="436586"/>
            <a:ext cx="3056111" cy="3019686"/>
            <a:chOff x="0" y="-38100"/>
            <a:chExt cx="684771" cy="676609"/>
          </a:xfrm>
        </p:grpSpPr>
        <p:sp>
          <p:nvSpPr>
            <p:cNvPr id="258" name="Google Shape;258;p17"/>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259" name="Google Shape;259;p17"/>
            <p:cNvSpPr txBox="1"/>
            <p:nvPr/>
          </p:nvSpPr>
          <p:spPr>
            <a:xfrm>
              <a:off x="0" y="-38100"/>
              <a:ext cx="68477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7"/>
          <p:cNvSpPr/>
          <p:nvPr/>
        </p:nvSpPr>
        <p:spPr>
          <a:xfrm>
            <a:off x="15148360" y="1178188"/>
            <a:ext cx="2090391" cy="1706519"/>
          </a:xfrm>
          <a:custGeom>
            <a:rect b="b" l="l" r="r" t="t"/>
            <a:pathLst>
              <a:path extrusionOk="0" h="1706519" w="2090391">
                <a:moveTo>
                  <a:pt x="0" y="0"/>
                </a:moveTo>
                <a:lnTo>
                  <a:pt x="2090391" y="0"/>
                </a:lnTo>
                <a:lnTo>
                  <a:pt x="2090391" y="1706519"/>
                </a:lnTo>
                <a:lnTo>
                  <a:pt x="0" y="1706519"/>
                </a:lnTo>
                <a:lnTo>
                  <a:pt x="0" y="0"/>
                </a:lnTo>
                <a:close/>
              </a:path>
            </a:pathLst>
          </a:custGeom>
          <a:blipFill rotWithShape="1">
            <a:blip r:embed="rId5">
              <a:alphaModFix/>
            </a:blip>
            <a:stretch>
              <a:fillRect b="0" l="0" r="0" t="0"/>
            </a:stretch>
          </a:blipFill>
          <a:ln>
            <a:noFill/>
          </a:ln>
        </p:spPr>
      </p:sp>
      <p:sp>
        <p:nvSpPr>
          <p:cNvPr id="261" name="Google Shape;261;p17"/>
          <p:cNvSpPr/>
          <p:nvPr/>
        </p:nvSpPr>
        <p:spPr>
          <a:xfrm>
            <a:off x="15011023" y="6182045"/>
            <a:ext cx="2365065" cy="3485949"/>
          </a:xfrm>
          <a:custGeom>
            <a:rect b="b" l="l" r="r" t="t"/>
            <a:pathLst>
              <a:path extrusionOk="0" h="3485949" w="2365065">
                <a:moveTo>
                  <a:pt x="0" y="0"/>
                </a:moveTo>
                <a:lnTo>
                  <a:pt x="2365065" y="0"/>
                </a:lnTo>
                <a:lnTo>
                  <a:pt x="2365065" y="3485950"/>
                </a:lnTo>
                <a:lnTo>
                  <a:pt x="0" y="3485950"/>
                </a:lnTo>
                <a:lnTo>
                  <a:pt x="0" y="0"/>
                </a:lnTo>
                <a:close/>
              </a:path>
            </a:pathLst>
          </a:custGeom>
          <a:blipFill rotWithShape="1">
            <a:blip r:embed="rId6">
              <a:alphaModFix/>
            </a:blip>
            <a:stretch>
              <a:fillRect b="0" l="0" r="0" t="0"/>
            </a:stretch>
          </a:blipFill>
          <a:ln>
            <a:noFill/>
          </a:ln>
        </p:spPr>
      </p:sp>
      <p:sp>
        <p:nvSpPr>
          <p:cNvPr id="262" name="Google Shape;262;p17"/>
          <p:cNvSpPr txBox="1"/>
          <p:nvPr/>
        </p:nvSpPr>
        <p:spPr>
          <a:xfrm>
            <a:off x="4456802" y="1310723"/>
            <a:ext cx="93744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Anton"/>
                <a:ea typeface="Anton"/>
                <a:cs typeface="Anton"/>
                <a:sym typeface="Anton"/>
              </a:rPr>
              <a:t>TABLE OF CONTENTS</a:t>
            </a:r>
            <a:endParaRPr/>
          </a:p>
        </p:txBody>
      </p:sp>
      <p:sp>
        <p:nvSpPr>
          <p:cNvPr id="263" name="Google Shape;263;p17"/>
          <p:cNvSpPr txBox="1"/>
          <p:nvPr/>
        </p:nvSpPr>
        <p:spPr>
          <a:xfrm>
            <a:off x="7792703" y="4512478"/>
            <a:ext cx="27021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rial"/>
                <a:ea typeface="Arial"/>
                <a:cs typeface="Arial"/>
                <a:sym typeface="Arial"/>
              </a:rPr>
              <a:t>Introduction</a:t>
            </a:r>
            <a:endParaRPr/>
          </a:p>
        </p:txBody>
      </p:sp>
      <p:sp>
        <p:nvSpPr>
          <p:cNvPr id="264" name="Google Shape;264;p17"/>
          <p:cNvSpPr txBox="1"/>
          <p:nvPr/>
        </p:nvSpPr>
        <p:spPr>
          <a:xfrm>
            <a:off x="7588251" y="5453770"/>
            <a:ext cx="31110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rial"/>
                <a:ea typeface="Arial"/>
                <a:cs typeface="Arial"/>
                <a:sym typeface="Arial"/>
              </a:rPr>
              <a:t>Money Saving</a:t>
            </a:r>
            <a:endParaRPr/>
          </a:p>
        </p:txBody>
      </p:sp>
      <p:sp>
        <p:nvSpPr>
          <p:cNvPr id="265" name="Google Shape;265;p17"/>
          <p:cNvSpPr txBox="1"/>
          <p:nvPr/>
        </p:nvSpPr>
        <p:spPr>
          <a:xfrm>
            <a:off x="7163309" y="6393570"/>
            <a:ext cx="39609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rial"/>
                <a:ea typeface="Arial"/>
                <a:cs typeface="Arial"/>
                <a:sym typeface="Arial"/>
              </a:rPr>
              <a:t>Expense Tracking</a:t>
            </a:r>
            <a:endParaRPr/>
          </a:p>
        </p:txBody>
      </p:sp>
      <p:sp>
        <p:nvSpPr>
          <p:cNvPr id="266" name="Google Shape;266;p17"/>
          <p:cNvSpPr txBox="1"/>
          <p:nvPr/>
        </p:nvSpPr>
        <p:spPr>
          <a:xfrm>
            <a:off x="7019863" y="7333370"/>
            <a:ext cx="42480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rial"/>
                <a:ea typeface="Arial"/>
                <a:cs typeface="Arial"/>
                <a:sym typeface="Arial"/>
              </a:rPr>
              <a:t>Budgeting Benefits</a:t>
            </a:r>
            <a:endParaRPr/>
          </a:p>
        </p:txBody>
      </p:sp>
      <p:sp>
        <p:nvSpPr>
          <p:cNvPr id="267" name="Google Shape;267;p17"/>
          <p:cNvSpPr txBox="1"/>
          <p:nvPr/>
        </p:nvSpPr>
        <p:spPr>
          <a:xfrm>
            <a:off x="7761524" y="8273183"/>
            <a:ext cx="2764800" cy="53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000000"/>
                </a:solidFill>
                <a:latin typeface="Arial"/>
                <a:ea typeface="Arial"/>
                <a:cs typeface="Arial"/>
                <a:sym typeface="Arial"/>
              </a:rPr>
              <a:t>Conclusions</a:t>
            </a:r>
            <a:endParaRPr/>
          </a:p>
        </p:txBody>
      </p:sp>
      <p:sp>
        <p:nvSpPr>
          <p:cNvPr id="268" name="Google Shape;268;p17"/>
          <p:cNvSpPr/>
          <p:nvPr/>
        </p:nvSpPr>
        <p:spPr>
          <a:xfrm>
            <a:off x="15449947" y="4135878"/>
            <a:ext cx="1487217" cy="1889074"/>
          </a:xfrm>
          <a:custGeom>
            <a:rect b="b" l="l" r="r" t="t"/>
            <a:pathLst>
              <a:path extrusionOk="0" h="1889074" w="1487217">
                <a:moveTo>
                  <a:pt x="0" y="0"/>
                </a:moveTo>
                <a:lnTo>
                  <a:pt x="1487217" y="0"/>
                </a:lnTo>
                <a:lnTo>
                  <a:pt x="1487217" y="1889074"/>
                </a:lnTo>
                <a:lnTo>
                  <a:pt x="0" y="1889074"/>
                </a:lnTo>
                <a:lnTo>
                  <a:pt x="0" y="0"/>
                </a:lnTo>
                <a:close/>
              </a:path>
            </a:pathLst>
          </a:custGeom>
          <a:blipFill rotWithShape="1">
            <a:blip r:embed="rId7">
              <a:alphaModFix/>
            </a:blip>
            <a:stretch>
              <a:fillRect b="0" l="0" r="0" t="0"/>
            </a:stretch>
          </a:blipFill>
          <a:ln>
            <a:noFill/>
          </a:ln>
        </p:spPr>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272" name="Shape 272"/>
        <p:cNvGrpSpPr/>
        <p:nvPr/>
      </p:nvGrpSpPr>
      <p:grpSpPr>
        <a:xfrm>
          <a:off x="0" y="0"/>
          <a:ext cx="0" cy="0"/>
          <a:chOff x="0" y="0"/>
          <a:chExt cx="0" cy="0"/>
        </a:xfrm>
      </p:grpSpPr>
      <p:grpSp>
        <p:nvGrpSpPr>
          <p:cNvPr id="273" name="Google Shape;273;p18"/>
          <p:cNvGrpSpPr/>
          <p:nvPr/>
        </p:nvGrpSpPr>
        <p:grpSpPr>
          <a:xfrm>
            <a:off x="566116" y="461964"/>
            <a:ext cx="4342423" cy="2568999"/>
            <a:chOff x="0" y="-38100"/>
            <a:chExt cx="1143684" cy="676609"/>
          </a:xfrm>
        </p:grpSpPr>
        <p:sp>
          <p:nvSpPr>
            <p:cNvPr id="274" name="Google Shape;274;p18"/>
            <p:cNvSpPr/>
            <p:nvPr/>
          </p:nvSpPr>
          <p:spPr>
            <a:xfrm>
              <a:off x="0" y="0"/>
              <a:ext cx="1143683" cy="638509"/>
            </a:xfrm>
            <a:custGeom>
              <a:rect b="b" l="l" r="r" t="t"/>
              <a:pathLst>
                <a:path extrusionOk="0" h="638509" w="1143683">
                  <a:moveTo>
                    <a:pt x="0" y="0"/>
                  </a:moveTo>
                  <a:lnTo>
                    <a:pt x="1143683" y="0"/>
                  </a:lnTo>
                  <a:lnTo>
                    <a:pt x="1143683" y="638509"/>
                  </a:lnTo>
                  <a:lnTo>
                    <a:pt x="0" y="638509"/>
                  </a:lnTo>
                  <a:close/>
                </a:path>
              </a:pathLst>
            </a:custGeom>
            <a:solidFill>
              <a:srgbClr val="A076E4"/>
            </a:solidFill>
            <a:ln cap="sq" cmpd="sng" w="57150">
              <a:solidFill>
                <a:srgbClr val="000000"/>
              </a:solidFill>
              <a:prstDash val="solid"/>
              <a:miter lim="8000"/>
              <a:headEnd len="sm" w="sm" type="none"/>
              <a:tailEnd len="sm" w="sm" type="none"/>
            </a:ln>
          </p:spPr>
        </p:sp>
        <p:sp>
          <p:nvSpPr>
            <p:cNvPr id="275" name="Google Shape;275;p18"/>
            <p:cNvSpPr txBox="1"/>
            <p:nvPr/>
          </p:nvSpPr>
          <p:spPr>
            <a:xfrm>
              <a:off x="0" y="-38100"/>
              <a:ext cx="1143684"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8"/>
          <p:cNvGrpSpPr/>
          <p:nvPr/>
        </p:nvGrpSpPr>
        <p:grpSpPr>
          <a:xfrm>
            <a:off x="566116" y="3163528"/>
            <a:ext cx="12206529" cy="6563536"/>
            <a:chOff x="0" y="-38100"/>
            <a:chExt cx="3214888" cy="1728668"/>
          </a:xfrm>
        </p:grpSpPr>
        <p:sp>
          <p:nvSpPr>
            <p:cNvPr id="277" name="Google Shape;277;p18"/>
            <p:cNvSpPr/>
            <p:nvPr/>
          </p:nvSpPr>
          <p:spPr>
            <a:xfrm>
              <a:off x="0" y="0"/>
              <a:ext cx="3214888" cy="1690568"/>
            </a:xfrm>
            <a:custGeom>
              <a:rect b="b" l="l" r="r" t="t"/>
              <a:pathLst>
                <a:path extrusionOk="0" h="1690568" w="3214888">
                  <a:moveTo>
                    <a:pt x="0" y="0"/>
                  </a:moveTo>
                  <a:lnTo>
                    <a:pt x="3214888" y="0"/>
                  </a:lnTo>
                  <a:lnTo>
                    <a:pt x="3214888" y="1690568"/>
                  </a:lnTo>
                  <a:lnTo>
                    <a:pt x="0" y="1690568"/>
                  </a:lnTo>
                  <a:close/>
                </a:path>
              </a:pathLst>
            </a:custGeom>
            <a:solidFill>
              <a:srgbClr val="FFEC69"/>
            </a:solidFill>
            <a:ln cap="sq" cmpd="sng" w="57150">
              <a:solidFill>
                <a:srgbClr val="000000"/>
              </a:solidFill>
              <a:prstDash val="solid"/>
              <a:miter lim="8000"/>
              <a:headEnd len="sm" w="sm" type="none"/>
              <a:tailEnd len="sm" w="sm" type="none"/>
            </a:ln>
          </p:spPr>
        </p:sp>
        <p:sp>
          <p:nvSpPr>
            <p:cNvPr id="278" name="Google Shape;278;p18"/>
            <p:cNvSpPr txBox="1"/>
            <p:nvPr/>
          </p:nvSpPr>
          <p:spPr>
            <a:xfrm>
              <a:off x="0" y="-38100"/>
              <a:ext cx="3214888" cy="17286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9" name="Google Shape;279;p18"/>
          <p:cNvGrpSpPr/>
          <p:nvPr/>
        </p:nvGrpSpPr>
        <p:grpSpPr>
          <a:xfrm>
            <a:off x="5243512" y="461964"/>
            <a:ext cx="2599988" cy="2568999"/>
            <a:chOff x="0" y="-38100"/>
            <a:chExt cx="684771" cy="676609"/>
          </a:xfrm>
        </p:grpSpPr>
        <p:sp>
          <p:nvSpPr>
            <p:cNvPr id="280" name="Google Shape;280;p18"/>
            <p:cNvSpPr/>
            <p:nvPr/>
          </p:nvSpPr>
          <p:spPr>
            <a:xfrm>
              <a:off x="0" y="0"/>
              <a:ext cx="684771" cy="638509"/>
            </a:xfrm>
            <a:custGeom>
              <a:rect b="b" l="l" r="r" t="t"/>
              <a:pathLst>
                <a:path extrusionOk="0" h="638509" w="684771">
                  <a:moveTo>
                    <a:pt x="0" y="0"/>
                  </a:moveTo>
                  <a:lnTo>
                    <a:pt x="684771" y="0"/>
                  </a:lnTo>
                  <a:lnTo>
                    <a:pt x="684771" y="638509"/>
                  </a:lnTo>
                  <a:lnTo>
                    <a:pt x="0" y="638509"/>
                  </a:lnTo>
                  <a:close/>
                </a:path>
              </a:pathLst>
            </a:custGeom>
            <a:solidFill>
              <a:srgbClr val="FFFFFF"/>
            </a:solidFill>
            <a:ln cap="sq" cmpd="sng" w="57150">
              <a:solidFill>
                <a:srgbClr val="000000"/>
              </a:solidFill>
              <a:prstDash val="solid"/>
              <a:miter lim="8000"/>
              <a:headEnd len="sm" w="sm" type="none"/>
              <a:tailEnd len="sm" w="sm" type="none"/>
            </a:ln>
          </p:spPr>
        </p:sp>
        <p:sp>
          <p:nvSpPr>
            <p:cNvPr id="281" name="Google Shape;281;p18"/>
            <p:cNvSpPr txBox="1"/>
            <p:nvPr/>
          </p:nvSpPr>
          <p:spPr>
            <a:xfrm>
              <a:off x="0" y="-38100"/>
              <a:ext cx="684771"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2" name="Google Shape;282;p18"/>
          <p:cNvGrpSpPr/>
          <p:nvPr/>
        </p:nvGrpSpPr>
        <p:grpSpPr>
          <a:xfrm>
            <a:off x="8178473" y="461964"/>
            <a:ext cx="4594173" cy="2568999"/>
            <a:chOff x="0" y="-38100"/>
            <a:chExt cx="1209988" cy="676609"/>
          </a:xfrm>
        </p:grpSpPr>
        <p:sp>
          <p:nvSpPr>
            <p:cNvPr id="283" name="Google Shape;283;p18"/>
            <p:cNvSpPr/>
            <p:nvPr/>
          </p:nvSpPr>
          <p:spPr>
            <a:xfrm>
              <a:off x="0" y="0"/>
              <a:ext cx="1209988" cy="638509"/>
            </a:xfrm>
            <a:custGeom>
              <a:rect b="b" l="l" r="r" t="t"/>
              <a:pathLst>
                <a:path extrusionOk="0" h="638509" w="1209988">
                  <a:moveTo>
                    <a:pt x="0" y="0"/>
                  </a:moveTo>
                  <a:lnTo>
                    <a:pt x="1209988" y="0"/>
                  </a:lnTo>
                  <a:lnTo>
                    <a:pt x="1209988" y="638509"/>
                  </a:lnTo>
                  <a:lnTo>
                    <a:pt x="0" y="638509"/>
                  </a:lnTo>
                  <a:close/>
                </a:path>
              </a:pathLst>
            </a:custGeom>
            <a:solidFill>
              <a:srgbClr val="F252AB"/>
            </a:solidFill>
            <a:ln cap="sq" cmpd="sng" w="57150">
              <a:solidFill>
                <a:srgbClr val="000000"/>
              </a:solidFill>
              <a:prstDash val="solid"/>
              <a:miter lim="8000"/>
              <a:headEnd len="sm" w="sm" type="none"/>
              <a:tailEnd len="sm" w="sm" type="none"/>
            </a:ln>
          </p:spPr>
        </p:sp>
        <p:sp>
          <p:nvSpPr>
            <p:cNvPr id="284" name="Google Shape;284;p18"/>
            <p:cNvSpPr txBox="1"/>
            <p:nvPr/>
          </p:nvSpPr>
          <p:spPr>
            <a:xfrm>
              <a:off x="0" y="-38100"/>
              <a:ext cx="1209988"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5" name="Google Shape;285;p18"/>
          <p:cNvSpPr/>
          <p:nvPr/>
        </p:nvSpPr>
        <p:spPr>
          <a:xfrm>
            <a:off x="5455444" y="797994"/>
            <a:ext cx="2176124" cy="2041600"/>
          </a:xfrm>
          <a:custGeom>
            <a:rect b="b" l="l" r="r" t="t"/>
            <a:pathLst>
              <a:path extrusionOk="0" h="2041600" w="2176124">
                <a:moveTo>
                  <a:pt x="0" y="0"/>
                </a:moveTo>
                <a:lnTo>
                  <a:pt x="2176124" y="0"/>
                </a:lnTo>
                <a:lnTo>
                  <a:pt x="2176124" y="2041600"/>
                </a:lnTo>
                <a:lnTo>
                  <a:pt x="0" y="2041600"/>
                </a:lnTo>
                <a:lnTo>
                  <a:pt x="0" y="0"/>
                </a:lnTo>
                <a:close/>
              </a:path>
            </a:pathLst>
          </a:custGeom>
          <a:blipFill rotWithShape="1">
            <a:blip r:embed="rId3">
              <a:alphaModFix/>
            </a:blip>
            <a:stretch>
              <a:fillRect b="0" l="0" r="0" t="0"/>
            </a:stretch>
          </a:blipFill>
          <a:ln>
            <a:noFill/>
          </a:ln>
        </p:spPr>
      </p:sp>
      <p:sp>
        <p:nvSpPr>
          <p:cNvPr id="286" name="Google Shape;286;p18"/>
          <p:cNvSpPr/>
          <p:nvPr/>
        </p:nvSpPr>
        <p:spPr>
          <a:xfrm>
            <a:off x="13106021" y="606625"/>
            <a:ext cx="4548618" cy="4049211"/>
          </a:xfrm>
          <a:custGeom>
            <a:rect b="b" l="l" r="r" t="t"/>
            <a:pathLst>
              <a:path extrusionOk="0" h="627329" w="704700">
                <a:moveTo>
                  <a:pt x="0" y="0"/>
                </a:moveTo>
                <a:lnTo>
                  <a:pt x="704700" y="0"/>
                </a:lnTo>
                <a:lnTo>
                  <a:pt x="704700" y="627329"/>
                </a:lnTo>
                <a:lnTo>
                  <a:pt x="0" y="627329"/>
                </a:lnTo>
                <a:close/>
              </a:path>
            </a:pathLst>
          </a:custGeom>
          <a:blipFill rotWithShape="1">
            <a:blip r:embed="rId4">
              <a:alphaModFix/>
            </a:blip>
            <a:stretch>
              <a:fillRect b="-21747" l="-16805" r="-45864" t="0"/>
            </a:stretch>
          </a:blipFill>
          <a:ln cap="sq" cmpd="sng" w="57150">
            <a:solidFill>
              <a:srgbClr val="000000"/>
            </a:solidFill>
            <a:prstDash val="solid"/>
            <a:miter lim="8000"/>
            <a:headEnd len="sm" w="sm" type="none"/>
            <a:tailEnd len="sm" w="sm" type="none"/>
          </a:ln>
        </p:spPr>
      </p:sp>
      <p:sp>
        <p:nvSpPr>
          <p:cNvPr id="287" name="Google Shape;287;p18"/>
          <p:cNvSpPr/>
          <p:nvPr/>
        </p:nvSpPr>
        <p:spPr>
          <a:xfrm>
            <a:off x="13106021" y="4929449"/>
            <a:ext cx="4548618" cy="4797615"/>
          </a:xfrm>
          <a:custGeom>
            <a:rect b="b" l="l" r="r" t="t"/>
            <a:pathLst>
              <a:path extrusionOk="0" h="743276" w="704700">
                <a:moveTo>
                  <a:pt x="0" y="0"/>
                </a:moveTo>
                <a:lnTo>
                  <a:pt x="704700" y="0"/>
                </a:lnTo>
                <a:lnTo>
                  <a:pt x="704700" y="743276"/>
                </a:lnTo>
                <a:lnTo>
                  <a:pt x="0" y="743276"/>
                </a:lnTo>
                <a:close/>
              </a:path>
            </a:pathLst>
          </a:custGeom>
          <a:blipFill rotWithShape="1">
            <a:blip r:embed="rId5">
              <a:alphaModFix/>
            </a:blip>
            <a:stretch>
              <a:fillRect b="-21149" l="0" r="0" t="-21148"/>
            </a:stretch>
          </a:blipFill>
          <a:ln cap="sq" cmpd="sng" w="57150">
            <a:solidFill>
              <a:srgbClr val="000000"/>
            </a:solidFill>
            <a:prstDash val="solid"/>
            <a:miter lim="8000"/>
            <a:headEnd len="sm" w="sm" type="none"/>
            <a:tailEnd len="sm" w="sm" type="none"/>
          </a:ln>
        </p:spPr>
      </p:sp>
      <p:sp>
        <p:nvSpPr>
          <p:cNvPr id="288" name="Google Shape;288;p18"/>
          <p:cNvSpPr txBox="1"/>
          <p:nvPr/>
        </p:nvSpPr>
        <p:spPr>
          <a:xfrm>
            <a:off x="797408" y="1098068"/>
            <a:ext cx="38529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Anton"/>
                <a:ea typeface="Anton"/>
                <a:cs typeface="Anton"/>
                <a:sym typeface="Anton"/>
              </a:rPr>
              <a:t>MONEY</a:t>
            </a:r>
            <a:endParaRPr/>
          </a:p>
        </p:txBody>
      </p:sp>
      <p:sp>
        <p:nvSpPr>
          <p:cNvPr id="289" name="Google Shape;289;p18"/>
          <p:cNvSpPr txBox="1"/>
          <p:nvPr/>
        </p:nvSpPr>
        <p:spPr>
          <a:xfrm>
            <a:off x="1183176" y="3946512"/>
            <a:ext cx="10972500" cy="5301900"/>
          </a:xfrm>
          <a:prstGeom prst="rect">
            <a:avLst/>
          </a:prstGeom>
          <a:noFill/>
          <a:ln>
            <a:noFill/>
          </a:ln>
        </p:spPr>
        <p:txBody>
          <a:bodyPr anchorCtr="0" anchor="t" bIns="0" lIns="0" spcFirstLastPara="1" rIns="0" wrap="square" tIns="0">
            <a:spAutoFit/>
          </a:bodyPr>
          <a:lstStyle/>
          <a:p>
            <a:pPr indent="0" lvl="0" marL="0" marR="0" rtl="0" algn="just">
              <a:lnSpc>
                <a:spcPct val="140017"/>
              </a:lnSpc>
              <a:spcBef>
                <a:spcPts val="0"/>
              </a:spcBef>
              <a:spcAft>
                <a:spcPts val="0"/>
              </a:spcAft>
              <a:buNone/>
            </a:pPr>
            <a:r>
              <a:rPr i="0" lang="en-US" sz="2100" u="none" cap="none" strike="noStrike">
                <a:solidFill>
                  <a:srgbClr val="000000"/>
                </a:solidFill>
                <a:latin typeface="Poppins"/>
                <a:ea typeface="Poppins"/>
                <a:cs typeface="Poppins"/>
                <a:sym typeface="Poppins"/>
              </a:rPr>
              <a:t>Saving money is a fundamental aspect of financial health that empowers individuals to prepare for the future, manage unexpected expenses, and achieve long-term goals. By setting aside a portion of income regularly, you build a financial cushion that can provide security in times of need, such as emergencies or unexpected events. Saving also allows you to invest in opportunities that can improve your quality of life, whether it’s purchasing a home, funding education, or planning for retirement. </a:t>
            </a:r>
            <a:endParaRPr sz="2100">
              <a:latin typeface="Poppins"/>
              <a:ea typeface="Poppins"/>
              <a:cs typeface="Poppins"/>
              <a:sym typeface="Poppins"/>
            </a:endParaRPr>
          </a:p>
          <a:p>
            <a:pPr indent="0" lvl="0" marL="0" marR="0" rtl="0" algn="just">
              <a:lnSpc>
                <a:spcPct val="140017"/>
              </a:lnSpc>
              <a:spcBef>
                <a:spcPts val="0"/>
              </a:spcBef>
              <a:spcAft>
                <a:spcPts val="0"/>
              </a:spcAft>
              <a:buNone/>
            </a:pPr>
            <a:r>
              <a:t/>
            </a:r>
            <a:endParaRPr i="0" sz="2100" u="none" cap="none" strike="noStrike">
              <a:solidFill>
                <a:srgbClr val="000000"/>
              </a:solidFill>
              <a:latin typeface="Poppins"/>
              <a:ea typeface="Poppins"/>
              <a:cs typeface="Poppins"/>
              <a:sym typeface="Poppins"/>
            </a:endParaRPr>
          </a:p>
          <a:p>
            <a:pPr indent="0" lvl="0" marL="0" marR="0" rtl="0" algn="just">
              <a:lnSpc>
                <a:spcPct val="140017"/>
              </a:lnSpc>
              <a:spcBef>
                <a:spcPts val="0"/>
              </a:spcBef>
              <a:spcAft>
                <a:spcPts val="0"/>
              </a:spcAft>
              <a:buNone/>
            </a:pPr>
            <a:r>
              <a:rPr i="0" lang="en-US" sz="2100" u="none" cap="none" strike="noStrike">
                <a:solidFill>
                  <a:srgbClr val="000000"/>
                </a:solidFill>
                <a:latin typeface="Poppins"/>
                <a:ea typeface="Poppins"/>
                <a:cs typeface="Poppins"/>
                <a:sym typeface="Poppins"/>
              </a:rPr>
              <a:t>Moreover, the discipline of saving helps you develop better spending habits, ensuring that you prioritize essential needs over impulsive purchases. Ultimately, saving money is not just about accumulating wealth, but about creating a stable and secure foundation for your financial future.</a:t>
            </a:r>
            <a:endParaRPr sz="2100">
              <a:latin typeface="Poppins"/>
              <a:ea typeface="Poppins"/>
              <a:cs typeface="Poppins"/>
              <a:sym typeface="Poppins"/>
            </a:endParaRPr>
          </a:p>
        </p:txBody>
      </p:sp>
      <p:sp>
        <p:nvSpPr>
          <p:cNvPr id="290" name="Google Shape;290;p18"/>
          <p:cNvSpPr txBox="1"/>
          <p:nvPr/>
        </p:nvSpPr>
        <p:spPr>
          <a:xfrm>
            <a:off x="8549072" y="1098068"/>
            <a:ext cx="38529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Anton"/>
                <a:ea typeface="Anton"/>
                <a:cs typeface="Anton"/>
                <a:sym typeface="Anton"/>
              </a:rPr>
              <a:t>SAVING</a:t>
            </a:r>
            <a:endParaRPr/>
          </a:p>
        </p:txBody>
      </p:sp>
    </p:spTree>
  </p:cSld>
  <p:clrMapOvr>
    <a:masterClrMapping/>
  </p:clrMapOvr>
  <p:transition spd="med">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294" name="Shape 294"/>
        <p:cNvGrpSpPr/>
        <p:nvPr/>
      </p:nvGrpSpPr>
      <p:grpSpPr>
        <a:xfrm>
          <a:off x="0" y="0"/>
          <a:ext cx="0" cy="0"/>
          <a:chOff x="0" y="0"/>
          <a:chExt cx="0" cy="0"/>
        </a:xfrm>
      </p:grpSpPr>
      <p:grpSp>
        <p:nvGrpSpPr>
          <p:cNvPr id="295" name="Google Shape;295;p19"/>
          <p:cNvGrpSpPr/>
          <p:nvPr/>
        </p:nvGrpSpPr>
        <p:grpSpPr>
          <a:xfrm>
            <a:off x="566116" y="461964"/>
            <a:ext cx="7624844" cy="2568999"/>
            <a:chOff x="0" y="-38100"/>
            <a:chExt cx="2008189" cy="676609"/>
          </a:xfrm>
        </p:grpSpPr>
        <p:sp>
          <p:nvSpPr>
            <p:cNvPr id="296" name="Google Shape;296;p19"/>
            <p:cNvSpPr/>
            <p:nvPr/>
          </p:nvSpPr>
          <p:spPr>
            <a:xfrm>
              <a:off x="0" y="0"/>
              <a:ext cx="2008189" cy="638509"/>
            </a:xfrm>
            <a:custGeom>
              <a:rect b="b" l="l" r="r" t="t"/>
              <a:pathLst>
                <a:path extrusionOk="0" h="638509" w="2008189">
                  <a:moveTo>
                    <a:pt x="0" y="0"/>
                  </a:moveTo>
                  <a:lnTo>
                    <a:pt x="2008189" y="0"/>
                  </a:lnTo>
                  <a:lnTo>
                    <a:pt x="2008189" y="638509"/>
                  </a:lnTo>
                  <a:lnTo>
                    <a:pt x="0" y="638509"/>
                  </a:lnTo>
                  <a:close/>
                </a:path>
              </a:pathLst>
            </a:custGeom>
            <a:solidFill>
              <a:srgbClr val="E397C1"/>
            </a:solidFill>
            <a:ln cap="sq" cmpd="sng" w="57150">
              <a:solidFill>
                <a:srgbClr val="000000"/>
              </a:solidFill>
              <a:prstDash val="solid"/>
              <a:miter lim="8000"/>
              <a:headEnd len="sm" w="sm" type="none"/>
              <a:tailEnd len="sm" w="sm" type="none"/>
            </a:ln>
          </p:spPr>
        </p:sp>
        <p:sp>
          <p:nvSpPr>
            <p:cNvPr id="297" name="Google Shape;297;p19"/>
            <p:cNvSpPr txBox="1"/>
            <p:nvPr/>
          </p:nvSpPr>
          <p:spPr>
            <a:xfrm>
              <a:off x="0" y="-38100"/>
              <a:ext cx="2008189"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9"/>
          <p:cNvGrpSpPr/>
          <p:nvPr/>
        </p:nvGrpSpPr>
        <p:grpSpPr>
          <a:xfrm>
            <a:off x="13854406" y="461964"/>
            <a:ext cx="3800232" cy="9265101"/>
            <a:chOff x="0" y="-38100"/>
            <a:chExt cx="1000884" cy="2440191"/>
          </a:xfrm>
        </p:grpSpPr>
        <p:sp>
          <p:nvSpPr>
            <p:cNvPr id="299" name="Google Shape;299;p19"/>
            <p:cNvSpPr/>
            <p:nvPr/>
          </p:nvSpPr>
          <p:spPr>
            <a:xfrm>
              <a:off x="0" y="0"/>
              <a:ext cx="1000884" cy="2402091"/>
            </a:xfrm>
            <a:custGeom>
              <a:rect b="b" l="l" r="r" t="t"/>
              <a:pathLst>
                <a:path extrusionOk="0" h="2402091" w="1000884">
                  <a:moveTo>
                    <a:pt x="0" y="0"/>
                  </a:moveTo>
                  <a:lnTo>
                    <a:pt x="1000884" y="0"/>
                  </a:lnTo>
                  <a:lnTo>
                    <a:pt x="1000884" y="2402091"/>
                  </a:lnTo>
                  <a:lnTo>
                    <a:pt x="0" y="2402091"/>
                  </a:lnTo>
                  <a:close/>
                </a:path>
              </a:pathLst>
            </a:custGeom>
            <a:solidFill>
              <a:srgbClr val="FFEC69"/>
            </a:solidFill>
            <a:ln cap="sq" cmpd="sng" w="57150">
              <a:solidFill>
                <a:srgbClr val="000000"/>
              </a:solidFill>
              <a:prstDash val="solid"/>
              <a:miter lim="8000"/>
              <a:headEnd len="sm" w="sm" type="none"/>
              <a:tailEnd len="sm" w="sm" type="none"/>
            </a:ln>
          </p:spPr>
        </p:sp>
        <p:sp>
          <p:nvSpPr>
            <p:cNvPr id="300" name="Google Shape;300;p19"/>
            <p:cNvSpPr txBox="1"/>
            <p:nvPr/>
          </p:nvSpPr>
          <p:spPr>
            <a:xfrm>
              <a:off x="0" y="-38100"/>
              <a:ext cx="1000884" cy="24401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9"/>
          <p:cNvGrpSpPr/>
          <p:nvPr/>
        </p:nvGrpSpPr>
        <p:grpSpPr>
          <a:xfrm>
            <a:off x="566116" y="3189630"/>
            <a:ext cx="12964440" cy="6537434"/>
            <a:chOff x="0" y="-38100"/>
            <a:chExt cx="3414503" cy="1721793"/>
          </a:xfrm>
        </p:grpSpPr>
        <p:sp>
          <p:nvSpPr>
            <p:cNvPr id="302" name="Google Shape;302;p19"/>
            <p:cNvSpPr/>
            <p:nvPr/>
          </p:nvSpPr>
          <p:spPr>
            <a:xfrm>
              <a:off x="0" y="0"/>
              <a:ext cx="3414503" cy="1683693"/>
            </a:xfrm>
            <a:custGeom>
              <a:rect b="b" l="l" r="r" t="t"/>
              <a:pathLst>
                <a:path extrusionOk="0" h="1683693" w="3414503">
                  <a:moveTo>
                    <a:pt x="0" y="0"/>
                  </a:moveTo>
                  <a:lnTo>
                    <a:pt x="3414503" y="0"/>
                  </a:lnTo>
                  <a:lnTo>
                    <a:pt x="3414503" y="1683693"/>
                  </a:lnTo>
                  <a:lnTo>
                    <a:pt x="0" y="1683693"/>
                  </a:lnTo>
                  <a:close/>
                </a:path>
              </a:pathLst>
            </a:custGeom>
            <a:solidFill>
              <a:srgbClr val="FFFFFF"/>
            </a:solidFill>
            <a:ln cap="sq" cmpd="sng" w="57150">
              <a:solidFill>
                <a:srgbClr val="000000"/>
              </a:solidFill>
              <a:prstDash val="solid"/>
              <a:miter lim="8000"/>
              <a:headEnd len="sm" w="sm" type="none"/>
              <a:tailEnd len="sm" w="sm" type="none"/>
            </a:ln>
          </p:spPr>
        </p:sp>
        <p:sp>
          <p:nvSpPr>
            <p:cNvPr id="303" name="Google Shape;303;p19"/>
            <p:cNvSpPr txBox="1"/>
            <p:nvPr/>
          </p:nvSpPr>
          <p:spPr>
            <a:xfrm>
              <a:off x="0" y="-38100"/>
              <a:ext cx="3414503" cy="172179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9"/>
          <p:cNvGrpSpPr/>
          <p:nvPr/>
        </p:nvGrpSpPr>
        <p:grpSpPr>
          <a:xfrm>
            <a:off x="8494276" y="461964"/>
            <a:ext cx="5036280" cy="2568999"/>
            <a:chOff x="0" y="-38100"/>
            <a:chExt cx="1326428" cy="676609"/>
          </a:xfrm>
        </p:grpSpPr>
        <p:sp>
          <p:nvSpPr>
            <p:cNvPr id="305" name="Google Shape;305;p19"/>
            <p:cNvSpPr/>
            <p:nvPr/>
          </p:nvSpPr>
          <p:spPr>
            <a:xfrm>
              <a:off x="0" y="0"/>
              <a:ext cx="1326428" cy="638509"/>
            </a:xfrm>
            <a:custGeom>
              <a:rect b="b" l="l" r="r" t="t"/>
              <a:pathLst>
                <a:path extrusionOk="0" h="638509" w="1326428">
                  <a:moveTo>
                    <a:pt x="0" y="0"/>
                  </a:moveTo>
                  <a:lnTo>
                    <a:pt x="1326428" y="0"/>
                  </a:lnTo>
                  <a:lnTo>
                    <a:pt x="1326428" y="638509"/>
                  </a:lnTo>
                  <a:lnTo>
                    <a:pt x="0" y="638509"/>
                  </a:lnTo>
                  <a:close/>
                </a:path>
              </a:pathLst>
            </a:custGeom>
            <a:solidFill>
              <a:srgbClr val="41FC80"/>
            </a:solidFill>
            <a:ln cap="sq" cmpd="sng" w="57150">
              <a:solidFill>
                <a:srgbClr val="000000"/>
              </a:solidFill>
              <a:prstDash val="solid"/>
              <a:miter lim="8000"/>
              <a:headEnd len="sm" w="sm" type="none"/>
              <a:tailEnd len="sm" w="sm" type="none"/>
            </a:ln>
          </p:spPr>
        </p:sp>
        <p:sp>
          <p:nvSpPr>
            <p:cNvPr id="306" name="Google Shape;306;p19"/>
            <p:cNvSpPr txBox="1"/>
            <p:nvPr/>
          </p:nvSpPr>
          <p:spPr>
            <a:xfrm>
              <a:off x="0" y="-38100"/>
              <a:ext cx="1326428" cy="67660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9"/>
          <p:cNvSpPr txBox="1"/>
          <p:nvPr/>
        </p:nvSpPr>
        <p:spPr>
          <a:xfrm>
            <a:off x="797408" y="1098068"/>
            <a:ext cx="71622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Anton"/>
                <a:ea typeface="Anton"/>
                <a:cs typeface="Anton"/>
                <a:sym typeface="Anton"/>
              </a:rPr>
              <a:t>INTRODUCTION</a:t>
            </a:r>
            <a:endParaRPr/>
          </a:p>
        </p:txBody>
      </p:sp>
      <p:sp>
        <p:nvSpPr>
          <p:cNvPr id="308" name="Google Shape;308;p19"/>
          <p:cNvSpPr txBox="1"/>
          <p:nvPr/>
        </p:nvSpPr>
        <p:spPr>
          <a:xfrm>
            <a:off x="1127132" y="3952450"/>
            <a:ext cx="11842500" cy="5011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In this lesson, we'll explore essential financial concepts that play a vital role in managing your money effectively. Understanding how to save, track expenses, and create a budget is crucial for achieving financial stability and reaching your personal goals.</a:t>
            </a:r>
            <a:endParaRPr sz="2200">
              <a:latin typeface="Poppins"/>
              <a:ea typeface="Poppins"/>
              <a:cs typeface="Poppins"/>
              <a:sym typeface="Poppins"/>
            </a:endParaRPr>
          </a:p>
          <a:p>
            <a:pPr indent="0" lvl="0" marL="0" marR="0" rtl="0" algn="just">
              <a:lnSpc>
                <a:spcPct val="115000"/>
              </a:lnSpc>
              <a:spcBef>
                <a:spcPts val="0"/>
              </a:spcBef>
              <a:spcAft>
                <a:spcPts val="0"/>
              </a:spcAft>
              <a:buNone/>
            </a:pPr>
            <a:r>
              <a:t/>
            </a:r>
            <a:endParaRPr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Saving: We'll discuss the importance of saving and different strategies to set aside money for future needs or emergencies.</a:t>
            </a:r>
            <a:endParaRPr sz="2200">
              <a:latin typeface="Poppins"/>
              <a:ea typeface="Poppins"/>
              <a:cs typeface="Poppins"/>
              <a:sym typeface="Poppins"/>
            </a:endParaRPr>
          </a:p>
          <a:p>
            <a:pPr indent="0" lvl="0" marL="0" marR="0" rtl="0" algn="just">
              <a:lnSpc>
                <a:spcPct val="115000"/>
              </a:lnSpc>
              <a:spcBef>
                <a:spcPts val="0"/>
              </a:spcBef>
              <a:spcAft>
                <a:spcPts val="0"/>
              </a:spcAft>
              <a:buNone/>
            </a:pPr>
            <a:r>
              <a:t/>
            </a:r>
            <a:endParaRPr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Expense Tracking: You’ll learn how to keep track of your daily spending, helping you identify areas where you can cut costs and save more.</a:t>
            </a:r>
            <a:endParaRPr sz="2200">
              <a:latin typeface="Poppins"/>
              <a:ea typeface="Poppins"/>
              <a:cs typeface="Poppins"/>
              <a:sym typeface="Poppins"/>
            </a:endParaRPr>
          </a:p>
          <a:p>
            <a:pPr indent="0" lvl="0" marL="0" marR="0" rtl="0" algn="just">
              <a:lnSpc>
                <a:spcPct val="115000"/>
              </a:lnSpc>
              <a:spcBef>
                <a:spcPts val="0"/>
              </a:spcBef>
              <a:spcAft>
                <a:spcPts val="0"/>
              </a:spcAft>
              <a:buNone/>
            </a:pPr>
            <a:r>
              <a:t/>
            </a:r>
            <a:endParaRPr i="0" sz="2200" u="none" cap="none" strike="noStrike">
              <a:solidFill>
                <a:srgbClr val="000000"/>
              </a:solidFill>
              <a:latin typeface="Poppins"/>
              <a:ea typeface="Poppins"/>
              <a:cs typeface="Poppins"/>
              <a:sym typeface="Poppins"/>
            </a:endParaRPr>
          </a:p>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Budgeting: Finally, we’ll dive into budgeting, where you’ll learn how to create a plan that allocates your income towards savings, expenses, and other financial goals.</a:t>
            </a:r>
            <a:endParaRPr sz="2200">
              <a:latin typeface="Poppins"/>
              <a:ea typeface="Poppins"/>
              <a:cs typeface="Poppins"/>
              <a:sym typeface="Poppins"/>
            </a:endParaRPr>
          </a:p>
        </p:txBody>
      </p:sp>
      <p:sp>
        <p:nvSpPr>
          <p:cNvPr id="309" name="Google Shape;309;p19"/>
          <p:cNvSpPr/>
          <p:nvPr/>
        </p:nvSpPr>
        <p:spPr>
          <a:xfrm>
            <a:off x="9300579" y="885064"/>
            <a:ext cx="3423676" cy="1867459"/>
          </a:xfrm>
          <a:custGeom>
            <a:rect b="b" l="l" r="r" t="t"/>
            <a:pathLst>
              <a:path extrusionOk="0" h="1867459" w="3423676">
                <a:moveTo>
                  <a:pt x="0" y="0"/>
                </a:moveTo>
                <a:lnTo>
                  <a:pt x="3423675" y="0"/>
                </a:lnTo>
                <a:lnTo>
                  <a:pt x="3423675" y="1867459"/>
                </a:lnTo>
                <a:lnTo>
                  <a:pt x="0" y="1867459"/>
                </a:lnTo>
                <a:lnTo>
                  <a:pt x="0" y="0"/>
                </a:lnTo>
                <a:close/>
              </a:path>
            </a:pathLst>
          </a:custGeom>
          <a:blipFill rotWithShape="1">
            <a:blip r:embed="rId3">
              <a:alphaModFix/>
            </a:blip>
            <a:stretch>
              <a:fillRect b="0" l="0" r="0" t="0"/>
            </a:stretch>
          </a:blipFill>
          <a:ln>
            <a:noFill/>
          </a:ln>
        </p:spPr>
      </p:sp>
      <p:sp>
        <p:nvSpPr>
          <p:cNvPr id="310" name="Google Shape;310;p19"/>
          <p:cNvSpPr/>
          <p:nvPr/>
        </p:nvSpPr>
        <p:spPr>
          <a:xfrm>
            <a:off x="14063593" y="1028700"/>
            <a:ext cx="3381858" cy="8454646"/>
          </a:xfrm>
          <a:custGeom>
            <a:rect b="b" l="l" r="r" t="t"/>
            <a:pathLst>
              <a:path extrusionOk="0" h="8454646" w="3381858">
                <a:moveTo>
                  <a:pt x="0" y="0"/>
                </a:moveTo>
                <a:lnTo>
                  <a:pt x="3381859" y="0"/>
                </a:lnTo>
                <a:lnTo>
                  <a:pt x="3381859" y="8454646"/>
                </a:lnTo>
                <a:lnTo>
                  <a:pt x="0" y="8454646"/>
                </a:lnTo>
                <a:lnTo>
                  <a:pt x="0" y="0"/>
                </a:lnTo>
                <a:close/>
              </a:path>
            </a:pathLst>
          </a:custGeom>
          <a:blipFill rotWithShape="1">
            <a:blip r:embed="rId4">
              <a:alphaModFix/>
            </a:blip>
            <a:stretch>
              <a:fillRect b="0" l="0" r="0" t="0"/>
            </a:stretch>
          </a:blipFill>
          <a:ln>
            <a:noFill/>
          </a:ln>
        </p:spPr>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314" name="Shape 314"/>
        <p:cNvGrpSpPr/>
        <p:nvPr/>
      </p:nvGrpSpPr>
      <p:grpSpPr>
        <a:xfrm>
          <a:off x="0" y="0"/>
          <a:ext cx="0" cy="0"/>
          <a:chOff x="0" y="0"/>
          <a:chExt cx="0" cy="0"/>
        </a:xfrm>
      </p:grpSpPr>
      <p:grpSp>
        <p:nvGrpSpPr>
          <p:cNvPr id="315" name="Google Shape;315;p20"/>
          <p:cNvGrpSpPr/>
          <p:nvPr/>
        </p:nvGrpSpPr>
        <p:grpSpPr>
          <a:xfrm>
            <a:off x="1028700" y="907383"/>
            <a:ext cx="13976144" cy="8374261"/>
            <a:chOff x="0" y="-38100"/>
            <a:chExt cx="3680960" cy="2205567"/>
          </a:xfrm>
        </p:grpSpPr>
        <p:sp>
          <p:nvSpPr>
            <p:cNvPr id="316" name="Google Shape;316;p20"/>
            <p:cNvSpPr/>
            <p:nvPr/>
          </p:nvSpPr>
          <p:spPr>
            <a:xfrm>
              <a:off x="0" y="0"/>
              <a:ext cx="3680960" cy="2167467"/>
            </a:xfrm>
            <a:custGeom>
              <a:rect b="b" l="l" r="r" t="t"/>
              <a:pathLst>
                <a:path extrusionOk="0" h="2167467" w="3680960">
                  <a:moveTo>
                    <a:pt x="0" y="0"/>
                  </a:moveTo>
                  <a:lnTo>
                    <a:pt x="3680960" y="0"/>
                  </a:lnTo>
                  <a:lnTo>
                    <a:pt x="3680960" y="2167467"/>
                  </a:lnTo>
                  <a:lnTo>
                    <a:pt x="0" y="2167467"/>
                  </a:lnTo>
                  <a:close/>
                </a:path>
              </a:pathLst>
            </a:custGeom>
            <a:solidFill>
              <a:srgbClr val="CFFF73"/>
            </a:solidFill>
            <a:ln cap="sq" cmpd="sng" w="57150">
              <a:solidFill>
                <a:srgbClr val="000000"/>
              </a:solidFill>
              <a:prstDash val="solid"/>
              <a:miter lim="8000"/>
              <a:headEnd len="sm" w="sm" type="none"/>
              <a:tailEnd len="sm" w="sm" type="none"/>
            </a:ln>
          </p:spPr>
        </p:sp>
        <p:sp>
          <p:nvSpPr>
            <p:cNvPr id="317" name="Google Shape;317;p20"/>
            <p:cNvSpPr txBox="1"/>
            <p:nvPr/>
          </p:nvSpPr>
          <p:spPr>
            <a:xfrm>
              <a:off x="0" y="-38100"/>
              <a:ext cx="3680960"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20"/>
          <p:cNvSpPr txBox="1"/>
          <p:nvPr/>
        </p:nvSpPr>
        <p:spPr>
          <a:xfrm>
            <a:off x="1665949" y="2149567"/>
            <a:ext cx="12701700" cy="62340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5000" u="none" cap="none" strike="noStrike">
                <a:solidFill>
                  <a:srgbClr val="000000"/>
                </a:solidFill>
                <a:latin typeface="Anton"/>
                <a:ea typeface="Anton"/>
                <a:cs typeface="Anton"/>
                <a:sym typeface="Anton"/>
              </a:rPr>
              <a:t>“A PENNY </a:t>
            </a:r>
            <a:r>
              <a:rPr b="0" i="0" lang="en-US" sz="15000" u="none" cap="none" strike="noStrike">
                <a:solidFill>
                  <a:srgbClr val="FF61C8"/>
                </a:solidFill>
                <a:latin typeface="Anton"/>
                <a:ea typeface="Anton"/>
                <a:cs typeface="Anton"/>
                <a:sym typeface="Anton"/>
              </a:rPr>
              <a:t>SAVED</a:t>
            </a:r>
            <a:endParaRPr/>
          </a:p>
          <a:p>
            <a:pPr indent="0" lvl="0" marL="0" marR="0" rtl="0" algn="ctr">
              <a:lnSpc>
                <a:spcPct val="90000"/>
              </a:lnSpc>
              <a:spcBef>
                <a:spcPts val="0"/>
              </a:spcBef>
              <a:spcAft>
                <a:spcPts val="0"/>
              </a:spcAft>
              <a:buNone/>
            </a:pPr>
            <a:r>
              <a:rPr b="0" i="0" lang="en-US" sz="15000" u="none" cap="none" strike="noStrike">
                <a:solidFill>
                  <a:srgbClr val="000000"/>
                </a:solidFill>
                <a:latin typeface="Anton"/>
                <a:ea typeface="Anton"/>
                <a:cs typeface="Anton"/>
                <a:sym typeface="Anton"/>
              </a:rPr>
              <a:t>IS A PENNY </a:t>
            </a:r>
            <a:r>
              <a:rPr b="0" i="0" lang="en-US" sz="15000" u="none" cap="none" strike="noStrike">
                <a:solidFill>
                  <a:srgbClr val="FF61C8"/>
                </a:solidFill>
                <a:latin typeface="Anton"/>
                <a:ea typeface="Anton"/>
                <a:cs typeface="Anton"/>
                <a:sym typeface="Anton"/>
              </a:rPr>
              <a:t>EARNED</a:t>
            </a:r>
            <a:r>
              <a:rPr b="0" i="0" lang="en-US" sz="15000" u="none" cap="none" strike="noStrike">
                <a:solidFill>
                  <a:srgbClr val="000000"/>
                </a:solidFill>
                <a:latin typeface="Anton"/>
                <a:ea typeface="Anton"/>
                <a:cs typeface="Anton"/>
                <a:sym typeface="Anton"/>
              </a:rPr>
              <a:t>.”</a:t>
            </a:r>
            <a:endParaRPr/>
          </a:p>
        </p:txBody>
      </p:sp>
      <p:grpSp>
        <p:nvGrpSpPr>
          <p:cNvPr id="319" name="Google Shape;319;p20"/>
          <p:cNvGrpSpPr/>
          <p:nvPr/>
        </p:nvGrpSpPr>
        <p:grpSpPr>
          <a:xfrm>
            <a:off x="15339919" y="907383"/>
            <a:ext cx="1919381" cy="8374261"/>
            <a:chOff x="0" y="-38100"/>
            <a:chExt cx="505516" cy="2205567"/>
          </a:xfrm>
        </p:grpSpPr>
        <p:sp>
          <p:nvSpPr>
            <p:cNvPr id="320" name="Google Shape;320;p20"/>
            <p:cNvSpPr/>
            <p:nvPr/>
          </p:nvSpPr>
          <p:spPr>
            <a:xfrm>
              <a:off x="0" y="0"/>
              <a:ext cx="505516" cy="2167467"/>
            </a:xfrm>
            <a:custGeom>
              <a:rect b="b" l="l" r="r" t="t"/>
              <a:pathLst>
                <a:path extrusionOk="0" h="2167467" w="505516">
                  <a:moveTo>
                    <a:pt x="0" y="0"/>
                  </a:moveTo>
                  <a:lnTo>
                    <a:pt x="505516" y="0"/>
                  </a:lnTo>
                  <a:lnTo>
                    <a:pt x="505516" y="2167467"/>
                  </a:lnTo>
                  <a:lnTo>
                    <a:pt x="0" y="2167467"/>
                  </a:lnTo>
                  <a:close/>
                </a:path>
              </a:pathLst>
            </a:custGeom>
            <a:solidFill>
              <a:srgbClr val="F1B5DB"/>
            </a:solidFill>
            <a:ln cap="sq" cmpd="sng" w="57150">
              <a:solidFill>
                <a:srgbClr val="000000"/>
              </a:solidFill>
              <a:prstDash val="solid"/>
              <a:miter lim="8000"/>
              <a:headEnd len="sm" w="sm" type="none"/>
              <a:tailEnd len="sm" w="sm" type="none"/>
            </a:ln>
          </p:spPr>
        </p:sp>
        <p:sp>
          <p:nvSpPr>
            <p:cNvPr id="321" name="Google Shape;321;p20"/>
            <p:cNvSpPr txBox="1"/>
            <p:nvPr/>
          </p:nvSpPr>
          <p:spPr>
            <a:xfrm>
              <a:off x="0" y="-38100"/>
              <a:ext cx="50551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20"/>
          <p:cNvSpPr txBox="1"/>
          <p:nvPr/>
        </p:nvSpPr>
        <p:spPr>
          <a:xfrm rot="-5400000">
            <a:off x="12229820" y="4640354"/>
            <a:ext cx="8206256" cy="1076325"/>
          </a:xfrm>
          <a:prstGeom prst="rect">
            <a:avLst/>
          </a:prstGeom>
          <a:noFill/>
          <a:ln>
            <a:noFill/>
          </a:ln>
        </p:spPr>
        <p:txBody>
          <a:bodyPr anchorCtr="0" anchor="t" bIns="0" lIns="0" spcFirstLastPara="1" rIns="0" wrap="square" tIns="0">
            <a:spAutoFit/>
          </a:bodyPr>
          <a:lstStyle/>
          <a:p>
            <a:pPr indent="0" lvl="0" marL="0" marR="0" rtl="0" algn="ctr">
              <a:lnSpc>
                <a:spcPct val="110000"/>
              </a:lnSpc>
              <a:spcBef>
                <a:spcPts val="0"/>
              </a:spcBef>
              <a:spcAft>
                <a:spcPts val="0"/>
              </a:spcAft>
              <a:buNone/>
            </a:pPr>
            <a:r>
              <a:rPr b="0" i="0" lang="en-US" sz="7500" u="none" cap="none" strike="noStrike">
                <a:solidFill>
                  <a:srgbClr val="000000"/>
                </a:solidFill>
                <a:latin typeface="Anton"/>
                <a:ea typeface="Anton"/>
                <a:cs typeface="Anton"/>
                <a:sym typeface="Anton"/>
              </a:rPr>
              <a:t>BENJAMIN FRANKLIN</a:t>
            </a:r>
            <a:endParaRP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326" name="Shape 326"/>
        <p:cNvGrpSpPr/>
        <p:nvPr/>
      </p:nvGrpSpPr>
      <p:grpSpPr>
        <a:xfrm>
          <a:off x="0" y="0"/>
          <a:ext cx="0" cy="0"/>
          <a:chOff x="0" y="0"/>
          <a:chExt cx="0" cy="0"/>
        </a:xfrm>
      </p:grpSpPr>
      <p:grpSp>
        <p:nvGrpSpPr>
          <p:cNvPr id="327" name="Google Shape;327;p21"/>
          <p:cNvGrpSpPr/>
          <p:nvPr/>
        </p:nvGrpSpPr>
        <p:grpSpPr>
          <a:xfrm>
            <a:off x="595540" y="461964"/>
            <a:ext cx="7350922" cy="4681536"/>
            <a:chOff x="0" y="-38100"/>
            <a:chExt cx="1936045" cy="1232997"/>
          </a:xfrm>
        </p:grpSpPr>
        <p:sp>
          <p:nvSpPr>
            <p:cNvPr id="328" name="Google Shape;328;p21"/>
            <p:cNvSpPr/>
            <p:nvPr/>
          </p:nvSpPr>
          <p:spPr>
            <a:xfrm>
              <a:off x="0" y="0"/>
              <a:ext cx="1936045" cy="1194897"/>
            </a:xfrm>
            <a:custGeom>
              <a:rect b="b" l="l" r="r" t="t"/>
              <a:pathLst>
                <a:path extrusionOk="0" h="1194897" w="1936045">
                  <a:moveTo>
                    <a:pt x="0" y="0"/>
                  </a:moveTo>
                  <a:lnTo>
                    <a:pt x="1936045" y="0"/>
                  </a:lnTo>
                  <a:lnTo>
                    <a:pt x="1936045" y="1194897"/>
                  </a:lnTo>
                  <a:lnTo>
                    <a:pt x="0" y="1194897"/>
                  </a:lnTo>
                  <a:close/>
                </a:path>
              </a:pathLst>
            </a:custGeom>
            <a:solidFill>
              <a:srgbClr val="F252AB"/>
            </a:solidFill>
            <a:ln cap="sq" cmpd="sng" w="57150">
              <a:solidFill>
                <a:srgbClr val="000000"/>
              </a:solidFill>
              <a:prstDash val="solid"/>
              <a:miter lim="8000"/>
              <a:headEnd len="sm" w="sm" type="none"/>
              <a:tailEnd len="sm" w="sm" type="none"/>
            </a:ln>
          </p:spPr>
        </p:sp>
        <p:sp>
          <p:nvSpPr>
            <p:cNvPr id="329" name="Google Shape;329;p21"/>
            <p:cNvSpPr txBox="1"/>
            <p:nvPr/>
          </p:nvSpPr>
          <p:spPr>
            <a:xfrm>
              <a:off x="0" y="-38100"/>
              <a:ext cx="1936045" cy="1232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21"/>
          <p:cNvGrpSpPr/>
          <p:nvPr/>
        </p:nvGrpSpPr>
        <p:grpSpPr>
          <a:xfrm>
            <a:off x="8290714" y="461964"/>
            <a:ext cx="9363924" cy="4681536"/>
            <a:chOff x="0" y="-38100"/>
            <a:chExt cx="2466219" cy="1232997"/>
          </a:xfrm>
        </p:grpSpPr>
        <p:sp>
          <p:nvSpPr>
            <p:cNvPr id="331" name="Google Shape;331;p21"/>
            <p:cNvSpPr/>
            <p:nvPr/>
          </p:nvSpPr>
          <p:spPr>
            <a:xfrm>
              <a:off x="0" y="0"/>
              <a:ext cx="2466219" cy="1194897"/>
            </a:xfrm>
            <a:custGeom>
              <a:rect b="b" l="l" r="r" t="t"/>
              <a:pathLst>
                <a:path extrusionOk="0" h="1194897" w="2466219">
                  <a:moveTo>
                    <a:pt x="0" y="0"/>
                  </a:moveTo>
                  <a:lnTo>
                    <a:pt x="2466219" y="0"/>
                  </a:lnTo>
                  <a:lnTo>
                    <a:pt x="2466219" y="1194897"/>
                  </a:lnTo>
                  <a:lnTo>
                    <a:pt x="0" y="1194897"/>
                  </a:lnTo>
                  <a:close/>
                </a:path>
              </a:pathLst>
            </a:custGeom>
            <a:solidFill>
              <a:srgbClr val="41FC80"/>
            </a:solidFill>
            <a:ln cap="sq" cmpd="sng" w="57150">
              <a:solidFill>
                <a:srgbClr val="000000"/>
              </a:solidFill>
              <a:prstDash val="solid"/>
              <a:miter lim="8000"/>
              <a:headEnd len="sm" w="sm" type="none"/>
              <a:tailEnd len="sm" w="sm" type="none"/>
            </a:ln>
          </p:spPr>
        </p:sp>
        <p:sp>
          <p:nvSpPr>
            <p:cNvPr id="332" name="Google Shape;332;p21"/>
            <p:cNvSpPr txBox="1"/>
            <p:nvPr/>
          </p:nvSpPr>
          <p:spPr>
            <a:xfrm>
              <a:off x="0" y="-38100"/>
              <a:ext cx="2466219" cy="1232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3" name="Google Shape;333;p21"/>
          <p:cNvSpPr txBox="1"/>
          <p:nvPr/>
        </p:nvSpPr>
        <p:spPr>
          <a:xfrm>
            <a:off x="1143733" y="1303437"/>
            <a:ext cx="6254400" cy="3324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000000"/>
                </a:solidFill>
                <a:latin typeface="Anton"/>
                <a:ea typeface="Anton"/>
                <a:cs typeface="Anton"/>
                <a:sym typeface="Anton"/>
              </a:rPr>
              <a:t>EXPENSE</a:t>
            </a:r>
            <a:endParaRPr/>
          </a:p>
          <a:p>
            <a:pPr indent="0" lvl="0" marL="0" marR="0" rtl="0" algn="ctr">
              <a:lnSpc>
                <a:spcPct val="90000"/>
              </a:lnSpc>
              <a:spcBef>
                <a:spcPts val="0"/>
              </a:spcBef>
              <a:spcAft>
                <a:spcPts val="0"/>
              </a:spcAft>
              <a:buNone/>
            </a:pPr>
            <a:r>
              <a:rPr b="0" i="0" lang="en-US" sz="12000" u="none" cap="none" strike="noStrike">
                <a:solidFill>
                  <a:srgbClr val="000000"/>
                </a:solidFill>
                <a:latin typeface="Anton"/>
                <a:ea typeface="Anton"/>
                <a:cs typeface="Anton"/>
                <a:sym typeface="Anton"/>
              </a:rPr>
              <a:t>TRACKING</a:t>
            </a:r>
            <a:endParaRPr/>
          </a:p>
        </p:txBody>
      </p:sp>
      <p:grpSp>
        <p:nvGrpSpPr>
          <p:cNvPr id="334" name="Google Shape;334;p21"/>
          <p:cNvGrpSpPr/>
          <p:nvPr/>
        </p:nvGrpSpPr>
        <p:grpSpPr>
          <a:xfrm>
            <a:off x="595540" y="5284589"/>
            <a:ext cx="17059098" cy="4419131"/>
            <a:chOff x="0" y="-38100"/>
            <a:chExt cx="4492931" cy="1163886"/>
          </a:xfrm>
        </p:grpSpPr>
        <p:sp>
          <p:nvSpPr>
            <p:cNvPr id="335" name="Google Shape;335;p21"/>
            <p:cNvSpPr/>
            <p:nvPr/>
          </p:nvSpPr>
          <p:spPr>
            <a:xfrm>
              <a:off x="0" y="0"/>
              <a:ext cx="4492931" cy="1125786"/>
            </a:xfrm>
            <a:custGeom>
              <a:rect b="b" l="l" r="r" t="t"/>
              <a:pathLst>
                <a:path extrusionOk="0" h="1125786" w="4492931">
                  <a:moveTo>
                    <a:pt x="0" y="0"/>
                  </a:moveTo>
                  <a:lnTo>
                    <a:pt x="4492931" y="0"/>
                  </a:lnTo>
                  <a:lnTo>
                    <a:pt x="4492931" y="1125786"/>
                  </a:lnTo>
                  <a:lnTo>
                    <a:pt x="0" y="1125786"/>
                  </a:lnTo>
                  <a:close/>
                </a:path>
              </a:pathLst>
            </a:custGeom>
            <a:solidFill>
              <a:srgbClr val="FFFFFF"/>
            </a:solidFill>
            <a:ln cap="sq" cmpd="sng" w="57150">
              <a:solidFill>
                <a:srgbClr val="000000"/>
              </a:solidFill>
              <a:prstDash val="solid"/>
              <a:miter lim="8000"/>
              <a:headEnd len="sm" w="sm" type="none"/>
              <a:tailEnd len="sm" w="sm" type="none"/>
            </a:ln>
          </p:spPr>
        </p:sp>
        <p:sp>
          <p:nvSpPr>
            <p:cNvPr id="336" name="Google Shape;336;p21"/>
            <p:cNvSpPr txBox="1"/>
            <p:nvPr/>
          </p:nvSpPr>
          <p:spPr>
            <a:xfrm>
              <a:off x="0" y="-38100"/>
              <a:ext cx="4492931" cy="116388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21"/>
          <p:cNvSpPr txBox="1"/>
          <p:nvPr/>
        </p:nvSpPr>
        <p:spPr>
          <a:xfrm>
            <a:off x="8848562" y="1056422"/>
            <a:ext cx="8248200" cy="3454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2200" u="none" cap="none" strike="noStrike">
                <a:solidFill>
                  <a:srgbClr val="000000"/>
                </a:solidFill>
                <a:latin typeface="Poppins"/>
                <a:ea typeface="Poppins"/>
                <a:cs typeface="Poppins"/>
                <a:sym typeface="Poppins"/>
              </a:rPr>
              <a:t>Expense tracking is a crucial practice in personal finance that involves recording and monitoring all your expenditures to better understand where your money is going. By consistently tracking your expenses, you gain valuable insights into your spending habits, allowing you to identify areas where you might be overspending or where you could cut back. This awareness helps you make more informed financial decisions, ensuring that your spending aligns with your financial goals and budget.</a:t>
            </a:r>
            <a:endParaRPr sz="2200">
              <a:latin typeface="Poppins"/>
              <a:ea typeface="Poppins"/>
              <a:cs typeface="Poppins"/>
              <a:sym typeface="Poppins"/>
            </a:endParaRPr>
          </a:p>
        </p:txBody>
      </p:sp>
      <p:pic>
        <p:nvPicPr>
          <p:cNvPr id="338" name="Google Shape;338;p21"/>
          <p:cNvPicPr preferRelativeResize="0"/>
          <p:nvPr/>
        </p:nvPicPr>
        <p:blipFill rotWithShape="1">
          <a:blip r:embed="rId3">
            <a:alphaModFix/>
          </a:blip>
          <a:srcRect b="0" l="0" r="0" t="0"/>
          <a:stretch/>
        </p:blipFill>
        <p:spPr>
          <a:xfrm>
            <a:off x="-354996" y="4377517"/>
            <a:ext cx="19038311" cy="6386190"/>
          </a:xfrm>
          <a:prstGeom prst="rect">
            <a:avLst/>
          </a:prstGeom>
          <a:noFill/>
          <a:ln>
            <a:noFill/>
          </a:ln>
        </p:spPr>
      </p:pic>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342" name="Shape 342"/>
        <p:cNvGrpSpPr/>
        <p:nvPr/>
      </p:nvGrpSpPr>
      <p:grpSpPr>
        <a:xfrm>
          <a:off x="0" y="0"/>
          <a:ext cx="0" cy="0"/>
          <a:chOff x="0" y="0"/>
          <a:chExt cx="0" cy="0"/>
        </a:xfrm>
      </p:grpSpPr>
      <p:grpSp>
        <p:nvGrpSpPr>
          <p:cNvPr id="343" name="Google Shape;343;p22"/>
          <p:cNvGrpSpPr/>
          <p:nvPr/>
        </p:nvGrpSpPr>
        <p:grpSpPr>
          <a:xfrm>
            <a:off x="595540" y="498129"/>
            <a:ext cx="4625320" cy="9110341"/>
            <a:chOff x="0" y="-28575"/>
            <a:chExt cx="1218191" cy="2399431"/>
          </a:xfrm>
        </p:grpSpPr>
        <p:sp>
          <p:nvSpPr>
            <p:cNvPr id="344" name="Google Shape;344;p22"/>
            <p:cNvSpPr/>
            <p:nvPr/>
          </p:nvSpPr>
          <p:spPr>
            <a:xfrm>
              <a:off x="0" y="0"/>
              <a:ext cx="1218191" cy="2370856"/>
            </a:xfrm>
            <a:custGeom>
              <a:rect b="b" l="l" r="r" t="t"/>
              <a:pathLst>
                <a:path extrusionOk="0" h="2370856" w="1218191">
                  <a:moveTo>
                    <a:pt x="0" y="0"/>
                  </a:moveTo>
                  <a:lnTo>
                    <a:pt x="1218191" y="0"/>
                  </a:lnTo>
                  <a:lnTo>
                    <a:pt x="1218191" y="2370856"/>
                  </a:lnTo>
                  <a:lnTo>
                    <a:pt x="0" y="2370856"/>
                  </a:lnTo>
                  <a:close/>
                </a:path>
              </a:pathLst>
            </a:custGeom>
            <a:solidFill>
              <a:srgbClr val="F1B5DB"/>
            </a:solidFill>
            <a:ln cap="sq" cmpd="sng" w="57150">
              <a:solidFill>
                <a:srgbClr val="000000"/>
              </a:solidFill>
              <a:prstDash val="solid"/>
              <a:miter lim="8000"/>
              <a:headEnd len="sm" w="sm" type="none"/>
              <a:tailEnd len="sm" w="sm" type="none"/>
            </a:ln>
          </p:spPr>
        </p:sp>
        <p:sp>
          <p:nvSpPr>
            <p:cNvPr id="345" name="Google Shape;345;p22"/>
            <p:cNvSpPr txBox="1"/>
            <p:nvPr/>
          </p:nvSpPr>
          <p:spPr>
            <a:xfrm>
              <a:off x="0" y="-28575"/>
              <a:ext cx="1218191" cy="2399431"/>
            </a:xfrm>
            <a:prstGeom prst="rect">
              <a:avLst/>
            </a:prstGeom>
            <a:noFill/>
            <a:ln>
              <a:noFill/>
            </a:ln>
          </p:spPr>
          <p:txBody>
            <a:bodyPr anchorCtr="0" anchor="ctr" bIns="50800" lIns="50800" spcFirstLastPara="1" rIns="50800" wrap="square" tIns="50800">
              <a:noAutofit/>
            </a:bodyPr>
            <a:lstStyle/>
            <a:p>
              <a:pPr indent="0" lvl="0" marL="0" marR="0" rtl="0" algn="ctr">
                <a:lnSpc>
                  <a:spcPct val="132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2"/>
          <p:cNvGrpSpPr/>
          <p:nvPr/>
        </p:nvGrpSpPr>
        <p:grpSpPr>
          <a:xfrm>
            <a:off x="13067111" y="461964"/>
            <a:ext cx="4587527" cy="9230084"/>
            <a:chOff x="0" y="-38100"/>
            <a:chExt cx="1208238" cy="2430969"/>
          </a:xfrm>
        </p:grpSpPr>
        <p:sp>
          <p:nvSpPr>
            <p:cNvPr id="347" name="Google Shape;347;p22"/>
            <p:cNvSpPr/>
            <p:nvPr/>
          </p:nvSpPr>
          <p:spPr>
            <a:xfrm>
              <a:off x="0" y="0"/>
              <a:ext cx="1208238" cy="2392869"/>
            </a:xfrm>
            <a:custGeom>
              <a:rect b="b" l="l" r="r" t="t"/>
              <a:pathLst>
                <a:path extrusionOk="0" h="2392869" w="1208238">
                  <a:moveTo>
                    <a:pt x="0" y="0"/>
                  </a:moveTo>
                  <a:lnTo>
                    <a:pt x="1208238" y="0"/>
                  </a:lnTo>
                  <a:lnTo>
                    <a:pt x="1208238" y="2392869"/>
                  </a:lnTo>
                  <a:lnTo>
                    <a:pt x="0" y="2392869"/>
                  </a:lnTo>
                  <a:close/>
                </a:path>
              </a:pathLst>
            </a:custGeom>
            <a:solidFill>
              <a:srgbClr val="41FC80"/>
            </a:solidFill>
            <a:ln cap="sq" cmpd="sng" w="57150">
              <a:solidFill>
                <a:srgbClr val="000000"/>
              </a:solidFill>
              <a:prstDash val="solid"/>
              <a:miter lim="8000"/>
              <a:headEnd len="sm" w="sm" type="none"/>
              <a:tailEnd len="sm" w="sm" type="none"/>
            </a:ln>
          </p:spPr>
        </p:sp>
        <p:sp>
          <p:nvSpPr>
            <p:cNvPr id="348" name="Google Shape;348;p22"/>
            <p:cNvSpPr txBox="1"/>
            <p:nvPr/>
          </p:nvSpPr>
          <p:spPr>
            <a:xfrm>
              <a:off x="0" y="-38100"/>
              <a:ext cx="1208238" cy="24309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22"/>
          <p:cNvGrpSpPr/>
          <p:nvPr/>
        </p:nvGrpSpPr>
        <p:grpSpPr>
          <a:xfrm>
            <a:off x="5468539" y="461964"/>
            <a:ext cx="7350922" cy="9230084"/>
            <a:chOff x="0" y="-38100"/>
            <a:chExt cx="1936045" cy="2430969"/>
          </a:xfrm>
        </p:grpSpPr>
        <p:sp>
          <p:nvSpPr>
            <p:cNvPr id="350" name="Google Shape;350;p22"/>
            <p:cNvSpPr/>
            <p:nvPr/>
          </p:nvSpPr>
          <p:spPr>
            <a:xfrm>
              <a:off x="0" y="0"/>
              <a:ext cx="1936045" cy="2392869"/>
            </a:xfrm>
            <a:custGeom>
              <a:rect b="b" l="l" r="r" t="t"/>
              <a:pathLst>
                <a:path extrusionOk="0" h="2392869" w="1936045">
                  <a:moveTo>
                    <a:pt x="0" y="0"/>
                  </a:moveTo>
                  <a:lnTo>
                    <a:pt x="1936045" y="0"/>
                  </a:lnTo>
                  <a:lnTo>
                    <a:pt x="1936045" y="2392869"/>
                  </a:lnTo>
                  <a:lnTo>
                    <a:pt x="0" y="2392869"/>
                  </a:lnTo>
                  <a:close/>
                </a:path>
              </a:pathLst>
            </a:custGeom>
            <a:solidFill>
              <a:srgbClr val="DFFD6E"/>
            </a:solidFill>
            <a:ln cap="sq" cmpd="sng" w="57150">
              <a:solidFill>
                <a:srgbClr val="000000"/>
              </a:solidFill>
              <a:prstDash val="solid"/>
              <a:miter lim="8000"/>
              <a:headEnd len="sm" w="sm" type="none"/>
              <a:tailEnd len="sm" w="sm" type="none"/>
            </a:ln>
          </p:spPr>
        </p:sp>
        <p:sp>
          <p:nvSpPr>
            <p:cNvPr id="351" name="Google Shape;351;p22"/>
            <p:cNvSpPr txBox="1"/>
            <p:nvPr/>
          </p:nvSpPr>
          <p:spPr>
            <a:xfrm>
              <a:off x="0" y="-38100"/>
              <a:ext cx="1936045" cy="243096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2"/>
          <p:cNvSpPr txBox="1"/>
          <p:nvPr/>
        </p:nvSpPr>
        <p:spPr>
          <a:xfrm>
            <a:off x="6016733" y="1552851"/>
            <a:ext cx="6254400" cy="58182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4000" u="none" cap="none" strike="noStrike">
                <a:solidFill>
                  <a:srgbClr val="000000"/>
                </a:solidFill>
                <a:latin typeface="Anton"/>
                <a:ea typeface="Anton"/>
                <a:cs typeface="Anton"/>
                <a:sym typeface="Anton"/>
              </a:rPr>
              <a:t>NEEDS</a:t>
            </a:r>
            <a:endParaRPr/>
          </a:p>
          <a:p>
            <a:pPr indent="0" lvl="0" marL="0" marR="0" rtl="0" algn="ctr">
              <a:lnSpc>
                <a:spcPct val="90000"/>
              </a:lnSpc>
              <a:spcBef>
                <a:spcPts val="0"/>
              </a:spcBef>
              <a:spcAft>
                <a:spcPts val="0"/>
              </a:spcAft>
              <a:buNone/>
            </a:pPr>
            <a:r>
              <a:rPr b="0" i="0" lang="en-US" sz="14000" u="none" cap="none" strike="noStrike">
                <a:solidFill>
                  <a:srgbClr val="000000"/>
                </a:solidFill>
                <a:latin typeface="Anton"/>
                <a:ea typeface="Anton"/>
                <a:cs typeface="Anton"/>
                <a:sym typeface="Anton"/>
              </a:rPr>
              <a:t>VS</a:t>
            </a:r>
            <a:endParaRPr/>
          </a:p>
          <a:p>
            <a:pPr indent="0" lvl="0" marL="0" marR="0" rtl="0" algn="ctr">
              <a:lnSpc>
                <a:spcPct val="90000"/>
              </a:lnSpc>
              <a:spcBef>
                <a:spcPts val="0"/>
              </a:spcBef>
              <a:spcAft>
                <a:spcPts val="0"/>
              </a:spcAft>
              <a:buNone/>
            </a:pPr>
            <a:r>
              <a:rPr b="0" i="0" lang="en-US" sz="14000" u="none" cap="none" strike="noStrike">
                <a:solidFill>
                  <a:srgbClr val="000000"/>
                </a:solidFill>
                <a:latin typeface="Anton"/>
                <a:ea typeface="Anton"/>
                <a:cs typeface="Anton"/>
                <a:sym typeface="Anton"/>
              </a:rPr>
              <a:t>WANTS</a:t>
            </a:r>
            <a:endParaRPr/>
          </a:p>
        </p:txBody>
      </p:sp>
      <p:sp>
        <p:nvSpPr>
          <p:cNvPr id="353" name="Google Shape;353;p22"/>
          <p:cNvSpPr txBox="1"/>
          <p:nvPr/>
        </p:nvSpPr>
        <p:spPr>
          <a:xfrm>
            <a:off x="6253416" y="7853888"/>
            <a:ext cx="5781300" cy="1167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299" u="none" cap="none" strike="noStrike">
                <a:solidFill>
                  <a:srgbClr val="000000"/>
                </a:solidFill>
                <a:latin typeface="Arial"/>
                <a:ea typeface="Arial"/>
                <a:cs typeface="Arial"/>
                <a:sym typeface="Arial"/>
              </a:rPr>
              <a:t>Understanding the difference between needs and wants is essential for effective financial management.</a:t>
            </a:r>
            <a:endParaRPr/>
          </a:p>
        </p:txBody>
      </p:sp>
      <p:sp>
        <p:nvSpPr>
          <p:cNvPr id="354" name="Google Shape;354;p22"/>
          <p:cNvSpPr txBox="1"/>
          <p:nvPr/>
        </p:nvSpPr>
        <p:spPr>
          <a:xfrm>
            <a:off x="1479578" y="1051767"/>
            <a:ext cx="2876169" cy="118427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000000"/>
                </a:solidFill>
                <a:latin typeface="Anton"/>
                <a:ea typeface="Anton"/>
                <a:cs typeface="Anton"/>
                <a:sym typeface="Anton"/>
              </a:rPr>
              <a:t>NEEDS</a:t>
            </a:r>
            <a:endParaRPr/>
          </a:p>
        </p:txBody>
      </p:sp>
      <p:sp>
        <p:nvSpPr>
          <p:cNvPr id="355" name="Google Shape;355;p22"/>
          <p:cNvSpPr txBox="1"/>
          <p:nvPr/>
        </p:nvSpPr>
        <p:spPr>
          <a:xfrm>
            <a:off x="13932253" y="1051767"/>
            <a:ext cx="2876169" cy="1184276"/>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6999" u="none" cap="none" strike="noStrike">
                <a:solidFill>
                  <a:srgbClr val="000000"/>
                </a:solidFill>
                <a:latin typeface="Anton"/>
                <a:ea typeface="Anton"/>
                <a:cs typeface="Anton"/>
                <a:sym typeface="Anton"/>
              </a:rPr>
              <a:t>WANTS</a:t>
            </a:r>
            <a:endParaRPr/>
          </a:p>
        </p:txBody>
      </p:sp>
      <p:sp>
        <p:nvSpPr>
          <p:cNvPr id="356" name="Google Shape;356;p22"/>
          <p:cNvSpPr txBox="1"/>
          <p:nvPr/>
        </p:nvSpPr>
        <p:spPr>
          <a:xfrm>
            <a:off x="1214860" y="2512267"/>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HOUSING</a:t>
            </a:r>
            <a:endParaRPr sz="2200">
              <a:latin typeface="Poppins"/>
              <a:ea typeface="Poppins"/>
              <a:cs typeface="Poppins"/>
              <a:sym typeface="Poppins"/>
            </a:endParaRPr>
          </a:p>
        </p:txBody>
      </p:sp>
      <p:sp>
        <p:nvSpPr>
          <p:cNvPr id="357" name="Google Shape;357;p22"/>
          <p:cNvSpPr txBox="1"/>
          <p:nvPr/>
        </p:nvSpPr>
        <p:spPr>
          <a:xfrm>
            <a:off x="1214860" y="3177747"/>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FOOD</a:t>
            </a:r>
            <a:endParaRPr sz="2200">
              <a:latin typeface="Poppins"/>
              <a:ea typeface="Poppins"/>
              <a:cs typeface="Poppins"/>
              <a:sym typeface="Poppins"/>
            </a:endParaRPr>
          </a:p>
        </p:txBody>
      </p:sp>
      <p:sp>
        <p:nvSpPr>
          <p:cNvPr id="358" name="Google Shape;358;p22"/>
          <p:cNvSpPr txBox="1"/>
          <p:nvPr/>
        </p:nvSpPr>
        <p:spPr>
          <a:xfrm>
            <a:off x="1214860" y="384322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HEALTHCARE</a:t>
            </a:r>
            <a:endParaRPr sz="2200">
              <a:latin typeface="Poppins"/>
              <a:ea typeface="Poppins"/>
              <a:cs typeface="Poppins"/>
              <a:sym typeface="Poppins"/>
            </a:endParaRPr>
          </a:p>
        </p:txBody>
      </p:sp>
      <p:sp>
        <p:nvSpPr>
          <p:cNvPr id="359" name="Google Shape;359;p22"/>
          <p:cNvSpPr txBox="1"/>
          <p:nvPr/>
        </p:nvSpPr>
        <p:spPr>
          <a:xfrm>
            <a:off x="1214860" y="450870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TRANSPORTATION</a:t>
            </a:r>
            <a:endParaRPr sz="2200">
              <a:latin typeface="Poppins"/>
              <a:ea typeface="Poppins"/>
              <a:cs typeface="Poppins"/>
              <a:sym typeface="Poppins"/>
            </a:endParaRPr>
          </a:p>
        </p:txBody>
      </p:sp>
      <p:sp>
        <p:nvSpPr>
          <p:cNvPr id="360" name="Google Shape;360;p22"/>
          <p:cNvSpPr txBox="1"/>
          <p:nvPr/>
        </p:nvSpPr>
        <p:spPr>
          <a:xfrm>
            <a:off x="1214860" y="517418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CLOTHING</a:t>
            </a:r>
            <a:endParaRPr sz="2200">
              <a:latin typeface="Poppins"/>
              <a:ea typeface="Poppins"/>
              <a:cs typeface="Poppins"/>
              <a:sym typeface="Poppins"/>
            </a:endParaRPr>
          </a:p>
        </p:txBody>
      </p:sp>
      <p:sp>
        <p:nvSpPr>
          <p:cNvPr id="361" name="Google Shape;361;p22"/>
          <p:cNvSpPr txBox="1"/>
          <p:nvPr/>
        </p:nvSpPr>
        <p:spPr>
          <a:xfrm>
            <a:off x="1214860" y="583966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UTILITIES</a:t>
            </a:r>
            <a:endParaRPr sz="2200">
              <a:latin typeface="Poppins"/>
              <a:ea typeface="Poppins"/>
              <a:cs typeface="Poppins"/>
              <a:sym typeface="Poppins"/>
            </a:endParaRPr>
          </a:p>
        </p:txBody>
      </p:sp>
      <p:sp>
        <p:nvSpPr>
          <p:cNvPr id="362" name="Google Shape;362;p22"/>
          <p:cNvSpPr txBox="1"/>
          <p:nvPr/>
        </p:nvSpPr>
        <p:spPr>
          <a:xfrm>
            <a:off x="1214860" y="650514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EDUCATION</a:t>
            </a:r>
            <a:endParaRPr sz="2200">
              <a:latin typeface="Poppins"/>
              <a:ea typeface="Poppins"/>
              <a:cs typeface="Poppins"/>
              <a:sym typeface="Poppins"/>
            </a:endParaRPr>
          </a:p>
        </p:txBody>
      </p:sp>
      <p:sp>
        <p:nvSpPr>
          <p:cNvPr id="363" name="Google Shape;363;p22"/>
          <p:cNvSpPr txBox="1"/>
          <p:nvPr/>
        </p:nvSpPr>
        <p:spPr>
          <a:xfrm>
            <a:off x="1214860" y="717062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PERSONAL HYGIENE</a:t>
            </a:r>
            <a:endParaRPr sz="2200">
              <a:latin typeface="Poppins"/>
              <a:ea typeface="Poppins"/>
              <a:cs typeface="Poppins"/>
              <a:sym typeface="Poppins"/>
            </a:endParaRPr>
          </a:p>
        </p:txBody>
      </p:sp>
      <p:sp>
        <p:nvSpPr>
          <p:cNvPr id="364" name="Google Shape;364;p22"/>
          <p:cNvSpPr txBox="1"/>
          <p:nvPr/>
        </p:nvSpPr>
        <p:spPr>
          <a:xfrm>
            <a:off x="1214860" y="783610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INSURANCE</a:t>
            </a:r>
            <a:endParaRPr sz="2200">
              <a:latin typeface="Poppins"/>
              <a:ea typeface="Poppins"/>
              <a:cs typeface="Poppins"/>
              <a:sym typeface="Poppins"/>
            </a:endParaRPr>
          </a:p>
        </p:txBody>
      </p:sp>
      <p:sp>
        <p:nvSpPr>
          <p:cNvPr id="365" name="Google Shape;365;p22"/>
          <p:cNvSpPr txBox="1"/>
          <p:nvPr/>
        </p:nvSpPr>
        <p:spPr>
          <a:xfrm>
            <a:off x="1214860" y="850158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EMERGENCY FUNDS</a:t>
            </a:r>
            <a:endParaRPr sz="2200">
              <a:latin typeface="Poppins"/>
              <a:ea typeface="Poppins"/>
              <a:cs typeface="Poppins"/>
              <a:sym typeface="Poppins"/>
            </a:endParaRPr>
          </a:p>
        </p:txBody>
      </p:sp>
      <p:sp>
        <p:nvSpPr>
          <p:cNvPr id="366" name="Google Shape;366;p22"/>
          <p:cNvSpPr txBox="1"/>
          <p:nvPr/>
        </p:nvSpPr>
        <p:spPr>
          <a:xfrm>
            <a:off x="13667535" y="2512267"/>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ENTERTAINMENT</a:t>
            </a:r>
            <a:endParaRPr sz="2200">
              <a:latin typeface="Poppins"/>
              <a:ea typeface="Poppins"/>
              <a:cs typeface="Poppins"/>
              <a:sym typeface="Poppins"/>
            </a:endParaRPr>
          </a:p>
        </p:txBody>
      </p:sp>
      <p:sp>
        <p:nvSpPr>
          <p:cNvPr id="367" name="Google Shape;367;p22"/>
          <p:cNvSpPr txBox="1"/>
          <p:nvPr/>
        </p:nvSpPr>
        <p:spPr>
          <a:xfrm>
            <a:off x="13667535" y="3177747"/>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DINING OUT</a:t>
            </a:r>
            <a:endParaRPr sz="2200">
              <a:latin typeface="Poppins"/>
              <a:ea typeface="Poppins"/>
              <a:cs typeface="Poppins"/>
              <a:sym typeface="Poppins"/>
            </a:endParaRPr>
          </a:p>
        </p:txBody>
      </p:sp>
      <p:sp>
        <p:nvSpPr>
          <p:cNvPr id="368" name="Google Shape;368;p22"/>
          <p:cNvSpPr txBox="1"/>
          <p:nvPr/>
        </p:nvSpPr>
        <p:spPr>
          <a:xfrm>
            <a:off x="13667535" y="384322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TRAVEL/VACATION</a:t>
            </a:r>
            <a:endParaRPr sz="2200">
              <a:latin typeface="Poppins"/>
              <a:ea typeface="Poppins"/>
              <a:cs typeface="Poppins"/>
              <a:sym typeface="Poppins"/>
            </a:endParaRPr>
          </a:p>
        </p:txBody>
      </p:sp>
      <p:sp>
        <p:nvSpPr>
          <p:cNvPr id="369" name="Google Shape;369;p22"/>
          <p:cNvSpPr txBox="1"/>
          <p:nvPr/>
        </p:nvSpPr>
        <p:spPr>
          <a:xfrm>
            <a:off x="13667535" y="450870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LUXURY CLOTHING</a:t>
            </a:r>
            <a:endParaRPr sz="2200">
              <a:latin typeface="Poppins"/>
              <a:ea typeface="Poppins"/>
              <a:cs typeface="Poppins"/>
              <a:sym typeface="Poppins"/>
            </a:endParaRPr>
          </a:p>
        </p:txBody>
      </p:sp>
      <p:sp>
        <p:nvSpPr>
          <p:cNvPr id="370" name="Google Shape;370;p22"/>
          <p:cNvSpPr txBox="1"/>
          <p:nvPr/>
        </p:nvSpPr>
        <p:spPr>
          <a:xfrm>
            <a:off x="13667535" y="517418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HOBBIES</a:t>
            </a:r>
            <a:endParaRPr sz="2200">
              <a:latin typeface="Poppins"/>
              <a:ea typeface="Poppins"/>
              <a:cs typeface="Poppins"/>
              <a:sym typeface="Poppins"/>
            </a:endParaRPr>
          </a:p>
        </p:txBody>
      </p:sp>
      <p:sp>
        <p:nvSpPr>
          <p:cNvPr id="371" name="Google Shape;371;p22"/>
          <p:cNvSpPr txBox="1"/>
          <p:nvPr/>
        </p:nvSpPr>
        <p:spPr>
          <a:xfrm>
            <a:off x="13667535" y="583966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GADGETS</a:t>
            </a:r>
            <a:endParaRPr sz="2200">
              <a:latin typeface="Poppins"/>
              <a:ea typeface="Poppins"/>
              <a:cs typeface="Poppins"/>
              <a:sym typeface="Poppins"/>
            </a:endParaRPr>
          </a:p>
        </p:txBody>
      </p:sp>
      <p:sp>
        <p:nvSpPr>
          <p:cNvPr id="372" name="Google Shape;372;p22"/>
          <p:cNvSpPr txBox="1"/>
          <p:nvPr/>
        </p:nvSpPr>
        <p:spPr>
          <a:xfrm>
            <a:off x="13667535" y="650514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UPGRADED VEHICLES</a:t>
            </a:r>
            <a:endParaRPr sz="2200">
              <a:latin typeface="Poppins"/>
              <a:ea typeface="Poppins"/>
              <a:cs typeface="Poppins"/>
              <a:sym typeface="Poppins"/>
            </a:endParaRPr>
          </a:p>
        </p:txBody>
      </p:sp>
      <p:sp>
        <p:nvSpPr>
          <p:cNvPr id="373" name="Google Shape;373;p22"/>
          <p:cNvSpPr txBox="1"/>
          <p:nvPr/>
        </p:nvSpPr>
        <p:spPr>
          <a:xfrm>
            <a:off x="13667535" y="717062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HOME DECOR</a:t>
            </a:r>
            <a:endParaRPr sz="2200">
              <a:latin typeface="Poppins"/>
              <a:ea typeface="Poppins"/>
              <a:cs typeface="Poppins"/>
              <a:sym typeface="Poppins"/>
            </a:endParaRPr>
          </a:p>
        </p:txBody>
      </p:sp>
      <p:sp>
        <p:nvSpPr>
          <p:cNvPr id="374" name="Google Shape;374;p22"/>
          <p:cNvSpPr txBox="1"/>
          <p:nvPr/>
        </p:nvSpPr>
        <p:spPr>
          <a:xfrm>
            <a:off x="13667535" y="783610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FITNESS CLASS</a:t>
            </a:r>
            <a:endParaRPr sz="2200">
              <a:latin typeface="Poppins"/>
              <a:ea typeface="Poppins"/>
              <a:cs typeface="Poppins"/>
              <a:sym typeface="Poppins"/>
            </a:endParaRPr>
          </a:p>
        </p:txBody>
      </p:sp>
      <p:sp>
        <p:nvSpPr>
          <p:cNvPr id="375" name="Google Shape;375;p22"/>
          <p:cNvSpPr txBox="1"/>
          <p:nvPr/>
        </p:nvSpPr>
        <p:spPr>
          <a:xfrm>
            <a:off x="13667535" y="8501588"/>
            <a:ext cx="3386700" cy="338700"/>
          </a:xfrm>
          <a:prstGeom prst="rect">
            <a:avLst/>
          </a:prstGeom>
          <a:noFill/>
          <a:ln>
            <a:noFill/>
          </a:ln>
        </p:spPr>
        <p:txBody>
          <a:bodyPr anchorCtr="0" anchor="t" bIns="0" lIns="0" spcFirstLastPara="1" rIns="0" wrap="square" tIns="0">
            <a:spAutoFit/>
          </a:bodyPr>
          <a:lstStyle/>
          <a:p>
            <a:pPr indent="0" lvl="0" marL="0" marR="0" rtl="0" algn="ctr">
              <a:lnSpc>
                <a:spcPct val="140017"/>
              </a:lnSpc>
              <a:spcBef>
                <a:spcPts val="0"/>
              </a:spcBef>
              <a:spcAft>
                <a:spcPts val="0"/>
              </a:spcAft>
              <a:buNone/>
            </a:pPr>
            <a:r>
              <a:rPr i="0" lang="en-US" sz="2200" u="none" cap="none" strike="noStrike">
                <a:solidFill>
                  <a:srgbClr val="000000"/>
                </a:solidFill>
                <a:latin typeface="Poppins"/>
                <a:ea typeface="Poppins"/>
                <a:cs typeface="Poppins"/>
                <a:sym typeface="Poppins"/>
              </a:rPr>
              <a:t>SUBSCRIPTIONS</a:t>
            </a:r>
            <a:endParaRPr sz="2200">
              <a:latin typeface="Poppins"/>
              <a:ea typeface="Poppins"/>
              <a:cs typeface="Poppins"/>
              <a:sym typeface="Poppins"/>
            </a:endParaRP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379" name="Shape 379"/>
        <p:cNvGrpSpPr/>
        <p:nvPr/>
      </p:nvGrpSpPr>
      <p:grpSpPr>
        <a:xfrm>
          <a:off x="0" y="0"/>
          <a:ext cx="0" cy="0"/>
          <a:chOff x="0" y="0"/>
          <a:chExt cx="0" cy="0"/>
        </a:xfrm>
      </p:grpSpPr>
      <p:grpSp>
        <p:nvGrpSpPr>
          <p:cNvPr id="380" name="Google Shape;380;p23"/>
          <p:cNvGrpSpPr/>
          <p:nvPr/>
        </p:nvGrpSpPr>
        <p:grpSpPr>
          <a:xfrm>
            <a:off x="595540" y="461964"/>
            <a:ext cx="7350922" cy="4681536"/>
            <a:chOff x="0" y="-38100"/>
            <a:chExt cx="1936045" cy="1232997"/>
          </a:xfrm>
        </p:grpSpPr>
        <p:sp>
          <p:nvSpPr>
            <p:cNvPr id="381" name="Google Shape;381;p23"/>
            <p:cNvSpPr/>
            <p:nvPr/>
          </p:nvSpPr>
          <p:spPr>
            <a:xfrm>
              <a:off x="0" y="0"/>
              <a:ext cx="1936045" cy="1194897"/>
            </a:xfrm>
            <a:custGeom>
              <a:rect b="b" l="l" r="r" t="t"/>
              <a:pathLst>
                <a:path extrusionOk="0" h="1194897" w="1936045">
                  <a:moveTo>
                    <a:pt x="0" y="0"/>
                  </a:moveTo>
                  <a:lnTo>
                    <a:pt x="1936045" y="0"/>
                  </a:lnTo>
                  <a:lnTo>
                    <a:pt x="1936045" y="1194897"/>
                  </a:lnTo>
                  <a:lnTo>
                    <a:pt x="0" y="1194897"/>
                  </a:lnTo>
                  <a:close/>
                </a:path>
              </a:pathLst>
            </a:custGeom>
            <a:solidFill>
              <a:srgbClr val="CFFF73"/>
            </a:solidFill>
            <a:ln cap="sq" cmpd="sng" w="57150">
              <a:solidFill>
                <a:srgbClr val="000000"/>
              </a:solidFill>
              <a:prstDash val="solid"/>
              <a:miter lim="8000"/>
              <a:headEnd len="sm" w="sm" type="none"/>
              <a:tailEnd len="sm" w="sm" type="none"/>
            </a:ln>
          </p:spPr>
        </p:sp>
        <p:sp>
          <p:nvSpPr>
            <p:cNvPr id="382" name="Google Shape;382;p23"/>
            <p:cNvSpPr txBox="1"/>
            <p:nvPr/>
          </p:nvSpPr>
          <p:spPr>
            <a:xfrm>
              <a:off x="0" y="-38100"/>
              <a:ext cx="1936045" cy="123299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3"/>
          <p:cNvGrpSpPr/>
          <p:nvPr/>
        </p:nvGrpSpPr>
        <p:grpSpPr>
          <a:xfrm>
            <a:off x="8290714" y="461964"/>
            <a:ext cx="9363924" cy="9265101"/>
            <a:chOff x="0" y="-38100"/>
            <a:chExt cx="2466219" cy="2440191"/>
          </a:xfrm>
        </p:grpSpPr>
        <p:sp>
          <p:nvSpPr>
            <p:cNvPr id="384" name="Google Shape;384;p23"/>
            <p:cNvSpPr/>
            <p:nvPr/>
          </p:nvSpPr>
          <p:spPr>
            <a:xfrm>
              <a:off x="0" y="0"/>
              <a:ext cx="2466219" cy="2402091"/>
            </a:xfrm>
            <a:custGeom>
              <a:rect b="b" l="l" r="r" t="t"/>
              <a:pathLst>
                <a:path extrusionOk="0" h="2402091" w="2466219">
                  <a:moveTo>
                    <a:pt x="0" y="0"/>
                  </a:moveTo>
                  <a:lnTo>
                    <a:pt x="2466219" y="0"/>
                  </a:lnTo>
                  <a:lnTo>
                    <a:pt x="2466219" y="2402091"/>
                  </a:lnTo>
                  <a:lnTo>
                    <a:pt x="0" y="2402091"/>
                  </a:lnTo>
                  <a:close/>
                </a:path>
              </a:pathLst>
            </a:custGeom>
            <a:solidFill>
              <a:srgbClr val="41FC80"/>
            </a:solidFill>
            <a:ln cap="sq" cmpd="sng" w="57150">
              <a:solidFill>
                <a:srgbClr val="000000"/>
              </a:solidFill>
              <a:prstDash val="solid"/>
              <a:miter lim="8000"/>
              <a:headEnd len="sm" w="sm" type="none"/>
              <a:tailEnd len="sm" w="sm" type="none"/>
            </a:ln>
          </p:spPr>
        </p:sp>
        <p:sp>
          <p:nvSpPr>
            <p:cNvPr id="385" name="Google Shape;385;p23"/>
            <p:cNvSpPr txBox="1"/>
            <p:nvPr/>
          </p:nvSpPr>
          <p:spPr>
            <a:xfrm>
              <a:off x="0" y="-38100"/>
              <a:ext cx="2466219" cy="24401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6" name="Google Shape;386;p23"/>
          <p:cNvSpPr txBox="1"/>
          <p:nvPr/>
        </p:nvSpPr>
        <p:spPr>
          <a:xfrm>
            <a:off x="1143733" y="1303437"/>
            <a:ext cx="6254400" cy="33249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12000" u="none" cap="none" strike="noStrike">
                <a:solidFill>
                  <a:srgbClr val="000000"/>
                </a:solidFill>
                <a:latin typeface="Anton"/>
                <a:ea typeface="Anton"/>
                <a:cs typeface="Anton"/>
                <a:sym typeface="Anton"/>
              </a:rPr>
              <a:t>BUDGETING</a:t>
            </a:r>
            <a:endParaRPr/>
          </a:p>
          <a:p>
            <a:pPr indent="0" lvl="0" marL="0" marR="0" rtl="0" algn="ctr">
              <a:lnSpc>
                <a:spcPct val="90000"/>
              </a:lnSpc>
              <a:spcBef>
                <a:spcPts val="0"/>
              </a:spcBef>
              <a:spcAft>
                <a:spcPts val="0"/>
              </a:spcAft>
              <a:buNone/>
            </a:pPr>
            <a:r>
              <a:rPr b="0" i="0" lang="en-US" sz="12000" u="none" cap="none" strike="noStrike">
                <a:solidFill>
                  <a:srgbClr val="000000"/>
                </a:solidFill>
                <a:latin typeface="Anton"/>
                <a:ea typeface="Anton"/>
                <a:cs typeface="Anton"/>
                <a:sym typeface="Anton"/>
              </a:rPr>
              <a:t>BENEFITS</a:t>
            </a:r>
            <a:endParaRPr/>
          </a:p>
        </p:txBody>
      </p:sp>
      <p:sp>
        <p:nvSpPr>
          <p:cNvPr id="387" name="Google Shape;387;p23"/>
          <p:cNvSpPr txBox="1"/>
          <p:nvPr/>
        </p:nvSpPr>
        <p:spPr>
          <a:xfrm>
            <a:off x="8888806" y="1152435"/>
            <a:ext cx="8167740" cy="76327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Financial Control: Budgeting gives you control over your finances by allowing you to track income and expenses.</a:t>
            </a:r>
            <a:endParaRPr/>
          </a:p>
        </p:txBody>
      </p:sp>
      <p:sp>
        <p:nvSpPr>
          <p:cNvPr id="388" name="Google Shape;388;p23"/>
          <p:cNvSpPr txBox="1"/>
          <p:nvPr/>
        </p:nvSpPr>
        <p:spPr>
          <a:xfrm>
            <a:off x="8888806" y="2364529"/>
            <a:ext cx="8167740" cy="76327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Goal Achievement: helps you achieve financial goals, whether for saving, debt repayment, or an emergency fund.</a:t>
            </a:r>
            <a:endParaRPr/>
          </a:p>
        </p:txBody>
      </p:sp>
      <p:sp>
        <p:nvSpPr>
          <p:cNvPr id="389" name="Google Shape;389;p23"/>
          <p:cNvSpPr txBox="1"/>
          <p:nvPr/>
        </p:nvSpPr>
        <p:spPr>
          <a:xfrm>
            <a:off x="8888806" y="3575474"/>
            <a:ext cx="8167740" cy="76327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Debt Reduction: helps you allocate more funds toward paying down debt, reducing financial stress.</a:t>
            </a:r>
            <a:endParaRPr/>
          </a:p>
        </p:txBody>
      </p:sp>
      <p:sp>
        <p:nvSpPr>
          <p:cNvPr id="390" name="Google Shape;390;p23"/>
          <p:cNvSpPr txBox="1"/>
          <p:nvPr/>
        </p:nvSpPr>
        <p:spPr>
          <a:xfrm>
            <a:off x="8888806" y="4786419"/>
            <a:ext cx="8167740" cy="1153795"/>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Spending Awareness: increases awareness of where your money goes, helping you identify unnecessary expenses and cut back.</a:t>
            </a:r>
            <a:endParaRPr/>
          </a:p>
        </p:txBody>
      </p:sp>
      <p:sp>
        <p:nvSpPr>
          <p:cNvPr id="391" name="Google Shape;391;p23"/>
          <p:cNvSpPr txBox="1"/>
          <p:nvPr/>
        </p:nvSpPr>
        <p:spPr>
          <a:xfrm>
            <a:off x="8888806" y="6387889"/>
            <a:ext cx="8167740" cy="1153795"/>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Avoiding Overspending: By setting spending limits, it prevents overspending and ensures that your money is used wisely.</a:t>
            </a:r>
            <a:endParaRPr/>
          </a:p>
        </p:txBody>
      </p:sp>
      <p:sp>
        <p:nvSpPr>
          <p:cNvPr id="392" name="Google Shape;392;p23"/>
          <p:cNvSpPr txBox="1"/>
          <p:nvPr/>
        </p:nvSpPr>
        <p:spPr>
          <a:xfrm>
            <a:off x="8888806" y="7989359"/>
            <a:ext cx="8167740" cy="1153795"/>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000000"/>
                </a:solidFill>
                <a:latin typeface="Arial"/>
                <a:ea typeface="Arial"/>
                <a:cs typeface="Arial"/>
                <a:sym typeface="Arial"/>
              </a:rPr>
              <a:t>Long-Term Financial Health: Consistent budgeting promotes long-term financial stability and helps you build wealth over time.</a:t>
            </a:r>
            <a:endParaRPr/>
          </a:p>
        </p:txBody>
      </p:sp>
      <p:sp>
        <p:nvSpPr>
          <p:cNvPr id="393" name="Google Shape;393;p23"/>
          <p:cNvSpPr/>
          <p:nvPr/>
        </p:nvSpPr>
        <p:spPr>
          <a:xfrm>
            <a:off x="595540" y="5429250"/>
            <a:ext cx="7350922" cy="4297814"/>
          </a:xfrm>
          <a:custGeom>
            <a:rect b="b" l="l" r="r" t="t"/>
            <a:pathLst>
              <a:path extrusionOk="0" h="665844" w="1138850">
                <a:moveTo>
                  <a:pt x="0" y="0"/>
                </a:moveTo>
                <a:lnTo>
                  <a:pt x="1138850" y="0"/>
                </a:lnTo>
                <a:lnTo>
                  <a:pt x="1138850" y="665844"/>
                </a:lnTo>
                <a:lnTo>
                  <a:pt x="0" y="665844"/>
                </a:lnTo>
                <a:close/>
              </a:path>
            </a:pathLst>
          </a:custGeom>
          <a:blipFill rotWithShape="1">
            <a:blip r:embed="rId3">
              <a:alphaModFix/>
            </a:blip>
            <a:stretch>
              <a:fillRect b="-6974" l="0" r="0" t="-6976"/>
            </a:stretch>
          </a:blipFill>
          <a:ln cap="sq" cmpd="sng" w="57150">
            <a:solidFill>
              <a:srgbClr val="000000"/>
            </a:solidFill>
            <a:prstDash val="solid"/>
            <a:miter lim="8000"/>
            <a:headEnd len="sm" w="sm" type="none"/>
            <a:tailEnd len="sm" w="sm" type="none"/>
          </a:ln>
        </p:spPr>
      </p:sp>
    </p:spTree>
  </p:cSld>
  <p:clrMapOvr>
    <a:masterClrMapping/>
  </p:clrMapOvr>
  <p:transition spd="med">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EFF"/>
        </a:solidFill>
      </p:bgPr>
    </p:bg>
    <p:spTree>
      <p:nvGrpSpPr>
        <p:cNvPr id="397" name="Shape 397"/>
        <p:cNvGrpSpPr/>
        <p:nvPr/>
      </p:nvGrpSpPr>
      <p:grpSpPr>
        <a:xfrm>
          <a:off x="0" y="0"/>
          <a:ext cx="0" cy="0"/>
          <a:chOff x="0" y="0"/>
          <a:chExt cx="0" cy="0"/>
        </a:xfrm>
      </p:grpSpPr>
      <p:pic>
        <p:nvPicPr>
          <p:cNvPr id="398" name="Google Shape;398;p24"/>
          <p:cNvPicPr preferRelativeResize="0"/>
          <p:nvPr/>
        </p:nvPicPr>
        <p:blipFill rotWithShape="1">
          <a:blip r:embed="rId3">
            <a:alphaModFix/>
          </a:blip>
          <a:srcRect b="0" l="0" r="0" t="0"/>
          <a:stretch/>
        </p:blipFill>
        <p:spPr>
          <a:xfrm>
            <a:off x="2163336" y="575889"/>
            <a:ext cx="10889746" cy="9181911"/>
          </a:xfrm>
          <a:prstGeom prst="rect">
            <a:avLst/>
          </a:prstGeom>
          <a:noFill/>
          <a:ln>
            <a:noFill/>
          </a:ln>
        </p:spPr>
      </p:pic>
      <p:grpSp>
        <p:nvGrpSpPr>
          <p:cNvPr id="399" name="Google Shape;399;p24"/>
          <p:cNvGrpSpPr/>
          <p:nvPr/>
        </p:nvGrpSpPr>
        <p:grpSpPr>
          <a:xfrm>
            <a:off x="566116" y="446305"/>
            <a:ext cx="2127151" cy="9280760"/>
            <a:chOff x="0" y="-38100"/>
            <a:chExt cx="505516" cy="2205567"/>
          </a:xfrm>
        </p:grpSpPr>
        <p:sp>
          <p:nvSpPr>
            <p:cNvPr id="400" name="Google Shape;400;p24"/>
            <p:cNvSpPr/>
            <p:nvPr/>
          </p:nvSpPr>
          <p:spPr>
            <a:xfrm>
              <a:off x="0" y="0"/>
              <a:ext cx="505516" cy="2167467"/>
            </a:xfrm>
            <a:custGeom>
              <a:rect b="b" l="l" r="r" t="t"/>
              <a:pathLst>
                <a:path extrusionOk="0" h="2167467" w="505516">
                  <a:moveTo>
                    <a:pt x="0" y="0"/>
                  </a:moveTo>
                  <a:lnTo>
                    <a:pt x="505516" y="0"/>
                  </a:lnTo>
                  <a:lnTo>
                    <a:pt x="505516" y="2167467"/>
                  </a:lnTo>
                  <a:lnTo>
                    <a:pt x="0" y="2167467"/>
                  </a:lnTo>
                  <a:close/>
                </a:path>
              </a:pathLst>
            </a:custGeom>
            <a:solidFill>
              <a:srgbClr val="41FC80"/>
            </a:solidFill>
            <a:ln cap="sq" cmpd="sng" w="57150">
              <a:solidFill>
                <a:srgbClr val="000000"/>
              </a:solidFill>
              <a:prstDash val="solid"/>
              <a:miter lim="8000"/>
              <a:headEnd len="sm" w="sm" type="none"/>
              <a:tailEnd len="sm" w="sm" type="none"/>
            </a:ln>
          </p:spPr>
        </p:sp>
        <p:sp>
          <p:nvSpPr>
            <p:cNvPr id="401" name="Google Shape;401;p24"/>
            <p:cNvSpPr txBox="1"/>
            <p:nvPr/>
          </p:nvSpPr>
          <p:spPr>
            <a:xfrm>
              <a:off x="0" y="-38100"/>
              <a:ext cx="505516" cy="22055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4"/>
          <p:cNvGrpSpPr/>
          <p:nvPr/>
        </p:nvGrpSpPr>
        <p:grpSpPr>
          <a:xfrm>
            <a:off x="12523151" y="461964"/>
            <a:ext cx="5131487" cy="9265101"/>
            <a:chOff x="0" y="-38100"/>
            <a:chExt cx="1351503" cy="2440191"/>
          </a:xfrm>
        </p:grpSpPr>
        <p:sp>
          <p:nvSpPr>
            <p:cNvPr id="403" name="Google Shape;403;p24"/>
            <p:cNvSpPr/>
            <p:nvPr/>
          </p:nvSpPr>
          <p:spPr>
            <a:xfrm>
              <a:off x="0" y="0"/>
              <a:ext cx="1351503" cy="2402091"/>
            </a:xfrm>
            <a:custGeom>
              <a:rect b="b" l="l" r="r" t="t"/>
              <a:pathLst>
                <a:path extrusionOk="0" h="2402091" w="1351503">
                  <a:moveTo>
                    <a:pt x="0" y="0"/>
                  </a:moveTo>
                  <a:lnTo>
                    <a:pt x="1351503" y="0"/>
                  </a:lnTo>
                  <a:lnTo>
                    <a:pt x="1351503" y="2402091"/>
                  </a:lnTo>
                  <a:lnTo>
                    <a:pt x="0" y="2402091"/>
                  </a:lnTo>
                  <a:close/>
                </a:path>
              </a:pathLst>
            </a:custGeom>
            <a:solidFill>
              <a:srgbClr val="F1B5DB"/>
            </a:solidFill>
            <a:ln cap="sq" cmpd="sng" w="57150">
              <a:solidFill>
                <a:srgbClr val="000000"/>
              </a:solidFill>
              <a:prstDash val="solid"/>
              <a:miter lim="8000"/>
              <a:headEnd len="sm" w="sm" type="none"/>
              <a:tailEnd len="sm" w="sm" type="none"/>
            </a:ln>
          </p:spPr>
        </p:sp>
        <p:sp>
          <p:nvSpPr>
            <p:cNvPr id="404" name="Google Shape;404;p24"/>
            <p:cNvSpPr txBox="1"/>
            <p:nvPr/>
          </p:nvSpPr>
          <p:spPr>
            <a:xfrm>
              <a:off x="0" y="-38100"/>
              <a:ext cx="1351503" cy="244019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24"/>
          <p:cNvSpPr/>
          <p:nvPr/>
        </p:nvSpPr>
        <p:spPr>
          <a:xfrm>
            <a:off x="6104305" y="3615377"/>
            <a:ext cx="2575169" cy="2575169"/>
          </a:xfrm>
          <a:custGeom>
            <a:rect b="b" l="l" r="r" t="t"/>
            <a:pathLst>
              <a:path extrusionOk="0" h="2575169" w="2575169">
                <a:moveTo>
                  <a:pt x="0" y="0"/>
                </a:moveTo>
                <a:lnTo>
                  <a:pt x="2575168" y="0"/>
                </a:lnTo>
                <a:lnTo>
                  <a:pt x="2575168" y="2575169"/>
                </a:lnTo>
                <a:lnTo>
                  <a:pt x="0" y="2575169"/>
                </a:lnTo>
                <a:lnTo>
                  <a:pt x="0" y="0"/>
                </a:lnTo>
                <a:close/>
              </a:path>
            </a:pathLst>
          </a:custGeom>
          <a:blipFill rotWithShape="1">
            <a:blip r:embed="rId4">
              <a:alphaModFix/>
            </a:blip>
            <a:stretch>
              <a:fillRect b="0" l="0" r="0" t="0"/>
            </a:stretch>
          </a:blipFill>
          <a:ln>
            <a:noFill/>
          </a:ln>
        </p:spPr>
      </p:sp>
      <p:sp>
        <p:nvSpPr>
          <p:cNvPr id="406" name="Google Shape;406;p24"/>
          <p:cNvSpPr txBox="1"/>
          <p:nvPr/>
        </p:nvSpPr>
        <p:spPr>
          <a:xfrm rot="-5400000">
            <a:off x="-2869968" y="4468580"/>
            <a:ext cx="9094568" cy="1422400"/>
          </a:xfrm>
          <a:prstGeom prst="rect">
            <a:avLst/>
          </a:prstGeom>
          <a:noFill/>
          <a:ln>
            <a:noFill/>
          </a:ln>
        </p:spPr>
        <p:txBody>
          <a:bodyPr anchorCtr="0" anchor="t" bIns="0" lIns="0" spcFirstLastPara="1" rIns="0" wrap="square" tIns="0">
            <a:spAutoFit/>
          </a:bodyPr>
          <a:lstStyle/>
          <a:p>
            <a:pPr indent="0" lvl="0" marL="0" marR="0" rtl="0" algn="ctr">
              <a:lnSpc>
                <a:spcPct val="110001"/>
              </a:lnSpc>
              <a:spcBef>
                <a:spcPts val="0"/>
              </a:spcBef>
              <a:spcAft>
                <a:spcPts val="0"/>
              </a:spcAft>
              <a:buNone/>
            </a:pPr>
            <a:r>
              <a:rPr b="0" i="0" lang="en-US" sz="9999" u="none" cap="none" strike="noStrike">
                <a:solidFill>
                  <a:srgbClr val="000000"/>
                </a:solidFill>
                <a:latin typeface="Anton"/>
                <a:ea typeface="Anton"/>
                <a:cs typeface="Anton"/>
                <a:sym typeface="Anton"/>
              </a:rPr>
              <a:t>BUDGET CHART</a:t>
            </a:r>
            <a:endParaRPr/>
          </a:p>
        </p:txBody>
      </p:sp>
      <p:sp>
        <p:nvSpPr>
          <p:cNvPr id="407" name="Google Shape;407;p24"/>
          <p:cNvSpPr txBox="1"/>
          <p:nvPr/>
        </p:nvSpPr>
        <p:spPr>
          <a:xfrm>
            <a:off x="13140300" y="1159889"/>
            <a:ext cx="3897300" cy="338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200" u="none" cap="none" strike="noStrike">
                <a:solidFill>
                  <a:srgbClr val="000000"/>
                </a:solidFill>
                <a:latin typeface="Poppins"/>
                <a:ea typeface="Poppins"/>
                <a:cs typeface="Poppins"/>
                <a:sym typeface="Poppins"/>
              </a:rPr>
              <a:t>HOUSING</a:t>
            </a:r>
            <a:endParaRPr b="1" sz="2200">
              <a:latin typeface="Poppins"/>
              <a:ea typeface="Poppins"/>
              <a:cs typeface="Poppins"/>
              <a:sym typeface="Poppins"/>
            </a:endParaRPr>
          </a:p>
        </p:txBody>
      </p:sp>
      <p:sp>
        <p:nvSpPr>
          <p:cNvPr id="408" name="Google Shape;408;p24"/>
          <p:cNvSpPr txBox="1"/>
          <p:nvPr/>
        </p:nvSpPr>
        <p:spPr>
          <a:xfrm>
            <a:off x="13140300" y="1633310"/>
            <a:ext cx="3897300" cy="59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800" u="none" cap="none" strike="noStrike">
                <a:solidFill>
                  <a:srgbClr val="000000"/>
                </a:solidFill>
                <a:latin typeface="Poppins"/>
                <a:ea typeface="Poppins"/>
                <a:cs typeface="Poppins"/>
                <a:sym typeface="Poppins"/>
              </a:rPr>
              <a:t>Rent or mortgage payments, utilities, and maintenance costs.</a:t>
            </a:r>
            <a:endParaRPr sz="1800">
              <a:latin typeface="Poppins"/>
              <a:ea typeface="Poppins"/>
              <a:cs typeface="Poppins"/>
              <a:sym typeface="Poppins"/>
            </a:endParaRPr>
          </a:p>
        </p:txBody>
      </p:sp>
      <p:sp>
        <p:nvSpPr>
          <p:cNvPr id="409" name="Google Shape;409;p24"/>
          <p:cNvSpPr txBox="1"/>
          <p:nvPr/>
        </p:nvSpPr>
        <p:spPr>
          <a:xfrm>
            <a:off x="13140300" y="2814399"/>
            <a:ext cx="3897300" cy="338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200" u="none" cap="none" strike="noStrike">
                <a:solidFill>
                  <a:srgbClr val="000000"/>
                </a:solidFill>
                <a:latin typeface="Poppins"/>
                <a:ea typeface="Poppins"/>
                <a:cs typeface="Poppins"/>
                <a:sym typeface="Poppins"/>
              </a:rPr>
              <a:t>TRANSPORTATION</a:t>
            </a:r>
            <a:endParaRPr b="1" sz="2200">
              <a:latin typeface="Poppins"/>
              <a:ea typeface="Poppins"/>
              <a:cs typeface="Poppins"/>
              <a:sym typeface="Poppins"/>
            </a:endParaRPr>
          </a:p>
        </p:txBody>
      </p:sp>
      <p:sp>
        <p:nvSpPr>
          <p:cNvPr id="410" name="Google Shape;410;p24"/>
          <p:cNvSpPr txBox="1"/>
          <p:nvPr/>
        </p:nvSpPr>
        <p:spPr>
          <a:xfrm>
            <a:off x="13140300" y="3274775"/>
            <a:ext cx="3897300" cy="59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800" u="none" cap="none" strike="noStrike">
                <a:solidFill>
                  <a:srgbClr val="000000"/>
                </a:solidFill>
                <a:latin typeface="Poppins"/>
                <a:ea typeface="Poppins"/>
                <a:cs typeface="Poppins"/>
                <a:sym typeface="Poppins"/>
              </a:rPr>
              <a:t>Car payments, fuel, and public transportation fees.</a:t>
            </a:r>
            <a:endParaRPr sz="1800">
              <a:latin typeface="Poppins"/>
              <a:ea typeface="Poppins"/>
              <a:cs typeface="Poppins"/>
              <a:sym typeface="Poppins"/>
            </a:endParaRPr>
          </a:p>
        </p:txBody>
      </p:sp>
      <p:sp>
        <p:nvSpPr>
          <p:cNvPr id="411" name="Google Shape;411;p24"/>
          <p:cNvSpPr txBox="1"/>
          <p:nvPr/>
        </p:nvSpPr>
        <p:spPr>
          <a:xfrm>
            <a:off x="13140300" y="4541946"/>
            <a:ext cx="3897300" cy="338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200" u="none" cap="none" strike="noStrike">
                <a:solidFill>
                  <a:srgbClr val="000000"/>
                </a:solidFill>
                <a:latin typeface="Poppins"/>
                <a:ea typeface="Poppins"/>
                <a:cs typeface="Poppins"/>
                <a:sym typeface="Poppins"/>
              </a:rPr>
              <a:t>FOOD</a:t>
            </a:r>
            <a:endParaRPr b="1" sz="2200">
              <a:latin typeface="Poppins"/>
              <a:ea typeface="Poppins"/>
              <a:cs typeface="Poppins"/>
              <a:sym typeface="Poppins"/>
            </a:endParaRPr>
          </a:p>
        </p:txBody>
      </p:sp>
      <p:sp>
        <p:nvSpPr>
          <p:cNvPr id="412" name="Google Shape;412;p24"/>
          <p:cNvSpPr txBox="1"/>
          <p:nvPr/>
        </p:nvSpPr>
        <p:spPr>
          <a:xfrm>
            <a:off x="13140300" y="5002321"/>
            <a:ext cx="3897300" cy="277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800" u="none" cap="none" strike="noStrike">
                <a:solidFill>
                  <a:srgbClr val="000000"/>
                </a:solidFill>
                <a:latin typeface="Poppins"/>
                <a:ea typeface="Poppins"/>
                <a:cs typeface="Poppins"/>
                <a:sym typeface="Poppins"/>
              </a:rPr>
              <a:t>Groceries, dining out, and snacks.</a:t>
            </a:r>
            <a:endParaRPr sz="1800">
              <a:latin typeface="Poppins"/>
              <a:ea typeface="Poppins"/>
              <a:cs typeface="Poppins"/>
              <a:sym typeface="Poppins"/>
            </a:endParaRPr>
          </a:p>
        </p:txBody>
      </p:sp>
      <p:sp>
        <p:nvSpPr>
          <p:cNvPr id="413" name="Google Shape;413;p24"/>
          <p:cNvSpPr txBox="1"/>
          <p:nvPr/>
        </p:nvSpPr>
        <p:spPr>
          <a:xfrm>
            <a:off x="13140300" y="6265971"/>
            <a:ext cx="3897300" cy="338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200" u="none" cap="none" strike="noStrike">
                <a:solidFill>
                  <a:srgbClr val="000000"/>
                </a:solidFill>
                <a:latin typeface="Poppins"/>
                <a:ea typeface="Poppins"/>
                <a:cs typeface="Poppins"/>
                <a:sym typeface="Poppins"/>
              </a:rPr>
              <a:t>HEALTHCARE</a:t>
            </a:r>
            <a:endParaRPr b="1" sz="2200">
              <a:latin typeface="Poppins"/>
              <a:ea typeface="Poppins"/>
              <a:cs typeface="Poppins"/>
              <a:sym typeface="Poppins"/>
            </a:endParaRPr>
          </a:p>
        </p:txBody>
      </p:sp>
      <p:sp>
        <p:nvSpPr>
          <p:cNvPr id="414" name="Google Shape;414;p24"/>
          <p:cNvSpPr txBox="1"/>
          <p:nvPr/>
        </p:nvSpPr>
        <p:spPr>
          <a:xfrm>
            <a:off x="13140300" y="6726346"/>
            <a:ext cx="3897300" cy="59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800" u="none" cap="none" strike="noStrike">
                <a:solidFill>
                  <a:srgbClr val="000000"/>
                </a:solidFill>
                <a:latin typeface="Poppins"/>
                <a:ea typeface="Poppins"/>
                <a:cs typeface="Poppins"/>
                <a:sym typeface="Poppins"/>
              </a:rPr>
              <a:t>Health insurance premiums, doctor visits, and medications.</a:t>
            </a:r>
            <a:endParaRPr sz="1800">
              <a:latin typeface="Poppins"/>
              <a:ea typeface="Poppins"/>
              <a:cs typeface="Poppins"/>
              <a:sym typeface="Poppins"/>
            </a:endParaRPr>
          </a:p>
        </p:txBody>
      </p:sp>
      <p:sp>
        <p:nvSpPr>
          <p:cNvPr id="415" name="Google Shape;415;p24"/>
          <p:cNvSpPr txBox="1"/>
          <p:nvPr/>
        </p:nvSpPr>
        <p:spPr>
          <a:xfrm>
            <a:off x="13140300" y="7989996"/>
            <a:ext cx="3897300" cy="3387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1" i="0" lang="en-US" sz="2200" u="none" cap="none" strike="noStrike">
                <a:solidFill>
                  <a:srgbClr val="000000"/>
                </a:solidFill>
                <a:latin typeface="Poppins"/>
                <a:ea typeface="Poppins"/>
                <a:cs typeface="Poppins"/>
                <a:sym typeface="Poppins"/>
              </a:rPr>
              <a:t>DEBT REPAYMENT</a:t>
            </a:r>
            <a:endParaRPr b="1" sz="2200">
              <a:latin typeface="Poppins"/>
              <a:ea typeface="Poppins"/>
              <a:cs typeface="Poppins"/>
              <a:sym typeface="Poppins"/>
            </a:endParaRPr>
          </a:p>
        </p:txBody>
      </p:sp>
      <p:sp>
        <p:nvSpPr>
          <p:cNvPr id="416" name="Google Shape;416;p24"/>
          <p:cNvSpPr txBox="1"/>
          <p:nvPr/>
        </p:nvSpPr>
        <p:spPr>
          <a:xfrm>
            <a:off x="13140300" y="8450371"/>
            <a:ext cx="3897300" cy="5958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i="0" lang="en-US" sz="1800" u="none" cap="none" strike="noStrike">
                <a:solidFill>
                  <a:srgbClr val="000000"/>
                </a:solidFill>
                <a:latin typeface="Poppins"/>
                <a:ea typeface="Poppins"/>
                <a:cs typeface="Poppins"/>
                <a:sym typeface="Poppins"/>
              </a:rPr>
              <a:t>Credit card payments, student loans, and personal loans.</a:t>
            </a:r>
            <a:endParaRPr sz="1800">
              <a:latin typeface="Poppins"/>
              <a:ea typeface="Poppins"/>
              <a:cs typeface="Poppins"/>
              <a:sym typeface="Poppins"/>
            </a:endParaRPr>
          </a:p>
        </p:txBody>
      </p:sp>
    </p:spTree>
  </p:cSld>
  <p:clrMapOvr>
    <a:masterClrMapping/>
  </p:clrMapOvr>
  <p:transition spd="med">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