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10287000" cx="18288000"/>
  <p:notesSz cx="6858000" cy="9144000"/>
  <p:embeddedFontLst>
    <p:embeddedFont>
      <p:font typeface="Bebas Neue"/>
      <p:regular r:id="rId26"/>
    </p:embeddedFont>
    <p:embeddedFont>
      <p:font typeface="Assistant"/>
      <p:regular r:id="rId27"/>
      <p:bold r:id="rId28"/>
    </p:embeddedFont>
    <p:embeddedFont>
      <p:font typeface="Assistant ExtraBold"/>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77C5F0-A041-4DE7-A832-327625B4912D}">
  <a:tblStyle styleId="{E377C5F0-A041-4DE7-A832-327625B4912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ebasNeue-regular.fntdata"/><Relationship Id="rId25" Type="http://schemas.openxmlformats.org/officeDocument/2006/relationships/slide" Target="slides/slide19.xml"/><Relationship Id="rId28" Type="http://schemas.openxmlformats.org/officeDocument/2006/relationships/font" Target="fonts/Assistant-bold.fntdata"/><Relationship Id="rId27" Type="http://schemas.openxmlformats.org/officeDocument/2006/relationships/font" Target="fonts/Assistan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ssistantExtraBold-bold.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grpSp>
        <p:nvGrpSpPr>
          <p:cNvPr id="10" name="Google Shape;10;p3"/>
          <p:cNvGrpSpPr/>
          <p:nvPr/>
        </p:nvGrpSpPr>
        <p:grpSpPr>
          <a:xfrm>
            <a:off x="0" y="3267867"/>
            <a:ext cx="13346524" cy="5879903"/>
            <a:chOff x="0" y="-38100"/>
            <a:chExt cx="3086187" cy="1359641"/>
          </a:xfrm>
        </p:grpSpPr>
        <p:sp>
          <p:nvSpPr>
            <p:cNvPr id="11" name="Google Shape;11;p3"/>
            <p:cNvSpPr/>
            <p:nvPr/>
          </p:nvSpPr>
          <p:spPr>
            <a:xfrm>
              <a:off x="0" y="0"/>
              <a:ext cx="3086187" cy="1321541"/>
            </a:xfrm>
            <a:custGeom>
              <a:rect b="b" l="l" r="r" t="t"/>
              <a:pathLst>
                <a:path extrusionOk="0" h="1321541" w="3086187">
                  <a:moveTo>
                    <a:pt x="0" y="0"/>
                  </a:moveTo>
                  <a:lnTo>
                    <a:pt x="3086187" y="0"/>
                  </a:lnTo>
                  <a:lnTo>
                    <a:pt x="3086187" y="1321541"/>
                  </a:lnTo>
                  <a:lnTo>
                    <a:pt x="0" y="1321541"/>
                  </a:lnTo>
                  <a:close/>
                </a:path>
              </a:pathLst>
            </a:custGeom>
            <a:gradFill>
              <a:gsLst>
                <a:gs pos="0">
                  <a:srgbClr val="444548"/>
                </a:gs>
                <a:gs pos="100000">
                  <a:srgbClr val="FFFFFF">
                    <a:alpha val="0"/>
                  </a:srgbClr>
                </a:gs>
              </a:gsLst>
              <a:lin ang="0" scaled="0"/>
            </a:gradFill>
            <a:ln>
              <a:noFill/>
            </a:ln>
          </p:spPr>
        </p:sp>
        <p:sp>
          <p:nvSpPr>
            <p:cNvPr id="12" name="Google Shape;12;p3"/>
            <p:cNvSpPr txBox="1"/>
            <p:nvPr/>
          </p:nvSpPr>
          <p:spPr>
            <a:xfrm>
              <a:off x="0" y="-38100"/>
              <a:ext cx="3086100" cy="1359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 name="Google Shape;13;p3"/>
          <p:cNvSpPr txBox="1"/>
          <p:nvPr>
            <p:ph type="title"/>
          </p:nvPr>
        </p:nvSpPr>
        <p:spPr>
          <a:xfrm>
            <a:off x="1128275" y="4499125"/>
            <a:ext cx="14711400" cy="3261900"/>
          </a:xfrm>
          <a:prstGeom prst="rect">
            <a:avLst/>
          </a:prstGeom>
        </p:spPr>
        <p:txBody>
          <a:bodyPr anchorCtr="0" anchor="t" bIns="45700" lIns="91425" spcFirstLastPara="1" rIns="91425" wrap="square" tIns="45700">
            <a:normAutofit/>
          </a:bodyPr>
          <a:lstStyle>
            <a:lvl1pPr lvl="0" rtl="0" algn="l">
              <a:spcBef>
                <a:spcPts val="0"/>
              </a:spcBef>
              <a:spcAft>
                <a:spcPts val="0"/>
              </a:spcAft>
              <a:buSzPts val="22750"/>
              <a:buNone/>
              <a:defRPr sz="22750"/>
            </a:lvl1pPr>
            <a:lvl2pPr lvl="1" rtl="0">
              <a:spcBef>
                <a:spcPts val="0"/>
              </a:spcBef>
              <a:spcAft>
                <a:spcPts val="0"/>
              </a:spcAft>
              <a:buClr>
                <a:srgbClr val="FFFFFF"/>
              </a:buClr>
              <a:buSzPts val="22750"/>
              <a:buNone/>
              <a:defRPr sz="22750">
                <a:solidFill>
                  <a:srgbClr val="FFFFFF"/>
                </a:solidFill>
              </a:defRPr>
            </a:lvl2pPr>
            <a:lvl3pPr lvl="2" rtl="0">
              <a:spcBef>
                <a:spcPts val="0"/>
              </a:spcBef>
              <a:spcAft>
                <a:spcPts val="0"/>
              </a:spcAft>
              <a:buClr>
                <a:srgbClr val="FFFFFF"/>
              </a:buClr>
              <a:buSzPts val="22750"/>
              <a:buNone/>
              <a:defRPr sz="22750">
                <a:solidFill>
                  <a:srgbClr val="FFFFFF"/>
                </a:solidFill>
              </a:defRPr>
            </a:lvl3pPr>
            <a:lvl4pPr lvl="3" rtl="0">
              <a:spcBef>
                <a:spcPts val="0"/>
              </a:spcBef>
              <a:spcAft>
                <a:spcPts val="0"/>
              </a:spcAft>
              <a:buClr>
                <a:srgbClr val="FFFFFF"/>
              </a:buClr>
              <a:buSzPts val="22750"/>
              <a:buNone/>
              <a:defRPr sz="22750">
                <a:solidFill>
                  <a:srgbClr val="FFFFFF"/>
                </a:solidFill>
              </a:defRPr>
            </a:lvl4pPr>
            <a:lvl5pPr lvl="4" rtl="0">
              <a:spcBef>
                <a:spcPts val="0"/>
              </a:spcBef>
              <a:spcAft>
                <a:spcPts val="0"/>
              </a:spcAft>
              <a:buClr>
                <a:srgbClr val="FFFFFF"/>
              </a:buClr>
              <a:buSzPts val="22750"/>
              <a:buNone/>
              <a:defRPr sz="22750">
                <a:solidFill>
                  <a:srgbClr val="FFFFFF"/>
                </a:solidFill>
              </a:defRPr>
            </a:lvl5pPr>
            <a:lvl6pPr lvl="5" rtl="0">
              <a:spcBef>
                <a:spcPts val="0"/>
              </a:spcBef>
              <a:spcAft>
                <a:spcPts val="0"/>
              </a:spcAft>
              <a:buClr>
                <a:srgbClr val="FFFFFF"/>
              </a:buClr>
              <a:buSzPts val="22750"/>
              <a:buNone/>
              <a:defRPr sz="22750">
                <a:solidFill>
                  <a:srgbClr val="FFFFFF"/>
                </a:solidFill>
              </a:defRPr>
            </a:lvl6pPr>
            <a:lvl7pPr lvl="6" rtl="0">
              <a:spcBef>
                <a:spcPts val="0"/>
              </a:spcBef>
              <a:spcAft>
                <a:spcPts val="0"/>
              </a:spcAft>
              <a:buClr>
                <a:srgbClr val="FFFFFF"/>
              </a:buClr>
              <a:buSzPts val="22750"/>
              <a:buNone/>
              <a:defRPr sz="22750">
                <a:solidFill>
                  <a:srgbClr val="FFFFFF"/>
                </a:solidFill>
              </a:defRPr>
            </a:lvl7pPr>
            <a:lvl8pPr lvl="7" rtl="0">
              <a:spcBef>
                <a:spcPts val="0"/>
              </a:spcBef>
              <a:spcAft>
                <a:spcPts val="0"/>
              </a:spcAft>
              <a:buClr>
                <a:srgbClr val="FFFFFF"/>
              </a:buClr>
              <a:buSzPts val="22750"/>
              <a:buNone/>
              <a:defRPr sz="22750">
                <a:solidFill>
                  <a:srgbClr val="FFFFFF"/>
                </a:solidFill>
              </a:defRPr>
            </a:lvl8pPr>
            <a:lvl9pPr lvl="8" rtl="0">
              <a:spcBef>
                <a:spcPts val="0"/>
              </a:spcBef>
              <a:spcAft>
                <a:spcPts val="0"/>
              </a:spcAft>
              <a:buClr>
                <a:srgbClr val="FFFFFF"/>
              </a:buClr>
              <a:buSzPts val="22750"/>
              <a:buNone/>
              <a:defRPr sz="22750">
                <a:solidFill>
                  <a:srgbClr val="FFFFFF"/>
                </a:solidFill>
              </a:defRPr>
            </a:lvl9pPr>
          </a:lstStyle>
          <a:p/>
        </p:txBody>
      </p:sp>
      <p:cxnSp>
        <p:nvCxnSpPr>
          <p:cNvPr id="14" name="Google Shape;14;p3"/>
          <p:cNvCxnSpPr/>
          <p:nvPr/>
        </p:nvCxnSpPr>
        <p:spPr>
          <a:xfrm>
            <a:off x="0" y="3211053"/>
            <a:ext cx="13346700" cy="0"/>
          </a:xfrm>
          <a:prstGeom prst="straightConnector1">
            <a:avLst/>
          </a:prstGeom>
          <a:noFill/>
          <a:ln cap="flat" cmpd="sng" w="38100">
            <a:solidFill>
              <a:srgbClr val="FFFFFF"/>
            </a:solidFill>
            <a:prstDash val="solid"/>
            <a:round/>
            <a:headEnd len="sm" w="sm" type="none"/>
            <a:tailEnd len="sm" w="sm" type="none"/>
          </a:ln>
        </p:spPr>
      </p:cxnSp>
      <p:cxnSp>
        <p:nvCxnSpPr>
          <p:cNvPr id="15" name="Google Shape;15;p3"/>
          <p:cNvCxnSpPr/>
          <p:nvPr/>
        </p:nvCxnSpPr>
        <p:spPr>
          <a:xfrm>
            <a:off x="0" y="9369368"/>
            <a:ext cx="13346700" cy="0"/>
          </a:xfrm>
          <a:prstGeom prst="straightConnector1">
            <a:avLst/>
          </a:prstGeom>
          <a:noFill/>
          <a:ln cap="flat" cmpd="sng" w="38100">
            <a:solidFill>
              <a:srgbClr val="FFFFFF"/>
            </a:solidFill>
            <a:prstDash val="solid"/>
            <a:round/>
            <a:headEnd len="sm" w="sm" type="none"/>
            <a:tailEnd len="sm" w="sm" type="none"/>
          </a:ln>
        </p:spPr>
      </p:cxnSp>
      <p:sp>
        <p:nvSpPr>
          <p:cNvPr id="16" name="Google Shape;16;p3"/>
          <p:cNvSpPr txBox="1"/>
          <p:nvPr>
            <p:ph idx="2" type="title"/>
          </p:nvPr>
        </p:nvSpPr>
        <p:spPr>
          <a:xfrm>
            <a:off x="1128275" y="3439594"/>
            <a:ext cx="17215500" cy="1622700"/>
          </a:xfrm>
          <a:prstGeom prst="rect">
            <a:avLst/>
          </a:prstGeom>
        </p:spPr>
        <p:txBody>
          <a:bodyPr anchorCtr="0" anchor="t" bIns="45700" lIns="91425" spcFirstLastPara="1" rIns="91425" wrap="square" tIns="45700">
            <a:normAutofit/>
          </a:bodyPr>
          <a:lstStyle>
            <a:lvl1pPr lvl="0" algn="l">
              <a:spcBef>
                <a:spcPts val="0"/>
              </a:spcBef>
              <a:spcAft>
                <a:spcPts val="0"/>
              </a:spcAft>
              <a:buClr>
                <a:srgbClr val="1E9DE5"/>
              </a:buClr>
              <a:buSzPts val="10800"/>
              <a:buNone/>
              <a:defRPr sz="10800">
                <a:solidFill>
                  <a:srgbClr val="1E9DE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128275" y="7761100"/>
            <a:ext cx="9913200" cy="811500"/>
          </a:xfrm>
          <a:prstGeom prst="rect">
            <a:avLst/>
          </a:prstGeom>
        </p:spPr>
        <p:txBody>
          <a:bodyPr anchorCtr="0" anchor="t" bIns="45700" lIns="91425" spcFirstLastPara="1" rIns="91425" wrap="square" tIns="45700">
            <a:normAutofit/>
          </a:bodyPr>
          <a:lstStyle>
            <a:lvl1pPr lvl="0" algn="l">
              <a:spcBef>
                <a:spcPts val="640"/>
              </a:spcBef>
              <a:spcAft>
                <a:spcPts val="0"/>
              </a:spcAft>
              <a:buSzPts val="3450"/>
              <a:buNone/>
              <a:defRPr sz="345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8" name="Shape 18"/>
        <p:cNvGrpSpPr/>
        <p:nvPr/>
      </p:nvGrpSpPr>
      <p:grpSpPr>
        <a:xfrm>
          <a:off x="0" y="0"/>
          <a:ext cx="0" cy="0"/>
          <a:chOff x="0" y="0"/>
          <a:chExt cx="0" cy="0"/>
        </a:xfrm>
      </p:grpSpPr>
      <p:sp>
        <p:nvSpPr>
          <p:cNvPr id="19" name="Google Shape;19;p4"/>
          <p:cNvSpPr txBox="1"/>
          <p:nvPr>
            <p:ph type="title"/>
          </p:nvPr>
        </p:nvSpPr>
        <p:spPr>
          <a:xfrm>
            <a:off x="1392725" y="635525"/>
            <a:ext cx="7461900" cy="2114100"/>
          </a:xfrm>
          <a:prstGeom prst="rect">
            <a:avLst/>
          </a:prstGeom>
        </p:spPr>
        <p:txBody>
          <a:bodyPr anchorCtr="0" anchor="t" bIns="45700" lIns="91425" spcFirstLastPara="1" rIns="91425" wrap="square" tIns="45700">
            <a:normAutofit/>
          </a:bodyPr>
          <a:lstStyle>
            <a:lvl1pPr lvl="0" algn="l">
              <a:spcBef>
                <a:spcPts val="0"/>
              </a:spcBef>
              <a:spcAft>
                <a:spcPts val="0"/>
              </a:spcAft>
              <a:buSzPts val="16450"/>
              <a:buNone/>
              <a:defRPr sz="164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0" name="Google Shape;20;p4"/>
          <p:cNvCxnSpPr/>
          <p:nvPr/>
        </p:nvCxnSpPr>
        <p:spPr>
          <a:xfrm>
            <a:off x="0" y="9932365"/>
            <a:ext cx="9498600" cy="0"/>
          </a:xfrm>
          <a:prstGeom prst="straightConnector1">
            <a:avLst/>
          </a:prstGeom>
          <a:noFill/>
          <a:ln cap="flat" cmpd="sng" w="38100">
            <a:solidFill>
              <a:srgbClr val="FFFFFF"/>
            </a:solidFill>
            <a:prstDash val="solid"/>
            <a:round/>
            <a:headEnd len="sm" w="sm" type="none"/>
            <a:tailEnd len="sm" w="sm" type="none"/>
          </a:ln>
        </p:spPr>
      </p:cxnSp>
      <p:cxnSp>
        <p:nvCxnSpPr>
          <p:cNvPr id="21" name="Google Shape;21;p4"/>
          <p:cNvCxnSpPr/>
          <p:nvPr/>
        </p:nvCxnSpPr>
        <p:spPr>
          <a:xfrm>
            <a:off x="0" y="354635"/>
            <a:ext cx="9498600" cy="0"/>
          </a:xfrm>
          <a:prstGeom prst="straightConnector1">
            <a:avLst/>
          </a:prstGeom>
          <a:noFill/>
          <a:ln cap="flat" cmpd="sng" w="38100">
            <a:solidFill>
              <a:srgbClr val="FFFFFF"/>
            </a:solidFill>
            <a:prstDash val="solid"/>
            <a:round/>
            <a:headEnd len="sm" w="sm" type="none"/>
            <a:tailEnd len="sm" w="sm" type="none"/>
          </a:ln>
        </p:spPr>
      </p:cxnSp>
      <p:grpSp>
        <p:nvGrpSpPr>
          <p:cNvPr id="22" name="Google Shape;22;p4"/>
          <p:cNvGrpSpPr/>
          <p:nvPr/>
        </p:nvGrpSpPr>
        <p:grpSpPr>
          <a:xfrm>
            <a:off x="1592829" y="3326876"/>
            <a:ext cx="1289518" cy="1434180"/>
            <a:chOff x="0" y="-38100"/>
            <a:chExt cx="339624" cy="377724"/>
          </a:xfrm>
        </p:grpSpPr>
        <p:sp>
          <p:nvSpPr>
            <p:cNvPr id="23" name="Google Shape;23;p4"/>
            <p:cNvSpPr/>
            <p:nvPr/>
          </p:nvSpPr>
          <p:spPr>
            <a:xfrm>
              <a:off x="0" y="0"/>
              <a:ext cx="339624" cy="339624"/>
            </a:xfrm>
            <a:custGeom>
              <a:rect b="b" l="l" r="r" t="t"/>
              <a:pathLst>
                <a:path extrusionOk="0" h="339624" w="339624">
                  <a:moveTo>
                    <a:pt x="0" y="0"/>
                  </a:moveTo>
                  <a:lnTo>
                    <a:pt x="339624" y="0"/>
                  </a:lnTo>
                  <a:lnTo>
                    <a:pt x="339624" y="339624"/>
                  </a:lnTo>
                  <a:lnTo>
                    <a:pt x="0" y="339624"/>
                  </a:lnTo>
                  <a:close/>
                </a:path>
              </a:pathLst>
            </a:custGeom>
            <a:solidFill>
              <a:srgbClr val="1E9DE5"/>
            </a:solidFill>
            <a:ln>
              <a:noFill/>
            </a:ln>
          </p:spPr>
        </p:sp>
        <p:sp>
          <p:nvSpPr>
            <p:cNvPr id="24" name="Google Shape;24;p4"/>
            <p:cNvSpPr txBox="1"/>
            <p:nvPr/>
          </p:nvSpPr>
          <p:spPr>
            <a:xfrm>
              <a:off x="0" y="-38100"/>
              <a:ext cx="3396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 name="Google Shape;25;p4"/>
          <p:cNvGrpSpPr/>
          <p:nvPr/>
        </p:nvGrpSpPr>
        <p:grpSpPr>
          <a:xfrm>
            <a:off x="1477748" y="3212849"/>
            <a:ext cx="1519683" cy="1664345"/>
            <a:chOff x="0" y="-38100"/>
            <a:chExt cx="400243" cy="438343"/>
          </a:xfrm>
        </p:grpSpPr>
        <p:sp>
          <p:nvSpPr>
            <p:cNvPr id="26" name="Google Shape;26;p4"/>
            <p:cNvSpPr/>
            <p:nvPr/>
          </p:nvSpPr>
          <p:spPr>
            <a:xfrm>
              <a:off x="0" y="0"/>
              <a:ext cx="400243" cy="400243"/>
            </a:xfrm>
            <a:custGeom>
              <a:rect b="b" l="l" r="r" t="t"/>
              <a:pathLst>
                <a:path extrusionOk="0" h="400243" w="400243">
                  <a:moveTo>
                    <a:pt x="0" y="0"/>
                  </a:moveTo>
                  <a:lnTo>
                    <a:pt x="400243" y="0"/>
                  </a:lnTo>
                  <a:lnTo>
                    <a:pt x="400243" y="400243"/>
                  </a:lnTo>
                  <a:lnTo>
                    <a:pt x="0" y="400243"/>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27" name="Google Shape;27;p4"/>
            <p:cNvSpPr txBox="1"/>
            <p:nvPr/>
          </p:nvSpPr>
          <p:spPr>
            <a:xfrm>
              <a:off x="0" y="-38100"/>
              <a:ext cx="400200" cy="43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 name="Google Shape;28;p4"/>
          <p:cNvGrpSpPr/>
          <p:nvPr/>
        </p:nvGrpSpPr>
        <p:grpSpPr>
          <a:xfrm>
            <a:off x="1477748" y="5340558"/>
            <a:ext cx="1519683" cy="1664345"/>
            <a:chOff x="0" y="-38100"/>
            <a:chExt cx="400243" cy="438343"/>
          </a:xfrm>
        </p:grpSpPr>
        <p:sp>
          <p:nvSpPr>
            <p:cNvPr id="29" name="Google Shape;29;p4"/>
            <p:cNvSpPr/>
            <p:nvPr/>
          </p:nvSpPr>
          <p:spPr>
            <a:xfrm>
              <a:off x="0" y="0"/>
              <a:ext cx="400243" cy="400243"/>
            </a:xfrm>
            <a:custGeom>
              <a:rect b="b" l="l" r="r" t="t"/>
              <a:pathLst>
                <a:path extrusionOk="0" h="400243" w="400243">
                  <a:moveTo>
                    <a:pt x="0" y="0"/>
                  </a:moveTo>
                  <a:lnTo>
                    <a:pt x="400243" y="0"/>
                  </a:lnTo>
                  <a:lnTo>
                    <a:pt x="400243" y="400243"/>
                  </a:lnTo>
                  <a:lnTo>
                    <a:pt x="0" y="400243"/>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0" name="Google Shape;30;p4"/>
            <p:cNvSpPr txBox="1"/>
            <p:nvPr/>
          </p:nvSpPr>
          <p:spPr>
            <a:xfrm>
              <a:off x="0" y="-38100"/>
              <a:ext cx="400200" cy="43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 name="Google Shape;31;p4"/>
          <p:cNvGrpSpPr/>
          <p:nvPr/>
        </p:nvGrpSpPr>
        <p:grpSpPr>
          <a:xfrm>
            <a:off x="1592829" y="5455639"/>
            <a:ext cx="1289518" cy="1434180"/>
            <a:chOff x="0" y="-38100"/>
            <a:chExt cx="339624" cy="377724"/>
          </a:xfrm>
        </p:grpSpPr>
        <p:sp>
          <p:nvSpPr>
            <p:cNvPr id="32" name="Google Shape;32;p4"/>
            <p:cNvSpPr/>
            <p:nvPr/>
          </p:nvSpPr>
          <p:spPr>
            <a:xfrm>
              <a:off x="0" y="0"/>
              <a:ext cx="339624" cy="339624"/>
            </a:xfrm>
            <a:custGeom>
              <a:rect b="b" l="l" r="r" t="t"/>
              <a:pathLst>
                <a:path extrusionOk="0" h="339624" w="339624">
                  <a:moveTo>
                    <a:pt x="0" y="0"/>
                  </a:moveTo>
                  <a:lnTo>
                    <a:pt x="339624" y="0"/>
                  </a:lnTo>
                  <a:lnTo>
                    <a:pt x="339624" y="339624"/>
                  </a:lnTo>
                  <a:lnTo>
                    <a:pt x="0" y="339624"/>
                  </a:lnTo>
                  <a:close/>
                </a:path>
              </a:pathLst>
            </a:custGeom>
            <a:solidFill>
              <a:srgbClr val="1E9DE5"/>
            </a:solidFill>
            <a:ln>
              <a:noFill/>
            </a:ln>
          </p:spPr>
        </p:sp>
        <p:sp>
          <p:nvSpPr>
            <p:cNvPr id="33" name="Google Shape;33;p4"/>
            <p:cNvSpPr txBox="1"/>
            <p:nvPr/>
          </p:nvSpPr>
          <p:spPr>
            <a:xfrm>
              <a:off x="0" y="-38100"/>
              <a:ext cx="3396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 name="Google Shape;34;p4"/>
          <p:cNvGrpSpPr/>
          <p:nvPr/>
        </p:nvGrpSpPr>
        <p:grpSpPr>
          <a:xfrm>
            <a:off x="1477748" y="7455103"/>
            <a:ext cx="1519683" cy="1664345"/>
            <a:chOff x="0" y="-38100"/>
            <a:chExt cx="400243" cy="438343"/>
          </a:xfrm>
        </p:grpSpPr>
        <p:sp>
          <p:nvSpPr>
            <p:cNvPr id="35" name="Google Shape;35;p4"/>
            <p:cNvSpPr/>
            <p:nvPr/>
          </p:nvSpPr>
          <p:spPr>
            <a:xfrm>
              <a:off x="0" y="0"/>
              <a:ext cx="400243" cy="400243"/>
            </a:xfrm>
            <a:custGeom>
              <a:rect b="b" l="l" r="r" t="t"/>
              <a:pathLst>
                <a:path extrusionOk="0" h="400243" w="400243">
                  <a:moveTo>
                    <a:pt x="0" y="0"/>
                  </a:moveTo>
                  <a:lnTo>
                    <a:pt x="400243" y="0"/>
                  </a:lnTo>
                  <a:lnTo>
                    <a:pt x="400243" y="400243"/>
                  </a:lnTo>
                  <a:lnTo>
                    <a:pt x="0" y="400243"/>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36" name="Google Shape;36;p4"/>
            <p:cNvSpPr txBox="1"/>
            <p:nvPr/>
          </p:nvSpPr>
          <p:spPr>
            <a:xfrm>
              <a:off x="0" y="-38100"/>
              <a:ext cx="400200" cy="43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 name="Google Shape;37;p4"/>
          <p:cNvGrpSpPr/>
          <p:nvPr/>
        </p:nvGrpSpPr>
        <p:grpSpPr>
          <a:xfrm>
            <a:off x="1592829" y="7584402"/>
            <a:ext cx="1289518" cy="1434180"/>
            <a:chOff x="0" y="-38100"/>
            <a:chExt cx="339624" cy="377724"/>
          </a:xfrm>
        </p:grpSpPr>
        <p:sp>
          <p:nvSpPr>
            <p:cNvPr id="38" name="Google Shape;38;p4"/>
            <p:cNvSpPr/>
            <p:nvPr/>
          </p:nvSpPr>
          <p:spPr>
            <a:xfrm>
              <a:off x="0" y="0"/>
              <a:ext cx="339624" cy="339624"/>
            </a:xfrm>
            <a:custGeom>
              <a:rect b="b" l="l" r="r" t="t"/>
              <a:pathLst>
                <a:path extrusionOk="0" h="339624" w="339624">
                  <a:moveTo>
                    <a:pt x="0" y="0"/>
                  </a:moveTo>
                  <a:lnTo>
                    <a:pt x="339624" y="0"/>
                  </a:lnTo>
                  <a:lnTo>
                    <a:pt x="339624" y="339624"/>
                  </a:lnTo>
                  <a:lnTo>
                    <a:pt x="0" y="339624"/>
                  </a:lnTo>
                  <a:close/>
                </a:path>
              </a:pathLst>
            </a:custGeom>
            <a:solidFill>
              <a:srgbClr val="1E9DE5"/>
            </a:solidFill>
            <a:ln>
              <a:noFill/>
            </a:ln>
          </p:spPr>
        </p:sp>
        <p:sp>
          <p:nvSpPr>
            <p:cNvPr id="39" name="Google Shape;39;p4"/>
            <p:cNvSpPr txBox="1"/>
            <p:nvPr/>
          </p:nvSpPr>
          <p:spPr>
            <a:xfrm>
              <a:off x="0" y="-38100"/>
              <a:ext cx="3396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 name="Google Shape;40;p4"/>
          <p:cNvSpPr txBox="1"/>
          <p:nvPr/>
        </p:nvSpPr>
        <p:spPr>
          <a:xfrm>
            <a:off x="1611942" y="3376919"/>
            <a:ext cx="1279800" cy="1460100"/>
          </a:xfrm>
          <a:prstGeom prst="rect">
            <a:avLst/>
          </a:prstGeom>
          <a:noFill/>
          <a:ln>
            <a:noFill/>
          </a:ln>
        </p:spPr>
        <p:txBody>
          <a:bodyPr anchorCtr="0" anchor="t" bIns="0" lIns="0" spcFirstLastPara="1" rIns="0" wrap="square" tIns="0">
            <a:spAutoFit/>
          </a:bodyPr>
          <a:lstStyle/>
          <a:p>
            <a:pPr indent="0" lvl="0" marL="0" marR="0" rtl="0" algn="ctr">
              <a:lnSpc>
                <a:spcPct val="194001"/>
              </a:lnSpc>
              <a:spcBef>
                <a:spcPts val="0"/>
              </a:spcBef>
              <a:spcAft>
                <a:spcPts val="0"/>
              </a:spcAft>
              <a:buNone/>
            </a:pPr>
            <a:r>
              <a:rPr i="0" lang="en-US" sz="9485" u="none" cap="none" strike="noStrike">
                <a:solidFill>
                  <a:srgbClr val="3F3F3F"/>
                </a:solidFill>
                <a:latin typeface="Bebas Neue"/>
                <a:ea typeface="Bebas Neue"/>
                <a:cs typeface="Bebas Neue"/>
                <a:sym typeface="Bebas Neue"/>
              </a:rPr>
              <a:t>01</a:t>
            </a:r>
            <a:endParaRPr/>
          </a:p>
        </p:txBody>
      </p:sp>
      <p:sp>
        <p:nvSpPr>
          <p:cNvPr id="41" name="Google Shape;41;p4"/>
          <p:cNvSpPr txBox="1"/>
          <p:nvPr/>
        </p:nvSpPr>
        <p:spPr>
          <a:xfrm>
            <a:off x="1611942" y="5496157"/>
            <a:ext cx="1279800" cy="1460100"/>
          </a:xfrm>
          <a:prstGeom prst="rect">
            <a:avLst/>
          </a:prstGeom>
          <a:noFill/>
          <a:ln>
            <a:noFill/>
          </a:ln>
        </p:spPr>
        <p:txBody>
          <a:bodyPr anchorCtr="0" anchor="t" bIns="0" lIns="0" spcFirstLastPara="1" rIns="0" wrap="square" tIns="0">
            <a:spAutoFit/>
          </a:bodyPr>
          <a:lstStyle/>
          <a:p>
            <a:pPr indent="0" lvl="0" marL="0" marR="0" rtl="0" algn="ctr">
              <a:lnSpc>
                <a:spcPct val="194001"/>
              </a:lnSpc>
              <a:spcBef>
                <a:spcPts val="0"/>
              </a:spcBef>
              <a:spcAft>
                <a:spcPts val="0"/>
              </a:spcAft>
              <a:buNone/>
            </a:pPr>
            <a:r>
              <a:rPr i="0" lang="en-US" sz="9485" u="none" cap="none" strike="noStrike">
                <a:solidFill>
                  <a:srgbClr val="3F3F3F"/>
                </a:solidFill>
                <a:latin typeface="Bebas Neue"/>
                <a:ea typeface="Bebas Neue"/>
                <a:cs typeface="Bebas Neue"/>
                <a:sym typeface="Bebas Neue"/>
              </a:rPr>
              <a:t>02</a:t>
            </a:r>
            <a:endParaRPr/>
          </a:p>
        </p:txBody>
      </p:sp>
      <p:sp>
        <p:nvSpPr>
          <p:cNvPr id="42" name="Google Shape;42;p4"/>
          <p:cNvSpPr txBox="1"/>
          <p:nvPr/>
        </p:nvSpPr>
        <p:spPr>
          <a:xfrm>
            <a:off x="1611942" y="7635978"/>
            <a:ext cx="1279800" cy="1460100"/>
          </a:xfrm>
          <a:prstGeom prst="rect">
            <a:avLst/>
          </a:prstGeom>
          <a:noFill/>
          <a:ln>
            <a:noFill/>
          </a:ln>
        </p:spPr>
        <p:txBody>
          <a:bodyPr anchorCtr="0" anchor="t" bIns="0" lIns="0" spcFirstLastPara="1" rIns="0" wrap="square" tIns="0">
            <a:spAutoFit/>
          </a:bodyPr>
          <a:lstStyle/>
          <a:p>
            <a:pPr indent="0" lvl="0" marL="0" marR="0" rtl="0" algn="ctr">
              <a:lnSpc>
                <a:spcPct val="194001"/>
              </a:lnSpc>
              <a:spcBef>
                <a:spcPts val="0"/>
              </a:spcBef>
              <a:spcAft>
                <a:spcPts val="0"/>
              </a:spcAft>
              <a:buNone/>
            </a:pPr>
            <a:r>
              <a:rPr i="0" lang="en-US" sz="9485" u="none" cap="none" strike="noStrike">
                <a:solidFill>
                  <a:srgbClr val="3F3F3F"/>
                </a:solidFill>
                <a:latin typeface="Bebas Neue"/>
                <a:ea typeface="Bebas Neue"/>
                <a:cs typeface="Bebas Neue"/>
                <a:sym typeface="Bebas Neue"/>
              </a:rPr>
              <a:t>03</a:t>
            </a:r>
            <a:endParaRPr/>
          </a:p>
        </p:txBody>
      </p:sp>
      <p:sp>
        <p:nvSpPr>
          <p:cNvPr id="43" name="Google Shape;43;p4"/>
          <p:cNvSpPr txBox="1"/>
          <p:nvPr>
            <p:ph idx="1" type="subTitle"/>
          </p:nvPr>
        </p:nvSpPr>
        <p:spPr>
          <a:xfrm>
            <a:off x="3580700" y="3803975"/>
            <a:ext cx="6297000" cy="758400"/>
          </a:xfrm>
          <a:prstGeom prst="rect">
            <a:avLst/>
          </a:prstGeom>
        </p:spPr>
        <p:txBody>
          <a:bodyPr anchorCtr="0" anchor="t" bIns="45700" lIns="91425" spcFirstLastPara="1" rIns="91425" wrap="square" tIns="45700">
            <a:normAutofit/>
          </a:bodyPr>
          <a:lstStyle>
            <a:lvl1pPr lvl="0" algn="l">
              <a:spcBef>
                <a:spcPts val="640"/>
              </a:spcBef>
              <a:spcAft>
                <a:spcPts val="0"/>
              </a:spcAft>
              <a:buSzPts val="3050"/>
              <a:buNone/>
              <a:defRPr sz="305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44" name="Google Shape;44;p4"/>
          <p:cNvSpPr txBox="1"/>
          <p:nvPr>
            <p:ph idx="2" type="subTitle"/>
          </p:nvPr>
        </p:nvSpPr>
        <p:spPr>
          <a:xfrm>
            <a:off x="3580700" y="5923200"/>
            <a:ext cx="6297000" cy="7584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050"/>
              <a:buNone/>
              <a:defRPr sz="305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45" name="Google Shape;45;p4"/>
          <p:cNvSpPr txBox="1"/>
          <p:nvPr>
            <p:ph idx="3" type="subTitle"/>
          </p:nvPr>
        </p:nvSpPr>
        <p:spPr>
          <a:xfrm>
            <a:off x="3580700" y="8060064"/>
            <a:ext cx="6297000" cy="758400"/>
          </a:xfrm>
          <a:prstGeom prst="rect">
            <a:avLst/>
          </a:prstGeom>
        </p:spPr>
        <p:txBody>
          <a:bodyPr anchorCtr="0" anchor="t" bIns="45700" lIns="91425" spcFirstLastPara="1" rIns="91425" wrap="square" tIns="45700">
            <a:normAutofit/>
          </a:bodyPr>
          <a:lstStyle>
            <a:lvl1pPr lvl="0" rtl="0" algn="l">
              <a:spcBef>
                <a:spcPts val="640"/>
              </a:spcBef>
              <a:spcAft>
                <a:spcPts val="0"/>
              </a:spcAft>
              <a:buSzPts val="3050"/>
              <a:buNone/>
              <a:defRPr sz="305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46" name="Google Shape;46;p4"/>
          <p:cNvSpPr/>
          <p:nvPr>
            <p:ph idx="4" type="pic"/>
          </p:nvPr>
        </p:nvSpPr>
        <p:spPr>
          <a:xfrm>
            <a:off x="9498400" y="125"/>
            <a:ext cx="8789400" cy="10287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7" name="Shape 47"/>
        <p:cNvGrpSpPr/>
        <p:nvPr/>
      </p:nvGrpSpPr>
      <p:grpSpPr>
        <a:xfrm>
          <a:off x="0" y="0"/>
          <a:ext cx="0" cy="0"/>
          <a:chOff x="0" y="0"/>
          <a:chExt cx="0" cy="0"/>
        </a:xfrm>
      </p:grpSpPr>
      <p:sp>
        <p:nvSpPr>
          <p:cNvPr id="48" name="Google Shape;48;p5"/>
          <p:cNvSpPr txBox="1"/>
          <p:nvPr>
            <p:ph type="title"/>
          </p:nvPr>
        </p:nvSpPr>
        <p:spPr>
          <a:xfrm>
            <a:off x="228575" y="719411"/>
            <a:ext cx="17830800" cy="1508100"/>
          </a:xfrm>
          <a:prstGeom prst="rect">
            <a:avLst/>
          </a:prstGeom>
        </p:spPr>
        <p:txBody>
          <a:bodyPr anchorCtr="0" anchor="t" bIns="45700" lIns="91425" spcFirstLastPara="1" rIns="91425" wrap="square" tIns="45700">
            <a:normAutofit/>
          </a:bodyPr>
          <a:lstStyle>
            <a:lvl1pPr lvl="0">
              <a:spcBef>
                <a:spcPts val="0"/>
              </a:spcBef>
              <a:spcAft>
                <a:spcPts val="0"/>
              </a:spcAft>
              <a:buSzPts val="114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9" name="Google Shape;49;p5"/>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50" name="Google Shape;50;p5"/>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51" name="Google Shape;51;p5"/>
          <p:cNvCxnSpPr/>
          <p:nvPr/>
        </p:nvCxnSpPr>
        <p:spPr>
          <a:xfrm>
            <a:off x="1454761" y="4953601"/>
            <a:ext cx="2860200" cy="0"/>
          </a:xfrm>
          <a:prstGeom prst="straightConnector1">
            <a:avLst/>
          </a:prstGeom>
          <a:noFill/>
          <a:ln cap="flat" cmpd="sng" w="38100">
            <a:solidFill>
              <a:srgbClr val="FFFFFF"/>
            </a:solidFill>
            <a:prstDash val="solid"/>
            <a:round/>
            <a:headEnd len="sm" w="sm" type="none"/>
            <a:tailEnd len="sm" w="sm" type="none"/>
          </a:ln>
        </p:spPr>
      </p:cxnSp>
      <p:cxnSp>
        <p:nvCxnSpPr>
          <p:cNvPr id="52" name="Google Shape;52;p5"/>
          <p:cNvCxnSpPr/>
          <p:nvPr/>
        </p:nvCxnSpPr>
        <p:spPr>
          <a:xfrm>
            <a:off x="1454761" y="5834980"/>
            <a:ext cx="2860200" cy="0"/>
          </a:xfrm>
          <a:prstGeom prst="straightConnector1">
            <a:avLst/>
          </a:prstGeom>
          <a:noFill/>
          <a:ln cap="flat" cmpd="sng" w="38100">
            <a:solidFill>
              <a:srgbClr val="FFFFFF"/>
            </a:solidFill>
            <a:prstDash val="solid"/>
            <a:round/>
            <a:headEnd len="sm" w="sm" type="none"/>
            <a:tailEnd len="sm" w="sm" type="none"/>
          </a:ln>
        </p:spPr>
      </p:cxnSp>
      <p:cxnSp>
        <p:nvCxnSpPr>
          <p:cNvPr id="53" name="Google Shape;53;p5"/>
          <p:cNvCxnSpPr/>
          <p:nvPr/>
        </p:nvCxnSpPr>
        <p:spPr>
          <a:xfrm>
            <a:off x="5627535" y="4953601"/>
            <a:ext cx="2860200" cy="0"/>
          </a:xfrm>
          <a:prstGeom prst="straightConnector1">
            <a:avLst/>
          </a:prstGeom>
          <a:noFill/>
          <a:ln cap="flat" cmpd="sng" w="38100">
            <a:solidFill>
              <a:srgbClr val="FFFFFF"/>
            </a:solidFill>
            <a:prstDash val="solid"/>
            <a:round/>
            <a:headEnd len="sm" w="sm" type="none"/>
            <a:tailEnd len="sm" w="sm" type="none"/>
          </a:ln>
        </p:spPr>
      </p:cxnSp>
      <p:cxnSp>
        <p:nvCxnSpPr>
          <p:cNvPr id="54" name="Google Shape;54;p5"/>
          <p:cNvCxnSpPr/>
          <p:nvPr/>
        </p:nvCxnSpPr>
        <p:spPr>
          <a:xfrm>
            <a:off x="9800309" y="4953601"/>
            <a:ext cx="2860200" cy="0"/>
          </a:xfrm>
          <a:prstGeom prst="straightConnector1">
            <a:avLst/>
          </a:prstGeom>
          <a:noFill/>
          <a:ln cap="flat" cmpd="sng" w="38100">
            <a:solidFill>
              <a:srgbClr val="FFFFFF"/>
            </a:solidFill>
            <a:prstDash val="solid"/>
            <a:round/>
            <a:headEnd len="sm" w="sm" type="none"/>
            <a:tailEnd len="sm" w="sm" type="none"/>
          </a:ln>
        </p:spPr>
      </p:cxnSp>
      <p:cxnSp>
        <p:nvCxnSpPr>
          <p:cNvPr id="55" name="Google Shape;55;p5"/>
          <p:cNvCxnSpPr/>
          <p:nvPr/>
        </p:nvCxnSpPr>
        <p:spPr>
          <a:xfrm>
            <a:off x="13974915" y="4953601"/>
            <a:ext cx="2860200" cy="0"/>
          </a:xfrm>
          <a:prstGeom prst="straightConnector1">
            <a:avLst/>
          </a:prstGeom>
          <a:noFill/>
          <a:ln cap="flat" cmpd="sng" w="38100">
            <a:solidFill>
              <a:srgbClr val="FFFFFF"/>
            </a:solidFill>
            <a:prstDash val="solid"/>
            <a:round/>
            <a:headEnd len="sm" w="sm" type="none"/>
            <a:tailEnd len="sm" w="sm" type="none"/>
          </a:ln>
        </p:spPr>
      </p:cxnSp>
      <p:cxnSp>
        <p:nvCxnSpPr>
          <p:cNvPr id="56" name="Google Shape;56;p5"/>
          <p:cNvCxnSpPr/>
          <p:nvPr/>
        </p:nvCxnSpPr>
        <p:spPr>
          <a:xfrm>
            <a:off x="5627535" y="5834980"/>
            <a:ext cx="2860200" cy="0"/>
          </a:xfrm>
          <a:prstGeom prst="straightConnector1">
            <a:avLst/>
          </a:prstGeom>
          <a:noFill/>
          <a:ln cap="flat" cmpd="sng" w="38100">
            <a:solidFill>
              <a:srgbClr val="FFFFFF"/>
            </a:solidFill>
            <a:prstDash val="solid"/>
            <a:round/>
            <a:headEnd len="sm" w="sm" type="none"/>
            <a:tailEnd len="sm" w="sm" type="none"/>
          </a:ln>
        </p:spPr>
      </p:cxnSp>
      <p:cxnSp>
        <p:nvCxnSpPr>
          <p:cNvPr id="57" name="Google Shape;57;p5"/>
          <p:cNvCxnSpPr/>
          <p:nvPr/>
        </p:nvCxnSpPr>
        <p:spPr>
          <a:xfrm>
            <a:off x="9800309" y="5834980"/>
            <a:ext cx="2860200" cy="0"/>
          </a:xfrm>
          <a:prstGeom prst="straightConnector1">
            <a:avLst/>
          </a:prstGeom>
          <a:noFill/>
          <a:ln cap="flat" cmpd="sng" w="38100">
            <a:solidFill>
              <a:srgbClr val="FFFFFF"/>
            </a:solidFill>
            <a:prstDash val="solid"/>
            <a:round/>
            <a:headEnd len="sm" w="sm" type="none"/>
            <a:tailEnd len="sm" w="sm" type="none"/>
          </a:ln>
        </p:spPr>
      </p:cxnSp>
      <p:cxnSp>
        <p:nvCxnSpPr>
          <p:cNvPr id="58" name="Google Shape;58;p5"/>
          <p:cNvCxnSpPr/>
          <p:nvPr/>
        </p:nvCxnSpPr>
        <p:spPr>
          <a:xfrm>
            <a:off x="13974915" y="5834980"/>
            <a:ext cx="2860200" cy="0"/>
          </a:xfrm>
          <a:prstGeom prst="straightConnector1">
            <a:avLst/>
          </a:prstGeom>
          <a:noFill/>
          <a:ln cap="flat" cmpd="sng" w="38100">
            <a:solidFill>
              <a:srgbClr val="FFFFFF"/>
            </a:solidFill>
            <a:prstDash val="solid"/>
            <a:round/>
            <a:headEnd len="sm" w="sm" type="none"/>
            <a:tailEnd len="sm" w="sm" type="none"/>
          </a:ln>
        </p:spPr>
      </p:cxnSp>
      <p:grpSp>
        <p:nvGrpSpPr>
          <p:cNvPr id="59" name="Google Shape;59;p5"/>
          <p:cNvGrpSpPr/>
          <p:nvPr/>
        </p:nvGrpSpPr>
        <p:grpSpPr>
          <a:xfrm>
            <a:off x="1454761" y="2872732"/>
            <a:ext cx="2860186" cy="1863000"/>
            <a:chOff x="0" y="-238125"/>
            <a:chExt cx="3813581" cy="2484000"/>
          </a:xfrm>
        </p:grpSpPr>
        <p:grpSp>
          <p:nvGrpSpPr>
            <p:cNvPr id="60" name="Google Shape;60;p5"/>
            <p:cNvGrpSpPr/>
            <p:nvPr/>
          </p:nvGrpSpPr>
          <p:grpSpPr>
            <a:xfrm>
              <a:off x="0" y="-158923"/>
              <a:ext cx="3813581" cy="2250788"/>
              <a:chOff x="0" y="-38100"/>
              <a:chExt cx="753300" cy="444600"/>
            </a:xfrm>
          </p:grpSpPr>
          <p:sp>
            <p:nvSpPr>
              <p:cNvPr id="61" name="Google Shape;61;p5"/>
              <p:cNvSpPr/>
              <p:nvPr/>
            </p:nvSpPr>
            <p:spPr>
              <a:xfrm>
                <a:off x="0" y="0"/>
                <a:ext cx="753292" cy="406400"/>
              </a:xfrm>
              <a:custGeom>
                <a:rect b="b" l="l" r="r" t="t"/>
                <a:pathLst>
                  <a:path extrusionOk="0" h="406400" w="753292">
                    <a:moveTo>
                      <a:pt x="0" y="0"/>
                    </a:moveTo>
                    <a:lnTo>
                      <a:pt x="753292" y="0"/>
                    </a:lnTo>
                    <a:lnTo>
                      <a:pt x="753292" y="406400"/>
                    </a:lnTo>
                    <a:lnTo>
                      <a:pt x="0" y="406400"/>
                    </a:lnTo>
                    <a:close/>
                  </a:path>
                </a:pathLst>
              </a:custGeom>
              <a:solidFill>
                <a:srgbClr val="1E9DE5"/>
              </a:solidFill>
              <a:ln>
                <a:noFill/>
              </a:ln>
            </p:spPr>
          </p:sp>
          <p:sp>
            <p:nvSpPr>
              <p:cNvPr id="62" name="Google Shape;62;p5"/>
              <p:cNvSpPr txBox="1"/>
              <p:nvPr/>
            </p:nvSpPr>
            <p:spPr>
              <a:xfrm>
                <a:off x="0" y="-38100"/>
                <a:ext cx="7533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 name="Google Shape;63;p5"/>
            <p:cNvSpPr txBox="1"/>
            <p:nvPr/>
          </p:nvSpPr>
          <p:spPr>
            <a:xfrm>
              <a:off x="787227" y="-238125"/>
              <a:ext cx="2239200" cy="2484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2104" u="none" cap="none" strike="noStrike">
                  <a:solidFill>
                    <a:srgbClr val="3F3F3F"/>
                  </a:solidFill>
                  <a:latin typeface="Bebas Neue"/>
                  <a:ea typeface="Bebas Neue"/>
                  <a:cs typeface="Bebas Neue"/>
                  <a:sym typeface="Bebas Neue"/>
                </a:rPr>
                <a:t>Q1</a:t>
              </a:r>
              <a:endParaRPr/>
            </a:p>
          </p:txBody>
        </p:sp>
      </p:grpSp>
      <p:grpSp>
        <p:nvGrpSpPr>
          <p:cNvPr id="64" name="Google Shape;64;p5"/>
          <p:cNvGrpSpPr/>
          <p:nvPr/>
        </p:nvGrpSpPr>
        <p:grpSpPr>
          <a:xfrm>
            <a:off x="5627535" y="2872732"/>
            <a:ext cx="2860186" cy="1863000"/>
            <a:chOff x="0" y="-238125"/>
            <a:chExt cx="3813581" cy="2484000"/>
          </a:xfrm>
        </p:grpSpPr>
        <p:grpSp>
          <p:nvGrpSpPr>
            <p:cNvPr id="65" name="Google Shape;65;p5"/>
            <p:cNvGrpSpPr/>
            <p:nvPr/>
          </p:nvGrpSpPr>
          <p:grpSpPr>
            <a:xfrm>
              <a:off x="0" y="-158923"/>
              <a:ext cx="3813581" cy="2250788"/>
              <a:chOff x="0" y="-38100"/>
              <a:chExt cx="753300" cy="444600"/>
            </a:xfrm>
          </p:grpSpPr>
          <p:sp>
            <p:nvSpPr>
              <p:cNvPr id="66" name="Google Shape;66;p5"/>
              <p:cNvSpPr/>
              <p:nvPr/>
            </p:nvSpPr>
            <p:spPr>
              <a:xfrm>
                <a:off x="0" y="0"/>
                <a:ext cx="753292" cy="406400"/>
              </a:xfrm>
              <a:custGeom>
                <a:rect b="b" l="l" r="r" t="t"/>
                <a:pathLst>
                  <a:path extrusionOk="0" h="406400" w="753292">
                    <a:moveTo>
                      <a:pt x="0" y="0"/>
                    </a:moveTo>
                    <a:lnTo>
                      <a:pt x="753292" y="0"/>
                    </a:lnTo>
                    <a:lnTo>
                      <a:pt x="753292" y="406400"/>
                    </a:lnTo>
                    <a:lnTo>
                      <a:pt x="0" y="406400"/>
                    </a:lnTo>
                    <a:close/>
                  </a:path>
                </a:pathLst>
              </a:custGeom>
              <a:solidFill>
                <a:srgbClr val="1E9DE5"/>
              </a:solidFill>
              <a:ln>
                <a:noFill/>
              </a:ln>
            </p:spPr>
          </p:sp>
          <p:sp>
            <p:nvSpPr>
              <p:cNvPr id="67" name="Google Shape;67;p5"/>
              <p:cNvSpPr txBox="1"/>
              <p:nvPr/>
            </p:nvSpPr>
            <p:spPr>
              <a:xfrm>
                <a:off x="0" y="-38100"/>
                <a:ext cx="7533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 name="Google Shape;68;p5"/>
            <p:cNvSpPr txBox="1"/>
            <p:nvPr/>
          </p:nvSpPr>
          <p:spPr>
            <a:xfrm>
              <a:off x="787227" y="-238125"/>
              <a:ext cx="2239200" cy="2484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2104" u="none" cap="none" strike="noStrike">
                  <a:solidFill>
                    <a:srgbClr val="3F3F3F"/>
                  </a:solidFill>
                  <a:latin typeface="Bebas Neue"/>
                  <a:ea typeface="Bebas Neue"/>
                  <a:cs typeface="Bebas Neue"/>
                  <a:sym typeface="Bebas Neue"/>
                </a:rPr>
                <a:t>Q2</a:t>
              </a:r>
              <a:endParaRPr/>
            </a:p>
          </p:txBody>
        </p:sp>
      </p:grpSp>
      <p:grpSp>
        <p:nvGrpSpPr>
          <p:cNvPr id="69" name="Google Shape;69;p5"/>
          <p:cNvGrpSpPr/>
          <p:nvPr/>
        </p:nvGrpSpPr>
        <p:grpSpPr>
          <a:xfrm>
            <a:off x="9800309" y="2872732"/>
            <a:ext cx="2860186" cy="1863000"/>
            <a:chOff x="0" y="-238125"/>
            <a:chExt cx="3813581" cy="2484000"/>
          </a:xfrm>
        </p:grpSpPr>
        <p:grpSp>
          <p:nvGrpSpPr>
            <p:cNvPr id="70" name="Google Shape;70;p5"/>
            <p:cNvGrpSpPr/>
            <p:nvPr/>
          </p:nvGrpSpPr>
          <p:grpSpPr>
            <a:xfrm>
              <a:off x="0" y="-158923"/>
              <a:ext cx="3813581" cy="2250788"/>
              <a:chOff x="0" y="-38100"/>
              <a:chExt cx="753300" cy="444600"/>
            </a:xfrm>
          </p:grpSpPr>
          <p:sp>
            <p:nvSpPr>
              <p:cNvPr id="71" name="Google Shape;71;p5"/>
              <p:cNvSpPr/>
              <p:nvPr/>
            </p:nvSpPr>
            <p:spPr>
              <a:xfrm>
                <a:off x="0" y="0"/>
                <a:ext cx="753292" cy="406400"/>
              </a:xfrm>
              <a:custGeom>
                <a:rect b="b" l="l" r="r" t="t"/>
                <a:pathLst>
                  <a:path extrusionOk="0" h="406400" w="753292">
                    <a:moveTo>
                      <a:pt x="0" y="0"/>
                    </a:moveTo>
                    <a:lnTo>
                      <a:pt x="753292" y="0"/>
                    </a:lnTo>
                    <a:lnTo>
                      <a:pt x="753292" y="406400"/>
                    </a:lnTo>
                    <a:lnTo>
                      <a:pt x="0" y="406400"/>
                    </a:lnTo>
                    <a:close/>
                  </a:path>
                </a:pathLst>
              </a:custGeom>
              <a:solidFill>
                <a:srgbClr val="1E9DE5"/>
              </a:solidFill>
              <a:ln>
                <a:noFill/>
              </a:ln>
            </p:spPr>
          </p:sp>
          <p:sp>
            <p:nvSpPr>
              <p:cNvPr id="72" name="Google Shape;72;p5"/>
              <p:cNvSpPr txBox="1"/>
              <p:nvPr/>
            </p:nvSpPr>
            <p:spPr>
              <a:xfrm>
                <a:off x="0" y="-38100"/>
                <a:ext cx="7533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 name="Google Shape;73;p5"/>
            <p:cNvSpPr txBox="1"/>
            <p:nvPr/>
          </p:nvSpPr>
          <p:spPr>
            <a:xfrm>
              <a:off x="787227" y="-238125"/>
              <a:ext cx="2239200" cy="2484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2104" u="none" cap="none" strike="noStrike">
                  <a:solidFill>
                    <a:srgbClr val="3F3F3F"/>
                  </a:solidFill>
                  <a:latin typeface="Bebas Neue"/>
                  <a:ea typeface="Bebas Neue"/>
                  <a:cs typeface="Bebas Neue"/>
                  <a:sym typeface="Bebas Neue"/>
                </a:rPr>
                <a:t>Q3</a:t>
              </a:r>
              <a:endParaRPr/>
            </a:p>
          </p:txBody>
        </p:sp>
      </p:grpSp>
      <p:grpSp>
        <p:nvGrpSpPr>
          <p:cNvPr id="74" name="Google Shape;74;p5"/>
          <p:cNvGrpSpPr/>
          <p:nvPr/>
        </p:nvGrpSpPr>
        <p:grpSpPr>
          <a:xfrm>
            <a:off x="13973083" y="2872732"/>
            <a:ext cx="2860186" cy="1863000"/>
            <a:chOff x="0" y="-238125"/>
            <a:chExt cx="3813581" cy="2484000"/>
          </a:xfrm>
        </p:grpSpPr>
        <p:grpSp>
          <p:nvGrpSpPr>
            <p:cNvPr id="75" name="Google Shape;75;p5"/>
            <p:cNvGrpSpPr/>
            <p:nvPr/>
          </p:nvGrpSpPr>
          <p:grpSpPr>
            <a:xfrm>
              <a:off x="0" y="-158923"/>
              <a:ext cx="3813581" cy="2250788"/>
              <a:chOff x="0" y="-38100"/>
              <a:chExt cx="753300" cy="444600"/>
            </a:xfrm>
          </p:grpSpPr>
          <p:sp>
            <p:nvSpPr>
              <p:cNvPr id="76" name="Google Shape;76;p5"/>
              <p:cNvSpPr/>
              <p:nvPr/>
            </p:nvSpPr>
            <p:spPr>
              <a:xfrm>
                <a:off x="0" y="0"/>
                <a:ext cx="753292" cy="406400"/>
              </a:xfrm>
              <a:custGeom>
                <a:rect b="b" l="l" r="r" t="t"/>
                <a:pathLst>
                  <a:path extrusionOk="0" h="406400" w="753292">
                    <a:moveTo>
                      <a:pt x="0" y="0"/>
                    </a:moveTo>
                    <a:lnTo>
                      <a:pt x="753292" y="0"/>
                    </a:lnTo>
                    <a:lnTo>
                      <a:pt x="753292" y="406400"/>
                    </a:lnTo>
                    <a:lnTo>
                      <a:pt x="0" y="406400"/>
                    </a:lnTo>
                    <a:close/>
                  </a:path>
                </a:pathLst>
              </a:custGeom>
              <a:solidFill>
                <a:srgbClr val="1E9DE5"/>
              </a:solidFill>
              <a:ln>
                <a:noFill/>
              </a:ln>
            </p:spPr>
          </p:sp>
          <p:sp>
            <p:nvSpPr>
              <p:cNvPr id="77" name="Google Shape;77;p5"/>
              <p:cNvSpPr txBox="1"/>
              <p:nvPr/>
            </p:nvSpPr>
            <p:spPr>
              <a:xfrm>
                <a:off x="0" y="-38100"/>
                <a:ext cx="7533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8" name="Google Shape;78;p5"/>
            <p:cNvSpPr txBox="1"/>
            <p:nvPr/>
          </p:nvSpPr>
          <p:spPr>
            <a:xfrm>
              <a:off x="787227" y="-238125"/>
              <a:ext cx="2239200" cy="2484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2104" u="none" cap="none" strike="noStrike">
                  <a:solidFill>
                    <a:srgbClr val="3F3F3F"/>
                  </a:solidFill>
                  <a:latin typeface="Bebas Neue"/>
                  <a:ea typeface="Bebas Neue"/>
                  <a:cs typeface="Bebas Neue"/>
                  <a:sym typeface="Bebas Neue"/>
                </a:rPr>
                <a:t>q4</a:t>
              </a:r>
              <a:endParaRPr/>
            </a:p>
          </p:txBody>
        </p:sp>
      </p:grpSp>
      <p:sp>
        <p:nvSpPr>
          <p:cNvPr id="79" name="Google Shape;79;p5"/>
          <p:cNvSpPr txBox="1"/>
          <p:nvPr>
            <p:ph idx="1" type="subTitle"/>
          </p:nvPr>
        </p:nvSpPr>
        <p:spPr>
          <a:xfrm>
            <a:off x="1306100" y="5110288"/>
            <a:ext cx="3157500" cy="502500"/>
          </a:xfrm>
          <a:prstGeom prst="rect">
            <a:avLst/>
          </a:prstGeom>
        </p:spPr>
        <p:txBody>
          <a:bodyPr anchorCtr="0" anchor="t" bIns="45700" lIns="91425" spcFirstLastPara="1" rIns="91425" wrap="square" tIns="45700">
            <a:normAutofit/>
          </a:bodyPr>
          <a:lstStyle>
            <a:lvl1pPr lvl="0">
              <a:spcBef>
                <a:spcPts val="640"/>
              </a:spcBef>
              <a:spcAft>
                <a:spcPts val="0"/>
              </a:spcAft>
              <a:buSzPts val="4300"/>
              <a:buFont typeface="Bebas Neue"/>
              <a:buNone/>
              <a:defRPr b="1" sz="4300">
                <a:latin typeface="Bebas Neue"/>
                <a:ea typeface="Bebas Neue"/>
                <a:cs typeface="Bebas Neue"/>
                <a:sym typeface="Bebas Neue"/>
              </a:defRPr>
            </a:lvl1pPr>
            <a:lvl2pPr lvl="1">
              <a:spcBef>
                <a:spcPts val="560"/>
              </a:spcBef>
              <a:spcAft>
                <a:spcPts val="0"/>
              </a:spcAft>
              <a:buSzPts val="4300"/>
              <a:buFont typeface="Bebas Neue"/>
              <a:buNone/>
              <a:defRPr b="1" sz="4300">
                <a:latin typeface="Bebas Neue"/>
                <a:ea typeface="Bebas Neue"/>
                <a:cs typeface="Bebas Neue"/>
                <a:sym typeface="Bebas Neue"/>
              </a:defRPr>
            </a:lvl2pPr>
            <a:lvl3pPr lvl="2">
              <a:spcBef>
                <a:spcPts val="480"/>
              </a:spcBef>
              <a:spcAft>
                <a:spcPts val="0"/>
              </a:spcAft>
              <a:buSzPts val="4300"/>
              <a:buFont typeface="Bebas Neue"/>
              <a:buNone/>
              <a:defRPr b="1" sz="4300">
                <a:latin typeface="Bebas Neue"/>
                <a:ea typeface="Bebas Neue"/>
                <a:cs typeface="Bebas Neue"/>
                <a:sym typeface="Bebas Neue"/>
              </a:defRPr>
            </a:lvl3pPr>
            <a:lvl4pPr lvl="3">
              <a:spcBef>
                <a:spcPts val="400"/>
              </a:spcBef>
              <a:spcAft>
                <a:spcPts val="0"/>
              </a:spcAft>
              <a:buSzPts val="4300"/>
              <a:buFont typeface="Bebas Neue"/>
              <a:buNone/>
              <a:defRPr b="1" sz="4300">
                <a:latin typeface="Bebas Neue"/>
                <a:ea typeface="Bebas Neue"/>
                <a:cs typeface="Bebas Neue"/>
                <a:sym typeface="Bebas Neue"/>
              </a:defRPr>
            </a:lvl4pPr>
            <a:lvl5pPr lvl="4">
              <a:spcBef>
                <a:spcPts val="400"/>
              </a:spcBef>
              <a:spcAft>
                <a:spcPts val="0"/>
              </a:spcAft>
              <a:buSzPts val="4300"/>
              <a:buFont typeface="Bebas Neue"/>
              <a:buNone/>
              <a:defRPr b="1" sz="4300">
                <a:latin typeface="Bebas Neue"/>
                <a:ea typeface="Bebas Neue"/>
                <a:cs typeface="Bebas Neue"/>
                <a:sym typeface="Bebas Neue"/>
              </a:defRPr>
            </a:lvl5pPr>
            <a:lvl6pPr lvl="5">
              <a:spcBef>
                <a:spcPts val="400"/>
              </a:spcBef>
              <a:spcAft>
                <a:spcPts val="0"/>
              </a:spcAft>
              <a:buSzPts val="4300"/>
              <a:buFont typeface="Bebas Neue"/>
              <a:buNone/>
              <a:defRPr b="1" sz="4300">
                <a:latin typeface="Bebas Neue"/>
                <a:ea typeface="Bebas Neue"/>
                <a:cs typeface="Bebas Neue"/>
                <a:sym typeface="Bebas Neue"/>
              </a:defRPr>
            </a:lvl6pPr>
            <a:lvl7pPr lvl="6">
              <a:spcBef>
                <a:spcPts val="400"/>
              </a:spcBef>
              <a:spcAft>
                <a:spcPts val="0"/>
              </a:spcAft>
              <a:buSzPts val="4300"/>
              <a:buFont typeface="Bebas Neue"/>
              <a:buNone/>
              <a:defRPr b="1" sz="4300">
                <a:latin typeface="Bebas Neue"/>
                <a:ea typeface="Bebas Neue"/>
                <a:cs typeface="Bebas Neue"/>
                <a:sym typeface="Bebas Neue"/>
              </a:defRPr>
            </a:lvl7pPr>
            <a:lvl8pPr lvl="7">
              <a:spcBef>
                <a:spcPts val="400"/>
              </a:spcBef>
              <a:spcAft>
                <a:spcPts val="0"/>
              </a:spcAft>
              <a:buSzPts val="4300"/>
              <a:buFont typeface="Bebas Neue"/>
              <a:buNone/>
              <a:defRPr b="1" sz="4300">
                <a:latin typeface="Bebas Neue"/>
                <a:ea typeface="Bebas Neue"/>
                <a:cs typeface="Bebas Neue"/>
                <a:sym typeface="Bebas Neue"/>
              </a:defRPr>
            </a:lvl8pPr>
            <a:lvl9pPr lvl="8">
              <a:spcBef>
                <a:spcPts val="400"/>
              </a:spcBef>
              <a:spcAft>
                <a:spcPts val="0"/>
              </a:spcAft>
              <a:buSzPts val="4300"/>
              <a:buFont typeface="Bebas Neue"/>
              <a:buNone/>
              <a:defRPr b="1" sz="4300">
                <a:latin typeface="Bebas Neue"/>
                <a:ea typeface="Bebas Neue"/>
                <a:cs typeface="Bebas Neue"/>
                <a:sym typeface="Bebas Neue"/>
              </a:defRPr>
            </a:lvl9pPr>
          </a:lstStyle>
          <a:p/>
        </p:txBody>
      </p:sp>
      <p:sp>
        <p:nvSpPr>
          <p:cNvPr id="80" name="Google Shape;80;p5"/>
          <p:cNvSpPr txBox="1"/>
          <p:nvPr>
            <p:ph idx="2" type="subTitle"/>
          </p:nvPr>
        </p:nvSpPr>
        <p:spPr>
          <a:xfrm>
            <a:off x="5478875" y="5034088"/>
            <a:ext cx="3157500" cy="502500"/>
          </a:xfrm>
          <a:prstGeom prst="rect">
            <a:avLst/>
          </a:prstGeom>
        </p:spPr>
        <p:txBody>
          <a:bodyPr anchorCtr="0" anchor="t" bIns="45700" lIns="91425" spcFirstLastPara="1" rIns="91425" wrap="square" tIns="45700">
            <a:normAutofit/>
          </a:bodyPr>
          <a:lstStyle>
            <a:lvl1pPr lvl="0" rtl="0">
              <a:spcBef>
                <a:spcPts val="640"/>
              </a:spcBef>
              <a:spcAft>
                <a:spcPts val="0"/>
              </a:spcAft>
              <a:buSzPts val="4300"/>
              <a:buFont typeface="Bebas Neue"/>
              <a:buNone/>
              <a:defRPr b="1" sz="4300">
                <a:latin typeface="Bebas Neue"/>
                <a:ea typeface="Bebas Neue"/>
                <a:cs typeface="Bebas Neue"/>
                <a:sym typeface="Bebas Neue"/>
              </a:defRPr>
            </a:lvl1pPr>
            <a:lvl2pPr lvl="1" rtl="0">
              <a:spcBef>
                <a:spcPts val="560"/>
              </a:spcBef>
              <a:spcAft>
                <a:spcPts val="0"/>
              </a:spcAft>
              <a:buSzPts val="4300"/>
              <a:buFont typeface="Bebas Neue"/>
              <a:buNone/>
              <a:defRPr b="1" sz="4300">
                <a:latin typeface="Bebas Neue"/>
                <a:ea typeface="Bebas Neue"/>
                <a:cs typeface="Bebas Neue"/>
                <a:sym typeface="Bebas Neue"/>
              </a:defRPr>
            </a:lvl2pPr>
            <a:lvl3pPr lvl="2" rtl="0">
              <a:spcBef>
                <a:spcPts val="480"/>
              </a:spcBef>
              <a:spcAft>
                <a:spcPts val="0"/>
              </a:spcAft>
              <a:buSzPts val="4300"/>
              <a:buFont typeface="Bebas Neue"/>
              <a:buNone/>
              <a:defRPr b="1" sz="4300">
                <a:latin typeface="Bebas Neue"/>
                <a:ea typeface="Bebas Neue"/>
                <a:cs typeface="Bebas Neue"/>
                <a:sym typeface="Bebas Neue"/>
              </a:defRPr>
            </a:lvl3pPr>
            <a:lvl4pPr lvl="3" rtl="0">
              <a:spcBef>
                <a:spcPts val="400"/>
              </a:spcBef>
              <a:spcAft>
                <a:spcPts val="0"/>
              </a:spcAft>
              <a:buSzPts val="4300"/>
              <a:buFont typeface="Bebas Neue"/>
              <a:buNone/>
              <a:defRPr b="1" sz="4300">
                <a:latin typeface="Bebas Neue"/>
                <a:ea typeface="Bebas Neue"/>
                <a:cs typeface="Bebas Neue"/>
                <a:sym typeface="Bebas Neue"/>
              </a:defRPr>
            </a:lvl4pPr>
            <a:lvl5pPr lvl="4" rtl="0">
              <a:spcBef>
                <a:spcPts val="400"/>
              </a:spcBef>
              <a:spcAft>
                <a:spcPts val="0"/>
              </a:spcAft>
              <a:buSzPts val="4300"/>
              <a:buFont typeface="Bebas Neue"/>
              <a:buNone/>
              <a:defRPr b="1" sz="4300">
                <a:latin typeface="Bebas Neue"/>
                <a:ea typeface="Bebas Neue"/>
                <a:cs typeface="Bebas Neue"/>
                <a:sym typeface="Bebas Neue"/>
              </a:defRPr>
            </a:lvl5pPr>
            <a:lvl6pPr lvl="5" rtl="0">
              <a:spcBef>
                <a:spcPts val="400"/>
              </a:spcBef>
              <a:spcAft>
                <a:spcPts val="0"/>
              </a:spcAft>
              <a:buSzPts val="4300"/>
              <a:buFont typeface="Bebas Neue"/>
              <a:buNone/>
              <a:defRPr b="1" sz="4300">
                <a:latin typeface="Bebas Neue"/>
                <a:ea typeface="Bebas Neue"/>
                <a:cs typeface="Bebas Neue"/>
                <a:sym typeface="Bebas Neue"/>
              </a:defRPr>
            </a:lvl6pPr>
            <a:lvl7pPr lvl="6" rtl="0">
              <a:spcBef>
                <a:spcPts val="400"/>
              </a:spcBef>
              <a:spcAft>
                <a:spcPts val="0"/>
              </a:spcAft>
              <a:buSzPts val="4300"/>
              <a:buFont typeface="Bebas Neue"/>
              <a:buNone/>
              <a:defRPr b="1" sz="4300">
                <a:latin typeface="Bebas Neue"/>
                <a:ea typeface="Bebas Neue"/>
                <a:cs typeface="Bebas Neue"/>
                <a:sym typeface="Bebas Neue"/>
              </a:defRPr>
            </a:lvl7pPr>
            <a:lvl8pPr lvl="7" rtl="0">
              <a:spcBef>
                <a:spcPts val="400"/>
              </a:spcBef>
              <a:spcAft>
                <a:spcPts val="0"/>
              </a:spcAft>
              <a:buSzPts val="4300"/>
              <a:buFont typeface="Bebas Neue"/>
              <a:buNone/>
              <a:defRPr b="1" sz="4300">
                <a:latin typeface="Bebas Neue"/>
                <a:ea typeface="Bebas Neue"/>
                <a:cs typeface="Bebas Neue"/>
                <a:sym typeface="Bebas Neue"/>
              </a:defRPr>
            </a:lvl8pPr>
            <a:lvl9pPr lvl="8" rtl="0">
              <a:spcBef>
                <a:spcPts val="400"/>
              </a:spcBef>
              <a:spcAft>
                <a:spcPts val="0"/>
              </a:spcAft>
              <a:buSzPts val="4300"/>
              <a:buFont typeface="Bebas Neue"/>
              <a:buNone/>
              <a:defRPr b="1" sz="4300">
                <a:latin typeface="Bebas Neue"/>
                <a:ea typeface="Bebas Neue"/>
                <a:cs typeface="Bebas Neue"/>
                <a:sym typeface="Bebas Neue"/>
              </a:defRPr>
            </a:lvl9pPr>
          </a:lstStyle>
          <a:p/>
        </p:txBody>
      </p:sp>
      <p:sp>
        <p:nvSpPr>
          <p:cNvPr id="81" name="Google Shape;81;p5"/>
          <p:cNvSpPr txBox="1"/>
          <p:nvPr>
            <p:ph idx="3" type="subTitle"/>
          </p:nvPr>
        </p:nvSpPr>
        <p:spPr>
          <a:xfrm>
            <a:off x="9651650" y="5110288"/>
            <a:ext cx="3157500" cy="502500"/>
          </a:xfrm>
          <a:prstGeom prst="rect">
            <a:avLst/>
          </a:prstGeom>
        </p:spPr>
        <p:txBody>
          <a:bodyPr anchorCtr="0" anchor="t" bIns="45700" lIns="91425" spcFirstLastPara="1" rIns="91425" wrap="square" tIns="45700">
            <a:normAutofit/>
          </a:bodyPr>
          <a:lstStyle>
            <a:lvl1pPr lvl="0" rtl="0">
              <a:spcBef>
                <a:spcPts val="640"/>
              </a:spcBef>
              <a:spcAft>
                <a:spcPts val="0"/>
              </a:spcAft>
              <a:buSzPts val="4300"/>
              <a:buFont typeface="Bebas Neue"/>
              <a:buNone/>
              <a:defRPr b="1" sz="4300">
                <a:latin typeface="Bebas Neue"/>
                <a:ea typeface="Bebas Neue"/>
                <a:cs typeface="Bebas Neue"/>
                <a:sym typeface="Bebas Neue"/>
              </a:defRPr>
            </a:lvl1pPr>
            <a:lvl2pPr lvl="1" rtl="0">
              <a:spcBef>
                <a:spcPts val="560"/>
              </a:spcBef>
              <a:spcAft>
                <a:spcPts val="0"/>
              </a:spcAft>
              <a:buSzPts val="4300"/>
              <a:buFont typeface="Bebas Neue"/>
              <a:buNone/>
              <a:defRPr b="1" sz="4300">
                <a:latin typeface="Bebas Neue"/>
                <a:ea typeface="Bebas Neue"/>
                <a:cs typeface="Bebas Neue"/>
                <a:sym typeface="Bebas Neue"/>
              </a:defRPr>
            </a:lvl2pPr>
            <a:lvl3pPr lvl="2" rtl="0">
              <a:spcBef>
                <a:spcPts val="480"/>
              </a:spcBef>
              <a:spcAft>
                <a:spcPts val="0"/>
              </a:spcAft>
              <a:buSzPts val="4300"/>
              <a:buFont typeface="Bebas Neue"/>
              <a:buNone/>
              <a:defRPr b="1" sz="4300">
                <a:latin typeface="Bebas Neue"/>
                <a:ea typeface="Bebas Neue"/>
                <a:cs typeface="Bebas Neue"/>
                <a:sym typeface="Bebas Neue"/>
              </a:defRPr>
            </a:lvl3pPr>
            <a:lvl4pPr lvl="3" rtl="0">
              <a:spcBef>
                <a:spcPts val="400"/>
              </a:spcBef>
              <a:spcAft>
                <a:spcPts val="0"/>
              </a:spcAft>
              <a:buSzPts val="4300"/>
              <a:buFont typeface="Bebas Neue"/>
              <a:buNone/>
              <a:defRPr b="1" sz="4300">
                <a:latin typeface="Bebas Neue"/>
                <a:ea typeface="Bebas Neue"/>
                <a:cs typeface="Bebas Neue"/>
                <a:sym typeface="Bebas Neue"/>
              </a:defRPr>
            </a:lvl4pPr>
            <a:lvl5pPr lvl="4" rtl="0">
              <a:spcBef>
                <a:spcPts val="400"/>
              </a:spcBef>
              <a:spcAft>
                <a:spcPts val="0"/>
              </a:spcAft>
              <a:buSzPts val="4300"/>
              <a:buFont typeface="Bebas Neue"/>
              <a:buNone/>
              <a:defRPr b="1" sz="4300">
                <a:latin typeface="Bebas Neue"/>
                <a:ea typeface="Bebas Neue"/>
                <a:cs typeface="Bebas Neue"/>
                <a:sym typeface="Bebas Neue"/>
              </a:defRPr>
            </a:lvl5pPr>
            <a:lvl6pPr lvl="5" rtl="0">
              <a:spcBef>
                <a:spcPts val="400"/>
              </a:spcBef>
              <a:spcAft>
                <a:spcPts val="0"/>
              </a:spcAft>
              <a:buSzPts val="4300"/>
              <a:buFont typeface="Bebas Neue"/>
              <a:buNone/>
              <a:defRPr b="1" sz="4300">
                <a:latin typeface="Bebas Neue"/>
                <a:ea typeface="Bebas Neue"/>
                <a:cs typeface="Bebas Neue"/>
                <a:sym typeface="Bebas Neue"/>
              </a:defRPr>
            </a:lvl6pPr>
            <a:lvl7pPr lvl="6" rtl="0">
              <a:spcBef>
                <a:spcPts val="400"/>
              </a:spcBef>
              <a:spcAft>
                <a:spcPts val="0"/>
              </a:spcAft>
              <a:buSzPts val="4300"/>
              <a:buFont typeface="Bebas Neue"/>
              <a:buNone/>
              <a:defRPr b="1" sz="4300">
                <a:latin typeface="Bebas Neue"/>
                <a:ea typeface="Bebas Neue"/>
                <a:cs typeface="Bebas Neue"/>
                <a:sym typeface="Bebas Neue"/>
              </a:defRPr>
            </a:lvl7pPr>
            <a:lvl8pPr lvl="7" rtl="0">
              <a:spcBef>
                <a:spcPts val="400"/>
              </a:spcBef>
              <a:spcAft>
                <a:spcPts val="0"/>
              </a:spcAft>
              <a:buSzPts val="4300"/>
              <a:buFont typeface="Bebas Neue"/>
              <a:buNone/>
              <a:defRPr b="1" sz="4300">
                <a:latin typeface="Bebas Neue"/>
                <a:ea typeface="Bebas Neue"/>
                <a:cs typeface="Bebas Neue"/>
                <a:sym typeface="Bebas Neue"/>
              </a:defRPr>
            </a:lvl8pPr>
            <a:lvl9pPr lvl="8" rtl="0">
              <a:spcBef>
                <a:spcPts val="400"/>
              </a:spcBef>
              <a:spcAft>
                <a:spcPts val="0"/>
              </a:spcAft>
              <a:buSzPts val="4300"/>
              <a:buFont typeface="Bebas Neue"/>
              <a:buNone/>
              <a:defRPr b="1" sz="4300">
                <a:latin typeface="Bebas Neue"/>
                <a:ea typeface="Bebas Neue"/>
                <a:cs typeface="Bebas Neue"/>
                <a:sym typeface="Bebas Neue"/>
              </a:defRPr>
            </a:lvl9pPr>
          </a:lstStyle>
          <a:p/>
        </p:txBody>
      </p:sp>
      <p:sp>
        <p:nvSpPr>
          <p:cNvPr id="82" name="Google Shape;82;p5"/>
          <p:cNvSpPr txBox="1"/>
          <p:nvPr>
            <p:ph idx="4" type="subTitle"/>
          </p:nvPr>
        </p:nvSpPr>
        <p:spPr>
          <a:xfrm>
            <a:off x="13824425" y="5110288"/>
            <a:ext cx="3157500" cy="502500"/>
          </a:xfrm>
          <a:prstGeom prst="rect">
            <a:avLst/>
          </a:prstGeom>
        </p:spPr>
        <p:txBody>
          <a:bodyPr anchorCtr="0" anchor="t" bIns="45700" lIns="91425" spcFirstLastPara="1" rIns="91425" wrap="square" tIns="45700">
            <a:normAutofit/>
          </a:bodyPr>
          <a:lstStyle>
            <a:lvl1pPr lvl="0" rtl="0">
              <a:spcBef>
                <a:spcPts val="640"/>
              </a:spcBef>
              <a:spcAft>
                <a:spcPts val="0"/>
              </a:spcAft>
              <a:buSzPts val="4300"/>
              <a:buFont typeface="Bebas Neue"/>
              <a:buNone/>
              <a:defRPr b="1" sz="4300">
                <a:latin typeface="Bebas Neue"/>
                <a:ea typeface="Bebas Neue"/>
                <a:cs typeface="Bebas Neue"/>
                <a:sym typeface="Bebas Neue"/>
              </a:defRPr>
            </a:lvl1pPr>
            <a:lvl2pPr lvl="1" rtl="0">
              <a:spcBef>
                <a:spcPts val="560"/>
              </a:spcBef>
              <a:spcAft>
                <a:spcPts val="0"/>
              </a:spcAft>
              <a:buSzPts val="4300"/>
              <a:buFont typeface="Bebas Neue"/>
              <a:buNone/>
              <a:defRPr b="1" sz="4300">
                <a:latin typeface="Bebas Neue"/>
                <a:ea typeface="Bebas Neue"/>
                <a:cs typeface="Bebas Neue"/>
                <a:sym typeface="Bebas Neue"/>
              </a:defRPr>
            </a:lvl2pPr>
            <a:lvl3pPr lvl="2" rtl="0">
              <a:spcBef>
                <a:spcPts val="480"/>
              </a:spcBef>
              <a:spcAft>
                <a:spcPts val="0"/>
              </a:spcAft>
              <a:buSzPts val="4300"/>
              <a:buFont typeface="Bebas Neue"/>
              <a:buNone/>
              <a:defRPr b="1" sz="4300">
                <a:latin typeface="Bebas Neue"/>
                <a:ea typeface="Bebas Neue"/>
                <a:cs typeface="Bebas Neue"/>
                <a:sym typeface="Bebas Neue"/>
              </a:defRPr>
            </a:lvl3pPr>
            <a:lvl4pPr lvl="3" rtl="0">
              <a:spcBef>
                <a:spcPts val="400"/>
              </a:spcBef>
              <a:spcAft>
                <a:spcPts val="0"/>
              </a:spcAft>
              <a:buSzPts val="4300"/>
              <a:buFont typeface="Bebas Neue"/>
              <a:buNone/>
              <a:defRPr b="1" sz="4300">
                <a:latin typeface="Bebas Neue"/>
                <a:ea typeface="Bebas Neue"/>
                <a:cs typeface="Bebas Neue"/>
                <a:sym typeface="Bebas Neue"/>
              </a:defRPr>
            </a:lvl4pPr>
            <a:lvl5pPr lvl="4" rtl="0">
              <a:spcBef>
                <a:spcPts val="400"/>
              </a:spcBef>
              <a:spcAft>
                <a:spcPts val="0"/>
              </a:spcAft>
              <a:buSzPts val="4300"/>
              <a:buFont typeface="Bebas Neue"/>
              <a:buNone/>
              <a:defRPr b="1" sz="4300">
                <a:latin typeface="Bebas Neue"/>
                <a:ea typeface="Bebas Neue"/>
                <a:cs typeface="Bebas Neue"/>
                <a:sym typeface="Bebas Neue"/>
              </a:defRPr>
            </a:lvl5pPr>
            <a:lvl6pPr lvl="5" rtl="0">
              <a:spcBef>
                <a:spcPts val="400"/>
              </a:spcBef>
              <a:spcAft>
                <a:spcPts val="0"/>
              </a:spcAft>
              <a:buSzPts val="4300"/>
              <a:buFont typeface="Bebas Neue"/>
              <a:buNone/>
              <a:defRPr b="1" sz="4300">
                <a:latin typeface="Bebas Neue"/>
                <a:ea typeface="Bebas Neue"/>
                <a:cs typeface="Bebas Neue"/>
                <a:sym typeface="Bebas Neue"/>
              </a:defRPr>
            </a:lvl6pPr>
            <a:lvl7pPr lvl="6" rtl="0">
              <a:spcBef>
                <a:spcPts val="400"/>
              </a:spcBef>
              <a:spcAft>
                <a:spcPts val="0"/>
              </a:spcAft>
              <a:buSzPts val="4300"/>
              <a:buFont typeface="Bebas Neue"/>
              <a:buNone/>
              <a:defRPr b="1" sz="4300">
                <a:latin typeface="Bebas Neue"/>
                <a:ea typeface="Bebas Neue"/>
                <a:cs typeface="Bebas Neue"/>
                <a:sym typeface="Bebas Neue"/>
              </a:defRPr>
            </a:lvl7pPr>
            <a:lvl8pPr lvl="7" rtl="0">
              <a:spcBef>
                <a:spcPts val="400"/>
              </a:spcBef>
              <a:spcAft>
                <a:spcPts val="0"/>
              </a:spcAft>
              <a:buSzPts val="4300"/>
              <a:buFont typeface="Bebas Neue"/>
              <a:buNone/>
              <a:defRPr b="1" sz="4300">
                <a:latin typeface="Bebas Neue"/>
                <a:ea typeface="Bebas Neue"/>
                <a:cs typeface="Bebas Neue"/>
                <a:sym typeface="Bebas Neue"/>
              </a:defRPr>
            </a:lvl8pPr>
            <a:lvl9pPr lvl="8" rtl="0">
              <a:spcBef>
                <a:spcPts val="400"/>
              </a:spcBef>
              <a:spcAft>
                <a:spcPts val="0"/>
              </a:spcAft>
              <a:buSzPts val="4300"/>
              <a:buFont typeface="Bebas Neue"/>
              <a:buNone/>
              <a:defRPr b="1" sz="4300">
                <a:latin typeface="Bebas Neue"/>
                <a:ea typeface="Bebas Neue"/>
                <a:cs typeface="Bebas Neue"/>
                <a:sym typeface="Bebas Neue"/>
              </a:defRPr>
            </a:lvl9pPr>
          </a:lstStyle>
          <a:p/>
        </p:txBody>
      </p:sp>
      <p:sp>
        <p:nvSpPr>
          <p:cNvPr id="83" name="Google Shape;83;p5"/>
          <p:cNvSpPr txBox="1"/>
          <p:nvPr>
            <p:ph idx="5" type="subTitle"/>
          </p:nvPr>
        </p:nvSpPr>
        <p:spPr>
          <a:xfrm>
            <a:off x="1306100" y="6500975"/>
            <a:ext cx="3157500" cy="502500"/>
          </a:xfrm>
          <a:prstGeom prst="rect">
            <a:avLst/>
          </a:prstGeom>
        </p:spPr>
        <p:txBody>
          <a:bodyPr anchorCtr="0" anchor="t" bIns="45700" lIns="91425" spcFirstLastPara="1" rIns="91425" wrap="square" tIns="45700">
            <a:normAutofit/>
          </a:bodyPr>
          <a:lstStyle>
            <a:lvl1pPr lvl="0">
              <a:spcBef>
                <a:spcPts val="640"/>
              </a:spcBef>
              <a:spcAft>
                <a:spcPts val="0"/>
              </a:spcAft>
              <a:buSzPts val="2100"/>
              <a:buNone/>
              <a:defRPr b="1"/>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84" name="Google Shape;84;p5"/>
          <p:cNvSpPr txBox="1"/>
          <p:nvPr>
            <p:ph idx="6" type="body"/>
          </p:nvPr>
        </p:nvSpPr>
        <p:spPr>
          <a:xfrm>
            <a:off x="1359050" y="7108475"/>
            <a:ext cx="3051600" cy="1728600"/>
          </a:xfrm>
          <a:prstGeom prst="rect">
            <a:avLst/>
          </a:prstGeom>
        </p:spPr>
        <p:txBody>
          <a:bodyPr anchorCtr="0" anchor="t" bIns="45700" lIns="91425" spcFirstLastPara="1" rIns="91425" wrap="square" tIns="45700">
            <a:normAutofit/>
          </a:bodyPr>
          <a:lstStyle>
            <a:lvl1pPr indent="-361950" lvl="0" marL="457200">
              <a:spcBef>
                <a:spcPts val="640"/>
              </a:spcBef>
              <a:spcAft>
                <a:spcPts val="0"/>
              </a:spcAft>
              <a:buSzPts val="2100"/>
              <a:buChar char="•"/>
              <a:defRPr/>
            </a:lvl1pPr>
            <a:lvl2pPr indent="-361950" lvl="1" marL="914400">
              <a:spcBef>
                <a:spcPts val="560"/>
              </a:spcBef>
              <a:spcAft>
                <a:spcPts val="0"/>
              </a:spcAft>
              <a:buSzPts val="2100"/>
              <a:buChar char="–"/>
              <a:defRPr/>
            </a:lvl2pPr>
            <a:lvl3pPr indent="-361950" lvl="2" marL="1371600">
              <a:spcBef>
                <a:spcPts val="480"/>
              </a:spcBef>
              <a:spcAft>
                <a:spcPts val="0"/>
              </a:spcAft>
              <a:buSzPts val="2100"/>
              <a:buChar char="•"/>
              <a:defRPr/>
            </a:lvl3pPr>
            <a:lvl4pPr indent="-361950" lvl="3" marL="1828800">
              <a:spcBef>
                <a:spcPts val="400"/>
              </a:spcBef>
              <a:spcAft>
                <a:spcPts val="0"/>
              </a:spcAft>
              <a:buSzPts val="2100"/>
              <a:buChar char="–"/>
              <a:defRPr/>
            </a:lvl4pPr>
            <a:lvl5pPr indent="-361950" lvl="4" marL="2286000">
              <a:spcBef>
                <a:spcPts val="400"/>
              </a:spcBef>
              <a:spcAft>
                <a:spcPts val="0"/>
              </a:spcAft>
              <a:buSzPts val="2100"/>
              <a:buChar char="»"/>
              <a:defRPr/>
            </a:lvl5pPr>
            <a:lvl6pPr indent="-361950" lvl="5" marL="2743200">
              <a:spcBef>
                <a:spcPts val="400"/>
              </a:spcBef>
              <a:spcAft>
                <a:spcPts val="0"/>
              </a:spcAft>
              <a:buSzPts val="2100"/>
              <a:buChar char="•"/>
              <a:defRPr/>
            </a:lvl6pPr>
            <a:lvl7pPr indent="-361950" lvl="6" marL="3200400">
              <a:spcBef>
                <a:spcPts val="400"/>
              </a:spcBef>
              <a:spcAft>
                <a:spcPts val="0"/>
              </a:spcAft>
              <a:buSzPts val="2100"/>
              <a:buChar char="•"/>
              <a:defRPr/>
            </a:lvl7pPr>
            <a:lvl8pPr indent="-361950" lvl="7" marL="3657600">
              <a:spcBef>
                <a:spcPts val="400"/>
              </a:spcBef>
              <a:spcAft>
                <a:spcPts val="0"/>
              </a:spcAft>
              <a:buSzPts val="2100"/>
              <a:buChar char="•"/>
              <a:defRPr/>
            </a:lvl8pPr>
            <a:lvl9pPr indent="-361950" lvl="8" marL="4114800">
              <a:spcBef>
                <a:spcPts val="400"/>
              </a:spcBef>
              <a:spcAft>
                <a:spcPts val="0"/>
              </a:spcAft>
              <a:buSzPts val="2100"/>
              <a:buChar char="•"/>
              <a:defRPr/>
            </a:lvl9pPr>
          </a:lstStyle>
          <a:p/>
        </p:txBody>
      </p:sp>
      <p:sp>
        <p:nvSpPr>
          <p:cNvPr id="85" name="Google Shape;85;p5"/>
          <p:cNvSpPr txBox="1"/>
          <p:nvPr>
            <p:ph idx="7" type="subTitle"/>
          </p:nvPr>
        </p:nvSpPr>
        <p:spPr>
          <a:xfrm>
            <a:off x="5478875" y="6500975"/>
            <a:ext cx="3157500" cy="502500"/>
          </a:xfrm>
          <a:prstGeom prst="rect">
            <a:avLst/>
          </a:prstGeom>
        </p:spPr>
        <p:txBody>
          <a:bodyPr anchorCtr="0" anchor="t" bIns="45700" lIns="91425" spcFirstLastPara="1" rIns="91425" wrap="square" tIns="45700">
            <a:normAutofit/>
          </a:bodyPr>
          <a:lstStyle>
            <a:lvl1pPr lvl="0" rtl="0">
              <a:spcBef>
                <a:spcPts val="640"/>
              </a:spcBef>
              <a:spcAft>
                <a:spcPts val="0"/>
              </a:spcAft>
              <a:buSzPts val="2100"/>
              <a:buNone/>
              <a:defRPr b="1"/>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86" name="Google Shape;86;p5"/>
          <p:cNvSpPr txBox="1"/>
          <p:nvPr>
            <p:ph idx="8" type="body"/>
          </p:nvPr>
        </p:nvSpPr>
        <p:spPr>
          <a:xfrm>
            <a:off x="5531825" y="7108475"/>
            <a:ext cx="3051600" cy="1728600"/>
          </a:xfrm>
          <a:prstGeom prst="rect">
            <a:avLst/>
          </a:prstGeom>
        </p:spPr>
        <p:txBody>
          <a:bodyPr anchorCtr="0" anchor="t" bIns="45700" lIns="91425" spcFirstLastPara="1" rIns="91425" wrap="square" tIns="45700">
            <a:norm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7" name="Google Shape;87;p5"/>
          <p:cNvSpPr txBox="1"/>
          <p:nvPr>
            <p:ph idx="9" type="subTitle"/>
          </p:nvPr>
        </p:nvSpPr>
        <p:spPr>
          <a:xfrm>
            <a:off x="9651650" y="6500975"/>
            <a:ext cx="3157500" cy="502500"/>
          </a:xfrm>
          <a:prstGeom prst="rect">
            <a:avLst/>
          </a:prstGeom>
        </p:spPr>
        <p:txBody>
          <a:bodyPr anchorCtr="0" anchor="t" bIns="45700" lIns="91425" spcFirstLastPara="1" rIns="91425" wrap="square" tIns="45700">
            <a:normAutofit/>
          </a:bodyPr>
          <a:lstStyle>
            <a:lvl1pPr lvl="0" rtl="0">
              <a:spcBef>
                <a:spcPts val="640"/>
              </a:spcBef>
              <a:spcAft>
                <a:spcPts val="0"/>
              </a:spcAft>
              <a:buSzPts val="2100"/>
              <a:buNone/>
              <a:defRPr b="1"/>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88" name="Google Shape;88;p5"/>
          <p:cNvSpPr txBox="1"/>
          <p:nvPr>
            <p:ph idx="13" type="body"/>
          </p:nvPr>
        </p:nvSpPr>
        <p:spPr>
          <a:xfrm>
            <a:off x="9704600" y="7108475"/>
            <a:ext cx="3051600" cy="1728600"/>
          </a:xfrm>
          <a:prstGeom prst="rect">
            <a:avLst/>
          </a:prstGeom>
        </p:spPr>
        <p:txBody>
          <a:bodyPr anchorCtr="0" anchor="t" bIns="45700" lIns="91425" spcFirstLastPara="1" rIns="91425" wrap="square" tIns="45700">
            <a:norm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
        <p:nvSpPr>
          <p:cNvPr id="89" name="Google Shape;89;p5"/>
          <p:cNvSpPr txBox="1"/>
          <p:nvPr>
            <p:ph idx="14" type="subTitle"/>
          </p:nvPr>
        </p:nvSpPr>
        <p:spPr>
          <a:xfrm>
            <a:off x="13877375" y="6500975"/>
            <a:ext cx="3157500" cy="502500"/>
          </a:xfrm>
          <a:prstGeom prst="rect">
            <a:avLst/>
          </a:prstGeom>
        </p:spPr>
        <p:txBody>
          <a:bodyPr anchorCtr="0" anchor="t" bIns="45700" lIns="91425" spcFirstLastPara="1" rIns="91425" wrap="square" tIns="45700">
            <a:normAutofit/>
          </a:bodyPr>
          <a:lstStyle>
            <a:lvl1pPr lvl="0" rtl="0">
              <a:spcBef>
                <a:spcPts val="640"/>
              </a:spcBef>
              <a:spcAft>
                <a:spcPts val="0"/>
              </a:spcAft>
              <a:buSzPts val="2100"/>
              <a:buNone/>
              <a:defRPr b="1"/>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90" name="Google Shape;90;p5"/>
          <p:cNvSpPr txBox="1"/>
          <p:nvPr>
            <p:ph idx="15" type="body"/>
          </p:nvPr>
        </p:nvSpPr>
        <p:spPr>
          <a:xfrm>
            <a:off x="13930325" y="7108475"/>
            <a:ext cx="3051600" cy="1728600"/>
          </a:xfrm>
          <a:prstGeom prst="rect">
            <a:avLst/>
          </a:prstGeom>
        </p:spPr>
        <p:txBody>
          <a:bodyPr anchorCtr="0" anchor="t" bIns="45700" lIns="91425" spcFirstLastPara="1" rIns="91425" wrap="square" tIns="45700">
            <a:normAutofit/>
          </a:bodyPr>
          <a:lstStyle>
            <a:lvl1pPr indent="-361950" lvl="0" marL="457200" rtl="0">
              <a:spcBef>
                <a:spcPts val="640"/>
              </a:spcBef>
              <a:spcAft>
                <a:spcPts val="0"/>
              </a:spcAft>
              <a:buSzPts val="2100"/>
              <a:buChar char="•"/>
              <a:defRPr/>
            </a:lvl1pPr>
            <a:lvl2pPr indent="-361950" lvl="1" marL="914400" rtl="0">
              <a:spcBef>
                <a:spcPts val="560"/>
              </a:spcBef>
              <a:spcAft>
                <a:spcPts val="0"/>
              </a:spcAft>
              <a:buSzPts val="2100"/>
              <a:buChar char="–"/>
              <a:defRPr/>
            </a:lvl2pPr>
            <a:lvl3pPr indent="-361950" lvl="2" marL="1371600" rtl="0">
              <a:spcBef>
                <a:spcPts val="480"/>
              </a:spcBef>
              <a:spcAft>
                <a:spcPts val="0"/>
              </a:spcAft>
              <a:buSzPts val="2100"/>
              <a:buChar char="•"/>
              <a:defRPr/>
            </a:lvl3pPr>
            <a:lvl4pPr indent="-361950" lvl="3" marL="1828800" rtl="0">
              <a:spcBef>
                <a:spcPts val="400"/>
              </a:spcBef>
              <a:spcAft>
                <a:spcPts val="0"/>
              </a:spcAft>
              <a:buSzPts val="2100"/>
              <a:buChar char="–"/>
              <a:defRPr/>
            </a:lvl4pPr>
            <a:lvl5pPr indent="-361950" lvl="4" marL="2286000" rtl="0">
              <a:spcBef>
                <a:spcPts val="400"/>
              </a:spcBef>
              <a:spcAft>
                <a:spcPts val="0"/>
              </a:spcAft>
              <a:buSzPts val="2100"/>
              <a:buChar char="»"/>
              <a:defRPr/>
            </a:lvl5pPr>
            <a:lvl6pPr indent="-361950" lvl="5" marL="2743200" rtl="0">
              <a:spcBef>
                <a:spcPts val="400"/>
              </a:spcBef>
              <a:spcAft>
                <a:spcPts val="0"/>
              </a:spcAft>
              <a:buSzPts val="2100"/>
              <a:buChar char="•"/>
              <a:defRPr/>
            </a:lvl6pPr>
            <a:lvl7pPr indent="-361950" lvl="6" marL="3200400" rtl="0">
              <a:spcBef>
                <a:spcPts val="400"/>
              </a:spcBef>
              <a:spcAft>
                <a:spcPts val="0"/>
              </a:spcAft>
              <a:buSzPts val="2100"/>
              <a:buChar char="•"/>
              <a:defRPr/>
            </a:lvl7pPr>
            <a:lvl8pPr indent="-361950" lvl="7" marL="3657600" rtl="0">
              <a:spcBef>
                <a:spcPts val="400"/>
              </a:spcBef>
              <a:spcAft>
                <a:spcPts val="0"/>
              </a:spcAft>
              <a:buSzPts val="2100"/>
              <a:buChar char="•"/>
              <a:defRPr/>
            </a:lvl8pPr>
            <a:lvl9pPr indent="-361950" lvl="8" marL="4114800" rtl="0">
              <a:spcBef>
                <a:spcPts val="400"/>
              </a:spcBef>
              <a:spcAft>
                <a:spcPts val="0"/>
              </a:spcAft>
              <a:buSzPts val="21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91" name="Shape 91"/>
        <p:cNvGrpSpPr/>
        <p:nvPr/>
      </p:nvGrpSpPr>
      <p:grpSpPr>
        <a:xfrm>
          <a:off x="0" y="0"/>
          <a:ext cx="0" cy="0"/>
          <a:chOff x="0" y="0"/>
          <a:chExt cx="0" cy="0"/>
        </a:xfrm>
      </p:grpSpPr>
      <p:sp>
        <p:nvSpPr>
          <p:cNvPr id="92" name="Google Shape;92;p6"/>
          <p:cNvSpPr txBox="1"/>
          <p:nvPr>
            <p:ph type="title"/>
          </p:nvPr>
        </p:nvSpPr>
        <p:spPr>
          <a:xfrm>
            <a:off x="228575" y="829688"/>
            <a:ext cx="17830800" cy="1508100"/>
          </a:xfrm>
          <a:prstGeom prst="rect">
            <a:avLst/>
          </a:prstGeom>
        </p:spPr>
        <p:txBody>
          <a:bodyPr anchorCtr="0" anchor="t" bIns="45700" lIns="91425" spcFirstLastPara="1" rIns="91425" wrap="square" tIns="45700">
            <a:normAutofit/>
          </a:bodyPr>
          <a:lstStyle>
            <a:lvl1pPr lvl="0">
              <a:spcBef>
                <a:spcPts val="0"/>
              </a:spcBef>
              <a:spcAft>
                <a:spcPts val="0"/>
              </a:spcAft>
              <a:buSzPts val="114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93" name="Google Shape;93;p6"/>
          <p:cNvGrpSpPr/>
          <p:nvPr/>
        </p:nvGrpSpPr>
        <p:grpSpPr>
          <a:xfrm>
            <a:off x="4805813" y="3140846"/>
            <a:ext cx="2309025" cy="789565"/>
            <a:chOff x="0" y="-38100"/>
            <a:chExt cx="1300200" cy="444600"/>
          </a:xfrm>
        </p:grpSpPr>
        <p:sp>
          <p:nvSpPr>
            <p:cNvPr id="94" name="Google Shape;94;p6"/>
            <p:cNvSpPr/>
            <p:nvPr/>
          </p:nvSpPr>
          <p:spPr>
            <a:xfrm>
              <a:off x="0" y="0"/>
              <a:ext cx="1300083" cy="406400"/>
            </a:xfrm>
            <a:custGeom>
              <a:rect b="b" l="l" r="r" t="t"/>
              <a:pathLst>
                <a:path extrusionOk="0" h="406400" w="1300083">
                  <a:moveTo>
                    <a:pt x="1096883" y="0"/>
                  </a:moveTo>
                  <a:cubicBezTo>
                    <a:pt x="1209108" y="0"/>
                    <a:pt x="1300083" y="90976"/>
                    <a:pt x="1300083" y="203200"/>
                  </a:cubicBezTo>
                  <a:cubicBezTo>
                    <a:pt x="1300083" y="315424"/>
                    <a:pt x="1209108" y="406400"/>
                    <a:pt x="1096883"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txBox="1"/>
            <p:nvPr/>
          </p:nvSpPr>
          <p:spPr>
            <a:xfrm>
              <a:off x="0" y="-38100"/>
              <a:ext cx="13002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6"/>
          <p:cNvGrpSpPr/>
          <p:nvPr/>
        </p:nvGrpSpPr>
        <p:grpSpPr>
          <a:xfrm>
            <a:off x="7957694" y="3140846"/>
            <a:ext cx="2309025" cy="789565"/>
            <a:chOff x="0" y="-38100"/>
            <a:chExt cx="1300200" cy="444600"/>
          </a:xfrm>
        </p:grpSpPr>
        <p:sp>
          <p:nvSpPr>
            <p:cNvPr id="97" name="Google Shape;97;p6"/>
            <p:cNvSpPr/>
            <p:nvPr/>
          </p:nvSpPr>
          <p:spPr>
            <a:xfrm>
              <a:off x="0" y="0"/>
              <a:ext cx="1300083" cy="406400"/>
            </a:xfrm>
            <a:custGeom>
              <a:rect b="b" l="l" r="r" t="t"/>
              <a:pathLst>
                <a:path extrusionOk="0" h="406400" w="1300083">
                  <a:moveTo>
                    <a:pt x="1096883" y="0"/>
                  </a:moveTo>
                  <a:cubicBezTo>
                    <a:pt x="1209108" y="0"/>
                    <a:pt x="1300083" y="90976"/>
                    <a:pt x="1300083" y="203200"/>
                  </a:cubicBezTo>
                  <a:cubicBezTo>
                    <a:pt x="1300083" y="315424"/>
                    <a:pt x="1209108" y="406400"/>
                    <a:pt x="1096883"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txBox="1"/>
            <p:nvPr/>
          </p:nvSpPr>
          <p:spPr>
            <a:xfrm>
              <a:off x="0" y="-38100"/>
              <a:ext cx="13002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6"/>
          <p:cNvGrpSpPr/>
          <p:nvPr/>
        </p:nvGrpSpPr>
        <p:grpSpPr>
          <a:xfrm>
            <a:off x="11109574" y="3140846"/>
            <a:ext cx="2309025" cy="789565"/>
            <a:chOff x="0" y="-38100"/>
            <a:chExt cx="1300200" cy="444600"/>
          </a:xfrm>
        </p:grpSpPr>
        <p:sp>
          <p:nvSpPr>
            <p:cNvPr id="100" name="Google Shape;100;p6"/>
            <p:cNvSpPr/>
            <p:nvPr/>
          </p:nvSpPr>
          <p:spPr>
            <a:xfrm>
              <a:off x="0" y="0"/>
              <a:ext cx="1300083" cy="406400"/>
            </a:xfrm>
            <a:custGeom>
              <a:rect b="b" l="l" r="r" t="t"/>
              <a:pathLst>
                <a:path extrusionOk="0" h="406400" w="1300083">
                  <a:moveTo>
                    <a:pt x="1096883" y="0"/>
                  </a:moveTo>
                  <a:cubicBezTo>
                    <a:pt x="1209108" y="0"/>
                    <a:pt x="1300083" y="90976"/>
                    <a:pt x="1300083" y="203200"/>
                  </a:cubicBezTo>
                  <a:cubicBezTo>
                    <a:pt x="1300083" y="315424"/>
                    <a:pt x="1209108" y="406400"/>
                    <a:pt x="1096883"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txBox="1"/>
            <p:nvPr/>
          </p:nvSpPr>
          <p:spPr>
            <a:xfrm>
              <a:off x="0" y="-38100"/>
              <a:ext cx="13002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6"/>
          <p:cNvGrpSpPr/>
          <p:nvPr/>
        </p:nvGrpSpPr>
        <p:grpSpPr>
          <a:xfrm>
            <a:off x="14261455" y="3140846"/>
            <a:ext cx="2309025" cy="789565"/>
            <a:chOff x="0" y="-38100"/>
            <a:chExt cx="1300200" cy="444600"/>
          </a:xfrm>
        </p:grpSpPr>
        <p:sp>
          <p:nvSpPr>
            <p:cNvPr id="103" name="Google Shape;103;p6"/>
            <p:cNvSpPr/>
            <p:nvPr/>
          </p:nvSpPr>
          <p:spPr>
            <a:xfrm>
              <a:off x="0" y="0"/>
              <a:ext cx="1300083" cy="406400"/>
            </a:xfrm>
            <a:custGeom>
              <a:rect b="b" l="l" r="r" t="t"/>
              <a:pathLst>
                <a:path extrusionOk="0" h="406400" w="1300083">
                  <a:moveTo>
                    <a:pt x="1096883" y="0"/>
                  </a:moveTo>
                  <a:cubicBezTo>
                    <a:pt x="1209108" y="0"/>
                    <a:pt x="1300083" y="90976"/>
                    <a:pt x="1300083" y="203200"/>
                  </a:cubicBezTo>
                  <a:cubicBezTo>
                    <a:pt x="1300083" y="315424"/>
                    <a:pt x="1209108" y="406400"/>
                    <a:pt x="1096883"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txBox="1"/>
            <p:nvPr/>
          </p:nvSpPr>
          <p:spPr>
            <a:xfrm>
              <a:off x="0" y="-38100"/>
              <a:ext cx="1300200" cy="44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5" name="Google Shape;105;p6"/>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106" name="Google Shape;106;p6"/>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graphicFrame>
        <p:nvGraphicFramePr>
          <p:cNvPr id="107" name="Google Shape;107;p6"/>
          <p:cNvGraphicFramePr/>
          <p:nvPr/>
        </p:nvGraphicFramePr>
        <p:xfrm>
          <a:off x="1226003" y="2965254"/>
          <a:ext cx="3000000" cy="3000000"/>
        </p:xfrm>
        <a:graphic>
          <a:graphicData uri="http://schemas.openxmlformats.org/drawingml/2006/table">
            <a:tbl>
              <a:tblPr>
                <a:noFill/>
                <a:tableStyleId>{E377C5F0-A041-4DE7-A832-327625B4912D}</a:tableStyleId>
              </a:tblPr>
              <a:tblGrid>
                <a:gridCol w="3167200"/>
                <a:gridCol w="3167200"/>
                <a:gridCol w="3167200"/>
                <a:gridCol w="3167200"/>
                <a:gridCol w="3167200"/>
              </a:tblGrid>
              <a:tr h="1175275">
                <a:tc>
                  <a:txBody>
                    <a:bodyPr/>
                    <a:lstStyle/>
                    <a:p>
                      <a:pPr indent="0" lvl="0" marL="0" marR="0" rtl="0" algn="ctr">
                        <a:lnSpc>
                          <a:spcPct val="140012"/>
                        </a:lnSpc>
                        <a:spcBef>
                          <a:spcPts val="0"/>
                        </a:spcBef>
                        <a:spcAft>
                          <a:spcPts val="0"/>
                        </a:spcAft>
                        <a:buNone/>
                      </a:pPr>
                      <a:r>
                        <a:rPr lang="en-US" sz="3299" u="none" cap="none" strike="noStrike">
                          <a:solidFill>
                            <a:srgbClr val="FFFFFF"/>
                          </a:solidFill>
                          <a:latin typeface="Bebas Neue"/>
                          <a:ea typeface="Bebas Neue"/>
                          <a:cs typeface="Bebas Neue"/>
                          <a:sym typeface="Bebas Neue"/>
                        </a:rPr>
                        <a:t>Content Strategy</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12"/>
                        </a:lnSpc>
                        <a:spcBef>
                          <a:spcPts val="0"/>
                        </a:spcBef>
                        <a:spcAft>
                          <a:spcPts val="0"/>
                        </a:spcAft>
                        <a:buNone/>
                      </a:pPr>
                      <a:r>
                        <a:rPr lang="en-US" sz="3299" u="none" cap="none" strike="noStrike">
                          <a:solidFill>
                            <a:srgbClr val="FFFFFF"/>
                          </a:solidFill>
                          <a:latin typeface="Bebas Neue"/>
                          <a:ea typeface="Bebas Neue"/>
                          <a:cs typeface="Bebas Neue"/>
                          <a:sym typeface="Bebas Neue"/>
                        </a:rPr>
                        <a:t>01</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12"/>
                        </a:lnSpc>
                        <a:spcBef>
                          <a:spcPts val="0"/>
                        </a:spcBef>
                        <a:spcAft>
                          <a:spcPts val="0"/>
                        </a:spcAft>
                        <a:buNone/>
                      </a:pPr>
                      <a:r>
                        <a:rPr lang="en-US" sz="3299" u="none" cap="none" strike="noStrike">
                          <a:solidFill>
                            <a:srgbClr val="FFFFFF"/>
                          </a:solidFill>
                          <a:latin typeface="Bebas Neue"/>
                          <a:ea typeface="Bebas Neue"/>
                          <a:cs typeface="Bebas Neue"/>
                          <a:sym typeface="Bebas Neue"/>
                        </a:rPr>
                        <a:t>02</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12"/>
                        </a:lnSpc>
                        <a:spcBef>
                          <a:spcPts val="0"/>
                        </a:spcBef>
                        <a:spcAft>
                          <a:spcPts val="0"/>
                        </a:spcAft>
                        <a:buNone/>
                      </a:pPr>
                      <a:r>
                        <a:rPr lang="en-US" sz="3299" u="none" cap="none" strike="noStrike">
                          <a:solidFill>
                            <a:srgbClr val="FFFFFF"/>
                          </a:solidFill>
                          <a:latin typeface="Bebas Neue"/>
                          <a:ea typeface="Bebas Neue"/>
                          <a:cs typeface="Bebas Neue"/>
                          <a:sym typeface="Bebas Neue"/>
                        </a:rPr>
                        <a:t>03</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12"/>
                        </a:lnSpc>
                        <a:spcBef>
                          <a:spcPts val="0"/>
                        </a:spcBef>
                        <a:spcAft>
                          <a:spcPts val="0"/>
                        </a:spcAft>
                        <a:buNone/>
                      </a:pPr>
                      <a:r>
                        <a:rPr lang="en-US" sz="3299" u="none" cap="none" strike="noStrike">
                          <a:solidFill>
                            <a:srgbClr val="FFFFFF"/>
                          </a:solidFill>
                          <a:latin typeface="Bebas Neue"/>
                          <a:ea typeface="Bebas Neue"/>
                          <a:cs typeface="Bebas Neue"/>
                          <a:sym typeface="Bebas Neue"/>
                        </a:rPr>
                        <a:t>04</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r>
              <a:tr h="1175275">
                <a:tc>
                  <a:txBody>
                    <a:bodyPr/>
                    <a:lstStyle/>
                    <a:p>
                      <a:pPr indent="0" lvl="0" marL="0" marR="0" rtl="0" algn="ctr">
                        <a:lnSpc>
                          <a:spcPct val="140018"/>
                        </a:lnSpc>
                        <a:spcBef>
                          <a:spcPts val="0"/>
                        </a:spcBef>
                        <a:spcAft>
                          <a:spcPts val="0"/>
                        </a:spcAft>
                        <a:buNone/>
                      </a:pPr>
                      <a:r>
                        <a:rPr b="1" lang="en-US" sz="2199" u="none" cap="none" strike="noStrike">
                          <a:solidFill>
                            <a:srgbClr val="FFFFFF"/>
                          </a:solidFill>
                          <a:latin typeface="Assistant"/>
                          <a:ea typeface="Assistant"/>
                          <a:cs typeface="Assistant"/>
                          <a:sym typeface="Assistant"/>
                        </a:rPr>
                        <a:t>Marketing Campaigns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175275">
                <a:tc>
                  <a:txBody>
                    <a:bodyPr/>
                    <a:lstStyle/>
                    <a:p>
                      <a:pPr indent="0" lvl="0" marL="0" marR="0" rtl="0" algn="ctr">
                        <a:lnSpc>
                          <a:spcPct val="140018"/>
                        </a:lnSpc>
                        <a:spcBef>
                          <a:spcPts val="0"/>
                        </a:spcBef>
                        <a:spcAft>
                          <a:spcPts val="0"/>
                        </a:spcAft>
                        <a:buNone/>
                      </a:pPr>
                      <a:r>
                        <a:rPr b="1" lang="en-US" sz="2199" u="none" cap="none" strike="noStrike">
                          <a:solidFill>
                            <a:srgbClr val="FFFFFF"/>
                          </a:solidFill>
                          <a:latin typeface="Assistant"/>
                          <a:ea typeface="Assistant"/>
                          <a:cs typeface="Assistant"/>
                          <a:sym typeface="Assistant"/>
                        </a:rPr>
                        <a:t>Blog Posts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175275">
                <a:tc>
                  <a:txBody>
                    <a:bodyPr/>
                    <a:lstStyle/>
                    <a:p>
                      <a:pPr indent="0" lvl="0" marL="0" marR="0" rtl="0" algn="ctr">
                        <a:lnSpc>
                          <a:spcPct val="140018"/>
                        </a:lnSpc>
                        <a:spcBef>
                          <a:spcPts val="0"/>
                        </a:spcBef>
                        <a:spcAft>
                          <a:spcPts val="0"/>
                        </a:spcAft>
                        <a:buNone/>
                      </a:pPr>
                      <a:r>
                        <a:rPr b="1" lang="en-US" sz="2199" u="none" cap="none" strike="noStrike">
                          <a:solidFill>
                            <a:srgbClr val="FFFFFF"/>
                          </a:solidFill>
                          <a:latin typeface="Assistant"/>
                          <a:ea typeface="Assistant"/>
                          <a:cs typeface="Assistant"/>
                          <a:sym typeface="Assistant"/>
                        </a:rPr>
                        <a:t>Promotions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175275">
                <a:tc>
                  <a:txBody>
                    <a:bodyPr/>
                    <a:lstStyle/>
                    <a:p>
                      <a:pPr indent="0" lvl="0" marL="0" marR="0" rtl="0" algn="ctr">
                        <a:lnSpc>
                          <a:spcPct val="140018"/>
                        </a:lnSpc>
                        <a:spcBef>
                          <a:spcPts val="0"/>
                        </a:spcBef>
                        <a:spcAft>
                          <a:spcPts val="0"/>
                        </a:spcAft>
                        <a:buNone/>
                      </a:pPr>
                      <a:r>
                        <a:rPr b="1" lang="en-US" sz="2199" u="none" cap="none" strike="noStrike">
                          <a:solidFill>
                            <a:srgbClr val="FFFFFF"/>
                          </a:solidFill>
                          <a:latin typeface="Assistant"/>
                          <a:ea typeface="Assistant"/>
                          <a:cs typeface="Assistant"/>
                          <a:sym typeface="Assistant"/>
                        </a:rPr>
                        <a:t>Events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08" name="Google Shape;108;p6"/>
          <p:cNvSpPr/>
          <p:nvPr/>
        </p:nvSpPr>
        <p:spPr>
          <a:xfrm>
            <a:off x="4805813" y="4575280"/>
            <a:ext cx="4855115" cy="435706"/>
          </a:xfrm>
          <a:custGeom>
            <a:rect b="b" l="l" r="r" t="t"/>
            <a:pathLst>
              <a:path extrusionOk="0" h="114735" w="1278503">
                <a:moveTo>
                  <a:pt x="0" y="0"/>
                </a:moveTo>
                <a:lnTo>
                  <a:pt x="1278503" y="0"/>
                </a:lnTo>
                <a:lnTo>
                  <a:pt x="1278503" y="114735"/>
                </a:lnTo>
                <a:lnTo>
                  <a:pt x="0" y="114735"/>
                </a:lnTo>
                <a:close/>
              </a:path>
            </a:pathLst>
          </a:custGeom>
          <a:gradFill>
            <a:gsLst>
              <a:gs pos="0">
                <a:srgbClr val="1E9DE5"/>
              </a:gs>
              <a:gs pos="100000">
                <a:srgbClr val="209DE5">
                  <a:alpha val="0"/>
                </a:srgbClr>
              </a:gs>
            </a:gsLst>
            <a:lin ang="0" scaled="0"/>
          </a:gradFill>
          <a:ln>
            <a:noFill/>
          </a:ln>
        </p:spPr>
      </p:sp>
      <p:sp>
        <p:nvSpPr>
          <p:cNvPr id="109" name="Google Shape;109;p6"/>
          <p:cNvSpPr/>
          <p:nvPr/>
        </p:nvSpPr>
        <p:spPr>
          <a:xfrm>
            <a:off x="4805813" y="8071813"/>
            <a:ext cx="4855115" cy="435706"/>
          </a:xfrm>
          <a:custGeom>
            <a:rect b="b" l="l" r="r" t="t"/>
            <a:pathLst>
              <a:path extrusionOk="0" h="114735" w="1278503">
                <a:moveTo>
                  <a:pt x="0" y="0"/>
                </a:moveTo>
                <a:lnTo>
                  <a:pt x="1278503" y="0"/>
                </a:lnTo>
                <a:lnTo>
                  <a:pt x="1278503" y="114735"/>
                </a:lnTo>
                <a:lnTo>
                  <a:pt x="0" y="114735"/>
                </a:lnTo>
                <a:close/>
              </a:path>
            </a:pathLst>
          </a:custGeom>
          <a:gradFill>
            <a:gsLst>
              <a:gs pos="0">
                <a:srgbClr val="1E9DE5"/>
              </a:gs>
              <a:gs pos="100000">
                <a:srgbClr val="209DE5">
                  <a:alpha val="0"/>
                </a:srgbClr>
              </a:gs>
            </a:gsLst>
            <a:lin ang="0" scaled="0"/>
          </a:gradFill>
          <a:ln>
            <a:noFill/>
          </a:ln>
        </p:spPr>
      </p:sp>
      <p:sp>
        <p:nvSpPr>
          <p:cNvPr id="110" name="Google Shape;110;p6"/>
          <p:cNvSpPr/>
          <p:nvPr/>
        </p:nvSpPr>
        <p:spPr>
          <a:xfrm>
            <a:off x="12408767" y="8071813"/>
            <a:ext cx="4134240" cy="435706"/>
          </a:xfrm>
          <a:custGeom>
            <a:rect b="b" l="l" r="r" t="t"/>
            <a:pathLst>
              <a:path extrusionOk="0" h="114735" w="1088674">
                <a:moveTo>
                  <a:pt x="0" y="0"/>
                </a:moveTo>
                <a:lnTo>
                  <a:pt x="1088674" y="0"/>
                </a:lnTo>
                <a:lnTo>
                  <a:pt x="1088674" y="114735"/>
                </a:lnTo>
                <a:lnTo>
                  <a:pt x="0" y="114735"/>
                </a:lnTo>
                <a:close/>
              </a:path>
            </a:pathLst>
          </a:custGeom>
          <a:gradFill>
            <a:gsLst>
              <a:gs pos="0">
                <a:srgbClr val="1E9DE5"/>
              </a:gs>
              <a:gs pos="100000">
                <a:srgbClr val="209DE5">
                  <a:alpha val="0"/>
                </a:srgbClr>
              </a:gs>
            </a:gsLst>
            <a:lin ang="0" scaled="0"/>
          </a:gradFill>
          <a:ln>
            <a:noFill/>
          </a:ln>
        </p:spPr>
      </p:sp>
      <p:sp>
        <p:nvSpPr>
          <p:cNvPr id="111" name="Google Shape;111;p6"/>
          <p:cNvSpPr/>
          <p:nvPr/>
        </p:nvSpPr>
        <p:spPr>
          <a:xfrm>
            <a:off x="9386404" y="6838946"/>
            <a:ext cx="7157099" cy="435706"/>
          </a:xfrm>
          <a:custGeom>
            <a:rect b="b" l="l" r="r" t="t"/>
            <a:pathLst>
              <a:path extrusionOk="0" h="114735" w="1884687">
                <a:moveTo>
                  <a:pt x="0" y="0"/>
                </a:moveTo>
                <a:lnTo>
                  <a:pt x="1884687" y="0"/>
                </a:lnTo>
                <a:lnTo>
                  <a:pt x="1884687" y="114735"/>
                </a:lnTo>
                <a:lnTo>
                  <a:pt x="0" y="114735"/>
                </a:lnTo>
                <a:close/>
              </a:path>
            </a:pathLst>
          </a:custGeom>
          <a:gradFill>
            <a:gsLst>
              <a:gs pos="0">
                <a:srgbClr val="1E9DE5"/>
              </a:gs>
              <a:gs pos="100000">
                <a:srgbClr val="209DE5">
                  <a:alpha val="0"/>
                </a:srgbClr>
              </a:gs>
            </a:gsLst>
            <a:lin ang="0" scaled="0"/>
          </a:gradFill>
          <a:ln>
            <a:noFill/>
          </a:ln>
        </p:spPr>
      </p:sp>
      <p:sp>
        <p:nvSpPr>
          <p:cNvPr id="112" name="Google Shape;112;p6"/>
          <p:cNvSpPr/>
          <p:nvPr/>
        </p:nvSpPr>
        <p:spPr>
          <a:xfrm>
            <a:off x="7236366" y="5704891"/>
            <a:ext cx="2739904" cy="435706"/>
          </a:xfrm>
          <a:custGeom>
            <a:rect b="b" l="l" r="r" t="t"/>
            <a:pathLst>
              <a:path extrusionOk="0" h="114735" w="721502">
                <a:moveTo>
                  <a:pt x="0" y="0"/>
                </a:moveTo>
                <a:lnTo>
                  <a:pt x="721502" y="0"/>
                </a:lnTo>
                <a:lnTo>
                  <a:pt x="721502" y="114735"/>
                </a:lnTo>
                <a:lnTo>
                  <a:pt x="0" y="114735"/>
                </a:lnTo>
                <a:close/>
              </a:path>
            </a:pathLst>
          </a:custGeom>
          <a:gradFill>
            <a:gsLst>
              <a:gs pos="0">
                <a:srgbClr val="1E9DE5"/>
              </a:gs>
              <a:gs pos="100000">
                <a:srgbClr val="209DE5">
                  <a:alpha val="0"/>
                </a:srgbClr>
              </a:gs>
            </a:gsLst>
            <a:lin ang="0" scaled="0"/>
          </a:gradFill>
          <a:ln>
            <a:noFill/>
          </a:ln>
        </p:spPr>
      </p:sp>
      <p:sp>
        <p:nvSpPr>
          <p:cNvPr id="113" name="Google Shape;113;p6"/>
          <p:cNvSpPr/>
          <p:nvPr/>
        </p:nvSpPr>
        <p:spPr>
          <a:xfrm>
            <a:off x="10520494" y="5704891"/>
            <a:ext cx="2739904" cy="435706"/>
          </a:xfrm>
          <a:custGeom>
            <a:rect b="b" l="l" r="r" t="t"/>
            <a:pathLst>
              <a:path extrusionOk="0" h="114735" w="721502">
                <a:moveTo>
                  <a:pt x="0" y="0"/>
                </a:moveTo>
                <a:lnTo>
                  <a:pt x="721502" y="0"/>
                </a:lnTo>
                <a:lnTo>
                  <a:pt x="721502" y="114735"/>
                </a:lnTo>
                <a:lnTo>
                  <a:pt x="0" y="114735"/>
                </a:lnTo>
                <a:close/>
              </a:path>
            </a:pathLst>
          </a:custGeom>
          <a:gradFill>
            <a:gsLst>
              <a:gs pos="0">
                <a:srgbClr val="1E9DE5"/>
              </a:gs>
              <a:gs pos="100000">
                <a:srgbClr val="209DE5">
                  <a:alpha val="0"/>
                </a:srgbClr>
              </a:gs>
            </a:gsLst>
            <a:lin ang="0" scaled="0"/>
          </a:gradFill>
          <a:ln>
            <a:noFill/>
          </a:ln>
        </p:spPr>
      </p:sp>
      <p:sp>
        <p:nvSpPr>
          <p:cNvPr id="114" name="Google Shape;114;p6"/>
          <p:cNvSpPr/>
          <p:nvPr/>
        </p:nvSpPr>
        <p:spPr>
          <a:xfrm>
            <a:off x="13802872" y="5704891"/>
            <a:ext cx="2739904" cy="435706"/>
          </a:xfrm>
          <a:custGeom>
            <a:rect b="b" l="l" r="r" t="t"/>
            <a:pathLst>
              <a:path extrusionOk="0" h="114735" w="721502">
                <a:moveTo>
                  <a:pt x="0" y="0"/>
                </a:moveTo>
                <a:lnTo>
                  <a:pt x="721502" y="0"/>
                </a:lnTo>
                <a:lnTo>
                  <a:pt x="721502" y="114735"/>
                </a:lnTo>
                <a:lnTo>
                  <a:pt x="0" y="114735"/>
                </a:lnTo>
                <a:close/>
              </a:path>
            </a:pathLst>
          </a:custGeom>
          <a:gradFill>
            <a:gsLst>
              <a:gs pos="0">
                <a:srgbClr val="1E9DE5"/>
              </a:gs>
              <a:gs pos="100000">
                <a:srgbClr val="209DE5">
                  <a:alpha val="0"/>
                </a:srgbClr>
              </a:gs>
            </a:gsLst>
            <a:lin ang="0" scaled="0"/>
          </a:gradFill>
          <a:ln>
            <a:noFill/>
          </a:ln>
        </p:spPr>
      </p:sp>
      <p:sp>
        <p:nvSpPr>
          <p:cNvPr id="115" name="Google Shape;115;p6"/>
          <p:cNvSpPr txBox="1"/>
          <p:nvPr>
            <p:ph idx="1" type="subTitle"/>
          </p:nvPr>
        </p:nvSpPr>
        <p:spPr>
          <a:xfrm>
            <a:off x="4805825" y="4600766"/>
            <a:ext cx="4855200" cy="354300"/>
          </a:xfrm>
          <a:prstGeom prst="rect">
            <a:avLst/>
          </a:prstGeom>
        </p:spPr>
        <p:txBody>
          <a:bodyPr anchorCtr="0" anchor="t" bIns="45700" lIns="91425" spcFirstLastPara="1" rIns="91425" wrap="square" tIns="45700">
            <a:normAutofit/>
          </a:bodyPr>
          <a:lstStyle>
            <a:lvl1pPr lvl="0">
              <a:spcBef>
                <a:spcPts val="640"/>
              </a:spcBef>
              <a:spcAft>
                <a:spcPts val="0"/>
              </a:spcAft>
              <a:buSzPts val="1850"/>
              <a:buNone/>
              <a:defRPr b="1" sz="185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116" name="Google Shape;116;p6"/>
          <p:cNvSpPr txBox="1"/>
          <p:nvPr>
            <p:ph idx="2" type="subTitle"/>
          </p:nvPr>
        </p:nvSpPr>
        <p:spPr>
          <a:xfrm>
            <a:off x="7236375" y="5737217"/>
            <a:ext cx="2739900" cy="354300"/>
          </a:xfrm>
          <a:prstGeom prst="rect">
            <a:avLst/>
          </a:prstGeom>
        </p:spPr>
        <p:txBody>
          <a:bodyPr anchorCtr="0" anchor="t" bIns="45700" lIns="91425" spcFirstLastPara="1" rIns="91425" wrap="square" tIns="45700">
            <a:normAutofit/>
          </a:bodyPr>
          <a:lstStyle>
            <a:lvl1pPr lvl="0" rtl="0">
              <a:spcBef>
                <a:spcPts val="640"/>
              </a:spcBef>
              <a:spcAft>
                <a:spcPts val="0"/>
              </a:spcAft>
              <a:buSzPts val="1850"/>
              <a:buNone/>
              <a:defRPr b="1" sz="185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7" name="Google Shape;117;p6"/>
          <p:cNvSpPr txBox="1"/>
          <p:nvPr>
            <p:ph idx="3" type="subTitle"/>
          </p:nvPr>
        </p:nvSpPr>
        <p:spPr>
          <a:xfrm>
            <a:off x="10519625" y="5737217"/>
            <a:ext cx="2739900" cy="354300"/>
          </a:xfrm>
          <a:prstGeom prst="rect">
            <a:avLst/>
          </a:prstGeom>
        </p:spPr>
        <p:txBody>
          <a:bodyPr anchorCtr="0" anchor="t" bIns="45700" lIns="91425" spcFirstLastPara="1" rIns="91425" wrap="square" tIns="45700">
            <a:normAutofit/>
          </a:bodyPr>
          <a:lstStyle>
            <a:lvl1pPr lvl="0" rtl="0">
              <a:spcBef>
                <a:spcPts val="640"/>
              </a:spcBef>
              <a:spcAft>
                <a:spcPts val="0"/>
              </a:spcAft>
              <a:buSzPts val="1850"/>
              <a:buNone/>
              <a:defRPr b="1" sz="185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8" name="Google Shape;118;p6"/>
          <p:cNvSpPr txBox="1"/>
          <p:nvPr>
            <p:ph idx="4" type="subTitle"/>
          </p:nvPr>
        </p:nvSpPr>
        <p:spPr>
          <a:xfrm>
            <a:off x="13804625" y="5737217"/>
            <a:ext cx="2739900" cy="354300"/>
          </a:xfrm>
          <a:prstGeom prst="rect">
            <a:avLst/>
          </a:prstGeom>
        </p:spPr>
        <p:txBody>
          <a:bodyPr anchorCtr="0" anchor="t" bIns="45700" lIns="91425" spcFirstLastPara="1" rIns="91425" wrap="square" tIns="45700">
            <a:normAutofit/>
          </a:bodyPr>
          <a:lstStyle>
            <a:lvl1pPr lvl="0" rtl="0">
              <a:spcBef>
                <a:spcPts val="640"/>
              </a:spcBef>
              <a:spcAft>
                <a:spcPts val="0"/>
              </a:spcAft>
              <a:buSzPts val="1850"/>
              <a:buNone/>
              <a:defRPr b="1" sz="185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19" name="Google Shape;119;p6"/>
          <p:cNvSpPr txBox="1"/>
          <p:nvPr>
            <p:ph idx="5" type="subTitle"/>
          </p:nvPr>
        </p:nvSpPr>
        <p:spPr>
          <a:xfrm>
            <a:off x="9386400" y="6865550"/>
            <a:ext cx="7157100" cy="354300"/>
          </a:xfrm>
          <a:prstGeom prst="rect">
            <a:avLst/>
          </a:prstGeom>
        </p:spPr>
        <p:txBody>
          <a:bodyPr anchorCtr="0" anchor="t" bIns="45700" lIns="91425" spcFirstLastPara="1" rIns="91425" wrap="square" tIns="45700">
            <a:normAutofit/>
          </a:bodyPr>
          <a:lstStyle>
            <a:lvl1pPr lvl="0" rtl="0">
              <a:spcBef>
                <a:spcPts val="640"/>
              </a:spcBef>
              <a:spcAft>
                <a:spcPts val="0"/>
              </a:spcAft>
              <a:buSzPts val="1850"/>
              <a:buNone/>
              <a:defRPr b="1" sz="185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20" name="Google Shape;120;p6"/>
          <p:cNvSpPr txBox="1"/>
          <p:nvPr>
            <p:ph idx="6" type="subTitle"/>
          </p:nvPr>
        </p:nvSpPr>
        <p:spPr>
          <a:xfrm>
            <a:off x="4805825" y="8077025"/>
            <a:ext cx="4580700" cy="354300"/>
          </a:xfrm>
          <a:prstGeom prst="rect">
            <a:avLst/>
          </a:prstGeom>
        </p:spPr>
        <p:txBody>
          <a:bodyPr anchorCtr="0" anchor="t" bIns="45700" lIns="91425" spcFirstLastPara="1" rIns="91425" wrap="square" tIns="45700">
            <a:normAutofit/>
          </a:bodyPr>
          <a:lstStyle>
            <a:lvl1pPr lvl="0" rtl="0">
              <a:spcBef>
                <a:spcPts val="640"/>
              </a:spcBef>
              <a:spcAft>
                <a:spcPts val="0"/>
              </a:spcAft>
              <a:buSzPts val="1850"/>
              <a:buNone/>
              <a:defRPr b="1" sz="185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21" name="Google Shape;121;p6"/>
          <p:cNvSpPr txBox="1"/>
          <p:nvPr>
            <p:ph idx="7" type="subTitle"/>
          </p:nvPr>
        </p:nvSpPr>
        <p:spPr>
          <a:xfrm>
            <a:off x="12408775" y="8077025"/>
            <a:ext cx="4580700" cy="354300"/>
          </a:xfrm>
          <a:prstGeom prst="rect">
            <a:avLst/>
          </a:prstGeom>
        </p:spPr>
        <p:txBody>
          <a:bodyPr anchorCtr="0" anchor="t" bIns="45700" lIns="91425" spcFirstLastPara="1" rIns="91425" wrap="square" tIns="45700">
            <a:normAutofit/>
          </a:bodyPr>
          <a:lstStyle>
            <a:lvl1pPr lvl="0" rtl="0">
              <a:spcBef>
                <a:spcPts val="640"/>
              </a:spcBef>
              <a:spcAft>
                <a:spcPts val="0"/>
              </a:spcAft>
              <a:buSzPts val="1850"/>
              <a:buNone/>
              <a:defRPr b="1" sz="185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122" name="Shape 122"/>
        <p:cNvGrpSpPr/>
        <p:nvPr/>
      </p:nvGrpSpPr>
      <p:grpSpPr>
        <a:xfrm>
          <a:off x="0" y="0"/>
          <a:ext cx="0" cy="0"/>
          <a:chOff x="0" y="0"/>
          <a:chExt cx="0" cy="0"/>
        </a:xfrm>
      </p:grpSpPr>
      <p:pic>
        <p:nvPicPr>
          <p:cNvPr id="123" name="Google Shape;123;p7"/>
          <p:cNvPicPr preferRelativeResize="0"/>
          <p:nvPr/>
        </p:nvPicPr>
        <p:blipFill rotWithShape="1">
          <a:blip r:embed="rId2">
            <a:alphaModFix/>
          </a:blip>
          <a:srcRect b="0" l="0" r="26637" t="0"/>
          <a:stretch/>
        </p:blipFill>
        <p:spPr>
          <a:xfrm>
            <a:off x="12569748" y="371775"/>
            <a:ext cx="5718248" cy="9543450"/>
          </a:xfrm>
          <a:prstGeom prst="rect">
            <a:avLst/>
          </a:prstGeom>
          <a:noFill/>
          <a:ln>
            <a:noFill/>
          </a:ln>
        </p:spPr>
      </p:pic>
      <p:cxnSp>
        <p:nvCxnSpPr>
          <p:cNvPr id="124" name="Google Shape;124;p7"/>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125" name="Google Shape;125;p7"/>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sp>
        <p:nvSpPr>
          <p:cNvPr id="126" name="Google Shape;126;p7"/>
          <p:cNvSpPr txBox="1"/>
          <p:nvPr>
            <p:ph idx="1" type="body"/>
          </p:nvPr>
        </p:nvSpPr>
        <p:spPr>
          <a:xfrm>
            <a:off x="2492725" y="3161500"/>
            <a:ext cx="15017100" cy="6140700"/>
          </a:xfrm>
          <a:prstGeom prst="rect">
            <a:avLst/>
          </a:prstGeom>
        </p:spPr>
        <p:txBody>
          <a:bodyPr anchorCtr="0" anchor="t" bIns="45700" lIns="91425" spcFirstLastPara="1" rIns="91425" wrap="square" tIns="45700">
            <a:normAutofit/>
          </a:bodyPr>
          <a:lstStyle>
            <a:lvl1pPr indent="-688975" lvl="0" marL="457200" algn="r">
              <a:spcBef>
                <a:spcPts val="640"/>
              </a:spcBef>
              <a:spcAft>
                <a:spcPts val="0"/>
              </a:spcAft>
              <a:buSzPts val="7250"/>
              <a:buFont typeface="Bebas Neue"/>
              <a:buChar char="•"/>
              <a:defRPr sz="7250">
                <a:latin typeface="Bebas Neue"/>
                <a:ea typeface="Bebas Neue"/>
                <a:cs typeface="Bebas Neue"/>
                <a:sym typeface="Bebas Neue"/>
              </a:defRPr>
            </a:lvl1pPr>
            <a:lvl2pPr indent="-688975" lvl="1" marL="914400" algn="r">
              <a:spcBef>
                <a:spcPts val="560"/>
              </a:spcBef>
              <a:spcAft>
                <a:spcPts val="0"/>
              </a:spcAft>
              <a:buSzPts val="7250"/>
              <a:buFont typeface="Bebas Neue"/>
              <a:buChar char="–"/>
              <a:defRPr sz="7250">
                <a:latin typeface="Bebas Neue"/>
                <a:ea typeface="Bebas Neue"/>
                <a:cs typeface="Bebas Neue"/>
                <a:sym typeface="Bebas Neue"/>
              </a:defRPr>
            </a:lvl2pPr>
            <a:lvl3pPr indent="-688975" lvl="2" marL="1371600" algn="r">
              <a:spcBef>
                <a:spcPts val="480"/>
              </a:spcBef>
              <a:spcAft>
                <a:spcPts val="0"/>
              </a:spcAft>
              <a:buSzPts val="7250"/>
              <a:buFont typeface="Bebas Neue"/>
              <a:buChar char="•"/>
              <a:defRPr sz="7250">
                <a:latin typeface="Bebas Neue"/>
                <a:ea typeface="Bebas Neue"/>
                <a:cs typeface="Bebas Neue"/>
                <a:sym typeface="Bebas Neue"/>
              </a:defRPr>
            </a:lvl3pPr>
            <a:lvl4pPr indent="-688975" lvl="3" marL="1828800" algn="r">
              <a:spcBef>
                <a:spcPts val="400"/>
              </a:spcBef>
              <a:spcAft>
                <a:spcPts val="0"/>
              </a:spcAft>
              <a:buSzPts val="7250"/>
              <a:buFont typeface="Bebas Neue"/>
              <a:buChar char="–"/>
              <a:defRPr sz="7250">
                <a:latin typeface="Bebas Neue"/>
                <a:ea typeface="Bebas Neue"/>
                <a:cs typeface="Bebas Neue"/>
                <a:sym typeface="Bebas Neue"/>
              </a:defRPr>
            </a:lvl4pPr>
            <a:lvl5pPr indent="-688975" lvl="4" marL="2286000" algn="r">
              <a:spcBef>
                <a:spcPts val="400"/>
              </a:spcBef>
              <a:spcAft>
                <a:spcPts val="0"/>
              </a:spcAft>
              <a:buSzPts val="7250"/>
              <a:buFont typeface="Bebas Neue"/>
              <a:buChar char="»"/>
              <a:defRPr sz="7250">
                <a:latin typeface="Bebas Neue"/>
                <a:ea typeface="Bebas Neue"/>
                <a:cs typeface="Bebas Neue"/>
                <a:sym typeface="Bebas Neue"/>
              </a:defRPr>
            </a:lvl5pPr>
            <a:lvl6pPr indent="-688975" lvl="5" marL="2743200" algn="r">
              <a:spcBef>
                <a:spcPts val="400"/>
              </a:spcBef>
              <a:spcAft>
                <a:spcPts val="0"/>
              </a:spcAft>
              <a:buSzPts val="7250"/>
              <a:buFont typeface="Bebas Neue"/>
              <a:buChar char="•"/>
              <a:defRPr sz="7250">
                <a:latin typeface="Bebas Neue"/>
                <a:ea typeface="Bebas Neue"/>
                <a:cs typeface="Bebas Neue"/>
                <a:sym typeface="Bebas Neue"/>
              </a:defRPr>
            </a:lvl6pPr>
            <a:lvl7pPr indent="-688975" lvl="6" marL="3200400" algn="r">
              <a:spcBef>
                <a:spcPts val="400"/>
              </a:spcBef>
              <a:spcAft>
                <a:spcPts val="0"/>
              </a:spcAft>
              <a:buSzPts val="7250"/>
              <a:buFont typeface="Bebas Neue"/>
              <a:buChar char="•"/>
              <a:defRPr sz="7250">
                <a:latin typeface="Bebas Neue"/>
                <a:ea typeface="Bebas Neue"/>
                <a:cs typeface="Bebas Neue"/>
                <a:sym typeface="Bebas Neue"/>
              </a:defRPr>
            </a:lvl7pPr>
            <a:lvl8pPr indent="-688975" lvl="7" marL="3657600" algn="r">
              <a:spcBef>
                <a:spcPts val="400"/>
              </a:spcBef>
              <a:spcAft>
                <a:spcPts val="0"/>
              </a:spcAft>
              <a:buSzPts val="7250"/>
              <a:buFont typeface="Bebas Neue"/>
              <a:buChar char="•"/>
              <a:defRPr sz="7250">
                <a:latin typeface="Bebas Neue"/>
                <a:ea typeface="Bebas Neue"/>
                <a:cs typeface="Bebas Neue"/>
                <a:sym typeface="Bebas Neue"/>
              </a:defRPr>
            </a:lvl8pPr>
            <a:lvl9pPr indent="-688975" lvl="8" marL="4114800" algn="r">
              <a:spcBef>
                <a:spcPts val="400"/>
              </a:spcBef>
              <a:spcAft>
                <a:spcPts val="0"/>
              </a:spcAft>
              <a:buSzPts val="7250"/>
              <a:buFont typeface="Bebas Neue"/>
              <a:buChar char="•"/>
              <a:defRPr sz="7250">
                <a:latin typeface="Bebas Neue"/>
                <a:ea typeface="Bebas Neue"/>
                <a:cs typeface="Bebas Neue"/>
                <a:sym typeface="Bebas Neu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127" name="Shape 127"/>
        <p:cNvGrpSpPr/>
        <p:nvPr/>
      </p:nvGrpSpPr>
      <p:grpSpPr>
        <a:xfrm>
          <a:off x="0" y="0"/>
          <a:ext cx="0" cy="0"/>
          <a:chOff x="0" y="0"/>
          <a:chExt cx="0" cy="0"/>
        </a:xfrm>
      </p:grpSpPr>
      <p:sp>
        <p:nvSpPr>
          <p:cNvPr id="128" name="Google Shape;128;p8"/>
          <p:cNvSpPr txBox="1"/>
          <p:nvPr>
            <p:ph type="title"/>
          </p:nvPr>
        </p:nvSpPr>
        <p:spPr>
          <a:xfrm>
            <a:off x="228575" y="771300"/>
            <a:ext cx="17830800" cy="1508100"/>
          </a:xfrm>
          <a:prstGeom prst="rect">
            <a:avLst/>
          </a:prstGeom>
        </p:spPr>
        <p:txBody>
          <a:bodyPr anchorCtr="0" anchor="t" bIns="45700" lIns="91425" spcFirstLastPara="1" rIns="91425" wrap="square" tIns="45700">
            <a:normAutofit/>
          </a:bodyPr>
          <a:lstStyle>
            <a:lvl1pPr lvl="0">
              <a:spcBef>
                <a:spcPts val="0"/>
              </a:spcBef>
              <a:spcAft>
                <a:spcPts val="0"/>
              </a:spcAft>
              <a:buSzPts val="114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9" name="Google Shape;129;p8"/>
          <p:cNvGrpSpPr/>
          <p:nvPr/>
        </p:nvGrpSpPr>
        <p:grpSpPr>
          <a:xfrm>
            <a:off x="1410454" y="3126726"/>
            <a:ext cx="2858780" cy="2858780"/>
            <a:chOff x="0" y="0"/>
            <a:chExt cx="812800" cy="812800"/>
          </a:xfrm>
        </p:grpSpPr>
        <p:sp>
          <p:nvSpPr>
            <p:cNvPr id="130" name="Google Shape;130;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8"/>
          <p:cNvGrpSpPr/>
          <p:nvPr/>
        </p:nvGrpSpPr>
        <p:grpSpPr>
          <a:xfrm>
            <a:off x="7722474" y="3126726"/>
            <a:ext cx="2858780" cy="2858780"/>
            <a:chOff x="0" y="0"/>
            <a:chExt cx="812800" cy="812800"/>
          </a:xfrm>
        </p:grpSpPr>
        <p:sp>
          <p:nvSpPr>
            <p:cNvPr id="133" name="Google Shape;13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8"/>
          <p:cNvGrpSpPr/>
          <p:nvPr/>
        </p:nvGrpSpPr>
        <p:grpSpPr>
          <a:xfrm>
            <a:off x="13812139" y="3126726"/>
            <a:ext cx="2858780" cy="2858780"/>
            <a:chOff x="0" y="0"/>
            <a:chExt cx="812800" cy="812800"/>
          </a:xfrm>
        </p:grpSpPr>
        <p:sp>
          <p:nvSpPr>
            <p:cNvPr id="136" name="Google Shape;136;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8"/>
          <p:cNvGrpSpPr/>
          <p:nvPr/>
        </p:nvGrpSpPr>
        <p:grpSpPr>
          <a:xfrm>
            <a:off x="1636461" y="3352733"/>
            <a:ext cx="2406701" cy="2406701"/>
            <a:chOff x="0" y="0"/>
            <a:chExt cx="812800" cy="812800"/>
          </a:xfrm>
        </p:grpSpPr>
        <p:sp>
          <p:nvSpPr>
            <p:cNvPr id="139" name="Google Shape;139;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8"/>
          <p:cNvGrpSpPr/>
          <p:nvPr/>
        </p:nvGrpSpPr>
        <p:grpSpPr>
          <a:xfrm>
            <a:off x="7948481" y="3352733"/>
            <a:ext cx="2406701" cy="2406701"/>
            <a:chOff x="0" y="0"/>
            <a:chExt cx="812800" cy="812800"/>
          </a:xfrm>
        </p:grpSpPr>
        <p:sp>
          <p:nvSpPr>
            <p:cNvPr id="142" name="Google Shape;14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8"/>
          <p:cNvGrpSpPr/>
          <p:nvPr/>
        </p:nvGrpSpPr>
        <p:grpSpPr>
          <a:xfrm>
            <a:off x="14038146" y="3352733"/>
            <a:ext cx="2406701" cy="2406701"/>
            <a:chOff x="0" y="0"/>
            <a:chExt cx="812800" cy="812800"/>
          </a:xfrm>
        </p:grpSpPr>
        <p:sp>
          <p:nvSpPr>
            <p:cNvPr id="145" name="Google Shape;145;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47" name="Google Shape;147;p8"/>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148" name="Google Shape;148;p8"/>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grpSp>
        <p:nvGrpSpPr>
          <p:cNvPr id="149" name="Google Shape;149;p8"/>
          <p:cNvGrpSpPr/>
          <p:nvPr/>
        </p:nvGrpSpPr>
        <p:grpSpPr>
          <a:xfrm>
            <a:off x="491922" y="6464710"/>
            <a:ext cx="4695762" cy="697630"/>
            <a:chOff x="0" y="-38100"/>
            <a:chExt cx="1149429" cy="170766"/>
          </a:xfrm>
        </p:grpSpPr>
        <p:sp>
          <p:nvSpPr>
            <p:cNvPr id="150" name="Google Shape;150;p8"/>
            <p:cNvSpPr/>
            <p:nvPr/>
          </p:nvSpPr>
          <p:spPr>
            <a:xfrm>
              <a:off x="0" y="0"/>
              <a:ext cx="1149429" cy="132666"/>
            </a:xfrm>
            <a:custGeom>
              <a:rect b="b" l="l" r="r" t="t"/>
              <a:pathLst>
                <a:path extrusionOk="0" h="132666" w="1149429">
                  <a:moveTo>
                    <a:pt x="0" y="0"/>
                  </a:moveTo>
                  <a:lnTo>
                    <a:pt x="1149429" y="0"/>
                  </a:lnTo>
                  <a:lnTo>
                    <a:pt x="1149429" y="132666"/>
                  </a:lnTo>
                  <a:lnTo>
                    <a:pt x="0" y="132666"/>
                  </a:lnTo>
                  <a:close/>
                </a:path>
              </a:pathLst>
            </a:custGeom>
            <a:solidFill>
              <a:srgbClr val="1E9DE5"/>
            </a:solidFill>
            <a:ln>
              <a:noFill/>
            </a:ln>
          </p:spPr>
        </p:sp>
        <p:sp>
          <p:nvSpPr>
            <p:cNvPr id="151" name="Google Shape;151;p8"/>
            <p:cNvSpPr txBox="1"/>
            <p:nvPr/>
          </p:nvSpPr>
          <p:spPr>
            <a:xfrm>
              <a:off x="0" y="-38100"/>
              <a:ext cx="1149300" cy="17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2" name="Google Shape;152;p8"/>
          <p:cNvGrpSpPr/>
          <p:nvPr/>
        </p:nvGrpSpPr>
        <p:grpSpPr>
          <a:xfrm>
            <a:off x="6803942" y="6464710"/>
            <a:ext cx="4695762" cy="697630"/>
            <a:chOff x="0" y="-38100"/>
            <a:chExt cx="1149429" cy="170766"/>
          </a:xfrm>
        </p:grpSpPr>
        <p:sp>
          <p:nvSpPr>
            <p:cNvPr id="153" name="Google Shape;153;p8"/>
            <p:cNvSpPr/>
            <p:nvPr/>
          </p:nvSpPr>
          <p:spPr>
            <a:xfrm>
              <a:off x="0" y="0"/>
              <a:ext cx="1149429" cy="132666"/>
            </a:xfrm>
            <a:custGeom>
              <a:rect b="b" l="l" r="r" t="t"/>
              <a:pathLst>
                <a:path extrusionOk="0" h="132666" w="1149429">
                  <a:moveTo>
                    <a:pt x="0" y="0"/>
                  </a:moveTo>
                  <a:lnTo>
                    <a:pt x="1149429" y="0"/>
                  </a:lnTo>
                  <a:lnTo>
                    <a:pt x="1149429" y="132666"/>
                  </a:lnTo>
                  <a:lnTo>
                    <a:pt x="0" y="132666"/>
                  </a:lnTo>
                  <a:close/>
                </a:path>
              </a:pathLst>
            </a:custGeom>
            <a:solidFill>
              <a:srgbClr val="1E9DE5"/>
            </a:solidFill>
            <a:ln>
              <a:noFill/>
            </a:ln>
          </p:spPr>
        </p:sp>
        <p:sp>
          <p:nvSpPr>
            <p:cNvPr id="154" name="Google Shape;154;p8"/>
            <p:cNvSpPr txBox="1"/>
            <p:nvPr/>
          </p:nvSpPr>
          <p:spPr>
            <a:xfrm>
              <a:off x="0" y="-38100"/>
              <a:ext cx="1149300" cy="17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5" name="Google Shape;155;p8"/>
          <p:cNvGrpSpPr/>
          <p:nvPr/>
        </p:nvGrpSpPr>
        <p:grpSpPr>
          <a:xfrm>
            <a:off x="12893606" y="6464710"/>
            <a:ext cx="4695762" cy="697630"/>
            <a:chOff x="0" y="-38100"/>
            <a:chExt cx="1149429" cy="170766"/>
          </a:xfrm>
        </p:grpSpPr>
        <p:sp>
          <p:nvSpPr>
            <p:cNvPr id="156" name="Google Shape;156;p8"/>
            <p:cNvSpPr/>
            <p:nvPr/>
          </p:nvSpPr>
          <p:spPr>
            <a:xfrm>
              <a:off x="0" y="0"/>
              <a:ext cx="1149429" cy="132666"/>
            </a:xfrm>
            <a:custGeom>
              <a:rect b="b" l="l" r="r" t="t"/>
              <a:pathLst>
                <a:path extrusionOk="0" h="132666" w="1149429">
                  <a:moveTo>
                    <a:pt x="0" y="0"/>
                  </a:moveTo>
                  <a:lnTo>
                    <a:pt x="1149429" y="0"/>
                  </a:lnTo>
                  <a:lnTo>
                    <a:pt x="1149429" y="132666"/>
                  </a:lnTo>
                  <a:lnTo>
                    <a:pt x="0" y="132666"/>
                  </a:lnTo>
                  <a:close/>
                </a:path>
              </a:pathLst>
            </a:custGeom>
            <a:solidFill>
              <a:srgbClr val="1E9DE5"/>
            </a:solidFill>
            <a:ln>
              <a:noFill/>
            </a:ln>
          </p:spPr>
        </p:sp>
        <p:sp>
          <p:nvSpPr>
            <p:cNvPr id="157" name="Google Shape;157;p8"/>
            <p:cNvSpPr txBox="1"/>
            <p:nvPr/>
          </p:nvSpPr>
          <p:spPr>
            <a:xfrm>
              <a:off x="0" y="-38100"/>
              <a:ext cx="1149300" cy="17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8" name="Google Shape;158;p8"/>
          <p:cNvSpPr/>
          <p:nvPr/>
        </p:nvSpPr>
        <p:spPr>
          <a:xfrm>
            <a:off x="5017229" y="4070339"/>
            <a:ext cx="1786713" cy="971525"/>
          </a:xfrm>
          <a:custGeom>
            <a:rect b="b" l="l" r="r" t="t"/>
            <a:pathLst>
              <a:path extrusionOk="0" h="971525" w="1786713">
                <a:moveTo>
                  <a:pt x="0" y="0"/>
                </a:moveTo>
                <a:lnTo>
                  <a:pt x="1786713" y="0"/>
                </a:lnTo>
                <a:lnTo>
                  <a:pt x="1786713" y="971525"/>
                </a:lnTo>
                <a:lnTo>
                  <a:pt x="0" y="971525"/>
                </a:lnTo>
                <a:lnTo>
                  <a:pt x="0" y="0"/>
                </a:lnTo>
                <a:close/>
              </a:path>
            </a:pathLst>
          </a:custGeom>
          <a:blipFill rotWithShape="1">
            <a:blip r:embed="rId2">
              <a:alphaModFix/>
            </a:blip>
            <a:stretch>
              <a:fillRect b="0" l="0" r="0" t="0"/>
            </a:stretch>
          </a:blipFill>
          <a:ln>
            <a:noFill/>
          </a:ln>
        </p:spPr>
      </p:sp>
      <p:sp>
        <p:nvSpPr>
          <p:cNvPr id="159" name="Google Shape;159;p8"/>
          <p:cNvSpPr/>
          <p:nvPr/>
        </p:nvSpPr>
        <p:spPr>
          <a:xfrm>
            <a:off x="11329380" y="4070339"/>
            <a:ext cx="1786713" cy="971525"/>
          </a:xfrm>
          <a:custGeom>
            <a:rect b="b" l="l" r="r" t="t"/>
            <a:pathLst>
              <a:path extrusionOk="0" h="971525" w="1786713">
                <a:moveTo>
                  <a:pt x="0" y="0"/>
                </a:moveTo>
                <a:lnTo>
                  <a:pt x="1786713" y="0"/>
                </a:lnTo>
                <a:lnTo>
                  <a:pt x="1786713" y="971525"/>
                </a:lnTo>
                <a:lnTo>
                  <a:pt x="0" y="971525"/>
                </a:lnTo>
                <a:lnTo>
                  <a:pt x="0" y="0"/>
                </a:lnTo>
                <a:close/>
              </a:path>
            </a:pathLst>
          </a:custGeom>
          <a:blipFill rotWithShape="1">
            <a:blip r:embed="rId2">
              <a:alphaModFix/>
            </a:blip>
            <a:stretch>
              <a:fillRect b="0" l="0" r="0" t="0"/>
            </a:stretch>
          </a:blipFill>
          <a:ln>
            <a:noFill/>
          </a:ln>
        </p:spPr>
      </p:sp>
      <p:sp>
        <p:nvSpPr>
          <p:cNvPr id="160" name="Google Shape;160;p8"/>
          <p:cNvSpPr txBox="1"/>
          <p:nvPr/>
        </p:nvSpPr>
        <p:spPr>
          <a:xfrm>
            <a:off x="8877658" y="3641788"/>
            <a:ext cx="548400" cy="17172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1156" u="none" cap="none" strike="noStrike">
                <a:solidFill>
                  <a:srgbClr val="FFFFFF"/>
                </a:solidFill>
                <a:latin typeface="Bebas Neue"/>
                <a:ea typeface="Bebas Neue"/>
                <a:cs typeface="Bebas Neue"/>
                <a:sym typeface="Bebas Neue"/>
              </a:rPr>
              <a:t>2</a:t>
            </a:r>
            <a:endParaRPr/>
          </a:p>
        </p:txBody>
      </p:sp>
      <p:sp>
        <p:nvSpPr>
          <p:cNvPr id="161" name="Google Shape;161;p8"/>
          <p:cNvSpPr txBox="1"/>
          <p:nvPr/>
        </p:nvSpPr>
        <p:spPr>
          <a:xfrm>
            <a:off x="2600348" y="3641788"/>
            <a:ext cx="479100" cy="17172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1156" u="none" cap="none" strike="noStrike">
                <a:solidFill>
                  <a:srgbClr val="FFFFFF"/>
                </a:solidFill>
                <a:latin typeface="Bebas Neue"/>
                <a:ea typeface="Bebas Neue"/>
                <a:cs typeface="Bebas Neue"/>
                <a:sym typeface="Bebas Neue"/>
              </a:rPr>
              <a:t>1</a:t>
            </a:r>
            <a:endParaRPr/>
          </a:p>
        </p:txBody>
      </p:sp>
      <p:sp>
        <p:nvSpPr>
          <p:cNvPr id="162" name="Google Shape;162;p8"/>
          <p:cNvSpPr txBox="1"/>
          <p:nvPr/>
        </p:nvSpPr>
        <p:spPr>
          <a:xfrm>
            <a:off x="14967323" y="3641788"/>
            <a:ext cx="548400" cy="17172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1156" u="none" cap="none" strike="noStrike">
                <a:solidFill>
                  <a:srgbClr val="FFFFFF"/>
                </a:solidFill>
                <a:latin typeface="Bebas Neue"/>
                <a:ea typeface="Bebas Neue"/>
                <a:cs typeface="Bebas Neue"/>
                <a:sym typeface="Bebas Neue"/>
              </a:rPr>
              <a:t>3</a:t>
            </a:r>
            <a:endParaRPr/>
          </a:p>
        </p:txBody>
      </p:sp>
      <p:sp>
        <p:nvSpPr>
          <p:cNvPr id="163" name="Google Shape;163;p8"/>
          <p:cNvSpPr txBox="1"/>
          <p:nvPr>
            <p:ph idx="1" type="subTitle"/>
          </p:nvPr>
        </p:nvSpPr>
        <p:spPr>
          <a:xfrm>
            <a:off x="709300" y="6687773"/>
            <a:ext cx="4392300" cy="535500"/>
          </a:xfrm>
          <a:prstGeom prst="rect">
            <a:avLst/>
          </a:prstGeom>
        </p:spPr>
        <p:txBody>
          <a:bodyPr anchorCtr="0" anchor="t" bIns="45700" lIns="91425" spcFirstLastPara="1" rIns="91425" wrap="square" tIns="45700">
            <a:normAutofit/>
          </a:bodyPr>
          <a:lstStyle>
            <a:lvl1pPr lvl="0">
              <a:spcBef>
                <a:spcPts val="640"/>
              </a:spcBef>
              <a:spcAft>
                <a:spcPts val="0"/>
              </a:spcAft>
              <a:buSzPts val="2250"/>
              <a:buNone/>
              <a:defRPr b="1" sz="2250"/>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p:txBody>
      </p:sp>
      <p:sp>
        <p:nvSpPr>
          <p:cNvPr id="164" name="Google Shape;164;p8"/>
          <p:cNvSpPr txBox="1"/>
          <p:nvPr>
            <p:ph idx="2" type="body"/>
          </p:nvPr>
        </p:nvSpPr>
        <p:spPr>
          <a:xfrm>
            <a:off x="963250" y="7524238"/>
            <a:ext cx="3884400" cy="869400"/>
          </a:xfrm>
          <a:prstGeom prst="rect">
            <a:avLst/>
          </a:prstGeom>
        </p:spPr>
        <p:txBody>
          <a:bodyPr anchorCtr="0" anchor="t" bIns="45700" lIns="91425" spcFirstLastPara="1" rIns="91425" wrap="square" tIns="45700">
            <a:normAutofit/>
          </a:bodyPr>
          <a:lstStyle>
            <a:lvl1pPr indent="-361950" lvl="0" marL="457200" algn="l">
              <a:spcBef>
                <a:spcPts val="640"/>
              </a:spcBef>
              <a:spcAft>
                <a:spcPts val="0"/>
              </a:spcAft>
              <a:buSzPts val="2100"/>
              <a:buChar char="•"/>
              <a:defRPr/>
            </a:lvl1pPr>
            <a:lvl2pPr indent="-361950" lvl="1" marL="914400" algn="l">
              <a:spcBef>
                <a:spcPts val="560"/>
              </a:spcBef>
              <a:spcAft>
                <a:spcPts val="0"/>
              </a:spcAft>
              <a:buSzPts val="2100"/>
              <a:buChar char="–"/>
              <a:defRPr/>
            </a:lvl2pPr>
            <a:lvl3pPr indent="-361950" lvl="2" marL="1371600" algn="l">
              <a:spcBef>
                <a:spcPts val="480"/>
              </a:spcBef>
              <a:spcAft>
                <a:spcPts val="0"/>
              </a:spcAft>
              <a:buSzPts val="2100"/>
              <a:buChar char="•"/>
              <a:defRPr/>
            </a:lvl3pPr>
            <a:lvl4pPr indent="-361950" lvl="3" marL="1828800" algn="l">
              <a:spcBef>
                <a:spcPts val="400"/>
              </a:spcBef>
              <a:spcAft>
                <a:spcPts val="0"/>
              </a:spcAft>
              <a:buSzPts val="2100"/>
              <a:buChar char="–"/>
              <a:defRPr/>
            </a:lvl4pPr>
            <a:lvl5pPr indent="-361950" lvl="4" marL="2286000" algn="l">
              <a:spcBef>
                <a:spcPts val="400"/>
              </a:spcBef>
              <a:spcAft>
                <a:spcPts val="0"/>
              </a:spcAft>
              <a:buSzPts val="2100"/>
              <a:buChar char="»"/>
              <a:defRPr/>
            </a:lvl5pPr>
            <a:lvl6pPr indent="-361950" lvl="5" marL="2743200" algn="l">
              <a:spcBef>
                <a:spcPts val="400"/>
              </a:spcBef>
              <a:spcAft>
                <a:spcPts val="0"/>
              </a:spcAft>
              <a:buSzPts val="2100"/>
              <a:buChar char="•"/>
              <a:defRPr/>
            </a:lvl6pPr>
            <a:lvl7pPr indent="-361950" lvl="6" marL="3200400" algn="l">
              <a:spcBef>
                <a:spcPts val="400"/>
              </a:spcBef>
              <a:spcAft>
                <a:spcPts val="0"/>
              </a:spcAft>
              <a:buSzPts val="2100"/>
              <a:buChar char="•"/>
              <a:defRPr/>
            </a:lvl7pPr>
            <a:lvl8pPr indent="-361950" lvl="7" marL="3657600" algn="l">
              <a:spcBef>
                <a:spcPts val="400"/>
              </a:spcBef>
              <a:spcAft>
                <a:spcPts val="0"/>
              </a:spcAft>
              <a:buSzPts val="2100"/>
              <a:buChar char="•"/>
              <a:defRPr/>
            </a:lvl8pPr>
            <a:lvl9pPr indent="-361950" lvl="8" marL="4114800" algn="l">
              <a:spcBef>
                <a:spcPts val="400"/>
              </a:spcBef>
              <a:spcAft>
                <a:spcPts val="0"/>
              </a:spcAft>
              <a:buSzPts val="2100"/>
              <a:buChar char="•"/>
              <a:defRPr/>
            </a:lvl9pPr>
          </a:lstStyle>
          <a:p/>
        </p:txBody>
      </p:sp>
      <p:sp>
        <p:nvSpPr>
          <p:cNvPr id="165" name="Google Shape;165;p8"/>
          <p:cNvSpPr txBox="1"/>
          <p:nvPr>
            <p:ph idx="3" type="subTitle"/>
          </p:nvPr>
        </p:nvSpPr>
        <p:spPr>
          <a:xfrm>
            <a:off x="6955713" y="6687773"/>
            <a:ext cx="4392300" cy="535500"/>
          </a:xfrm>
          <a:prstGeom prst="rect">
            <a:avLst/>
          </a:prstGeom>
        </p:spPr>
        <p:txBody>
          <a:bodyPr anchorCtr="0" anchor="t" bIns="45700" lIns="91425" spcFirstLastPara="1" rIns="91425" wrap="square" tIns="45700">
            <a:normAutofit/>
          </a:bodyPr>
          <a:lstStyle>
            <a:lvl1pPr lvl="0" rtl="0">
              <a:spcBef>
                <a:spcPts val="640"/>
              </a:spcBef>
              <a:spcAft>
                <a:spcPts val="0"/>
              </a:spcAft>
              <a:buSzPts val="2250"/>
              <a:buNone/>
              <a:defRPr b="1" sz="225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66" name="Google Shape;166;p8"/>
          <p:cNvSpPr txBox="1"/>
          <p:nvPr>
            <p:ph idx="4" type="subTitle"/>
          </p:nvPr>
        </p:nvSpPr>
        <p:spPr>
          <a:xfrm>
            <a:off x="13045325" y="6687773"/>
            <a:ext cx="4392300" cy="535500"/>
          </a:xfrm>
          <a:prstGeom prst="rect">
            <a:avLst/>
          </a:prstGeom>
        </p:spPr>
        <p:txBody>
          <a:bodyPr anchorCtr="0" anchor="t" bIns="45700" lIns="91425" spcFirstLastPara="1" rIns="91425" wrap="square" tIns="45700">
            <a:normAutofit/>
          </a:bodyPr>
          <a:lstStyle>
            <a:lvl1pPr lvl="0" rtl="0">
              <a:spcBef>
                <a:spcPts val="640"/>
              </a:spcBef>
              <a:spcAft>
                <a:spcPts val="0"/>
              </a:spcAft>
              <a:buSzPts val="2250"/>
              <a:buNone/>
              <a:defRPr b="1" sz="2250"/>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p:txBody>
      </p:sp>
      <p:sp>
        <p:nvSpPr>
          <p:cNvPr id="167" name="Google Shape;167;p8"/>
          <p:cNvSpPr txBox="1"/>
          <p:nvPr>
            <p:ph idx="5" type="body"/>
          </p:nvPr>
        </p:nvSpPr>
        <p:spPr>
          <a:xfrm>
            <a:off x="7201775" y="7524238"/>
            <a:ext cx="3884400" cy="869400"/>
          </a:xfrm>
          <a:prstGeom prst="rect">
            <a:avLst/>
          </a:prstGeom>
        </p:spPr>
        <p:txBody>
          <a:bodyPr anchorCtr="0" anchor="t" bIns="45700" lIns="91425" spcFirstLastPara="1" rIns="91425" wrap="square" tIns="45700">
            <a:normAutofit/>
          </a:bodyPr>
          <a:lstStyle>
            <a:lvl1pPr indent="-361950" lvl="0" marL="457200" rtl="0" algn="l">
              <a:spcBef>
                <a:spcPts val="640"/>
              </a:spcBef>
              <a:spcAft>
                <a:spcPts val="0"/>
              </a:spcAft>
              <a:buSzPts val="2100"/>
              <a:buChar char="•"/>
              <a:defRPr/>
            </a:lvl1pPr>
            <a:lvl2pPr indent="-361950" lvl="1" marL="914400" rtl="0" algn="l">
              <a:spcBef>
                <a:spcPts val="560"/>
              </a:spcBef>
              <a:spcAft>
                <a:spcPts val="0"/>
              </a:spcAft>
              <a:buSzPts val="2100"/>
              <a:buChar char="–"/>
              <a:defRPr/>
            </a:lvl2pPr>
            <a:lvl3pPr indent="-361950" lvl="2" marL="1371600" rtl="0" algn="l">
              <a:spcBef>
                <a:spcPts val="480"/>
              </a:spcBef>
              <a:spcAft>
                <a:spcPts val="0"/>
              </a:spcAft>
              <a:buSzPts val="2100"/>
              <a:buChar char="•"/>
              <a:defRPr/>
            </a:lvl3pPr>
            <a:lvl4pPr indent="-361950" lvl="3" marL="1828800" rtl="0" algn="l">
              <a:spcBef>
                <a:spcPts val="400"/>
              </a:spcBef>
              <a:spcAft>
                <a:spcPts val="0"/>
              </a:spcAft>
              <a:buSzPts val="2100"/>
              <a:buChar char="–"/>
              <a:defRPr/>
            </a:lvl4pPr>
            <a:lvl5pPr indent="-361950" lvl="4" marL="2286000" rtl="0" algn="l">
              <a:spcBef>
                <a:spcPts val="400"/>
              </a:spcBef>
              <a:spcAft>
                <a:spcPts val="0"/>
              </a:spcAft>
              <a:buSzPts val="2100"/>
              <a:buChar char="»"/>
              <a:defRPr/>
            </a:lvl5pPr>
            <a:lvl6pPr indent="-361950" lvl="5" marL="2743200" rtl="0" algn="l">
              <a:spcBef>
                <a:spcPts val="400"/>
              </a:spcBef>
              <a:spcAft>
                <a:spcPts val="0"/>
              </a:spcAft>
              <a:buSzPts val="2100"/>
              <a:buChar char="•"/>
              <a:defRPr/>
            </a:lvl6pPr>
            <a:lvl7pPr indent="-361950" lvl="6" marL="3200400" rtl="0" algn="l">
              <a:spcBef>
                <a:spcPts val="400"/>
              </a:spcBef>
              <a:spcAft>
                <a:spcPts val="0"/>
              </a:spcAft>
              <a:buSzPts val="2100"/>
              <a:buChar char="•"/>
              <a:defRPr/>
            </a:lvl7pPr>
            <a:lvl8pPr indent="-361950" lvl="7" marL="3657600" rtl="0" algn="l">
              <a:spcBef>
                <a:spcPts val="400"/>
              </a:spcBef>
              <a:spcAft>
                <a:spcPts val="0"/>
              </a:spcAft>
              <a:buSzPts val="2100"/>
              <a:buChar char="•"/>
              <a:defRPr/>
            </a:lvl8pPr>
            <a:lvl9pPr indent="-361950" lvl="8" marL="4114800" rtl="0" algn="l">
              <a:spcBef>
                <a:spcPts val="400"/>
              </a:spcBef>
              <a:spcAft>
                <a:spcPts val="0"/>
              </a:spcAft>
              <a:buSzPts val="2100"/>
              <a:buChar char="•"/>
              <a:defRPr/>
            </a:lvl9pPr>
          </a:lstStyle>
          <a:p/>
        </p:txBody>
      </p:sp>
      <p:sp>
        <p:nvSpPr>
          <p:cNvPr id="168" name="Google Shape;168;p8"/>
          <p:cNvSpPr txBox="1"/>
          <p:nvPr>
            <p:ph idx="6" type="body"/>
          </p:nvPr>
        </p:nvSpPr>
        <p:spPr>
          <a:xfrm>
            <a:off x="13299338" y="7524238"/>
            <a:ext cx="3884400" cy="869400"/>
          </a:xfrm>
          <a:prstGeom prst="rect">
            <a:avLst/>
          </a:prstGeom>
        </p:spPr>
        <p:txBody>
          <a:bodyPr anchorCtr="0" anchor="t" bIns="45700" lIns="91425" spcFirstLastPara="1" rIns="91425" wrap="square" tIns="45700">
            <a:normAutofit/>
          </a:bodyPr>
          <a:lstStyle>
            <a:lvl1pPr indent="-361950" lvl="0" marL="457200" rtl="0" algn="l">
              <a:spcBef>
                <a:spcPts val="640"/>
              </a:spcBef>
              <a:spcAft>
                <a:spcPts val="0"/>
              </a:spcAft>
              <a:buSzPts val="2100"/>
              <a:buChar char="•"/>
              <a:defRPr/>
            </a:lvl1pPr>
            <a:lvl2pPr indent="-361950" lvl="1" marL="914400" rtl="0" algn="l">
              <a:spcBef>
                <a:spcPts val="560"/>
              </a:spcBef>
              <a:spcAft>
                <a:spcPts val="0"/>
              </a:spcAft>
              <a:buSzPts val="2100"/>
              <a:buChar char="–"/>
              <a:defRPr/>
            </a:lvl2pPr>
            <a:lvl3pPr indent="-361950" lvl="2" marL="1371600" rtl="0" algn="l">
              <a:spcBef>
                <a:spcPts val="480"/>
              </a:spcBef>
              <a:spcAft>
                <a:spcPts val="0"/>
              </a:spcAft>
              <a:buSzPts val="2100"/>
              <a:buChar char="•"/>
              <a:defRPr/>
            </a:lvl3pPr>
            <a:lvl4pPr indent="-361950" lvl="3" marL="1828800" rtl="0" algn="l">
              <a:spcBef>
                <a:spcPts val="400"/>
              </a:spcBef>
              <a:spcAft>
                <a:spcPts val="0"/>
              </a:spcAft>
              <a:buSzPts val="2100"/>
              <a:buChar char="–"/>
              <a:defRPr/>
            </a:lvl4pPr>
            <a:lvl5pPr indent="-361950" lvl="4" marL="2286000" rtl="0" algn="l">
              <a:spcBef>
                <a:spcPts val="400"/>
              </a:spcBef>
              <a:spcAft>
                <a:spcPts val="0"/>
              </a:spcAft>
              <a:buSzPts val="2100"/>
              <a:buChar char="»"/>
              <a:defRPr/>
            </a:lvl5pPr>
            <a:lvl6pPr indent="-361950" lvl="5" marL="2743200" rtl="0" algn="l">
              <a:spcBef>
                <a:spcPts val="400"/>
              </a:spcBef>
              <a:spcAft>
                <a:spcPts val="0"/>
              </a:spcAft>
              <a:buSzPts val="2100"/>
              <a:buChar char="•"/>
              <a:defRPr/>
            </a:lvl6pPr>
            <a:lvl7pPr indent="-361950" lvl="6" marL="3200400" rtl="0" algn="l">
              <a:spcBef>
                <a:spcPts val="400"/>
              </a:spcBef>
              <a:spcAft>
                <a:spcPts val="0"/>
              </a:spcAft>
              <a:buSzPts val="2100"/>
              <a:buChar char="•"/>
              <a:defRPr/>
            </a:lvl7pPr>
            <a:lvl8pPr indent="-361950" lvl="7" marL="3657600" rtl="0" algn="l">
              <a:spcBef>
                <a:spcPts val="400"/>
              </a:spcBef>
              <a:spcAft>
                <a:spcPts val="0"/>
              </a:spcAft>
              <a:buSzPts val="2100"/>
              <a:buChar char="•"/>
              <a:defRPr/>
            </a:lvl8pPr>
            <a:lvl9pPr indent="-361950" lvl="8" marL="4114800" rtl="0" algn="l">
              <a:spcBef>
                <a:spcPts val="400"/>
              </a:spcBef>
              <a:spcAft>
                <a:spcPts val="0"/>
              </a:spcAft>
              <a:buSzPts val="21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28575" y="696125"/>
            <a:ext cx="17830800" cy="15081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FFFFF"/>
              </a:buClr>
              <a:buSzPts val="11450"/>
              <a:buFont typeface="Bebas Neue"/>
              <a:buNone/>
              <a:defRPr i="0" sz="11450" u="none" cap="none" strike="noStrike">
                <a:solidFill>
                  <a:srgbClr val="FFFFFF"/>
                </a:solidFill>
                <a:latin typeface="Bebas Neue"/>
                <a:ea typeface="Bebas Neue"/>
                <a:cs typeface="Bebas Neue"/>
                <a:sym typeface="Bebas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175" y="2880450"/>
            <a:ext cx="8229600" cy="4526100"/>
          </a:xfrm>
          <a:prstGeom prst="rect">
            <a:avLst/>
          </a:prstGeom>
          <a:noFill/>
          <a:ln>
            <a:noFill/>
          </a:ln>
        </p:spPr>
        <p:txBody>
          <a:bodyPr anchorCtr="0" anchor="t" bIns="45700" lIns="91425" spcFirstLastPara="1" rIns="91425" wrap="square" tIns="45700">
            <a:normAutofit/>
          </a:bodyPr>
          <a:lstStyle>
            <a:lvl1pPr indent="-361950" lvl="0" marL="457200" marR="0" rtl="0" algn="ctr">
              <a:spcBef>
                <a:spcPts val="640"/>
              </a:spcBef>
              <a:spcAft>
                <a:spcPts val="0"/>
              </a:spcAft>
              <a:buClr>
                <a:srgbClr val="FFFFFF"/>
              </a:buClr>
              <a:buSzPts val="2100"/>
              <a:buFont typeface="Assistant"/>
              <a:buChar char="•"/>
              <a:defRPr i="0" sz="2100" u="none" cap="none" strike="noStrike">
                <a:solidFill>
                  <a:srgbClr val="FFFFFF"/>
                </a:solidFill>
                <a:latin typeface="Assistant"/>
                <a:ea typeface="Assistant"/>
                <a:cs typeface="Assistant"/>
                <a:sym typeface="Assistant"/>
              </a:defRPr>
            </a:lvl1pPr>
            <a:lvl2pPr indent="-361950" lvl="1" marL="914400" marR="0" rtl="0" algn="ctr">
              <a:spcBef>
                <a:spcPts val="560"/>
              </a:spcBef>
              <a:spcAft>
                <a:spcPts val="0"/>
              </a:spcAft>
              <a:buClr>
                <a:srgbClr val="FFFFFF"/>
              </a:buClr>
              <a:buSzPts val="2100"/>
              <a:buFont typeface="Assistant"/>
              <a:buChar char="–"/>
              <a:defRPr i="0" sz="2100" u="none" cap="none" strike="noStrike">
                <a:solidFill>
                  <a:srgbClr val="FFFFFF"/>
                </a:solidFill>
                <a:latin typeface="Assistant"/>
                <a:ea typeface="Assistant"/>
                <a:cs typeface="Assistant"/>
                <a:sym typeface="Assistant"/>
              </a:defRPr>
            </a:lvl2pPr>
            <a:lvl3pPr indent="-361950" lvl="2" marL="1371600" marR="0" rtl="0" algn="ctr">
              <a:spcBef>
                <a:spcPts val="480"/>
              </a:spcBef>
              <a:spcAft>
                <a:spcPts val="0"/>
              </a:spcAft>
              <a:buClr>
                <a:srgbClr val="FFFFFF"/>
              </a:buClr>
              <a:buSzPts val="2100"/>
              <a:buFont typeface="Assistant"/>
              <a:buChar char="•"/>
              <a:defRPr i="0" sz="2100" u="none" cap="none" strike="noStrike">
                <a:solidFill>
                  <a:srgbClr val="FFFFFF"/>
                </a:solidFill>
                <a:latin typeface="Assistant"/>
                <a:ea typeface="Assistant"/>
                <a:cs typeface="Assistant"/>
                <a:sym typeface="Assistant"/>
              </a:defRPr>
            </a:lvl3pPr>
            <a:lvl4pPr indent="-361950" lvl="3" marL="1828800" marR="0" rtl="0" algn="ctr">
              <a:spcBef>
                <a:spcPts val="400"/>
              </a:spcBef>
              <a:spcAft>
                <a:spcPts val="0"/>
              </a:spcAft>
              <a:buClr>
                <a:srgbClr val="FFFFFF"/>
              </a:buClr>
              <a:buSzPts val="2100"/>
              <a:buFont typeface="Assistant"/>
              <a:buChar char="–"/>
              <a:defRPr i="0" sz="2100" u="none" cap="none" strike="noStrike">
                <a:solidFill>
                  <a:srgbClr val="FFFFFF"/>
                </a:solidFill>
                <a:latin typeface="Assistant"/>
                <a:ea typeface="Assistant"/>
                <a:cs typeface="Assistant"/>
                <a:sym typeface="Assistant"/>
              </a:defRPr>
            </a:lvl4pPr>
            <a:lvl5pPr indent="-361950" lvl="4" marL="2286000" marR="0" rtl="0" algn="ctr">
              <a:spcBef>
                <a:spcPts val="400"/>
              </a:spcBef>
              <a:spcAft>
                <a:spcPts val="0"/>
              </a:spcAft>
              <a:buClr>
                <a:srgbClr val="FFFFFF"/>
              </a:buClr>
              <a:buSzPts val="2100"/>
              <a:buFont typeface="Assistant"/>
              <a:buChar char="»"/>
              <a:defRPr i="0" sz="2100" u="none" cap="none" strike="noStrike">
                <a:solidFill>
                  <a:srgbClr val="FFFFFF"/>
                </a:solidFill>
                <a:latin typeface="Assistant"/>
                <a:ea typeface="Assistant"/>
                <a:cs typeface="Assistant"/>
                <a:sym typeface="Assistant"/>
              </a:defRPr>
            </a:lvl5pPr>
            <a:lvl6pPr indent="-361950" lvl="5" marL="2743200" marR="0" rtl="0" algn="ctr">
              <a:spcBef>
                <a:spcPts val="400"/>
              </a:spcBef>
              <a:spcAft>
                <a:spcPts val="0"/>
              </a:spcAft>
              <a:buClr>
                <a:srgbClr val="FFFFFF"/>
              </a:buClr>
              <a:buSzPts val="2100"/>
              <a:buFont typeface="Assistant"/>
              <a:buChar char="•"/>
              <a:defRPr i="0" sz="2100" u="none" cap="none" strike="noStrike">
                <a:solidFill>
                  <a:srgbClr val="FFFFFF"/>
                </a:solidFill>
                <a:latin typeface="Assistant"/>
                <a:ea typeface="Assistant"/>
                <a:cs typeface="Assistant"/>
                <a:sym typeface="Assistant"/>
              </a:defRPr>
            </a:lvl6pPr>
            <a:lvl7pPr indent="-361950" lvl="6" marL="3200400" marR="0" rtl="0" algn="ctr">
              <a:spcBef>
                <a:spcPts val="400"/>
              </a:spcBef>
              <a:spcAft>
                <a:spcPts val="0"/>
              </a:spcAft>
              <a:buClr>
                <a:srgbClr val="FFFFFF"/>
              </a:buClr>
              <a:buSzPts val="2100"/>
              <a:buFont typeface="Assistant"/>
              <a:buChar char="•"/>
              <a:defRPr i="0" sz="2100" u="none" cap="none" strike="noStrike">
                <a:solidFill>
                  <a:srgbClr val="FFFFFF"/>
                </a:solidFill>
                <a:latin typeface="Assistant"/>
                <a:ea typeface="Assistant"/>
                <a:cs typeface="Assistant"/>
                <a:sym typeface="Assistant"/>
              </a:defRPr>
            </a:lvl7pPr>
            <a:lvl8pPr indent="-361950" lvl="7" marL="3657600" marR="0" rtl="0" algn="ctr">
              <a:spcBef>
                <a:spcPts val="400"/>
              </a:spcBef>
              <a:spcAft>
                <a:spcPts val="0"/>
              </a:spcAft>
              <a:buClr>
                <a:srgbClr val="FFFFFF"/>
              </a:buClr>
              <a:buSzPts val="2100"/>
              <a:buFont typeface="Assistant"/>
              <a:buChar char="•"/>
              <a:defRPr i="0" sz="2100" u="none" cap="none" strike="noStrike">
                <a:solidFill>
                  <a:srgbClr val="FFFFFF"/>
                </a:solidFill>
                <a:latin typeface="Assistant"/>
                <a:ea typeface="Assistant"/>
                <a:cs typeface="Assistant"/>
                <a:sym typeface="Assistant"/>
              </a:defRPr>
            </a:lvl8pPr>
            <a:lvl9pPr indent="-361950" lvl="8" marL="4114800" marR="0" rtl="0" algn="ctr">
              <a:spcBef>
                <a:spcPts val="400"/>
              </a:spcBef>
              <a:spcAft>
                <a:spcPts val="0"/>
              </a:spcAft>
              <a:buClr>
                <a:srgbClr val="FFFFFF"/>
              </a:buClr>
              <a:buSzPts val="2100"/>
              <a:buFont typeface="Assistant"/>
              <a:buChar char="•"/>
              <a:defRPr i="0" sz="2100" u="none" cap="none" strike="noStrike">
                <a:solidFill>
                  <a:srgbClr val="FFFFFF"/>
                </a:solidFill>
                <a:latin typeface="Assistant"/>
                <a:ea typeface="Assistant"/>
                <a:cs typeface="Assistant"/>
                <a:sym typeface="Assistan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24.jpg"/><Relationship Id="rId5"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6.jpg"/><Relationship Id="rId4" Type="http://schemas.openxmlformats.org/officeDocument/2006/relationships/image" Target="../media/image23.png"/><Relationship Id="rId5" Type="http://schemas.openxmlformats.org/officeDocument/2006/relationships/image" Target="../media/image33.png"/><Relationship Id="rId6" Type="http://schemas.openxmlformats.org/officeDocument/2006/relationships/image" Target="../media/image26.png"/><Relationship Id="rId7"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7.png"/><Relationship Id="rId7"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4.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9"/>
          <p:cNvPicPr preferRelativeResize="0"/>
          <p:nvPr/>
        </p:nvPicPr>
        <p:blipFill rotWithShape="1">
          <a:blip r:embed="rId3">
            <a:alphaModFix/>
          </a:blip>
          <a:srcRect b="0" l="5814" r="5813" t="0"/>
          <a:stretch/>
        </p:blipFill>
        <p:spPr>
          <a:xfrm>
            <a:off x="0" y="0"/>
            <a:ext cx="18288000" cy="10287000"/>
          </a:xfrm>
          <a:prstGeom prst="rect">
            <a:avLst/>
          </a:prstGeom>
          <a:noFill/>
          <a:ln>
            <a:noFill/>
          </a:ln>
        </p:spPr>
      </p:pic>
      <p:grpSp>
        <p:nvGrpSpPr>
          <p:cNvPr id="174" name="Google Shape;174;p9"/>
          <p:cNvGrpSpPr/>
          <p:nvPr/>
        </p:nvGrpSpPr>
        <p:grpSpPr>
          <a:xfrm>
            <a:off x="0" y="3267866"/>
            <a:ext cx="13346562" cy="5879920"/>
            <a:chOff x="0" y="-38100"/>
            <a:chExt cx="3086187" cy="1359641"/>
          </a:xfrm>
        </p:grpSpPr>
        <p:sp>
          <p:nvSpPr>
            <p:cNvPr id="175" name="Google Shape;175;p9"/>
            <p:cNvSpPr/>
            <p:nvPr/>
          </p:nvSpPr>
          <p:spPr>
            <a:xfrm>
              <a:off x="0" y="0"/>
              <a:ext cx="3086187" cy="1321541"/>
            </a:xfrm>
            <a:custGeom>
              <a:rect b="b" l="l" r="r" t="t"/>
              <a:pathLst>
                <a:path extrusionOk="0" h="1321541" w="3086187">
                  <a:moveTo>
                    <a:pt x="0" y="0"/>
                  </a:moveTo>
                  <a:lnTo>
                    <a:pt x="3086187" y="0"/>
                  </a:lnTo>
                  <a:lnTo>
                    <a:pt x="3086187" y="1321541"/>
                  </a:lnTo>
                  <a:lnTo>
                    <a:pt x="0" y="1321541"/>
                  </a:lnTo>
                  <a:close/>
                </a:path>
              </a:pathLst>
            </a:custGeom>
            <a:gradFill>
              <a:gsLst>
                <a:gs pos="0">
                  <a:srgbClr val="444548"/>
                </a:gs>
                <a:gs pos="100000">
                  <a:srgbClr val="FFFFFF">
                    <a:alpha val="0"/>
                  </a:srgbClr>
                </a:gs>
              </a:gsLst>
              <a:lin ang="0" scaled="0"/>
            </a:gradFill>
            <a:ln>
              <a:noFill/>
            </a:ln>
          </p:spPr>
        </p:sp>
        <p:sp>
          <p:nvSpPr>
            <p:cNvPr id="176" name="Google Shape;176;p9"/>
            <p:cNvSpPr txBox="1"/>
            <p:nvPr/>
          </p:nvSpPr>
          <p:spPr>
            <a:xfrm>
              <a:off x="0" y="-38100"/>
              <a:ext cx="3086187" cy="13596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7" name="Google Shape;177;p9"/>
          <p:cNvSpPr txBox="1"/>
          <p:nvPr/>
        </p:nvSpPr>
        <p:spPr>
          <a:xfrm>
            <a:off x="1128286" y="3635453"/>
            <a:ext cx="10056300" cy="1662900"/>
          </a:xfrm>
          <a:prstGeom prst="rect">
            <a:avLst/>
          </a:prstGeom>
          <a:noFill/>
          <a:ln>
            <a:noFill/>
          </a:ln>
        </p:spPr>
        <p:txBody>
          <a:bodyPr anchorCtr="0" anchor="t" bIns="0" lIns="0" spcFirstLastPara="1" rIns="0" wrap="square" tIns="0">
            <a:spAutoFit/>
          </a:bodyPr>
          <a:lstStyle/>
          <a:p>
            <a:pPr indent="0" lvl="0" marL="0" marR="0" rtl="0" algn="l">
              <a:lnSpc>
                <a:spcPct val="139998"/>
              </a:lnSpc>
              <a:spcBef>
                <a:spcPts val="0"/>
              </a:spcBef>
              <a:spcAft>
                <a:spcPts val="0"/>
              </a:spcAft>
              <a:buNone/>
            </a:pPr>
            <a:r>
              <a:rPr i="0" lang="en-US" sz="10803" u="none" cap="none" strike="noStrike">
                <a:solidFill>
                  <a:srgbClr val="1E9DE5"/>
                </a:solidFill>
                <a:latin typeface="Bebas Neue"/>
                <a:ea typeface="Bebas Neue"/>
                <a:cs typeface="Bebas Neue"/>
                <a:sym typeface="Bebas Neue"/>
              </a:rPr>
              <a:t>Quarterly Planning</a:t>
            </a:r>
            <a:endParaRPr/>
          </a:p>
        </p:txBody>
      </p:sp>
      <p:sp>
        <p:nvSpPr>
          <p:cNvPr id="178" name="Google Shape;178;p9"/>
          <p:cNvSpPr txBox="1"/>
          <p:nvPr/>
        </p:nvSpPr>
        <p:spPr>
          <a:xfrm>
            <a:off x="1128286" y="4680141"/>
            <a:ext cx="11297100" cy="35025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22755" u="none" cap="none" strike="noStrike">
                <a:solidFill>
                  <a:srgbClr val="FFFFFF"/>
                </a:solidFill>
                <a:latin typeface="Bebas Neue"/>
                <a:ea typeface="Bebas Neue"/>
                <a:cs typeface="Bebas Neue"/>
                <a:sym typeface="Bebas Neue"/>
              </a:rPr>
              <a:t>Calendar</a:t>
            </a:r>
            <a:endParaRPr/>
          </a:p>
        </p:txBody>
      </p:sp>
      <p:sp>
        <p:nvSpPr>
          <p:cNvPr id="179" name="Google Shape;179;p9"/>
          <p:cNvSpPr txBox="1"/>
          <p:nvPr/>
        </p:nvSpPr>
        <p:spPr>
          <a:xfrm>
            <a:off x="1128286" y="7935734"/>
            <a:ext cx="7346400" cy="5370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b="0" i="0" lang="en-US" sz="3488" u="none" cap="none" strike="noStrike">
                <a:solidFill>
                  <a:srgbClr val="FFFFFF"/>
                </a:solidFill>
                <a:latin typeface="Assistant"/>
                <a:ea typeface="Assistant"/>
                <a:cs typeface="Assistant"/>
                <a:sym typeface="Assistant"/>
              </a:rPr>
              <a:t>Write a subtitle of this presentation here</a:t>
            </a:r>
            <a:endParaRPr/>
          </a:p>
        </p:txBody>
      </p:sp>
      <p:cxnSp>
        <p:nvCxnSpPr>
          <p:cNvPr id="180" name="Google Shape;180;p9"/>
          <p:cNvCxnSpPr/>
          <p:nvPr/>
        </p:nvCxnSpPr>
        <p:spPr>
          <a:xfrm>
            <a:off x="0" y="3211053"/>
            <a:ext cx="13346562" cy="0"/>
          </a:xfrm>
          <a:prstGeom prst="straightConnector1">
            <a:avLst/>
          </a:prstGeom>
          <a:noFill/>
          <a:ln cap="flat" cmpd="sng" w="38100">
            <a:solidFill>
              <a:srgbClr val="FFFFFF"/>
            </a:solidFill>
            <a:prstDash val="solid"/>
            <a:round/>
            <a:headEnd len="sm" w="sm" type="none"/>
            <a:tailEnd len="sm" w="sm" type="none"/>
          </a:ln>
        </p:spPr>
      </p:cxnSp>
      <p:cxnSp>
        <p:nvCxnSpPr>
          <p:cNvPr id="181" name="Google Shape;181;p9"/>
          <p:cNvCxnSpPr/>
          <p:nvPr/>
        </p:nvCxnSpPr>
        <p:spPr>
          <a:xfrm>
            <a:off x="0" y="9369368"/>
            <a:ext cx="13346562" cy="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422" name="Shape 422"/>
        <p:cNvGrpSpPr/>
        <p:nvPr/>
      </p:nvGrpSpPr>
      <p:grpSpPr>
        <a:xfrm>
          <a:off x="0" y="0"/>
          <a:ext cx="0" cy="0"/>
          <a:chOff x="0" y="0"/>
          <a:chExt cx="0" cy="0"/>
        </a:xfrm>
      </p:grpSpPr>
      <p:pic>
        <p:nvPicPr>
          <p:cNvPr id="423" name="Google Shape;423;p18"/>
          <p:cNvPicPr preferRelativeResize="0"/>
          <p:nvPr/>
        </p:nvPicPr>
        <p:blipFill rotWithShape="1">
          <a:blip r:embed="rId3">
            <a:alphaModFix/>
          </a:blip>
          <a:srcRect b="392" l="9600" r="12733" t="7714"/>
          <a:stretch/>
        </p:blipFill>
        <p:spPr>
          <a:xfrm>
            <a:off x="0" y="0"/>
            <a:ext cx="18288000" cy="10287000"/>
          </a:xfrm>
          <a:prstGeom prst="rect">
            <a:avLst/>
          </a:prstGeom>
          <a:noFill/>
          <a:ln>
            <a:noFill/>
          </a:ln>
        </p:spPr>
      </p:pic>
      <p:cxnSp>
        <p:nvCxnSpPr>
          <p:cNvPr id="424" name="Google Shape;424;p18"/>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425" name="Google Shape;425;p18"/>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sp>
        <p:nvSpPr>
          <p:cNvPr id="426" name="Google Shape;426;p18"/>
          <p:cNvSpPr txBox="1"/>
          <p:nvPr/>
        </p:nvSpPr>
        <p:spPr>
          <a:xfrm>
            <a:off x="4641297" y="2782927"/>
            <a:ext cx="9005400" cy="3134100"/>
          </a:xfrm>
          <a:prstGeom prst="rect">
            <a:avLst/>
          </a:prstGeom>
          <a:noFill/>
          <a:ln>
            <a:noFill/>
          </a:ln>
        </p:spPr>
        <p:txBody>
          <a:bodyPr anchorCtr="0" anchor="t" bIns="0" lIns="0" spcFirstLastPara="1" rIns="0" wrap="square" tIns="0">
            <a:spAutoFit/>
          </a:bodyPr>
          <a:lstStyle/>
          <a:p>
            <a:pPr indent="0" lvl="0" marL="0" marR="0" rtl="0" algn="ctr">
              <a:lnSpc>
                <a:spcPct val="101998"/>
              </a:lnSpc>
              <a:spcBef>
                <a:spcPts val="0"/>
              </a:spcBef>
              <a:spcAft>
                <a:spcPts val="0"/>
              </a:spcAft>
              <a:buNone/>
            </a:pPr>
            <a:r>
              <a:rPr i="0" lang="en-US" sz="20361" u="none" cap="none" strike="noStrike">
                <a:solidFill>
                  <a:srgbClr val="000000"/>
                </a:solidFill>
                <a:latin typeface="Bebas Neue"/>
                <a:ea typeface="Bebas Neue"/>
                <a:cs typeface="Bebas Neue"/>
                <a:sym typeface="Bebas Neue"/>
              </a:rPr>
              <a:t>$123,456</a:t>
            </a:r>
            <a:endParaRPr/>
          </a:p>
        </p:txBody>
      </p:sp>
      <p:sp>
        <p:nvSpPr>
          <p:cNvPr id="427" name="Google Shape;427;p18"/>
          <p:cNvSpPr txBox="1"/>
          <p:nvPr/>
        </p:nvSpPr>
        <p:spPr>
          <a:xfrm>
            <a:off x="7447593" y="5700069"/>
            <a:ext cx="3392700" cy="446100"/>
          </a:xfrm>
          <a:prstGeom prst="rect">
            <a:avLst/>
          </a:prstGeom>
          <a:noFill/>
          <a:ln>
            <a:noFill/>
          </a:ln>
        </p:spPr>
        <p:txBody>
          <a:bodyPr anchorCtr="0" anchor="t" bIns="0" lIns="0" spcFirstLastPara="1" rIns="0" wrap="square" tIns="0">
            <a:spAutoFit/>
          </a:bodyPr>
          <a:lstStyle/>
          <a:p>
            <a:pPr indent="0" lvl="0" marL="0" marR="0" rtl="0" algn="ctr">
              <a:lnSpc>
                <a:spcPct val="148016"/>
              </a:lnSpc>
              <a:spcBef>
                <a:spcPts val="0"/>
              </a:spcBef>
              <a:spcAft>
                <a:spcPts val="0"/>
              </a:spcAft>
              <a:buNone/>
            </a:pPr>
            <a:r>
              <a:rPr b="1" i="0" lang="en-US" sz="2899" u="none" cap="none" strike="noStrike">
                <a:solidFill>
                  <a:srgbClr val="000000"/>
                </a:solidFill>
                <a:latin typeface="Assistant"/>
                <a:ea typeface="Assistant"/>
                <a:cs typeface="Assistant"/>
                <a:sym typeface="Assistant"/>
              </a:rPr>
              <a:t>Expenses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431" name="Shape 431"/>
        <p:cNvGrpSpPr/>
        <p:nvPr/>
      </p:nvGrpSpPr>
      <p:grpSpPr>
        <a:xfrm>
          <a:off x="0" y="0"/>
          <a:ext cx="0" cy="0"/>
          <a:chOff x="0" y="0"/>
          <a:chExt cx="0" cy="0"/>
        </a:xfrm>
      </p:grpSpPr>
      <p:sp>
        <p:nvSpPr>
          <p:cNvPr id="432" name="Google Shape;432;p19"/>
          <p:cNvSpPr txBox="1"/>
          <p:nvPr/>
        </p:nvSpPr>
        <p:spPr>
          <a:xfrm>
            <a:off x="4443412" y="631864"/>
            <a:ext cx="9401100" cy="17691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1494" u="none" cap="none" strike="noStrike">
                <a:solidFill>
                  <a:srgbClr val="FFFFFF"/>
                </a:solidFill>
                <a:latin typeface="Bebas Neue"/>
                <a:ea typeface="Bebas Neue"/>
                <a:cs typeface="Bebas Neue"/>
                <a:sym typeface="Bebas Neue"/>
              </a:rPr>
              <a:t>Sales Performance</a:t>
            </a:r>
            <a:endParaRPr/>
          </a:p>
        </p:txBody>
      </p:sp>
      <p:cxnSp>
        <p:nvCxnSpPr>
          <p:cNvPr id="433" name="Google Shape;433;p19"/>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434" name="Google Shape;434;p19"/>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435" name="Google Shape;435;p19"/>
          <p:cNvCxnSpPr/>
          <p:nvPr/>
        </p:nvCxnSpPr>
        <p:spPr>
          <a:xfrm>
            <a:off x="11933511" y="5410200"/>
            <a:ext cx="3463089" cy="0"/>
          </a:xfrm>
          <a:prstGeom prst="straightConnector1">
            <a:avLst/>
          </a:prstGeom>
          <a:noFill/>
          <a:ln cap="flat" cmpd="sng" w="38100">
            <a:solidFill>
              <a:srgbClr val="FFFFFF"/>
            </a:solidFill>
            <a:prstDash val="solid"/>
            <a:round/>
            <a:headEnd len="sm" w="sm" type="none"/>
            <a:tailEnd len="sm" w="sm" type="none"/>
          </a:ln>
        </p:spPr>
      </p:cxnSp>
      <p:pic>
        <p:nvPicPr>
          <p:cNvPr id="436" name="Google Shape;436;p19"/>
          <p:cNvPicPr preferRelativeResize="0"/>
          <p:nvPr/>
        </p:nvPicPr>
        <p:blipFill rotWithShape="1">
          <a:blip r:embed="rId3">
            <a:alphaModFix/>
          </a:blip>
          <a:srcRect b="0" l="0" r="0" t="0"/>
          <a:stretch/>
        </p:blipFill>
        <p:spPr>
          <a:xfrm>
            <a:off x="79643" y="2059826"/>
            <a:ext cx="9868662" cy="7794616"/>
          </a:xfrm>
          <a:prstGeom prst="rect">
            <a:avLst/>
          </a:prstGeom>
          <a:noFill/>
          <a:ln>
            <a:noFill/>
          </a:ln>
        </p:spPr>
      </p:pic>
      <p:sp>
        <p:nvSpPr>
          <p:cNvPr id="437" name="Google Shape;437;p19"/>
          <p:cNvSpPr txBox="1"/>
          <p:nvPr/>
        </p:nvSpPr>
        <p:spPr>
          <a:xfrm>
            <a:off x="11006512" y="3295185"/>
            <a:ext cx="5317088" cy="1407795"/>
          </a:xfrm>
          <a:prstGeom prst="rect">
            <a:avLst/>
          </a:prstGeom>
          <a:noFill/>
          <a:ln>
            <a:noFill/>
          </a:ln>
        </p:spPr>
        <p:txBody>
          <a:bodyPr anchorCtr="0" anchor="t" bIns="0" lIns="0" spcFirstLastPara="1" rIns="0" wrap="square" tIns="0">
            <a:spAutoFit/>
          </a:bodyPr>
          <a:lstStyle/>
          <a:p>
            <a:pPr indent="0" lvl="0" marL="0" marR="0" rtl="0" algn="ctr">
              <a:lnSpc>
                <a:spcPct val="185000"/>
              </a:lnSpc>
              <a:spcBef>
                <a:spcPts val="0"/>
              </a:spcBef>
              <a:spcAft>
                <a:spcPts val="0"/>
              </a:spcAft>
              <a:buNone/>
            </a:pPr>
            <a:r>
              <a:rPr b="1" i="0" lang="en-US" sz="2100"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38" name="Google Shape;438;p19"/>
          <p:cNvSpPr txBox="1"/>
          <p:nvPr/>
        </p:nvSpPr>
        <p:spPr>
          <a:xfrm>
            <a:off x="11234225" y="6019800"/>
            <a:ext cx="4878900" cy="2533500"/>
          </a:xfrm>
          <a:prstGeom prst="rect">
            <a:avLst/>
          </a:prstGeom>
          <a:noFill/>
          <a:ln>
            <a:noFill/>
          </a:ln>
        </p:spPr>
        <p:txBody>
          <a:bodyPr anchorCtr="0" anchor="t" bIns="0" lIns="0" spcFirstLastPara="1" rIns="0" wrap="square" tIns="0">
            <a:spAutoFit/>
          </a:bodyPr>
          <a:lstStyle/>
          <a:p>
            <a:pPr indent="0" lvl="0" marL="0" marR="0" rtl="0" algn="ctr">
              <a:lnSpc>
                <a:spcPct val="170952"/>
              </a:lnSpc>
              <a:spcBef>
                <a:spcPts val="0"/>
              </a:spcBef>
              <a:spcAft>
                <a:spcPts val="0"/>
              </a:spcAft>
              <a:buNone/>
            </a:pPr>
            <a:r>
              <a:rPr b="0" i="0" lang="en-US" sz="2100" u="none" cap="none" strike="noStrike">
                <a:solidFill>
                  <a:srgbClr val="FFFFFF"/>
                </a:solidFill>
                <a:latin typeface="Assistant"/>
                <a:ea typeface="Assistant"/>
                <a:cs typeface="Assistant"/>
                <a:sym typeface="Assistant"/>
              </a:rPr>
              <a:t>Duis aute irure dolor in reprehenderit in voluptate velit esse cillum dolore eu fugiat nulla pariatur. Excepteur sint occaecat cupidatat non proident, sunt in culpa qui officia deserunt mollit anim id est laborum.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442" name="Shape 442"/>
        <p:cNvGrpSpPr/>
        <p:nvPr/>
      </p:nvGrpSpPr>
      <p:grpSpPr>
        <a:xfrm>
          <a:off x="0" y="0"/>
          <a:ext cx="0" cy="0"/>
          <a:chOff x="0" y="0"/>
          <a:chExt cx="0" cy="0"/>
        </a:xfrm>
      </p:grpSpPr>
      <p:pic>
        <p:nvPicPr>
          <p:cNvPr id="443" name="Google Shape;443;p20"/>
          <p:cNvPicPr preferRelativeResize="0"/>
          <p:nvPr/>
        </p:nvPicPr>
        <p:blipFill rotWithShape="1">
          <a:blip r:embed="rId3">
            <a:alphaModFix/>
          </a:blip>
          <a:srcRect b="7824" l="0" r="0" t="7825"/>
          <a:stretch/>
        </p:blipFill>
        <p:spPr>
          <a:xfrm>
            <a:off x="0" y="0"/>
            <a:ext cx="18288000" cy="10287000"/>
          </a:xfrm>
          <a:prstGeom prst="rect">
            <a:avLst/>
          </a:prstGeom>
          <a:noFill/>
          <a:ln>
            <a:noFill/>
          </a:ln>
        </p:spPr>
      </p:pic>
      <p:cxnSp>
        <p:nvCxnSpPr>
          <p:cNvPr id="444" name="Google Shape;444;p20"/>
          <p:cNvCxnSpPr/>
          <p:nvPr/>
        </p:nvCxnSpPr>
        <p:spPr>
          <a:xfrm>
            <a:off x="0" y="817521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445" name="Google Shape;445;p20"/>
          <p:cNvCxnSpPr/>
          <p:nvPr/>
        </p:nvCxnSpPr>
        <p:spPr>
          <a:xfrm>
            <a:off x="0" y="2111785"/>
            <a:ext cx="18288000" cy="0"/>
          </a:xfrm>
          <a:prstGeom prst="straightConnector1">
            <a:avLst/>
          </a:prstGeom>
          <a:noFill/>
          <a:ln cap="flat" cmpd="sng" w="38100">
            <a:solidFill>
              <a:srgbClr val="FFFFFF"/>
            </a:solidFill>
            <a:prstDash val="solid"/>
            <a:round/>
            <a:headEnd len="sm" w="sm" type="none"/>
            <a:tailEnd len="sm" w="sm" type="none"/>
          </a:ln>
        </p:spPr>
      </p:cxnSp>
      <p:grpSp>
        <p:nvGrpSpPr>
          <p:cNvPr id="446" name="Google Shape;446;p20"/>
          <p:cNvGrpSpPr/>
          <p:nvPr/>
        </p:nvGrpSpPr>
        <p:grpSpPr>
          <a:xfrm>
            <a:off x="0" y="2248617"/>
            <a:ext cx="18288004" cy="5631947"/>
            <a:chOff x="0" y="-38100"/>
            <a:chExt cx="4415012" cy="1359641"/>
          </a:xfrm>
        </p:grpSpPr>
        <p:sp>
          <p:nvSpPr>
            <p:cNvPr id="447" name="Google Shape;447;p20"/>
            <p:cNvSpPr/>
            <p:nvPr/>
          </p:nvSpPr>
          <p:spPr>
            <a:xfrm>
              <a:off x="0" y="0"/>
              <a:ext cx="4415012" cy="1321541"/>
            </a:xfrm>
            <a:custGeom>
              <a:rect b="b" l="l" r="r" t="t"/>
              <a:pathLst>
                <a:path extrusionOk="0" h="1321541" w="4415012">
                  <a:moveTo>
                    <a:pt x="0" y="0"/>
                  </a:moveTo>
                  <a:lnTo>
                    <a:pt x="4415012" y="0"/>
                  </a:lnTo>
                  <a:lnTo>
                    <a:pt x="4415012" y="1321541"/>
                  </a:lnTo>
                  <a:lnTo>
                    <a:pt x="0" y="1321541"/>
                  </a:lnTo>
                  <a:close/>
                </a:path>
              </a:pathLst>
            </a:custGeom>
            <a:gradFill>
              <a:gsLst>
                <a:gs pos="0">
                  <a:srgbClr val="000000"/>
                </a:gs>
                <a:gs pos="100000">
                  <a:srgbClr val="000000">
                    <a:alpha val="0"/>
                  </a:srgbClr>
                </a:gs>
              </a:gsLst>
              <a:lin ang="0" scaled="0"/>
            </a:gradFill>
            <a:ln>
              <a:noFill/>
            </a:ln>
          </p:spPr>
        </p:sp>
        <p:sp>
          <p:nvSpPr>
            <p:cNvPr id="448" name="Google Shape;448;p20"/>
            <p:cNvSpPr txBox="1"/>
            <p:nvPr/>
          </p:nvSpPr>
          <p:spPr>
            <a:xfrm>
              <a:off x="0" y="-38100"/>
              <a:ext cx="4415011" cy="13596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9" name="Google Shape;449;p20"/>
          <p:cNvSpPr txBox="1"/>
          <p:nvPr/>
        </p:nvSpPr>
        <p:spPr>
          <a:xfrm>
            <a:off x="7355738" y="2267899"/>
            <a:ext cx="3576600" cy="3072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19960" u="none" cap="none" strike="noStrike">
                <a:solidFill>
                  <a:srgbClr val="FFFFFF"/>
                </a:solidFill>
                <a:latin typeface="Bebas Neue"/>
                <a:ea typeface="Bebas Neue"/>
                <a:cs typeface="Bebas Neue"/>
                <a:sym typeface="Bebas Neue"/>
              </a:rPr>
              <a:t>03</a:t>
            </a:r>
            <a:endParaRPr/>
          </a:p>
        </p:txBody>
      </p:sp>
      <p:sp>
        <p:nvSpPr>
          <p:cNvPr id="450" name="Google Shape;450;p20"/>
          <p:cNvSpPr txBox="1"/>
          <p:nvPr/>
        </p:nvSpPr>
        <p:spPr>
          <a:xfrm>
            <a:off x="1028700" y="4920591"/>
            <a:ext cx="16230600" cy="24531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i="0" lang="en-US" sz="15938" u="none" cap="none" strike="noStrike">
                <a:solidFill>
                  <a:srgbClr val="1E9DE5"/>
                </a:solidFill>
                <a:latin typeface="Bebas Neue"/>
                <a:ea typeface="Bebas Neue"/>
                <a:cs typeface="Bebas Neue"/>
                <a:sym typeface="Bebas Neue"/>
              </a:rPr>
              <a:t>Previous Quarter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454" name="Shape 454"/>
        <p:cNvGrpSpPr/>
        <p:nvPr/>
      </p:nvGrpSpPr>
      <p:grpSpPr>
        <a:xfrm>
          <a:off x="0" y="0"/>
          <a:ext cx="0" cy="0"/>
          <a:chOff x="0" y="0"/>
          <a:chExt cx="0" cy="0"/>
        </a:xfrm>
      </p:grpSpPr>
      <p:cxnSp>
        <p:nvCxnSpPr>
          <p:cNvPr id="455" name="Google Shape;455;p21"/>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456" name="Google Shape;456;p21"/>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457" name="Google Shape;457;p21"/>
          <p:cNvCxnSpPr/>
          <p:nvPr/>
        </p:nvCxnSpPr>
        <p:spPr>
          <a:xfrm>
            <a:off x="9519077" y="1097933"/>
            <a:ext cx="0" cy="1815039"/>
          </a:xfrm>
          <a:prstGeom prst="straightConnector1">
            <a:avLst/>
          </a:prstGeom>
          <a:noFill/>
          <a:ln cap="flat" cmpd="sng" w="38100">
            <a:solidFill>
              <a:srgbClr val="FFFFFF"/>
            </a:solidFill>
            <a:prstDash val="solid"/>
            <a:round/>
            <a:headEnd len="sm" w="sm" type="none"/>
            <a:tailEnd len="sm" w="sm" type="none"/>
          </a:ln>
        </p:spPr>
      </p:cxnSp>
      <p:cxnSp>
        <p:nvCxnSpPr>
          <p:cNvPr id="458" name="Google Shape;458;p21"/>
          <p:cNvCxnSpPr/>
          <p:nvPr/>
        </p:nvCxnSpPr>
        <p:spPr>
          <a:xfrm>
            <a:off x="9519077" y="4298824"/>
            <a:ext cx="0" cy="1815039"/>
          </a:xfrm>
          <a:prstGeom prst="straightConnector1">
            <a:avLst/>
          </a:prstGeom>
          <a:noFill/>
          <a:ln cap="flat" cmpd="sng" w="38100">
            <a:solidFill>
              <a:srgbClr val="FFFFFF"/>
            </a:solidFill>
            <a:prstDash val="solid"/>
            <a:round/>
            <a:headEnd len="sm" w="sm" type="none"/>
            <a:tailEnd len="sm" w="sm" type="none"/>
          </a:ln>
        </p:spPr>
      </p:cxnSp>
      <p:cxnSp>
        <p:nvCxnSpPr>
          <p:cNvPr id="459" name="Google Shape;459;p21"/>
          <p:cNvCxnSpPr/>
          <p:nvPr/>
        </p:nvCxnSpPr>
        <p:spPr>
          <a:xfrm>
            <a:off x="9519077" y="7499715"/>
            <a:ext cx="0" cy="1815039"/>
          </a:xfrm>
          <a:prstGeom prst="straightConnector1">
            <a:avLst/>
          </a:prstGeom>
          <a:noFill/>
          <a:ln cap="flat" cmpd="sng" w="38100">
            <a:solidFill>
              <a:srgbClr val="FFFFFF"/>
            </a:solidFill>
            <a:prstDash val="solid"/>
            <a:round/>
            <a:headEnd len="sm" w="sm" type="none"/>
            <a:tailEnd len="sm" w="sm" type="none"/>
          </a:ln>
        </p:spPr>
      </p:cxnSp>
      <p:grpSp>
        <p:nvGrpSpPr>
          <p:cNvPr id="460" name="Google Shape;460;p21"/>
          <p:cNvGrpSpPr/>
          <p:nvPr/>
        </p:nvGrpSpPr>
        <p:grpSpPr>
          <a:xfrm>
            <a:off x="2522030" y="6921248"/>
            <a:ext cx="3660245" cy="1450539"/>
            <a:chOff x="0" y="-38100"/>
            <a:chExt cx="1121637" cy="444500"/>
          </a:xfrm>
        </p:grpSpPr>
        <p:sp>
          <p:nvSpPr>
            <p:cNvPr id="461" name="Google Shape;461;p21"/>
            <p:cNvSpPr/>
            <p:nvPr/>
          </p:nvSpPr>
          <p:spPr>
            <a:xfrm>
              <a:off x="0" y="0"/>
              <a:ext cx="1121637" cy="406400"/>
            </a:xfrm>
            <a:custGeom>
              <a:rect b="b" l="l" r="r" t="t"/>
              <a:pathLst>
                <a:path extrusionOk="0" h="406400" w="1121637">
                  <a:moveTo>
                    <a:pt x="918437" y="0"/>
                  </a:moveTo>
                  <a:cubicBezTo>
                    <a:pt x="1030662" y="0"/>
                    <a:pt x="1121637" y="90976"/>
                    <a:pt x="1121637" y="203200"/>
                  </a:cubicBezTo>
                  <a:cubicBezTo>
                    <a:pt x="1121637" y="315424"/>
                    <a:pt x="1030662" y="406400"/>
                    <a:pt x="918437"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1"/>
            <p:cNvSpPr txBox="1"/>
            <p:nvPr/>
          </p:nvSpPr>
          <p:spPr>
            <a:xfrm>
              <a:off x="0" y="-38100"/>
              <a:ext cx="1121637"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3" name="Google Shape;463;p21"/>
          <p:cNvSpPr txBox="1"/>
          <p:nvPr/>
        </p:nvSpPr>
        <p:spPr>
          <a:xfrm>
            <a:off x="812530" y="2040327"/>
            <a:ext cx="7079100" cy="42462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i="0" lang="en-US" sz="11494" u="none" cap="none" strike="noStrike">
                <a:solidFill>
                  <a:srgbClr val="FFFFFF"/>
                </a:solidFill>
                <a:latin typeface="Bebas Neue"/>
                <a:ea typeface="Bebas Neue"/>
                <a:cs typeface="Bebas Neue"/>
                <a:sym typeface="Bebas Neue"/>
              </a:rPr>
              <a:t>Highlights and Key Updates</a:t>
            </a:r>
            <a:endParaRPr/>
          </a:p>
        </p:txBody>
      </p:sp>
      <p:sp>
        <p:nvSpPr>
          <p:cNvPr id="464" name="Google Shape;464;p21"/>
          <p:cNvSpPr txBox="1"/>
          <p:nvPr/>
        </p:nvSpPr>
        <p:spPr>
          <a:xfrm>
            <a:off x="9953580" y="1037431"/>
            <a:ext cx="7085100" cy="966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854" u="none" cap="none" strike="noStrike">
                <a:solidFill>
                  <a:srgbClr val="1E9DE5"/>
                </a:solidFill>
                <a:latin typeface="Assistant"/>
                <a:ea typeface="Assistant"/>
                <a:cs typeface="Assistant"/>
                <a:sym typeface="Assistant"/>
              </a:rPr>
              <a:t>Achieved a 25% increase in sales revenue compared to the previous quarter.</a:t>
            </a:r>
            <a:endParaRPr/>
          </a:p>
        </p:txBody>
      </p:sp>
      <p:sp>
        <p:nvSpPr>
          <p:cNvPr id="465" name="Google Shape;465;p21"/>
          <p:cNvSpPr txBox="1"/>
          <p:nvPr/>
        </p:nvSpPr>
        <p:spPr>
          <a:xfrm>
            <a:off x="9953580" y="4176123"/>
            <a:ext cx="6735000" cy="966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854" u="none" cap="none" strike="noStrike">
                <a:solidFill>
                  <a:srgbClr val="1E9DE5"/>
                </a:solidFill>
                <a:latin typeface="Assistant"/>
                <a:ea typeface="Assistant"/>
                <a:cs typeface="Assistant"/>
                <a:sym typeface="Assistant"/>
              </a:rPr>
              <a:t>Reduced product development cycle time by 20%, leading to faster time-to-market.</a:t>
            </a:r>
            <a:endParaRPr/>
          </a:p>
        </p:txBody>
      </p:sp>
      <p:sp>
        <p:nvSpPr>
          <p:cNvPr id="466" name="Google Shape;466;p21"/>
          <p:cNvSpPr txBox="1"/>
          <p:nvPr/>
        </p:nvSpPr>
        <p:spPr>
          <a:xfrm>
            <a:off x="9953580" y="7478814"/>
            <a:ext cx="6492600" cy="966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854" u="none" cap="none" strike="noStrike">
                <a:solidFill>
                  <a:srgbClr val="1E9DE5"/>
                </a:solidFill>
                <a:latin typeface="Assistant"/>
                <a:ea typeface="Assistant"/>
                <a:cs typeface="Assistant"/>
                <a:sym typeface="Assistant"/>
              </a:rPr>
              <a:t>Achieved a customer satisfaction score of 92%, surpassing the target of 90%.</a:t>
            </a:r>
            <a:endParaRPr/>
          </a:p>
        </p:txBody>
      </p:sp>
      <p:sp>
        <p:nvSpPr>
          <p:cNvPr id="467" name="Google Shape;467;p21"/>
          <p:cNvSpPr txBox="1"/>
          <p:nvPr/>
        </p:nvSpPr>
        <p:spPr>
          <a:xfrm>
            <a:off x="9953580" y="2160327"/>
            <a:ext cx="6942171" cy="65659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68" name="Google Shape;468;p21"/>
          <p:cNvSpPr txBox="1"/>
          <p:nvPr/>
        </p:nvSpPr>
        <p:spPr>
          <a:xfrm>
            <a:off x="9953580" y="5299018"/>
            <a:ext cx="6942171" cy="65659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69" name="Google Shape;469;p21"/>
          <p:cNvSpPr txBox="1"/>
          <p:nvPr/>
        </p:nvSpPr>
        <p:spPr>
          <a:xfrm>
            <a:off x="9953580" y="8601710"/>
            <a:ext cx="6942171" cy="65659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a:t>
            </a:r>
            <a:endParaRPr/>
          </a:p>
        </p:txBody>
      </p:sp>
      <p:grpSp>
        <p:nvGrpSpPr>
          <p:cNvPr id="470" name="Google Shape;470;p21"/>
          <p:cNvGrpSpPr/>
          <p:nvPr/>
        </p:nvGrpSpPr>
        <p:grpSpPr>
          <a:xfrm>
            <a:off x="3329985" y="7195474"/>
            <a:ext cx="2044337" cy="1026418"/>
            <a:chOff x="0" y="0"/>
            <a:chExt cx="2725782" cy="1368558"/>
          </a:xfrm>
        </p:grpSpPr>
        <p:sp>
          <p:nvSpPr>
            <p:cNvPr id="471" name="Google Shape;471;p21"/>
            <p:cNvSpPr/>
            <p:nvPr/>
          </p:nvSpPr>
          <p:spPr>
            <a:xfrm rot="-5400000">
              <a:off x="1342024" y="-15200"/>
              <a:ext cx="1368558" cy="1398958"/>
            </a:xfrm>
            <a:custGeom>
              <a:rect b="b" l="l" r="r" t="t"/>
              <a:pathLst>
                <a:path extrusionOk="0" h="1398958" w="1368558">
                  <a:moveTo>
                    <a:pt x="0" y="0"/>
                  </a:moveTo>
                  <a:lnTo>
                    <a:pt x="1368557" y="0"/>
                  </a:lnTo>
                  <a:lnTo>
                    <a:pt x="1368557" y="1398958"/>
                  </a:lnTo>
                  <a:lnTo>
                    <a:pt x="0" y="1398958"/>
                  </a:lnTo>
                  <a:lnTo>
                    <a:pt x="0" y="0"/>
                  </a:lnTo>
                  <a:close/>
                </a:path>
              </a:pathLst>
            </a:custGeom>
            <a:blipFill rotWithShape="1">
              <a:blip r:embed="rId3">
                <a:alphaModFix/>
              </a:blip>
              <a:stretch>
                <a:fillRect b="-8257" l="0" r="0" t="0"/>
              </a:stretch>
            </a:blipFill>
            <a:ln>
              <a:noFill/>
            </a:ln>
          </p:spPr>
        </p:sp>
        <p:cxnSp>
          <p:nvCxnSpPr>
            <p:cNvPr id="472" name="Google Shape;472;p21"/>
            <p:cNvCxnSpPr/>
            <p:nvPr/>
          </p:nvCxnSpPr>
          <p:spPr>
            <a:xfrm>
              <a:off x="0" y="684279"/>
              <a:ext cx="2026302" cy="0"/>
            </a:xfrm>
            <a:prstGeom prst="straightConnector1">
              <a:avLst/>
            </a:prstGeom>
            <a:noFill/>
            <a:ln cap="flat" cmpd="sng" w="50800">
              <a:solidFill>
                <a:srgbClr val="FFFFFF"/>
              </a:solidFill>
              <a:prstDash val="solid"/>
              <a:round/>
              <a:headEnd len="sm" w="sm" type="none"/>
              <a:tailEnd len="sm" w="sm" type="non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476" name="Shape 476"/>
        <p:cNvGrpSpPr/>
        <p:nvPr/>
      </p:nvGrpSpPr>
      <p:grpSpPr>
        <a:xfrm>
          <a:off x="0" y="0"/>
          <a:ext cx="0" cy="0"/>
          <a:chOff x="0" y="0"/>
          <a:chExt cx="0" cy="0"/>
        </a:xfrm>
      </p:grpSpPr>
      <p:pic>
        <p:nvPicPr>
          <p:cNvPr id="477" name="Google Shape;477;p22"/>
          <p:cNvPicPr preferRelativeResize="0"/>
          <p:nvPr/>
        </p:nvPicPr>
        <p:blipFill rotWithShape="1">
          <a:blip r:embed="rId3">
            <a:alphaModFix/>
          </a:blip>
          <a:srcRect b="0" l="10929" r="10928" t="0"/>
          <a:stretch/>
        </p:blipFill>
        <p:spPr>
          <a:xfrm>
            <a:off x="0" y="373685"/>
            <a:ext cx="6096000" cy="5202510"/>
          </a:xfrm>
          <a:prstGeom prst="rect">
            <a:avLst/>
          </a:prstGeom>
          <a:noFill/>
          <a:ln>
            <a:noFill/>
          </a:ln>
        </p:spPr>
      </p:pic>
      <p:pic>
        <p:nvPicPr>
          <p:cNvPr id="478" name="Google Shape;478;p22"/>
          <p:cNvPicPr preferRelativeResize="0"/>
          <p:nvPr/>
        </p:nvPicPr>
        <p:blipFill rotWithShape="1">
          <a:blip r:embed="rId4">
            <a:alphaModFix/>
          </a:blip>
          <a:srcRect b="0" l="0" r="0" t="20382"/>
          <a:stretch/>
        </p:blipFill>
        <p:spPr>
          <a:xfrm>
            <a:off x="6096000" y="373685"/>
            <a:ext cx="6096000" cy="5202510"/>
          </a:xfrm>
          <a:prstGeom prst="rect">
            <a:avLst/>
          </a:prstGeom>
          <a:noFill/>
          <a:ln>
            <a:noFill/>
          </a:ln>
        </p:spPr>
      </p:pic>
      <p:pic>
        <p:nvPicPr>
          <p:cNvPr id="479" name="Google Shape;479;p22"/>
          <p:cNvPicPr preferRelativeResize="0"/>
          <p:nvPr/>
        </p:nvPicPr>
        <p:blipFill rotWithShape="1">
          <a:blip r:embed="rId5">
            <a:alphaModFix/>
          </a:blip>
          <a:srcRect b="0" l="10941" r="10940" t="0"/>
          <a:stretch/>
        </p:blipFill>
        <p:spPr>
          <a:xfrm>
            <a:off x="12192000" y="373685"/>
            <a:ext cx="6096000" cy="5202510"/>
          </a:xfrm>
          <a:prstGeom prst="rect">
            <a:avLst/>
          </a:prstGeom>
          <a:noFill/>
          <a:ln>
            <a:noFill/>
          </a:ln>
        </p:spPr>
      </p:pic>
      <p:cxnSp>
        <p:nvCxnSpPr>
          <p:cNvPr id="480" name="Google Shape;480;p22"/>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481" name="Google Shape;481;p22"/>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sp>
        <p:nvSpPr>
          <p:cNvPr id="482" name="Google Shape;482;p22"/>
          <p:cNvSpPr txBox="1"/>
          <p:nvPr/>
        </p:nvSpPr>
        <p:spPr>
          <a:xfrm>
            <a:off x="2004514" y="5927527"/>
            <a:ext cx="2087100" cy="15390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9999" u="none" cap="none" strike="noStrike">
                <a:solidFill>
                  <a:srgbClr val="FFFFFF"/>
                </a:solidFill>
                <a:latin typeface="Bebas Neue"/>
                <a:ea typeface="Bebas Neue"/>
                <a:cs typeface="Bebas Neue"/>
                <a:sym typeface="Bebas Neue"/>
              </a:rPr>
              <a:t>01</a:t>
            </a:r>
            <a:endParaRPr/>
          </a:p>
        </p:txBody>
      </p:sp>
      <p:sp>
        <p:nvSpPr>
          <p:cNvPr id="483" name="Google Shape;483;p22"/>
          <p:cNvSpPr txBox="1"/>
          <p:nvPr/>
        </p:nvSpPr>
        <p:spPr>
          <a:xfrm>
            <a:off x="8100514" y="5927527"/>
            <a:ext cx="2087100" cy="15390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9999" u="none" cap="none" strike="noStrike">
                <a:solidFill>
                  <a:srgbClr val="FFFFFF"/>
                </a:solidFill>
                <a:latin typeface="Bebas Neue"/>
                <a:ea typeface="Bebas Neue"/>
                <a:cs typeface="Bebas Neue"/>
                <a:sym typeface="Bebas Neue"/>
              </a:rPr>
              <a:t>02</a:t>
            </a:r>
            <a:endParaRPr/>
          </a:p>
        </p:txBody>
      </p:sp>
      <p:sp>
        <p:nvSpPr>
          <p:cNvPr id="484" name="Google Shape;484;p22"/>
          <p:cNvSpPr txBox="1"/>
          <p:nvPr/>
        </p:nvSpPr>
        <p:spPr>
          <a:xfrm>
            <a:off x="14022935" y="5927527"/>
            <a:ext cx="2087100" cy="1539000"/>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US" sz="9999" u="none" cap="none" strike="noStrike">
                <a:solidFill>
                  <a:srgbClr val="FFFFFF"/>
                </a:solidFill>
                <a:latin typeface="Bebas Neue"/>
                <a:ea typeface="Bebas Neue"/>
                <a:cs typeface="Bebas Neue"/>
                <a:sym typeface="Bebas Neue"/>
              </a:rPr>
              <a:t>02</a:t>
            </a:r>
            <a:endParaRPr/>
          </a:p>
        </p:txBody>
      </p:sp>
      <p:sp>
        <p:nvSpPr>
          <p:cNvPr id="485" name="Google Shape;485;p22"/>
          <p:cNvSpPr txBox="1"/>
          <p:nvPr/>
        </p:nvSpPr>
        <p:spPr>
          <a:xfrm>
            <a:off x="942987" y="7336547"/>
            <a:ext cx="4210026" cy="605919"/>
          </a:xfrm>
          <a:prstGeom prst="rect">
            <a:avLst/>
          </a:prstGeom>
          <a:noFill/>
          <a:ln>
            <a:noFill/>
          </a:ln>
        </p:spPr>
        <p:txBody>
          <a:bodyPr anchorCtr="0" anchor="t" bIns="0" lIns="0" spcFirstLastPara="1" rIns="0" wrap="square" tIns="0">
            <a:spAutoFit/>
          </a:bodyPr>
          <a:lstStyle/>
          <a:p>
            <a:pPr indent="0" lvl="0" marL="0" marR="0" rtl="0" algn="ctr">
              <a:lnSpc>
                <a:spcPct val="188031"/>
              </a:lnSpc>
              <a:spcBef>
                <a:spcPts val="0"/>
              </a:spcBef>
              <a:spcAft>
                <a:spcPts val="0"/>
              </a:spcAft>
              <a:buNone/>
            </a:pPr>
            <a:r>
              <a:rPr b="1" i="0" lang="en-US" sz="2799" u="none" cap="none" strike="noStrike">
                <a:solidFill>
                  <a:srgbClr val="FFFFFF"/>
                </a:solidFill>
                <a:latin typeface="Assistant"/>
                <a:ea typeface="Assistant"/>
                <a:cs typeface="Assistant"/>
                <a:sym typeface="Assistant"/>
              </a:rPr>
              <a:t>Record Sales Growth</a:t>
            </a:r>
            <a:endParaRPr/>
          </a:p>
        </p:txBody>
      </p:sp>
      <p:sp>
        <p:nvSpPr>
          <p:cNvPr id="486" name="Google Shape;486;p22"/>
          <p:cNvSpPr txBox="1"/>
          <p:nvPr/>
        </p:nvSpPr>
        <p:spPr>
          <a:xfrm>
            <a:off x="7038987" y="7336547"/>
            <a:ext cx="4210026" cy="605919"/>
          </a:xfrm>
          <a:prstGeom prst="rect">
            <a:avLst/>
          </a:prstGeom>
          <a:noFill/>
          <a:ln>
            <a:noFill/>
          </a:ln>
        </p:spPr>
        <p:txBody>
          <a:bodyPr anchorCtr="0" anchor="t" bIns="0" lIns="0" spcFirstLastPara="1" rIns="0" wrap="square" tIns="0">
            <a:spAutoFit/>
          </a:bodyPr>
          <a:lstStyle/>
          <a:p>
            <a:pPr indent="0" lvl="0" marL="0" marR="0" rtl="0" algn="ctr">
              <a:lnSpc>
                <a:spcPct val="188031"/>
              </a:lnSpc>
              <a:spcBef>
                <a:spcPts val="0"/>
              </a:spcBef>
              <a:spcAft>
                <a:spcPts val="0"/>
              </a:spcAft>
              <a:buNone/>
            </a:pPr>
            <a:r>
              <a:rPr b="1" i="0" lang="en-US" sz="2799" u="none" cap="none" strike="noStrike">
                <a:solidFill>
                  <a:srgbClr val="FFFFFF"/>
                </a:solidFill>
                <a:latin typeface="Assistant"/>
                <a:ea typeface="Assistant"/>
                <a:cs typeface="Assistant"/>
                <a:sym typeface="Assistant"/>
              </a:rPr>
              <a:t>Product Innovation</a:t>
            </a:r>
            <a:endParaRPr/>
          </a:p>
        </p:txBody>
      </p:sp>
      <p:sp>
        <p:nvSpPr>
          <p:cNvPr id="487" name="Google Shape;487;p22"/>
          <p:cNvSpPr txBox="1"/>
          <p:nvPr/>
        </p:nvSpPr>
        <p:spPr>
          <a:xfrm>
            <a:off x="11366527" y="7336547"/>
            <a:ext cx="7399788" cy="605919"/>
          </a:xfrm>
          <a:prstGeom prst="rect">
            <a:avLst/>
          </a:prstGeom>
          <a:noFill/>
          <a:ln>
            <a:noFill/>
          </a:ln>
        </p:spPr>
        <p:txBody>
          <a:bodyPr anchorCtr="0" anchor="t" bIns="0" lIns="0" spcFirstLastPara="1" rIns="0" wrap="square" tIns="0">
            <a:spAutoFit/>
          </a:bodyPr>
          <a:lstStyle/>
          <a:p>
            <a:pPr indent="0" lvl="0" marL="0" marR="0" rtl="0" algn="ctr">
              <a:lnSpc>
                <a:spcPct val="188031"/>
              </a:lnSpc>
              <a:spcBef>
                <a:spcPts val="0"/>
              </a:spcBef>
              <a:spcAft>
                <a:spcPts val="0"/>
              </a:spcAft>
              <a:buNone/>
            </a:pPr>
            <a:r>
              <a:rPr b="1" i="0" lang="en-US" sz="2799" u="none" cap="none" strike="noStrike">
                <a:solidFill>
                  <a:srgbClr val="FFFFFF"/>
                </a:solidFill>
                <a:latin typeface="Assistant"/>
                <a:ea typeface="Assistant"/>
                <a:cs typeface="Assistant"/>
                <a:sym typeface="Assistant"/>
              </a:rPr>
              <a:t>Customer Satisfaction</a:t>
            </a:r>
            <a:endParaRPr/>
          </a:p>
        </p:txBody>
      </p:sp>
      <p:sp>
        <p:nvSpPr>
          <p:cNvPr id="488" name="Google Shape;488;p22"/>
          <p:cNvSpPr txBox="1"/>
          <p:nvPr/>
        </p:nvSpPr>
        <p:spPr>
          <a:xfrm>
            <a:off x="1354808" y="8008461"/>
            <a:ext cx="3386400" cy="1286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FFFFFF"/>
                </a:solidFill>
                <a:latin typeface="Assistant"/>
                <a:ea typeface="Assistant"/>
                <a:cs typeface="Assistant"/>
                <a:sym typeface="Assistant"/>
              </a:rPr>
              <a:t>Lorem ipsum dolor sit amet, consectetur adipiscing elit, sed do eiusmod tempor.</a:t>
            </a:r>
            <a:endParaRPr/>
          </a:p>
        </p:txBody>
      </p:sp>
      <p:sp>
        <p:nvSpPr>
          <p:cNvPr id="489" name="Google Shape;489;p22"/>
          <p:cNvSpPr txBox="1"/>
          <p:nvPr/>
        </p:nvSpPr>
        <p:spPr>
          <a:xfrm>
            <a:off x="7475057" y="8008461"/>
            <a:ext cx="3337800" cy="1286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FFFFFF"/>
                </a:solidFill>
                <a:latin typeface="Assistant"/>
                <a:ea typeface="Assistant"/>
                <a:cs typeface="Assistant"/>
                <a:sym typeface="Assistant"/>
              </a:rPr>
              <a:t>Lorem ipsum dolor sit amet, consectetur adipiscing elit, sed do eiusmod tempor.</a:t>
            </a:r>
            <a:endParaRPr/>
          </a:p>
        </p:txBody>
      </p:sp>
      <p:sp>
        <p:nvSpPr>
          <p:cNvPr id="490" name="Google Shape;490;p22"/>
          <p:cNvSpPr txBox="1"/>
          <p:nvPr/>
        </p:nvSpPr>
        <p:spPr>
          <a:xfrm>
            <a:off x="13373229" y="8008461"/>
            <a:ext cx="3386400" cy="12864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2199" u="none" cap="none" strike="noStrike">
                <a:solidFill>
                  <a:srgbClr val="FFFFFF"/>
                </a:solidFill>
                <a:latin typeface="Assistant"/>
                <a:ea typeface="Assistant"/>
                <a:cs typeface="Assistant"/>
                <a:sym typeface="Assistant"/>
              </a:rPr>
              <a:t>Lorem ipsum dolor sit amet, consectetur adipiscing elit, sed do eiusmod tempor.</a:t>
            </a:r>
            <a:endParaRPr/>
          </a:p>
        </p:txBody>
      </p:sp>
      <p:grpSp>
        <p:nvGrpSpPr>
          <p:cNvPr id="491" name="Google Shape;491;p22"/>
          <p:cNvGrpSpPr/>
          <p:nvPr/>
        </p:nvGrpSpPr>
        <p:grpSpPr>
          <a:xfrm rot="-5400000">
            <a:off x="8618706" y="-4093099"/>
            <a:ext cx="905927" cy="18432661"/>
            <a:chOff x="0" y="-38100"/>
            <a:chExt cx="238598" cy="4854693"/>
          </a:xfrm>
        </p:grpSpPr>
        <p:sp>
          <p:nvSpPr>
            <p:cNvPr id="492" name="Google Shape;492;p22"/>
            <p:cNvSpPr/>
            <p:nvPr/>
          </p:nvSpPr>
          <p:spPr>
            <a:xfrm>
              <a:off x="0" y="0"/>
              <a:ext cx="238598" cy="4816592"/>
            </a:xfrm>
            <a:custGeom>
              <a:rect b="b" l="l" r="r" t="t"/>
              <a:pathLst>
                <a:path extrusionOk="0" h="4816592" w="238598">
                  <a:moveTo>
                    <a:pt x="0" y="0"/>
                  </a:moveTo>
                  <a:lnTo>
                    <a:pt x="238598" y="0"/>
                  </a:lnTo>
                  <a:lnTo>
                    <a:pt x="238598" y="4816592"/>
                  </a:lnTo>
                  <a:lnTo>
                    <a:pt x="0" y="4816592"/>
                  </a:lnTo>
                  <a:close/>
                </a:path>
              </a:pathLst>
            </a:custGeom>
            <a:gradFill>
              <a:gsLst>
                <a:gs pos="0">
                  <a:srgbClr val="1E9DE5">
                    <a:alpha val="51764"/>
                  </a:srgbClr>
                </a:gs>
                <a:gs pos="100000">
                  <a:srgbClr val="209DE5">
                    <a:alpha val="0"/>
                  </a:srgbClr>
                </a:gs>
              </a:gsLst>
              <a:lin ang="0" scaled="0"/>
            </a:gradFill>
            <a:ln>
              <a:noFill/>
            </a:ln>
          </p:spPr>
        </p:sp>
        <p:sp>
          <p:nvSpPr>
            <p:cNvPr id="493" name="Google Shape;493;p22"/>
            <p:cNvSpPr txBox="1"/>
            <p:nvPr/>
          </p:nvSpPr>
          <p:spPr>
            <a:xfrm>
              <a:off x="0" y="-38100"/>
              <a:ext cx="238598"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94" name="Google Shape;494;p22"/>
          <p:cNvCxnSpPr/>
          <p:nvPr/>
        </p:nvCxnSpPr>
        <p:spPr>
          <a:xfrm>
            <a:off x="6100762" y="5914955"/>
            <a:ext cx="0" cy="3343345"/>
          </a:xfrm>
          <a:prstGeom prst="straightConnector1">
            <a:avLst/>
          </a:prstGeom>
          <a:noFill/>
          <a:ln cap="flat" cmpd="sng" w="38100">
            <a:solidFill>
              <a:srgbClr val="FFFFFF"/>
            </a:solidFill>
            <a:prstDash val="solid"/>
            <a:round/>
            <a:headEnd len="sm" w="sm" type="none"/>
            <a:tailEnd len="sm" w="sm" type="none"/>
          </a:ln>
        </p:spPr>
      </p:cxnSp>
      <p:cxnSp>
        <p:nvCxnSpPr>
          <p:cNvPr id="495" name="Google Shape;495;p22"/>
          <p:cNvCxnSpPr/>
          <p:nvPr/>
        </p:nvCxnSpPr>
        <p:spPr>
          <a:xfrm>
            <a:off x="12187237" y="5914955"/>
            <a:ext cx="0" cy="3343345"/>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499" name="Shape 499"/>
        <p:cNvGrpSpPr/>
        <p:nvPr/>
      </p:nvGrpSpPr>
      <p:grpSpPr>
        <a:xfrm>
          <a:off x="0" y="0"/>
          <a:ext cx="0" cy="0"/>
          <a:chOff x="0" y="0"/>
          <a:chExt cx="0" cy="0"/>
        </a:xfrm>
      </p:grpSpPr>
      <p:cxnSp>
        <p:nvCxnSpPr>
          <p:cNvPr id="500" name="Google Shape;500;p23"/>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501" name="Google Shape;501;p23"/>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sp>
        <p:nvSpPr>
          <p:cNvPr id="502" name="Google Shape;502;p23"/>
          <p:cNvSpPr/>
          <p:nvPr/>
        </p:nvSpPr>
        <p:spPr>
          <a:xfrm>
            <a:off x="2346899" y="3457672"/>
            <a:ext cx="4246590" cy="4246590"/>
          </a:xfrm>
          <a:custGeom>
            <a:rect b="b" l="l" r="r" t="t"/>
            <a:pathLst>
              <a:path extrusionOk="0" h="4246590" w="4246590">
                <a:moveTo>
                  <a:pt x="0" y="0"/>
                </a:moveTo>
                <a:lnTo>
                  <a:pt x="4246590" y="0"/>
                </a:lnTo>
                <a:lnTo>
                  <a:pt x="4246590" y="4246590"/>
                </a:lnTo>
                <a:lnTo>
                  <a:pt x="0" y="4246590"/>
                </a:lnTo>
                <a:lnTo>
                  <a:pt x="0" y="0"/>
                </a:lnTo>
                <a:close/>
              </a:path>
            </a:pathLst>
          </a:custGeom>
          <a:blipFill rotWithShape="1">
            <a:blip r:embed="rId3">
              <a:alphaModFix/>
            </a:blip>
            <a:stretch>
              <a:fillRect b="0" l="0" r="0" t="0"/>
            </a:stretch>
          </a:blipFill>
          <a:ln>
            <a:noFill/>
          </a:ln>
        </p:spPr>
      </p:sp>
      <p:pic>
        <p:nvPicPr>
          <p:cNvPr id="503" name="Google Shape;503;p23"/>
          <p:cNvPicPr preferRelativeResize="0"/>
          <p:nvPr/>
        </p:nvPicPr>
        <p:blipFill rotWithShape="1">
          <a:blip r:embed="rId4">
            <a:alphaModFix/>
          </a:blip>
          <a:srcRect b="0" l="0" r="0" t="0"/>
          <a:stretch/>
        </p:blipFill>
        <p:spPr>
          <a:xfrm>
            <a:off x="473258" y="1644879"/>
            <a:ext cx="7993873" cy="7815026"/>
          </a:xfrm>
          <a:prstGeom prst="rect">
            <a:avLst/>
          </a:prstGeom>
          <a:noFill/>
          <a:ln>
            <a:noFill/>
          </a:ln>
        </p:spPr>
      </p:pic>
      <p:sp>
        <p:nvSpPr>
          <p:cNvPr id="504" name="Google Shape;504;p23"/>
          <p:cNvSpPr/>
          <p:nvPr/>
        </p:nvSpPr>
        <p:spPr>
          <a:xfrm>
            <a:off x="11509686" y="3476722"/>
            <a:ext cx="4246590" cy="4246590"/>
          </a:xfrm>
          <a:custGeom>
            <a:rect b="b" l="l" r="r" t="t"/>
            <a:pathLst>
              <a:path extrusionOk="0" h="4246590" w="4246590">
                <a:moveTo>
                  <a:pt x="0" y="0"/>
                </a:moveTo>
                <a:lnTo>
                  <a:pt x="4246591" y="0"/>
                </a:lnTo>
                <a:lnTo>
                  <a:pt x="4246591" y="4246590"/>
                </a:lnTo>
                <a:lnTo>
                  <a:pt x="0" y="4246590"/>
                </a:lnTo>
                <a:lnTo>
                  <a:pt x="0" y="0"/>
                </a:lnTo>
                <a:close/>
              </a:path>
            </a:pathLst>
          </a:custGeom>
          <a:blipFill rotWithShape="1">
            <a:blip r:embed="rId3">
              <a:alphaModFix/>
            </a:blip>
            <a:stretch>
              <a:fillRect b="0" l="0" r="0" t="0"/>
            </a:stretch>
          </a:blipFill>
          <a:ln>
            <a:noFill/>
          </a:ln>
        </p:spPr>
      </p:sp>
      <p:pic>
        <p:nvPicPr>
          <p:cNvPr id="505" name="Google Shape;505;p23"/>
          <p:cNvPicPr preferRelativeResize="0"/>
          <p:nvPr/>
        </p:nvPicPr>
        <p:blipFill rotWithShape="1">
          <a:blip r:embed="rId5">
            <a:alphaModFix/>
          </a:blip>
          <a:srcRect b="0" l="0" r="0" t="0"/>
          <a:stretch/>
        </p:blipFill>
        <p:spPr>
          <a:xfrm>
            <a:off x="9992629" y="1792726"/>
            <a:ext cx="7753241" cy="7353944"/>
          </a:xfrm>
          <a:prstGeom prst="rect">
            <a:avLst/>
          </a:prstGeom>
          <a:noFill/>
          <a:ln>
            <a:noFill/>
          </a:ln>
        </p:spPr>
      </p:pic>
      <p:cxnSp>
        <p:nvCxnSpPr>
          <p:cNvPr id="506" name="Google Shape;506;p23"/>
          <p:cNvCxnSpPr/>
          <p:nvPr/>
        </p:nvCxnSpPr>
        <p:spPr>
          <a:xfrm>
            <a:off x="9144000" y="1028700"/>
            <a:ext cx="0" cy="8229600"/>
          </a:xfrm>
          <a:prstGeom prst="straightConnector1">
            <a:avLst/>
          </a:prstGeom>
          <a:noFill/>
          <a:ln cap="flat" cmpd="sng" w="38100">
            <a:solidFill>
              <a:srgbClr val="FFFFFF"/>
            </a:solidFill>
            <a:prstDash val="solid"/>
            <a:round/>
            <a:headEnd len="sm" w="sm" type="none"/>
            <a:tailEnd len="sm" w="sm" type="none"/>
          </a:ln>
        </p:spPr>
      </p:cxnSp>
      <p:sp>
        <p:nvSpPr>
          <p:cNvPr id="507" name="Google Shape;507;p23"/>
          <p:cNvSpPr txBox="1"/>
          <p:nvPr/>
        </p:nvSpPr>
        <p:spPr>
          <a:xfrm>
            <a:off x="1565032" y="1215358"/>
            <a:ext cx="5810324" cy="580391"/>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FFFFFF"/>
                </a:solidFill>
                <a:latin typeface="Assistant"/>
                <a:ea typeface="Assistant"/>
                <a:cs typeface="Assistant"/>
                <a:sym typeface="Assistant"/>
              </a:rPr>
              <a:t>Quarterly Revenue Breakdown</a:t>
            </a:r>
            <a:endParaRPr/>
          </a:p>
        </p:txBody>
      </p:sp>
      <p:sp>
        <p:nvSpPr>
          <p:cNvPr id="508" name="Google Shape;508;p23"/>
          <p:cNvSpPr txBox="1"/>
          <p:nvPr/>
        </p:nvSpPr>
        <p:spPr>
          <a:xfrm>
            <a:off x="11441187" y="1215358"/>
            <a:ext cx="4103117" cy="580391"/>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i="0" lang="en-US" sz="3399" u="none" cap="none" strike="noStrike">
                <a:solidFill>
                  <a:srgbClr val="FFFFFF"/>
                </a:solidFill>
                <a:latin typeface="Assistant"/>
                <a:ea typeface="Assistant"/>
                <a:cs typeface="Assistant"/>
                <a:sym typeface="Assistant"/>
              </a:rPr>
              <a:t>Revenue Growth Rate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512" name="Shape 512"/>
        <p:cNvGrpSpPr/>
        <p:nvPr/>
      </p:nvGrpSpPr>
      <p:grpSpPr>
        <a:xfrm>
          <a:off x="0" y="0"/>
          <a:ext cx="0" cy="0"/>
          <a:chOff x="0" y="0"/>
          <a:chExt cx="0" cy="0"/>
        </a:xfrm>
      </p:grpSpPr>
      <p:pic>
        <p:nvPicPr>
          <p:cNvPr id="513" name="Google Shape;513;p24"/>
          <p:cNvPicPr preferRelativeResize="0"/>
          <p:nvPr/>
        </p:nvPicPr>
        <p:blipFill rotWithShape="1">
          <a:blip r:embed="rId3">
            <a:alphaModFix/>
          </a:blip>
          <a:srcRect b="0" l="0" r="51925" t="0"/>
          <a:stretch/>
        </p:blipFill>
        <p:spPr>
          <a:xfrm>
            <a:off x="17216076" y="0"/>
            <a:ext cx="1071925" cy="10287001"/>
          </a:xfrm>
          <a:prstGeom prst="rect">
            <a:avLst/>
          </a:prstGeom>
          <a:noFill/>
          <a:ln>
            <a:noFill/>
          </a:ln>
        </p:spPr>
      </p:pic>
      <p:pic>
        <p:nvPicPr>
          <p:cNvPr id="514" name="Google Shape;514;p24"/>
          <p:cNvPicPr preferRelativeResize="0"/>
          <p:nvPr/>
        </p:nvPicPr>
        <p:blipFill rotWithShape="1">
          <a:blip r:embed="rId4">
            <a:alphaModFix/>
          </a:blip>
          <a:srcRect b="0" l="-108029" r="0" t="0"/>
          <a:stretch/>
        </p:blipFill>
        <p:spPr>
          <a:xfrm>
            <a:off x="-1157772" y="0"/>
            <a:ext cx="2229695" cy="10287001"/>
          </a:xfrm>
          <a:prstGeom prst="rect">
            <a:avLst/>
          </a:prstGeom>
          <a:noFill/>
          <a:ln>
            <a:noFill/>
          </a:ln>
        </p:spPr>
      </p:pic>
      <p:cxnSp>
        <p:nvCxnSpPr>
          <p:cNvPr id="515" name="Google Shape;515;p24"/>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516" name="Google Shape;516;p24"/>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graphicFrame>
        <p:nvGraphicFramePr>
          <p:cNvPr id="517" name="Google Shape;517;p24"/>
          <p:cNvGraphicFramePr/>
          <p:nvPr/>
        </p:nvGraphicFramePr>
        <p:xfrm>
          <a:off x="1028700" y="2601233"/>
          <a:ext cx="3000000" cy="3000000"/>
        </p:xfrm>
        <a:graphic>
          <a:graphicData uri="http://schemas.openxmlformats.org/drawingml/2006/table">
            <a:tbl>
              <a:tblPr>
                <a:noFill/>
                <a:tableStyleId>{E377C5F0-A041-4DE7-A832-327625B4912D}</a:tableStyleId>
              </a:tblPr>
              <a:tblGrid>
                <a:gridCol w="5410200"/>
                <a:gridCol w="5410200"/>
                <a:gridCol w="5410200"/>
              </a:tblGrid>
              <a:tr h="609600">
                <a:tc>
                  <a:txBody>
                    <a:bodyPr/>
                    <a:lstStyle/>
                    <a:p>
                      <a:pPr indent="0" lvl="0" marL="0" marR="0" rtl="0" algn="l">
                        <a:lnSpc>
                          <a:spcPct val="140014"/>
                        </a:lnSpc>
                        <a:spcBef>
                          <a:spcPts val="0"/>
                        </a:spcBef>
                        <a:spcAft>
                          <a:spcPts val="0"/>
                        </a:spcAft>
                        <a:buNone/>
                      </a:pPr>
                      <a:r>
                        <a:rPr lang="en-US" sz="2799" u="none" cap="none" strike="noStrike">
                          <a:solidFill>
                            <a:srgbClr val="FFFFFF"/>
                          </a:solidFill>
                          <a:latin typeface="Bebas Neue"/>
                          <a:ea typeface="Bebas Neue"/>
                          <a:cs typeface="Bebas Neue"/>
                          <a:sym typeface="Bebas Neue"/>
                        </a:rPr>
                        <a:t>Quarter</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1E9DE5"/>
                    </a:solidFill>
                  </a:tcPr>
                </a:tc>
                <a:tc>
                  <a:txBody>
                    <a:bodyPr/>
                    <a:lstStyle/>
                    <a:p>
                      <a:pPr indent="0" lvl="0" marL="0" marR="0" rtl="0" algn="l">
                        <a:lnSpc>
                          <a:spcPct val="140014"/>
                        </a:lnSpc>
                        <a:spcBef>
                          <a:spcPts val="0"/>
                        </a:spcBef>
                        <a:spcAft>
                          <a:spcPts val="0"/>
                        </a:spcAft>
                        <a:buNone/>
                      </a:pPr>
                      <a:r>
                        <a:rPr lang="en-US" sz="2799" u="none" cap="none" strike="noStrike">
                          <a:solidFill>
                            <a:srgbClr val="FFFFFF"/>
                          </a:solidFill>
                          <a:latin typeface="Bebas Neue"/>
                          <a:ea typeface="Bebas Neue"/>
                          <a:cs typeface="Bebas Neue"/>
                          <a:sym typeface="Bebas Neue"/>
                        </a:rPr>
                        <a:t>Month</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1E9DE5"/>
                    </a:solidFill>
                  </a:tcPr>
                </a:tc>
                <a:tc>
                  <a:txBody>
                    <a:bodyPr/>
                    <a:lstStyle/>
                    <a:p>
                      <a:pPr indent="0" lvl="0" marL="0" marR="0" rtl="0" algn="l">
                        <a:lnSpc>
                          <a:spcPct val="140014"/>
                        </a:lnSpc>
                        <a:spcBef>
                          <a:spcPts val="0"/>
                        </a:spcBef>
                        <a:spcAft>
                          <a:spcPts val="0"/>
                        </a:spcAft>
                        <a:buNone/>
                      </a:pPr>
                      <a:r>
                        <a:rPr lang="en-US" sz="2799" u="none" cap="none" strike="noStrike">
                          <a:solidFill>
                            <a:srgbClr val="FFFFFF"/>
                          </a:solidFill>
                          <a:latin typeface="Bebas Neue"/>
                          <a:ea typeface="Bebas Neue"/>
                          <a:cs typeface="Bebas Neue"/>
                          <a:sym typeface="Bebas Neue"/>
                        </a:rPr>
                        <a:t>Event</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1E9DE5"/>
                    </a:solidFill>
                  </a:tcPr>
                </a:tc>
              </a:tr>
              <a:tr h="514350">
                <a:tc>
                  <a:txBody>
                    <a:bodyPr/>
                    <a:lstStyle/>
                    <a:p>
                      <a:pPr indent="0" lvl="0" marL="0" marR="0" rtl="0" algn="l">
                        <a:lnSpc>
                          <a:spcPct val="140000"/>
                        </a:lnSpc>
                        <a:spcBef>
                          <a:spcPts val="0"/>
                        </a:spcBef>
                        <a:spcAft>
                          <a:spcPts val="0"/>
                        </a:spcAft>
                        <a:buNone/>
                      </a:pPr>
                      <a:r>
                        <a:rPr b="1" lang="en-US" sz="2000" u="none" cap="none" strike="noStrike">
                          <a:solidFill>
                            <a:srgbClr val="FFFFFF"/>
                          </a:solidFill>
                          <a:latin typeface="Assistant"/>
                          <a:ea typeface="Assistant"/>
                          <a:cs typeface="Assistant"/>
                          <a:sym typeface="Assistant"/>
                        </a:rPr>
                        <a:t>Q1</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January</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New Year Kickoff Meeting</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514350">
                <a:tc>
                  <a:txBody>
                    <a:bodyPr/>
                    <a:lstStyle/>
                    <a:p>
                      <a:pPr indent="0" lvl="0" marL="0" marR="0" rtl="0" algn="l">
                        <a:lnSpc>
                          <a:spcPct val="254545"/>
                        </a:lnSpc>
                        <a:spcBef>
                          <a:spcPts val="0"/>
                        </a:spcBef>
                        <a:spcAft>
                          <a:spcPts val="0"/>
                        </a:spcAft>
                        <a:buNone/>
                      </a:pPr>
                      <a:r>
                        <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February</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Industry Conference</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523875">
                <a:tc>
                  <a:txBody>
                    <a:bodyPr/>
                    <a:lstStyle/>
                    <a:p>
                      <a:pPr indent="0" lvl="0" marL="0" marR="0" rtl="0" algn="l">
                        <a:lnSpc>
                          <a:spcPct val="254545"/>
                        </a:lnSpc>
                        <a:spcBef>
                          <a:spcPts val="0"/>
                        </a:spcBef>
                        <a:spcAft>
                          <a:spcPts val="0"/>
                        </a:spcAft>
                        <a:buNone/>
                      </a:pPr>
                      <a:r>
                        <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March</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Quarterly Review Meeting</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r>
              <a:tr h="523875">
                <a:tc>
                  <a:txBody>
                    <a:bodyPr/>
                    <a:lstStyle/>
                    <a:p>
                      <a:pPr indent="0" lvl="0" marL="0" marR="0" rtl="0" algn="l">
                        <a:lnSpc>
                          <a:spcPct val="140000"/>
                        </a:lnSpc>
                        <a:spcBef>
                          <a:spcPts val="0"/>
                        </a:spcBef>
                        <a:spcAft>
                          <a:spcPts val="0"/>
                        </a:spcAft>
                        <a:buNone/>
                      </a:pPr>
                      <a:r>
                        <a:rPr b="1" lang="en-US" sz="2000" u="none" cap="none" strike="noStrike">
                          <a:solidFill>
                            <a:srgbClr val="FFFFFF"/>
                          </a:solidFill>
                          <a:latin typeface="Assistant"/>
                          <a:ea typeface="Assistant"/>
                          <a:cs typeface="Assistant"/>
                          <a:sym typeface="Assistant"/>
                        </a:rPr>
                        <a:t>Q2</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April</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Q2 Strategy Session</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r>
              <a:tr h="514350">
                <a:tc>
                  <a:txBody>
                    <a:bodyPr/>
                    <a:lstStyle/>
                    <a:p>
                      <a:pPr indent="0" lvl="0" marL="0" marR="0" rtl="0" algn="l">
                        <a:lnSpc>
                          <a:spcPct val="254545"/>
                        </a:lnSpc>
                        <a:spcBef>
                          <a:spcPts val="0"/>
                        </a:spcBef>
                        <a:spcAft>
                          <a:spcPts val="0"/>
                        </a:spcAft>
                        <a:buNone/>
                      </a:pPr>
                      <a:r>
                        <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May</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Sales Outreach Program</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r>
              <a:tr h="523875">
                <a:tc>
                  <a:txBody>
                    <a:bodyPr/>
                    <a:lstStyle/>
                    <a:p>
                      <a:pPr indent="0" lvl="0" marL="0" marR="0" rtl="0" algn="l">
                        <a:lnSpc>
                          <a:spcPct val="254545"/>
                        </a:lnSpc>
                        <a:spcBef>
                          <a:spcPts val="0"/>
                        </a:spcBef>
                        <a:spcAft>
                          <a:spcPts val="0"/>
                        </a:spcAft>
                        <a:buNone/>
                      </a:pPr>
                      <a:r>
                        <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June</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Mid-Year Review Meeting</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solidFill>
                      <a:srgbClr val="292929"/>
                    </a:solidFill>
                  </a:tcPr>
                </a:tc>
              </a:tr>
              <a:tr h="523875">
                <a:tc>
                  <a:txBody>
                    <a:bodyPr/>
                    <a:lstStyle/>
                    <a:p>
                      <a:pPr indent="0" lvl="0" marL="0" marR="0" rtl="0" algn="l">
                        <a:lnSpc>
                          <a:spcPct val="140000"/>
                        </a:lnSpc>
                        <a:spcBef>
                          <a:spcPts val="0"/>
                        </a:spcBef>
                        <a:spcAft>
                          <a:spcPts val="0"/>
                        </a:spcAft>
                        <a:buNone/>
                      </a:pPr>
                      <a:r>
                        <a:rPr b="1" lang="en-US" sz="2000" u="none" cap="none" strike="noStrike">
                          <a:solidFill>
                            <a:srgbClr val="FFFFFF"/>
                          </a:solidFill>
                          <a:latin typeface="Assistant"/>
                          <a:ea typeface="Assistant"/>
                          <a:cs typeface="Assistant"/>
                          <a:sym typeface="Assistant"/>
                        </a:rPr>
                        <a:t>Q3</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July</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Q3 Kickoff Meeting</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514350">
                <a:tc>
                  <a:txBody>
                    <a:bodyPr/>
                    <a:lstStyle/>
                    <a:p>
                      <a:pPr indent="0" lvl="0" marL="0" marR="0" rtl="0" algn="l">
                        <a:lnSpc>
                          <a:spcPct val="254545"/>
                        </a:lnSpc>
                        <a:spcBef>
                          <a:spcPts val="0"/>
                        </a:spcBef>
                        <a:spcAft>
                          <a:spcPts val="0"/>
                        </a:spcAft>
                        <a:buNone/>
                      </a:pPr>
                      <a:r>
                        <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August</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Product Launch Event</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523875">
                <a:tc>
                  <a:txBody>
                    <a:bodyPr/>
                    <a:lstStyle/>
                    <a:p>
                      <a:pPr indent="0" lvl="0" marL="0" marR="0" rtl="0" algn="l">
                        <a:lnSpc>
                          <a:spcPct val="254545"/>
                        </a:lnSpc>
                        <a:spcBef>
                          <a:spcPts val="0"/>
                        </a:spcBef>
                        <a:spcAft>
                          <a:spcPts val="0"/>
                        </a:spcAft>
                        <a:buNone/>
                      </a:pPr>
                      <a:r>
                        <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September</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Quarterly Review Meeting</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r>
              <a:tr h="523875">
                <a:tc>
                  <a:txBody>
                    <a:bodyPr/>
                    <a:lstStyle/>
                    <a:p>
                      <a:pPr indent="0" lvl="0" marL="0" marR="0" rtl="0" algn="l">
                        <a:lnSpc>
                          <a:spcPct val="140000"/>
                        </a:lnSpc>
                        <a:spcBef>
                          <a:spcPts val="0"/>
                        </a:spcBef>
                        <a:spcAft>
                          <a:spcPts val="0"/>
                        </a:spcAft>
                        <a:buNone/>
                      </a:pPr>
                      <a:r>
                        <a:rPr b="1" lang="en-US" sz="2000" u="none" cap="none" strike="noStrike">
                          <a:solidFill>
                            <a:srgbClr val="FFFFFF"/>
                          </a:solidFill>
                          <a:latin typeface="Assistant"/>
                          <a:ea typeface="Assistant"/>
                          <a:cs typeface="Assistant"/>
                          <a:sym typeface="Assistant"/>
                        </a:rPr>
                        <a:t>Q4</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October</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Q4 Planning Session</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r>
              <a:tr h="514350">
                <a:tc>
                  <a:txBody>
                    <a:bodyPr/>
                    <a:lstStyle/>
                    <a:p>
                      <a:pPr indent="0" lvl="0" marL="0" marR="0" rtl="0" algn="l">
                        <a:lnSpc>
                          <a:spcPct val="254545"/>
                        </a:lnSpc>
                        <a:spcBef>
                          <a:spcPts val="0"/>
                        </a:spcBef>
                        <a:spcAft>
                          <a:spcPts val="0"/>
                        </a:spcAft>
                        <a:buNone/>
                      </a:pPr>
                      <a:r>
                        <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November</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Holiday Sales Planning</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r>
              <a:tr h="514350">
                <a:tc>
                  <a:txBody>
                    <a:bodyPr/>
                    <a:lstStyle/>
                    <a:p>
                      <a:pPr indent="0" lvl="0" marL="0" marR="0" rtl="0" algn="l">
                        <a:lnSpc>
                          <a:spcPct val="254545"/>
                        </a:lnSpc>
                        <a:spcBef>
                          <a:spcPts val="0"/>
                        </a:spcBef>
                        <a:spcAft>
                          <a:spcPts val="0"/>
                        </a:spcAft>
                        <a:buNone/>
                      </a:pPr>
                      <a:r>
                        <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December</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c>
                  <a:txBody>
                    <a:bodyPr/>
                    <a:lstStyle/>
                    <a:p>
                      <a:pPr indent="0" lvl="0" marL="0" marR="0" rtl="0" algn="l">
                        <a:lnSpc>
                          <a:spcPct val="140000"/>
                        </a:lnSpc>
                        <a:spcBef>
                          <a:spcPts val="0"/>
                        </a:spcBef>
                        <a:spcAft>
                          <a:spcPts val="0"/>
                        </a:spcAft>
                        <a:buNone/>
                      </a:pPr>
                      <a:r>
                        <a:rPr lang="en-US" sz="2000" u="none" cap="none" strike="noStrike">
                          <a:solidFill>
                            <a:srgbClr val="FFFFFF"/>
                          </a:solidFill>
                          <a:latin typeface="Assistant"/>
                          <a:ea typeface="Assistant"/>
                          <a:cs typeface="Assistant"/>
                          <a:sym typeface="Assistant"/>
                        </a:rPr>
                        <a:t>Year-End Strategy Meeting</a:t>
                      </a:r>
                      <a:endParaRPr sz="1100" u="none" cap="none" strike="noStrike"/>
                    </a:p>
                  </a:txBody>
                  <a:tcPr marT="66675" marB="66675" marR="66675" marL="666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292929"/>
                    </a:solidFill>
                  </a:tcPr>
                </a:tc>
              </a:tr>
            </a:tbl>
          </a:graphicData>
        </a:graphic>
      </p:graphicFrame>
      <p:sp>
        <p:nvSpPr>
          <p:cNvPr id="518" name="Google Shape;518;p24"/>
          <p:cNvSpPr txBox="1"/>
          <p:nvPr/>
        </p:nvSpPr>
        <p:spPr>
          <a:xfrm>
            <a:off x="1467416" y="511948"/>
            <a:ext cx="15353167" cy="1974986"/>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1" i="0" lang="en-US" sz="11494" u="none" cap="none" strike="noStrike">
                <a:solidFill>
                  <a:srgbClr val="FFFFFF"/>
                </a:solidFill>
                <a:latin typeface="Bebas Neue"/>
                <a:ea typeface="Bebas Neue"/>
                <a:cs typeface="Bebas Neue"/>
                <a:sym typeface="Bebas Neue"/>
              </a:rPr>
              <a:t>Quarterly Events Calendar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522" name="Shape 522"/>
        <p:cNvGrpSpPr/>
        <p:nvPr/>
      </p:nvGrpSpPr>
      <p:grpSpPr>
        <a:xfrm>
          <a:off x="0" y="0"/>
          <a:ext cx="0" cy="0"/>
          <a:chOff x="0" y="0"/>
          <a:chExt cx="0" cy="0"/>
        </a:xfrm>
      </p:grpSpPr>
      <p:pic>
        <p:nvPicPr>
          <p:cNvPr id="523" name="Google Shape;523;p25"/>
          <p:cNvPicPr preferRelativeResize="0"/>
          <p:nvPr/>
        </p:nvPicPr>
        <p:blipFill rotWithShape="1">
          <a:blip r:embed="rId3">
            <a:alphaModFix/>
          </a:blip>
          <a:srcRect b="55553" l="0" r="0" t="1788"/>
          <a:stretch/>
        </p:blipFill>
        <p:spPr>
          <a:xfrm>
            <a:off x="0" y="373685"/>
            <a:ext cx="18288000" cy="5202510"/>
          </a:xfrm>
          <a:prstGeom prst="rect">
            <a:avLst/>
          </a:prstGeom>
          <a:noFill/>
          <a:ln>
            <a:noFill/>
          </a:ln>
        </p:spPr>
      </p:pic>
      <p:cxnSp>
        <p:nvCxnSpPr>
          <p:cNvPr id="524" name="Google Shape;524;p25"/>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525" name="Google Shape;525;p25"/>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grpSp>
        <p:nvGrpSpPr>
          <p:cNvPr id="526" name="Google Shape;526;p25"/>
          <p:cNvGrpSpPr/>
          <p:nvPr/>
        </p:nvGrpSpPr>
        <p:grpSpPr>
          <a:xfrm rot="-5400000">
            <a:off x="8618706" y="-4093099"/>
            <a:ext cx="905927" cy="18432661"/>
            <a:chOff x="0" y="-38100"/>
            <a:chExt cx="238598" cy="4854693"/>
          </a:xfrm>
        </p:grpSpPr>
        <p:sp>
          <p:nvSpPr>
            <p:cNvPr id="527" name="Google Shape;527;p25"/>
            <p:cNvSpPr/>
            <p:nvPr/>
          </p:nvSpPr>
          <p:spPr>
            <a:xfrm>
              <a:off x="0" y="0"/>
              <a:ext cx="238598" cy="4816592"/>
            </a:xfrm>
            <a:custGeom>
              <a:rect b="b" l="l" r="r" t="t"/>
              <a:pathLst>
                <a:path extrusionOk="0" h="4816592" w="238598">
                  <a:moveTo>
                    <a:pt x="0" y="0"/>
                  </a:moveTo>
                  <a:lnTo>
                    <a:pt x="238598" y="0"/>
                  </a:lnTo>
                  <a:lnTo>
                    <a:pt x="238598" y="4816592"/>
                  </a:lnTo>
                  <a:lnTo>
                    <a:pt x="0" y="4816592"/>
                  </a:lnTo>
                  <a:close/>
                </a:path>
              </a:pathLst>
            </a:custGeom>
            <a:gradFill>
              <a:gsLst>
                <a:gs pos="0">
                  <a:srgbClr val="1E9DE5">
                    <a:alpha val="51764"/>
                  </a:srgbClr>
                </a:gs>
                <a:gs pos="100000">
                  <a:srgbClr val="209DE5">
                    <a:alpha val="0"/>
                  </a:srgbClr>
                </a:gs>
              </a:gsLst>
              <a:lin ang="0" scaled="0"/>
            </a:gradFill>
            <a:ln>
              <a:noFill/>
            </a:ln>
          </p:spPr>
        </p:sp>
        <p:sp>
          <p:nvSpPr>
            <p:cNvPr id="528" name="Google Shape;528;p25"/>
            <p:cNvSpPr txBox="1"/>
            <p:nvPr/>
          </p:nvSpPr>
          <p:spPr>
            <a:xfrm>
              <a:off x="0" y="-38100"/>
              <a:ext cx="238598"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9" name="Google Shape;529;p25"/>
          <p:cNvSpPr/>
          <p:nvPr/>
        </p:nvSpPr>
        <p:spPr>
          <a:xfrm>
            <a:off x="2272843" y="8164505"/>
            <a:ext cx="967480" cy="967480"/>
          </a:xfrm>
          <a:custGeom>
            <a:rect b="b" l="l" r="r" t="t"/>
            <a:pathLst>
              <a:path extrusionOk="0" h="967480" w="967480">
                <a:moveTo>
                  <a:pt x="0" y="0"/>
                </a:moveTo>
                <a:lnTo>
                  <a:pt x="967480" y="0"/>
                </a:lnTo>
                <a:lnTo>
                  <a:pt x="967480" y="967480"/>
                </a:lnTo>
                <a:lnTo>
                  <a:pt x="0" y="967480"/>
                </a:lnTo>
                <a:lnTo>
                  <a:pt x="0" y="0"/>
                </a:lnTo>
                <a:close/>
              </a:path>
            </a:pathLst>
          </a:custGeom>
          <a:blipFill rotWithShape="1">
            <a:blip r:embed="rId4">
              <a:alphaModFix/>
            </a:blip>
            <a:stretch>
              <a:fillRect b="0" l="0" r="0" t="0"/>
            </a:stretch>
          </a:blipFill>
          <a:ln>
            <a:noFill/>
          </a:ln>
        </p:spPr>
      </p:sp>
      <p:sp>
        <p:nvSpPr>
          <p:cNvPr id="530" name="Google Shape;530;p25"/>
          <p:cNvSpPr/>
          <p:nvPr/>
        </p:nvSpPr>
        <p:spPr>
          <a:xfrm>
            <a:off x="10793481" y="8250922"/>
            <a:ext cx="1125530" cy="1086648"/>
          </a:xfrm>
          <a:custGeom>
            <a:rect b="b" l="l" r="r" t="t"/>
            <a:pathLst>
              <a:path extrusionOk="0" h="1086648" w="1125530">
                <a:moveTo>
                  <a:pt x="0" y="0"/>
                </a:moveTo>
                <a:lnTo>
                  <a:pt x="1125530" y="0"/>
                </a:lnTo>
                <a:lnTo>
                  <a:pt x="1125530" y="1086648"/>
                </a:lnTo>
                <a:lnTo>
                  <a:pt x="0" y="1086648"/>
                </a:lnTo>
                <a:lnTo>
                  <a:pt x="0" y="0"/>
                </a:lnTo>
                <a:close/>
              </a:path>
            </a:pathLst>
          </a:custGeom>
          <a:blipFill rotWithShape="1">
            <a:blip r:embed="rId5">
              <a:alphaModFix/>
            </a:blip>
            <a:stretch>
              <a:fillRect b="0" l="0" r="0" t="0"/>
            </a:stretch>
          </a:blipFill>
          <a:ln>
            <a:noFill/>
          </a:ln>
        </p:spPr>
      </p:sp>
      <p:sp>
        <p:nvSpPr>
          <p:cNvPr id="531" name="Google Shape;531;p25"/>
          <p:cNvSpPr/>
          <p:nvPr/>
        </p:nvSpPr>
        <p:spPr>
          <a:xfrm>
            <a:off x="2272843" y="6407480"/>
            <a:ext cx="967480" cy="967480"/>
          </a:xfrm>
          <a:custGeom>
            <a:rect b="b" l="l" r="r" t="t"/>
            <a:pathLst>
              <a:path extrusionOk="0" h="967480" w="967480">
                <a:moveTo>
                  <a:pt x="0" y="0"/>
                </a:moveTo>
                <a:lnTo>
                  <a:pt x="967480" y="0"/>
                </a:lnTo>
                <a:lnTo>
                  <a:pt x="967480" y="967480"/>
                </a:lnTo>
                <a:lnTo>
                  <a:pt x="0" y="967480"/>
                </a:lnTo>
                <a:lnTo>
                  <a:pt x="0" y="0"/>
                </a:lnTo>
                <a:close/>
              </a:path>
            </a:pathLst>
          </a:custGeom>
          <a:blipFill rotWithShape="1">
            <a:blip r:embed="rId6">
              <a:alphaModFix/>
            </a:blip>
            <a:stretch>
              <a:fillRect b="0" l="0" r="0" t="0"/>
            </a:stretch>
          </a:blipFill>
          <a:ln>
            <a:noFill/>
          </a:ln>
        </p:spPr>
      </p:sp>
      <p:sp>
        <p:nvSpPr>
          <p:cNvPr id="532" name="Google Shape;532;p25"/>
          <p:cNvSpPr/>
          <p:nvPr/>
        </p:nvSpPr>
        <p:spPr>
          <a:xfrm>
            <a:off x="10793481" y="6387867"/>
            <a:ext cx="1042726" cy="1006705"/>
          </a:xfrm>
          <a:custGeom>
            <a:rect b="b" l="l" r="r" t="t"/>
            <a:pathLst>
              <a:path extrusionOk="0" h="1006705" w="1042726">
                <a:moveTo>
                  <a:pt x="0" y="0"/>
                </a:moveTo>
                <a:lnTo>
                  <a:pt x="1042726" y="0"/>
                </a:lnTo>
                <a:lnTo>
                  <a:pt x="1042726" y="1006705"/>
                </a:lnTo>
                <a:lnTo>
                  <a:pt x="0" y="1006705"/>
                </a:lnTo>
                <a:lnTo>
                  <a:pt x="0" y="0"/>
                </a:lnTo>
                <a:close/>
              </a:path>
            </a:pathLst>
          </a:custGeom>
          <a:blipFill rotWithShape="1">
            <a:blip r:embed="rId7">
              <a:alphaModFix/>
            </a:blip>
            <a:stretch>
              <a:fillRect b="0" l="0" r="0" t="0"/>
            </a:stretch>
          </a:blipFill>
          <a:ln>
            <a:noFill/>
          </a:ln>
        </p:spPr>
      </p:sp>
      <p:sp>
        <p:nvSpPr>
          <p:cNvPr id="533" name="Google Shape;533;p25"/>
          <p:cNvSpPr txBox="1"/>
          <p:nvPr/>
        </p:nvSpPr>
        <p:spPr>
          <a:xfrm>
            <a:off x="9498981" y="742950"/>
            <a:ext cx="7950576" cy="250356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14600" u="none" cap="none" strike="noStrike">
                <a:solidFill>
                  <a:srgbClr val="000000"/>
                </a:solidFill>
                <a:latin typeface="Bebas Neue"/>
                <a:ea typeface="Bebas Neue"/>
                <a:cs typeface="Bebas Neue"/>
                <a:sym typeface="Bebas Neue"/>
              </a:rPr>
              <a:t>Contact Us</a:t>
            </a:r>
            <a:endParaRPr/>
          </a:p>
        </p:txBody>
      </p:sp>
      <p:sp>
        <p:nvSpPr>
          <p:cNvPr id="534" name="Google Shape;534;p25"/>
          <p:cNvSpPr txBox="1"/>
          <p:nvPr/>
        </p:nvSpPr>
        <p:spPr>
          <a:xfrm>
            <a:off x="3697523" y="6685797"/>
            <a:ext cx="5801458" cy="37274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FFFFFF"/>
                </a:solidFill>
                <a:latin typeface="Assistant"/>
                <a:ea typeface="Assistant"/>
                <a:cs typeface="Assistant"/>
                <a:sym typeface="Assistant"/>
              </a:rPr>
              <a:t>123 Anywhere St., Any City,ST 12345</a:t>
            </a:r>
            <a:endParaRPr/>
          </a:p>
        </p:txBody>
      </p:sp>
      <p:sp>
        <p:nvSpPr>
          <p:cNvPr id="535" name="Google Shape;535;p25"/>
          <p:cNvSpPr txBox="1"/>
          <p:nvPr/>
        </p:nvSpPr>
        <p:spPr>
          <a:xfrm>
            <a:off x="3697523" y="8442822"/>
            <a:ext cx="4892954" cy="37274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FFFFFF"/>
                </a:solidFill>
                <a:latin typeface="Assistant"/>
                <a:ea typeface="Assistant"/>
                <a:cs typeface="Assistant"/>
                <a:sym typeface="Assistant"/>
              </a:rPr>
              <a:t>123-456-7890</a:t>
            </a:r>
            <a:endParaRPr/>
          </a:p>
        </p:txBody>
      </p:sp>
      <p:sp>
        <p:nvSpPr>
          <p:cNvPr id="536" name="Google Shape;536;p25"/>
          <p:cNvSpPr txBox="1"/>
          <p:nvPr/>
        </p:nvSpPr>
        <p:spPr>
          <a:xfrm>
            <a:off x="12131477" y="6685797"/>
            <a:ext cx="4892954" cy="37274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FFFFFF"/>
                </a:solidFill>
                <a:latin typeface="Assistant"/>
                <a:ea typeface="Assistant"/>
                <a:cs typeface="Assistant"/>
                <a:sym typeface="Assistant"/>
              </a:rPr>
              <a:t>hello@reallygreatsite.com</a:t>
            </a:r>
            <a:endParaRPr/>
          </a:p>
        </p:txBody>
      </p:sp>
      <p:sp>
        <p:nvSpPr>
          <p:cNvPr id="537" name="Google Shape;537;p25"/>
          <p:cNvSpPr txBox="1"/>
          <p:nvPr/>
        </p:nvSpPr>
        <p:spPr>
          <a:xfrm>
            <a:off x="12131477" y="8421501"/>
            <a:ext cx="4892954" cy="372745"/>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0" i="0" lang="en-US" sz="2199" u="none" cap="none" strike="noStrike">
                <a:solidFill>
                  <a:srgbClr val="FFFFFF"/>
                </a:solidFill>
                <a:latin typeface="Assistant"/>
                <a:ea typeface="Assistant"/>
                <a:cs typeface="Assistant"/>
                <a:sym typeface="Assistant"/>
              </a:rPr>
              <a:t>reallygreatsite.com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541" name="Shape 541"/>
        <p:cNvGrpSpPr/>
        <p:nvPr/>
      </p:nvGrpSpPr>
      <p:grpSpPr>
        <a:xfrm>
          <a:off x="0" y="0"/>
          <a:ext cx="0" cy="0"/>
          <a:chOff x="0" y="0"/>
          <a:chExt cx="0" cy="0"/>
        </a:xfrm>
      </p:grpSpPr>
      <p:grpSp>
        <p:nvGrpSpPr>
          <p:cNvPr id="542" name="Google Shape;542;p26"/>
          <p:cNvGrpSpPr/>
          <p:nvPr/>
        </p:nvGrpSpPr>
        <p:grpSpPr>
          <a:xfrm>
            <a:off x="2473719" y="8040875"/>
            <a:ext cx="754204" cy="754204"/>
            <a:chOff x="0" y="0"/>
            <a:chExt cx="812800" cy="812800"/>
          </a:xfrm>
        </p:grpSpPr>
        <p:sp>
          <p:nvSpPr>
            <p:cNvPr id="543" name="Google Shape;543;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5" name="Google Shape;545;p26"/>
          <p:cNvGrpSpPr/>
          <p:nvPr/>
        </p:nvGrpSpPr>
        <p:grpSpPr>
          <a:xfrm>
            <a:off x="3828475" y="8040875"/>
            <a:ext cx="754204" cy="754204"/>
            <a:chOff x="0" y="0"/>
            <a:chExt cx="812800" cy="812800"/>
          </a:xfrm>
        </p:grpSpPr>
        <p:sp>
          <p:nvSpPr>
            <p:cNvPr id="546" name="Google Shape;546;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9D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8" name="Google Shape;548;p26"/>
          <p:cNvSpPr txBox="1"/>
          <p:nvPr/>
        </p:nvSpPr>
        <p:spPr>
          <a:xfrm>
            <a:off x="3429462" y="397532"/>
            <a:ext cx="11429100" cy="1949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12665" u="none" cap="none" strike="noStrike">
                <a:solidFill>
                  <a:srgbClr val="FFFFFF"/>
                </a:solidFill>
                <a:latin typeface="Bebas Neue"/>
                <a:ea typeface="Bebas Neue"/>
                <a:cs typeface="Bebas Neue"/>
                <a:sym typeface="Bebas Neue"/>
              </a:rPr>
              <a:t>Resource Page</a:t>
            </a:r>
            <a:endParaRPr/>
          </a:p>
        </p:txBody>
      </p:sp>
      <p:sp>
        <p:nvSpPr>
          <p:cNvPr id="549" name="Google Shape;549;p26"/>
          <p:cNvSpPr txBox="1"/>
          <p:nvPr/>
        </p:nvSpPr>
        <p:spPr>
          <a:xfrm>
            <a:off x="8305851" y="2758626"/>
            <a:ext cx="8255400" cy="369300"/>
          </a:xfrm>
          <a:prstGeom prst="rect">
            <a:avLst/>
          </a:prstGeom>
          <a:solidFill>
            <a:srgbClr val="1E9DE5"/>
          </a:solidFill>
          <a:ln>
            <a:noFill/>
          </a:ln>
        </p:spPr>
        <p:txBody>
          <a:bodyPr anchorCtr="0" anchor="t" bIns="0" lIns="0" spcFirstLastPara="1" rIns="0" wrap="square" tIns="0">
            <a:spAutoFit/>
          </a:bodyPr>
          <a:lstStyle/>
          <a:p>
            <a:pPr indent="0" lvl="0" marL="0" marR="0" rtl="0" algn="ctr">
              <a:lnSpc>
                <a:spcPct val="147958"/>
              </a:lnSpc>
              <a:spcBef>
                <a:spcPts val="0"/>
              </a:spcBef>
              <a:spcAft>
                <a:spcPts val="0"/>
              </a:spcAft>
              <a:buNone/>
            </a:pPr>
            <a:r>
              <a:rPr b="1" i="0" lang="en-US" sz="2400" u="none" cap="none" strike="noStrike">
                <a:solidFill>
                  <a:srgbClr val="000000"/>
                </a:solidFill>
                <a:latin typeface="Assistant"/>
                <a:ea typeface="Assistant"/>
                <a:cs typeface="Assistant"/>
                <a:sym typeface="Assistant"/>
              </a:rPr>
              <a:t>Use these design resources in your Canva Presentation.</a:t>
            </a:r>
            <a:endParaRPr/>
          </a:p>
        </p:txBody>
      </p:sp>
      <p:sp>
        <p:nvSpPr>
          <p:cNvPr id="550" name="Google Shape;550;p26"/>
          <p:cNvSpPr txBox="1"/>
          <p:nvPr/>
        </p:nvSpPr>
        <p:spPr>
          <a:xfrm>
            <a:off x="1178806" y="6263056"/>
            <a:ext cx="4698900" cy="30780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FFFFFF"/>
                </a:solidFill>
                <a:latin typeface="Assistant"/>
                <a:ea typeface="Assistant"/>
                <a:cs typeface="Assistant"/>
                <a:sym typeface="Assistant"/>
              </a:rPr>
              <a:t>You can find these fonts online too.</a:t>
            </a:r>
            <a:endParaRPr/>
          </a:p>
        </p:txBody>
      </p:sp>
      <p:sp>
        <p:nvSpPr>
          <p:cNvPr id="551" name="Google Shape;551;p26"/>
          <p:cNvSpPr txBox="1"/>
          <p:nvPr/>
        </p:nvSpPr>
        <p:spPr>
          <a:xfrm>
            <a:off x="2240134" y="8949055"/>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ssistant"/>
                <a:ea typeface="Assistant"/>
                <a:cs typeface="Assistant"/>
                <a:sym typeface="Assistant"/>
              </a:rPr>
              <a:t>#3F3F3F</a:t>
            </a:r>
            <a:endParaRPr/>
          </a:p>
        </p:txBody>
      </p:sp>
      <p:sp>
        <p:nvSpPr>
          <p:cNvPr id="552" name="Google Shape;552;p26"/>
          <p:cNvSpPr txBox="1"/>
          <p:nvPr/>
        </p:nvSpPr>
        <p:spPr>
          <a:xfrm>
            <a:off x="3594891" y="8949055"/>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ssistant"/>
                <a:ea typeface="Assistant"/>
                <a:cs typeface="Assistant"/>
                <a:sym typeface="Assistant"/>
              </a:rPr>
              <a:t>#1E9DE5</a:t>
            </a:r>
            <a:endParaRPr/>
          </a:p>
        </p:txBody>
      </p:sp>
      <p:sp>
        <p:nvSpPr>
          <p:cNvPr id="553" name="Google Shape;553;p26"/>
          <p:cNvSpPr txBox="1"/>
          <p:nvPr/>
        </p:nvSpPr>
        <p:spPr>
          <a:xfrm>
            <a:off x="1952931" y="7081598"/>
            <a:ext cx="3150600" cy="538500"/>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FFFFFF"/>
                </a:solidFill>
                <a:latin typeface="Assistant ExtraBold"/>
                <a:ea typeface="Assistant ExtraBold"/>
                <a:cs typeface="Assistant ExtraBold"/>
                <a:sym typeface="Assistant ExtraBold"/>
              </a:rPr>
              <a:t>COLORS</a:t>
            </a:r>
            <a:endParaRPr/>
          </a:p>
        </p:txBody>
      </p:sp>
      <p:sp>
        <p:nvSpPr>
          <p:cNvPr id="554" name="Google Shape;554;p26"/>
          <p:cNvSpPr txBox="1"/>
          <p:nvPr/>
        </p:nvSpPr>
        <p:spPr>
          <a:xfrm>
            <a:off x="1677880" y="2952196"/>
            <a:ext cx="3700500" cy="68340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FFFFFF"/>
                </a:solidFill>
                <a:latin typeface="Assistant"/>
                <a:ea typeface="Assistant"/>
                <a:cs typeface="Assistant"/>
                <a:sym typeface="Assistant"/>
              </a:rPr>
              <a:t>This presentation template uses the following free fonts:</a:t>
            </a:r>
            <a:endParaRPr/>
          </a:p>
        </p:txBody>
      </p:sp>
      <p:sp>
        <p:nvSpPr>
          <p:cNvPr id="555" name="Google Shape;555;p26"/>
          <p:cNvSpPr txBox="1"/>
          <p:nvPr/>
        </p:nvSpPr>
        <p:spPr>
          <a:xfrm>
            <a:off x="2173443" y="3931044"/>
            <a:ext cx="2709600" cy="338400"/>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FFFFFF"/>
                </a:solidFill>
                <a:latin typeface="Assistant"/>
                <a:ea typeface="Assistant"/>
                <a:cs typeface="Assistant"/>
                <a:sym typeface="Assistant"/>
              </a:rPr>
              <a:t>Titles :</a:t>
            </a:r>
            <a:endParaRPr/>
          </a:p>
        </p:txBody>
      </p:sp>
      <p:sp>
        <p:nvSpPr>
          <p:cNvPr id="556" name="Google Shape;556;p26"/>
          <p:cNvSpPr txBox="1"/>
          <p:nvPr/>
        </p:nvSpPr>
        <p:spPr>
          <a:xfrm>
            <a:off x="2173443" y="4694336"/>
            <a:ext cx="2709600" cy="338400"/>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FFFFFF"/>
                </a:solidFill>
                <a:latin typeface="Assistant"/>
                <a:ea typeface="Assistant"/>
                <a:cs typeface="Assistant"/>
                <a:sym typeface="Assistant"/>
              </a:rPr>
              <a:t>Headers :</a:t>
            </a:r>
            <a:endParaRPr/>
          </a:p>
        </p:txBody>
      </p:sp>
      <p:sp>
        <p:nvSpPr>
          <p:cNvPr id="557" name="Google Shape;557;p26"/>
          <p:cNvSpPr txBox="1"/>
          <p:nvPr/>
        </p:nvSpPr>
        <p:spPr>
          <a:xfrm>
            <a:off x="2173443" y="5457628"/>
            <a:ext cx="2709600" cy="338400"/>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FFFFFF"/>
                </a:solidFill>
                <a:latin typeface="Assistant"/>
                <a:ea typeface="Assistant"/>
                <a:cs typeface="Assistant"/>
                <a:sym typeface="Assistant"/>
              </a:rPr>
              <a:t>Body Copy :</a:t>
            </a:r>
            <a:endParaRPr/>
          </a:p>
        </p:txBody>
      </p:sp>
      <p:sp>
        <p:nvSpPr>
          <p:cNvPr id="558" name="Google Shape;558;p26"/>
          <p:cNvSpPr txBox="1"/>
          <p:nvPr/>
        </p:nvSpPr>
        <p:spPr>
          <a:xfrm>
            <a:off x="2173443" y="4335439"/>
            <a:ext cx="2709600" cy="307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ssistant"/>
                <a:ea typeface="Assistant"/>
                <a:cs typeface="Assistant"/>
                <a:sym typeface="Assistant"/>
              </a:rPr>
              <a:t>Bebas Neue</a:t>
            </a:r>
            <a:endParaRPr/>
          </a:p>
        </p:txBody>
      </p:sp>
      <p:sp>
        <p:nvSpPr>
          <p:cNvPr id="559" name="Google Shape;559;p26"/>
          <p:cNvSpPr txBox="1"/>
          <p:nvPr/>
        </p:nvSpPr>
        <p:spPr>
          <a:xfrm>
            <a:off x="1888119" y="5098731"/>
            <a:ext cx="3280200" cy="307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ssistant"/>
                <a:ea typeface="Assistant"/>
                <a:cs typeface="Assistant"/>
                <a:sym typeface="Assistant"/>
              </a:rPr>
              <a:t>Assistant</a:t>
            </a:r>
            <a:endParaRPr/>
          </a:p>
        </p:txBody>
      </p:sp>
      <p:sp>
        <p:nvSpPr>
          <p:cNvPr id="560" name="Google Shape;560;p26"/>
          <p:cNvSpPr txBox="1"/>
          <p:nvPr/>
        </p:nvSpPr>
        <p:spPr>
          <a:xfrm>
            <a:off x="1677880" y="5862023"/>
            <a:ext cx="3700500" cy="307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ssistant"/>
                <a:ea typeface="Assistant"/>
                <a:cs typeface="Assistant"/>
                <a:sym typeface="Assistant"/>
              </a:rPr>
              <a:t>Assistant</a:t>
            </a:r>
            <a:endParaRPr/>
          </a:p>
        </p:txBody>
      </p:sp>
      <p:sp>
        <p:nvSpPr>
          <p:cNvPr id="561" name="Google Shape;561;p26"/>
          <p:cNvSpPr txBox="1"/>
          <p:nvPr/>
        </p:nvSpPr>
        <p:spPr>
          <a:xfrm>
            <a:off x="1952931" y="2093670"/>
            <a:ext cx="3150600" cy="955800"/>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FFFFFF"/>
                </a:solidFill>
                <a:latin typeface="Assistant ExtraBold"/>
                <a:ea typeface="Assistant ExtraBold"/>
                <a:cs typeface="Assistant ExtraBold"/>
                <a:sym typeface="Assistant ExtraBold"/>
              </a:rPr>
              <a:t>FONTS</a:t>
            </a:r>
            <a:endParaRPr/>
          </a:p>
        </p:txBody>
      </p:sp>
      <p:sp>
        <p:nvSpPr>
          <p:cNvPr id="562" name="Google Shape;562;p26"/>
          <p:cNvSpPr/>
          <p:nvPr/>
        </p:nvSpPr>
        <p:spPr>
          <a:xfrm rot="5400000">
            <a:off x="7848312" y="5454401"/>
            <a:ext cx="3221113" cy="1751480"/>
          </a:xfrm>
          <a:custGeom>
            <a:rect b="b" l="l" r="r" t="t"/>
            <a:pathLst>
              <a:path extrusionOk="0" h="1751480" w="3221113">
                <a:moveTo>
                  <a:pt x="0" y="0"/>
                </a:moveTo>
                <a:lnTo>
                  <a:pt x="3221113" y="0"/>
                </a:lnTo>
                <a:lnTo>
                  <a:pt x="3221113" y="1751480"/>
                </a:lnTo>
                <a:lnTo>
                  <a:pt x="0" y="1751480"/>
                </a:lnTo>
                <a:lnTo>
                  <a:pt x="0" y="0"/>
                </a:lnTo>
                <a:close/>
              </a:path>
            </a:pathLst>
          </a:custGeom>
          <a:blipFill rotWithShape="1">
            <a:blip r:embed="rId3">
              <a:alphaModFix/>
            </a:blip>
            <a:stretch>
              <a:fillRect b="0" l="0" r="0" t="0"/>
            </a:stretch>
          </a:blipFill>
          <a:ln>
            <a:noFill/>
          </a:ln>
        </p:spPr>
      </p:sp>
      <p:sp>
        <p:nvSpPr>
          <p:cNvPr id="563" name="Google Shape;563;p26"/>
          <p:cNvSpPr/>
          <p:nvPr/>
        </p:nvSpPr>
        <p:spPr>
          <a:xfrm>
            <a:off x="11803764" y="4508889"/>
            <a:ext cx="1259724" cy="1369265"/>
          </a:xfrm>
          <a:custGeom>
            <a:rect b="b" l="l" r="r" t="t"/>
            <a:pathLst>
              <a:path extrusionOk="0" h="1369265" w="1259724">
                <a:moveTo>
                  <a:pt x="0" y="0"/>
                </a:moveTo>
                <a:lnTo>
                  <a:pt x="1259724" y="0"/>
                </a:lnTo>
                <a:lnTo>
                  <a:pt x="1259724" y="1369265"/>
                </a:lnTo>
                <a:lnTo>
                  <a:pt x="0" y="1369265"/>
                </a:lnTo>
                <a:lnTo>
                  <a:pt x="0" y="0"/>
                </a:lnTo>
                <a:close/>
              </a:path>
            </a:pathLst>
          </a:custGeom>
          <a:blipFill rotWithShape="1">
            <a:blip r:embed="rId4">
              <a:alphaModFix/>
            </a:blip>
            <a:stretch>
              <a:fillRect b="0" l="0" r="0" t="0"/>
            </a:stretch>
          </a:blipFill>
          <a:ln>
            <a:noFill/>
          </a:ln>
        </p:spPr>
      </p:sp>
      <p:sp>
        <p:nvSpPr>
          <p:cNvPr id="564" name="Google Shape;564;p26"/>
          <p:cNvSpPr/>
          <p:nvPr/>
        </p:nvSpPr>
        <p:spPr>
          <a:xfrm>
            <a:off x="14427938" y="4508889"/>
            <a:ext cx="1316984" cy="1369265"/>
          </a:xfrm>
          <a:custGeom>
            <a:rect b="b" l="l" r="r" t="t"/>
            <a:pathLst>
              <a:path extrusionOk="0" h="1369265" w="1316984">
                <a:moveTo>
                  <a:pt x="0" y="0"/>
                </a:moveTo>
                <a:lnTo>
                  <a:pt x="1316984" y="0"/>
                </a:lnTo>
                <a:lnTo>
                  <a:pt x="1316984" y="1369265"/>
                </a:lnTo>
                <a:lnTo>
                  <a:pt x="0" y="1369265"/>
                </a:lnTo>
                <a:lnTo>
                  <a:pt x="0" y="0"/>
                </a:lnTo>
                <a:close/>
              </a:path>
            </a:pathLst>
          </a:custGeom>
          <a:blipFill rotWithShape="1">
            <a:blip r:embed="rId5">
              <a:alphaModFix/>
            </a:blip>
            <a:stretch>
              <a:fillRect b="0" l="0" r="0" t="0"/>
            </a:stretch>
          </a:blipFill>
          <a:ln>
            <a:noFill/>
          </a:ln>
        </p:spPr>
      </p:sp>
      <p:sp>
        <p:nvSpPr>
          <p:cNvPr id="565" name="Google Shape;565;p26"/>
          <p:cNvSpPr/>
          <p:nvPr/>
        </p:nvSpPr>
        <p:spPr>
          <a:xfrm>
            <a:off x="11550727" y="6905939"/>
            <a:ext cx="1527496" cy="1405296"/>
          </a:xfrm>
          <a:custGeom>
            <a:rect b="b" l="l" r="r" t="t"/>
            <a:pathLst>
              <a:path extrusionOk="0" h="1405296" w="1527496">
                <a:moveTo>
                  <a:pt x="0" y="0"/>
                </a:moveTo>
                <a:lnTo>
                  <a:pt x="1527496" y="0"/>
                </a:lnTo>
                <a:lnTo>
                  <a:pt x="1527496" y="1405296"/>
                </a:lnTo>
                <a:lnTo>
                  <a:pt x="0" y="1405296"/>
                </a:lnTo>
                <a:lnTo>
                  <a:pt x="0" y="0"/>
                </a:lnTo>
                <a:close/>
              </a:path>
            </a:pathLst>
          </a:custGeom>
          <a:blipFill rotWithShape="1">
            <a:blip r:embed="rId6">
              <a:alphaModFix/>
            </a:blip>
            <a:stretch>
              <a:fillRect b="0" l="0" r="0" t="0"/>
            </a:stretch>
          </a:blipFill>
          <a:ln>
            <a:noFill/>
          </a:ln>
        </p:spPr>
      </p:sp>
      <p:sp>
        <p:nvSpPr>
          <p:cNvPr id="566" name="Google Shape;566;p26"/>
          <p:cNvSpPr/>
          <p:nvPr/>
        </p:nvSpPr>
        <p:spPr>
          <a:xfrm rot="-5400000">
            <a:off x="14458125" y="6897532"/>
            <a:ext cx="1391207" cy="1422110"/>
          </a:xfrm>
          <a:custGeom>
            <a:rect b="b" l="l" r="r" t="t"/>
            <a:pathLst>
              <a:path extrusionOk="0" h="1422110" w="1391207">
                <a:moveTo>
                  <a:pt x="0" y="0"/>
                </a:moveTo>
                <a:lnTo>
                  <a:pt x="1391207" y="0"/>
                </a:lnTo>
                <a:lnTo>
                  <a:pt x="1391207" y="1422110"/>
                </a:lnTo>
                <a:lnTo>
                  <a:pt x="0" y="1422110"/>
                </a:lnTo>
                <a:lnTo>
                  <a:pt x="0" y="0"/>
                </a:lnTo>
                <a:close/>
              </a:path>
            </a:pathLst>
          </a:custGeom>
          <a:blipFill rotWithShape="1">
            <a:blip r:embed="rId7">
              <a:alphaModFix/>
            </a:blip>
            <a:stretch>
              <a:fillRect b="-8257" l="0" r="0" t="0"/>
            </a:stretch>
          </a:blipFill>
          <a:ln>
            <a:noFill/>
          </a:ln>
        </p:spPr>
      </p:sp>
      <p:cxnSp>
        <p:nvCxnSpPr>
          <p:cNvPr id="567" name="Google Shape;567;p26"/>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568" name="Google Shape;568;p26"/>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572" name="Shape 572"/>
        <p:cNvGrpSpPr/>
        <p:nvPr/>
      </p:nvGrpSpPr>
      <p:grpSpPr>
        <a:xfrm>
          <a:off x="0" y="0"/>
          <a:ext cx="0" cy="0"/>
          <a:chOff x="0" y="0"/>
          <a:chExt cx="0" cy="0"/>
        </a:xfrm>
      </p:grpSpPr>
      <p:pic>
        <p:nvPicPr>
          <p:cNvPr id="573" name="Google Shape;573;p27"/>
          <p:cNvPicPr preferRelativeResize="0"/>
          <p:nvPr/>
        </p:nvPicPr>
        <p:blipFill>
          <a:blip r:embed="rId3">
            <a:alphaModFix/>
          </a:blip>
          <a:stretch>
            <a:fillRect/>
          </a:stretch>
        </p:blipFill>
        <p:spPr>
          <a:xfrm>
            <a:off x="6299194" y="4897325"/>
            <a:ext cx="5689613" cy="1428725"/>
          </a:xfrm>
          <a:prstGeom prst="rect">
            <a:avLst/>
          </a:prstGeom>
          <a:noFill/>
          <a:ln>
            <a:noFill/>
          </a:ln>
        </p:spPr>
      </p:pic>
      <p:sp>
        <p:nvSpPr>
          <p:cNvPr id="574" name="Google Shape;574;p27"/>
          <p:cNvSpPr txBox="1"/>
          <p:nvPr/>
        </p:nvSpPr>
        <p:spPr>
          <a:xfrm>
            <a:off x="3391140" y="608069"/>
            <a:ext cx="11505600" cy="25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16495" u="none" cap="none" strike="noStrike">
                <a:solidFill>
                  <a:srgbClr val="FFFFFF"/>
                </a:solidFill>
                <a:latin typeface="Bebas Neue"/>
                <a:ea typeface="Bebas Neue"/>
                <a:cs typeface="Bebas Neue"/>
                <a:sym typeface="Bebas Neue"/>
              </a:rPr>
              <a:t>Credits</a:t>
            </a:r>
            <a:endParaRPr/>
          </a:p>
        </p:txBody>
      </p:sp>
      <p:sp>
        <p:nvSpPr>
          <p:cNvPr id="575" name="Google Shape;575;p27"/>
          <p:cNvSpPr txBox="1"/>
          <p:nvPr/>
        </p:nvSpPr>
        <p:spPr>
          <a:xfrm>
            <a:off x="6286555" y="3146974"/>
            <a:ext cx="5714890" cy="977300"/>
          </a:xfrm>
          <a:prstGeom prst="rect">
            <a:avLst/>
          </a:prstGeom>
          <a:noFill/>
          <a:ln>
            <a:noFill/>
          </a:ln>
        </p:spPr>
        <p:txBody>
          <a:bodyPr anchorCtr="0" anchor="t" bIns="0" lIns="0" spcFirstLastPara="1" rIns="0" wrap="square" tIns="0">
            <a:spAutoFit/>
          </a:bodyPr>
          <a:lstStyle/>
          <a:p>
            <a:pPr indent="0" lvl="1" marL="0" marR="0" rtl="0" algn="ctr">
              <a:lnSpc>
                <a:spcPct val="180973"/>
              </a:lnSpc>
              <a:spcBef>
                <a:spcPts val="0"/>
              </a:spcBef>
              <a:spcAft>
                <a:spcPts val="0"/>
              </a:spcAft>
              <a:buNone/>
            </a:pPr>
            <a:r>
              <a:rPr b="1" i="0" lang="en-US" sz="2260" u="none" cap="none" strike="noStrike">
                <a:solidFill>
                  <a:srgbClr val="FFFFFF"/>
                </a:solidFill>
                <a:latin typeface="Assistant"/>
                <a:ea typeface="Assistant"/>
                <a:cs typeface="Assistant"/>
                <a:sym typeface="Assistant"/>
              </a:rPr>
              <a:t>This presentation template is free for everyone to use thanks to the following:</a:t>
            </a:r>
            <a:endParaRPr/>
          </a:p>
        </p:txBody>
      </p:sp>
      <p:sp>
        <p:nvSpPr>
          <p:cNvPr id="576" name="Google Shape;576;p27"/>
          <p:cNvSpPr txBox="1"/>
          <p:nvPr/>
        </p:nvSpPr>
        <p:spPr>
          <a:xfrm>
            <a:off x="6493578" y="8441321"/>
            <a:ext cx="5300843" cy="562357"/>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FFFFFF"/>
                </a:solidFill>
                <a:latin typeface="Assistant"/>
                <a:ea typeface="Assistant"/>
                <a:cs typeface="Assistant"/>
                <a:sym typeface="Assistant"/>
              </a:rPr>
              <a:t>for the photos</a:t>
            </a:r>
            <a:endParaRPr/>
          </a:p>
        </p:txBody>
      </p:sp>
      <p:sp>
        <p:nvSpPr>
          <p:cNvPr id="577" name="Google Shape;577;p27"/>
          <p:cNvSpPr txBox="1"/>
          <p:nvPr/>
        </p:nvSpPr>
        <p:spPr>
          <a:xfrm>
            <a:off x="6916482" y="7556316"/>
            <a:ext cx="4455000" cy="801300"/>
          </a:xfrm>
          <a:prstGeom prst="rect">
            <a:avLst/>
          </a:prstGeom>
          <a:noFill/>
          <a:ln>
            <a:noFill/>
          </a:ln>
        </p:spPr>
        <p:txBody>
          <a:bodyPr anchorCtr="0" anchor="t" bIns="0" lIns="0" spcFirstLastPara="1" rIns="0" wrap="square" tIns="0">
            <a:spAutoFit/>
          </a:bodyPr>
          <a:lstStyle/>
          <a:p>
            <a:pPr indent="0" lvl="0" marL="0" marR="0" rtl="0" algn="ctr">
              <a:lnSpc>
                <a:spcPct val="250009"/>
              </a:lnSpc>
              <a:spcBef>
                <a:spcPts val="0"/>
              </a:spcBef>
              <a:spcAft>
                <a:spcPts val="0"/>
              </a:spcAft>
              <a:buNone/>
            </a:pPr>
            <a:r>
              <a:rPr b="1" i="0" lang="en-US" sz="5205" u="none" cap="none" strike="noStrike">
                <a:solidFill>
                  <a:srgbClr val="FFFFFF"/>
                </a:solidFill>
                <a:latin typeface="Bebas Neue"/>
                <a:ea typeface="Bebas Neue"/>
                <a:cs typeface="Bebas Neue"/>
                <a:sym typeface="Bebas Neue"/>
              </a:rPr>
              <a:t>Pexels &amp; Pixabay</a:t>
            </a:r>
            <a:endParaRPr/>
          </a:p>
        </p:txBody>
      </p:sp>
      <p:sp>
        <p:nvSpPr>
          <p:cNvPr id="578" name="Google Shape;578;p27"/>
          <p:cNvSpPr txBox="1"/>
          <p:nvPr/>
        </p:nvSpPr>
        <p:spPr>
          <a:xfrm>
            <a:off x="6286555" y="6451931"/>
            <a:ext cx="5715000" cy="562500"/>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FFFFFF"/>
                </a:solidFill>
                <a:latin typeface="Assistant"/>
                <a:ea typeface="Assistant"/>
                <a:cs typeface="Assistant"/>
                <a:sym typeface="Assistant"/>
              </a:rPr>
              <a:t>for the presentation template</a:t>
            </a:r>
            <a:endParaRPr/>
          </a:p>
        </p:txBody>
      </p:sp>
      <p:cxnSp>
        <p:nvCxnSpPr>
          <p:cNvPr id="579" name="Google Shape;579;p27"/>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580" name="Google Shape;580;p27"/>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185" name="Shape 185"/>
        <p:cNvGrpSpPr/>
        <p:nvPr/>
      </p:nvGrpSpPr>
      <p:grpSpPr>
        <a:xfrm>
          <a:off x="0" y="0"/>
          <a:ext cx="0" cy="0"/>
          <a:chOff x="0" y="0"/>
          <a:chExt cx="0" cy="0"/>
        </a:xfrm>
      </p:grpSpPr>
      <p:cxnSp>
        <p:nvCxnSpPr>
          <p:cNvPr id="186" name="Google Shape;186;p10"/>
          <p:cNvCxnSpPr/>
          <p:nvPr/>
        </p:nvCxnSpPr>
        <p:spPr>
          <a:xfrm>
            <a:off x="0" y="9932365"/>
            <a:ext cx="9498520" cy="0"/>
          </a:xfrm>
          <a:prstGeom prst="straightConnector1">
            <a:avLst/>
          </a:prstGeom>
          <a:noFill/>
          <a:ln cap="flat" cmpd="sng" w="38100">
            <a:solidFill>
              <a:srgbClr val="FFFFFF"/>
            </a:solidFill>
            <a:prstDash val="solid"/>
            <a:round/>
            <a:headEnd len="sm" w="sm" type="none"/>
            <a:tailEnd len="sm" w="sm" type="none"/>
          </a:ln>
        </p:spPr>
      </p:cxnSp>
      <p:cxnSp>
        <p:nvCxnSpPr>
          <p:cNvPr id="187" name="Google Shape;187;p10"/>
          <p:cNvCxnSpPr/>
          <p:nvPr/>
        </p:nvCxnSpPr>
        <p:spPr>
          <a:xfrm>
            <a:off x="0" y="354635"/>
            <a:ext cx="9498520" cy="0"/>
          </a:xfrm>
          <a:prstGeom prst="straightConnector1">
            <a:avLst/>
          </a:prstGeom>
          <a:noFill/>
          <a:ln cap="flat" cmpd="sng" w="38100">
            <a:solidFill>
              <a:srgbClr val="FFFFFF"/>
            </a:solidFill>
            <a:prstDash val="solid"/>
            <a:round/>
            <a:headEnd len="sm" w="sm" type="none"/>
            <a:tailEnd len="sm" w="sm" type="none"/>
          </a:ln>
        </p:spPr>
      </p:cxnSp>
      <p:pic>
        <p:nvPicPr>
          <p:cNvPr id="188" name="Google Shape;188;p10"/>
          <p:cNvPicPr preferRelativeResize="0"/>
          <p:nvPr/>
        </p:nvPicPr>
        <p:blipFill rotWithShape="1">
          <a:blip r:embed="rId3">
            <a:alphaModFix/>
          </a:blip>
          <a:srcRect b="9554" l="0" r="0" t="12418"/>
          <a:stretch/>
        </p:blipFill>
        <p:spPr>
          <a:xfrm>
            <a:off x="9498520" y="0"/>
            <a:ext cx="8789480" cy="10287000"/>
          </a:xfrm>
          <a:prstGeom prst="rect">
            <a:avLst/>
          </a:prstGeom>
          <a:noFill/>
          <a:ln>
            <a:noFill/>
          </a:ln>
        </p:spPr>
      </p:pic>
      <p:grpSp>
        <p:nvGrpSpPr>
          <p:cNvPr id="189" name="Google Shape;189;p10"/>
          <p:cNvGrpSpPr/>
          <p:nvPr/>
        </p:nvGrpSpPr>
        <p:grpSpPr>
          <a:xfrm>
            <a:off x="1592829" y="3326877"/>
            <a:ext cx="1289509" cy="1434170"/>
            <a:chOff x="0" y="-38100"/>
            <a:chExt cx="339624" cy="377724"/>
          </a:xfrm>
        </p:grpSpPr>
        <p:sp>
          <p:nvSpPr>
            <p:cNvPr id="190" name="Google Shape;190;p10"/>
            <p:cNvSpPr/>
            <p:nvPr/>
          </p:nvSpPr>
          <p:spPr>
            <a:xfrm>
              <a:off x="0" y="0"/>
              <a:ext cx="339624" cy="339624"/>
            </a:xfrm>
            <a:custGeom>
              <a:rect b="b" l="l" r="r" t="t"/>
              <a:pathLst>
                <a:path extrusionOk="0" h="339624" w="339624">
                  <a:moveTo>
                    <a:pt x="0" y="0"/>
                  </a:moveTo>
                  <a:lnTo>
                    <a:pt x="339624" y="0"/>
                  </a:lnTo>
                  <a:lnTo>
                    <a:pt x="339624" y="339624"/>
                  </a:lnTo>
                  <a:lnTo>
                    <a:pt x="0" y="339624"/>
                  </a:lnTo>
                  <a:close/>
                </a:path>
              </a:pathLst>
            </a:custGeom>
            <a:solidFill>
              <a:srgbClr val="1E9DE5"/>
            </a:solidFill>
            <a:ln>
              <a:noFill/>
            </a:ln>
          </p:spPr>
        </p:sp>
        <p:sp>
          <p:nvSpPr>
            <p:cNvPr id="191" name="Google Shape;191;p10"/>
            <p:cNvSpPr txBox="1"/>
            <p:nvPr/>
          </p:nvSpPr>
          <p:spPr>
            <a:xfrm>
              <a:off x="0" y="-38100"/>
              <a:ext cx="339624" cy="3777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2" name="Google Shape;192;p10"/>
          <p:cNvGrpSpPr/>
          <p:nvPr/>
        </p:nvGrpSpPr>
        <p:grpSpPr>
          <a:xfrm>
            <a:off x="1477748" y="3212850"/>
            <a:ext cx="1519675" cy="1664336"/>
            <a:chOff x="0" y="-38100"/>
            <a:chExt cx="400243" cy="438343"/>
          </a:xfrm>
        </p:grpSpPr>
        <p:sp>
          <p:nvSpPr>
            <p:cNvPr id="193" name="Google Shape;193;p10"/>
            <p:cNvSpPr/>
            <p:nvPr/>
          </p:nvSpPr>
          <p:spPr>
            <a:xfrm>
              <a:off x="0" y="0"/>
              <a:ext cx="400243" cy="400243"/>
            </a:xfrm>
            <a:custGeom>
              <a:rect b="b" l="l" r="r" t="t"/>
              <a:pathLst>
                <a:path extrusionOk="0" h="400243" w="400243">
                  <a:moveTo>
                    <a:pt x="0" y="0"/>
                  </a:moveTo>
                  <a:lnTo>
                    <a:pt x="400243" y="0"/>
                  </a:lnTo>
                  <a:lnTo>
                    <a:pt x="400243" y="400243"/>
                  </a:lnTo>
                  <a:lnTo>
                    <a:pt x="0" y="400243"/>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194" name="Google Shape;194;p10"/>
            <p:cNvSpPr txBox="1"/>
            <p:nvPr/>
          </p:nvSpPr>
          <p:spPr>
            <a:xfrm>
              <a:off x="0" y="-38100"/>
              <a:ext cx="400242" cy="4383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10"/>
          <p:cNvGrpSpPr/>
          <p:nvPr/>
        </p:nvGrpSpPr>
        <p:grpSpPr>
          <a:xfrm>
            <a:off x="1477748" y="5340559"/>
            <a:ext cx="1519675" cy="1664336"/>
            <a:chOff x="0" y="-38100"/>
            <a:chExt cx="400243" cy="438343"/>
          </a:xfrm>
        </p:grpSpPr>
        <p:sp>
          <p:nvSpPr>
            <p:cNvPr id="196" name="Google Shape;196;p10"/>
            <p:cNvSpPr/>
            <p:nvPr/>
          </p:nvSpPr>
          <p:spPr>
            <a:xfrm>
              <a:off x="0" y="0"/>
              <a:ext cx="400243" cy="400243"/>
            </a:xfrm>
            <a:custGeom>
              <a:rect b="b" l="l" r="r" t="t"/>
              <a:pathLst>
                <a:path extrusionOk="0" h="400243" w="400243">
                  <a:moveTo>
                    <a:pt x="0" y="0"/>
                  </a:moveTo>
                  <a:lnTo>
                    <a:pt x="400243" y="0"/>
                  </a:lnTo>
                  <a:lnTo>
                    <a:pt x="400243" y="400243"/>
                  </a:lnTo>
                  <a:lnTo>
                    <a:pt x="0" y="400243"/>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197" name="Google Shape;197;p10"/>
            <p:cNvSpPr txBox="1"/>
            <p:nvPr/>
          </p:nvSpPr>
          <p:spPr>
            <a:xfrm>
              <a:off x="0" y="-38100"/>
              <a:ext cx="400242" cy="4383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10"/>
          <p:cNvGrpSpPr/>
          <p:nvPr/>
        </p:nvGrpSpPr>
        <p:grpSpPr>
          <a:xfrm>
            <a:off x="1592829" y="5455640"/>
            <a:ext cx="1289509" cy="1434170"/>
            <a:chOff x="0" y="-38100"/>
            <a:chExt cx="339624" cy="377724"/>
          </a:xfrm>
        </p:grpSpPr>
        <p:sp>
          <p:nvSpPr>
            <p:cNvPr id="199" name="Google Shape;199;p10"/>
            <p:cNvSpPr/>
            <p:nvPr/>
          </p:nvSpPr>
          <p:spPr>
            <a:xfrm>
              <a:off x="0" y="0"/>
              <a:ext cx="339624" cy="339624"/>
            </a:xfrm>
            <a:custGeom>
              <a:rect b="b" l="l" r="r" t="t"/>
              <a:pathLst>
                <a:path extrusionOk="0" h="339624" w="339624">
                  <a:moveTo>
                    <a:pt x="0" y="0"/>
                  </a:moveTo>
                  <a:lnTo>
                    <a:pt x="339624" y="0"/>
                  </a:lnTo>
                  <a:lnTo>
                    <a:pt x="339624" y="339624"/>
                  </a:lnTo>
                  <a:lnTo>
                    <a:pt x="0" y="339624"/>
                  </a:lnTo>
                  <a:close/>
                </a:path>
              </a:pathLst>
            </a:custGeom>
            <a:solidFill>
              <a:srgbClr val="1E9DE5"/>
            </a:solidFill>
            <a:ln>
              <a:noFill/>
            </a:ln>
          </p:spPr>
        </p:sp>
        <p:sp>
          <p:nvSpPr>
            <p:cNvPr id="200" name="Google Shape;200;p10"/>
            <p:cNvSpPr txBox="1"/>
            <p:nvPr/>
          </p:nvSpPr>
          <p:spPr>
            <a:xfrm>
              <a:off x="0" y="-38100"/>
              <a:ext cx="339624" cy="3777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10"/>
          <p:cNvGrpSpPr/>
          <p:nvPr/>
        </p:nvGrpSpPr>
        <p:grpSpPr>
          <a:xfrm>
            <a:off x="1477748" y="7455104"/>
            <a:ext cx="1519675" cy="1664336"/>
            <a:chOff x="0" y="-38100"/>
            <a:chExt cx="400243" cy="438343"/>
          </a:xfrm>
        </p:grpSpPr>
        <p:sp>
          <p:nvSpPr>
            <p:cNvPr id="202" name="Google Shape;202;p10"/>
            <p:cNvSpPr/>
            <p:nvPr/>
          </p:nvSpPr>
          <p:spPr>
            <a:xfrm>
              <a:off x="0" y="0"/>
              <a:ext cx="400243" cy="400243"/>
            </a:xfrm>
            <a:custGeom>
              <a:rect b="b" l="l" r="r" t="t"/>
              <a:pathLst>
                <a:path extrusionOk="0" h="400243" w="400243">
                  <a:moveTo>
                    <a:pt x="0" y="0"/>
                  </a:moveTo>
                  <a:lnTo>
                    <a:pt x="400243" y="0"/>
                  </a:lnTo>
                  <a:lnTo>
                    <a:pt x="400243" y="400243"/>
                  </a:lnTo>
                  <a:lnTo>
                    <a:pt x="0" y="400243"/>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203" name="Google Shape;203;p10"/>
            <p:cNvSpPr txBox="1"/>
            <p:nvPr/>
          </p:nvSpPr>
          <p:spPr>
            <a:xfrm>
              <a:off x="0" y="-38100"/>
              <a:ext cx="400242" cy="43834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0"/>
          <p:cNvGrpSpPr/>
          <p:nvPr/>
        </p:nvGrpSpPr>
        <p:grpSpPr>
          <a:xfrm>
            <a:off x="1592829" y="7584403"/>
            <a:ext cx="1289509" cy="1434170"/>
            <a:chOff x="0" y="-38100"/>
            <a:chExt cx="339624" cy="377724"/>
          </a:xfrm>
        </p:grpSpPr>
        <p:sp>
          <p:nvSpPr>
            <p:cNvPr id="205" name="Google Shape;205;p10"/>
            <p:cNvSpPr/>
            <p:nvPr/>
          </p:nvSpPr>
          <p:spPr>
            <a:xfrm>
              <a:off x="0" y="0"/>
              <a:ext cx="339624" cy="339624"/>
            </a:xfrm>
            <a:custGeom>
              <a:rect b="b" l="l" r="r" t="t"/>
              <a:pathLst>
                <a:path extrusionOk="0" h="339624" w="339624">
                  <a:moveTo>
                    <a:pt x="0" y="0"/>
                  </a:moveTo>
                  <a:lnTo>
                    <a:pt x="339624" y="0"/>
                  </a:lnTo>
                  <a:lnTo>
                    <a:pt x="339624" y="339624"/>
                  </a:lnTo>
                  <a:lnTo>
                    <a:pt x="0" y="339624"/>
                  </a:lnTo>
                  <a:close/>
                </a:path>
              </a:pathLst>
            </a:custGeom>
            <a:solidFill>
              <a:srgbClr val="1E9DE5"/>
            </a:solidFill>
            <a:ln>
              <a:noFill/>
            </a:ln>
          </p:spPr>
        </p:sp>
        <p:sp>
          <p:nvSpPr>
            <p:cNvPr id="206" name="Google Shape;206;p10"/>
            <p:cNvSpPr txBox="1"/>
            <p:nvPr/>
          </p:nvSpPr>
          <p:spPr>
            <a:xfrm>
              <a:off x="0" y="-38100"/>
              <a:ext cx="339624" cy="3777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10"/>
          <p:cNvSpPr txBox="1"/>
          <p:nvPr/>
        </p:nvSpPr>
        <p:spPr>
          <a:xfrm>
            <a:off x="0" y="572833"/>
            <a:ext cx="9498600" cy="25371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i="0" lang="en-US" sz="16483" u="none" cap="none" strike="noStrike">
                <a:solidFill>
                  <a:srgbClr val="FFFFFF"/>
                </a:solidFill>
                <a:latin typeface="Bebas Neue"/>
                <a:ea typeface="Bebas Neue"/>
                <a:cs typeface="Bebas Neue"/>
                <a:sym typeface="Bebas Neue"/>
              </a:rPr>
              <a:t>Contents</a:t>
            </a:r>
            <a:endParaRPr/>
          </a:p>
        </p:txBody>
      </p:sp>
      <p:sp>
        <p:nvSpPr>
          <p:cNvPr id="208" name="Google Shape;208;p10"/>
          <p:cNvSpPr txBox="1"/>
          <p:nvPr/>
        </p:nvSpPr>
        <p:spPr>
          <a:xfrm>
            <a:off x="1611942" y="3376919"/>
            <a:ext cx="1279800" cy="1460100"/>
          </a:xfrm>
          <a:prstGeom prst="rect">
            <a:avLst/>
          </a:prstGeom>
          <a:noFill/>
          <a:ln>
            <a:noFill/>
          </a:ln>
        </p:spPr>
        <p:txBody>
          <a:bodyPr anchorCtr="0" anchor="t" bIns="0" lIns="0" spcFirstLastPara="1" rIns="0" wrap="square" tIns="0">
            <a:spAutoFit/>
          </a:bodyPr>
          <a:lstStyle/>
          <a:p>
            <a:pPr indent="0" lvl="0" marL="0" marR="0" rtl="0" algn="ctr">
              <a:lnSpc>
                <a:spcPct val="194001"/>
              </a:lnSpc>
              <a:spcBef>
                <a:spcPts val="0"/>
              </a:spcBef>
              <a:spcAft>
                <a:spcPts val="0"/>
              </a:spcAft>
              <a:buNone/>
            </a:pPr>
            <a:r>
              <a:rPr i="0" lang="en-US" sz="9485" u="none" cap="none" strike="noStrike">
                <a:solidFill>
                  <a:srgbClr val="3F3F3F"/>
                </a:solidFill>
                <a:latin typeface="Bebas Neue"/>
                <a:ea typeface="Bebas Neue"/>
                <a:cs typeface="Bebas Neue"/>
                <a:sym typeface="Bebas Neue"/>
              </a:rPr>
              <a:t>01</a:t>
            </a:r>
            <a:endParaRPr/>
          </a:p>
        </p:txBody>
      </p:sp>
      <p:sp>
        <p:nvSpPr>
          <p:cNvPr id="209" name="Google Shape;209;p10"/>
          <p:cNvSpPr txBox="1"/>
          <p:nvPr/>
        </p:nvSpPr>
        <p:spPr>
          <a:xfrm>
            <a:off x="1611942" y="5496157"/>
            <a:ext cx="1279800" cy="1460100"/>
          </a:xfrm>
          <a:prstGeom prst="rect">
            <a:avLst/>
          </a:prstGeom>
          <a:noFill/>
          <a:ln>
            <a:noFill/>
          </a:ln>
        </p:spPr>
        <p:txBody>
          <a:bodyPr anchorCtr="0" anchor="t" bIns="0" lIns="0" spcFirstLastPara="1" rIns="0" wrap="square" tIns="0">
            <a:spAutoFit/>
          </a:bodyPr>
          <a:lstStyle/>
          <a:p>
            <a:pPr indent="0" lvl="0" marL="0" marR="0" rtl="0" algn="ctr">
              <a:lnSpc>
                <a:spcPct val="194001"/>
              </a:lnSpc>
              <a:spcBef>
                <a:spcPts val="0"/>
              </a:spcBef>
              <a:spcAft>
                <a:spcPts val="0"/>
              </a:spcAft>
              <a:buNone/>
            </a:pPr>
            <a:r>
              <a:rPr i="0" lang="en-US" sz="9485" u="none" cap="none" strike="noStrike">
                <a:solidFill>
                  <a:srgbClr val="3F3F3F"/>
                </a:solidFill>
                <a:latin typeface="Bebas Neue"/>
                <a:ea typeface="Bebas Neue"/>
                <a:cs typeface="Bebas Neue"/>
                <a:sym typeface="Bebas Neue"/>
              </a:rPr>
              <a:t>02</a:t>
            </a:r>
            <a:endParaRPr/>
          </a:p>
        </p:txBody>
      </p:sp>
      <p:sp>
        <p:nvSpPr>
          <p:cNvPr id="210" name="Google Shape;210;p10"/>
          <p:cNvSpPr txBox="1"/>
          <p:nvPr/>
        </p:nvSpPr>
        <p:spPr>
          <a:xfrm>
            <a:off x="1611942" y="7635978"/>
            <a:ext cx="1279800" cy="1460100"/>
          </a:xfrm>
          <a:prstGeom prst="rect">
            <a:avLst/>
          </a:prstGeom>
          <a:noFill/>
          <a:ln>
            <a:noFill/>
          </a:ln>
        </p:spPr>
        <p:txBody>
          <a:bodyPr anchorCtr="0" anchor="t" bIns="0" lIns="0" spcFirstLastPara="1" rIns="0" wrap="square" tIns="0">
            <a:spAutoFit/>
          </a:bodyPr>
          <a:lstStyle/>
          <a:p>
            <a:pPr indent="0" lvl="0" marL="0" marR="0" rtl="0" algn="ctr">
              <a:lnSpc>
                <a:spcPct val="194001"/>
              </a:lnSpc>
              <a:spcBef>
                <a:spcPts val="0"/>
              </a:spcBef>
              <a:spcAft>
                <a:spcPts val="0"/>
              </a:spcAft>
              <a:buNone/>
            </a:pPr>
            <a:r>
              <a:rPr i="0" lang="en-US" sz="9485" u="none" cap="none" strike="noStrike">
                <a:solidFill>
                  <a:srgbClr val="3F3F3F"/>
                </a:solidFill>
                <a:latin typeface="Bebas Neue"/>
                <a:ea typeface="Bebas Neue"/>
                <a:cs typeface="Bebas Neue"/>
                <a:sym typeface="Bebas Neue"/>
              </a:rPr>
              <a:t>03</a:t>
            </a:r>
            <a:endParaRPr/>
          </a:p>
        </p:txBody>
      </p:sp>
      <p:sp>
        <p:nvSpPr>
          <p:cNvPr id="211" name="Google Shape;211;p10"/>
          <p:cNvSpPr txBox="1"/>
          <p:nvPr/>
        </p:nvSpPr>
        <p:spPr>
          <a:xfrm>
            <a:off x="3394471" y="3827446"/>
            <a:ext cx="4523757" cy="520544"/>
          </a:xfrm>
          <a:prstGeom prst="rect">
            <a:avLst/>
          </a:prstGeom>
          <a:noFill/>
          <a:ln>
            <a:noFill/>
          </a:ln>
        </p:spPr>
        <p:txBody>
          <a:bodyPr anchorCtr="0" anchor="t" bIns="0" lIns="0" spcFirstLastPara="1" rIns="0" wrap="square" tIns="0">
            <a:spAutoFit/>
          </a:bodyPr>
          <a:lstStyle/>
          <a:p>
            <a:pPr indent="0" lvl="0" marL="0" marR="0" rtl="0" algn="l">
              <a:lnSpc>
                <a:spcPct val="139993"/>
              </a:lnSpc>
              <a:spcBef>
                <a:spcPts val="0"/>
              </a:spcBef>
              <a:spcAft>
                <a:spcPts val="0"/>
              </a:spcAft>
              <a:buNone/>
            </a:pPr>
            <a:r>
              <a:rPr b="0" i="0" lang="en-US" sz="3063" u="none" cap="none" strike="noStrike">
                <a:solidFill>
                  <a:srgbClr val="FFFFFF"/>
                </a:solidFill>
                <a:latin typeface="Assistant"/>
                <a:ea typeface="Assistant"/>
                <a:cs typeface="Assistant"/>
                <a:sym typeface="Assistant"/>
              </a:rPr>
              <a:t>Quarterly Planning</a:t>
            </a:r>
            <a:endParaRPr/>
          </a:p>
        </p:txBody>
      </p:sp>
      <p:sp>
        <p:nvSpPr>
          <p:cNvPr id="212" name="Google Shape;212;p10"/>
          <p:cNvSpPr txBox="1"/>
          <p:nvPr/>
        </p:nvSpPr>
        <p:spPr>
          <a:xfrm>
            <a:off x="3394471" y="5982880"/>
            <a:ext cx="4523757" cy="520544"/>
          </a:xfrm>
          <a:prstGeom prst="rect">
            <a:avLst/>
          </a:prstGeom>
          <a:noFill/>
          <a:ln>
            <a:noFill/>
          </a:ln>
        </p:spPr>
        <p:txBody>
          <a:bodyPr anchorCtr="0" anchor="t" bIns="0" lIns="0" spcFirstLastPara="1" rIns="0" wrap="square" tIns="0">
            <a:spAutoFit/>
          </a:bodyPr>
          <a:lstStyle/>
          <a:p>
            <a:pPr indent="0" lvl="0" marL="0" marR="0" rtl="0" algn="l">
              <a:lnSpc>
                <a:spcPct val="139993"/>
              </a:lnSpc>
              <a:spcBef>
                <a:spcPts val="0"/>
              </a:spcBef>
              <a:spcAft>
                <a:spcPts val="0"/>
              </a:spcAft>
              <a:buNone/>
            </a:pPr>
            <a:r>
              <a:rPr b="0" i="0" lang="en-US" sz="3063" u="none" cap="none" strike="noStrike">
                <a:solidFill>
                  <a:srgbClr val="FFFFFF"/>
                </a:solidFill>
                <a:latin typeface="Assistant"/>
                <a:ea typeface="Assistant"/>
                <a:cs typeface="Assistant"/>
                <a:sym typeface="Assistant"/>
              </a:rPr>
              <a:t>Planning Process</a:t>
            </a:r>
            <a:endParaRPr/>
          </a:p>
        </p:txBody>
      </p:sp>
      <p:sp>
        <p:nvSpPr>
          <p:cNvPr id="213" name="Google Shape;213;p10"/>
          <p:cNvSpPr txBox="1"/>
          <p:nvPr/>
        </p:nvSpPr>
        <p:spPr>
          <a:xfrm>
            <a:off x="3394471" y="8084971"/>
            <a:ext cx="4523757" cy="520544"/>
          </a:xfrm>
          <a:prstGeom prst="rect">
            <a:avLst/>
          </a:prstGeom>
          <a:noFill/>
          <a:ln>
            <a:noFill/>
          </a:ln>
        </p:spPr>
        <p:txBody>
          <a:bodyPr anchorCtr="0" anchor="t" bIns="0" lIns="0" spcFirstLastPara="1" rIns="0" wrap="square" tIns="0">
            <a:spAutoFit/>
          </a:bodyPr>
          <a:lstStyle/>
          <a:p>
            <a:pPr indent="0" lvl="0" marL="0" marR="0" rtl="0" algn="l">
              <a:lnSpc>
                <a:spcPct val="139993"/>
              </a:lnSpc>
              <a:spcBef>
                <a:spcPts val="0"/>
              </a:spcBef>
              <a:spcAft>
                <a:spcPts val="0"/>
              </a:spcAft>
              <a:buNone/>
            </a:pPr>
            <a:r>
              <a:rPr b="0" i="0" lang="en-US" sz="3063" u="none" cap="none" strike="noStrike">
                <a:solidFill>
                  <a:srgbClr val="FFFFFF"/>
                </a:solidFill>
                <a:latin typeface="Assistant"/>
                <a:ea typeface="Assistant"/>
                <a:cs typeface="Assistant"/>
                <a:sym typeface="Assistant"/>
              </a:rPr>
              <a:t>Previous Quarter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217" name="Shape 217"/>
        <p:cNvGrpSpPr/>
        <p:nvPr/>
      </p:nvGrpSpPr>
      <p:grpSpPr>
        <a:xfrm>
          <a:off x="0" y="0"/>
          <a:ext cx="0" cy="0"/>
          <a:chOff x="0" y="0"/>
          <a:chExt cx="0" cy="0"/>
        </a:xfrm>
      </p:grpSpPr>
      <p:cxnSp>
        <p:nvCxnSpPr>
          <p:cNvPr id="218" name="Google Shape;218;p11"/>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219" name="Google Shape;219;p11"/>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220" name="Google Shape;220;p11"/>
          <p:cNvCxnSpPr/>
          <p:nvPr/>
        </p:nvCxnSpPr>
        <p:spPr>
          <a:xfrm>
            <a:off x="1454761" y="4953601"/>
            <a:ext cx="2860156" cy="0"/>
          </a:xfrm>
          <a:prstGeom prst="straightConnector1">
            <a:avLst/>
          </a:prstGeom>
          <a:noFill/>
          <a:ln cap="flat" cmpd="sng" w="38100">
            <a:solidFill>
              <a:srgbClr val="FFFFFF"/>
            </a:solidFill>
            <a:prstDash val="solid"/>
            <a:round/>
            <a:headEnd len="sm" w="sm" type="none"/>
            <a:tailEnd len="sm" w="sm" type="none"/>
          </a:ln>
        </p:spPr>
      </p:cxnSp>
      <p:cxnSp>
        <p:nvCxnSpPr>
          <p:cNvPr id="221" name="Google Shape;221;p11"/>
          <p:cNvCxnSpPr/>
          <p:nvPr/>
        </p:nvCxnSpPr>
        <p:spPr>
          <a:xfrm>
            <a:off x="1454761" y="5834980"/>
            <a:ext cx="2860156" cy="0"/>
          </a:xfrm>
          <a:prstGeom prst="straightConnector1">
            <a:avLst/>
          </a:prstGeom>
          <a:noFill/>
          <a:ln cap="flat" cmpd="sng" w="38100">
            <a:solidFill>
              <a:srgbClr val="FFFFFF"/>
            </a:solidFill>
            <a:prstDash val="solid"/>
            <a:round/>
            <a:headEnd len="sm" w="sm" type="none"/>
            <a:tailEnd len="sm" w="sm" type="none"/>
          </a:ln>
        </p:spPr>
      </p:cxnSp>
      <p:cxnSp>
        <p:nvCxnSpPr>
          <p:cNvPr id="222" name="Google Shape;222;p11"/>
          <p:cNvCxnSpPr/>
          <p:nvPr/>
        </p:nvCxnSpPr>
        <p:spPr>
          <a:xfrm>
            <a:off x="5627535" y="4953601"/>
            <a:ext cx="2860156" cy="0"/>
          </a:xfrm>
          <a:prstGeom prst="straightConnector1">
            <a:avLst/>
          </a:prstGeom>
          <a:noFill/>
          <a:ln cap="flat" cmpd="sng" w="38100">
            <a:solidFill>
              <a:srgbClr val="FFFFFF"/>
            </a:solidFill>
            <a:prstDash val="solid"/>
            <a:round/>
            <a:headEnd len="sm" w="sm" type="none"/>
            <a:tailEnd len="sm" w="sm" type="none"/>
          </a:ln>
        </p:spPr>
      </p:cxnSp>
      <p:cxnSp>
        <p:nvCxnSpPr>
          <p:cNvPr id="223" name="Google Shape;223;p11"/>
          <p:cNvCxnSpPr/>
          <p:nvPr/>
        </p:nvCxnSpPr>
        <p:spPr>
          <a:xfrm>
            <a:off x="9800309" y="4953601"/>
            <a:ext cx="2860156" cy="0"/>
          </a:xfrm>
          <a:prstGeom prst="straightConnector1">
            <a:avLst/>
          </a:prstGeom>
          <a:noFill/>
          <a:ln cap="flat" cmpd="sng" w="38100">
            <a:solidFill>
              <a:srgbClr val="FFFFFF"/>
            </a:solidFill>
            <a:prstDash val="solid"/>
            <a:round/>
            <a:headEnd len="sm" w="sm" type="none"/>
            <a:tailEnd len="sm" w="sm" type="none"/>
          </a:ln>
        </p:spPr>
      </p:cxnSp>
      <p:cxnSp>
        <p:nvCxnSpPr>
          <p:cNvPr id="224" name="Google Shape;224;p11"/>
          <p:cNvCxnSpPr/>
          <p:nvPr/>
        </p:nvCxnSpPr>
        <p:spPr>
          <a:xfrm>
            <a:off x="13974915" y="4953601"/>
            <a:ext cx="2860156" cy="0"/>
          </a:xfrm>
          <a:prstGeom prst="straightConnector1">
            <a:avLst/>
          </a:prstGeom>
          <a:noFill/>
          <a:ln cap="flat" cmpd="sng" w="38100">
            <a:solidFill>
              <a:srgbClr val="FFFFFF"/>
            </a:solidFill>
            <a:prstDash val="solid"/>
            <a:round/>
            <a:headEnd len="sm" w="sm" type="none"/>
            <a:tailEnd len="sm" w="sm" type="none"/>
          </a:ln>
        </p:spPr>
      </p:cxnSp>
      <p:cxnSp>
        <p:nvCxnSpPr>
          <p:cNvPr id="225" name="Google Shape;225;p11"/>
          <p:cNvCxnSpPr/>
          <p:nvPr/>
        </p:nvCxnSpPr>
        <p:spPr>
          <a:xfrm>
            <a:off x="5627535" y="5834980"/>
            <a:ext cx="2860156" cy="0"/>
          </a:xfrm>
          <a:prstGeom prst="straightConnector1">
            <a:avLst/>
          </a:prstGeom>
          <a:noFill/>
          <a:ln cap="flat" cmpd="sng" w="38100">
            <a:solidFill>
              <a:srgbClr val="FFFFFF"/>
            </a:solidFill>
            <a:prstDash val="solid"/>
            <a:round/>
            <a:headEnd len="sm" w="sm" type="none"/>
            <a:tailEnd len="sm" w="sm" type="none"/>
          </a:ln>
        </p:spPr>
      </p:cxnSp>
      <p:cxnSp>
        <p:nvCxnSpPr>
          <p:cNvPr id="226" name="Google Shape;226;p11"/>
          <p:cNvCxnSpPr/>
          <p:nvPr/>
        </p:nvCxnSpPr>
        <p:spPr>
          <a:xfrm>
            <a:off x="9800309" y="5834980"/>
            <a:ext cx="2860156" cy="0"/>
          </a:xfrm>
          <a:prstGeom prst="straightConnector1">
            <a:avLst/>
          </a:prstGeom>
          <a:noFill/>
          <a:ln cap="flat" cmpd="sng" w="38100">
            <a:solidFill>
              <a:srgbClr val="FFFFFF"/>
            </a:solidFill>
            <a:prstDash val="solid"/>
            <a:round/>
            <a:headEnd len="sm" w="sm" type="none"/>
            <a:tailEnd len="sm" w="sm" type="none"/>
          </a:ln>
        </p:spPr>
      </p:cxnSp>
      <p:cxnSp>
        <p:nvCxnSpPr>
          <p:cNvPr id="227" name="Google Shape;227;p11"/>
          <p:cNvCxnSpPr/>
          <p:nvPr/>
        </p:nvCxnSpPr>
        <p:spPr>
          <a:xfrm>
            <a:off x="13974915" y="5834980"/>
            <a:ext cx="2860156" cy="0"/>
          </a:xfrm>
          <a:prstGeom prst="straightConnector1">
            <a:avLst/>
          </a:prstGeom>
          <a:noFill/>
          <a:ln cap="flat" cmpd="sng" w="38100">
            <a:solidFill>
              <a:srgbClr val="FFFFFF"/>
            </a:solidFill>
            <a:prstDash val="solid"/>
            <a:round/>
            <a:headEnd len="sm" w="sm" type="none"/>
            <a:tailEnd len="sm" w="sm" type="none"/>
          </a:ln>
        </p:spPr>
      </p:cxnSp>
      <p:sp>
        <p:nvSpPr>
          <p:cNvPr id="228" name="Google Shape;228;p11"/>
          <p:cNvSpPr txBox="1"/>
          <p:nvPr/>
        </p:nvSpPr>
        <p:spPr>
          <a:xfrm>
            <a:off x="1467416" y="626248"/>
            <a:ext cx="15353100" cy="17691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1494" u="none" cap="none" strike="noStrike">
                <a:solidFill>
                  <a:srgbClr val="FFFFFF"/>
                </a:solidFill>
                <a:latin typeface="Bebas Neue"/>
                <a:ea typeface="Bebas Neue"/>
                <a:cs typeface="Bebas Neue"/>
                <a:sym typeface="Bebas Neue"/>
              </a:rPr>
              <a:t>Quarterly Sales Figures</a:t>
            </a:r>
            <a:endParaRPr/>
          </a:p>
        </p:txBody>
      </p:sp>
      <p:grpSp>
        <p:nvGrpSpPr>
          <p:cNvPr id="229" name="Google Shape;229;p11"/>
          <p:cNvGrpSpPr/>
          <p:nvPr/>
        </p:nvGrpSpPr>
        <p:grpSpPr>
          <a:xfrm>
            <a:off x="1454761" y="2872732"/>
            <a:ext cx="2860156" cy="1863001"/>
            <a:chOff x="0" y="-238125"/>
            <a:chExt cx="3813541" cy="2484000"/>
          </a:xfrm>
        </p:grpSpPr>
        <p:grpSp>
          <p:nvGrpSpPr>
            <p:cNvPr id="230" name="Google Shape;230;p11"/>
            <p:cNvGrpSpPr/>
            <p:nvPr/>
          </p:nvGrpSpPr>
          <p:grpSpPr>
            <a:xfrm>
              <a:off x="0" y="-158923"/>
              <a:ext cx="3813541" cy="2250281"/>
              <a:chOff x="0" y="-38100"/>
              <a:chExt cx="753292" cy="444500"/>
            </a:xfrm>
          </p:grpSpPr>
          <p:sp>
            <p:nvSpPr>
              <p:cNvPr id="231" name="Google Shape;231;p11"/>
              <p:cNvSpPr/>
              <p:nvPr/>
            </p:nvSpPr>
            <p:spPr>
              <a:xfrm>
                <a:off x="0" y="0"/>
                <a:ext cx="753292" cy="406400"/>
              </a:xfrm>
              <a:custGeom>
                <a:rect b="b" l="l" r="r" t="t"/>
                <a:pathLst>
                  <a:path extrusionOk="0" h="406400" w="753292">
                    <a:moveTo>
                      <a:pt x="0" y="0"/>
                    </a:moveTo>
                    <a:lnTo>
                      <a:pt x="753292" y="0"/>
                    </a:lnTo>
                    <a:lnTo>
                      <a:pt x="753292" y="406400"/>
                    </a:lnTo>
                    <a:lnTo>
                      <a:pt x="0" y="406400"/>
                    </a:lnTo>
                    <a:close/>
                  </a:path>
                </a:pathLst>
              </a:custGeom>
              <a:solidFill>
                <a:srgbClr val="1E9DE5"/>
              </a:solidFill>
              <a:ln>
                <a:noFill/>
              </a:ln>
            </p:spPr>
          </p:sp>
          <p:sp>
            <p:nvSpPr>
              <p:cNvPr id="232" name="Google Shape;232;p11"/>
              <p:cNvSpPr txBox="1"/>
              <p:nvPr/>
            </p:nvSpPr>
            <p:spPr>
              <a:xfrm>
                <a:off x="0" y="-38100"/>
                <a:ext cx="753292"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3" name="Google Shape;233;p11"/>
            <p:cNvSpPr txBox="1"/>
            <p:nvPr/>
          </p:nvSpPr>
          <p:spPr>
            <a:xfrm>
              <a:off x="787227" y="-238125"/>
              <a:ext cx="2239200" cy="2484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2104" u="none" cap="none" strike="noStrike">
                  <a:solidFill>
                    <a:srgbClr val="3F3F3F"/>
                  </a:solidFill>
                  <a:latin typeface="Bebas Neue"/>
                  <a:ea typeface="Bebas Neue"/>
                  <a:cs typeface="Bebas Neue"/>
                  <a:sym typeface="Bebas Neue"/>
                </a:rPr>
                <a:t>Q1</a:t>
              </a:r>
              <a:endParaRPr/>
            </a:p>
          </p:txBody>
        </p:sp>
      </p:grpSp>
      <p:sp>
        <p:nvSpPr>
          <p:cNvPr id="234" name="Google Shape;234;p11"/>
          <p:cNvSpPr txBox="1"/>
          <p:nvPr/>
        </p:nvSpPr>
        <p:spPr>
          <a:xfrm>
            <a:off x="1095339" y="5052283"/>
            <a:ext cx="3579000" cy="661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300" u="none" cap="none" strike="noStrike">
                <a:solidFill>
                  <a:srgbClr val="FFFFFF"/>
                </a:solidFill>
                <a:latin typeface="Bebas Neue"/>
                <a:ea typeface="Bebas Neue"/>
                <a:cs typeface="Bebas Neue"/>
                <a:sym typeface="Bebas Neue"/>
              </a:rPr>
              <a:t>$500,000</a:t>
            </a:r>
            <a:endParaRPr/>
          </a:p>
        </p:txBody>
      </p:sp>
      <p:grpSp>
        <p:nvGrpSpPr>
          <p:cNvPr id="235" name="Google Shape;235;p11"/>
          <p:cNvGrpSpPr/>
          <p:nvPr/>
        </p:nvGrpSpPr>
        <p:grpSpPr>
          <a:xfrm>
            <a:off x="5627535" y="2872732"/>
            <a:ext cx="2860156" cy="1863001"/>
            <a:chOff x="0" y="-238125"/>
            <a:chExt cx="3813541" cy="2484000"/>
          </a:xfrm>
        </p:grpSpPr>
        <p:grpSp>
          <p:nvGrpSpPr>
            <p:cNvPr id="236" name="Google Shape;236;p11"/>
            <p:cNvGrpSpPr/>
            <p:nvPr/>
          </p:nvGrpSpPr>
          <p:grpSpPr>
            <a:xfrm>
              <a:off x="0" y="-158923"/>
              <a:ext cx="3813541" cy="2250281"/>
              <a:chOff x="0" y="-38100"/>
              <a:chExt cx="753292" cy="444500"/>
            </a:xfrm>
          </p:grpSpPr>
          <p:sp>
            <p:nvSpPr>
              <p:cNvPr id="237" name="Google Shape;237;p11"/>
              <p:cNvSpPr/>
              <p:nvPr/>
            </p:nvSpPr>
            <p:spPr>
              <a:xfrm>
                <a:off x="0" y="0"/>
                <a:ext cx="753292" cy="406400"/>
              </a:xfrm>
              <a:custGeom>
                <a:rect b="b" l="l" r="r" t="t"/>
                <a:pathLst>
                  <a:path extrusionOk="0" h="406400" w="753292">
                    <a:moveTo>
                      <a:pt x="0" y="0"/>
                    </a:moveTo>
                    <a:lnTo>
                      <a:pt x="753292" y="0"/>
                    </a:lnTo>
                    <a:lnTo>
                      <a:pt x="753292" y="406400"/>
                    </a:lnTo>
                    <a:lnTo>
                      <a:pt x="0" y="406400"/>
                    </a:lnTo>
                    <a:close/>
                  </a:path>
                </a:pathLst>
              </a:custGeom>
              <a:solidFill>
                <a:srgbClr val="1E9DE5"/>
              </a:solidFill>
              <a:ln>
                <a:noFill/>
              </a:ln>
            </p:spPr>
          </p:sp>
          <p:sp>
            <p:nvSpPr>
              <p:cNvPr id="238" name="Google Shape;238;p11"/>
              <p:cNvSpPr txBox="1"/>
              <p:nvPr/>
            </p:nvSpPr>
            <p:spPr>
              <a:xfrm>
                <a:off x="0" y="-38100"/>
                <a:ext cx="753292"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9" name="Google Shape;239;p11"/>
            <p:cNvSpPr txBox="1"/>
            <p:nvPr/>
          </p:nvSpPr>
          <p:spPr>
            <a:xfrm>
              <a:off x="787227" y="-238125"/>
              <a:ext cx="2239200" cy="2484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2104" u="none" cap="none" strike="noStrike">
                  <a:solidFill>
                    <a:srgbClr val="3F3F3F"/>
                  </a:solidFill>
                  <a:latin typeface="Bebas Neue"/>
                  <a:ea typeface="Bebas Neue"/>
                  <a:cs typeface="Bebas Neue"/>
                  <a:sym typeface="Bebas Neue"/>
                </a:rPr>
                <a:t>Q2</a:t>
              </a:r>
              <a:endParaRPr/>
            </a:p>
          </p:txBody>
        </p:sp>
      </p:grpSp>
      <p:grpSp>
        <p:nvGrpSpPr>
          <p:cNvPr id="240" name="Google Shape;240;p11"/>
          <p:cNvGrpSpPr/>
          <p:nvPr/>
        </p:nvGrpSpPr>
        <p:grpSpPr>
          <a:xfrm>
            <a:off x="9800309" y="2872732"/>
            <a:ext cx="2860156" cy="1863001"/>
            <a:chOff x="0" y="-238125"/>
            <a:chExt cx="3813541" cy="2484000"/>
          </a:xfrm>
        </p:grpSpPr>
        <p:grpSp>
          <p:nvGrpSpPr>
            <p:cNvPr id="241" name="Google Shape;241;p11"/>
            <p:cNvGrpSpPr/>
            <p:nvPr/>
          </p:nvGrpSpPr>
          <p:grpSpPr>
            <a:xfrm>
              <a:off x="0" y="-158923"/>
              <a:ext cx="3813541" cy="2250281"/>
              <a:chOff x="0" y="-38100"/>
              <a:chExt cx="753292" cy="444500"/>
            </a:xfrm>
          </p:grpSpPr>
          <p:sp>
            <p:nvSpPr>
              <p:cNvPr id="242" name="Google Shape;242;p11"/>
              <p:cNvSpPr/>
              <p:nvPr/>
            </p:nvSpPr>
            <p:spPr>
              <a:xfrm>
                <a:off x="0" y="0"/>
                <a:ext cx="753292" cy="406400"/>
              </a:xfrm>
              <a:custGeom>
                <a:rect b="b" l="l" r="r" t="t"/>
                <a:pathLst>
                  <a:path extrusionOk="0" h="406400" w="753292">
                    <a:moveTo>
                      <a:pt x="0" y="0"/>
                    </a:moveTo>
                    <a:lnTo>
                      <a:pt x="753292" y="0"/>
                    </a:lnTo>
                    <a:lnTo>
                      <a:pt x="753292" y="406400"/>
                    </a:lnTo>
                    <a:lnTo>
                      <a:pt x="0" y="406400"/>
                    </a:lnTo>
                    <a:close/>
                  </a:path>
                </a:pathLst>
              </a:custGeom>
              <a:solidFill>
                <a:srgbClr val="1E9DE5"/>
              </a:solidFill>
              <a:ln>
                <a:noFill/>
              </a:ln>
            </p:spPr>
          </p:sp>
          <p:sp>
            <p:nvSpPr>
              <p:cNvPr id="243" name="Google Shape;243;p11"/>
              <p:cNvSpPr txBox="1"/>
              <p:nvPr/>
            </p:nvSpPr>
            <p:spPr>
              <a:xfrm>
                <a:off x="0" y="-38100"/>
                <a:ext cx="753292"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4" name="Google Shape;244;p11"/>
            <p:cNvSpPr txBox="1"/>
            <p:nvPr/>
          </p:nvSpPr>
          <p:spPr>
            <a:xfrm>
              <a:off x="787227" y="-238125"/>
              <a:ext cx="2239200" cy="2484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2104" u="none" cap="none" strike="noStrike">
                  <a:solidFill>
                    <a:srgbClr val="3F3F3F"/>
                  </a:solidFill>
                  <a:latin typeface="Bebas Neue"/>
                  <a:ea typeface="Bebas Neue"/>
                  <a:cs typeface="Bebas Neue"/>
                  <a:sym typeface="Bebas Neue"/>
                </a:rPr>
                <a:t>Q3</a:t>
              </a:r>
              <a:endParaRPr/>
            </a:p>
          </p:txBody>
        </p:sp>
      </p:grpSp>
      <p:grpSp>
        <p:nvGrpSpPr>
          <p:cNvPr id="245" name="Google Shape;245;p11"/>
          <p:cNvGrpSpPr/>
          <p:nvPr/>
        </p:nvGrpSpPr>
        <p:grpSpPr>
          <a:xfrm>
            <a:off x="13973083" y="2872732"/>
            <a:ext cx="2860156" cy="1863001"/>
            <a:chOff x="0" y="-238125"/>
            <a:chExt cx="3813541" cy="2484000"/>
          </a:xfrm>
        </p:grpSpPr>
        <p:grpSp>
          <p:nvGrpSpPr>
            <p:cNvPr id="246" name="Google Shape;246;p11"/>
            <p:cNvGrpSpPr/>
            <p:nvPr/>
          </p:nvGrpSpPr>
          <p:grpSpPr>
            <a:xfrm>
              <a:off x="0" y="-158923"/>
              <a:ext cx="3813541" cy="2250281"/>
              <a:chOff x="0" y="-38100"/>
              <a:chExt cx="753292" cy="444500"/>
            </a:xfrm>
          </p:grpSpPr>
          <p:sp>
            <p:nvSpPr>
              <p:cNvPr id="247" name="Google Shape;247;p11"/>
              <p:cNvSpPr/>
              <p:nvPr/>
            </p:nvSpPr>
            <p:spPr>
              <a:xfrm>
                <a:off x="0" y="0"/>
                <a:ext cx="753292" cy="406400"/>
              </a:xfrm>
              <a:custGeom>
                <a:rect b="b" l="l" r="r" t="t"/>
                <a:pathLst>
                  <a:path extrusionOk="0" h="406400" w="753292">
                    <a:moveTo>
                      <a:pt x="0" y="0"/>
                    </a:moveTo>
                    <a:lnTo>
                      <a:pt x="753292" y="0"/>
                    </a:lnTo>
                    <a:lnTo>
                      <a:pt x="753292" y="406400"/>
                    </a:lnTo>
                    <a:lnTo>
                      <a:pt x="0" y="406400"/>
                    </a:lnTo>
                    <a:close/>
                  </a:path>
                </a:pathLst>
              </a:custGeom>
              <a:solidFill>
                <a:srgbClr val="1E9DE5"/>
              </a:solidFill>
              <a:ln>
                <a:noFill/>
              </a:ln>
            </p:spPr>
          </p:sp>
          <p:sp>
            <p:nvSpPr>
              <p:cNvPr id="248" name="Google Shape;248;p11"/>
              <p:cNvSpPr txBox="1"/>
              <p:nvPr/>
            </p:nvSpPr>
            <p:spPr>
              <a:xfrm>
                <a:off x="0" y="-38100"/>
                <a:ext cx="753292"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9" name="Google Shape;249;p11"/>
            <p:cNvSpPr txBox="1"/>
            <p:nvPr/>
          </p:nvSpPr>
          <p:spPr>
            <a:xfrm>
              <a:off x="787227" y="-238125"/>
              <a:ext cx="2239200" cy="24840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2104" u="none" cap="none" strike="noStrike">
                  <a:solidFill>
                    <a:srgbClr val="3F3F3F"/>
                  </a:solidFill>
                  <a:latin typeface="Bebas Neue"/>
                  <a:ea typeface="Bebas Neue"/>
                  <a:cs typeface="Bebas Neue"/>
                  <a:sym typeface="Bebas Neue"/>
                </a:rPr>
                <a:t>q4</a:t>
              </a:r>
              <a:endParaRPr/>
            </a:p>
          </p:txBody>
        </p:sp>
      </p:grpSp>
      <p:sp>
        <p:nvSpPr>
          <p:cNvPr id="250" name="Google Shape;250;p11"/>
          <p:cNvSpPr txBox="1"/>
          <p:nvPr/>
        </p:nvSpPr>
        <p:spPr>
          <a:xfrm>
            <a:off x="10390730" y="5052283"/>
            <a:ext cx="1679400" cy="661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300" u="none" cap="none" strike="noStrike">
                <a:solidFill>
                  <a:srgbClr val="FFFFFF"/>
                </a:solidFill>
                <a:latin typeface="Bebas Neue"/>
                <a:ea typeface="Bebas Neue"/>
                <a:cs typeface="Bebas Neue"/>
                <a:sym typeface="Bebas Neue"/>
              </a:rPr>
              <a:t>$550,000</a:t>
            </a:r>
            <a:endParaRPr/>
          </a:p>
        </p:txBody>
      </p:sp>
      <p:sp>
        <p:nvSpPr>
          <p:cNvPr id="251" name="Google Shape;251;p11"/>
          <p:cNvSpPr txBox="1"/>
          <p:nvPr/>
        </p:nvSpPr>
        <p:spPr>
          <a:xfrm>
            <a:off x="1575660" y="6761120"/>
            <a:ext cx="2618400" cy="226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252" name="Google Shape;252;p11"/>
          <p:cNvSpPr txBox="1"/>
          <p:nvPr/>
        </p:nvSpPr>
        <p:spPr>
          <a:xfrm>
            <a:off x="9921208" y="6761120"/>
            <a:ext cx="2618400" cy="226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253" name="Google Shape;253;p11"/>
          <p:cNvSpPr txBox="1"/>
          <p:nvPr/>
        </p:nvSpPr>
        <p:spPr>
          <a:xfrm>
            <a:off x="1095339" y="6177880"/>
            <a:ext cx="3579000"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FFFFFF"/>
                </a:solidFill>
                <a:latin typeface="Assistant"/>
                <a:ea typeface="Assistant"/>
                <a:cs typeface="Assistant"/>
                <a:sym typeface="Assistant"/>
              </a:rPr>
              <a:t>Brief description goes here</a:t>
            </a:r>
            <a:endParaRPr/>
          </a:p>
        </p:txBody>
      </p:sp>
      <p:sp>
        <p:nvSpPr>
          <p:cNvPr id="254" name="Google Shape;254;p11"/>
          <p:cNvSpPr txBox="1"/>
          <p:nvPr/>
        </p:nvSpPr>
        <p:spPr>
          <a:xfrm>
            <a:off x="6217956" y="5052283"/>
            <a:ext cx="1679400" cy="661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300" u="none" cap="none" strike="noStrike">
                <a:solidFill>
                  <a:srgbClr val="FFFFFF"/>
                </a:solidFill>
                <a:latin typeface="Bebas Neue"/>
                <a:ea typeface="Bebas Neue"/>
                <a:cs typeface="Bebas Neue"/>
                <a:sym typeface="Bebas Neue"/>
              </a:rPr>
              <a:t>$650,000</a:t>
            </a:r>
            <a:endParaRPr/>
          </a:p>
        </p:txBody>
      </p:sp>
      <p:sp>
        <p:nvSpPr>
          <p:cNvPr id="255" name="Google Shape;255;p11"/>
          <p:cNvSpPr txBox="1"/>
          <p:nvPr/>
        </p:nvSpPr>
        <p:spPr>
          <a:xfrm>
            <a:off x="5748434" y="6761120"/>
            <a:ext cx="2618400" cy="226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256" name="Google Shape;256;p11"/>
          <p:cNvSpPr txBox="1"/>
          <p:nvPr/>
        </p:nvSpPr>
        <p:spPr>
          <a:xfrm>
            <a:off x="5268113" y="6177880"/>
            <a:ext cx="3579000"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FFFFFF"/>
                </a:solidFill>
                <a:latin typeface="Assistant"/>
                <a:ea typeface="Assistant"/>
                <a:cs typeface="Assistant"/>
                <a:sym typeface="Assistant"/>
              </a:rPr>
              <a:t>Brief description goes here</a:t>
            </a:r>
            <a:endParaRPr/>
          </a:p>
        </p:txBody>
      </p:sp>
      <p:sp>
        <p:nvSpPr>
          <p:cNvPr id="257" name="Google Shape;257;p11"/>
          <p:cNvSpPr txBox="1"/>
          <p:nvPr/>
        </p:nvSpPr>
        <p:spPr>
          <a:xfrm>
            <a:off x="9440887" y="6177880"/>
            <a:ext cx="3579000"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FFFFFF"/>
                </a:solidFill>
                <a:latin typeface="Assistant"/>
                <a:ea typeface="Assistant"/>
                <a:cs typeface="Assistant"/>
                <a:sym typeface="Assistant"/>
              </a:rPr>
              <a:t>Brief description goes here</a:t>
            </a:r>
            <a:endParaRPr/>
          </a:p>
        </p:txBody>
      </p:sp>
      <p:sp>
        <p:nvSpPr>
          <p:cNvPr id="258" name="Google Shape;258;p11"/>
          <p:cNvSpPr txBox="1"/>
          <p:nvPr/>
        </p:nvSpPr>
        <p:spPr>
          <a:xfrm>
            <a:off x="14563503" y="5052283"/>
            <a:ext cx="1679400" cy="661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300" u="none" cap="none" strike="noStrike">
                <a:solidFill>
                  <a:srgbClr val="FFFFFF"/>
                </a:solidFill>
                <a:latin typeface="Bebas Neue"/>
                <a:ea typeface="Bebas Neue"/>
                <a:cs typeface="Bebas Neue"/>
                <a:sym typeface="Bebas Neue"/>
              </a:rPr>
              <a:t>$700,000</a:t>
            </a:r>
            <a:endParaRPr/>
          </a:p>
        </p:txBody>
      </p:sp>
      <p:sp>
        <p:nvSpPr>
          <p:cNvPr id="259" name="Google Shape;259;p11"/>
          <p:cNvSpPr txBox="1"/>
          <p:nvPr/>
        </p:nvSpPr>
        <p:spPr>
          <a:xfrm>
            <a:off x="14093982" y="6761120"/>
            <a:ext cx="2618400" cy="226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260" name="Google Shape;260;p11"/>
          <p:cNvSpPr txBox="1"/>
          <p:nvPr/>
        </p:nvSpPr>
        <p:spPr>
          <a:xfrm>
            <a:off x="13613661" y="6177880"/>
            <a:ext cx="3579000" cy="3562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FFFFFF"/>
                </a:solidFill>
                <a:latin typeface="Assistant"/>
                <a:ea typeface="Assistant"/>
                <a:cs typeface="Assistant"/>
                <a:sym typeface="Assistant"/>
              </a:rPr>
              <a:t>Brief description goes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264" name="Shape 264"/>
        <p:cNvGrpSpPr/>
        <p:nvPr/>
      </p:nvGrpSpPr>
      <p:grpSpPr>
        <a:xfrm>
          <a:off x="0" y="0"/>
          <a:ext cx="0" cy="0"/>
          <a:chOff x="0" y="0"/>
          <a:chExt cx="0" cy="0"/>
        </a:xfrm>
      </p:grpSpPr>
      <p:pic>
        <p:nvPicPr>
          <p:cNvPr id="265" name="Google Shape;265;p12"/>
          <p:cNvPicPr preferRelativeResize="0"/>
          <p:nvPr/>
        </p:nvPicPr>
        <p:blipFill rotWithShape="1">
          <a:blip r:embed="rId3">
            <a:alphaModFix/>
          </a:blip>
          <a:srcRect b="9315" l="0" r="14993" t="24165"/>
          <a:stretch/>
        </p:blipFill>
        <p:spPr>
          <a:xfrm flipH="1">
            <a:off x="0" y="371780"/>
            <a:ext cx="18288000" cy="9543441"/>
          </a:xfrm>
          <a:prstGeom prst="rect">
            <a:avLst/>
          </a:prstGeom>
          <a:noFill/>
          <a:ln>
            <a:noFill/>
          </a:ln>
        </p:spPr>
      </p:pic>
      <p:pic>
        <p:nvPicPr>
          <p:cNvPr id="266" name="Google Shape;266;p12"/>
          <p:cNvPicPr preferRelativeResize="0"/>
          <p:nvPr/>
        </p:nvPicPr>
        <p:blipFill rotWithShape="1">
          <a:blip r:embed="rId4">
            <a:alphaModFix/>
          </a:blip>
          <a:srcRect b="0" l="0" r="26637" t="0"/>
          <a:stretch/>
        </p:blipFill>
        <p:spPr>
          <a:xfrm>
            <a:off x="12569748" y="371775"/>
            <a:ext cx="5718248" cy="9543450"/>
          </a:xfrm>
          <a:prstGeom prst="rect">
            <a:avLst/>
          </a:prstGeom>
          <a:noFill/>
          <a:ln>
            <a:noFill/>
          </a:ln>
        </p:spPr>
      </p:pic>
      <p:cxnSp>
        <p:nvCxnSpPr>
          <p:cNvPr id="267" name="Google Shape;267;p12"/>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268" name="Google Shape;268;p12"/>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sp>
        <p:nvSpPr>
          <p:cNvPr id="269" name="Google Shape;269;p12"/>
          <p:cNvSpPr txBox="1"/>
          <p:nvPr/>
        </p:nvSpPr>
        <p:spPr>
          <a:xfrm>
            <a:off x="7064374" y="3480947"/>
            <a:ext cx="10385400" cy="5837700"/>
          </a:xfrm>
          <a:prstGeom prst="rect">
            <a:avLst/>
          </a:prstGeom>
          <a:noFill/>
          <a:ln>
            <a:noFill/>
          </a:ln>
        </p:spPr>
        <p:txBody>
          <a:bodyPr anchorCtr="0" anchor="t" bIns="0" lIns="0" spcFirstLastPara="1" rIns="0" wrap="square" tIns="0">
            <a:spAutoFit/>
          </a:bodyPr>
          <a:lstStyle/>
          <a:p>
            <a:pPr indent="0" lvl="0" marL="0" marR="0" rtl="0" algn="r">
              <a:lnSpc>
                <a:spcPct val="140010"/>
              </a:lnSpc>
              <a:spcBef>
                <a:spcPts val="0"/>
              </a:spcBef>
              <a:spcAft>
                <a:spcPts val="0"/>
              </a:spcAft>
              <a:buNone/>
            </a:pPr>
            <a:r>
              <a:rPr i="0" lang="en-US" sz="7293" u="none" cap="none" strike="noStrike">
                <a:solidFill>
                  <a:srgbClr val="FFFFFF"/>
                </a:solidFill>
                <a:latin typeface="Bebas Neue"/>
                <a:ea typeface="Bebas Neue"/>
                <a:cs typeface="Bebas Neue"/>
                <a:sym typeface="Bebas Neue"/>
              </a:rPr>
              <a:t>Lorem ipsum dolor sit amet, consectetur adipiscing elit, sed do eiusmod tempor incididunt ut labore et dolore magna aliqua.</a:t>
            </a:r>
            <a:endParaRPr/>
          </a:p>
        </p:txBody>
      </p:sp>
      <p:sp>
        <p:nvSpPr>
          <p:cNvPr id="270" name="Google Shape;270;p12"/>
          <p:cNvSpPr txBox="1"/>
          <p:nvPr/>
        </p:nvSpPr>
        <p:spPr>
          <a:xfrm>
            <a:off x="13466562" y="8806815"/>
            <a:ext cx="3983238" cy="412750"/>
          </a:xfrm>
          <a:prstGeom prst="rect">
            <a:avLst/>
          </a:prstGeom>
          <a:noFill/>
          <a:ln>
            <a:noFill/>
          </a:ln>
        </p:spPr>
        <p:txBody>
          <a:bodyPr anchorCtr="0" anchor="t" bIns="0" lIns="0" spcFirstLastPara="1" rIns="0" wrap="square" tIns="0">
            <a:spAutoFit/>
          </a:bodyPr>
          <a:lstStyle/>
          <a:p>
            <a:pPr indent="0" lvl="0" marL="0" marR="0" rtl="0" algn="r">
              <a:lnSpc>
                <a:spcPct val="140016"/>
              </a:lnSpc>
              <a:spcBef>
                <a:spcPts val="0"/>
              </a:spcBef>
              <a:spcAft>
                <a:spcPts val="0"/>
              </a:spcAft>
              <a:buNone/>
            </a:pPr>
            <a:r>
              <a:rPr b="0" i="0" lang="en-US" sz="2499" u="none" cap="none" strike="noStrike">
                <a:solidFill>
                  <a:srgbClr val="FFFFFF"/>
                </a:solidFill>
                <a:latin typeface="Assistant"/>
                <a:ea typeface="Assistant"/>
                <a:cs typeface="Assistant"/>
                <a:sym typeface="Assistant"/>
              </a:rPr>
              <a:t>John Doe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274" name="Shape 274"/>
        <p:cNvGrpSpPr/>
        <p:nvPr/>
      </p:nvGrpSpPr>
      <p:grpSpPr>
        <a:xfrm>
          <a:off x="0" y="0"/>
          <a:ext cx="0" cy="0"/>
          <a:chOff x="0" y="0"/>
          <a:chExt cx="0" cy="0"/>
        </a:xfrm>
      </p:grpSpPr>
      <p:grpSp>
        <p:nvGrpSpPr>
          <p:cNvPr id="275" name="Google Shape;275;p13"/>
          <p:cNvGrpSpPr/>
          <p:nvPr/>
        </p:nvGrpSpPr>
        <p:grpSpPr>
          <a:xfrm>
            <a:off x="4805813" y="3140846"/>
            <a:ext cx="2308817" cy="789388"/>
            <a:chOff x="0" y="-38100"/>
            <a:chExt cx="1300083" cy="444500"/>
          </a:xfrm>
        </p:grpSpPr>
        <p:sp>
          <p:nvSpPr>
            <p:cNvPr id="276" name="Google Shape;276;p13"/>
            <p:cNvSpPr/>
            <p:nvPr/>
          </p:nvSpPr>
          <p:spPr>
            <a:xfrm>
              <a:off x="0" y="0"/>
              <a:ext cx="1300083" cy="406400"/>
            </a:xfrm>
            <a:custGeom>
              <a:rect b="b" l="l" r="r" t="t"/>
              <a:pathLst>
                <a:path extrusionOk="0" h="406400" w="1300083">
                  <a:moveTo>
                    <a:pt x="1096883" y="0"/>
                  </a:moveTo>
                  <a:cubicBezTo>
                    <a:pt x="1209108" y="0"/>
                    <a:pt x="1300083" y="90976"/>
                    <a:pt x="1300083" y="203200"/>
                  </a:cubicBezTo>
                  <a:cubicBezTo>
                    <a:pt x="1300083" y="315424"/>
                    <a:pt x="1209108" y="406400"/>
                    <a:pt x="1096883"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txBox="1"/>
            <p:nvPr/>
          </p:nvSpPr>
          <p:spPr>
            <a:xfrm>
              <a:off x="0" y="-38100"/>
              <a:ext cx="1300083"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p13"/>
          <p:cNvGrpSpPr/>
          <p:nvPr/>
        </p:nvGrpSpPr>
        <p:grpSpPr>
          <a:xfrm>
            <a:off x="7957694" y="3140846"/>
            <a:ext cx="2308817" cy="789388"/>
            <a:chOff x="0" y="-38100"/>
            <a:chExt cx="1300083" cy="444500"/>
          </a:xfrm>
        </p:grpSpPr>
        <p:sp>
          <p:nvSpPr>
            <p:cNvPr id="279" name="Google Shape;279;p13"/>
            <p:cNvSpPr/>
            <p:nvPr/>
          </p:nvSpPr>
          <p:spPr>
            <a:xfrm>
              <a:off x="0" y="0"/>
              <a:ext cx="1300083" cy="406400"/>
            </a:xfrm>
            <a:custGeom>
              <a:rect b="b" l="l" r="r" t="t"/>
              <a:pathLst>
                <a:path extrusionOk="0" h="406400" w="1300083">
                  <a:moveTo>
                    <a:pt x="1096883" y="0"/>
                  </a:moveTo>
                  <a:cubicBezTo>
                    <a:pt x="1209108" y="0"/>
                    <a:pt x="1300083" y="90976"/>
                    <a:pt x="1300083" y="203200"/>
                  </a:cubicBezTo>
                  <a:cubicBezTo>
                    <a:pt x="1300083" y="315424"/>
                    <a:pt x="1209108" y="406400"/>
                    <a:pt x="1096883"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txBox="1"/>
            <p:nvPr/>
          </p:nvSpPr>
          <p:spPr>
            <a:xfrm>
              <a:off x="0" y="-38100"/>
              <a:ext cx="1300083"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13"/>
          <p:cNvGrpSpPr/>
          <p:nvPr/>
        </p:nvGrpSpPr>
        <p:grpSpPr>
          <a:xfrm>
            <a:off x="11109574" y="3140846"/>
            <a:ext cx="2308817" cy="789388"/>
            <a:chOff x="0" y="-38100"/>
            <a:chExt cx="1300083" cy="444500"/>
          </a:xfrm>
        </p:grpSpPr>
        <p:sp>
          <p:nvSpPr>
            <p:cNvPr id="282" name="Google Shape;282;p13"/>
            <p:cNvSpPr/>
            <p:nvPr/>
          </p:nvSpPr>
          <p:spPr>
            <a:xfrm>
              <a:off x="0" y="0"/>
              <a:ext cx="1300083" cy="406400"/>
            </a:xfrm>
            <a:custGeom>
              <a:rect b="b" l="l" r="r" t="t"/>
              <a:pathLst>
                <a:path extrusionOk="0" h="406400" w="1300083">
                  <a:moveTo>
                    <a:pt x="1096883" y="0"/>
                  </a:moveTo>
                  <a:cubicBezTo>
                    <a:pt x="1209108" y="0"/>
                    <a:pt x="1300083" y="90976"/>
                    <a:pt x="1300083" y="203200"/>
                  </a:cubicBezTo>
                  <a:cubicBezTo>
                    <a:pt x="1300083" y="315424"/>
                    <a:pt x="1209108" y="406400"/>
                    <a:pt x="1096883"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txBox="1"/>
            <p:nvPr/>
          </p:nvSpPr>
          <p:spPr>
            <a:xfrm>
              <a:off x="0" y="-38100"/>
              <a:ext cx="1300083"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13"/>
          <p:cNvGrpSpPr/>
          <p:nvPr/>
        </p:nvGrpSpPr>
        <p:grpSpPr>
          <a:xfrm>
            <a:off x="14261455" y="3140846"/>
            <a:ext cx="2308817" cy="789388"/>
            <a:chOff x="0" y="-38100"/>
            <a:chExt cx="1300083" cy="444500"/>
          </a:xfrm>
        </p:grpSpPr>
        <p:sp>
          <p:nvSpPr>
            <p:cNvPr id="285" name="Google Shape;285;p13"/>
            <p:cNvSpPr/>
            <p:nvPr/>
          </p:nvSpPr>
          <p:spPr>
            <a:xfrm>
              <a:off x="0" y="0"/>
              <a:ext cx="1300083" cy="406400"/>
            </a:xfrm>
            <a:custGeom>
              <a:rect b="b" l="l" r="r" t="t"/>
              <a:pathLst>
                <a:path extrusionOk="0" h="406400" w="1300083">
                  <a:moveTo>
                    <a:pt x="1096883" y="0"/>
                  </a:moveTo>
                  <a:cubicBezTo>
                    <a:pt x="1209108" y="0"/>
                    <a:pt x="1300083" y="90976"/>
                    <a:pt x="1300083" y="203200"/>
                  </a:cubicBezTo>
                  <a:cubicBezTo>
                    <a:pt x="1300083" y="315424"/>
                    <a:pt x="1209108" y="406400"/>
                    <a:pt x="1096883"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txBox="1"/>
            <p:nvPr/>
          </p:nvSpPr>
          <p:spPr>
            <a:xfrm>
              <a:off x="0" y="-38100"/>
              <a:ext cx="1300083"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87" name="Google Shape;287;p13"/>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288" name="Google Shape;288;p13"/>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graphicFrame>
        <p:nvGraphicFramePr>
          <p:cNvPr id="289" name="Google Shape;289;p13"/>
          <p:cNvGraphicFramePr/>
          <p:nvPr/>
        </p:nvGraphicFramePr>
        <p:xfrm>
          <a:off x="1226003" y="2965254"/>
          <a:ext cx="3000000" cy="3000000"/>
        </p:xfrm>
        <a:graphic>
          <a:graphicData uri="http://schemas.openxmlformats.org/drawingml/2006/table">
            <a:tbl>
              <a:tblPr>
                <a:noFill/>
                <a:tableStyleId>{E377C5F0-A041-4DE7-A832-327625B4912D}</a:tableStyleId>
              </a:tblPr>
              <a:tblGrid>
                <a:gridCol w="3167200"/>
                <a:gridCol w="3167200"/>
                <a:gridCol w="3167200"/>
                <a:gridCol w="3167200"/>
                <a:gridCol w="3167200"/>
              </a:tblGrid>
              <a:tr h="1175275">
                <a:tc>
                  <a:txBody>
                    <a:bodyPr/>
                    <a:lstStyle/>
                    <a:p>
                      <a:pPr indent="0" lvl="0" marL="0" marR="0" rtl="0" algn="ctr">
                        <a:lnSpc>
                          <a:spcPct val="140012"/>
                        </a:lnSpc>
                        <a:spcBef>
                          <a:spcPts val="0"/>
                        </a:spcBef>
                        <a:spcAft>
                          <a:spcPts val="0"/>
                        </a:spcAft>
                        <a:buNone/>
                      </a:pPr>
                      <a:r>
                        <a:rPr lang="en-US" sz="3299" u="none" cap="none" strike="noStrike">
                          <a:solidFill>
                            <a:srgbClr val="FFFFFF"/>
                          </a:solidFill>
                          <a:latin typeface="Bebas Neue"/>
                          <a:ea typeface="Bebas Neue"/>
                          <a:cs typeface="Bebas Neue"/>
                          <a:sym typeface="Bebas Neue"/>
                        </a:rPr>
                        <a:t>Content Strategy</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12"/>
                        </a:lnSpc>
                        <a:spcBef>
                          <a:spcPts val="0"/>
                        </a:spcBef>
                        <a:spcAft>
                          <a:spcPts val="0"/>
                        </a:spcAft>
                        <a:buNone/>
                      </a:pPr>
                      <a:r>
                        <a:rPr lang="en-US" sz="3299" u="none" cap="none" strike="noStrike">
                          <a:solidFill>
                            <a:srgbClr val="FFFFFF"/>
                          </a:solidFill>
                          <a:latin typeface="Bebas Neue"/>
                          <a:ea typeface="Bebas Neue"/>
                          <a:cs typeface="Bebas Neue"/>
                          <a:sym typeface="Bebas Neue"/>
                        </a:rPr>
                        <a:t>01</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12"/>
                        </a:lnSpc>
                        <a:spcBef>
                          <a:spcPts val="0"/>
                        </a:spcBef>
                        <a:spcAft>
                          <a:spcPts val="0"/>
                        </a:spcAft>
                        <a:buNone/>
                      </a:pPr>
                      <a:r>
                        <a:rPr lang="en-US" sz="3299" u="none" cap="none" strike="noStrike">
                          <a:solidFill>
                            <a:srgbClr val="FFFFFF"/>
                          </a:solidFill>
                          <a:latin typeface="Bebas Neue"/>
                          <a:ea typeface="Bebas Neue"/>
                          <a:cs typeface="Bebas Neue"/>
                          <a:sym typeface="Bebas Neue"/>
                        </a:rPr>
                        <a:t>02</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12"/>
                        </a:lnSpc>
                        <a:spcBef>
                          <a:spcPts val="0"/>
                        </a:spcBef>
                        <a:spcAft>
                          <a:spcPts val="0"/>
                        </a:spcAft>
                        <a:buNone/>
                      </a:pPr>
                      <a:r>
                        <a:rPr lang="en-US" sz="3299" u="none" cap="none" strike="noStrike">
                          <a:solidFill>
                            <a:srgbClr val="FFFFFF"/>
                          </a:solidFill>
                          <a:latin typeface="Bebas Neue"/>
                          <a:ea typeface="Bebas Neue"/>
                          <a:cs typeface="Bebas Neue"/>
                          <a:sym typeface="Bebas Neue"/>
                        </a:rPr>
                        <a:t>03</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140012"/>
                        </a:lnSpc>
                        <a:spcBef>
                          <a:spcPts val="0"/>
                        </a:spcBef>
                        <a:spcAft>
                          <a:spcPts val="0"/>
                        </a:spcAft>
                        <a:buNone/>
                      </a:pPr>
                      <a:r>
                        <a:rPr lang="en-US" sz="3299" u="none" cap="none" strike="noStrike">
                          <a:solidFill>
                            <a:srgbClr val="FFFFFF"/>
                          </a:solidFill>
                          <a:latin typeface="Bebas Neue"/>
                          <a:ea typeface="Bebas Neue"/>
                          <a:cs typeface="Bebas Neue"/>
                          <a:sym typeface="Bebas Neue"/>
                        </a:rPr>
                        <a:t>04</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solidFill>
                      <a:prstDash val="solid"/>
                      <a:round/>
                      <a:headEnd len="sm" w="sm" type="none"/>
                      <a:tailEnd len="sm" w="sm" type="none"/>
                    </a:lnB>
                  </a:tcPr>
                </a:tc>
              </a:tr>
              <a:tr h="1175275">
                <a:tc>
                  <a:txBody>
                    <a:bodyPr/>
                    <a:lstStyle/>
                    <a:p>
                      <a:pPr indent="0" lvl="0" marL="0" marR="0" rtl="0" algn="ctr">
                        <a:lnSpc>
                          <a:spcPct val="140018"/>
                        </a:lnSpc>
                        <a:spcBef>
                          <a:spcPts val="0"/>
                        </a:spcBef>
                        <a:spcAft>
                          <a:spcPts val="0"/>
                        </a:spcAft>
                        <a:buNone/>
                      </a:pPr>
                      <a:r>
                        <a:rPr b="1" lang="en-US" sz="2199" u="none" cap="none" strike="noStrike">
                          <a:solidFill>
                            <a:srgbClr val="FFFFFF"/>
                          </a:solidFill>
                          <a:latin typeface="Assistant"/>
                          <a:ea typeface="Assistant"/>
                          <a:cs typeface="Assistant"/>
                          <a:sym typeface="Assistant"/>
                        </a:rPr>
                        <a:t>Marketing Campaigns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175275">
                <a:tc>
                  <a:txBody>
                    <a:bodyPr/>
                    <a:lstStyle/>
                    <a:p>
                      <a:pPr indent="0" lvl="0" marL="0" marR="0" rtl="0" algn="ctr">
                        <a:lnSpc>
                          <a:spcPct val="140018"/>
                        </a:lnSpc>
                        <a:spcBef>
                          <a:spcPts val="0"/>
                        </a:spcBef>
                        <a:spcAft>
                          <a:spcPts val="0"/>
                        </a:spcAft>
                        <a:buNone/>
                      </a:pPr>
                      <a:r>
                        <a:rPr b="1" lang="en-US" sz="2199" u="none" cap="none" strike="noStrike">
                          <a:solidFill>
                            <a:srgbClr val="FFFFFF"/>
                          </a:solidFill>
                          <a:latin typeface="Assistant"/>
                          <a:ea typeface="Assistant"/>
                          <a:cs typeface="Assistant"/>
                          <a:sym typeface="Assistant"/>
                        </a:rPr>
                        <a:t>Blog Posts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175275">
                <a:tc>
                  <a:txBody>
                    <a:bodyPr/>
                    <a:lstStyle/>
                    <a:p>
                      <a:pPr indent="0" lvl="0" marL="0" marR="0" rtl="0" algn="ctr">
                        <a:lnSpc>
                          <a:spcPct val="140018"/>
                        </a:lnSpc>
                        <a:spcBef>
                          <a:spcPts val="0"/>
                        </a:spcBef>
                        <a:spcAft>
                          <a:spcPts val="0"/>
                        </a:spcAft>
                        <a:buNone/>
                      </a:pPr>
                      <a:r>
                        <a:rPr b="1" lang="en-US" sz="2199" u="none" cap="none" strike="noStrike">
                          <a:solidFill>
                            <a:srgbClr val="FFFFFF"/>
                          </a:solidFill>
                          <a:latin typeface="Assistant"/>
                          <a:ea typeface="Assistant"/>
                          <a:cs typeface="Assistant"/>
                          <a:sym typeface="Assistant"/>
                        </a:rPr>
                        <a:t>Promotions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1175275">
                <a:tc>
                  <a:txBody>
                    <a:bodyPr/>
                    <a:lstStyle/>
                    <a:p>
                      <a:pPr indent="0" lvl="0" marL="0" marR="0" rtl="0" algn="ctr">
                        <a:lnSpc>
                          <a:spcPct val="140018"/>
                        </a:lnSpc>
                        <a:spcBef>
                          <a:spcPts val="0"/>
                        </a:spcBef>
                        <a:spcAft>
                          <a:spcPts val="0"/>
                        </a:spcAft>
                        <a:buNone/>
                      </a:pPr>
                      <a:r>
                        <a:rPr b="1" lang="en-US" sz="2199" u="none" cap="none" strike="noStrike">
                          <a:solidFill>
                            <a:srgbClr val="FFFFFF"/>
                          </a:solidFill>
                          <a:latin typeface="Assistant"/>
                          <a:ea typeface="Assistant"/>
                          <a:cs typeface="Assistant"/>
                          <a:sym typeface="Assistant"/>
                        </a:rPr>
                        <a:t>Events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1727"/>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90" name="Google Shape;290;p13"/>
          <p:cNvSpPr/>
          <p:nvPr/>
        </p:nvSpPr>
        <p:spPr>
          <a:xfrm>
            <a:off x="4805813" y="4575280"/>
            <a:ext cx="4855115" cy="435706"/>
          </a:xfrm>
          <a:custGeom>
            <a:rect b="b" l="l" r="r" t="t"/>
            <a:pathLst>
              <a:path extrusionOk="0" h="114735" w="1278503">
                <a:moveTo>
                  <a:pt x="0" y="0"/>
                </a:moveTo>
                <a:lnTo>
                  <a:pt x="1278503" y="0"/>
                </a:lnTo>
                <a:lnTo>
                  <a:pt x="1278503" y="114735"/>
                </a:lnTo>
                <a:lnTo>
                  <a:pt x="0" y="114735"/>
                </a:lnTo>
                <a:close/>
              </a:path>
            </a:pathLst>
          </a:custGeom>
          <a:gradFill>
            <a:gsLst>
              <a:gs pos="0">
                <a:srgbClr val="1E9DE5"/>
              </a:gs>
              <a:gs pos="100000">
                <a:srgbClr val="209DE5">
                  <a:alpha val="0"/>
                </a:srgbClr>
              </a:gs>
            </a:gsLst>
            <a:lin ang="0" scaled="0"/>
          </a:gradFill>
          <a:ln>
            <a:noFill/>
          </a:ln>
        </p:spPr>
      </p:sp>
      <p:sp>
        <p:nvSpPr>
          <p:cNvPr id="291" name="Google Shape;291;p13"/>
          <p:cNvSpPr txBox="1"/>
          <p:nvPr/>
        </p:nvSpPr>
        <p:spPr>
          <a:xfrm>
            <a:off x="4805813" y="4477053"/>
            <a:ext cx="4854600" cy="579900"/>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none" cap="none" strike="noStrike">
                <a:solidFill>
                  <a:srgbClr val="FFFFFF"/>
                </a:solidFill>
                <a:latin typeface="Assistant"/>
                <a:ea typeface="Assistant"/>
                <a:cs typeface="Assistant"/>
                <a:sym typeface="Assistant"/>
              </a:rPr>
              <a:t>Add Text here</a:t>
            </a:r>
            <a:endParaRPr/>
          </a:p>
        </p:txBody>
      </p:sp>
      <p:sp>
        <p:nvSpPr>
          <p:cNvPr id="292" name="Google Shape;292;p13"/>
          <p:cNvSpPr/>
          <p:nvPr/>
        </p:nvSpPr>
        <p:spPr>
          <a:xfrm>
            <a:off x="4805813" y="8071813"/>
            <a:ext cx="4855115" cy="435706"/>
          </a:xfrm>
          <a:custGeom>
            <a:rect b="b" l="l" r="r" t="t"/>
            <a:pathLst>
              <a:path extrusionOk="0" h="114735" w="1278503">
                <a:moveTo>
                  <a:pt x="0" y="0"/>
                </a:moveTo>
                <a:lnTo>
                  <a:pt x="1278503" y="0"/>
                </a:lnTo>
                <a:lnTo>
                  <a:pt x="1278503" y="114735"/>
                </a:lnTo>
                <a:lnTo>
                  <a:pt x="0" y="114735"/>
                </a:lnTo>
                <a:close/>
              </a:path>
            </a:pathLst>
          </a:custGeom>
          <a:gradFill>
            <a:gsLst>
              <a:gs pos="0">
                <a:srgbClr val="1E9DE5"/>
              </a:gs>
              <a:gs pos="100000">
                <a:srgbClr val="209DE5">
                  <a:alpha val="0"/>
                </a:srgbClr>
              </a:gs>
            </a:gsLst>
            <a:lin ang="0" scaled="0"/>
          </a:gradFill>
          <a:ln>
            <a:noFill/>
          </a:ln>
        </p:spPr>
      </p:sp>
      <p:sp>
        <p:nvSpPr>
          <p:cNvPr id="293" name="Google Shape;293;p13"/>
          <p:cNvSpPr txBox="1"/>
          <p:nvPr/>
        </p:nvSpPr>
        <p:spPr>
          <a:xfrm>
            <a:off x="4805813" y="7973586"/>
            <a:ext cx="4854300" cy="580200"/>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none" cap="none" strike="noStrike">
                <a:solidFill>
                  <a:srgbClr val="FFFFFF"/>
                </a:solidFill>
                <a:latin typeface="Assistant"/>
                <a:ea typeface="Assistant"/>
                <a:cs typeface="Assistant"/>
                <a:sym typeface="Assistant"/>
              </a:rPr>
              <a:t>Add Text here</a:t>
            </a:r>
            <a:endParaRPr/>
          </a:p>
        </p:txBody>
      </p:sp>
      <p:sp>
        <p:nvSpPr>
          <p:cNvPr id="294" name="Google Shape;294;p13"/>
          <p:cNvSpPr/>
          <p:nvPr/>
        </p:nvSpPr>
        <p:spPr>
          <a:xfrm>
            <a:off x="12408767" y="8071813"/>
            <a:ext cx="4134240" cy="435706"/>
          </a:xfrm>
          <a:custGeom>
            <a:rect b="b" l="l" r="r" t="t"/>
            <a:pathLst>
              <a:path extrusionOk="0" h="114735" w="1088674">
                <a:moveTo>
                  <a:pt x="0" y="0"/>
                </a:moveTo>
                <a:lnTo>
                  <a:pt x="1088674" y="0"/>
                </a:lnTo>
                <a:lnTo>
                  <a:pt x="1088674" y="114735"/>
                </a:lnTo>
                <a:lnTo>
                  <a:pt x="0" y="114735"/>
                </a:lnTo>
                <a:close/>
              </a:path>
            </a:pathLst>
          </a:custGeom>
          <a:gradFill>
            <a:gsLst>
              <a:gs pos="0">
                <a:srgbClr val="1E9DE5"/>
              </a:gs>
              <a:gs pos="100000">
                <a:srgbClr val="209DE5">
                  <a:alpha val="0"/>
                </a:srgbClr>
              </a:gs>
            </a:gsLst>
            <a:lin ang="0" scaled="0"/>
          </a:gradFill>
          <a:ln>
            <a:noFill/>
          </a:ln>
        </p:spPr>
      </p:sp>
      <p:sp>
        <p:nvSpPr>
          <p:cNvPr id="295" name="Google Shape;295;p13"/>
          <p:cNvSpPr txBox="1"/>
          <p:nvPr/>
        </p:nvSpPr>
        <p:spPr>
          <a:xfrm>
            <a:off x="12408767" y="7973586"/>
            <a:ext cx="4133700" cy="580200"/>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none" cap="none" strike="noStrike">
                <a:solidFill>
                  <a:srgbClr val="FFFFFF"/>
                </a:solidFill>
                <a:latin typeface="Assistant"/>
                <a:ea typeface="Assistant"/>
                <a:cs typeface="Assistant"/>
                <a:sym typeface="Assistant"/>
              </a:rPr>
              <a:t>Add Text here</a:t>
            </a:r>
            <a:endParaRPr/>
          </a:p>
        </p:txBody>
      </p:sp>
      <p:sp>
        <p:nvSpPr>
          <p:cNvPr id="296" name="Google Shape;296;p13"/>
          <p:cNvSpPr/>
          <p:nvPr/>
        </p:nvSpPr>
        <p:spPr>
          <a:xfrm>
            <a:off x="9386404" y="6838946"/>
            <a:ext cx="7157099" cy="435706"/>
          </a:xfrm>
          <a:custGeom>
            <a:rect b="b" l="l" r="r" t="t"/>
            <a:pathLst>
              <a:path extrusionOk="0" h="114735" w="1884687">
                <a:moveTo>
                  <a:pt x="0" y="0"/>
                </a:moveTo>
                <a:lnTo>
                  <a:pt x="1884687" y="0"/>
                </a:lnTo>
                <a:lnTo>
                  <a:pt x="1884687" y="114735"/>
                </a:lnTo>
                <a:lnTo>
                  <a:pt x="0" y="114735"/>
                </a:lnTo>
                <a:close/>
              </a:path>
            </a:pathLst>
          </a:custGeom>
          <a:gradFill>
            <a:gsLst>
              <a:gs pos="0">
                <a:srgbClr val="1E9DE5"/>
              </a:gs>
              <a:gs pos="100000">
                <a:srgbClr val="209DE5">
                  <a:alpha val="0"/>
                </a:srgbClr>
              </a:gs>
            </a:gsLst>
            <a:lin ang="0" scaled="0"/>
          </a:gradFill>
          <a:ln>
            <a:noFill/>
          </a:ln>
        </p:spPr>
      </p:sp>
      <p:sp>
        <p:nvSpPr>
          <p:cNvPr id="297" name="Google Shape;297;p13"/>
          <p:cNvSpPr txBox="1"/>
          <p:nvPr/>
        </p:nvSpPr>
        <p:spPr>
          <a:xfrm>
            <a:off x="9386404" y="6740719"/>
            <a:ext cx="7155900" cy="580200"/>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none" cap="none" strike="noStrike">
                <a:solidFill>
                  <a:srgbClr val="FFFFFF"/>
                </a:solidFill>
                <a:latin typeface="Assistant"/>
                <a:ea typeface="Assistant"/>
                <a:cs typeface="Assistant"/>
                <a:sym typeface="Assistant"/>
              </a:rPr>
              <a:t>Add Text here</a:t>
            </a:r>
            <a:endParaRPr/>
          </a:p>
        </p:txBody>
      </p:sp>
      <p:sp>
        <p:nvSpPr>
          <p:cNvPr id="298" name="Google Shape;298;p13"/>
          <p:cNvSpPr/>
          <p:nvPr/>
        </p:nvSpPr>
        <p:spPr>
          <a:xfrm>
            <a:off x="7236366" y="5704891"/>
            <a:ext cx="2739904" cy="435706"/>
          </a:xfrm>
          <a:custGeom>
            <a:rect b="b" l="l" r="r" t="t"/>
            <a:pathLst>
              <a:path extrusionOk="0" h="114735" w="721502">
                <a:moveTo>
                  <a:pt x="0" y="0"/>
                </a:moveTo>
                <a:lnTo>
                  <a:pt x="721502" y="0"/>
                </a:lnTo>
                <a:lnTo>
                  <a:pt x="721502" y="114735"/>
                </a:lnTo>
                <a:lnTo>
                  <a:pt x="0" y="114735"/>
                </a:lnTo>
                <a:close/>
              </a:path>
            </a:pathLst>
          </a:custGeom>
          <a:gradFill>
            <a:gsLst>
              <a:gs pos="0">
                <a:srgbClr val="1E9DE5"/>
              </a:gs>
              <a:gs pos="100000">
                <a:srgbClr val="209DE5">
                  <a:alpha val="0"/>
                </a:srgbClr>
              </a:gs>
            </a:gsLst>
            <a:lin ang="0" scaled="0"/>
          </a:gradFill>
          <a:ln>
            <a:noFill/>
          </a:ln>
        </p:spPr>
      </p:sp>
      <p:sp>
        <p:nvSpPr>
          <p:cNvPr id="299" name="Google Shape;299;p13"/>
          <p:cNvSpPr txBox="1"/>
          <p:nvPr/>
        </p:nvSpPr>
        <p:spPr>
          <a:xfrm>
            <a:off x="7236366" y="5606664"/>
            <a:ext cx="2739600" cy="580200"/>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none" cap="none" strike="noStrike">
                <a:solidFill>
                  <a:srgbClr val="FFFFFF"/>
                </a:solidFill>
                <a:latin typeface="Assistant"/>
                <a:ea typeface="Assistant"/>
                <a:cs typeface="Assistant"/>
                <a:sym typeface="Assistant"/>
              </a:rPr>
              <a:t>Add Text here</a:t>
            </a:r>
            <a:endParaRPr/>
          </a:p>
        </p:txBody>
      </p:sp>
      <p:sp>
        <p:nvSpPr>
          <p:cNvPr id="300" name="Google Shape;300;p13"/>
          <p:cNvSpPr/>
          <p:nvPr/>
        </p:nvSpPr>
        <p:spPr>
          <a:xfrm>
            <a:off x="10520494" y="5704891"/>
            <a:ext cx="2739904" cy="435706"/>
          </a:xfrm>
          <a:custGeom>
            <a:rect b="b" l="l" r="r" t="t"/>
            <a:pathLst>
              <a:path extrusionOk="0" h="114735" w="721502">
                <a:moveTo>
                  <a:pt x="0" y="0"/>
                </a:moveTo>
                <a:lnTo>
                  <a:pt x="721502" y="0"/>
                </a:lnTo>
                <a:lnTo>
                  <a:pt x="721502" y="114735"/>
                </a:lnTo>
                <a:lnTo>
                  <a:pt x="0" y="114735"/>
                </a:lnTo>
                <a:close/>
              </a:path>
            </a:pathLst>
          </a:custGeom>
          <a:gradFill>
            <a:gsLst>
              <a:gs pos="0">
                <a:srgbClr val="1E9DE5"/>
              </a:gs>
              <a:gs pos="100000">
                <a:srgbClr val="209DE5">
                  <a:alpha val="0"/>
                </a:srgbClr>
              </a:gs>
            </a:gsLst>
            <a:lin ang="0" scaled="0"/>
          </a:gradFill>
          <a:ln>
            <a:noFill/>
          </a:ln>
        </p:spPr>
      </p:sp>
      <p:sp>
        <p:nvSpPr>
          <p:cNvPr id="301" name="Google Shape;301;p13"/>
          <p:cNvSpPr txBox="1"/>
          <p:nvPr/>
        </p:nvSpPr>
        <p:spPr>
          <a:xfrm>
            <a:off x="10520494" y="5606664"/>
            <a:ext cx="2739600" cy="580200"/>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none" cap="none" strike="noStrike">
                <a:solidFill>
                  <a:srgbClr val="FFFFFF"/>
                </a:solidFill>
                <a:latin typeface="Assistant"/>
                <a:ea typeface="Assistant"/>
                <a:cs typeface="Assistant"/>
                <a:sym typeface="Assistant"/>
              </a:rPr>
              <a:t>Add Text here</a:t>
            </a:r>
            <a:endParaRPr/>
          </a:p>
        </p:txBody>
      </p:sp>
      <p:sp>
        <p:nvSpPr>
          <p:cNvPr id="302" name="Google Shape;302;p13"/>
          <p:cNvSpPr/>
          <p:nvPr/>
        </p:nvSpPr>
        <p:spPr>
          <a:xfrm>
            <a:off x="13802872" y="5704891"/>
            <a:ext cx="2739904" cy="435706"/>
          </a:xfrm>
          <a:custGeom>
            <a:rect b="b" l="l" r="r" t="t"/>
            <a:pathLst>
              <a:path extrusionOk="0" h="114735" w="721502">
                <a:moveTo>
                  <a:pt x="0" y="0"/>
                </a:moveTo>
                <a:lnTo>
                  <a:pt x="721502" y="0"/>
                </a:lnTo>
                <a:lnTo>
                  <a:pt x="721502" y="114735"/>
                </a:lnTo>
                <a:lnTo>
                  <a:pt x="0" y="114735"/>
                </a:lnTo>
                <a:close/>
              </a:path>
            </a:pathLst>
          </a:custGeom>
          <a:gradFill>
            <a:gsLst>
              <a:gs pos="0">
                <a:srgbClr val="1E9DE5"/>
              </a:gs>
              <a:gs pos="100000">
                <a:srgbClr val="209DE5">
                  <a:alpha val="0"/>
                </a:srgbClr>
              </a:gs>
            </a:gsLst>
            <a:lin ang="0" scaled="0"/>
          </a:gradFill>
          <a:ln>
            <a:noFill/>
          </a:ln>
        </p:spPr>
      </p:sp>
      <p:sp>
        <p:nvSpPr>
          <p:cNvPr id="303" name="Google Shape;303;p13"/>
          <p:cNvSpPr txBox="1"/>
          <p:nvPr/>
        </p:nvSpPr>
        <p:spPr>
          <a:xfrm>
            <a:off x="13802872" y="5606664"/>
            <a:ext cx="2739600" cy="580200"/>
          </a:xfrm>
          <a:prstGeom prst="rect">
            <a:avLst/>
          </a:prstGeom>
          <a:noFill/>
          <a:ln>
            <a:noFill/>
          </a:ln>
        </p:spPr>
        <p:txBody>
          <a:bodyPr anchorCtr="0" anchor="ctr" bIns="50800" lIns="50800" spcFirstLastPara="1" rIns="50800" wrap="square" tIns="50800">
            <a:noAutofit/>
          </a:bodyPr>
          <a:lstStyle/>
          <a:p>
            <a:pPr indent="0" lvl="0" marL="0" marR="0" rtl="0" algn="ctr">
              <a:lnSpc>
                <a:spcPct val="140021"/>
              </a:lnSpc>
              <a:spcBef>
                <a:spcPts val="0"/>
              </a:spcBef>
              <a:spcAft>
                <a:spcPts val="0"/>
              </a:spcAft>
              <a:buNone/>
            </a:pPr>
            <a:r>
              <a:rPr b="1" i="0" lang="en-US" sz="1899" u="none" cap="none" strike="noStrike">
                <a:solidFill>
                  <a:srgbClr val="FFFFFF"/>
                </a:solidFill>
                <a:latin typeface="Assistant"/>
                <a:ea typeface="Assistant"/>
                <a:cs typeface="Assistant"/>
                <a:sym typeface="Assistant"/>
              </a:rPr>
              <a:t>Add Text here</a:t>
            </a:r>
            <a:endParaRPr/>
          </a:p>
        </p:txBody>
      </p:sp>
      <p:sp>
        <p:nvSpPr>
          <p:cNvPr id="304" name="Google Shape;304;p13"/>
          <p:cNvSpPr txBox="1"/>
          <p:nvPr/>
        </p:nvSpPr>
        <p:spPr>
          <a:xfrm>
            <a:off x="1226003" y="666114"/>
            <a:ext cx="15836100" cy="17691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1494" u="none" cap="none" strike="noStrike">
                <a:solidFill>
                  <a:srgbClr val="FFFFFF"/>
                </a:solidFill>
                <a:latin typeface="Bebas Neue"/>
                <a:ea typeface="Bebas Neue"/>
                <a:cs typeface="Bebas Neue"/>
                <a:sym typeface="Bebas Neue"/>
              </a:rPr>
              <a:t>Social Media Content Calendar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308" name="Shape 308"/>
        <p:cNvGrpSpPr/>
        <p:nvPr/>
      </p:nvGrpSpPr>
      <p:grpSpPr>
        <a:xfrm>
          <a:off x="0" y="0"/>
          <a:ext cx="0" cy="0"/>
          <a:chOff x="0" y="0"/>
          <a:chExt cx="0" cy="0"/>
        </a:xfrm>
      </p:grpSpPr>
      <p:grpSp>
        <p:nvGrpSpPr>
          <p:cNvPr id="309" name="Google Shape;309;p14"/>
          <p:cNvGrpSpPr/>
          <p:nvPr/>
        </p:nvGrpSpPr>
        <p:grpSpPr>
          <a:xfrm>
            <a:off x="1410454" y="3126726"/>
            <a:ext cx="2858752" cy="2858752"/>
            <a:chOff x="0" y="0"/>
            <a:chExt cx="812800" cy="812800"/>
          </a:xfrm>
        </p:grpSpPr>
        <p:sp>
          <p:nvSpPr>
            <p:cNvPr id="310" name="Google Shape;31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2" name="Google Shape;312;p14"/>
          <p:cNvGrpSpPr/>
          <p:nvPr/>
        </p:nvGrpSpPr>
        <p:grpSpPr>
          <a:xfrm>
            <a:off x="7722474" y="3126726"/>
            <a:ext cx="2858752" cy="2858752"/>
            <a:chOff x="0" y="0"/>
            <a:chExt cx="812800" cy="812800"/>
          </a:xfrm>
        </p:grpSpPr>
        <p:sp>
          <p:nvSpPr>
            <p:cNvPr id="313" name="Google Shape;31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5" name="Google Shape;315;p14"/>
          <p:cNvGrpSpPr/>
          <p:nvPr/>
        </p:nvGrpSpPr>
        <p:grpSpPr>
          <a:xfrm>
            <a:off x="13812139" y="3126726"/>
            <a:ext cx="2858752" cy="2858752"/>
            <a:chOff x="0" y="0"/>
            <a:chExt cx="812800" cy="812800"/>
          </a:xfrm>
        </p:grpSpPr>
        <p:sp>
          <p:nvSpPr>
            <p:cNvPr id="316" name="Google Shape;31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8" name="Google Shape;318;p14"/>
          <p:cNvGrpSpPr/>
          <p:nvPr/>
        </p:nvGrpSpPr>
        <p:grpSpPr>
          <a:xfrm>
            <a:off x="1636461" y="3352733"/>
            <a:ext cx="2406738" cy="2406738"/>
            <a:chOff x="0" y="0"/>
            <a:chExt cx="812800" cy="812800"/>
          </a:xfrm>
        </p:grpSpPr>
        <p:sp>
          <p:nvSpPr>
            <p:cNvPr id="319" name="Google Shape;319;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1" name="Google Shape;321;p14"/>
          <p:cNvGrpSpPr/>
          <p:nvPr/>
        </p:nvGrpSpPr>
        <p:grpSpPr>
          <a:xfrm>
            <a:off x="7948481" y="3352733"/>
            <a:ext cx="2406738" cy="2406738"/>
            <a:chOff x="0" y="0"/>
            <a:chExt cx="812800" cy="812800"/>
          </a:xfrm>
        </p:grpSpPr>
        <p:sp>
          <p:nvSpPr>
            <p:cNvPr id="322" name="Google Shape;32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4" name="Google Shape;324;p14"/>
          <p:cNvGrpSpPr/>
          <p:nvPr/>
        </p:nvGrpSpPr>
        <p:grpSpPr>
          <a:xfrm>
            <a:off x="14038146" y="3352733"/>
            <a:ext cx="2406738" cy="2406738"/>
            <a:chOff x="0" y="0"/>
            <a:chExt cx="812800" cy="812800"/>
          </a:xfrm>
        </p:grpSpPr>
        <p:sp>
          <p:nvSpPr>
            <p:cNvPr id="325" name="Google Shape;32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6667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27" name="Google Shape;327;p14"/>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328" name="Google Shape;328;p14"/>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grpSp>
        <p:nvGrpSpPr>
          <p:cNvPr id="329" name="Google Shape;329;p14"/>
          <p:cNvGrpSpPr/>
          <p:nvPr/>
        </p:nvGrpSpPr>
        <p:grpSpPr>
          <a:xfrm>
            <a:off x="491922" y="6464708"/>
            <a:ext cx="4695817" cy="697639"/>
            <a:chOff x="0" y="-38100"/>
            <a:chExt cx="1149429" cy="170766"/>
          </a:xfrm>
        </p:grpSpPr>
        <p:sp>
          <p:nvSpPr>
            <p:cNvPr id="330" name="Google Shape;330;p14"/>
            <p:cNvSpPr/>
            <p:nvPr/>
          </p:nvSpPr>
          <p:spPr>
            <a:xfrm>
              <a:off x="0" y="0"/>
              <a:ext cx="1149429" cy="132666"/>
            </a:xfrm>
            <a:custGeom>
              <a:rect b="b" l="l" r="r" t="t"/>
              <a:pathLst>
                <a:path extrusionOk="0" h="132666" w="1149429">
                  <a:moveTo>
                    <a:pt x="0" y="0"/>
                  </a:moveTo>
                  <a:lnTo>
                    <a:pt x="1149429" y="0"/>
                  </a:lnTo>
                  <a:lnTo>
                    <a:pt x="1149429" y="132666"/>
                  </a:lnTo>
                  <a:lnTo>
                    <a:pt x="0" y="132666"/>
                  </a:lnTo>
                  <a:close/>
                </a:path>
              </a:pathLst>
            </a:custGeom>
            <a:solidFill>
              <a:srgbClr val="1E9DE5"/>
            </a:solidFill>
            <a:ln>
              <a:noFill/>
            </a:ln>
          </p:spPr>
        </p:sp>
        <p:sp>
          <p:nvSpPr>
            <p:cNvPr id="331" name="Google Shape;331;p14"/>
            <p:cNvSpPr txBox="1"/>
            <p:nvPr/>
          </p:nvSpPr>
          <p:spPr>
            <a:xfrm>
              <a:off x="0" y="-38100"/>
              <a:ext cx="1149429" cy="1707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2" name="Google Shape;332;p14"/>
          <p:cNvGrpSpPr/>
          <p:nvPr/>
        </p:nvGrpSpPr>
        <p:grpSpPr>
          <a:xfrm>
            <a:off x="6803942" y="6464708"/>
            <a:ext cx="4695817" cy="697639"/>
            <a:chOff x="0" y="-38100"/>
            <a:chExt cx="1149429" cy="170766"/>
          </a:xfrm>
        </p:grpSpPr>
        <p:sp>
          <p:nvSpPr>
            <p:cNvPr id="333" name="Google Shape;333;p14"/>
            <p:cNvSpPr/>
            <p:nvPr/>
          </p:nvSpPr>
          <p:spPr>
            <a:xfrm>
              <a:off x="0" y="0"/>
              <a:ext cx="1149429" cy="132666"/>
            </a:xfrm>
            <a:custGeom>
              <a:rect b="b" l="l" r="r" t="t"/>
              <a:pathLst>
                <a:path extrusionOk="0" h="132666" w="1149429">
                  <a:moveTo>
                    <a:pt x="0" y="0"/>
                  </a:moveTo>
                  <a:lnTo>
                    <a:pt x="1149429" y="0"/>
                  </a:lnTo>
                  <a:lnTo>
                    <a:pt x="1149429" y="132666"/>
                  </a:lnTo>
                  <a:lnTo>
                    <a:pt x="0" y="132666"/>
                  </a:lnTo>
                  <a:close/>
                </a:path>
              </a:pathLst>
            </a:custGeom>
            <a:solidFill>
              <a:srgbClr val="1E9DE5"/>
            </a:solidFill>
            <a:ln>
              <a:noFill/>
            </a:ln>
          </p:spPr>
        </p:sp>
        <p:sp>
          <p:nvSpPr>
            <p:cNvPr id="334" name="Google Shape;334;p14"/>
            <p:cNvSpPr txBox="1"/>
            <p:nvPr/>
          </p:nvSpPr>
          <p:spPr>
            <a:xfrm>
              <a:off x="0" y="-38100"/>
              <a:ext cx="1149429" cy="1707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5" name="Google Shape;335;p14"/>
          <p:cNvGrpSpPr/>
          <p:nvPr/>
        </p:nvGrpSpPr>
        <p:grpSpPr>
          <a:xfrm>
            <a:off x="12893606" y="6464708"/>
            <a:ext cx="4695817" cy="697639"/>
            <a:chOff x="0" y="-38100"/>
            <a:chExt cx="1149429" cy="170766"/>
          </a:xfrm>
        </p:grpSpPr>
        <p:sp>
          <p:nvSpPr>
            <p:cNvPr id="336" name="Google Shape;336;p14"/>
            <p:cNvSpPr/>
            <p:nvPr/>
          </p:nvSpPr>
          <p:spPr>
            <a:xfrm>
              <a:off x="0" y="0"/>
              <a:ext cx="1149429" cy="132666"/>
            </a:xfrm>
            <a:custGeom>
              <a:rect b="b" l="l" r="r" t="t"/>
              <a:pathLst>
                <a:path extrusionOk="0" h="132666" w="1149429">
                  <a:moveTo>
                    <a:pt x="0" y="0"/>
                  </a:moveTo>
                  <a:lnTo>
                    <a:pt x="1149429" y="0"/>
                  </a:lnTo>
                  <a:lnTo>
                    <a:pt x="1149429" y="132666"/>
                  </a:lnTo>
                  <a:lnTo>
                    <a:pt x="0" y="132666"/>
                  </a:lnTo>
                  <a:close/>
                </a:path>
              </a:pathLst>
            </a:custGeom>
            <a:solidFill>
              <a:srgbClr val="1E9DE5"/>
            </a:solidFill>
            <a:ln>
              <a:noFill/>
            </a:ln>
          </p:spPr>
        </p:sp>
        <p:sp>
          <p:nvSpPr>
            <p:cNvPr id="337" name="Google Shape;337;p14"/>
            <p:cNvSpPr txBox="1"/>
            <p:nvPr/>
          </p:nvSpPr>
          <p:spPr>
            <a:xfrm>
              <a:off x="0" y="-38100"/>
              <a:ext cx="1149429" cy="1707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8" name="Google Shape;338;p14"/>
          <p:cNvSpPr/>
          <p:nvPr/>
        </p:nvSpPr>
        <p:spPr>
          <a:xfrm>
            <a:off x="5017229" y="4070339"/>
            <a:ext cx="1786713" cy="971525"/>
          </a:xfrm>
          <a:custGeom>
            <a:rect b="b" l="l" r="r" t="t"/>
            <a:pathLst>
              <a:path extrusionOk="0" h="971525" w="1786713">
                <a:moveTo>
                  <a:pt x="0" y="0"/>
                </a:moveTo>
                <a:lnTo>
                  <a:pt x="1786713" y="0"/>
                </a:lnTo>
                <a:lnTo>
                  <a:pt x="1786713" y="971525"/>
                </a:lnTo>
                <a:lnTo>
                  <a:pt x="0" y="971525"/>
                </a:lnTo>
                <a:lnTo>
                  <a:pt x="0" y="0"/>
                </a:lnTo>
                <a:close/>
              </a:path>
            </a:pathLst>
          </a:custGeom>
          <a:blipFill rotWithShape="1">
            <a:blip r:embed="rId3">
              <a:alphaModFix/>
            </a:blip>
            <a:stretch>
              <a:fillRect b="0" l="0" r="0" t="0"/>
            </a:stretch>
          </a:blipFill>
          <a:ln>
            <a:noFill/>
          </a:ln>
        </p:spPr>
      </p:sp>
      <p:sp>
        <p:nvSpPr>
          <p:cNvPr id="339" name="Google Shape;339;p14"/>
          <p:cNvSpPr/>
          <p:nvPr/>
        </p:nvSpPr>
        <p:spPr>
          <a:xfrm>
            <a:off x="11329380" y="4070339"/>
            <a:ext cx="1786713" cy="971525"/>
          </a:xfrm>
          <a:custGeom>
            <a:rect b="b" l="l" r="r" t="t"/>
            <a:pathLst>
              <a:path extrusionOk="0" h="971525" w="1786713">
                <a:moveTo>
                  <a:pt x="0" y="0"/>
                </a:moveTo>
                <a:lnTo>
                  <a:pt x="1786713" y="0"/>
                </a:lnTo>
                <a:lnTo>
                  <a:pt x="1786713" y="971525"/>
                </a:lnTo>
                <a:lnTo>
                  <a:pt x="0" y="971525"/>
                </a:lnTo>
                <a:lnTo>
                  <a:pt x="0" y="0"/>
                </a:lnTo>
                <a:close/>
              </a:path>
            </a:pathLst>
          </a:custGeom>
          <a:blipFill rotWithShape="1">
            <a:blip r:embed="rId3">
              <a:alphaModFix/>
            </a:blip>
            <a:stretch>
              <a:fillRect b="0" l="0" r="0" t="0"/>
            </a:stretch>
          </a:blipFill>
          <a:ln>
            <a:noFill/>
          </a:ln>
        </p:spPr>
      </p:sp>
      <p:sp>
        <p:nvSpPr>
          <p:cNvPr id="340" name="Google Shape;340;p14"/>
          <p:cNvSpPr txBox="1"/>
          <p:nvPr/>
        </p:nvSpPr>
        <p:spPr>
          <a:xfrm>
            <a:off x="2772293" y="794029"/>
            <a:ext cx="12743400" cy="17691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1494" u="none" cap="none" strike="noStrike">
                <a:solidFill>
                  <a:srgbClr val="FFFFFF"/>
                </a:solidFill>
                <a:latin typeface="Bebas Neue"/>
                <a:ea typeface="Bebas Neue"/>
                <a:cs typeface="Bebas Neue"/>
                <a:sym typeface="Bebas Neue"/>
              </a:rPr>
              <a:t>Our Action Plans</a:t>
            </a:r>
            <a:endParaRPr/>
          </a:p>
        </p:txBody>
      </p:sp>
      <p:sp>
        <p:nvSpPr>
          <p:cNvPr id="341" name="Google Shape;341;p14"/>
          <p:cNvSpPr txBox="1"/>
          <p:nvPr/>
        </p:nvSpPr>
        <p:spPr>
          <a:xfrm>
            <a:off x="8877658" y="3641788"/>
            <a:ext cx="548400" cy="17172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1156" u="none" cap="none" strike="noStrike">
                <a:solidFill>
                  <a:srgbClr val="FFFFFF"/>
                </a:solidFill>
                <a:latin typeface="Bebas Neue"/>
                <a:ea typeface="Bebas Neue"/>
                <a:cs typeface="Bebas Neue"/>
                <a:sym typeface="Bebas Neue"/>
              </a:rPr>
              <a:t>2</a:t>
            </a:r>
            <a:endParaRPr/>
          </a:p>
        </p:txBody>
      </p:sp>
      <p:sp>
        <p:nvSpPr>
          <p:cNvPr id="342" name="Google Shape;342;p14"/>
          <p:cNvSpPr txBox="1"/>
          <p:nvPr/>
        </p:nvSpPr>
        <p:spPr>
          <a:xfrm>
            <a:off x="2600348" y="3641788"/>
            <a:ext cx="479100" cy="17172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1156" u="none" cap="none" strike="noStrike">
                <a:solidFill>
                  <a:srgbClr val="FFFFFF"/>
                </a:solidFill>
                <a:latin typeface="Bebas Neue"/>
                <a:ea typeface="Bebas Neue"/>
                <a:cs typeface="Bebas Neue"/>
                <a:sym typeface="Bebas Neue"/>
              </a:rPr>
              <a:t>1</a:t>
            </a:r>
            <a:endParaRPr/>
          </a:p>
        </p:txBody>
      </p:sp>
      <p:sp>
        <p:nvSpPr>
          <p:cNvPr id="343" name="Google Shape;343;p14"/>
          <p:cNvSpPr txBox="1"/>
          <p:nvPr/>
        </p:nvSpPr>
        <p:spPr>
          <a:xfrm>
            <a:off x="14967323" y="3641788"/>
            <a:ext cx="548400" cy="17172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1156" u="none" cap="none" strike="noStrike">
                <a:solidFill>
                  <a:srgbClr val="FFFFFF"/>
                </a:solidFill>
                <a:latin typeface="Bebas Neue"/>
                <a:ea typeface="Bebas Neue"/>
                <a:cs typeface="Bebas Neue"/>
                <a:sym typeface="Bebas Neue"/>
              </a:rPr>
              <a:t>3</a:t>
            </a:r>
            <a:endParaRPr/>
          </a:p>
        </p:txBody>
      </p:sp>
      <p:sp>
        <p:nvSpPr>
          <p:cNvPr id="344" name="Google Shape;344;p14"/>
          <p:cNvSpPr txBox="1"/>
          <p:nvPr/>
        </p:nvSpPr>
        <p:spPr>
          <a:xfrm>
            <a:off x="696895" y="6721399"/>
            <a:ext cx="4285800" cy="347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59" u="none" cap="none" strike="noStrike">
                <a:solidFill>
                  <a:srgbClr val="FFFFFF"/>
                </a:solidFill>
                <a:latin typeface="Assistant"/>
                <a:ea typeface="Assistant"/>
                <a:cs typeface="Assistant"/>
                <a:sym typeface="Assistant"/>
              </a:rPr>
              <a:t>Develop campaign strategy</a:t>
            </a:r>
            <a:endParaRPr/>
          </a:p>
        </p:txBody>
      </p:sp>
      <p:sp>
        <p:nvSpPr>
          <p:cNvPr id="345" name="Google Shape;345;p14"/>
          <p:cNvSpPr txBox="1"/>
          <p:nvPr/>
        </p:nvSpPr>
        <p:spPr>
          <a:xfrm>
            <a:off x="13098580" y="6721399"/>
            <a:ext cx="4285800" cy="347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59" u="none" cap="none" strike="noStrike">
                <a:solidFill>
                  <a:srgbClr val="FFFFFF"/>
                </a:solidFill>
                <a:latin typeface="Assistant"/>
                <a:ea typeface="Assistant"/>
                <a:cs typeface="Assistant"/>
                <a:sym typeface="Assistant"/>
              </a:rPr>
              <a:t>Launch campaign</a:t>
            </a:r>
            <a:endParaRPr/>
          </a:p>
        </p:txBody>
      </p:sp>
      <p:sp>
        <p:nvSpPr>
          <p:cNvPr id="346" name="Google Shape;346;p14"/>
          <p:cNvSpPr txBox="1"/>
          <p:nvPr/>
        </p:nvSpPr>
        <p:spPr>
          <a:xfrm>
            <a:off x="7008915" y="6721399"/>
            <a:ext cx="4285800" cy="347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59" u="none" cap="none" strike="noStrike">
                <a:solidFill>
                  <a:srgbClr val="FFFFFF"/>
                </a:solidFill>
                <a:latin typeface="Assistant"/>
                <a:ea typeface="Assistant"/>
                <a:cs typeface="Assistant"/>
                <a:sym typeface="Assistant"/>
              </a:rPr>
              <a:t>Design promotional materials</a:t>
            </a:r>
            <a:endParaRPr/>
          </a:p>
        </p:txBody>
      </p:sp>
      <p:sp>
        <p:nvSpPr>
          <p:cNvPr id="347" name="Google Shape;347;p14"/>
          <p:cNvSpPr txBox="1"/>
          <p:nvPr/>
        </p:nvSpPr>
        <p:spPr>
          <a:xfrm>
            <a:off x="654829" y="7641557"/>
            <a:ext cx="4285800" cy="869400"/>
          </a:xfrm>
          <a:prstGeom prst="rect">
            <a:avLst/>
          </a:prstGeom>
          <a:noFill/>
          <a:ln>
            <a:noFill/>
          </a:ln>
        </p:spPr>
        <p:txBody>
          <a:bodyPr anchorCtr="0" anchor="t" bIns="0" lIns="0" spcFirstLastPara="1" rIns="0" wrap="square" tIns="0">
            <a:spAutoFit/>
          </a:bodyPr>
          <a:lstStyle/>
          <a:p>
            <a:pPr indent="-243919" lvl="1" marL="487839" marR="0" rtl="0" algn="l">
              <a:lnSpc>
                <a:spcPct val="150000"/>
              </a:lnSpc>
              <a:spcBef>
                <a:spcPts val="0"/>
              </a:spcBef>
              <a:spcAft>
                <a:spcPts val="0"/>
              </a:spcAft>
              <a:buClr>
                <a:srgbClr val="FFFFFF"/>
              </a:buClr>
              <a:buSzPts val="2259"/>
              <a:buFont typeface="Arial"/>
              <a:buChar char="•"/>
            </a:pPr>
            <a:r>
              <a:rPr b="0" i="0" lang="en-US" sz="2259" u="none" cap="none" strike="noStrike">
                <a:solidFill>
                  <a:srgbClr val="FFFFFF"/>
                </a:solidFill>
                <a:latin typeface="Assistant"/>
                <a:ea typeface="Assistant"/>
                <a:cs typeface="Assistant"/>
                <a:sym typeface="Assistant"/>
              </a:rPr>
              <a:t>Responsibility: Marketing Team</a:t>
            </a:r>
            <a:endParaRPr/>
          </a:p>
          <a:p>
            <a:pPr indent="-243919" lvl="1" marL="487839" marR="0" rtl="0" algn="l">
              <a:lnSpc>
                <a:spcPct val="150000"/>
              </a:lnSpc>
              <a:spcBef>
                <a:spcPts val="0"/>
              </a:spcBef>
              <a:spcAft>
                <a:spcPts val="0"/>
              </a:spcAft>
              <a:buClr>
                <a:srgbClr val="FFFFFF"/>
              </a:buClr>
              <a:buSzPts val="2259"/>
              <a:buFont typeface="Arial"/>
              <a:buChar char="•"/>
            </a:pPr>
            <a:r>
              <a:rPr b="0" i="0" lang="en-US" sz="2259" u="none" cap="none" strike="noStrike">
                <a:solidFill>
                  <a:srgbClr val="FFFFFF"/>
                </a:solidFill>
                <a:latin typeface="Assistant"/>
                <a:ea typeface="Assistant"/>
                <a:cs typeface="Assistant"/>
                <a:sym typeface="Assistant"/>
              </a:rPr>
              <a:t>Deadline: January 15</a:t>
            </a:r>
            <a:endParaRPr/>
          </a:p>
        </p:txBody>
      </p:sp>
      <p:sp>
        <p:nvSpPr>
          <p:cNvPr id="348" name="Google Shape;348;p14"/>
          <p:cNvSpPr txBox="1"/>
          <p:nvPr/>
        </p:nvSpPr>
        <p:spPr>
          <a:xfrm>
            <a:off x="7209599" y="7641557"/>
            <a:ext cx="3884400" cy="869400"/>
          </a:xfrm>
          <a:prstGeom prst="rect">
            <a:avLst/>
          </a:prstGeom>
          <a:noFill/>
          <a:ln>
            <a:noFill/>
          </a:ln>
        </p:spPr>
        <p:txBody>
          <a:bodyPr anchorCtr="0" anchor="t" bIns="0" lIns="0" spcFirstLastPara="1" rIns="0" wrap="square" tIns="0">
            <a:spAutoFit/>
          </a:bodyPr>
          <a:lstStyle/>
          <a:p>
            <a:pPr indent="-243919" lvl="1" marL="487839" marR="0" rtl="0" algn="l">
              <a:lnSpc>
                <a:spcPct val="150000"/>
              </a:lnSpc>
              <a:spcBef>
                <a:spcPts val="0"/>
              </a:spcBef>
              <a:spcAft>
                <a:spcPts val="0"/>
              </a:spcAft>
              <a:buClr>
                <a:srgbClr val="FFFFFF"/>
              </a:buClr>
              <a:buSzPts val="2259"/>
              <a:buFont typeface="Arial"/>
              <a:buChar char="•"/>
            </a:pPr>
            <a:r>
              <a:rPr b="0" i="0" lang="en-US" sz="2259" u="none" cap="none" strike="noStrike">
                <a:solidFill>
                  <a:srgbClr val="FFFFFF"/>
                </a:solidFill>
                <a:latin typeface="Assistant"/>
                <a:ea typeface="Assistant"/>
                <a:cs typeface="Assistant"/>
                <a:sym typeface="Assistant"/>
              </a:rPr>
              <a:t>Responsibility: Design Team</a:t>
            </a:r>
            <a:endParaRPr/>
          </a:p>
          <a:p>
            <a:pPr indent="-243919" lvl="1" marL="487839" marR="0" rtl="0" algn="l">
              <a:lnSpc>
                <a:spcPct val="150000"/>
              </a:lnSpc>
              <a:spcBef>
                <a:spcPts val="0"/>
              </a:spcBef>
              <a:spcAft>
                <a:spcPts val="0"/>
              </a:spcAft>
              <a:buClr>
                <a:srgbClr val="FFFFFF"/>
              </a:buClr>
              <a:buSzPts val="2259"/>
              <a:buFont typeface="Arial"/>
              <a:buChar char="•"/>
            </a:pPr>
            <a:r>
              <a:rPr b="0" i="0" lang="en-US" sz="2259" u="none" cap="none" strike="noStrike">
                <a:solidFill>
                  <a:srgbClr val="FFFFFF"/>
                </a:solidFill>
                <a:latin typeface="Assistant"/>
                <a:ea typeface="Assistant"/>
                <a:cs typeface="Assistant"/>
                <a:sym typeface="Assistant"/>
              </a:rPr>
              <a:t>Deadline: January 31</a:t>
            </a:r>
            <a:endParaRPr/>
          </a:p>
        </p:txBody>
      </p:sp>
      <p:sp>
        <p:nvSpPr>
          <p:cNvPr id="349" name="Google Shape;349;p14"/>
          <p:cNvSpPr txBox="1"/>
          <p:nvPr/>
        </p:nvSpPr>
        <p:spPr>
          <a:xfrm>
            <a:off x="12992137" y="7641557"/>
            <a:ext cx="4392300" cy="869400"/>
          </a:xfrm>
          <a:prstGeom prst="rect">
            <a:avLst/>
          </a:prstGeom>
          <a:noFill/>
          <a:ln>
            <a:noFill/>
          </a:ln>
        </p:spPr>
        <p:txBody>
          <a:bodyPr anchorCtr="0" anchor="t" bIns="0" lIns="0" spcFirstLastPara="1" rIns="0" wrap="square" tIns="0">
            <a:spAutoFit/>
          </a:bodyPr>
          <a:lstStyle/>
          <a:p>
            <a:pPr indent="-243919" lvl="1" marL="487839" marR="0" rtl="0" algn="l">
              <a:lnSpc>
                <a:spcPct val="150000"/>
              </a:lnSpc>
              <a:spcBef>
                <a:spcPts val="0"/>
              </a:spcBef>
              <a:spcAft>
                <a:spcPts val="0"/>
              </a:spcAft>
              <a:buClr>
                <a:srgbClr val="FFFFFF"/>
              </a:buClr>
              <a:buSzPts val="2259"/>
              <a:buFont typeface="Arial"/>
              <a:buChar char="•"/>
            </a:pPr>
            <a:r>
              <a:rPr b="0" i="0" lang="en-US" sz="2259" u="none" cap="none" strike="noStrike">
                <a:solidFill>
                  <a:srgbClr val="FFFFFF"/>
                </a:solidFill>
                <a:latin typeface="Assistant"/>
                <a:ea typeface="Assistant"/>
                <a:cs typeface="Assistant"/>
                <a:sym typeface="Assistant"/>
              </a:rPr>
              <a:t>Responsibility: Marketing Team</a:t>
            </a:r>
            <a:endParaRPr/>
          </a:p>
          <a:p>
            <a:pPr indent="-243919" lvl="1" marL="487839" marR="0" rtl="0" algn="l">
              <a:lnSpc>
                <a:spcPct val="150000"/>
              </a:lnSpc>
              <a:spcBef>
                <a:spcPts val="0"/>
              </a:spcBef>
              <a:spcAft>
                <a:spcPts val="0"/>
              </a:spcAft>
              <a:buClr>
                <a:srgbClr val="FFFFFF"/>
              </a:buClr>
              <a:buSzPts val="2259"/>
              <a:buFont typeface="Arial"/>
              <a:buChar char="•"/>
            </a:pPr>
            <a:r>
              <a:rPr b="0" i="0" lang="en-US" sz="2259" u="none" cap="none" strike="noStrike">
                <a:solidFill>
                  <a:srgbClr val="FFFFFF"/>
                </a:solidFill>
                <a:latin typeface="Assistant"/>
                <a:ea typeface="Assistant"/>
                <a:cs typeface="Assistant"/>
                <a:sym typeface="Assistant"/>
              </a:rPr>
              <a:t>Deadline: February 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353" name="Shape 353"/>
        <p:cNvGrpSpPr/>
        <p:nvPr/>
      </p:nvGrpSpPr>
      <p:grpSpPr>
        <a:xfrm>
          <a:off x="0" y="0"/>
          <a:ext cx="0" cy="0"/>
          <a:chOff x="0" y="0"/>
          <a:chExt cx="0" cy="0"/>
        </a:xfrm>
      </p:grpSpPr>
      <p:pic>
        <p:nvPicPr>
          <p:cNvPr id="354" name="Google Shape;354;p15"/>
          <p:cNvPicPr preferRelativeResize="0"/>
          <p:nvPr/>
        </p:nvPicPr>
        <p:blipFill rotWithShape="1">
          <a:blip r:embed="rId3">
            <a:alphaModFix/>
          </a:blip>
          <a:srcRect b="0" l="5814" r="5813" t="0"/>
          <a:stretch/>
        </p:blipFill>
        <p:spPr>
          <a:xfrm>
            <a:off x="0" y="0"/>
            <a:ext cx="18288000" cy="10287000"/>
          </a:xfrm>
          <a:prstGeom prst="rect">
            <a:avLst/>
          </a:prstGeom>
          <a:noFill/>
          <a:ln>
            <a:noFill/>
          </a:ln>
        </p:spPr>
      </p:pic>
      <p:cxnSp>
        <p:nvCxnSpPr>
          <p:cNvPr id="355" name="Google Shape;355;p15"/>
          <p:cNvCxnSpPr/>
          <p:nvPr/>
        </p:nvCxnSpPr>
        <p:spPr>
          <a:xfrm>
            <a:off x="0" y="817521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356" name="Google Shape;356;p15"/>
          <p:cNvCxnSpPr/>
          <p:nvPr/>
        </p:nvCxnSpPr>
        <p:spPr>
          <a:xfrm>
            <a:off x="0" y="2111785"/>
            <a:ext cx="18288000" cy="0"/>
          </a:xfrm>
          <a:prstGeom prst="straightConnector1">
            <a:avLst/>
          </a:prstGeom>
          <a:noFill/>
          <a:ln cap="flat" cmpd="sng" w="38100">
            <a:solidFill>
              <a:srgbClr val="FFFFFF"/>
            </a:solidFill>
            <a:prstDash val="solid"/>
            <a:round/>
            <a:headEnd len="sm" w="sm" type="none"/>
            <a:tailEnd len="sm" w="sm" type="none"/>
          </a:ln>
        </p:spPr>
      </p:cxnSp>
      <p:grpSp>
        <p:nvGrpSpPr>
          <p:cNvPr id="357" name="Google Shape;357;p15"/>
          <p:cNvGrpSpPr/>
          <p:nvPr/>
        </p:nvGrpSpPr>
        <p:grpSpPr>
          <a:xfrm>
            <a:off x="0" y="2248617"/>
            <a:ext cx="18288004" cy="5631947"/>
            <a:chOff x="0" y="-38100"/>
            <a:chExt cx="4415012" cy="1359641"/>
          </a:xfrm>
        </p:grpSpPr>
        <p:sp>
          <p:nvSpPr>
            <p:cNvPr id="358" name="Google Shape;358;p15"/>
            <p:cNvSpPr/>
            <p:nvPr/>
          </p:nvSpPr>
          <p:spPr>
            <a:xfrm>
              <a:off x="0" y="0"/>
              <a:ext cx="4415012" cy="1321541"/>
            </a:xfrm>
            <a:custGeom>
              <a:rect b="b" l="l" r="r" t="t"/>
              <a:pathLst>
                <a:path extrusionOk="0" h="1321541" w="4415012">
                  <a:moveTo>
                    <a:pt x="0" y="0"/>
                  </a:moveTo>
                  <a:lnTo>
                    <a:pt x="4415012" y="0"/>
                  </a:lnTo>
                  <a:lnTo>
                    <a:pt x="4415012" y="1321541"/>
                  </a:lnTo>
                  <a:lnTo>
                    <a:pt x="0" y="1321541"/>
                  </a:lnTo>
                  <a:close/>
                </a:path>
              </a:pathLst>
            </a:custGeom>
            <a:gradFill>
              <a:gsLst>
                <a:gs pos="0">
                  <a:srgbClr val="000000"/>
                </a:gs>
                <a:gs pos="100000">
                  <a:srgbClr val="000000">
                    <a:alpha val="0"/>
                  </a:srgbClr>
                </a:gs>
              </a:gsLst>
              <a:lin ang="0" scaled="0"/>
            </a:gradFill>
            <a:ln>
              <a:noFill/>
            </a:ln>
          </p:spPr>
        </p:sp>
        <p:sp>
          <p:nvSpPr>
            <p:cNvPr id="359" name="Google Shape;359;p15"/>
            <p:cNvSpPr txBox="1"/>
            <p:nvPr/>
          </p:nvSpPr>
          <p:spPr>
            <a:xfrm>
              <a:off x="0" y="-38100"/>
              <a:ext cx="4415011" cy="13596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0" name="Google Shape;360;p15"/>
          <p:cNvSpPr txBox="1"/>
          <p:nvPr/>
        </p:nvSpPr>
        <p:spPr>
          <a:xfrm>
            <a:off x="7355738" y="2267899"/>
            <a:ext cx="3576600" cy="3072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19960" u="none" cap="none" strike="noStrike">
                <a:solidFill>
                  <a:srgbClr val="FFFFFF"/>
                </a:solidFill>
                <a:latin typeface="Bebas Neue"/>
                <a:ea typeface="Bebas Neue"/>
                <a:cs typeface="Bebas Neue"/>
                <a:sym typeface="Bebas Neue"/>
              </a:rPr>
              <a:t>02</a:t>
            </a:r>
            <a:endParaRPr/>
          </a:p>
        </p:txBody>
      </p:sp>
      <p:sp>
        <p:nvSpPr>
          <p:cNvPr id="361" name="Google Shape;361;p15"/>
          <p:cNvSpPr txBox="1"/>
          <p:nvPr/>
        </p:nvSpPr>
        <p:spPr>
          <a:xfrm>
            <a:off x="1028700" y="4920591"/>
            <a:ext cx="16230600" cy="24531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i="0" lang="en-US" sz="15938" u="none" cap="none" strike="noStrike">
                <a:solidFill>
                  <a:srgbClr val="1E9DE5"/>
                </a:solidFill>
                <a:latin typeface="Bebas Neue"/>
                <a:ea typeface="Bebas Neue"/>
                <a:cs typeface="Bebas Neue"/>
                <a:sym typeface="Bebas Neue"/>
              </a:rPr>
              <a:t>Planning</a:t>
            </a:r>
            <a:r>
              <a:rPr b="1" i="0" lang="en-US" sz="15938" u="none" cap="none" strike="noStrike">
                <a:solidFill>
                  <a:srgbClr val="1E9DE5"/>
                </a:solidFill>
                <a:latin typeface="Bebas Neue"/>
                <a:ea typeface="Bebas Neue"/>
                <a:cs typeface="Bebas Neue"/>
                <a:sym typeface="Bebas Neue"/>
              </a:rPr>
              <a:t> </a:t>
            </a:r>
            <a:r>
              <a:rPr i="0" lang="en-US" sz="15938" u="none" cap="none" strike="noStrike">
                <a:solidFill>
                  <a:srgbClr val="1E9DE5"/>
                </a:solidFill>
                <a:latin typeface="Bebas Neue"/>
                <a:ea typeface="Bebas Neue"/>
                <a:cs typeface="Bebas Neue"/>
                <a:sym typeface="Bebas Neue"/>
              </a:rPr>
              <a:t>Process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365" name="Shape 365"/>
        <p:cNvGrpSpPr/>
        <p:nvPr/>
      </p:nvGrpSpPr>
      <p:grpSpPr>
        <a:xfrm>
          <a:off x="0" y="0"/>
          <a:ext cx="0" cy="0"/>
          <a:chOff x="0" y="0"/>
          <a:chExt cx="0" cy="0"/>
        </a:xfrm>
      </p:grpSpPr>
      <p:pic>
        <p:nvPicPr>
          <p:cNvPr id="366" name="Google Shape;366;p16"/>
          <p:cNvPicPr preferRelativeResize="0"/>
          <p:nvPr/>
        </p:nvPicPr>
        <p:blipFill rotWithShape="1">
          <a:blip r:embed="rId3">
            <a:alphaModFix/>
          </a:blip>
          <a:srcRect b="0" l="44650" r="0" t="0"/>
          <a:stretch/>
        </p:blipFill>
        <p:spPr>
          <a:xfrm>
            <a:off x="1" y="0"/>
            <a:ext cx="1724975" cy="10287001"/>
          </a:xfrm>
          <a:prstGeom prst="rect">
            <a:avLst/>
          </a:prstGeom>
          <a:noFill/>
          <a:ln>
            <a:noFill/>
          </a:ln>
        </p:spPr>
      </p:pic>
      <p:pic>
        <p:nvPicPr>
          <p:cNvPr id="367" name="Google Shape;367;p16"/>
          <p:cNvPicPr preferRelativeResize="0"/>
          <p:nvPr/>
        </p:nvPicPr>
        <p:blipFill rotWithShape="1">
          <a:blip r:embed="rId4">
            <a:alphaModFix/>
          </a:blip>
          <a:srcRect b="0" l="0" r="44650" t="0"/>
          <a:stretch/>
        </p:blipFill>
        <p:spPr>
          <a:xfrm>
            <a:off x="16563024" y="0"/>
            <a:ext cx="1724975" cy="10287001"/>
          </a:xfrm>
          <a:prstGeom prst="rect">
            <a:avLst/>
          </a:prstGeom>
          <a:noFill/>
          <a:ln>
            <a:noFill/>
          </a:ln>
        </p:spPr>
      </p:pic>
      <p:cxnSp>
        <p:nvCxnSpPr>
          <p:cNvPr id="368" name="Google Shape;368;p16"/>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369" name="Google Shape;369;p16"/>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graphicFrame>
        <p:nvGraphicFramePr>
          <p:cNvPr id="370" name="Google Shape;370;p16"/>
          <p:cNvGraphicFramePr/>
          <p:nvPr/>
        </p:nvGraphicFramePr>
        <p:xfrm>
          <a:off x="845599" y="3261616"/>
          <a:ext cx="3000000" cy="3000000"/>
        </p:xfrm>
        <a:graphic>
          <a:graphicData uri="http://schemas.openxmlformats.org/drawingml/2006/table">
            <a:tbl>
              <a:tblPr>
                <a:noFill/>
                <a:tableStyleId>{E377C5F0-A041-4DE7-A832-327625B4912D}</a:tableStyleId>
              </a:tblPr>
              <a:tblGrid>
                <a:gridCol w="3421950"/>
                <a:gridCol w="4411900"/>
                <a:gridCol w="4765450"/>
                <a:gridCol w="3997500"/>
              </a:tblGrid>
              <a:tr h="1152000">
                <a:tc>
                  <a:txBody>
                    <a:bodyPr/>
                    <a:lstStyle/>
                    <a:p>
                      <a:pPr indent="0" lvl="0" marL="0" marR="0" rtl="0" algn="l">
                        <a:lnSpc>
                          <a:spcPct val="140000"/>
                        </a:lnSpc>
                        <a:spcBef>
                          <a:spcPts val="0"/>
                        </a:spcBef>
                        <a:spcAft>
                          <a:spcPts val="0"/>
                        </a:spcAft>
                        <a:buNone/>
                      </a:pPr>
                      <a:r>
                        <a:rPr b="1" lang="en-US" sz="3300" u="none" cap="none" strike="noStrike">
                          <a:solidFill>
                            <a:srgbClr val="FFFFFF"/>
                          </a:solidFill>
                          <a:latin typeface="Bebas Neue"/>
                          <a:ea typeface="Bebas Neue"/>
                          <a:cs typeface="Bebas Neue"/>
                          <a:sym typeface="Bebas Neue"/>
                        </a:rPr>
                        <a:t>Objective</a:t>
                      </a:r>
                      <a:endParaRPr sz="1100" u="none" cap="none" strike="noStrike"/>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1E9DE5"/>
                    </a:solidFill>
                  </a:tcPr>
                </a:tc>
                <a:tc>
                  <a:txBody>
                    <a:bodyPr/>
                    <a:lstStyle/>
                    <a:p>
                      <a:pPr indent="0" lvl="0" marL="0" marR="0" rtl="0" algn="l">
                        <a:lnSpc>
                          <a:spcPct val="140000"/>
                        </a:lnSpc>
                        <a:spcBef>
                          <a:spcPts val="0"/>
                        </a:spcBef>
                        <a:spcAft>
                          <a:spcPts val="0"/>
                        </a:spcAft>
                        <a:buNone/>
                      </a:pPr>
                      <a:r>
                        <a:rPr b="1" lang="en-US" sz="3300" u="none" cap="none" strike="noStrike">
                          <a:solidFill>
                            <a:srgbClr val="FFFFFF"/>
                          </a:solidFill>
                          <a:latin typeface="Bebas Neue"/>
                          <a:ea typeface="Bebas Neue"/>
                          <a:cs typeface="Bebas Neue"/>
                          <a:sym typeface="Bebas Neue"/>
                        </a:rPr>
                        <a:t>Key Result 1</a:t>
                      </a:r>
                      <a:endParaRPr sz="1100" u="none" cap="none" strike="noStrike"/>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1E9DE5"/>
                    </a:solidFill>
                  </a:tcPr>
                </a:tc>
                <a:tc>
                  <a:txBody>
                    <a:bodyPr/>
                    <a:lstStyle/>
                    <a:p>
                      <a:pPr indent="0" lvl="0" marL="0" marR="0" rtl="0" algn="l">
                        <a:lnSpc>
                          <a:spcPct val="140000"/>
                        </a:lnSpc>
                        <a:spcBef>
                          <a:spcPts val="0"/>
                        </a:spcBef>
                        <a:spcAft>
                          <a:spcPts val="0"/>
                        </a:spcAft>
                        <a:buNone/>
                      </a:pPr>
                      <a:r>
                        <a:rPr b="1" lang="en-US" sz="3300" u="none" cap="none" strike="noStrike">
                          <a:solidFill>
                            <a:srgbClr val="FFFFFF"/>
                          </a:solidFill>
                          <a:latin typeface="Bebas Neue"/>
                          <a:ea typeface="Bebas Neue"/>
                          <a:cs typeface="Bebas Neue"/>
                          <a:sym typeface="Bebas Neue"/>
                        </a:rPr>
                        <a:t>Key Result 2</a:t>
                      </a:r>
                      <a:endParaRPr sz="1100" u="none" cap="none" strike="noStrike"/>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1E9DE5"/>
                    </a:solidFill>
                  </a:tcPr>
                </a:tc>
                <a:tc>
                  <a:txBody>
                    <a:bodyPr/>
                    <a:lstStyle/>
                    <a:p>
                      <a:pPr indent="0" lvl="0" marL="0" marR="0" rtl="0" algn="l">
                        <a:lnSpc>
                          <a:spcPct val="140000"/>
                        </a:lnSpc>
                        <a:spcBef>
                          <a:spcPts val="0"/>
                        </a:spcBef>
                        <a:spcAft>
                          <a:spcPts val="0"/>
                        </a:spcAft>
                        <a:buNone/>
                      </a:pPr>
                      <a:r>
                        <a:rPr b="1" lang="en-US" sz="3300" u="none" cap="none" strike="noStrike">
                          <a:solidFill>
                            <a:srgbClr val="FFFFFF"/>
                          </a:solidFill>
                          <a:latin typeface="Bebas Neue"/>
                          <a:ea typeface="Bebas Neue"/>
                          <a:cs typeface="Bebas Neue"/>
                          <a:sym typeface="Bebas Neue"/>
                        </a:rPr>
                        <a:t>Key Result 3</a:t>
                      </a:r>
                      <a:endParaRPr sz="1100" u="none" cap="none" strike="noStrike"/>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1E9DE5"/>
                    </a:solidFill>
                  </a:tcPr>
                </a:tc>
              </a:tr>
              <a:tr h="1299675">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Increase Sales Revenue</a:t>
                      </a:r>
                      <a:endParaRPr sz="1100" u="none" cap="none" strike="noStrike"/>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Achieve $1 million in sales</a:t>
                      </a:r>
                      <a:endParaRPr sz="1100" u="none" cap="none" strike="noStrike"/>
                    </a:p>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by end of Q1</a:t>
                      </a:r>
                      <a:endParaRPr/>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Acquire 500 new customers</a:t>
                      </a:r>
                      <a:endParaRPr sz="1100" u="none" cap="none" strike="noStrike"/>
                    </a:p>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within quarter</a:t>
                      </a:r>
                      <a:endParaRPr/>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Increase average transaction</a:t>
                      </a:r>
                      <a:endParaRPr sz="1100" u="none" cap="none" strike="noStrike"/>
                    </a:p>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size by 15%</a:t>
                      </a:r>
                      <a:endParaRPr/>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28575">
                      <a:solidFill>
                        <a:srgbClr val="FFFFFF"/>
                      </a:solidFill>
                      <a:prstDash val="solid"/>
                      <a:round/>
                      <a:headEnd len="sm" w="sm" type="none"/>
                      <a:tailEnd len="sm" w="sm" type="none"/>
                    </a:lnB>
                  </a:tcPr>
                </a:tc>
              </a:tr>
              <a:tr h="1675625">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Improve Customer Satisfaction</a:t>
                      </a:r>
                      <a:endParaRPr sz="1100" u="none" cap="none" strike="noStrike"/>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Achieve a customer satisfaction</a:t>
                      </a:r>
                      <a:endParaRPr sz="1100" u="none" cap="none" strike="noStrike"/>
                    </a:p>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score of 90%+</a:t>
                      </a:r>
                      <a:endParaRPr/>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Reduce service response</a:t>
                      </a:r>
                      <a:endParaRPr sz="1100" u="none" cap="none" strike="noStrike"/>
                    </a:p>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time to &lt;2 hours</a:t>
                      </a:r>
                      <a:endParaRPr/>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Increase customer retention</a:t>
                      </a:r>
                      <a:endParaRPr sz="1100" u="none" cap="none" strike="noStrike"/>
                    </a:p>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rate by 20%</a:t>
                      </a:r>
                      <a:endParaRPr/>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r>
              <a:tr h="1299675">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Enhance Product Development</a:t>
                      </a:r>
                      <a:endParaRPr sz="1100" u="none" cap="none" strike="noStrike"/>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Launch two new product features</a:t>
                      </a:r>
                      <a:endParaRPr sz="1100" u="none" cap="none" strike="noStrike"/>
                    </a:p>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by end of Q1</a:t>
                      </a:r>
                      <a:endParaRPr/>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Reduce product development</a:t>
                      </a:r>
                      <a:endParaRPr sz="1100" u="none" cap="none" strike="noStrike"/>
                    </a:p>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cycle by 25%</a:t>
                      </a:r>
                      <a:endParaRPr/>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a:txBody>
                    <a:bodyPr/>
                    <a:lstStyle/>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Achieve a product quality</a:t>
                      </a:r>
                      <a:endParaRPr sz="1100" u="none" cap="none" strike="noStrike"/>
                    </a:p>
                    <a:p>
                      <a:pPr indent="0" lvl="0" marL="0" marR="0" rtl="0" algn="l">
                        <a:lnSpc>
                          <a:spcPct val="140018"/>
                        </a:lnSpc>
                        <a:spcBef>
                          <a:spcPts val="0"/>
                        </a:spcBef>
                        <a:spcAft>
                          <a:spcPts val="0"/>
                        </a:spcAft>
                        <a:buNone/>
                      </a:pPr>
                      <a:r>
                        <a:rPr lang="en-US" sz="2199" u="none" cap="none" strike="noStrike">
                          <a:solidFill>
                            <a:srgbClr val="FFFFFF"/>
                          </a:solidFill>
                          <a:latin typeface="Assistant"/>
                          <a:ea typeface="Assistant"/>
                          <a:cs typeface="Assistant"/>
                          <a:sym typeface="Assistant"/>
                        </a:rPr>
                        <a:t>score of 95%+</a:t>
                      </a:r>
                      <a:endParaRPr/>
                    </a:p>
                  </a:txBody>
                  <a:tcPr marT="123825" marB="123825" marR="123825" marL="1238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sp>
        <p:nvSpPr>
          <p:cNvPr id="371" name="Google Shape;371;p16"/>
          <p:cNvSpPr txBox="1"/>
          <p:nvPr/>
        </p:nvSpPr>
        <p:spPr>
          <a:xfrm>
            <a:off x="2266131" y="794029"/>
            <a:ext cx="13755600" cy="17691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1494" u="none" cap="none" strike="noStrike">
                <a:solidFill>
                  <a:srgbClr val="FFFFFF"/>
                </a:solidFill>
                <a:latin typeface="Bebas Neue"/>
                <a:ea typeface="Bebas Neue"/>
                <a:cs typeface="Bebas Neue"/>
                <a:sym typeface="Bebas Neue"/>
              </a:rPr>
              <a:t>Set Objectives &amp; Key Results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F3F"/>
        </a:solidFill>
      </p:bgPr>
    </p:bg>
    <p:spTree>
      <p:nvGrpSpPr>
        <p:cNvPr id="375" name="Shape 375"/>
        <p:cNvGrpSpPr/>
        <p:nvPr/>
      </p:nvGrpSpPr>
      <p:grpSpPr>
        <a:xfrm>
          <a:off x="0" y="0"/>
          <a:ext cx="0" cy="0"/>
          <a:chOff x="0" y="0"/>
          <a:chExt cx="0" cy="0"/>
        </a:xfrm>
      </p:grpSpPr>
      <p:pic>
        <p:nvPicPr>
          <p:cNvPr id="376" name="Google Shape;376;p17"/>
          <p:cNvPicPr preferRelativeResize="0"/>
          <p:nvPr/>
        </p:nvPicPr>
        <p:blipFill rotWithShape="1">
          <a:blip r:embed="rId3">
            <a:alphaModFix/>
          </a:blip>
          <a:srcRect b="55243" l="0" r="0" t="0"/>
          <a:stretch/>
        </p:blipFill>
        <p:spPr>
          <a:xfrm>
            <a:off x="4354275" y="6017025"/>
            <a:ext cx="9540474" cy="4269976"/>
          </a:xfrm>
          <a:prstGeom prst="rect">
            <a:avLst/>
          </a:prstGeom>
          <a:noFill/>
          <a:ln>
            <a:noFill/>
          </a:ln>
        </p:spPr>
      </p:pic>
      <p:grpSp>
        <p:nvGrpSpPr>
          <p:cNvPr id="377" name="Google Shape;377;p17"/>
          <p:cNvGrpSpPr/>
          <p:nvPr/>
        </p:nvGrpSpPr>
        <p:grpSpPr>
          <a:xfrm>
            <a:off x="8120385" y="5010150"/>
            <a:ext cx="2047231" cy="2047231"/>
            <a:chOff x="0" y="0"/>
            <a:chExt cx="812800" cy="812800"/>
          </a:xfrm>
        </p:grpSpPr>
        <p:sp>
          <p:nvSpPr>
            <p:cNvPr id="378" name="Google Shape;37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17"/>
          <p:cNvGrpSpPr/>
          <p:nvPr/>
        </p:nvGrpSpPr>
        <p:grpSpPr>
          <a:xfrm>
            <a:off x="4157724" y="7223019"/>
            <a:ext cx="2047231" cy="2047231"/>
            <a:chOff x="0" y="0"/>
            <a:chExt cx="812800" cy="812800"/>
          </a:xfrm>
        </p:grpSpPr>
        <p:sp>
          <p:nvSpPr>
            <p:cNvPr id="381" name="Google Shape;38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17"/>
          <p:cNvGrpSpPr/>
          <p:nvPr/>
        </p:nvGrpSpPr>
        <p:grpSpPr>
          <a:xfrm>
            <a:off x="4339753" y="7405048"/>
            <a:ext cx="1683172" cy="1683172"/>
            <a:chOff x="0" y="0"/>
            <a:chExt cx="812800" cy="812800"/>
          </a:xfrm>
        </p:grpSpPr>
        <p:sp>
          <p:nvSpPr>
            <p:cNvPr id="384" name="Google Shape;384;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9D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6" name="Google Shape;386;p17"/>
          <p:cNvGrpSpPr/>
          <p:nvPr/>
        </p:nvGrpSpPr>
        <p:grpSpPr>
          <a:xfrm>
            <a:off x="12083045" y="7223019"/>
            <a:ext cx="2047231" cy="2047231"/>
            <a:chOff x="0" y="0"/>
            <a:chExt cx="812800" cy="812800"/>
          </a:xfrm>
        </p:grpSpPr>
        <p:sp>
          <p:nvSpPr>
            <p:cNvPr id="387" name="Google Shape;387;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3F3F"/>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9" name="Google Shape;389;p17"/>
          <p:cNvGrpSpPr/>
          <p:nvPr/>
        </p:nvGrpSpPr>
        <p:grpSpPr>
          <a:xfrm>
            <a:off x="8302812" y="5192179"/>
            <a:ext cx="1683172" cy="1683172"/>
            <a:chOff x="0" y="0"/>
            <a:chExt cx="812800" cy="812800"/>
          </a:xfrm>
        </p:grpSpPr>
        <p:sp>
          <p:nvSpPr>
            <p:cNvPr id="390" name="Google Shape;390;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9D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p17"/>
          <p:cNvGrpSpPr/>
          <p:nvPr/>
        </p:nvGrpSpPr>
        <p:grpSpPr>
          <a:xfrm>
            <a:off x="12265075" y="7405048"/>
            <a:ext cx="1683172" cy="1683172"/>
            <a:chOff x="0" y="0"/>
            <a:chExt cx="812800" cy="812800"/>
          </a:xfrm>
        </p:grpSpPr>
        <p:sp>
          <p:nvSpPr>
            <p:cNvPr id="393" name="Google Shape;39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9D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95" name="Google Shape;395;p17"/>
          <p:cNvCxnSpPr/>
          <p:nvPr/>
        </p:nvCxnSpPr>
        <p:spPr>
          <a:xfrm>
            <a:off x="0" y="9932365"/>
            <a:ext cx="18288000" cy="0"/>
          </a:xfrm>
          <a:prstGeom prst="straightConnector1">
            <a:avLst/>
          </a:prstGeom>
          <a:noFill/>
          <a:ln cap="flat" cmpd="sng" w="38100">
            <a:solidFill>
              <a:srgbClr val="FFFFFF"/>
            </a:solidFill>
            <a:prstDash val="solid"/>
            <a:round/>
            <a:headEnd len="sm" w="sm" type="none"/>
            <a:tailEnd len="sm" w="sm" type="none"/>
          </a:ln>
        </p:spPr>
      </p:cxnSp>
      <p:cxnSp>
        <p:nvCxnSpPr>
          <p:cNvPr id="396" name="Google Shape;396;p17"/>
          <p:cNvCxnSpPr/>
          <p:nvPr/>
        </p:nvCxnSpPr>
        <p:spPr>
          <a:xfrm>
            <a:off x="0" y="354635"/>
            <a:ext cx="18288000" cy="0"/>
          </a:xfrm>
          <a:prstGeom prst="straightConnector1">
            <a:avLst/>
          </a:prstGeom>
          <a:noFill/>
          <a:ln cap="flat" cmpd="sng" w="38100">
            <a:solidFill>
              <a:srgbClr val="FFFFFF"/>
            </a:solidFill>
            <a:prstDash val="solid"/>
            <a:round/>
            <a:headEnd len="sm" w="sm" type="none"/>
            <a:tailEnd len="sm" w="sm" type="none"/>
          </a:ln>
        </p:spPr>
      </p:cxnSp>
      <p:grpSp>
        <p:nvGrpSpPr>
          <p:cNvPr id="397" name="Google Shape;397;p17"/>
          <p:cNvGrpSpPr/>
          <p:nvPr/>
        </p:nvGrpSpPr>
        <p:grpSpPr>
          <a:xfrm>
            <a:off x="3615603" y="9806754"/>
            <a:ext cx="11056794" cy="499296"/>
            <a:chOff x="0" y="-38100"/>
            <a:chExt cx="2912077" cy="131502"/>
          </a:xfrm>
        </p:grpSpPr>
        <p:sp>
          <p:nvSpPr>
            <p:cNvPr id="398" name="Google Shape;398;p17"/>
            <p:cNvSpPr/>
            <p:nvPr/>
          </p:nvSpPr>
          <p:spPr>
            <a:xfrm>
              <a:off x="0" y="0"/>
              <a:ext cx="2912077" cy="93402"/>
            </a:xfrm>
            <a:custGeom>
              <a:rect b="b" l="l" r="r" t="t"/>
              <a:pathLst>
                <a:path extrusionOk="0" h="93402" w="2912077">
                  <a:moveTo>
                    <a:pt x="0" y="0"/>
                  </a:moveTo>
                  <a:lnTo>
                    <a:pt x="2912077" y="0"/>
                  </a:lnTo>
                  <a:lnTo>
                    <a:pt x="2912077" y="93402"/>
                  </a:lnTo>
                  <a:lnTo>
                    <a:pt x="0" y="93402"/>
                  </a:lnTo>
                  <a:close/>
                </a:path>
              </a:pathLst>
            </a:custGeom>
            <a:solidFill>
              <a:srgbClr val="3F3F3F"/>
            </a:solidFill>
            <a:ln>
              <a:noFill/>
            </a:ln>
          </p:spPr>
        </p:sp>
        <p:sp>
          <p:nvSpPr>
            <p:cNvPr id="399" name="Google Shape;399;p17"/>
            <p:cNvSpPr txBox="1"/>
            <p:nvPr/>
          </p:nvSpPr>
          <p:spPr>
            <a:xfrm>
              <a:off x="0" y="-38100"/>
              <a:ext cx="2912077" cy="1315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0" name="Google Shape;400;p17"/>
          <p:cNvSpPr txBox="1"/>
          <p:nvPr/>
        </p:nvSpPr>
        <p:spPr>
          <a:xfrm>
            <a:off x="4507669" y="704850"/>
            <a:ext cx="9272700" cy="17691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i="0" lang="en-US" sz="11494" u="none" cap="none" strike="noStrike">
                <a:solidFill>
                  <a:srgbClr val="FFFFFF"/>
                </a:solidFill>
                <a:latin typeface="Bebas Neue"/>
                <a:ea typeface="Bebas Neue"/>
                <a:cs typeface="Bebas Neue"/>
                <a:sym typeface="Bebas Neue"/>
              </a:rPr>
              <a:t>Important Diagram</a:t>
            </a:r>
            <a:endParaRPr/>
          </a:p>
        </p:txBody>
      </p:sp>
      <p:grpSp>
        <p:nvGrpSpPr>
          <p:cNvPr id="401" name="Google Shape;401;p17"/>
          <p:cNvGrpSpPr/>
          <p:nvPr/>
        </p:nvGrpSpPr>
        <p:grpSpPr>
          <a:xfrm>
            <a:off x="938786" y="4210755"/>
            <a:ext cx="2802974" cy="697639"/>
            <a:chOff x="0" y="-38100"/>
            <a:chExt cx="686104" cy="170766"/>
          </a:xfrm>
        </p:grpSpPr>
        <p:sp>
          <p:nvSpPr>
            <p:cNvPr id="402" name="Google Shape;402;p17"/>
            <p:cNvSpPr/>
            <p:nvPr/>
          </p:nvSpPr>
          <p:spPr>
            <a:xfrm>
              <a:off x="0" y="0"/>
              <a:ext cx="686104" cy="132666"/>
            </a:xfrm>
            <a:custGeom>
              <a:rect b="b" l="l" r="r" t="t"/>
              <a:pathLst>
                <a:path extrusionOk="0" h="132666" w="686104">
                  <a:moveTo>
                    <a:pt x="0" y="0"/>
                  </a:moveTo>
                  <a:lnTo>
                    <a:pt x="686104" y="0"/>
                  </a:lnTo>
                  <a:lnTo>
                    <a:pt x="686104" y="132666"/>
                  </a:lnTo>
                  <a:lnTo>
                    <a:pt x="0" y="132666"/>
                  </a:lnTo>
                  <a:close/>
                </a:path>
              </a:pathLst>
            </a:custGeom>
            <a:solidFill>
              <a:srgbClr val="1E9DE5"/>
            </a:solidFill>
            <a:ln>
              <a:noFill/>
            </a:ln>
          </p:spPr>
        </p:sp>
        <p:sp>
          <p:nvSpPr>
            <p:cNvPr id="403" name="Google Shape;403;p17"/>
            <p:cNvSpPr txBox="1"/>
            <p:nvPr/>
          </p:nvSpPr>
          <p:spPr>
            <a:xfrm>
              <a:off x="0" y="-38100"/>
              <a:ext cx="686104" cy="1707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4" name="Google Shape;404;p17"/>
          <p:cNvSpPr txBox="1"/>
          <p:nvPr/>
        </p:nvSpPr>
        <p:spPr>
          <a:xfrm>
            <a:off x="348655" y="4471983"/>
            <a:ext cx="3983100" cy="338400"/>
          </a:xfrm>
          <a:prstGeom prst="rect">
            <a:avLst/>
          </a:prstGeom>
          <a:noFill/>
          <a:ln>
            <a:noFill/>
          </a:ln>
        </p:spPr>
        <p:txBody>
          <a:bodyPr anchorCtr="0" anchor="t" bIns="0" lIns="0" spcFirstLastPara="1" rIns="0" wrap="square" tIns="0">
            <a:spAutoFit/>
          </a:bodyPr>
          <a:lstStyle/>
          <a:p>
            <a:pPr indent="0" lvl="0" marL="0" marR="0" rtl="0" algn="ctr">
              <a:lnSpc>
                <a:spcPct val="155025"/>
              </a:lnSpc>
              <a:spcBef>
                <a:spcPts val="0"/>
              </a:spcBef>
              <a:spcAft>
                <a:spcPts val="0"/>
              </a:spcAft>
              <a:buNone/>
            </a:pPr>
            <a:r>
              <a:rPr b="1" i="0" lang="en-US" sz="2199" u="none" cap="none" strike="noStrike">
                <a:solidFill>
                  <a:srgbClr val="FFFFFF"/>
                </a:solidFill>
                <a:latin typeface="Assistant"/>
                <a:ea typeface="Assistant"/>
                <a:cs typeface="Assistant"/>
                <a:sym typeface="Assistant"/>
              </a:rPr>
              <a:t>Idea 02</a:t>
            </a:r>
            <a:endParaRPr/>
          </a:p>
        </p:txBody>
      </p:sp>
      <p:grpSp>
        <p:nvGrpSpPr>
          <p:cNvPr id="405" name="Google Shape;405;p17"/>
          <p:cNvGrpSpPr/>
          <p:nvPr/>
        </p:nvGrpSpPr>
        <p:grpSpPr>
          <a:xfrm>
            <a:off x="14547036" y="4210755"/>
            <a:ext cx="2802974" cy="697639"/>
            <a:chOff x="0" y="-38100"/>
            <a:chExt cx="686104" cy="170766"/>
          </a:xfrm>
        </p:grpSpPr>
        <p:sp>
          <p:nvSpPr>
            <p:cNvPr id="406" name="Google Shape;406;p17"/>
            <p:cNvSpPr/>
            <p:nvPr/>
          </p:nvSpPr>
          <p:spPr>
            <a:xfrm>
              <a:off x="0" y="0"/>
              <a:ext cx="686104" cy="132666"/>
            </a:xfrm>
            <a:custGeom>
              <a:rect b="b" l="l" r="r" t="t"/>
              <a:pathLst>
                <a:path extrusionOk="0" h="132666" w="686104">
                  <a:moveTo>
                    <a:pt x="0" y="0"/>
                  </a:moveTo>
                  <a:lnTo>
                    <a:pt x="686104" y="0"/>
                  </a:lnTo>
                  <a:lnTo>
                    <a:pt x="686104" y="132666"/>
                  </a:lnTo>
                  <a:lnTo>
                    <a:pt x="0" y="132666"/>
                  </a:lnTo>
                  <a:close/>
                </a:path>
              </a:pathLst>
            </a:custGeom>
            <a:solidFill>
              <a:srgbClr val="1E9DE5"/>
            </a:solidFill>
            <a:ln>
              <a:noFill/>
            </a:ln>
          </p:spPr>
        </p:sp>
        <p:sp>
          <p:nvSpPr>
            <p:cNvPr id="407" name="Google Shape;407;p17"/>
            <p:cNvSpPr txBox="1"/>
            <p:nvPr/>
          </p:nvSpPr>
          <p:spPr>
            <a:xfrm>
              <a:off x="0" y="-38100"/>
              <a:ext cx="686104" cy="1707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8" name="Google Shape;408;p17"/>
          <p:cNvSpPr txBox="1"/>
          <p:nvPr/>
        </p:nvSpPr>
        <p:spPr>
          <a:xfrm>
            <a:off x="15144496" y="4471983"/>
            <a:ext cx="1608000" cy="338400"/>
          </a:xfrm>
          <a:prstGeom prst="rect">
            <a:avLst/>
          </a:prstGeom>
          <a:noFill/>
          <a:ln>
            <a:noFill/>
          </a:ln>
        </p:spPr>
        <p:txBody>
          <a:bodyPr anchorCtr="0" anchor="t" bIns="0" lIns="0" spcFirstLastPara="1" rIns="0" wrap="square" tIns="0">
            <a:spAutoFit/>
          </a:bodyPr>
          <a:lstStyle/>
          <a:p>
            <a:pPr indent="0" lvl="0" marL="0" marR="0" rtl="0" algn="ctr">
              <a:lnSpc>
                <a:spcPct val="155025"/>
              </a:lnSpc>
              <a:spcBef>
                <a:spcPts val="0"/>
              </a:spcBef>
              <a:spcAft>
                <a:spcPts val="0"/>
              </a:spcAft>
              <a:buNone/>
            </a:pPr>
            <a:r>
              <a:rPr b="1" i="0" lang="en-US" sz="2199" u="none" cap="none" strike="noStrike">
                <a:solidFill>
                  <a:srgbClr val="FFFFFF"/>
                </a:solidFill>
                <a:latin typeface="Assistant"/>
                <a:ea typeface="Assistant"/>
                <a:cs typeface="Assistant"/>
                <a:sym typeface="Assistant"/>
              </a:rPr>
              <a:t>Idea 03</a:t>
            </a:r>
            <a:endParaRPr/>
          </a:p>
        </p:txBody>
      </p:sp>
      <p:grpSp>
        <p:nvGrpSpPr>
          <p:cNvPr id="409" name="Google Shape;409;p17"/>
          <p:cNvGrpSpPr/>
          <p:nvPr/>
        </p:nvGrpSpPr>
        <p:grpSpPr>
          <a:xfrm>
            <a:off x="7152381" y="2645870"/>
            <a:ext cx="3983238" cy="697639"/>
            <a:chOff x="0" y="-38100"/>
            <a:chExt cx="975006" cy="170766"/>
          </a:xfrm>
        </p:grpSpPr>
        <p:sp>
          <p:nvSpPr>
            <p:cNvPr id="410" name="Google Shape;410;p17"/>
            <p:cNvSpPr/>
            <p:nvPr/>
          </p:nvSpPr>
          <p:spPr>
            <a:xfrm>
              <a:off x="0" y="0"/>
              <a:ext cx="975006" cy="132666"/>
            </a:xfrm>
            <a:custGeom>
              <a:rect b="b" l="l" r="r" t="t"/>
              <a:pathLst>
                <a:path extrusionOk="0" h="132666" w="975006">
                  <a:moveTo>
                    <a:pt x="0" y="0"/>
                  </a:moveTo>
                  <a:lnTo>
                    <a:pt x="975006" y="0"/>
                  </a:lnTo>
                  <a:lnTo>
                    <a:pt x="975006" y="132666"/>
                  </a:lnTo>
                  <a:lnTo>
                    <a:pt x="0" y="132666"/>
                  </a:lnTo>
                  <a:close/>
                </a:path>
              </a:pathLst>
            </a:custGeom>
            <a:solidFill>
              <a:srgbClr val="1E9DE5"/>
            </a:solidFill>
            <a:ln>
              <a:noFill/>
            </a:ln>
          </p:spPr>
        </p:sp>
        <p:sp>
          <p:nvSpPr>
            <p:cNvPr id="411" name="Google Shape;411;p17"/>
            <p:cNvSpPr txBox="1"/>
            <p:nvPr/>
          </p:nvSpPr>
          <p:spPr>
            <a:xfrm>
              <a:off x="0" y="-38100"/>
              <a:ext cx="975006" cy="1707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2" name="Google Shape;412;p17"/>
          <p:cNvSpPr txBox="1"/>
          <p:nvPr/>
        </p:nvSpPr>
        <p:spPr>
          <a:xfrm>
            <a:off x="7152381" y="2896235"/>
            <a:ext cx="3983100" cy="338400"/>
          </a:xfrm>
          <a:prstGeom prst="rect">
            <a:avLst/>
          </a:prstGeom>
          <a:noFill/>
          <a:ln>
            <a:noFill/>
          </a:ln>
        </p:spPr>
        <p:txBody>
          <a:bodyPr anchorCtr="0" anchor="t" bIns="0" lIns="0" spcFirstLastPara="1" rIns="0" wrap="square" tIns="0">
            <a:spAutoFit/>
          </a:bodyPr>
          <a:lstStyle/>
          <a:p>
            <a:pPr indent="0" lvl="0" marL="0" marR="0" rtl="0" algn="ctr">
              <a:lnSpc>
                <a:spcPct val="155025"/>
              </a:lnSpc>
              <a:spcBef>
                <a:spcPts val="0"/>
              </a:spcBef>
              <a:spcAft>
                <a:spcPts val="0"/>
              </a:spcAft>
              <a:buNone/>
            </a:pPr>
            <a:r>
              <a:rPr b="1" i="0" lang="en-US" sz="2199" u="none" cap="none" strike="noStrike">
                <a:solidFill>
                  <a:srgbClr val="FFFFFF"/>
                </a:solidFill>
                <a:latin typeface="Assistant"/>
                <a:ea typeface="Assistant"/>
                <a:cs typeface="Assistant"/>
                <a:sym typeface="Assistant"/>
              </a:rPr>
              <a:t>Idea 01</a:t>
            </a:r>
            <a:endParaRPr/>
          </a:p>
        </p:txBody>
      </p:sp>
      <p:sp>
        <p:nvSpPr>
          <p:cNvPr id="413" name="Google Shape;413;p17"/>
          <p:cNvSpPr txBox="1"/>
          <p:nvPr/>
        </p:nvSpPr>
        <p:spPr>
          <a:xfrm>
            <a:off x="959317" y="5174587"/>
            <a:ext cx="2761800" cy="2424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14" name="Google Shape;414;p17"/>
          <p:cNvSpPr txBox="1"/>
          <p:nvPr/>
        </p:nvSpPr>
        <p:spPr>
          <a:xfrm>
            <a:off x="14567566" y="5174587"/>
            <a:ext cx="2761800" cy="2424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15" name="Google Shape;415;p17"/>
          <p:cNvSpPr txBox="1"/>
          <p:nvPr/>
        </p:nvSpPr>
        <p:spPr>
          <a:xfrm>
            <a:off x="6513117" y="3598839"/>
            <a:ext cx="5261700" cy="1163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100" u="none" cap="none" strike="noStrike">
                <a:solidFill>
                  <a:srgbClr val="FFFFFF"/>
                </a:solidFill>
                <a:latin typeface="Assistant"/>
                <a:ea typeface="Assistant"/>
                <a:cs typeface="Assistant"/>
                <a:sym typeface="Assistant"/>
              </a:rPr>
              <a:t>Lorem ipsum dolor sit amet, consectetur adipiscing elit, sed do eiusmod tempor incididunt ut labore et dolore magna aliqua.</a:t>
            </a:r>
            <a:endParaRPr/>
          </a:p>
        </p:txBody>
      </p:sp>
      <p:pic>
        <p:nvPicPr>
          <p:cNvPr id="416" name="Google Shape;416;p17"/>
          <p:cNvPicPr preferRelativeResize="0"/>
          <p:nvPr/>
        </p:nvPicPr>
        <p:blipFill>
          <a:blip r:embed="rId4">
            <a:alphaModFix/>
          </a:blip>
          <a:stretch>
            <a:fillRect/>
          </a:stretch>
        </p:blipFill>
        <p:spPr>
          <a:xfrm>
            <a:off x="8505738" y="5459281"/>
            <a:ext cx="1277232" cy="1163700"/>
          </a:xfrm>
          <a:prstGeom prst="rect">
            <a:avLst/>
          </a:prstGeom>
          <a:noFill/>
          <a:ln>
            <a:noFill/>
          </a:ln>
        </p:spPr>
      </p:pic>
      <p:pic>
        <p:nvPicPr>
          <p:cNvPr id="417" name="Google Shape;417;p17"/>
          <p:cNvPicPr preferRelativeResize="0"/>
          <p:nvPr/>
        </p:nvPicPr>
        <p:blipFill>
          <a:blip r:embed="rId5">
            <a:alphaModFix/>
          </a:blip>
          <a:stretch>
            <a:fillRect/>
          </a:stretch>
        </p:blipFill>
        <p:spPr>
          <a:xfrm>
            <a:off x="4695488" y="7661859"/>
            <a:ext cx="971675" cy="1050460"/>
          </a:xfrm>
          <a:prstGeom prst="rect">
            <a:avLst/>
          </a:prstGeom>
          <a:noFill/>
          <a:ln>
            <a:noFill/>
          </a:ln>
        </p:spPr>
      </p:pic>
      <p:pic>
        <p:nvPicPr>
          <p:cNvPr id="418" name="Google Shape;418;p17"/>
          <p:cNvPicPr preferRelativeResize="0"/>
          <p:nvPr/>
        </p:nvPicPr>
        <p:blipFill>
          <a:blip r:embed="rId6">
            <a:alphaModFix/>
          </a:blip>
          <a:stretch>
            <a:fillRect/>
          </a:stretch>
        </p:blipFill>
        <p:spPr>
          <a:xfrm>
            <a:off x="12564456" y="7705341"/>
            <a:ext cx="971675" cy="10095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