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10287000" cx="18288000"/>
  <p:notesSz cx="6858000" cy="9144000"/>
  <p:embeddedFontLst>
    <p:embeddedFont>
      <p:font typeface="Inter Light"/>
      <p:regular r:id="rId21"/>
      <p:bold r:id="rId22"/>
    </p:embeddedFont>
    <p:embeddedFont>
      <p:font typeface="Inter SemiBold"/>
      <p:regular r:id="rId23"/>
      <p:bold r:id="rId24"/>
    </p:embeddedFont>
    <p:embeddedFont>
      <p:font typeface="Inter"/>
      <p:regular r:id="rId25"/>
      <p:bold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InterLight-bold.fntdata"/><Relationship Id="rId21" Type="http://schemas.openxmlformats.org/officeDocument/2006/relationships/font" Target="fonts/InterLight-regular.fntdata"/><Relationship Id="rId24" Type="http://schemas.openxmlformats.org/officeDocument/2006/relationships/font" Target="fonts/InterSemiBold-bold.fntdata"/><Relationship Id="rId23" Type="http://schemas.openxmlformats.org/officeDocument/2006/relationships/font" Target="fonts/InterSemiBold-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Inter-bold.fntdata"/><Relationship Id="rId25" Type="http://schemas.openxmlformats.org/officeDocument/2006/relationships/font" Target="fonts/Inter-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8.png"/><Relationship Id="rId6" Type="http://schemas.openxmlformats.org/officeDocument/2006/relationships/image" Target="../media/image1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title"/>
          </p:nvPr>
        </p:nvSpPr>
        <p:spPr>
          <a:xfrm>
            <a:off x="5000625" y="1258650"/>
            <a:ext cx="8368500" cy="1632900"/>
          </a:xfrm>
          <a:prstGeom prst="rect">
            <a:avLst/>
          </a:prstGeom>
        </p:spPr>
        <p:txBody>
          <a:bodyPr anchorCtr="0" anchor="t" bIns="0" lIns="0" spcFirstLastPara="1" rIns="0" wrap="square" tIns="0">
            <a:noAutofit/>
          </a:bodyPr>
          <a:lstStyle>
            <a:lvl1pPr lvl="0">
              <a:spcBef>
                <a:spcPts val="0"/>
              </a:spcBef>
              <a:spcAft>
                <a:spcPts val="0"/>
              </a:spcAft>
              <a:buSzPts val="10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7" name="Google Shape;17;p3"/>
          <p:cNvPicPr preferRelativeResize="0"/>
          <p:nvPr/>
        </p:nvPicPr>
        <p:blipFill>
          <a:blip r:embed="rId2">
            <a:alphaModFix/>
          </a:blip>
          <a:stretch>
            <a:fillRect/>
          </a:stretch>
        </p:blipFill>
        <p:spPr>
          <a:xfrm>
            <a:off x="4550647" y="3507321"/>
            <a:ext cx="9186698" cy="912325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obj">
  <p:cSld name="OBJECT">
    <p:spTree>
      <p:nvGrpSpPr>
        <p:cNvPr id="18" name="Shape 18"/>
        <p:cNvGrpSpPr/>
        <p:nvPr/>
      </p:nvGrpSpPr>
      <p:grpSpPr>
        <a:xfrm>
          <a:off x="0" y="0"/>
          <a:ext cx="0" cy="0"/>
          <a:chOff x="0" y="0"/>
          <a:chExt cx="0" cy="0"/>
        </a:xfrm>
      </p:grpSpPr>
      <p:sp>
        <p:nvSpPr>
          <p:cNvPr id="19" name="Google Shape;19;p4"/>
          <p:cNvSpPr/>
          <p:nvPr>
            <p:ph idx="2" type="pic"/>
          </p:nvPr>
        </p:nvSpPr>
        <p:spPr>
          <a:xfrm>
            <a:off x="9707975" y="125"/>
            <a:ext cx="8580000" cy="10287000"/>
          </a:xfrm>
          <a:prstGeom prst="rect">
            <a:avLst/>
          </a:prstGeom>
          <a:noFill/>
          <a:ln>
            <a:noFill/>
          </a:ln>
        </p:spPr>
      </p:sp>
      <p:sp>
        <p:nvSpPr>
          <p:cNvPr id="20" name="Google Shape;20;p4"/>
          <p:cNvSpPr txBox="1"/>
          <p:nvPr>
            <p:ph idx="1" type="subTitle"/>
          </p:nvPr>
        </p:nvSpPr>
        <p:spPr>
          <a:xfrm>
            <a:off x="1020525" y="3027600"/>
            <a:ext cx="8613900" cy="886500"/>
          </a:xfrm>
          <a:prstGeom prst="rect">
            <a:avLst/>
          </a:prstGeom>
        </p:spPr>
        <p:txBody>
          <a:bodyPr anchorCtr="0" anchor="t" bIns="0" lIns="0" spcFirstLastPara="1" rIns="0" wrap="square" tIns="0">
            <a:noAutofit/>
          </a:bodyPr>
          <a:lstStyle>
            <a:lvl1pPr lvl="0">
              <a:spcBef>
                <a:spcPts val="640"/>
              </a:spcBef>
              <a:spcAft>
                <a:spcPts val="0"/>
              </a:spcAft>
              <a:buSzPts val="7200"/>
              <a:buNone/>
              <a:defRPr/>
            </a:lvl1pPr>
            <a:lvl2pPr lvl="1">
              <a:spcBef>
                <a:spcPts val="560"/>
              </a:spcBef>
              <a:spcAft>
                <a:spcPts val="0"/>
              </a:spcAft>
              <a:buSzPts val="3600"/>
              <a:buNone/>
              <a:defRPr/>
            </a:lvl2pPr>
            <a:lvl3pPr lvl="2">
              <a:spcBef>
                <a:spcPts val="480"/>
              </a:spcBef>
              <a:spcAft>
                <a:spcPts val="0"/>
              </a:spcAft>
              <a:buSzPts val="18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21" name="Google Shape;21;p4"/>
          <p:cNvSpPr txBox="1"/>
          <p:nvPr>
            <p:ph idx="3" type="body"/>
          </p:nvPr>
        </p:nvSpPr>
        <p:spPr>
          <a:xfrm>
            <a:off x="1054550" y="1122600"/>
            <a:ext cx="8580000" cy="1394700"/>
          </a:xfrm>
          <a:prstGeom prst="rect">
            <a:avLst/>
          </a:prstGeom>
        </p:spPr>
        <p:txBody>
          <a:bodyPr anchorCtr="0" anchor="t" bIns="0" lIns="0" spcFirstLastPara="1" rIns="0" wrap="square" tIns="0">
            <a:noAutofit/>
          </a:bodyPr>
          <a:lstStyle>
            <a:lvl1pPr indent="-342900" lvl="0" marL="457200">
              <a:spcBef>
                <a:spcPts val="640"/>
              </a:spcBef>
              <a:spcAft>
                <a:spcPts val="0"/>
              </a:spcAft>
              <a:buSzPts val="1800"/>
              <a:buFont typeface="Inter Light"/>
              <a:buChar char="•"/>
              <a:defRPr b="0" sz="1800">
                <a:latin typeface="Inter Light"/>
                <a:ea typeface="Inter Light"/>
                <a:cs typeface="Inter Light"/>
                <a:sym typeface="Inter Light"/>
              </a:defRPr>
            </a:lvl1pPr>
            <a:lvl2pPr indent="-342900" lvl="1" marL="914400">
              <a:spcBef>
                <a:spcPts val="560"/>
              </a:spcBef>
              <a:spcAft>
                <a:spcPts val="0"/>
              </a:spcAft>
              <a:buSzPts val="1800"/>
              <a:buFont typeface="Inter Light"/>
              <a:buChar char="–"/>
              <a:defRPr b="0" sz="1800">
                <a:latin typeface="Inter Light"/>
                <a:ea typeface="Inter Light"/>
                <a:cs typeface="Inter Light"/>
                <a:sym typeface="Inter Light"/>
              </a:defRPr>
            </a:lvl2pPr>
            <a:lvl3pPr indent="-342900" lvl="2" marL="1371600">
              <a:spcBef>
                <a:spcPts val="480"/>
              </a:spcBef>
              <a:spcAft>
                <a:spcPts val="0"/>
              </a:spcAft>
              <a:buSzPts val="1800"/>
              <a:buChar char="•"/>
              <a:defRPr/>
            </a:lvl3pPr>
            <a:lvl4pPr indent="-342900" lvl="3" marL="1828800">
              <a:spcBef>
                <a:spcPts val="400"/>
              </a:spcBef>
              <a:spcAft>
                <a:spcPts val="0"/>
              </a:spcAft>
              <a:buSzPts val="1800"/>
              <a:buFont typeface="Inter Light"/>
              <a:buChar char="–"/>
              <a:defRPr sz="1800">
                <a:latin typeface="Inter Light"/>
                <a:ea typeface="Inter Light"/>
                <a:cs typeface="Inter Light"/>
                <a:sym typeface="Inter Light"/>
              </a:defRPr>
            </a:lvl4pPr>
            <a:lvl5pPr indent="-342900" lvl="4" marL="2286000">
              <a:spcBef>
                <a:spcPts val="400"/>
              </a:spcBef>
              <a:spcAft>
                <a:spcPts val="0"/>
              </a:spcAft>
              <a:buSzPts val="1800"/>
              <a:buFont typeface="Inter Light"/>
              <a:buChar char="»"/>
              <a:defRPr sz="1800">
                <a:latin typeface="Inter Light"/>
                <a:ea typeface="Inter Light"/>
                <a:cs typeface="Inter Light"/>
                <a:sym typeface="Inter Light"/>
              </a:defRPr>
            </a:lvl5pPr>
            <a:lvl6pPr indent="-342900" lvl="5" marL="2743200">
              <a:spcBef>
                <a:spcPts val="400"/>
              </a:spcBef>
              <a:spcAft>
                <a:spcPts val="0"/>
              </a:spcAft>
              <a:buSzPts val="1800"/>
              <a:buFont typeface="Inter Light"/>
              <a:buChar char="•"/>
              <a:defRPr sz="1800">
                <a:latin typeface="Inter Light"/>
                <a:ea typeface="Inter Light"/>
                <a:cs typeface="Inter Light"/>
                <a:sym typeface="Inter Light"/>
              </a:defRPr>
            </a:lvl6pPr>
            <a:lvl7pPr indent="-342900" lvl="6" marL="3200400">
              <a:spcBef>
                <a:spcPts val="400"/>
              </a:spcBef>
              <a:spcAft>
                <a:spcPts val="0"/>
              </a:spcAft>
              <a:buSzPts val="1800"/>
              <a:buFont typeface="Inter Light"/>
              <a:buChar char="•"/>
              <a:defRPr sz="1800">
                <a:latin typeface="Inter Light"/>
                <a:ea typeface="Inter Light"/>
                <a:cs typeface="Inter Light"/>
                <a:sym typeface="Inter Light"/>
              </a:defRPr>
            </a:lvl7pPr>
            <a:lvl8pPr indent="-342900" lvl="7" marL="3657600">
              <a:spcBef>
                <a:spcPts val="400"/>
              </a:spcBef>
              <a:spcAft>
                <a:spcPts val="0"/>
              </a:spcAft>
              <a:buSzPts val="1800"/>
              <a:buFont typeface="Inter Light"/>
              <a:buChar char="•"/>
              <a:defRPr sz="1800">
                <a:latin typeface="Inter Light"/>
                <a:ea typeface="Inter Light"/>
                <a:cs typeface="Inter Light"/>
                <a:sym typeface="Inter Light"/>
              </a:defRPr>
            </a:lvl8pPr>
            <a:lvl9pPr indent="-342900" lvl="8" marL="4114800">
              <a:spcBef>
                <a:spcPts val="400"/>
              </a:spcBef>
              <a:spcAft>
                <a:spcPts val="0"/>
              </a:spcAft>
              <a:buSzPts val="1800"/>
              <a:buFont typeface="Inter Light"/>
              <a:buChar char="•"/>
              <a:defRPr sz="1800">
                <a:latin typeface="Inter Light"/>
                <a:ea typeface="Inter Light"/>
                <a:cs typeface="Inter Light"/>
                <a:sym typeface="Inter Light"/>
              </a:defRPr>
            </a:lvl9pPr>
          </a:lstStyle>
          <a:p/>
        </p:txBody>
      </p:sp>
      <p:sp>
        <p:nvSpPr>
          <p:cNvPr id="22" name="Google Shape;22;p4"/>
          <p:cNvSpPr txBox="1"/>
          <p:nvPr>
            <p:ph idx="4" type="subTitle"/>
          </p:nvPr>
        </p:nvSpPr>
        <p:spPr>
          <a:xfrm>
            <a:off x="1020525" y="5136700"/>
            <a:ext cx="8613900" cy="886500"/>
          </a:xfrm>
          <a:prstGeom prst="rect">
            <a:avLst/>
          </a:prstGeom>
        </p:spPr>
        <p:txBody>
          <a:bodyPr anchorCtr="0" anchor="t" bIns="0" lIns="0" spcFirstLastPara="1" rIns="0" wrap="square" tIns="0">
            <a:noAutofit/>
          </a:bodyPr>
          <a:lstStyle>
            <a:lvl1pPr lvl="0" rtl="0">
              <a:spcBef>
                <a:spcPts val="640"/>
              </a:spcBef>
              <a:spcAft>
                <a:spcPts val="0"/>
              </a:spcAft>
              <a:buSzPts val="7200"/>
              <a:buNone/>
              <a:defRPr/>
            </a:lvl1pPr>
            <a:lvl2pPr lvl="1" rtl="0">
              <a:spcBef>
                <a:spcPts val="560"/>
              </a:spcBef>
              <a:spcAft>
                <a:spcPts val="0"/>
              </a:spcAft>
              <a:buSzPts val="3600"/>
              <a:buNone/>
              <a:defRPr/>
            </a:lvl2pPr>
            <a:lvl3pPr lvl="2" rtl="0">
              <a:spcBef>
                <a:spcPts val="480"/>
              </a:spcBef>
              <a:spcAft>
                <a:spcPts val="0"/>
              </a:spcAft>
              <a:buSzPts val="18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23" name="Google Shape;23;p4"/>
          <p:cNvSpPr txBox="1"/>
          <p:nvPr>
            <p:ph idx="5" type="subTitle"/>
          </p:nvPr>
        </p:nvSpPr>
        <p:spPr>
          <a:xfrm>
            <a:off x="1020525" y="7245800"/>
            <a:ext cx="8613900" cy="886500"/>
          </a:xfrm>
          <a:prstGeom prst="rect">
            <a:avLst/>
          </a:prstGeom>
        </p:spPr>
        <p:txBody>
          <a:bodyPr anchorCtr="0" anchor="t" bIns="0" lIns="0" spcFirstLastPara="1" rIns="0" wrap="square" tIns="0">
            <a:noAutofit/>
          </a:bodyPr>
          <a:lstStyle>
            <a:lvl1pPr lvl="0" rtl="0">
              <a:spcBef>
                <a:spcPts val="640"/>
              </a:spcBef>
              <a:spcAft>
                <a:spcPts val="0"/>
              </a:spcAft>
              <a:buSzPts val="7200"/>
              <a:buNone/>
              <a:defRPr/>
            </a:lvl1pPr>
            <a:lvl2pPr lvl="1" rtl="0">
              <a:spcBef>
                <a:spcPts val="560"/>
              </a:spcBef>
              <a:spcAft>
                <a:spcPts val="0"/>
              </a:spcAft>
              <a:buSzPts val="3600"/>
              <a:buNone/>
              <a:defRPr/>
            </a:lvl2pPr>
            <a:lvl3pPr lvl="2" rtl="0">
              <a:spcBef>
                <a:spcPts val="480"/>
              </a:spcBef>
              <a:spcAft>
                <a:spcPts val="0"/>
              </a:spcAft>
              <a:buSzPts val="18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secHead">
  <p:cSld name="SECTION_HEADER">
    <p:bg>
      <p:bgPr>
        <a:solidFill>
          <a:srgbClr val="1A1A1A"/>
        </a:solidFill>
      </p:bgPr>
    </p:bg>
    <p:spTree>
      <p:nvGrpSpPr>
        <p:cNvPr id="24" name="Shape 24"/>
        <p:cNvGrpSpPr/>
        <p:nvPr/>
      </p:nvGrpSpPr>
      <p:grpSpPr>
        <a:xfrm>
          <a:off x="0" y="0"/>
          <a:ext cx="0" cy="0"/>
          <a:chOff x="0" y="0"/>
          <a:chExt cx="0" cy="0"/>
        </a:xfrm>
      </p:grpSpPr>
      <p:grpSp>
        <p:nvGrpSpPr>
          <p:cNvPr id="25" name="Google Shape;25;p5"/>
          <p:cNvGrpSpPr/>
          <p:nvPr/>
        </p:nvGrpSpPr>
        <p:grpSpPr>
          <a:xfrm>
            <a:off x="9369926" y="158204"/>
            <a:ext cx="2435332" cy="2337372"/>
            <a:chOff x="0" y="-28575"/>
            <a:chExt cx="641400" cy="615600"/>
          </a:xfrm>
        </p:grpSpPr>
        <p:sp>
          <p:nvSpPr>
            <p:cNvPr id="26" name="Google Shape;26;p5"/>
            <p:cNvSpPr/>
            <p:nvPr/>
          </p:nvSpPr>
          <p:spPr>
            <a:xfrm>
              <a:off x="0" y="0"/>
              <a:ext cx="641352" cy="586949"/>
            </a:xfrm>
            <a:custGeom>
              <a:rect b="b" l="l" r="r" t="t"/>
              <a:pathLst>
                <a:path extrusionOk="0" h="586949" w="641352">
                  <a:moveTo>
                    <a:pt x="158963" y="0"/>
                  </a:moveTo>
                  <a:lnTo>
                    <a:pt x="482389" y="0"/>
                  </a:lnTo>
                  <a:cubicBezTo>
                    <a:pt x="524548" y="0"/>
                    <a:pt x="564981" y="16748"/>
                    <a:pt x="594793" y="46559"/>
                  </a:cubicBezTo>
                  <a:cubicBezTo>
                    <a:pt x="624604" y="76371"/>
                    <a:pt x="641352" y="116803"/>
                    <a:pt x="641352" y="158963"/>
                  </a:cubicBezTo>
                  <a:lnTo>
                    <a:pt x="641352" y="427986"/>
                  </a:lnTo>
                  <a:cubicBezTo>
                    <a:pt x="641352" y="470145"/>
                    <a:pt x="624604" y="510578"/>
                    <a:pt x="594793" y="540389"/>
                  </a:cubicBezTo>
                  <a:cubicBezTo>
                    <a:pt x="564981" y="570201"/>
                    <a:pt x="524548" y="586949"/>
                    <a:pt x="482389" y="586949"/>
                  </a:cubicBezTo>
                  <a:lnTo>
                    <a:pt x="158963" y="586949"/>
                  </a:lnTo>
                  <a:cubicBezTo>
                    <a:pt x="116803" y="586949"/>
                    <a:pt x="76371" y="570201"/>
                    <a:pt x="46559" y="540389"/>
                  </a:cubicBezTo>
                  <a:cubicBezTo>
                    <a:pt x="16748" y="510578"/>
                    <a:pt x="0" y="470145"/>
                    <a:pt x="0" y="427986"/>
                  </a:cubicBezTo>
                  <a:lnTo>
                    <a:pt x="0" y="158963"/>
                  </a:lnTo>
                  <a:cubicBezTo>
                    <a:pt x="0" y="116803"/>
                    <a:pt x="16748" y="76371"/>
                    <a:pt x="46559" y="46559"/>
                  </a:cubicBezTo>
                  <a:cubicBezTo>
                    <a:pt x="76371" y="16748"/>
                    <a:pt x="116803" y="0"/>
                    <a:pt x="158963"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txBox="1"/>
            <p:nvPr/>
          </p:nvSpPr>
          <p:spPr>
            <a:xfrm>
              <a:off x="0" y="-28575"/>
              <a:ext cx="641400" cy="615600"/>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 name="Google Shape;28;p5"/>
          <p:cNvSpPr txBox="1"/>
          <p:nvPr>
            <p:ph idx="1" type="body"/>
          </p:nvPr>
        </p:nvSpPr>
        <p:spPr>
          <a:xfrm>
            <a:off x="9641150" y="1997925"/>
            <a:ext cx="1923000" cy="255600"/>
          </a:xfrm>
          <a:prstGeom prst="rect">
            <a:avLst/>
          </a:prstGeom>
        </p:spPr>
        <p:txBody>
          <a:bodyPr anchorCtr="0" anchor="t" bIns="0" lIns="0" spcFirstLastPara="1" rIns="0" wrap="square" tIns="0">
            <a:noAutofit/>
          </a:bodyPr>
          <a:lstStyle>
            <a:lvl1pPr indent="-342900" lvl="0" marL="457200" algn="ctr">
              <a:spcBef>
                <a:spcPts val="640"/>
              </a:spcBef>
              <a:spcAft>
                <a:spcPts val="0"/>
              </a:spcAft>
              <a:buSzPts val="1800"/>
              <a:buChar char="•"/>
              <a:defRPr sz="1800"/>
            </a:lvl1pPr>
            <a:lvl2pPr indent="-342900" lvl="1" marL="914400" algn="ctr">
              <a:spcBef>
                <a:spcPts val="560"/>
              </a:spcBef>
              <a:spcAft>
                <a:spcPts val="0"/>
              </a:spcAft>
              <a:buSzPts val="1800"/>
              <a:buChar char="–"/>
              <a:defRPr sz="1800"/>
            </a:lvl2pPr>
            <a:lvl3pPr indent="-342900" lvl="2" marL="1371600" algn="ctr">
              <a:spcBef>
                <a:spcPts val="480"/>
              </a:spcBef>
              <a:spcAft>
                <a:spcPts val="0"/>
              </a:spcAft>
              <a:buSzPts val="1800"/>
              <a:buFont typeface="Inter"/>
              <a:buChar char="•"/>
              <a:defRPr b="1">
                <a:latin typeface="Inter"/>
                <a:ea typeface="Inter"/>
                <a:cs typeface="Inter"/>
                <a:sym typeface="Inter"/>
              </a:defRPr>
            </a:lvl3pPr>
            <a:lvl4pPr indent="-342900" lvl="3" marL="1828800" algn="ctr">
              <a:spcBef>
                <a:spcPts val="400"/>
              </a:spcBef>
              <a:spcAft>
                <a:spcPts val="0"/>
              </a:spcAft>
              <a:buSzPts val="1800"/>
              <a:buChar char="–"/>
              <a:defRPr b="1" sz="1800"/>
            </a:lvl4pPr>
            <a:lvl5pPr indent="-342900" lvl="4" marL="2286000" algn="ctr">
              <a:spcBef>
                <a:spcPts val="400"/>
              </a:spcBef>
              <a:spcAft>
                <a:spcPts val="0"/>
              </a:spcAft>
              <a:buSzPts val="1800"/>
              <a:buChar char="»"/>
              <a:defRPr b="1" sz="1800"/>
            </a:lvl5pPr>
            <a:lvl6pPr indent="-342900" lvl="5" marL="2743200" algn="ctr">
              <a:spcBef>
                <a:spcPts val="400"/>
              </a:spcBef>
              <a:spcAft>
                <a:spcPts val="0"/>
              </a:spcAft>
              <a:buSzPts val="1800"/>
              <a:buChar char="•"/>
              <a:defRPr b="1" sz="1800"/>
            </a:lvl6pPr>
            <a:lvl7pPr indent="-342900" lvl="6" marL="3200400" algn="ctr">
              <a:spcBef>
                <a:spcPts val="400"/>
              </a:spcBef>
              <a:spcAft>
                <a:spcPts val="0"/>
              </a:spcAft>
              <a:buSzPts val="1800"/>
              <a:buChar char="•"/>
              <a:defRPr b="1" sz="1800"/>
            </a:lvl7pPr>
            <a:lvl8pPr indent="-342900" lvl="7" marL="3657600" algn="ctr">
              <a:spcBef>
                <a:spcPts val="400"/>
              </a:spcBef>
              <a:spcAft>
                <a:spcPts val="0"/>
              </a:spcAft>
              <a:buSzPts val="1800"/>
              <a:buChar char="•"/>
              <a:defRPr b="1" sz="1800"/>
            </a:lvl8pPr>
            <a:lvl9pPr indent="-342900" lvl="8" marL="4114800" algn="ctr">
              <a:spcBef>
                <a:spcPts val="400"/>
              </a:spcBef>
              <a:spcAft>
                <a:spcPts val="0"/>
              </a:spcAft>
              <a:buSzPts val="1800"/>
              <a:buChar char="•"/>
              <a:defRPr b="1" sz="1800"/>
            </a:lvl9pPr>
          </a:lstStyle>
          <a:p/>
        </p:txBody>
      </p:sp>
      <p:grpSp>
        <p:nvGrpSpPr>
          <p:cNvPr id="29" name="Google Shape;29;p5"/>
          <p:cNvGrpSpPr/>
          <p:nvPr/>
        </p:nvGrpSpPr>
        <p:grpSpPr>
          <a:xfrm>
            <a:off x="269877" y="158204"/>
            <a:ext cx="3671382" cy="5171378"/>
            <a:chOff x="0" y="-28575"/>
            <a:chExt cx="966942" cy="1362000"/>
          </a:xfrm>
        </p:grpSpPr>
        <p:sp>
          <p:nvSpPr>
            <p:cNvPr id="30" name="Google Shape;30;p5"/>
            <p:cNvSpPr/>
            <p:nvPr/>
          </p:nvSpPr>
          <p:spPr>
            <a:xfrm>
              <a:off x="0" y="0"/>
              <a:ext cx="966942" cy="1333357"/>
            </a:xfrm>
            <a:custGeom>
              <a:rect b="b" l="l" r="r" t="t"/>
              <a:pathLst>
                <a:path extrusionOk="0" h="1333357" w="966942">
                  <a:moveTo>
                    <a:pt x="105437" y="0"/>
                  </a:moveTo>
                  <a:lnTo>
                    <a:pt x="861505" y="0"/>
                  </a:lnTo>
                  <a:cubicBezTo>
                    <a:pt x="889469" y="0"/>
                    <a:pt x="916287" y="11108"/>
                    <a:pt x="936060" y="30882"/>
                  </a:cubicBezTo>
                  <a:cubicBezTo>
                    <a:pt x="955833" y="50655"/>
                    <a:pt x="966942" y="77473"/>
                    <a:pt x="966942" y="105437"/>
                  </a:cubicBezTo>
                  <a:lnTo>
                    <a:pt x="966942" y="1227921"/>
                  </a:lnTo>
                  <a:cubicBezTo>
                    <a:pt x="966942" y="1255884"/>
                    <a:pt x="955833" y="1282702"/>
                    <a:pt x="936060" y="1302476"/>
                  </a:cubicBezTo>
                  <a:cubicBezTo>
                    <a:pt x="916287" y="1322249"/>
                    <a:pt x="889469" y="1333357"/>
                    <a:pt x="861505" y="1333357"/>
                  </a:cubicBezTo>
                  <a:lnTo>
                    <a:pt x="105437" y="1333357"/>
                  </a:lnTo>
                  <a:cubicBezTo>
                    <a:pt x="77473" y="1333357"/>
                    <a:pt x="50655" y="1322249"/>
                    <a:pt x="30882" y="1302476"/>
                  </a:cubicBezTo>
                  <a:cubicBezTo>
                    <a:pt x="11108" y="1282702"/>
                    <a:pt x="0" y="1255884"/>
                    <a:pt x="0" y="1227921"/>
                  </a:cubicBezTo>
                  <a:lnTo>
                    <a:pt x="0" y="105437"/>
                  </a:lnTo>
                  <a:cubicBezTo>
                    <a:pt x="0" y="77473"/>
                    <a:pt x="11108" y="50655"/>
                    <a:pt x="30882" y="30882"/>
                  </a:cubicBezTo>
                  <a:cubicBezTo>
                    <a:pt x="50655" y="11108"/>
                    <a:pt x="77473" y="0"/>
                    <a:pt x="105437"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5"/>
            <p:cNvSpPr txBox="1"/>
            <p:nvPr/>
          </p:nvSpPr>
          <p:spPr>
            <a:xfrm>
              <a:off x="0" y="-28575"/>
              <a:ext cx="966900" cy="1362000"/>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 name="Google Shape;32;p5"/>
          <p:cNvSpPr txBox="1"/>
          <p:nvPr>
            <p:ph idx="2" type="body"/>
          </p:nvPr>
        </p:nvSpPr>
        <p:spPr>
          <a:xfrm>
            <a:off x="445850" y="709300"/>
            <a:ext cx="3399600" cy="1108200"/>
          </a:xfrm>
          <a:prstGeom prst="rect">
            <a:avLst/>
          </a:prstGeom>
        </p:spPr>
        <p:txBody>
          <a:bodyPr anchorCtr="0" anchor="t" bIns="0" lIns="0" spcFirstLastPara="1" rIns="0" wrap="square" tIns="0">
            <a:noAutofit/>
          </a:bodyPr>
          <a:lstStyle>
            <a:lvl1pPr indent="-457200" lvl="0" marL="457200" algn="ctr">
              <a:spcBef>
                <a:spcPts val="640"/>
              </a:spcBef>
              <a:spcAft>
                <a:spcPts val="0"/>
              </a:spcAft>
              <a:buSzPts val="3600"/>
              <a:buChar char="•"/>
              <a:defRPr sz="3600"/>
            </a:lvl1pPr>
            <a:lvl2pPr indent="-457200" lvl="1" marL="914400" algn="ctr">
              <a:spcBef>
                <a:spcPts val="560"/>
              </a:spcBef>
              <a:spcAft>
                <a:spcPts val="0"/>
              </a:spcAft>
              <a:buSzPts val="3600"/>
              <a:buChar char="–"/>
              <a:defRPr/>
            </a:lvl2pPr>
            <a:lvl3pPr indent="-457200" lvl="2" marL="1371600" algn="ctr">
              <a:spcBef>
                <a:spcPts val="480"/>
              </a:spcBef>
              <a:spcAft>
                <a:spcPts val="0"/>
              </a:spcAft>
              <a:buSzPts val="3600"/>
              <a:buFont typeface="Inter"/>
              <a:buChar char="•"/>
              <a:defRPr b="1" sz="3600">
                <a:latin typeface="Inter"/>
                <a:ea typeface="Inter"/>
                <a:cs typeface="Inter"/>
                <a:sym typeface="Inter"/>
              </a:defRPr>
            </a:lvl3pPr>
            <a:lvl4pPr indent="-457200" lvl="3" marL="1828800" algn="ctr">
              <a:spcBef>
                <a:spcPts val="400"/>
              </a:spcBef>
              <a:spcAft>
                <a:spcPts val="0"/>
              </a:spcAft>
              <a:buSzPts val="3600"/>
              <a:buChar char="–"/>
              <a:defRPr b="1" sz="3600"/>
            </a:lvl4pPr>
            <a:lvl5pPr indent="-457200" lvl="4" marL="2286000" algn="ctr">
              <a:spcBef>
                <a:spcPts val="400"/>
              </a:spcBef>
              <a:spcAft>
                <a:spcPts val="0"/>
              </a:spcAft>
              <a:buSzPts val="3600"/>
              <a:buChar char="»"/>
              <a:defRPr b="1" sz="3600"/>
            </a:lvl5pPr>
            <a:lvl6pPr indent="-457200" lvl="5" marL="2743200" algn="ctr">
              <a:spcBef>
                <a:spcPts val="400"/>
              </a:spcBef>
              <a:spcAft>
                <a:spcPts val="0"/>
              </a:spcAft>
              <a:buSzPts val="3600"/>
              <a:buChar char="•"/>
              <a:defRPr b="1" sz="3600"/>
            </a:lvl6pPr>
            <a:lvl7pPr indent="-457200" lvl="6" marL="3200400" algn="ctr">
              <a:spcBef>
                <a:spcPts val="400"/>
              </a:spcBef>
              <a:spcAft>
                <a:spcPts val="0"/>
              </a:spcAft>
              <a:buSzPts val="3600"/>
              <a:buChar char="•"/>
              <a:defRPr b="1" sz="3600"/>
            </a:lvl7pPr>
            <a:lvl8pPr indent="-457200" lvl="7" marL="3657600" algn="ctr">
              <a:spcBef>
                <a:spcPts val="400"/>
              </a:spcBef>
              <a:spcAft>
                <a:spcPts val="0"/>
              </a:spcAft>
              <a:buSzPts val="3600"/>
              <a:buChar char="•"/>
              <a:defRPr b="1" sz="3600"/>
            </a:lvl8pPr>
            <a:lvl9pPr indent="-457200" lvl="8" marL="4114800" algn="ctr">
              <a:spcBef>
                <a:spcPts val="400"/>
              </a:spcBef>
              <a:spcAft>
                <a:spcPts val="0"/>
              </a:spcAft>
              <a:buSzPts val="3600"/>
              <a:buChar char="•"/>
              <a:defRPr b="1" sz="3600"/>
            </a:lvl9pPr>
          </a:lstStyle>
          <a:p/>
        </p:txBody>
      </p:sp>
      <p:grpSp>
        <p:nvGrpSpPr>
          <p:cNvPr id="33" name="Google Shape;33;p5"/>
          <p:cNvGrpSpPr/>
          <p:nvPr/>
        </p:nvGrpSpPr>
        <p:grpSpPr>
          <a:xfrm>
            <a:off x="12074935" y="158204"/>
            <a:ext cx="5943667" cy="2337372"/>
            <a:chOff x="0" y="-28575"/>
            <a:chExt cx="1565400" cy="615600"/>
          </a:xfrm>
        </p:grpSpPr>
        <p:sp>
          <p:nvSpPr>
            <p:cNvPr id="34" name="Google Shape;34;p5"/>
            <p:cNvSpPr/>
            <p:nvPr/>
          </p:nvSpPr>
          <p:spPr>
            <a:xfrm>
              <a:off x="0" y="0"/>
              <a:ext cx="1565284" cy="586949"/>
            </a:xfrm>
            <a:custGeom>
              <a:rect b="b" l="l" r="r" t="t"/>
              <a:pathLst>
                <a:path extrusionOk="0" h="586949" w="1565284">
                  <a:moveTo>
                    <a:pt x="65133" y="0"/>
                  </a:moveTo>
                  <a:lnTo>
                    <a:pt x="1500151" y="0"/>
                  </a:lnTo>
                  <a:cubicBezTo>
                    <a:pt x="1536123" y="0"/>
                    <a:pt x="1565284" y="29161"/>
                    <a:pt x="1565284" y="65133"/>
                  </a:cubicBezTo>
                  <a:lnTo>
                    <a:pt x="1565284" y="521816"/>
                  </a:lnTo>
                  <a:cubicBezTo>
                    <a:pt x="1565284" y="557788"/>
                    <a:pt x="1536123" y="586949"/>
                    <a:pt x="1500151" y="586949"/>
                  </a:cubicBezTo>
                  <a:lnTo>
                    <a:pt x="65133" y="586949"/>
                  </a:lnTo>
                  <a:cubicBezTo>
                    <a:pt x="47858" y="586949"/>
                    <a:pt x="31292" y="580086"/>
                    <a:pt x="19077" y="567872"/>
                  </a:cubicBezTo>
                  <a:cubicBezTo>
                    <a:pt x="6862" y="555657"/>
                    <a:pt x="0" y="539090"/>
                    <a:pt x="0" y="521816"/>
                  </a:cubicBezTo>
                  <a:lnTo>
                    <a:pt x="0" y="65133"/>
                  </a:lnTo>
                  <a:cubicBezTo>
                    <a:pt x="0" y="47858"/>
                    <a:pt x="6862" y="31292"/>
                    <a:pt x="19077" y="19077"/>
                  </a:cubicBezTo>
                  <a:cubicBezTo>
                    <a:pt x="31292" y="6862"/>
                    <a:pt x="47858" y="0"/>
                    <a:pt x="65133"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txBox="1"/>
            <p:nvPr/>
          </p:nvSpPr>
          <p:spPr>
            <a:xfrm>
              <a:off x="0" y="-28575"/>
              <a:ext cx="1565400" cy="615600"/>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 name="Google Shape;36;p5"/>
          <p:cNvSpPr txBox="1"/>
          <p:nvPr>
            <p:ph idx="3" type="body"/>
          </p:nvPr>
        </p:nvSpPr>
        <p:spPr>
          <a:xfrm>
            <a:off x="12620688" y="831550"/>
            <a:ext cx="4889100" cy="1108200"/>
          </a:xfrm>
          <a:prstGeom prst="rect">
            <a:avLst/>
          </a:prstGeom>
        </p:spPr>
        <p:txBody>
          <a:bodyPr anchorCtr="0" anchor="t" bIns="0" lIns="0" spcFirstLastPara="1" rIns="0" wrap="square" tIns="0">
            <a:noAutofit/>
          </a:bodyPr>
          <a:lstStyle>
            <a:lvl1pPr indent="-457200" lvl="0" marL="457200" rtl="0" algn="ctr">
              <a:spcBef>
                <a:spcPts val="640"/>
              </a:spcBef>
              <a:spcAft>
                <a:spcPts val="0"/>
              </a:spcAft>
              <a:buSzPts val="3600"/>
              <a:buChar char="•"/>
              <a:defRPr sz="3600"/>
            </a:lvl1pPr>
            <a:lvl2pPr indent="-457200" lvl="1" marL="914400" rtl="0" algn="ctr">
              <a:spcBef>
                <a:spcPts val="560"/>
              </a:spcBef>
              <a:spcAft>
                <a:spcPts val="0"/>
              </a:spcAft>
              <a:buSzPts val="3600"/>
              <a:buChar char="–"/>
              <a:defRPr/>
            </a:lvl2pPr>
            <a:lvl3pPr indent="-457200" lvl="2" marL="1371600" rtl="0" algn="ctr">
              <a:spcBef>
                <a:spcPts val="480"/>
              </a:spcBef>
              <a:spcAft>
                <a:spcPts val="0"/>
              </a:spcAft>
              <a:buSzPts val="3600"/>
              <a:buFont typeface="Inter"/>
              <a:buChar char="•"/>
              <a:defRPr b="1" sz="3600">
                <a:latin typeface="Inter"/>
                <a:ea typeface="Inter"/>
                <a:cs typeface="Inter"/>
                <a:sym typeface="Inter"/>
              </a:defRPr>
            </a:lvl3pPr>
            <a:lvl4pPr indent="-457200" lvl="3" marL="1828800" rtl="0" algn="ctr">
              <a:spcBef>
                <a:spcPts val="400"/>
              </a:spcBef>
              <a:spcAft>
                <a:spcPts val="0"/>
              </a:spcAft>
              <a:buSzPts val="3600"/>
              <a:buChar char="–"/>
              <a:defRPr b="1" sz="3600"/>
            </a:lvl4pPr>
            <a:lvl5pPr indent="-457200" lvl="4" marL="2286000" rtl="0" algn="ctr">
              <a:spcBef>
                <a:spcPts val="400"/>
              </a:spcBef>
              <a:spcAft>
                <a:spcPts val="0"/>
              </a:spcAft>
              <a:buSzPts val="3600"/>
              <a:buChar char="»"/>
              <a:defRPr b="1" sz="3600"/>
            </a:lvl5pPr>
            <a:lvl6pPr indent="-457200" lvl="5" marL="2743200" rtl="0" algn="ctr">
              <a:spcBef>
                <a:spcPts val="400"/>
              </a:spcBef>
              <a:spcAft>
                <a:spcPts val="0"/>
              </a:spcAft>
              <a:buSzPts val="3600"/>
              <a:buChar char="•"/>
              <a:defRPr b="1" sz="3600"/>
            </a:lvl6pPr>
            <a:lvl7pPr indent="-457200" lvl="6" marL="3200400" rtl="0" algn="ctr">
              <a:spcBef>
                <a:spcPts val="400"/>
              </a:spcBef>
              <a:spcAft>
                <a:spcPts val="0"/>
              </a:spcAft>
              <a:buSzPts val="3600"/>
              <a:buChar char="•"/>
              <a:defRPr b="1" sz="3600"/>
            </a:lvl7pPr>
            <a:lvl8pPr indent="-457200" lvl="7" marL="3657600" rtl="0" algn="ctr">
              <a:spcBef>
                <a:spcPts val="400"/>
              </a:spcBef>
              <a:spcAft>
                <a:spcPts val="0"/>
              </a:spcAft>
              <a:buSzPts val="3600"/>
              <a:buChar char="•"/>
              <a:defRPr b="1" sz="3600"/>
            </a:lvl8pPr>
            <a:lvl9pPr indent="-457200" lvl="8" marL="4114800" rtl="0" algn="ctr">
              <a:spcBef>
                <a:spcPts val="400"/>
              </a:spcBef>
              <a:spcAft>
                <a:spcPts val="0"/>
              </a:spcAft>
              <a:buSzPts val="3600"/>
              <a:buChar char="•"/>
              <a:defRPr b="1" sz="3600"/>
            </a:lvl9pPr>
          </a:lstStyle>
          <a:p/>
        </p:txBody>
      </p:sp>
      <p:grpSp>
        <p:nvGrpSpPr>
          <p:cNvPr id="37" name="Google Shape;37;p5"/>
          <p:cNvGrpSpPr/>
          <p:nvPr/>
        </p:nvGrpSpPr>
        <p:grpSpPr>
          <a:xfrm>
            <a:off x="14346766" y="2653475"/>
            <a:ext cx="3671382" cy="3667088"/>
            <a:chOff x="0" y="-28575"/>
            <a:chExt cx="966942" cy="965811"/>
          </a:xfrm>
        </p:grpSpPr>
        <p:sp>
          <p:nvSpPr>
            <p:cNvPr id="38" name="Google Shape;38;p5"/>
            <p:cNvSpPr/>
            <p:nvPr/>
          </p:nvSpPr>
          <p:spPr>
            <a:xfrm>
              <a:off x="0" y="0"/>
              <a:ext cx="966942" cy="937236"/>
            </a:xfrm>
            <a:custGeom>
              <a:rect b="b" l="l" r="r" t="t"/>
              <a:pathLst>
                <a:path extrusionOk="0" h="937236" w="966942">
                  <a:moveTo>
                    <a:pt x="105437" y="0"/>
                  </a:moveTo>
                  <a:lnTo>
                    <a:pt x="861505" y="0"/>
                  </a:lnTo>
                  <a:cubicBezTo>
                    <a:pt x="889469" y="0"/>
                    <a:pt x="916287" y="11108"/>
                    <a:pt x="936060" y="30882"/>
                  </a:cubicBezTo>
                  <a:cubicBezTo>
                    <a:pt x="955833" y="50655"/>
                    <a:pt x="966942" y="77473"/>
                    <a:pt x="966942" y="105437"/>
                  </a:cubicBezTo>
                  <a:lnTo>
                    <a:pt x="966942" y="831800"/>
                  </a:lnTo>
                  <a:cubicBezTo>
                    <a:pt x="966942" y="859763"/>
                    <a:pt x="955833" y="886582"/>
                    <a:pt x="936060" y="906355"/>
                  </a:cubicBezTo>
                  <a:cubicBezTo>
                    <a:pt x="916287" y="926128"/>
                    <a:pt x="889469" y="937236"/>
                    <a:pt x="861505" y="937236"/>
                  </a:cubicBezTo>
                  <a:lnTo>
                    <a:pt x="105437" y="937236"/>
                  </a:lnTo>
                  <a:cubicBezTo>
                    <a:pt x="77473" y="937236"/>
                    <a:pt x="50655" y="926128"/>
                    <a:pt x="30882" y="906355"/>
                  </a:cubicBezTo>
                  <a:cubicBezTo>
                    <a:pt x="11108" y="886582"/>
                    <a:pt x="0" y="859763"/>
                    <a:pt x="0" y="831800"/>
                  </a:cubicBezTo>
                  <a:lnTo>
                    <a:pt x="0" y="105437"/>
                  </a:lnTo>
                  <a:cubicBezTo>
                    <a:pt x="0" y="77473"/>
                    <a:pt x="11108" y="50655"/>
                    <a:pt x="30882" y="30882"/>
                  </a:cubicBezTo>
                  <a:cubicBezTo>
                    <a:pt x="50655" y="11108"/>
                    <a:pt x="77473" y="0"/>
                    <a:pt x="105437"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5"/>
            <p:cNvSpPr txBox="1"/>
            <p:nvPr/>
          </p:nvSpPr>
          <p:spPr>
            <a:xfrm>
              <a:off x="0" y="-28575"/>
              <a:ext cx="966900" cy="965700"/>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 name="Google Shape;40;p5"/>
          <p:cNvSpPr txBox="1"/>
          <p:nvPr>
            <p:ph idx="4" type="subTitle"/>
          </p:nvPr>
        </p:nvSpPr>
        <p:spPr>
          <a:xfrm>
            <a:off x="14621200" y="3877050"/>
            <a:ext cx="1629000" cy="886500"/>
          </a:xfrm>
          <a:prstGeom prst="rect">
            <a:avLst/>
          </a:prstGeom>
        </p:spPr>
        <p:txBody>
          <a:bodyPr anchorCtr="0" anchor="t" bIns="0" lIns="0" spcFirstLastPara="1" rIns="0" wrap="square" tIns="0">
            <a:noAutofit/>
          </a:bodyPr>
          <a:lstStyle>
            <a:lvl1pPr lvl="0" rtl="0">
              <a:spcBef>
                <a:spcPts val="640"/>
              </a:spcBef>
              <a:spcAft>
                <a:spcPts val="0"/>
              </a:spcAft>
              <a:buSzPts val="7200"/>
              <a:buNone/>
              <a:defRPr/>
            </a:lvl1pPr>
            <a:lvl2pPr lvl="1" rtl="0">
              <a:spcBef>
                <a:spcPts val="560"/>
              </a:spcBef>
              <a:spcAft>
                <a:spcPts val="0"/>
              </a:spcAft>
              <a:buSzPts val="3600"/>
              <a:buNone/>
              <a:defRPr/>
            </a:lvl2pPr>
            <a:lvl3pPr lvl="2" rtl="0">
              <a:spcBef>
                <a:spcPts val="480"/>
              </a:spcBef>
              <a:spcAft>
                <a:spcPts val="0"/>
              </a:spcAft>
              <a:buSzPts val="18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grpSp>
        <p:nvGrpSpPr>
          <p:cNvPr id="41" name="Google Shape;41;p5"/>
          <p:cNvGrpSpPr/>
          <p:nvPr/>
        </p:nvGrpSpPr>
        <p:grpSpPr>
          <a:xfrm>
            <a:off x="4211111" y="158204"/>
            <a:ext cx="4888972" cy="2337372"/>
            <a:chOff x="0" y="-28575"/>
            <a:chExt cx="1287622" cy="615600"/>
          </a:xfrm>
        </p:grpSpPr>
        <p:sp>
          <p:nvSpPr>
            <p:cNvPr id="42" name="Google Shape;42;p5"/>
            <p:cNvSpPr/>
            <p:nvPr/>
          </p:nvSpPr>
          <p:spPr>
            <a:xfrm>
              <a:off x="0" y="0"/>
              <a:ext cx="1287622" cy="586949"/>
            </a:xfrm>
            <a:custGeom>
              <a:rect b="b" l="l" r="r" t="t"/>
              <a:pathLst>
                <a:path extrusionOk="0" h="586949" w="1287622">
                  <a:moveTo>
                    <a:pt x="79178" y="0"/>
                  </a:moveTo>
                  <a:lnTo>
                    <a:pt x="1208444" y="0"/>
                  </a:lnTo>
                  <a:cubicBezTo>
                    <a:pt x="1229443" y="0"/>
                    <a:pt x="1249582" y="8342"/>
                    <a:pt x="1264431" y="23191"/>
                  </a:cubicBezTo>
                  <a:cubicBezTo>
                    <a:pt x="1279280" y="38039"/>
                    <a:pt x="1287622" y="58179"/>
                    <a:pt x="1287622" y="79178"/>
                  </a:cubicBezTo>
                  <a:lnTo>
                    <a:pt x="1287622" y="507771"/>
                  </a:lnTo>
                  <a:cubicBezTo>
                    <a:pt x="1287622" y="528770"/>
                    <a:pt x="1279280" y="548909"/>
                    <a:pt x="1264431" y="563758"/>
                  </a:cubicBezTo>
                  <a:cubicBezTo>
                    <a:pt x="1249582" y="578607"/>
                    <a:pt x="1229443" y="586949"/>
                    <a:pt x="1208444" y="586949"/>
                  </a:cubicBezTo>
                  <a:lnTo>
                    <a:pt x="79178" y="586949"/>
                  </a:lnTo>
                  <a:cubicBezTo>
                    <a:pt x="58179" y="586949"/>
                    <a:pt x="38039" y="578607"/>
                    <a:pt x="23191" y="563758"/>
                  </a:cubicBezTo>
                  <a:cubicBezTo>
                    <a:pt x="8342" y="548909"/>
                    <a:pt x="0" y="528770"/>
                    <a:pt x="0" y="507771"/>
                  </a:cubicBezTo>
                  <a:lnTo>
                    <a:pt x="0" y="79178"/>
                  </a:lnTo>
                  <a:cubicBezTo>
                    <a:pt x="0" y="58179"/>
                    <a:pt x="8342" y="38039"/>
                    <a:pt x="23191" y="23191"/>
                  </a:cubicBezTo>
                  <a:cubicBezTo>
                    <a:pt x="38039" y="8342"/>
                    <a:pt x="58179" y="0"/>
                    <a:pt x="79178"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5"/>
            <p:cNvSpPr txBox="1"/>
            <p:nvPr/>
          </p:nvSpPr>
          <p:spPr>
            <a:xfrm>
              <a:off x="0" y="-28575"/>
              <a:ext cx="1287600" cy="615600"/>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 name="Google Shape;44;p5"/>
          <p:cNvSpPr txBox="1"/>
          <p:nvPr>
            <p:ph idx="5" type="body"/>
          </p:nvPr>
        </p:nvSpPr>
        <p:spPr>
          <a:xfrm>
            <a:off x="4570700" y="884700"/>
            <a:ext cx="2435400" cy="1108200"/>
          </a:xfrm>
          <a:prstGeom prst="rect">
            <a:avLst/>
          </a:prstGeom>
        </p:spPr>
        <p:txBody>
          <a:bodyPr anchorCtr="0" anchor="t" bIns="0" lIns="0" spcFirstLastPara="1" rIns="0" wrap="square" tIns="0">
            <a:noAutofit/>
          </a:bodyPr>
          <a:lstStyle>
            <a:lvl1pPr indent="-457200" lvl="0" marL="457200" rtl="0">
              <a:spcBef>
                <a:spcPts val="640"/>
              </a:spcBef>
              <a:spcAft>
                <a:spcPts val="0"/>
              </a:spcAft>
              <a:buSzPts val="3600"/>
              <a:buChar char="•"/>
              <a:defRPr sz="3600"/>
            </a:lvl1pPr>
            <a:lvl2pPr indent="-457200" lvl="1" marL="914400" rtl="0">
              <a:spcBef>
                <a:spcPts val="560"/>
              </a:spcBef>
              <a:spcAft>
                <a:spcPts val="0"/>
              </a:spcAft>
              <a:buSzPts val="3600"/>
              <a:buChar char="–"/>
              <a:defRPr/>
            </a:lvl2pPr>
            <a:lvl3pPr indent="-457200" lvl="2" marL="1371600" rtl="0">
              <a:spcBef>
                <a:spcPts val="480"/>
              </a:spcBef>
              <a:spcAft>
                <a:spcPts val="0"/>
              </a:spcAft>
              <a:buSzPts val="3600"/>
              <a:buFont typeface="Inter"/>
              <a:buChar char="•"/>
              <a:defRPr b="1" sz="3600">
                <a:latin typeface="Inter"/>
                <a:ea typeface="Inter"/>
                <a:cs typeface="Inter"/>
                <a:sym typeface="Inter"/>
              </a:defRPr>
            </a:lvl3pPr>
            <a:lvl4pPr indent="-457200" lvl="3" marL="1828800" rtl="0">
              <a:spcBef>
                <a:spcPts val="400"/>
              </a:spcBef>
              <a:spcAft>
                <a:spcPts val="0"/>
              </a:spcAft>
              <a:buSzPts val="3600"/>
              <a:buChar char="–"/>
              <a:defRPr b="1" sz="3600"/>
            </a:lvl4pPr>
            <a:lvl5pPr indent="-457200" lvl="4" marL="2286000" rtl="0">
              <a:spcBef>
                <a:spcPts val="400"/>
              </a:spcBef>
              <a:spcAft>
                <a:spcPts val="0"/>
              </a:spcAft>
              <a:buSzPts val="3600"/>
              <a:buChar char="»"/>
              <a:defRPr b="1" sz="3600"/>
            </a:lvl5pPr>
            <a:lvl6pPr indent="-457200" lvl="5" marL="2743200" rtl="0">
              <a:spcBef>
                <a:spcPts val="400"/>
              </a:spcBef>
              <a:spcAft>
                <a:spcPts val="0"/>
              </a:spcAft>
              <a:buSzPts val="3600"/>
              <a:buChar char="•"/>
              <a:defRPr b="1" sz="3600"/>
            </a:lvl6pPr>
            <a:lvl7pPr indent="-457200" lvl="6" marL="3200400" rtl="0">
              <a:spcBef>
                <a:spcPts val="400"/>
              </a:spcBef>
              <a:spcAft>
                <a:spcPts val="0"/>
              </a:spcAft>
              <a:buSzPts val="3600"/>
              <a:buChar char="•"/>
              <a:defRPr b="1" sz="3600"/>
            </a:lvl7pPr>
            <a:lvl8pPr indent="-457200" lvl="7" marL="3657600" rtl="0">
              <a:spcBef>
                <a:spcPts val="400"/>
              </a:spcBef>
              <a:spcAft>
                <a:spcPts val="0"/>
              </a:spcAft>
              <a:buSzPts val="3600"/>
              <a:buChar char="•"/>
              <a:defRPr b="1" sz="3600"/>
            </a:lvl8pPr>
            <a:lvl9pPr indent="-457200" lvl="8" marL="4114800" rtl="0">
              <a:spcBef>
                <a:spcPts val="400"/>
              </a:spcBef>
              <a:spcAft>
                <a:spcPts val="0"/>
              </a:spcAft>
              <a:buSzPts val="3600"/>
              <a:buChar char="•"/>
              <a:defRPr b="1" sz="3600"/>
            </a:lvl9pPr>
          </a:lstStyle>
          <a:p/>
        </p:txBody>
      </p:sp>
      <p:grpSp>
        <p:nvGrpSpPr>
          <p:cNvPr id="45" name="Google Shape;45;p5"/>
          <p:cNvGrpSpPr/>
          <p:nvPr/>
        </p:nvGrpSpPr>
        <p:grpSpPr>
          <a:xfrm>
            <a:off x="4211111" y="2653475"/>
            <a:ext cx="9865842" cy="4871802"/>
            <a:chOff x="0" y="-28575"/>
            <a:chExt cx="2598394" cy="1283100"/>
          </a:xfrm>
        </p:grpSpPr>
        <p:sp>
          <p:nvSpPr>
            <p:cNvPr id="46" name="Google Shape;46;p5"/>
            <p:cNvSpPr/>
            <p:nvPr/>
          </p:nvSpPr>
          <p:spPr>
            <a:xfrm>
              <a:off x="0" y="0"/>
              <a:ext cx="2598394" cy="1254468"/>
            </a:xfrm>
            <a:custGeom>
              <a:rect b="b" l="l" r="r" t="t"/>
              <a:pathLst>
                <a:path extrusionOk="0" h="1254468" w="2598394">
                  <a:moveTo>
                    <a:pt x="39236" y="0"/>
                  </a:moveTo>
                  <a:lnTo>
                    <a:pt x="2559158" y="0"/>
                  </a:lnTo>
                  <a:cubicBezTo>
                    <a:pt x="2580828" y="0"/>
                    <a:pt x="2598394" y="17567"/>
                    <a:pt x="2598394" y="39236"/>
                  </a:cubicBezTo>
                  <a:lnTo>
                    <a:pt x="2598394" y="1215232"/>
                  </a:lnTo>
                  <a:cubicBezTo>
                    <a:pt x="2598394" y="1225638"/>
                    <a:pt x="2594260" y="1235618"/>
                    <a:pt x="2586902" y="1242976"/>
                  </a:cubicBezTo>
                  <a:cubicBezTo>
                    <a:pt x="2579544" y="1250334"/>
                    <a:pt x="2569564" y="1254468"/>
                    <a:pt x="2559158" y="1254468"/>
                  </a:cubicBezTo>
                  <a:lnTo>
                    <a:pt x="39236" y="1254468"/>
                  </a:lnTo>
                  <a:cubicBezTo>
                    <a:pt x="17567" y="1254468"/>
                    <a:pt x="0" y="1236901"/>
                    <a:pt x="0" y="1215232"/>
                  </a:cubicBezTo>
                  <a:lnTo>
                    <a:pt x="0" y="39236"/>
                  </a:lnTo>
                  <a:cubicBezTo>
                    <a:pt x="0" y="28830"/>
                    <a:pt x="4134" y="18850"/>
                    <a:pt x="11492" y="11492"/>
                  </a:cubicBezTo>
                  <a:cubicBezTo>
                    <a:pt x="18850" y="4134"/>
                    <a:pt x="28830" y="0"/>
                    <a:pt x="39236"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5"/>
            <p:cNvSpPr txBox="1"/>
            <p:nvPr/>
          </p:nvSpPr>
          <p:spPr>
            <a:xfrm>
              <a:off x="0" y="-28575"/>
              <a:ext cx="2598300" cy="1283100"/>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 name="Google Shape;48;p5"/>
          <p:cNvSpPr txBox="1"/>
          <p:nvPr>
            <p:ph idx="6" type="body"/>
          </p:nvPr>
        </p:nvSpPr>
        <p:spPr>
          <a:xfrm>
            <a:off x="7928925" y="4556550"/>
            <a:ext cx="5473800" cy="2037900"/>
          </a:xfrm>
          <a:prstGeom prst="rect">
            <a:avLst/>
          </a:prstGeom>
        </p:spPr>
        <p:txBody>
          <a:bodyPr anchorCtr="0" anchor="t" bIns="0" lIns="0" spcFirstLastPara="1" rIns="0" wrap="square" tIns="0">
            <a:noAutofit/>
          </a:bodyPr>
          <a:lstStyle>
            <a:lvl1pPr indent="-342900" lvl="0" marL="457200">
              <a:spcBef>
                <a:spcPts val="640"/>
              </a:spcBef>
              <a:spcAft>
                <a:spcPts val="0"/>
              </a:spcAft>
              <a:buSzPts val="1800"/>
              <a:buFont typeface="Inter Light"/>
              <a:buChar char="•"/>
              <a:defRPr b="0" sz="1800">
                <a:latin typeface="Inter Light"/>
                <a:ea typeface="Inter Light"/>
                <a:cs typeface="Inter Light"/>
                <a:sym typeface="Inter Light"/>
              </a:defRPr>
            </a:lvl1pPr>
            <a:lvl2pPr indent="-342900" lvl="1" marL="914400">
              <a:spcBef>
                <a:spcPts val="560"/>
              </a:spcBef>
              <a:spcAft>
                <a:spcPts val="0"/>
              </a:spcAft>
              <a:buSzPts val="1800"/>
              <a:buFont typeface="Inter Light"/>
              <a:buChar char="–"/>
              <a:defRPr b="0" sz="1800">
                <a:latin typeface="Inter Light"/>
                <a:ea typeface="Inter Light"/>
                <a:cs typeface="Inter Light"/>
                <a:sym typeface="Inter Light"/>
              </a:defRPr>
            </a:lvl2pPr>
            <a:lvl3pPr indent="-342900" lvl="2" marL="1371600">
              <a:spcBef>
                <a:spcPts val="480"/>
              </a:spcBef>
              <a:spcAft>
                <a:spcPts val="0"/>
              </a:spcAft>
              <a:buSzPts val="1800"/>
              <a:buChar char="•"/>
              <a:defRPr/>
            </a:lvl3pPr>
            <a:lvl4pPr indent="-342900" lvl="3" marL="1828800">
              <a:spcBef>
                <a:spcPts val="400"/>
              </a:spcBef>
              <a:spcAft>
                <a:spcPts val="0"/>
              </a:spcAft>
              <a:buSzPts val="1800"/>
              <a:buFont typeface="Inter Light"/>
              <a:buChar char="–"/>
              <a:defRPr sz="1800">
                <a:latin typeface="Inter Light"/>
                <a:ea typeface="Inter Light"/>
                <a:cs typeface="Inter Light"/>
                <a:sym typeface="Inter Light"/>
              </a:defRPr>
            </a:lvl4pPr>
            <a:lvl5pPr indent="-342900" lvl="4" marL="2286000">
              <a:spcBef>
                <a:spcPts val="400"/>
              </a:spcBef>
              <a:spcAft>
                <a:spcPts val="0"/>
              </a:spcAft>
              <a:buSzPts val="1800"/>
              <a:buFont typeface="Inter Light"/>
              <a:buChar char="»"/>
              <a:defRPr sz="1800">
                <a:latin typeface="Inter Light"/>
                <a:ea typeface="Inter Light"/>
                <a:cs typeface="Inter Light"/>
                <a:sym typeface="Inter Light"/>
              </a:defRPr>
            </a:lvl5pPr>
            <a:lvl6pPr indent="-342900" lvl="5" marL="2743200">
              <a:spcBef>
                <a:spcPts val="400"/>
              </a:spcBef>
              <a:spcAft>
                <a:spcPts val="0"/>
              </a:spcAft>
              <a:buSzPts val="1800"/>
              <a:buFont typeface="Inter Light"/>
              <a:buChar char="•"/>
              <a:defRPr sz="1800">
                <a:latin typeface="Inter Light"/>
                <a:ea typeface="Inter Light"/>
                <a:cs typeface="Inter Light"/>
                <a:sym typeface="Inter Light"/>
              </a:defRPr>
            </a:lvl6pPr>
            <a:lvl7pPr indent="-342900" lvl="6" marL="3200400">
              <a:spcBef>
                <a:spcPts val="400"/>
              </a:spcBef>
              <a:spcAft>
                <a:spcPts val="0"/>
              </a:spcAft>
              <a:buSzPts val="1800"/>
              <a:buFont typeface="Inter Light"/>
              <a:buChar char="•"/>
              <a:defRPr sz="1800">
                <a:latin typeface="Inter Light"/>
                <a:ea typeface="Inter Light"/>
                <a:cs typeface="Inter Light"/>
                <a:sym typeface="Inter Light"/>
              </a:defRPr>
            </a:lvl7pPr>
            <a:lvl8pPr indent="-342900" lvl="7" marL="3657600">
              <a:spcBef>
                <a:spcPts val="400"/>
              </a:spcBef>
              <a:spcAft>
                <a:spcPts val="0"/>
              </a:spcAft>
              <a:buSzPts val="1800"/>
              <a:buFont typeface="Inter Light"/>
              <a:buChar char="•"/>
              <a:defRPr sz="1800">
                <a:latin typeface="Inter Light"/>
                <a:ea typeface="Inter Light"/>
                <a:cs typeface="Inter Light"/>
                <a:sym typeface="Inter Light"/>
              </a:defRPr>
            </a:lvl8pPr>
            <a:lvl9pPr indent="-342900" lvl="8" marL="4114800">
              <a:spcBef>
                <a:spcPts val="400"/>
              </a:spcBef>
              <a:spcAft>
                <a:spcPts val="0"/>
              </a:spcAft>
              <a:buSzPts val="1800"/>
              <a:buFont typeface="Inter Light"/>
              <a:buChar char="•"/>
              <a:defRPr sz="1800">
                <a:latin typeface="Inter Light"/>
                <a:ea typeface="Inter Light"/>
                <a:cs typeface="Inter Light"/>
                <a:sym typeface="Inter Light"/>
              </a:defRPr>
            </a:lvl9pPr>
          </a:lstStyle>
          <a:p/>
        </p:txBody>
      </p:sp>
      <p:grpSp>
        <p:nvGrpSpPr>
          <p:cNvPr id="49" name="Google Shape;49;p5"/>
          <p:cNvGrpSpPr/>
          <p:nvPr/>
        </p:nvGrpSpPr>
        <p:grpSpPr>
          <a:xfrm>
            <a:off x="14346766" y="6481921"/>
            <a:ext cx="3671382" cy="3535673"/>
            <a:chOff x="0" y="-28575"/>
            <a:chExt cx="966942" cy="931200"/>
          </a:xfrm>
        </p:grpSpPr>
        <p:sp>
          <p:nvSpPr>
            <p:cNvPr id="50" name="Google Shape;50;p5"/>
            <p:cNvSpPr/>
            <p:nvPr/>
          </p:nvSpPr>
          <p:spPr>
            <a:xfrm>
              <a:off x="0" y="0"/>
              <a:ext cx="966942" cy="902507"/>
            </a:xfrm>
            <a:custGeom>
              <a:rect b="b" l="l" r="r" t="t"/>
              <a:pathLst>
                <a:path extrusionOk="0" h="902507" w="966942">
                  <a:moveTo>
                    <a:pt x="105437" y="0"/>
                  </a:moveTo>
                  <a:lnTo>
                    <a:pt x="861505" y="0"/>
                  </a:lnTo>
                  <a:cubicBezTo>
                    <a:pt x="889469" y="0"/>
                    <a:pt x="916287" y="11108"/>
                    <a:pt x="936060" y="30882"/>
                  </a:cubicBezTo>
                  <a:cubicBezTo>
                    <a:pt x="955833" y="50655"/>
                    <a:pt x="966942" y="77473"/>
                    <a:pt x="966942" y="105437"/>
                  </a:cubicBezTo>
                  <a:lnTo>
                    <a:pt x="966942" y="797070"/>
                  </a:lnTo>
                  <a:cubicBezTo>
                    <a:pt x="966942" y="825034"/>
                    <a:pt x="955833" y="851852"/>
                    <a:pt x="936060" y="871625"/>
                  </a:cubicBezTo>
                  <a:cubicBezTo>
                    <a:pt x="916287" y="891398"/>
                    <a:pt x="889469" y="902507"/>
                    <a:pt x="861505" y="902507"/>
                  </a:cubicBezTo>
                  <a:lnTo>
                    <a:pt x="105437" y="902507"/>
                  </a:lnTo>
                  <a:cubicBezTo>
                    <a:pt x="77473" y="902507"/>
                    <a:pt x="50655" y="891398"/>
                    <a:pt x="30882" y="871625"/>
                  </a:cubicBezTo>
                  <a:cubicBezTo>
                    <a:pt x="11108" y="851852"/>
                    <a:pt x="0" y="825034"/>
                    <a:pt x="0" y="797070"/>
                  </a:cubicBezTo>
                  <a:lnTo>
                    <a:pt x="0" y="105437"/>
                  </a:lnTo>
                  <a:cubicBezTo>
                    <a:pt x="0" y="77473"/>
                    <a:pt x="11108" y="50655"/>
                    <a:pt x="30882" y="30882"/>
                  </a:cubicBezTo>
                  <a:cubicBezTo>
                    <a:pt x="50655" y="11108"/>
                    <a:pt x="77473" y="0"/>
                    <a:pt x="105437"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5"/>
            <p:cNvSpPr txBox="1"/>
            <p:nvPr/>
          </p:nvSpPr>
          <p:spPr>
            <a:xfrm>
              <a:off x="0" y="-28575"/>
              <a:ext cx="966900" cy="931200"/>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 name="Google Shape;52;p5"/>
          <p:cNvSpPr/>
          <p:nvPr>
            <p:ph idx="7" type="pic"/>
          </p:nvPr>
        </p:nvSpPr>
        <p:spPr>
          <a:xfrm>
            <a:off x="4220869" y="2780275"/>
            <a:ext cx="3399600" cy="4745100"/>
          </a:xfrm>
          <a:prstGeom prst="roundRect">
            <a:avLst>
              <a:gd fmla="val 2935" name="adj"/>
            </a:avLst>
          </a:prstGeom>
          <a:noFill/>
          <a:ln>
            <a:noFill/>
          </a:ln>
        </p:spPr>
      </p:sp>
      <p:sp>
        <p:nvSpPr>
          <p:cNvPr id="53" name="Google Shape;53;p5"/>
          <p:cNvSpPr txBox="1"/>
          <p:nvPr>
            <p:ph idx="8" type="subTitle"/>
          </p:nvPr>
        </p:nvSpPr>
        <p:spPr>
          <a:xfrm>
            <a:off x="8006150" y="3758525"/>
            <a:ext cx="5473800" cy="886500"/>
          </a:xfrm>
          <a:prstGeom prst="rect">
            <a:avLst/>
          </a:prstGeom>
        </p:spPr>
        <p:txBody>
          <a:bodyPr anchorCtr="0" anchor="t" bIns="0" lIns="0" spcFirstLastPara="1" rIns="0" wrap="square" tIns="0">
            <a:noAutofit/>
          </a:bodyPr>
          <a:lstStyle>
            <a:lvl1pPr lvl="0">
              <a:spcBef>
                <a:spcPts val="640"/>
              </a:spcBef>
              <a:spcAft>
                <a:spcPts val="0"/>
              </a:spcAft>
              <a:buSzPts val="7200"/>
              <a:buNone/>
              <a:defRPr/>
            </a:lvl1pPr>
            <a:lvl2pPr lvl="1">
              <a:spcBef>
                <a:spcPts val="560"/>
              </a:spcBef>
              <a:spcAft>
                <a:spcPts val="0"/>
              </a:spcAft>
              <a:buSzPts val="3600"/>
              <a:buNone/>
              <a:defRPr/>
            </a:lvl2pPr>
            <a:lvl3pPr lvl="2">
              <a:spcBef>
                <a:spcPts val="480"/>
              </a:spcBef>
              <a:spcAft>
                <a:spcPts val="0"/>
              </a:spcAft>
              <a:buSzPts val="18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54" name="Google Shape;54;p5"/>
          <p:cNvSpPr/>
          <p:nvPr>
            <p:ph idx="9" type="pic"/>
          </p:nvPr>
        </p:nvSpPr>
        <p:spPr>
          <a:xfrm>
            <a:off x="16391850" y="2770950"/>
            <a:ext cx="1629000" cy="3543900"/>
          </a:xfrm>
          <a:prstGeom prst="roundRect">
            <a:avLst>
              <a:gd fmla="val 20896" name="adj"/>
            </a:avLst>
          </a:prstGeom>
          <a:noFill/>
          <a:ln>
            <a:noFill/>
          </a:ln>
        </p:spPr>
      </p:sp>
      <p:sp>
        <p:nvSpPr>
          <p:cNvPr id="55" name="Google Shape;55;p5"/>
          <p:cNvSpPr txBox="1"/>
          <p:nvPr>
            <p:ph idx="13" type="subTitle"/>
          </p:nvPr>
        </p:nvSpPr>
        <p:spPr>
          <a:xfrm>
            <a:off x="14482675" y="7069850"/>
            <a:ext cx="3399600" cy="886500"/>
          </a:xfrm>
          <a:prstGeom prst="rect">
            <a:avLst/>
          </a:prstGeom>
        </p:spPr>
        <p:txBody>
          <a:bodyPr anchorCtr="0" anchor="t" bIns="0" lIns="0" spcFirstLastPara="1" rIns="0" wrap="square" tIns="0">
            <a:noAutofit/>
          </a:bodyPr>
          <a:lstStyle>
            <a:lvl1pPr lvl="0" rtl="0">
              <a:spcBef>
                <a:spcPts val="640"/>
              </a:spcBef>
              <a:spcAft>
                <a:spcPts val="0"/>
              </a:spcAft>
              <a:buSzPts val="7200"/>
              <a:buNone/>
              <a:defRPr/>
            </a:lvl1pPr>
            <a:lvl2pPr lvl="1" rtl="0">
              <a:spcBef>
                <a:spcPts val="560"/>
              </a:spcBef>
              <a:spcAft>
                <a:spcPts val="0"/>
              </a:spcAft>
              <a:buSzPts val="3600"/>
              <a:buNone/>
              <a:defRPr/>
            </a:lvl2pPr>
            <a:lvl3pPr lvl="2" rtl="0">
              <a:spcBef>
                <a:spcPts val="480"/>
              </a:spcBef>
              <a:spcAft>
                <a:spcPts val="0"/>
              </a:spcAft>
              <a:buSzPts val="18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grpSp>
        <p:nvGrpSpPr>
          <p:cNvPr id="56" name="Google Shape;56;p5"/>
          <p:cNvGrpSpPr/>
          <p:nvPr/>
        </p:nvGrpSpPr>
        <p:grpSpPr>
          <a:xfrm>
            <a:off x="2709337" y="5487495"/>
            <a:ext cx="1273480" cy="2037796"/>
            <a:chOff x="0" y="-28575"/>
            <a:chExt cx="335400" cy="536700"/>
          </a:xfrm>
        </p:grpSpPr>
        <p:sp>
          <p:nvSpPr>
            <p:cNvPr id="57" name="Google Shape;57;p5"/>
            <p:cNvSpPr/>
            <p:nvPr/>
          </p:nvSpPr>
          <p:spPr>
            <a:xfrm>
              <a:off x="0" y="0"/>
              <a:ext cx="335321" cy="508059"/>
            </a:xfrm>
            <a:custGeom>
              <a:rect b="b" l="l" r="r" t="t"/>
              <a:pathLst>
                <a:path extrusionOk="0" h="508059" w="335321">
                  <a:moveTo>
                    <a:pt x="167661" y="0"/>
                  </a:moveTo>
                  <a:lnTo>
                    <a:pt x="167661" y="0"/>
                  </a:lnTo>
                  <a:cubicBezTo>
                    <a:pt x="260257" y="0"/>
                    <a:pt x="335321" y="75064"/>
                    <a:pt x="335321" y="167661"/>
                  </a:cubicBezTo>
                  <a:lnTo>
                    <a:pt x="335321" y="340399"/>
                  </a:lnTo>
                  <a:cubicBezTo>
                    <a:pt x="335321" y="384865"/>
                    <a:pt x="317657" y="427510"/>
                    <a:pt x="286215" y="458953"/>
                  </a:cubicBezTo>
                  <a:cubicBezTo>
                    <a:pt x="254772" y="490395"/>
                    <a:pt x="212127" y="508059"/>
                    <a:pt x="167661" y="508059"/>
                  </a:cubicBezTo>
                  <a:lnTo>
                    <a:pt x="167661" y="508059"/>
                  </a:lnTo>
                  <a:cubicBezTo>
                    <a:pt x="123194" y="508059"/>
                    <a:pt x="80549" y="490395"/>
                    <a:pt x="49107" y="458953"/>
                  </a:cubicBezTo>
                  <a:cubicBezTo>
                    <a:pt x="17664" y="427510"/>
                    <a:pt x="0" y="384865"/>
                    <a:pt x="0" y="340399"/>
                  </a:cubicBezTo>
                  <a:lnTo>
                    <a:pt x="0" y="167661"/>
                  </a:lnTo>
                  <a:cubicBezTo>
                    <a:pt x="0" y="123194"/>
                    <a:pt x="17664" y="80549"/>
                    <a:pt x="49107" y="49107"/>
                  </a:cubicBezTo>
                  <a:cubicBezTo>
                    <a:pt x="80549" y="17664"/>
                    <a:pt x="123194" y="0"/>
                    <a:pt x="167661"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5"/>
            <p:cNvSpPr txBox="1"/>
            <p:nvPr/>
          </p:nvSpPr>
          <p:spPr>
            <a:xfrm>
              <a:off x="0" y="-28575"/>
              <a:ext cx="335400" cy="536700"/>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9" name="Google Shape;59;p5"/>
          <p:cNvSpPr txBox="1"/>
          <p:nvPr>
            <p:ph idx="14" type="body"/>
          </p:nvPr>
        </p:nvSpPr>
        <p:spPr>
          <a:xfrm>
            <a:off x="2943550" y="6885775"/>
            <a:ext cx="761100" cy="452700"/>
          </a:xfrm>
          <a:prstGeom prst="rect">
            <a:avLst/>
          </a:prstGeom>
        </p:spPr>
        <p:txBody>
          <a:bodyPr anchorCtr="0" anchor="t" bIns="0" lIns="0" spcFirstLastPara="1" rIns="0" wrap="square" tIns="0">
            <a:noAutofit/>
          </a:bodyPr>
          <a:lstStyle>
            <a:lvl1pPr indent="-317500" lvl="0" marL="457200" algn="ctr">
              <a:spcBef>
                <a:spcPts val="640"/>
              </a:spcBef>
              <a:spcAft>
                <a:spcPts val="0"/>
              </a:spcAft>
              <a:buSzPts val="1400"/>
              <a:buFont typeface="Inter Light"/>
              <a:buChar char="•"/>
              <a:defRPr b="0" sz="1400">
                <a:latin typeface="Inter Light"/>
                <a:ea typeface="Inter Light"/>
                <a:cs typeface="Inter Light"/>
                <a:sym typeface="Inter Light"/>
              </a:defRPr>
            </a:lvl1pPr>
            <a:lvl2pPr indent="-317500" lvl="1" marL="914400" algn="ctr">
              <a:spcBef>
                <a:spcPts val="560"/>
              </a:spcBef>
              <a:spcAft>
                <a:spcPts val="0"/>
              </a:spcAft>
              <a:buSzPts val="1400"/>
              <a:buFont typeface="Inter Light"/>
              <a:buChar char="–"/>
              <a:defRPr b="0" sz="1400">
                <a:latin typeface="Inter Light"/>
                <a:ea typeface="Inter Light"/>
                <a:cs typeface="Inter Light"/>
                <a:sym typeface="Inter Light"/>
              </a:defRPr>
            </a:lvl2pPr>
            <a:lvl3pPr indent="-317500" lvl="2" marL="1371600" algn="ctr">
              <a:spcBef>
                <a:spcPts val="480"/>
              </a:spcBef>
              <a:spcAft>
                <a:spcPts val="0"/>
              </a:spcAft>
              <a:buSzPts val="1400"/>
              <a:buChar char="•"/>
              <a:defRPr sz="1400"/>
            </a:lvl3pPr>
            <a:lvl4pPr indent="-317500" lvl="3" marL="1828800" algn="ctr">
              <a:spcBef>
                <a:spcPts val="400"/>
              </a:spcBef>
              <a:spcAft>
                <a:spcPts val="0"/>
              </a:spcAft>
              <a:buSzPts val="1400"/>
              <a:buFont typeface="Inter Light"/>
              <a:buChar char="–"/>
              <a:defRPr sz="1400">
                <a:latin typeface="Inter Light"/>
                <a:ea typeface="Inter Light"/>
                <a:cs typeface="Inter Light"/>
                <a:sym typeface="Inter Light"/>
              </a:defRPr>
            </a:lvl4pPr>
            <a:lvl5pPr indent="-317500" lvl="4" marL="2286000" algn="ctr">
              <a:spcBef>
                <a:spcPts val="400"/>
              </a:spcBef>
              <a:spcAft>
                <a:spcPts val="0"/>
              </a:spcAft>
              <a:buSzPts val="1400"/>
              <a:buFont typeface="Inter Light"/>
              <a:buChar char="»"/>
              <a:defRPr sz="1400">
                <a:latin typeface="Inter Light"/>
                <a:ea typeface="Inter Light"/>
                <a:cs typeface="Inter Light"/>
                <a:sym typeface="Inter Light"/>
              </a:defRPr>
            </a:lvl5pPr>
            <a:lvl6pPr indent="-317500" lvl="5" marL="2743200" algn="ctr">
              <a:spcBef>
                <a:spcPts val="400"/>
              </a:spcBef>
              <a:spcAft>
                <a:spcPts val="0"/>
              </a:spcAft>
              <a:buSzPts val="1400"/>
              <a:buFont typeface="Inter Light"/>
              <a:buChar char="•"/>
              <a:defRPr sz="1400">
                <a:latin typeface="Inter Light"/>
                <a:ea typeface="Inter Light"/>
                <a:cs typeface="Inter Light"/>
                <a:sym typeface="Inter Light"/>
              </a:defRPr>
            </a:lvl6pPr>
            <a:lvl7pPr indent="-317500" lvl="6" marL="3200400" algn="ctr">
              <a:spcBef>
                <a:spcPts val="400"/>
              </a:spcBef>
              <a:spcAft>
                <a:spcPts val="0"/>
              </a:spcAft>
              <a:buSzPts val="1400"/>
              <a:buFont typeface="Inter Light"/>
              <a:buChar char="•"/>
              <a:defRPr sz="1400">
                <a:latin typeface="Inter Light"/>
                <a:ea typeface="Inter Light"/>
                <a:cs typeface="Inter Light"/>
                <a:sym typeface="Inter Light"/>
              </a:defRPr>
            </a:lvl7pPr>
            <a:lvl8pPr indent="-317500" lvl="7" marL="3657600" algn="ctr">
              <a:spcBef>
                <a:spcPts val="400"/>
              </a:spcBef>
              <a:spcAft>
                <a:spcPts val="0"/>
              </a:spcAft>
              <a:buSzPts val="1400"/>
              <a:buFont typeface="Inter Light"/>
              <a:buChar char="•"/>
              <a:defRPr sz="1400">
                <a:latin typeface="Inter Light"/>
                <a:ea typeface="Inter Light"/>
                <a:cs typeface="Inter Light"/>
                <a:sym typeface="Inter Light"/>
              </a:defRPr>
            </a:lvl8pPr>
            <a:lvl9pPr indent="-317500" lvl="8" marL="4114800" algn="ctr">
              <a:spcBef>
                <a:spcPts val="400"/>
              </a:spcBef>
              <a:spcAft>
                <a:spcPts val="0"/>
              </a:spcAft>
              <a:buSzPts val="1400"/>
              <a:buFont typeface="Inter Light"/>
              <a:buChar char="•"/>
              <a:defRPr sz="1400">
                <a:latin typeface="Inter Light"/>
                <a:ea typeface="Inter Light"/>
                <a:cs typeface="Inter Light"/>
                <a:sym typeface="Inter Light"/>
              </a:defRPr>
            </a:lvl9pPr>
          </a:lstStyle>
          <a:p/>
        </p:txBody>
      </p:sp>
      <p:pic>
        <p:nvPicPr>
          <p:cNvPr id="60" name="Google Shape;60;p5"/>
          <p:cNvPicPr preferRelativeResize="0"/>
          <p:nvPr/>
        </p:nvPicPr>
        <p:blipFill>
          <a:blip r:embed="rId2">
            <a:alphaModFix/>
          </a:blip>
          <a:stretch>
            <a:fillRect/>
          </a:stretch>
        </p:blipFill>
        <p:spPr>
          <a:xfrm>
            <a:off x="6615300" y="270075"/>
            <a:ext cx="2484900" cy="2218500"/>
          </a:xfrm>
          <a:prstGeom prst="roundRect">
            <a:avLst>
              <a:gd fmla="val 13924" name="adj"/>
            </a:avLst>
          </a:prstGeom>
          <a:noFill/>
          <a:ln>
            <a:noFill/>
          </a:ln>
        </p:spPr>
      </p:pic>
      <p:sp>
        <p:nvSpPr>
          <p:cNvPr id="61" name="Google Shape;61;p5"/>
          <p:cNvSpPr/>
          <p:nvPr>
            <p:ph idx="15" type="pic"/>
          </p:nvPr>
        </p:nvSpPr>
        <p:spPr>
          <a:xfrm>
            <a:off x="14394825" y="7687075"/>
            <a:ext cx="3568500" cy="2330700"/>
          </a:xfrm>
          <a:prstGeom prst="roundRect">
            <a:avLst>
              <a:gd fmla="val 16667" name="adj"/>
            </a:avLst>
          </a:prstGeom>
          <a:noFill/>
          <a:ln>
            <a:noFill/>
          </a:ln>
        </p:spPr>
      </p:sp>
      <p:pic>
        <p:nvPicPr>
          <p:cNvPr id="62" name="Google Shape;62;p5"/>
          <p:cNvPicPr preferRelativeResize="0"/>
          <p:nvPr/>
        </p:nvPicPr>
        <p:blipFill>
          <a:blip r:embed="rId3">
            <a:alphaModFix/>
          </a:blip>
          <a:stretch>
            <a:fillRect/>
          </a:stretch>
        </p:blipFill>
        <p:spPr>
          <a:xfrm>
            <a:off x="9630700" y="266700"/>
            <a:ext cx="1922850" cy="1846948"/>
          </a:xfrm>
          <a:prstGeom prst="rect">
            <a:avLst/>
          </a:prstGeom>
          <a:noFill/>
          <a:ln>
            <a:noFill/>
          </a:ln>
        </p:spPr>
      </p:pic>
      <p:pic>
        <p:nvPicPr>
          <p:cNvPr id="63" name="Google Shape;63;p5"/>
          <p:cNvPicPr preferRelativeResize="0"/>
          <p:nvPr/>
        </p:nvPicPr>
        <p:blipFill>
          <a:blip r:embed="rId4">
            <a:alphaModFix/>
          </a:blip>
          <a:stretch>
            <a:fillRect/>
          </a:stretch>
        </p:blipFill>
        <p:spPr>
          <a:xfrm>
            <a:off x="255500" y="1929360"/>
            <a:ext cx="3671400" cy="3395700"/>
          </a:xfrm>
          <a:prstGeom prst="roundRect">
            <a:avLst>
              <a:gd fmla="val 12135" name="adj"/>
            </a:avLst>
          </a:prstGeom>
          <a:noFill/>
          <a:ln>
            <a:noFill/>
          </a:ln>
        </p:spPr>
      </p:pic>
      <p:grpSp>
        <p:nvGrpSpPr>
          <p:cNvPr id="64" name="Google Shape;64;p5"/>
          <p:cNvGrpSpPr/>
          <p:nvPr/>
        </p:nvGrpSpPr>
        <p:grpSpPr>
          <a:xfrm>
            <a:off x="2709337" y="7686410"/>
            <a:ext cx="6391322" cy="2330727"/>
            <a:chOff x="0" y="-28575"/>
            <a:chExt cx="1683300" cy="613850"/>
          </a:xfrm>
        </p:grpSpPr>
        <p:sp>
          <p:nvSpPr>
            <p:cNvPr id="65" name="Google Shape;65;p5"/>
            <p:cNvSpPr/>
            <p:nvPr/>
          </p:nvSpPr>
          <p:spPr>
            <a:xfrm>
              <a:off x="0" y="0"/>
              <a:ext cx="1683150" cy="585275"/>
            </a:xfrm>
            <a:custGeom>
              <a:rect b="b" l="l" r="r" t="t"/>
              <a:pathLst>
                <a:path extrusionOk="0" h="585275" w="1683150">
                  <a:moveTo>
                    <a:pt x="60572" y="0"/>
                  </a:moveTo>
                  <a:lnTo>
                    <a:pt x="1622579" y="0"/>
                  </a:lnTo>
                  <a:cubicBezTo>
                    <a:pt x="1638643" y="0"/>
                    <a:pt x="1654050" y="6382"/>
                    <a:pt x="1665409" y="17741"/>
                  </a:cubicBezTo>
                  <a:cubicBezTo>
                    <a:pt x="1676769" y="29100"/>
                    <a:pt x="1683150" y="44507"/>
                    <a:pt x="1683150" y="60572"/>
                  </a:cubicBezTo>
                  <a:lnTo>
                    <a:pt x="1683150" y="524704"/>
                  </a:lnTo>
                  <a:cubicBezTo>
                    <a:pt x="1683150" y="558156"/>
                    <a:pt x="1656031" y="585275"/>
                    <a:pt x="1622579" y="585275"/>
                  </a:cubicBezTo>
                  <a:lnTo>
                    <a:pt x="60572" y="585275"/>
                  </a:lnTo>
                  <a:cubicBezTo>
                    <a:pt x="27119" y="585275"/>
                    <a:pt x="0" y="558156"/>
                    <a:pt x="0" y="524704"/>
                  </a:cubicBezTo>
                  <a:lnTo>
                    <a:pt x="0" y="60572"/>
                  </a:lnTo>
                  <a:cubicBezTo>
                    <a:pt x="0" y="27119"/>
                    <a:pt x="27119" y="0"/>
                    <a:pt x="60572"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5"/>
            <p:cNvSpPr txBox="1"/>
            <p:nvPr/>
          </p:nvSpPr>
          <p:spPr>
            <a:xfrm>
              <a:off x="0" y="-28575"/>
              <a:ext cx="1683300" cy="613800"/>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 name="Google Shape;67;p5"/>
          <p:cNvGrpSpPr/>
          <p:nvPr/>
        </p:nvGrpSpPr>
        <p:grpSpPr>
          <a:xfrm>
            <a:off x="269877" y="5487495"/>
            <a:ext cx="2169928" cy="4530081"/>
            <a:chOff x="0" y="-28575"/>
            <a:chExt cx="571500" cy="1193100"/>
          </a:xfrm>
        </p:grpSpPr>
        <p:sp>
          <p:nvSpPr>
            <p:cNvPr id="68" name="Google Shape;68;p5"/>
            <p:cNvSpPr/>
            <p:nvPr/>
          </p:nvSpPr>
          <p:spPr>
            <a:xfrm>
              <a:off x="0" y="0"/>
              <a:ext cx="571413" cy="1164413"/>
            </a:xfrm>
            <a:custGeom>
              <a:rect b="b" l="l" r="r" t="t"/>
              <a:pathLst>
                <a:path extrusionOk="0" h="1164413" w="571413">
                  <a:moveTo>
                    <a:pt x="178419" y="0"/>
                  </a:moveTo>
                  <a:lnTo>
                    <a:pt x="392994" y="0"/>
                  </a:lnTo>
                  <a:cubicBezTo>
                    <a:pt x="440313" y="0"/>
                    <a:pt x="485695" y="18798"/>
                    <a:pt x="519155" y="52258"/>
                  </a:cubicBezTo>
                  <a:cubicBezTo>
                    <a:pt x="552615" y="85718"/>
                    <a:pt x="571413" y="131100"/>
                    <a:pt x="571413" y="178419"/>
                  </a:cubicBezTo>
                  <a:lnTo>
                    <a:pt x="571413" y="985994"/>
                  </a:lnTo>
                  <a:cubicBezTo>
                    <a:pt x="571413" y="1033314"/>
                    <a:pt x="552615" y="1078695"/>
                    <a:pt x="519155" y="1112156"/>
                  </a:cubicBezTo>
                  <a:cubicBezTo>
                    <a:pt x="485695" y="1145616"/>
                    <a:pt x="440313" y="1164413"/>
                    <a:pt x="392994" y="1164413"/>
                  </a:cubicBezTo>
                  <a:lnTo>
                    <a:pt x="178419" y="1164413"/>
                  </a:lnTo>
                  <a:cubicBezTo>
                    <a:pt x="131100" y="1164413"/>
                    <a:pt x="85718" y="1145616"/>
                    <a:pt x="52258" y="1112156"/>
                  </a:cubicBezTo>
                  <a:cubicBezTo>
                    <a:pt x="18798" y="1078695"/>
                    <a:pt x="0" y="1033314"/>
                    <a:pt x="0" y="985994"/>
                  </a:cubicBezTo>
                  <a:lnTo>
                    <a:pt x="0" y="178419"/>
                  </a:lnTo>
                  <a:cubicBezTo>
                    <a:pt x="0" y="131100"/>
                    <a:pt x="18798" y="85718"/>
                    <a:pt x="52258" y="52258"/>
                  </a:cubicBezTo>
                  <a:cubicBezTo>
                    <a:pt x="85718" y="18798"/>
                    <a:pt x="131100" y="0"/>
                    <a:pt x="178419"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5"/>
            <p:cNvSpPr txBox="1"/>
            <p:nvPr/>
          </p:nvSpPr>
          <p:spPr>
            <a:xfrm>
              <a:off x="0" y="-28575"/>
              <a:ext cx="571500" cy="1193100"/>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0" name="Google Shape;70;p5"/>
          <p:cNvSpPr/>
          <p:nvPr>
            <p:ph idx="16" type="pic"/>
          </p:nvPr>
        </p:nvSpPr>
        <p:spPr>
          <a:xfrm>
            <a:off x="267200" y="5623500"/>
            <a:ext cx="2169900" cy="4393500"/>
          </a:xfrm>
          <a:prstGeom prst="roundRect">
            <a:avLst>
              <a:gd fmla="val 20896" name="adj"/>
            </a:avLst>
          </a:prstGeom>
          <a:noFill/>
          <a:ln>
            <a:noFill/>
          </a:ln>
        </p:spPr>
      </p:sp>
      <p:sp>
        <p:nvSpPr>
          <p:cNvPr id="71" name="Google Shape;71;p5"/>
          <p:cNvSpPr/>
          <p:nvPr>
            <p:ph idx="17" type="pic"/>
          </p:nvPr>
        </p:nvSpPr>
        <p:spPr>
          <a:xfrm>
            <a:off x="2709325" y="7810075"/>
            <a:ext cx="2279700" cy="2218500"/>
          </a:xfrm>
          <a:prstGeom prst="roundRect">
            <a:avLst>
              <a:gd fmla="val 16667" name="adj"/>
            </a:avLst>
          </a:prstGeom>
          <a:noFill/>
          <a:ln>
            <a:noFill/>
          </a:ln>
        </p:spPr>
      </p:sp>
      <p:grpSp>
        <p:nvGrpSpPr>
          <p:cNvPr id="72" name="Google Shape;72;p5"/>
          <p:cNvGrpSpPr/>
          <p:nvPr/>
        </p:nvGrpSpPr>
        <p:grpSpPr>
          <a:xfrm>
            <a:off x="9366749" y="7692236"/>
            <a:ext cx="4710172" cy="2330727"/>
            <a:chOff x="0" y="-28575"/>
            <a:chExt cx="1240531" cy="613850"/>
          </a:xfrm>
        </p:grpSpPr>
        <p:sp>
          <p:nvSpPr>
            <p:cNvPr id="73" name="Google Shape;73;p5"/>
            <p:cNvSpPr/>
            <p:nvPr/>
          </p:nvSpPr>
          <p:spPr>
            <a:xfrm>
              <a:off x="0" y="0"/>
              <a:ext cx="1240531" cy="585275"/>
            </a:xfrm>
            <a:custGeom>
              <a:rect b="b" l="l" r="r" t="t"/>
              <a:pathLst>
                <a:path extrusionOk="0" h="585275" w="1240531">
                  <a:moveTo>
                    <a:pt x="82184" y="0"/>
                  </a:moveTo>
                  <a:lnTo>
                    <a:pt x="1158347" y="0"/>
                  </a:lnTo>
                  <a:cubicBezTo>
                    <a:pt x="1180144" y="0"/>
                    <a:pt x="1201047" y="8659"/>
                    <a:pt x="1216460" y="24071"/>
                  </a:cubicBezTo>
                  <a:cubicBezTo>
                    <a:pt x="1231872" y="39483"/>
                    <a:pt x="1240531" y="60387"/>
                    <a:pt x="1240531" y="82184"/>
                  </a:cubicBezTo>
                  <a:lnTo>
                    <a:pt x="1240531" y="503092"/>
                  </a:lnTo>
                  <a:cubicBezTo>
                    <a:pt x="1240531" y="524888"/>
                    <a:pt x="1231872" y="545792"/>
                    <a:pt x="1216460" y="561204"/>
                  </a:cubicBezTo>
                  <a:cubicBezTo>
                    <a:pt x="1201047" y="576617"/>
                    <a:pt x="1180144" y="585275"/>
                    <a:pt x="1158347" y="585275"/>
                  </a:cubicBezTo>
                  <a:lnTo>
                    <a:pt x="82184" y="585275"/>
                  </a:lnTo>
                  <a:cubicBezTo>
                    <a:pt x="60387" y="585275"/>
                    <a:pt x="39483" y="576617"/>
                    <a:pt x="24071" y="561204"/>
                  </a:cubicBezTo>
                  <a:cubicBezTo>
                    <a:pt x="8659" y="545792"/>
                    <a:pt x="0" y="524888"/>
                    <a:pt x="0" y="503092"/>
                  </a:cubicBezTo>
                  <a:lnTo>
                    <a:pt x="0" y="82184"/>
                  </a:lnTo>
                  <a:cubicBezTo>
                    <a:pt x="0" y="60387"/>
                    <a:pt x="8659" y="39483"/>
                    <a:pt x="24071" y="24071"/>
                  </a:cubicBezTo>
                  <a:cubicBezTo>
                    <a:pt x="39483" y="8659"/>
                    <a:pt x="60387" y="0"/>
                    <a:pt x="82184"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5"/>
            <p:cNvSpPr txBox="1"/>
            <p:nvPr/>
          </p:nvSpPr>
          <p:spPr>
            <a:xfrm>
              <a:off x="0" y="-28575"/>
              <a:ext cx="1240500" cy="613800"/>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5" name="Google Shape;75;p5"/>
          <p:cNvPicPr preferRelativeResize="0"/>
          <p:nvPr/>
        </p:nvPicPr>
        <p:blipFill>
          <a:blip r:embed="rId5">
            <a:alphaModFix/>
          </a:blip>
          <a:stretch>
            <a:fillRect/>
          </a:stretch>
        </p:blipFill>
        <p:spPr>
          <a:xfrm>
            <a:off x="9369925" y="7797300"/>
            <a:ext cx="4707000" cy="1370100"/>
          </a:xfrm>
          <a:prstGeom prst="roundRect">
            <a:avLst>
              <a:gd fmla="val 22086" name="adj"/>
            </a:avLst>
          </a:prstGeom>
          <a:noFill/>
          <a:ln>
            <a:noFill/>
          </a:ln>
        </p:spPr>
      </p:pic>
      <p:sp>
        <p:nvSpPr>
          <p:cNvPr id="76" name="Google Shape;76;p5"/>
          <p:cNvSpPr txBox="1"/>
          <p:nvPr>
            <p:ph idx="18" type="body"/>
          </p:nvPr>
        </p:nvSpPr>
        <p:spPr>
          <a:xfrm>
            <a:off x="5246700" y="8455475"/>
            <a:ext cx="3671400" cy="1108200"/>
          </a:xfrm>
          <a:prstGeom prst="rect">
            <a:avLst/>
          </a:prstGeom>
        </p:spPr>
        <p:txBody>
          <a:bodyPr anchorCtr="0" anchor="t" bIns="0" lIns="0" spcFirstLastPara="1" rIns="0" wrap="square" tIns="0">
            <a:noAutofit/>
          </a:bodyPr>
          <a:lstStyle>
            <a:lvl1pPr indent="-457200" lvl="0" marL="457200" rtl="0">
              <a:spcBef>
                <a:spcPts val="640"/>
              </a:spcBef>
              <a:spcAft>
                <a:spcPts val="0"/>
              </a:spcAft>
              <a:buSzPts val="3600"/>
              <a:buChar char="•"/>
              <a:defRPr sz="3600"/>
            </a:lvl1pPr>
            <a:lvl2pPr indent="-457200" lvl="1" marL="914400" rtl="0">
              <a:spcBef>
                <a:spcPts val="560"/>
              </a:spcBef>
              <a:spcAft>
                <a:spcPts val="0"/>
              </a:spcAft>
              <a:buSzPts val="3600"/>
              <a:buChar char="–"/>
              <a:defRPr/>
            </a:lvl2pPr>
            <a:lvl3pPr indent="-457200" lvl="2" marL="1371600" rtl="0">
              <a:spcBef>
                <a:spcPts val="480"/>
              </a:spcBef>
              <a:spcAft>
                <a:spcPts val="0"/>
              </a:spcAft>
              <a:buSzPts val="3600"/>
              <a:buFont typeface="Inter"/>
              <a:buChar char="•"/>
              <a:defRPr b="1" sz="3600">
                <a:latin typeface="Inter"/>
                <a:ea typeface="Inter"/>
                <a:cs typeface="Inter"/>
                <a:sym typeface="Inter"/>
              </a:defRPr>
            </a:lvl3pPr>
            <a:lvl4pPr indent="-457200" lvl="3" marL="1828800" rtl="0">
              <a:spcBef>
                <a:spcPts val="400"/>
              </a:spcBef>
              <a:spcAft>
                <a:spcPts val="0"/>
              </a:spcAft>
              <a:buSzPts val="3600"/>
              <a:buChar char="–"/>
              <a:defRPr b="1" sz="3600"/>
            </a:lvl4pPr>
            <a:lvl5pPr indent="-457200" lvl="4" marL="2286000" rtl="0">
              <a:spcBef>
                <a:spcPts val="400"/>
              </a:spcBef>
              <a:spcAft>
                <a:spcPts val="0"/>
              </a:spcAft>
              <a:buSzPts val="3600"/>
              <a:buChar char="»"/>
              <a:defRPr b="1" sz="3600"/>
            </a:lvl5pPr>
            <a:lvl6pPr indent="-457200" lvl="5" marL="2743200" rtl="0">
              <a:spcBef>
                <a:spcPts val="400"/>
              </a:spcBef>
              <a:spcAft>
                <a:spcPts val="0"/>
              </a:spcAft>
              <a:buSzPts val="3600"/>
              <a:buChar char="•"/>
              <a:defRPr b="1" sz="3600"/>
            </a:lvl6pPr>
            <a:lvl7pPr indent="-457200" lvl="6" marL="3200400" rtl="0">
              <a:spcBef>
                <a:spcPts val="400"/>
              </a:spcBef>
              <a:spcAft>
                <a:spcPts val="0"/>
              </a:spcAft>
              <a:buSzPts val="3600"/>
              <a:buChar char="•"/>
              <a:defRPr b="1" sz="3600"/>
            </a:lvl7pPr>
            <a:lvl8pPr indent="-457200" lvl="7" marL="3657600" rtl="0">
              <a:spcBef>
                <a:spcPts val="400"/>
              </a:spcBef>
              <a:spcAft>
                <a:spcPts val="0"/>
              </a:spcAft>
              <a:buSzPts val="3600"/>
              <a:buChar char="•"/>
              <a:defRPr b="1" sz="3600"/>
            </a:lvl8pPr>
            <a:lvl9pPr indent="-457200" lvl="8" marL="4114800" rtl="0">
              <a:spcBef>
                <a:spcPts val="400"/>
              </a:spcBef>
              <a:spcAft>
                <a:spcPts val="0"/>
              </a:spcAft>
              <a:buSzPts val="3600"/>
              <a:buChar char="•"/>
              <a:defRPr b="1" sz="3600"/>
            </a:lvl9pPr>
          </a:lstStyle>
          <a:p/>
        </p:txBody>
      </p:sp>
      <p:pic>
        <p:nvPicPr>
          <p:cNvPr id="77" name="Google Shape;77;p5"/>
          <p:cNvPicPr preferRelativeResize="0"/>
          <p:nvPr/>
        </p:nvPicPr>
        <p:blipFill>
          <a:blip r:embed="rId6">
            <a:alphaModFix/>
          </a:blip>
          <a:stretch>
            <a:fillRect/>
          </a:stretch>
        </p:blipFill>
        <p:spPr>
          <a:xfrm>
            <a:off x="2877825" y="5872533"/>
            <a:ext cx="894925" cy="721283"/>
          </a:xfrm>
          <a:prstGeom prst="rect">
            <a:avLst/>
          </a:prstGeom>
          <a:noFill/>
          <a:ln>
            <a:noFill/>
          </a:ln>
        </p:spPr>
      </p:pic>
      <p:sp>
        <p:nvSpPr>
          <p:cNvPr id="78" name="Google Shape;78;p5"/>
          <p:cNvSpPr txBox="1"/>
          <p:nvPr>
            <p:ph idx="19" type="body"/>
          </p:nvPr>
        </p:nvSpPr>
        <p:spPr>
          <a:xfrm>
            <a:off x="9671475" y="9211250"/>
            <a:ext cx="4104600" cy="609600"/>
          </a:xfrm>
          <a:prstGeom prst="rect">
            <a:avLst/>
          </a:prstGeom>
        </p:spPr>
        <p:txBody>
          <a:bodyPr anchorCtr="0" anchor="t" bIns="0" lIns="0" spcFirstLastPara="1" rIns="0" wrap="square" tIns="0">
            <a:noAutofit/>
          </a:bodyPr>
          <a:lstStyle>
            <a:lvl1pPr indent="-457200" lvl="0" marL="457200" rtl="0" algn="ctr">
              <a:spcBef>
                <a:spcPts val="640"/>
              </a:spcBef>
              <a:spcAft>
                <a:spcPts val="0"/>
              </a:spcAft>
              <a:buSzPts val="3600"/>
              <a:buChar char="•"/>
              <a:defRPr sz="3600"/>
            </a:lvl1pPr>
            <a:lvl2pPr indent="-457200" lvl="1" marL="914400" rtl="0" algn="ctr">
              <a:spcBef>
                <a:spcPts val="560"/>
              </a:spcBef>
              <a:spcAft>
                <a:spcPts val="0"/>
              </a:spcAft>
              <a:buSzPts val="3600"/>
              <a:buChar char="–"/>
              <a:defRPr/>
            </a:lvl2pPr>
            <a:lvl3pPr indent="-457200" lvl="2" marL="1371600" rtl="0" algn="ctr">
              <a:spcBef>
                <a:spcPts val="480"/>
              </a:spcBef>
              <a:spcAft>
                <a:spcPts val="0"/>
              </a:spcAft>
              <a:buSzPts val="3600"/>
              <a:buFont typeface="Inter"/>
              <a:buChar char="•"/>
              <a:defRPr b="1" sz="3600">
                <a:latin typeface="Inter"/>
                <a:ea typeface="Inter"/>
                <a:cs typeface="Inter"/>
                <a:sym typeface="Inter"/>
              </a:defRPr>
            </a:lvl3pPr>
            <a:lvl4pPr indent="-457200" lvl="3" marL="1828800" rtl="0" algn="ctr">
              <a:spcBef>
                <a:spcPts val="400"/>
              </a:spcBef>
              <a:spcAft>
                <a:spcPts val="0"/>
              </a:spcAft>
              <a:buSzPts val="3600"/>
              <a:buChar char="–"/>
              <a:defRPr b="1" sz="3600"/>
            </a:lvl4pPr>
            <a:lvl5pPr indent="-457200" lvl="4" marL="2286000" rtl="0" algn="ctr">
              <a:spcBef>
                <a:spcPts val="400"/>
              </a:spcBef>
              <a:spcAft>
                <a:spcPts val="0"/>
              </a:spcAft>
              <a:buSzPts val="3600"/>
              <a:buChar char="»"/>
              <a:defRPr b="1" sz="3600"/>
            </a:lvl5pPr>
            <a:lvl6pPr indent="-457200" lvl="5" marL="2743200" rtl="0" algn="ctr">
              <a:spcBef>
                <a:spcPts val="400"/>
              </a:spcBef>
              <a:spcAft>
                <a:spcPts val="0"/>
              </a:spcAft>
              <a:buSzPts val="3600"/>
              <a:buChar char="•"/>
              <a:defRPr b="1" sz="3600"/>
            </a:lvl6pPr>
            <a:lvl7pPr indent="-457200" lvl="6" marL="3200400" rtl="0" algn="ctr">
              <a:spcBef>
                <a:spcPts val="400"/>
              </a:spcBef>
              <a:spcAft>
                <a:spcPts val="0"/>
              </a:spcAft>
              <a:buSzPts val="3600"/>
              <a:buChar char="•"/>
              <a:defRPr b="1" sz="3600"/>
            </a:lvl7pPr>
            <a:lvl8pPr indent="-457200" lvl="7" marL="3657600" rtl="0" algn="ctr">
              <a:spcBef>
                <a:spcPts val="400"/>
              </a:spcBef>
              <a:spcAft>
                <a:spcPts val="0"/>
              </a:spcAft>
              <a:buSzPts val="3600"/>
              <a:buChar char="•"/>
              <a:defRPr b="1" sz="3600"/>
            </a:lvl8pPr>
            <a:lvl9pPr indent="-457200" lvl="8" marL="4114800" rtl="0" algn="ctr">
              <a:spcBef>
                <a:spcPts val="400"/>
              </a:spcBef>
              <a:spcAft>
                <a:spcPts val="0"/>
              </a:spcAft>
              <a:buSzPts val="3600"/>
              <a:buChar char="•"/>
              <a:defRPr b="1" sz="36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type="twoObj">
  <p:cSld name="TWO_OBJECTS">
    <p:bg>
      <p:bgPr>
        <a:solidFill>
          <a:srgbClr val="1A1A1A"/>
        </a:solidFill>
      </p:bgPr>
    </p:bg>
    <p:spTree>
      <p:nvGrpSpPr>
        <p:cNvPr id="79" name="Shape 79"/>
        <p:cNvGrpSpPr/>
        <p:nvPr/>
      </p:nvGrpSpPr>
      <p:grpSpPr>
        <a:xfrm>
          <a:off x="0" y="0"/>
          <a:ext cx="0" cy="0"/>
          <a:chOff x="0" y="0"/>
          <a:chExt cx="0" cy="0"/>
        </a:xfrm>
      </p:grpSpPr>
      <p:sp>
        <p:nvSpPr>
          <p:cNvPr id="80" name="Google Shape;80;p6"/>
          <p:cNvSpPr/>
          <p:nvPr>
            <p:ph idx="2" type="pic"/>
          </p:nvPr>
        </p:nvSpPr>
        <p:spPr>
          <a:xfrm>
            <a:off x="269925" y="283175"/>
            <a:ext cx="5264100" cy="7242900"/>
          </a:xfrm>
          <a:prstGeom prst="roundRect">
            <a:avLst>
              <a:gd fmla="val 5526" name="adj"/>
            </a:avLst>
          </a:prstGeom>
          <a:noFill/>
          <a:ln>
            <a:noFill/>
          </a:ln>
        </p:spPr>
      </p:sp>
      <p:sp>
        <p:nvSpPr>
          <p:cNvPr id="81" name="Google Shape;81;p6"/>
          <p:cNvSpPr/>
          <p:nvPr>
            <p:ph idx="3" type="pic"/>
          </p:nvPr>
        </p:nvSpPr>
        <p:spPr>
          <a:xfrm>
            <a:off x="12754025" y="4270900"/>
            <a:ext cx="5264100" cy="5746200"/>
          </a:xfrm>
          <a:prstGeom prst="roundRect">
            <a:avLst>
              <a:gd fmla="val 5526" name="adj"/>
            </a:avLst>
          </a:prstGeom>
          <a:noFill/>
          <a:ln>
            <a:noFill/>
          </a:ln>
        </p:spPr>
      </p:sp>
      <p:sp>
        <p:nvSpPr>
          <p:cNvPr id="82" name="Google Shape;82;p6"/>
          <p:cNvSpPr/>
          <p:nvPr>
            <p:ph idx="4" type="pic"/>
          </p:nvPr>
        </p:nvSpPr>
        <p:spPr>
          <a:xfrm>
            <a:off x="12754025" y="266700"/>
            <a:ext cx="5264100" cy="3716700"/>
          </a:xfrm>
          <a:prstGeom prst="roundRect">
            <a:avLst>
              <a:gd fmla="val 5526" name="adj"/>
            </a:avLst>
          </a:prstGeom>
          <a:noFill/>
          <a:ln>
            <a:noFill/>
          </a:ln>
        </p:spPr>
      </p:sp>
      <p:sp>
        <p:nvSpPr>
          <p:cNvPr id="83" name="Google Shape;83;p6"/>
          <p:cNvSpPr/>
          <p:nvPr>
            <p:ph idx="5" type="pic"/>
          </p:nvPr>
        </p:nvSpPr>
        <p:spPr>
          <a:xfrm>
            <a:off x="5800725" y="266700"/>
            <a:ext cx="6686400" cy="2994300"/>
          </a:xfrm>
          <a:prstGeom prst="roundRect">
            <a:avLst>
              <a:gd fmla="val 5526" name="adj"/>
            </a:avLst>
          </a:prstGeom>
          <a:noFill/>
          <a:ln>
            <a:noFill/>
          </a:ln>
        </p:spPr>
      </p:sp>
      <p:sp>
        <p:nvSpPr>
          <p:cNvPr id="84" name="Google Shape;84;p6"/>
          <p:cNvSpPr/>
          <p:nvPr>
            <p:ph idx="6" type="pic"/>
          </p:nvPr>
        </p:nvSpPr>
        <p:spPr>
          <a:xfrm>
            <a:off x="269925" y="7784275"/>
            <a:ext cx="5264100" cy="2232600"/>
          </a:xfrm>
          <a:prstGeom prst="roundRect">
            <a:avLst>
              <a:gd fmla="val 5526" name="adj"/>
            </a:avLst>
          </a:prstGeom>
          <a:noFill/>
          <a:ln>
            <a:noFill/>
          </a:ln>
        </p:spPr>
      </p:sp>
      <p:sp>
        <p:nvSpPr>
          <p:cNvPr id="85" name="Google Shape;85;p6"/>
          <p:cNvSpPr/>
          <p:nvPr>
            <p:ph idx="7" type="pic"/>
          </p:nvPr>
        </p:nvSpPr>
        <p:spPr>
          <a:xfrm>
            <a:off x="5800725" y="8748525"/>
            <a:ext cx="6686400" cy="1268700"/>
          </a:xfrm>
          <a:prstGeom prst="roundRect">
            <a:avLst>
              <a:gd fmla="val 5526" name="adj"/>
            </a:avLst>
          </a:prstGeom>
          <a:noFill/>
          <a:ln>
            <a:noFill/>
          </a:ln>
        </p:spPr>
      </p:sp>
      <p:grpSp>
        <p:nvGrpSpPr>
          <p:cNvPr id="86" name="Google Shape;86;p6"/>
          <p:cNvGrpSpPr/>
          <p:nvPr/>
        </p:nvGrpSpPr>
        <p:grpSpPr>
          <a:xfrm>
            <a:off x="5800725" y="3408901"/>
            <a:ext cx="6686595" cy="5077974"/>
            <a:chOff x="0" y="-28575"/>
            <a:chExt cx="1761067" cy="1337400"/>
          </a:xfrm>
        </p:grpSpPr>
        <p:sp>
          <p:nvSpPr>
            <p:cNvPr id="87" name="Google Shape;87;p6"/>
            <p:cNvSpPr/>
            <p:nvPr/>
          </p:nvSpPr>
          <p:spPr>
            <a:xfrm>
              <a:off x="0" y="0"/>
              <a:ext cx="1761067" cy="1308807"/>
            </a:xfrm>
            <a:custGeom>
              <a:rect b="b" l="l" r="r" t="t"/>
              <a:pathLst>
                <a:path extrusionOk="0" h="1308807" w="1761067">
                  <a:moveTo>
                    <a:pt x="57892" y="0"/>
                  </a:moveTo>
                  <a:lnTo>
                    <a:pt x="1703175" y="0"/>
                  </a:lnTo>
                  <a:cubicBezTo>
                    <a:pt x="1735148" y="0"/>
                    <a:pt x="1761067" y="25919"/>
                    <a:pt x="1761067" y="57892"/>
                  </a:cubicBezTo>
                  <a:lnTo>
                    <a:pt x="1761067" y="1250916"/>
                  </a:lnTo>
                  <a:cubicBezTo>
                    <a:pt x="1761067" y="1266270"/>
                    <a:pt x="1754967" y="1280994"/>
                    <a:pt x="1744111" y="1291851"/>
                  </a:cubicBezTo>
                  <a:cubicBezTo>
                    <a:pt x="1733254" y="1302708"/>
                    <a:pt x="1718529" y="1308807"/>
                    <a:pt x="1703175" y="1308807"/>
                  </a:cubicBezTo>
                  <a:lnTo>
                    <a:pt x="57892" y="1308807"/>
                  </a:lnTo>
                  <a:cubicBezTo>
                    <a:pt x="25919" y="1308807"/>
                    <a:pt x="0" y="1282888"/>
                    <a:pt x="0" y="1250916"/>
                  </a:cubicBezTo>
                  <a:lnTo>
                    <a:pt x="0" y="57892"/>
                  </a:lnTo>
                  <a:cubicBezTo>
                    <a:pt x="0" y="25919"/>
                    <a:pt x="25919" y="0"/>
                    <a:pt x="57892"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6"/>
            <p:cNvSpPr txBox="1"/>
            <p:nvPr/>
          </p:nvSpPr>
          <p:spPr>
            <a:xfrm>
              <a:off x="0" y="-28575"/>
              <a:ext cx="1761000" cy="1337400"/>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9" name="Google Shape;89;p6"/>
          <p:cNvSpPr/>
          <p:nvPr>
            <p:ph idx="8" type="pic"/>
          </p:nvPr>
        </p:nvSpPr>
        <p:spPr>
          <a:xfrm>
            <a:off x="5800825" y="3517400"/>
            <a:ext cx="5264100" cy="4890000"/>
          </a:xfrm>
          <a:prstGeom prst="roundRect">
            <a:avLst>
              <a:gd fmla="val 5526" name="adj"/>
            </a:avLst>
          </a:prstGeom>
          <a:noFill/>
          <a:ln>
            <a:noFill/>
          </a:ln>
        </p:spPr>
      </p:sp>
      <p:sp>
        <p:nvSpPr>
          <p:cNvPr id="90" name="Google Shape;90;p6"/>
          <p:cNvSpPr txBox="1"/>
          <p:nvPr>
            <p:ph idx="1" type="subTitle"/>
          </p:nvPr>
        </p:nvSpPr>
        <p:spPr>
          <a:xfrm>
            <a:off x="6691550" y="7130875"/>
            <a:ext cx="5473800" cy="886500"/>
          </a:xfrm>
          <a:prstGeom prst="rect">
            <a:avLst/>
          </a:prstGeom>
        </p:spPr>
        <p:txBody>
          <a:bodyPr anchorCtr="0" anchor="t" bIns="0" lIns="0" spcFirstLastPara="1" rIns="0" wrap="square" tIns="0">
            <a:noAutofit/>
          </a:bodyPr>
          <a:lstStyle>
            <a:lvl1pPr lvl="0" rtl="0" algn="r">
              <a:spcBef>
                <a:spcPts val="640"/>
              </a:spcBef>
              <a:spcAft>
                <a:spcPts val="0"/>
              </a:spcAft>
              <a:buSzPts val="7200"/>
              <a:buNone/>
              <a:defRPr/>
            </a:lvl1pPr>
            <a:lvl2pPr lvl="1" rtl="0">
              <a:spcBef>
                <a:spcPts val="560"/>
              </a:spcBef>
              <a:spcAft>
                <a:spcPts val="0"/>
              </a:spcAft>
              <a:buSzPts val="3600"/>
              <a:buNone/>
              <a:defRPr/>
            </a:lvl2pPr>
            <a:lvl3pPr lvl="2" rtl="0">
              <a:spcBef>
                <a:spcPts val="480"/>
              </a:spcBef>
              <a:spcAft>
                <a:spcPts val="0"/>
              </a:spcAft>
              <a:buSzPts val="18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0" lIns="0" spcFirstLastPara="1" rIns="0" wrap="square" tIns="0">
            <a:noAutofit/>
          </a:bodyPr>
          <a:lstStyle>
            <a:lvl1pPr lvl="0" marR="0" rtl="0" algn="ctr">
              <a:spcBef>
                <a:spcPts val="0"/>
              </a:spcBef>
              <a:spcAft>
                <a:spcPts val="0"/>
              </a:spcAft>
              <a:buClr>
                <a:srgbClr val="FFFFFF"/>
              </a:buClr>
              <a:buSzPts val="10400"/>
              <a:buFont typeface="Inter"/>
              <a:buNone/>
              <a:defRPr b="1" i="0" sz="10400" u="none" cap="none" strike="noStrike">
                <a:solidFill>
                  <a:srgbClr val="FFFFFF"/>
                </a:solidFill>
                <a:latin typeface="Inter"/>
                <a:ea typeface="Inter"/>
                <a:cs typeface="Inter"/>
                <a:sym typeface="Inter"/>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0" lIns="0" spcFirstLastPara="1" rIns="0" wrap="square" tIns="0">
            <a:noAutofit/>
          </a:bodyPr>
          <a:lstStyle>
            <a:lvl1pPr indent="-685800" lvl="0" marL="457200" marR="0" rtl="0" algn="l">
              <a:spcBef>
                <a:spcPts val="640"/>
              </a:spcBef>
              <a:spcAft>
                <a:spcPts val="0"/>
              </a:spcAft>
              <a:buClr>
                <a:srgbClr val="FFFFFF"/>
              </a:buClr>
              <a:buSzPts val="7200"/>
              <a:buFont typeface="Inter"/>
              <a:buChar char="•"/>
              <a:defRPr b="1" i="0" sz="7200" u="none" cap="none" strike="noStrike">
                <a:solidFill>
                  <a:srgbClr val="FFFFFF"/>
                </a:solidFill>
                <a:latin typeface="Inter"/>
                <a:ea typeface="Inter"/>
                <a:cs typeface="Inter"/>
                <a:sym typeface="Inter"/>
              </a:defRPr>
            </a:lvl1pPr>
            <a:lvl2pPr indent="-457200" lvl="1" marL="914400" marR="0" rtl="0" algn="l">
              <a:spcBef>
                <a:spcPts val="560"/>
              </a:spcBef>
              <a:spcAft>
                <a:spcPts val="0"/>
              </a:spcAft>
              <a:buClr>
                <a:srgbClr val="FFFFFF"/>
              </a:buClr>
              <a:buSzPts val="3600"/>
              <a:buFont typeface="Inter"/>
              <a:buChar char="–"/>
              <a:defRPr b="1" i="0" sz="3600" u="none" cap="none" strike="noStrike">
                <a:solidFill>
                  <a:srgbClr val="FFFFFF"/>
                </a:solidFill>
                <a:latin typeface="Inter"/>
                <a:ea typeface="Inter"/>
                <a:cs typeface="Inter"/>
                <a:sym typeface="Inter"/>
              </a:defRPr>
            </a:lvl2pPr>
            <a:lvl3pPr indent="-342900" lvl="2" marL="1371600" marR="0" rtl="0" algn="l">
              <a:spcBef>
                <a:spcPts val="480"/>
              </a:spcBef>
              <a:spcAft>
                <a:spcPts val="0"/>
              </a:spcAft>
              <a:buClr>
                <a:srgbClr val="FFFFFF"/>
              </a:buClr>
              <a:buSzPts val="1800"/>
              <a:buFont typeface="Inter Light"/>
              <a:buChar char="•"/>
              <a:defRPr i="0" sz="1800" u="none" cap="none" strike="noStrike">
                <a:solidFill>
                  <a:srgbClr val="FFFFFF"/>
                </a:solidFill>
                <a:latin typeface="Inter Light"/>
                <a:ea typeface="Inter Light"/>
                <a:cs typeface="Inter Light"/>
                <a:sym typeface="Inter Light"/>
              </a:defRPr>
            </a:lvl3pPr>
            <a:lvl4pPr indent="-355600" lvl="3" marL="1828800" marR="0" rtl="0" algn="l">
              <a:spcBef>
                <a:spcPts val="400"/>
              </a:spcBef>
              <a:spcAft>
                <a:spcPts val="0"/>
              </a:spcAft>
              <a:buClr>
                <a:srgbClr val="FFFFFF"/>
              </a:buClr>
              <a:buSzPts val="2000"/>
              <a:buFont typeface="Inter"/>
              <a:buChar char="–"/>
              <a:defRPr i="0" sz="2000" u="none" cap="none" strike="noStrike">
                <a:solidFill>
                  <a:srgbClr val="FFFFFF"/>
                </a:solidFill>
                <a:latin typeface="Inter"/>
                <a:ea typeface="Inter"/>
                <a:cs typeface="Inter"/>
                <a:sym typeface="Inter"/>
              </a:defRPr>
            </a:lvl4pPr>
            <a:lvl5pPr indent="-355600" lvl="4" marL="2286000" marR="0" rtl="0" algn="l">
              <a:spcBef>
                <a:spcPts val="400"/>
              </a:spcBef>
              <a:spcAft>
                <a:spcPts val="0"/>
              </a:spcAft>
              <a:buClr>
                <a:srgbClr val="FFFFFF"/>
              </a:buClr>
              <a:buSzPts val="2000"/>
              <a:buFont typeface="Inter"/>
              <a:buChar char="»"/>
              <a:defRPr i="0" sz="2000" u="none" cap="none" strike="noStrike">
                <a:solidFill>
                  <a:srgbClr val="FFFFFF"/>
                </a:solidFill>
                <a:latin typeface="Inter"/>
                <a:ea typeface="Inter"/>
                <a:cs typeface="Inter"/>
                <a:sym typeface="Inter"/>
              </a:defRPr>
            </a:lvl5pPr>
            <a:lvl6pPr indent="-355600" lvl="5" marL="2743200" marR="0" rtl="0" algn="l">
              <a:spcBef>
                <a:spcPts val="400"/>
              </a:spcBef>
              <a:spcAft>
                <a:spcPts val="0"/>
              </a:spcAft>
              <a:buClr>
                <a:srgbClr val="FFFFFF"/>
              </a:buClr>
              <a:buSzPts val="2000"/>
              <a:buFont typeface="Inter"/>
              <a:buChar char="•"/>
              <a:defRPr i="0" sz="2000" u="none" cap="none" strike="noStrike">
                <a:solidFill>
                  <a:srgbClr val="FFFFFF"/>
                </a:solidFill>
                <a:latin typeface="Inter"/>
                <a:ea typeface="Inter"/>
                <a:cs typeface="Inter"/>
                <a:sym typeface="Inter"/>
              </a:defRPr>
            </a:lvl6pPr>
            <a:lvl7pPr indent="-355600" lvl="6" marL="3200400" marR="0" rtl="0" algn="l">
              <a:spcBef>
                <a:spcPts val="400"/>
              </a:spcBef>
              <a:spcAft>
                <a:spcPts val="0"/>
              </a:spcAft>
              <a:buClr>
                <a:srgbClr val="FFFFFF"/>
              </a:buClr>
              <a:buSzPts val="2000"/>
              <a:buFont typeface="Inter"/>
              <a:buChar char="•"/>
              <a:defRPr i="0" sz="2000" u="none" cap="none" strike="noStrike">
                <a:solidFill>
                  <a:srgbClr val="FFFFFF"/>
                </a:solidFill>
                <a:latin typeface="Inter"/>
                <a:ea typeface="Inter"/>
                <a:cs typeface="Inter"/>
                <a:sym typeface="Inter"/>
              </a:defRPr>
            </a:lvl7pPr>
            <a:lvl8pPr indent="-355600" lvl="7" marL="3657600" marR="0" rtl="0" algn="l">
              <a:spcBef>
                <a:spcPts val="400"/>
              </a:spcBef>
              <a:spcAft>
                <a:spcPts val="0"/>
              </a:spcAft>
              <a:buClr>
                <a:srgbClr val="FFFFFF"/>
              </a:buClr>
              <a:buSzPts val="2000"/>
              <a:buFont typeface="Inter"/>
              <a:buChar char="•"/>
              <a:defRPr i="0" sz="2000" u="none" cap="none" strike="noStrike">
                <a:solidFill>
                  <a:srgbClr val="FFFFFF"/>
                </a:solidFill>
                <a:latin typeface="Inter"/>
                <a:ea typeface="Inter"/>
                <a:cs typeface="Inter"/>
                <a:sym typeface="Inter"/>
              </a:defRPr>
            </a:lvl8pPr>
            <a:lvl9pPr indent="-355600" lvl="8" marL="4114800" marR="0" rtl="0" algn="l">
              <a:spcBef>
                <a:spcPts val="400"/>
              </a:spcBef>
              <a:spcAft>
                <a:spcPts val="0"/>
              </a:spcAft>
              <a:buClr>
                <a:srgbClr val="FFFFFF"/>
              </a:buClr>
              <a:buSzPts val="2000"/>
              <a:buFont typeface="Inter"/>
              <a:buChar char="•"/>
              <a:defRPr i="0" sz="2000" u="none" cap="none" strike="noStrike">
                <a:solidFill>
                  <a:srgbClr val="FFFFFF"/>
                </a:solidFill>
                <a:latin typeface="Inter"/>
                <a:ea typeface="Inter"/>
                <a:cs typeface="Inter"/>
                <a:sym typeface="Inter"/>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0" lIns="0" spcFirstLastPara="1" rIns="0" wrap="square" tIns="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10.xml.rels><?xml version="1.0" encoding="UTF-8" standalone="yes"?><Relationships xmlns="http://schemas.openxmlformats.org/package/2006/relationships"><Relationship Id="rId11" Type="http://schemas.openxmlformats.org/officeDocument/2006/relationships/image" Target="../media/image33.png"/><Relationship Id="rId10" Type="http://schemas.openxmlformats.org/officeDocument/2006/relationships/image" Target="../media/image43.png"/><Relationship Id="rId12"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image" Target="../media/image44.png"/><Relationship Id="rId9" Type="http://schemas.openxmlformats.org/officeDocument/2006/relationships/image" Target="../media/image38.png"/><Relationship Id="rId5" Type="http://schemas.openxmlformats.org/officeDocument/2006/relationships/image" Target="../media/image47.png"/><Relationship Id="rId6" Type="http://schemas.openxmlformats.org/officeDocument/2006/relationships/image" Target="../media/image32.png"/><Relationship Id="rId7" Type="http://schemas.openxmlformats.org/officeDocument/2006/relationships/image" Target="../media/image39.png"/><Relationship Id="rId8" Type="http://schemas.openxmlformats.org/officeDocument/2006/relationships/image" Target="../media/image37.png"/></Relationships>
</file>

<file path=ppt/slides/_rels/slide11.xml.rels><?xml version="1.0" encoding="UTF-8" standalone="yes"?><Relationships xmlns="http://schemas.openxmlformats.org/package/2006/relationships"><Relationship Id="rId10" Type="http://schemas.openxmlformats.org/officeDocument/2006/relationships/image" Target="../media/image49.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8.png"/><Relationship Id="rId4" Type="http://schemas.openxmlformats.org/officeDocument/2006/relationships/image" Target="../media/image42.png"/><Relationship Id="rId9" Type="http://schemas.openxmlformats.org/officeDocument/2006/relationships/image" Target="../media/image18.png"/><Relationship Id="rId5" Type="http://schemas.openxmlformats.org/officeDocument/2006/relationships/image" Target="../media/image45.png"/><Relationship Id="rId6" Type="http://schemas.openxmlformats.org/officeDocument/2006/relationships/image" Target="../media/image48.png"/><Relationship Id="rId7" Type="http://schemas.openxmlformats.org/officeDocument/2006/relationships/image" Target="../media/image74.png"/><Relationship Id="rId8" Type="http://schemas.openxmlformats.org/officeDocument/2006/relationships/image" Target="../media/image4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5.png"/></Relationships>
</file>

<file path=ppt/slides/_rels/slide14.xml.rels><?xml version="1.0" encoding="UTF-8" standalone="yes"?><Relationships xmlns="http://schemas.openxmlformats.org/package/2006/relationships"><Relationship Id="rId20" Type="http://schemas.openxmlformats.org/officeDocument/2006/relationships/image" Target="../media/image73.png"/><Relationship Id="rId11" Type="http://schemas.openxmlformats.org/officeDocument/2006/relationships/image" Target="../media/image61.png"/><Relationship Id="rId10" Type="http://schemas.openxmlformats.org/officeDocument/2006/relationships/image" Target="../media/image66.png"/><Relationship Id="rId13" Type="http://schemas.openxmlformats.org/officeDocument/2006/relationships/image" Target="../media/image72.png"/><Relationship Id="rId12" Type="http://schemas.openxmlformats.org/officeDocument/2006/relationships/image" Target="../media/image56.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0.png"/><Relationship Id="rId4" Type="http://schemas.openxmlformats.org/officeDocument/2006/relationships/image" Target="../media/image52.png"/><Relationship Id="rId9" Type="http://schemas.openxmlformats.org/officeDocument/2006/relationships/image" Target="../media/image54.png"/><Relationship Id="rId15" Type="http://schemas.openxmlformats.org/officeDocument/2006/relationships/image" Target="../media/image64.png"/><Relationship Id="rId14" Type="http://schemas.openxmlformats.org/officeDocument/2006/relationships/image" Target="../media/image76.png"/><Relationship Id="rId17" Type="http://schemas.openxmlformats.org/officeDocument/2006/relationships/image" Target="../media/image69.png"/><Relationship Id="rId16" Type="http://schemas.openxmlformats.org/officeDocument/2006/relationships/image" Target="../media/image67.png"/><Relationship Id="rId5" Type="http://schemas.openxmlformats.org/officeDocument/2006/relationships/image" Target="../media/image55.png"/><Relationship Id="rId19" Type="http://schemas.openxmlformats.org/officeDocument/2006/relationships/image" Target="../media/image70.png"/><Relationship Id="rId6" Type="http://schemas.openxmlformats.org/officeDocument/2006/relationships/image" Target="../media/image58.png"/><Relationship Id="rId18" Type="http://schemas.openxmlformats.org/officeDocument/2006/relationships/image" Target="../media/image60.png"/><Relationship Id="rId7" Type="http://schemas.openxmlformats.org/officeDocument/2006/relationships/image" Target="../media/image57.png"/><Relationship Id="rId8" Type="http://schemas.openxmlformats.org/officeDocument/2006/relationships/image" Target="../media/image5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1" Type="http://schemas.openxmlformats.org/officeDocument/2006/relationships/image" Target="../media/image7.png"/><Relationship Id="rId10" Type="http://schemas.openxmlformats.org/officeDocument/2006/relationships/image" Target="../media/image8.png"/><Relationship Id="rId13" Type="http://schemas.openxmlformats.org/officeDocument/2006/relationships/image" Target="../media/image18.png"/><Relationship Id="rId12"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3.png"/><Relationship Id="rId5" Type="http://schemas.openxmlformats.org/officeDocument/2006/relationships/image" Target="../media/image13.png"/><Relationship Id="rId6" Type="http://schemas.openxmlformats.org/officeDocument/2006/relationships/image" Target="../media/image2.png"/><Relationship Id="rId7" Type="http://schemas.openxmlformats.org/officeDocument/2006/relationships/image" Target="../media/image1.png"/><Relationship Id="rId8" Type="http://schemas.openxmlformats.org/officeDocument/2006/relationships/image" Target="../media/image4.png"/></Relationships>
</file>

<file path=ppt/slides/_rels/slide5.xml.rels><?xml version="1.0" encoding="UTF-8" standalone="yes"?><Relationships xmlns="http://schemas.openxmlformats.org/package/2006/relationships"><Relationship Id="rId11" Type="http://schemas.openxmlformats.org/officeDocument/2006/relationships/image" Target="../media/image29.png"/><Relationship Id="rId10" Type="http://schemas.openxmlformats.org/officeDocument/2006/relationships/image" Target="../media/image23.png"/><Relationship Id="rId13" Type="http://schemas.openxmlformats.org/officeDocument/2006/relationships/image" Target="../media/image3.png"/><Relationship Id="rId12"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0.png"/><Relationship Id="rId4" Type="http://schemas.openxmlformats.org/officeDocument/2006/relationships/image" Target="../media/image18.png"/><Relationship Id="rId9" Type="http://schemas.openxmlformats.org/officeDocument/2006/relationships/image" Target="../media/image16.png"/><Relationship Id="rId5" Type="http://schemas.openxmlformats.org/officeDocument/2006/relationships/image" Target="../media/image15.png"/><Relationship Id="rId6" Type="http://schemas.openxmlformats.org/officeDocument/2006/relationships/image" Target="../media/image14.png"/><Relationship Id="rId7" Type="http://schemas.openxmlformats.org/officeDocument/2006/relationships/image" Target="../media/image19.png"/><Relationship Id="rId8" Type="http://schemas.openxmlformats.org/officeDocument/2006/relationships/image" Target="../media/image3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36.png"/><Relationship Id="rId9" Type="http://schemas.openxmlformats.org/officeDocument/2006/relationships/image" Target="../media/image28.png"/><Relationship Id="rId5" Type="http://schemas.openxmlformats.org/officeDocument/2006/relationships/image" Target="../media/image40.png"/><Relationship Id="rId6" Type="http://schemas.openxmlformats.org/officeDocument/2006/relationships/image" Target="../media/image17.png"/><Relationship Id="rId7" Type="http://schemas.openxmlformats.org/officeDocument/2006/relationships/image" Target="../media/image34.png"/><Relationship Id="rId8"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53.png"/><Relationship Id="rId5" Type="http://schemas.openxmlformats.org/officeDocument/2006/relationships/image" Target="../media/image51.png"/><Relationship Id="rId6" Type="http://schemas.openxmlformats.org/officeDocument/2006/relationships/image" Target="../media/image27.png"/><Relationship Id="rId7" Type="http://schemas.openxmlformats.org/officeDocument/2006/relationships/image" Target="../media/image35.png"/><Relationship Id="rId8"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4" name="Shape 94"/>
        <p:cNvGrpSpPr/>
        <p:nvPr/>
      </p:nvGrpSpPr>
      <p:grpSpPr>
        <a:xfrm>
          <a:off x="0" y="0"/>
          <a:ext cx="0" cy="0"/>
          <a:chOff x="0" y="0"/>
          <a:chExt cx="0" cy="0"/>
        </a:xfrm>
      </p:grpSpPr>
      <p:pic>
        <p:nvPicPr>
          <p:cNvPr id="95" name="Google Shape;95;p7"/>
          <p:cNvPicPr preferRelativeResize="0"/>
          <p:nvPr/>
        </p:nvPicPr>
        <p:blipFill>
          <a:blip r:embed="rId3">
            <a:alphaModFix/>
          </a:blip>
          <a:stretch>
            <a:fillRect/>
          </a:stretch>
        </p:blipFill>
        <p:spPr>
          <a:xfrm>
            <a:off x="5906551" y="711915"/>
            <a:ext cx="6474850" cy="6551022"/>
          </a:xfrm>
          <a:prstGeom prst="rect">
            <a:avLst/>
          </a:prstGeom>
          <a:noFill/>
          <a:ln>
            <a:noFill/>
          </a:ln>
        </p:spPr>
      </p:pic>
      <p:sp>
        <p:nvSpPr>
          <p:cNvPr id="96" name="Google Shape;96;p7"/>
          <p:cNvSpPr txBox="1"/>
          <p:nvPr/>
        </p:nvSpPr>
        <p:spPr>
          <a:xfrm>
            <a:off x="5124125" y="7422275"/>
            <a:ext cx="8039700" cy="1108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7200" u="none" cap="none" strike="noStrike">
                <a:solidFill>
                  <a:srgbClr val="FFFFFF"/>
                </a:solidFill>
                <a:latin typeface="Inter SemiBold"/>
                <a:ea typeface="Inter SemiBold"/>
                <a:cs typeface="Inter SemiBold"/>
                <a:sym typeface="Inter SemiBold"/>
              </a:rPr>
              <a:t>Apple Keynote</a:t>
            </a:r>
            <a:endParaRPr/>
          </a:p>
        </p:txBody>
      </p:sp>
      <p:sp>
        <p:nvSpPr>
          <p:cNvPr id="97" name="Google Shape;97;p7"/>
          <p:cNvSpPr txBox="1"/>
          <p:nvPr/>
        </p:nvSpPr>
        <p:spPr>
          <a:xfrm>
            <a:off x="6949715" y="8620520"/>
            <a:ext cx="4388569" cy="3067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FFFFF"/>
                </a:solidFill>
                <a:latin typeface="Inter"/>
                <a:ea typeface="Inter"/>
                <a:cs typeface="Inter"/>
                <a:sym typeface="Inter"/>
              </a:rPr>
              <a:t>Apple events inspired background slides</a:t>
            </a:r>
            <a:endParaRPr/>
          </a:p>
        </p:txBody>
      </p:sp>
      <p:sp>
        <p:nvSpPr>
          <p:cNvPr id="98" name="Google Shape;98;p7"/>
          <p:cNvSpPr txBox="1"/>
          <p:nvPr/>
        </p:nvSpPr>
        <p:spPr>
          <a:xfrm>
            <a:off x="7848450" y="9753600"/>
            <a:ext cx="25911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rgbClr val="FFFFFF"/>
                </a:solidFill>
                <a:latin typeface="Inter"/>
                <a:ea typeface="Inter"/>
                <a:cs typeface="Inter"/>
                <a:sym typeface="Inter"/>
              </a:rPr>
              <a:t>slidescarnival.com</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1A1A"/>
        </a:solidFill>
      </p:bgPr>
    </p:bg>
    <p:spTree>
      <p:nvGrpSpPr>
        <p:cNvPr id="302" name="Shape 302"/>
        <p:cNvGrpSpPr/>
        <p:nvPr/>
      </p:nvGrpSpPr>
      <p:grpSpPr>
        <a:xfrm>
          <a:off x="0" y="0"/>
          <a:ext cx="0" cy="0"/>
          <a:chOff x="0" y="0"/>
          <a:chExt cx="0" cy="0"/>
        </a:xfrm>
      </p:grpSpPr>
      <p:grpSp>
        <p:nvGrpSpPr>
          <p:cNvPr id="303" name="Google Shape;303;p16"/>
          <p:cNvGrpSpPr/>
          <p:nvPr/>
        </p:nvGrpSpPr>
        <p:grpSpPr>
          <a:xfrm>
            <a:off x="14346766" y="6481921"/>
            <a:ext cx="3671357" cy="3535202"/>
            <a:chOff x="0" y="-28575"/>
            <a:chExt cx="966942" cy="931082"/>
          </a:xfrm>
        </p:grpSpPr>
        <p:sp>
          <p:nvSpPr>
            <p:cNvPr id="304" name="Google Shape;304;p16"/>
            <p:cNvSpPr/>
            <p:nvPr/>
          </p:nvSpPr>
          <p:spPr>
            <a:xfrm>
              <a:off x="0" y="0"/>
              <a:ext cx="966942" cy="902507"/>
            </a:xfrm>
            <a:custGeom>
              <a:rect b="b" l="l" r="r" t="t"/>
              <a:pathLst>
                <a:path extrusionOk="0" h="902507" w="966942">
                  <a:moveTo>
                    <a:pt x="105437" y="0"/>
                  </a:moveTo>
                  <a:lnTo>
                    <a:pt x="861505" y="0"/>
                  </a:lnTo>
                  <a:cubicBezTo>
                    <a:pt x="889469" y="0"/>
                    <a:pt x="916287" y="11108"/>
                    <a:pt x="936060" y="30882"/>
                  </a:cubicBezTo>
                  <a:cubicBezTo>
                    <a:pt x="955833" y="50655"/>
                    <a:pt x="966942" y="77473"/>
                    <a:pt x="966942" y="105437"/>
                  </a:cubicBezTo>
                  <a:lnTo>
                    <a:pt x="966942" y="797070"/>
                  </a:lnTo>
                  <a:cubicBezTo>
                    <a:pt x="966942" y="825034"/>
                    <a:pt x="955833" y="851852"/>
                    <a:pt x="936060" y="871625"/>
                  </a:cubicBezTo>
                  <a:cubicBezTo>
                    <a:pt x="916287" y="891398"/>
                    <a:pt x="889469" y="902507"/>
                    <a:pt x="861505" y="902507"/>
                  </a:cubicBezTo>
                  <a:lnTo>
                    <a:pt x="105437" y="902507"/>
                  </a:lnTo>
                  <a:cubicBezTo>
                    <a:pt x="77473" y="902507"/>
                    <a:pt x="50655" y="891398"/>
                    <a:pt x="30882" y="871625"/>
                  </a:cubicBezTo>
                  <a:cubicBezTo>
                    <a:pt x="11108" y="851852"/>
                    <a:pt x="0" y="825034"/>
                    <a:pt x="0" y="797070"/>
                  </a:cubicBezTo>
                  <a:lnTo>
                    <a:pt x="0" y="105437"/>
                  </a:lnTo>
                  <a:cubicBezTo>
                    <a:pt x="0" y="77473"/>
                    <a:pt x="11108" y="50655"/>
                    <a:pt x="30882" y="30882"/>
                  </a:cubicBezTo>
                  <a:cubicBezTo>
                    <a:pt x="50655" y="11108"/>
                    <a:pt x="77473" y="0"/>
                    <a:pt x="105437"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6"/>
            <p:cNvSpPr txBox="1"/>
            <p:nvPr/>
          </p:nvSpPr>
          <p:spPr>
            <a:xfrm>
              <a:off x="0" y="-28575"/>
              <a:ext cx="966942" cy="931082"/>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06" name="Google Shape;306;p16"/>
          <p:cNvPicPr preferRelativeResize="0"/>
          <p:nvPr/>
        </p:nvPicPr>
        <p:blipFill>
          <a:blip r:embed="rId3">
            <a:alphaModFix/>
          </a:blip>
          <a:stretch>
            <a:fillRect/>
          </a:stretch>
        </p:blipFill>
        <p:spPr>
          <a:xfrm>
            <a:off x="16182425" y="6590725"/>
            <a:ext cx="1835700" cy="3418200"/>
          </a:xfrm>
          <a:prstGeom prst="roundRect">
            <a:avLst>
              <a:gd fmla="val 23416" name="adj"/>
            </a:avLst>
          </a:prstGeom>
          <a:noFill/>
          <a:ln>
            <a:noFill/>
          </a:ln>
        </p:spPr>
      </p:pic>
      <p:grpSp>
        <p:nvGrpSpPr>
          <p:cNvPr id="307" name="Google Shape;307;p16"/>
          <p:cNvGrpSpPr/>
          <p:nvPr/>
        </p:nvGrpSpPr>
        <p:grpSpPr>
          <a:xfrm>
            <a:off x="4211111" y="2653475"/>
            <a:ext cx="9865779" cy="4871555"/>
            <a:chOff x="0" y="-28575"/>
            <a:chExt cx="2598394" cy="1283043"/>
          </a:xfrm>
        </p:grpSpPr>
        <p:sp>
          <p:nvSpPr>
            <p:cNvPr id="308" name="Google Shape;308;p16"/>
            <p:cNvSpPr/>
            <p:nvPr/>
          </p:nvSpPr>
          <p:spPr>
            <a:xfrm>
              <a:off x="0" y="0"/>
              <a:ext cx="2598394" cy="1254468"/>
            </a:xfrm>
            <a:custGeom>
              <a:rect b="b" l="l" r="r" t="t"/>
              <a:pathLst>
                <a:path extrusionOk="0" h="1254468" w="2598394">
                  <a:moveTo>
                    <a:pt x="39236" y="0"/>
                  </a:moveTo>
                  <a:lnTo>
                    <a:pt x="2559158" y="0"/>
                  </a:lnTo>
                  <a:cubicBezTo>
                    <a:pt x="2580828" y="0"/>
                    <a:pt x="2598394" y="17567"/>
                    <a:pt x="2598394" y="39236"/>
                  </a:cubicBezTo>
                  <a:lnTo>
                    <a:pt x="2598394" y="1215232"/>
                  </a:lnTo>
                  <a:cubicBezTo>
                    <a:pt x="2598394" y="1225638"/>
                    <a:pt x="2594260" y="1235618"/>
                    <a:pt x="2586902" y="1242976"/>
                  </a:cubicBezTo>
                  <a:cubicBezTo>
                    <a:pt x="2579544" y="1250334"/>
                    <a:pt x="2569564" y="1254468"/>
                    <a:pt x="2559158" y="1254468"/>
                  </a:cubicBezTo>
                  <a:lnTo>
                    <a:pt x="39236" y="1254468"/>
                  </a:lnTo>
                  <a:cubicBezTo>
                    <a:pt x="17567" y="1254468"/>
                    <a:pt x="0" y="1236901"/>
                    <a:pt x="0" y="1215232"/>
                  </a:cubicBezTo>
                  <a:lnTo>
                    <a:pt x="0" y="39236"/>
                  </a:lnTo>
                  <a:cubicBezTo>
                    <a:pt x="0" y="28830"/>
                    <a:pt x="4134" y="18850"/>
                    <a:pt x="11492" y="11492"/>
                  </a:cubicBezTo>
                  <a:cubicBezTo>
                    <a:pt x="18850" y="4134"/>
                    <a:pt x="28830" y="0"/>
                    <a:pt x="39236"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6"/>
            <p:cNvSpPr txBox="1"/>
            <p:nvPr/>
          </p:nvSpPr>
          <p:spPr>
            <a:xfrm>
              <a:off x="0" y="-28575"/>
              <a:ext cx="2598394" cy="1283043"/>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0" name="Google Shape;310;p16"/>
          <p:cNvGrpSpPr/>
          <p:nvPr/>
        </p:nvGrpSpPr>
        <p:grpSpPr>
          <a:xfrm>
            <a:off x="14346766" y="2653475"/>
            <a:ext cx="3671357" cy="3667066"/>
            <a:chOff x="0" y="-28575"/>
            <a:chExt cx="966942" cy="965811"/>
          </a:xfrm>
        </p:grpSpPr>
        <p:sp>
          <p:nvSpPr>
            <p:cNvPr id="311" name="Google Shape;311;p16"/>
            <p:cNvSpPr/>
            <p:nvPr/>
          </p:nvSpPr>
          <p:spPr>
            <a:xfrm>
              <a:off x="0" y="0"/>
              <a:ext cx="966942" cy="937236"/>
            </a:xfrm>
            <a:custGeom>
              <a:rect b="b" l="l" r="r" t="t"/>
              <a:pathLst>
                <a:path extrusionOk="0" h="937236" w="966942">
                  <a:moveTo>
                    <a:pt x="105437" y="0"/>
                  </a:moveTo>
                  <a:lnTo>
                    <a:pt x="861505" y="0"/>
                  </a:lnTo>
                  <a:cubicBezTo>
                    <a:pt x="889469" y="0"/>
                    <a:pt x="916287" y="11108"/>
                    <a:pt x="936060" y="30882"/>
                  </a:cubicBezTo>
                  <a:cubicBezTo>
                    <a:pt x="955833" y="50655"/>
                    <a:pt x="966942" y="77473"/>
                    <a:pt x="966942" y="105437"/>
                  </a:cubicBezTo>
                  <a:lnTo>
                    <a:pt x="966942" y="831800"/>
                  </a:lnTo>
                  <a:cubicBezTo>
                    <a:pt x="966942" y="859763"/>
                    <a:pt x="955833" y="886582"/>
                    <a:pt x="936060" y="906355"/>
                  </a:cubicBezTo>
                  <a:cubicBezTo>
                    <a:pt x="916287" y="926128"/>
                    <a:pt x="889469" y="937236"/>
                    <a:pt x="861505" y="937236"/>
                  </a:cubicBezTo>
                  <a:lnTo>
                    <a:pt x="105437" y="937236"/>
                  </a:lnTo>
                  <a:cubicBezTo>
                    <a:pt x="77473" y="937236"/>
                    <a:pt x="50655" y="926128"/>
                    <a:pt x="30882" y="906355"/>
                  </a:cubicBezTo>
                  <a:cubicBezTo>
                    <a:pt x="11108" y="886582"/>
                    <a:pt x="0" y="859763"/>
                    <a:pt x="0" y="831800"/>
                  </a:cubicBezTo>
                  <a:lnTo>
                    <a:pt x="0" y="105437"/>
                  </a:lnTo>
                  <a:cubicBezTo>
                    <a:pt x="0" y="77473"/>
                    <a:pt x="11108" y="50655"/>
                    <a:pt x="30882" y="30882"/>
                  </a:cubicBezTo>
                  <a:cubicBezTo>
                    <a:pt x="50655" y="11108"/>
                    <a:pt x="77473" y="0"/>
                    <a:pt x="105437"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6"/>
            <p:cNvSpPr txBox="1"/>
            <p:nvPr/>
          </p:nvSpPr>
          <p:spPr>
            <a:xfrm>
              <a:off x="0" y="-28575"/>
              <a:ext cx="966942" cy="965811"/>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13" name="Google Shape;313;p16"/>
          <p:cNvPicPr preferRelativeResize="0"/>
          <p:nvPr/>
        </p:nvPicPr>
        <p:blipFill>
          <a:blip r:embed="rId4">
            <a:alphaModFix/>
          </a:blip>
          <a:stretch>
            <a:fillRect/>
          </a:stretch>
        </p:blipFill>
        <p:spPr>
          <a:xfrm>
            <a:off x="254625" y="266700"/>
            <a:ext cx="3674400" cy="5245800"/>
          </a:xfrm>
          <a:prstGeom prst="roundRect">
            <a:avLst>
              <a:gd fmla="val 7083" name="adj"/>
            </a:avLst>
          </a:prstGeom>
          <a:noFill/>
          <a:ln>
            <a:noFill/>
          </a:ln>
        </p:spPr>
      </p:pic>
      <p:grpSp>
        <p:nvGrpSpPr>
          <p:cNvPr id="314" name="Google Shape;314;p16"/>
          <p:cNvGrpSpPr/>
          <p:nvPr/>
        </p:nvGrpSpPr>
        <p:grpSpPr>
          <a:xfrm>
            <a:off x="12074935" y="158204"/>
            <a:ext cx="5943188" cy="2337067"/>
            <a:chOff x="0" y="-28575"/>
            <a:chExt cx="1565284" cy="615524"/>
          </a:xfrm>
        </p:grpSpPr>
        <p:sp>
          <p:nvSpPr>
            <p:cNvPr id="315" name="Google Shape;315;p16"/>
            <p:cNvSpPr/>
            <p:nvPr/>
          </p:nvSpPr>
          <p:spPr>
            <a:xfrm>
              <a:off x="0" y="0"/>
              <a:ext cx="1565284" cy="586949"/>
            </a:xfrm>
            <a:custGeom>
              <a:rect b="b" l="l" r="r" t="t"/>
              <a:pathLst>
                <a:path extrusionOk="0" h="586949" w="1565284">
                  <a:moveTo>
                    <a:pt x="65133" y="0"/>
                  </a:moveTo>
                  <a:lnTo>
                    <a:pt x="1500151" y="0"/>
                  </a:lnTo>
                  <a:cubicBezTo>
                    <a:pt x="1536123" y="0"/>
                    <a:pt x="1565284" y="29161"/>
                    <a:pt x="1565284" y="65133"/>
                  </a:cubicBezTo>
                  <a:lnTo>
                    <a:pt x="1565284" y="521816"/>
                  </a:lnTo>
                  <a:cubicBezTo>
                    <a:pt x="1565284" y="557788"/>
                    <a:pt x="1536123" y="586949"/>
                    <a:pt x="1500151" y="586949"/>
                  </a:cubicBezTo>
                  <a:lnTo>
                    <a:pt x="65133" y="586949"/>
                  </a:lnTo>
                  <a:cubicBezTo>
                    <a:pt x="47858" y="586949"/>
                    <a:pt x="31292" y="580086"/>
                    <a:pt x="19077" y="567872"/>
                  </a:cubicBezTo>
                  <a:cubicBezTo>
                    <a:pt x="6862" y="555657"/>
                    <a:pt x="0" y="539090"/>
                    <a:pt x="0" y="521816"/>
                  </a:cubicBezTo>
                  <a:lnTo>
                    <a:pt x="0" y="65133"/>
                  </a:lnTo>
                  <a:cubicBezTo>
                    <a:pt x="0" y="47858"/>
                    <a:pt x="6862" y="31292"/>
                    <a:pt x="19077" y="19077"/>
                  </a:cubicBezTo>
                  <a:cubicBezTo>
                    <a:pt x="31292" y="6862"/>
                    <a:pt x="47858" y="0"/>
                    <a:pt x="65133"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6"/>
            <p:cNvSpPr txBox="1"/>
            <p:nvPr/>
          </p:nvSpPr>
          <p:spPr>
            <a:xfrm>
              <a:off x="0" y="-28575"/>
              <a:ext cx="1565284" cy="615524"/>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7" name="Google Shape;317;p16"/>
          <p:cNvGrpSpPr/>
          <p:nvPr/>
        </p:nvGrpSpPr>
        <p:grpSpPr>
          <a:xfrm>
            <a:off x="9369926" y="158204"/>
            <a:ext cx="2435133" cy="2337067"/>
            <a:chOff x="0" y="-28575"/>
            <a:chExt cx="641352" cy="615524"/>
          </a:xfrm>
        </p:grpSpPr>
        <p:sp>
          <p:nvSpPr>
            <p:cNvPr id="318" name="Google Shape;318;p16"/>
            <p:cNvSpPr/>
            <p:nvPr/>
          </p:nvSpPr>
          <p:spPr>
            <a:xfrm>
              <a:off x="0" y="0"/>
              <a:ext cx="641352" cy="586949"/>
            </a:xfrm>
            <a:custGeom>
              <a:rect b="b" l="l" r="r" t="t"/>
              <a:pathLst>
                <a:path extrusionOk="0" h="586949" w="641352">
                  <a:moveTo>
                    <a:pt x="158963" y="0"/>
                  </a:moveTo>
                  <a:lnTo>
                    <a:pt x="482389" y="0"/>
                  </a:lnTo>
                  <a:cubicBezTo>
                    <a:pt x="524548" y="0"/>
                    <a:pt x="564981" y="16748"/>
                    <a:pt x="594793" y="46559"/>
                  </a:cubicBezTo>
                  <a:cubicBezTo>
                    <a:pt x="624604" y="76371"/>
                    <a:pt x="641352" y="116803"/>
                    <a:pt x="641352" y="158963"/>
                  </a:cubicBezTo>
                  <a:lnTo>
                    <a:pt x="641352" y="427986"/>
                  </a:lnTo>
                  <a:cubicBezTo>
                    <a:pt x="641352" y="470145"/>
                    <a:pt x="624604" y="510578"/>
                    <a:pt x="594793" y="540389"/>
                  </a:cubicBezTo>
                  <a:cubicBezTo>
                    <a:pt x="564981" y="570201"/>
                    <a:pt x="524548" y="586949"/>
                    <a:pt x="482389" y="586949"/>
                  </a:cubicBezTo>
                  <a:lnTo>
                    <a:pt x="158963" y="586949"/>
                  </a:lnTo>
                  <a:cubicBezTo>
                    <a:pt x="116803" y="586949"/>
                    <a:pt x="76371" y="570201"/>
                    <a:pt x="46559" y="540389"/>
                  </a:cubicBezTo>
                  <a:cubicBezTo>
                    <a:pt x="16748" y="510578"/>
                    <a:pt x="0" y="470145"/>
                    <a:pt x="0" y="427986"/>
                  </a:cubicBezTo>
                  <a:lnTo>
                    <a:pt x="0" y="158963"/>
                  </a:lnTo>
                  <a:cubicBezTo>
                    <a:pt x="0" y="116803"/>
                    <a:pt x="16748" y="76371"/>
                    <a:pt x="46559" y="46559"/>
                  </a:cubicBezTo>
                  <a:cubicBezTo>
                    <a:pt x="76371" y="16748"/>
                    <a:pt x="116803" y="0"/>
                    <a:pt x="158963"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6"/>
            <p:cNvSpPr txBox="1"/>
            <p:nvPr/>
          </p:nvSpPr>
          <p:spPr>
            <a:xfrm>
              <a:off x="0" y="-28575"/>
              <a:ext cx="641352" cy="615524"/>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0" name="Google Shape;320;p16"/>
          <p:cNvGrpSpPr/>
          <p:nvPr/>
        </p:nvGrpSpPr>
        <p:grpSpPr>
          <a:xfrm>
            <a:off x="4211111" y="158204"/>
            <a:ext cx="4888938" cy="2337067"/>
            <a:chOff x="0" y="-28575"/>
            <a:chExt cx="1287622" cy="615524"/>
          </a:xfrm>
        </p:grpSpPr>
        <p:sp>
          <p:nvSpPr>
            <p:cNvPr id="321" name="Google Shape;321;p16"/>
            <p:cNvSpPr/>
            <p:nvPr/>
          </p:nvSpPr>
          <p:spPr>
            <a:xfrm>
              <a:off x="0" y="0"/>
              <a:ext cx="1287622" cy="586949"/>
            </a:xfrm>
            <a:custGeom>
              <a:rect b="b" l="l" r="r" t="t"/>
              <a:pathLst>
                <a:path extrusionOk="0" h="586949" w="1287622">
                  <a:moveTo>
                    <a:pt x="79178" y="0"/>
                  </a:moveTo>
                  <a:lnTo>
                    <a:pt x="1208444" y="0"/>
                  </a:lnTo>
                  <a:cubicBezTo>
                    <a:pt x="1229443" y="0"/>
                    <a:pt x="1249582" y="8342"/>
                    <a:pt x="1264431" y="23191"/>
                  </a:cubicBezTo>
                  <a:cubicBezTo>
                    <a:pt x="1279280" y="38039"/>
                    <a:pt x="1287622" y="58179"/>
                    <a:pt x="1287622" y="79178"/>
                  </a:cubicBezTo>
                  <a:lnTo>
                    <a:pt x="1287622" y="507771"/>
                  </a:lnTo>
                  <a:cubicBezTo>
                    <a:pt x="1287622" y="528770"/>
                    <a:pt x="1279280" y="548909"/>
                    <a:pt x="1264431" y="563758"/>
                  </a:cubicBezTo>
                  <a:cubicBezTo>
                    <a:pt x="1249582" y="578607"/>
                    <a:pt x="1229443" y="586949"/>
                    <a:pt x="1208444" y="586949"/>
                  </a:cubicBezTo>
                  <a:lnTo>
                    <a:pt x="79178" y="586949"/>
                  </a:lnTo>
                  <a:cubicBezTo>
                    <a:pt x="58179" y="586949"/>
                    <a:pt x="38039" y="578607"/>
                    <a:pt x="23191" y="563758"/>
                  </a:cubicBezTo>
                  <a:cubicBezTo>
                    <a:pt x="8342" y="548909"/>
                    <a:pt x="0" y="528770"/>
                    <a:pt x="0" y="507771"/>
                  </a:cubicBezTo>
                  <a:lnTo>
                    <a:pt x="0" y="79178"/>
                  </a:lnTo>
                  <a:cubicBezTo>
                    <a:pt x="0" y="58179"/>
                    <a:pt x="8342" y="38039"/>
                    <a:pt x="23191" y="23191"/>
                  </a:cubicBezTo>
                  <a:cubicBezTo>
                    <a:pt x="38039" y="8342"/>
                    <a:pt x="58179" y="0"/>
                    <a:pt x="79178"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6"/>
            <p:cNvSpPr txBox="1"/>
            <p:nvPr/>
          </p:nvSpPr>
          <p:spPr>
            <a:xfrm>
              <a:off x="0" y="-28575"/>
              <a:ext cx="1287622" cy="615524"/>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3" name="Google Shape;323;p16"/>
          <p:cNvGrpSpPr/>
          <p:nvPr/>
        </p:nvGrpSpPr>
        <p:grpSpPr>
          <a:xfrm>
            <a:off x="269877" y="5674238"/>
            <a:ext cx="2169584" cy="4342885"/>
            <a:chOff x="0" y="-28575"/>
            <a:chExt cx="571413" cy="1143805"/>
          </a:xfrm>
        </p:grpSpPr>
        <p:sp>
          <p:nvSpPr>
            <p:cNvPr id="324" name="Google Shape;324;p16"/>
            <p:cNvSpPr/>
            <p:nvPr/>
          </p:nvSpPr>
          <p:spPr>
            <a:xfrm>
              <a:off x="0" y="0"/>
              <a:ext cx="571413" cy="1115230"/>
            </a:xfrm>
            <a:custGeom>
              <a:rect b="b" l="l" r="r" t="t"/>
              <a:pathLst>
                <a:path extrusionOk="0" h="1115230" w="571413">
                  <a:moveTo>
                    <a:pt x="178419" y="0"/>
                  </a:moveTo>
                  <a:lnTo>
                    <a:pt x="392994" y="0"/>
                  </a:lnTo>
                  <a:cubicBezTo>
                    <a:pt x="440313" y="0"/>
                    <a:pt x="485695" y="18798"/>
                    <a:pt x="519155" y="52258"/>
                  </a:cubicBezTo>
                  <a:cubicBezTo>
                    <a:pt x="552615" y="85718"/>
                    <a:pt x="571413" y="131100"/>
                    <a:pt x="571413" y="178419"/>
                  </a:cubicBezTo>
                  <a:lnTo>
                    <a:pt x="571413" y="936811"/>
                  </a:lnTo>
                  <a:cubicBezTo>
                    <a:pt x="571413" y="984130"/>
                    <a:pt x="552615" y="1029512"/>
                    <a:pt x="519155" y="1062972"/>
                  </a:cubicBezTo>
                  <a:cubicBezTo>
                    <a:pt x="485695" y="1096432"/>
                    <a:pt x="440313" y="1115230"/>
                    <a:pt x="392994" y="1115230"/>
                  </a:cubicBezTo>
                  <a:lnTo>
                    <a:pt x="178419" y="1115230"/>
                  </a:lnTo>
                  <a:cubicBezTo>
                    <a:pt x="131100" y="1115230"/>
                    <a:pt x="85718" y="1096432"/>
                    <a:pt x="52258" y="1062972"/>
                  </a:cubicBezTo>
                  <a:cubicBezTo>
                    <a:pt x="18798" y="1029512"/>
                    <a:pt x="0" y="984130"/>
                    <a:pt x="0" y="936811"/>
                  </a:cubicBezTo>
                  <a:lnTo>
                    <a:pt x="0" y="178419"/>
                  </a:lnTo>
                  <a:cubicBezTo>
                    <a:pt x="0" y="131100"/>
                    <a:pt x="18798" y="85718"/>
                    <a:pt x="52258" y="52258"/>
                  </a:cubicBezTo>
                  <a:cubicBezTo>
                    <a:pt x="85718" y="18798"/>
                    <a:pt x="131100" y="0"/>
                    <a:pt x="178419"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6"/>
            <p:cNvSpPr txBox="1"/>
            <p:nvPr/>
          </p:nvSpPr>
          <p:spPr>
            <a:xfrm>
              <a:off x="0" y="-28575"/>
              <a:ext cx="571413" cy="1143805"/>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6" name="Google Shape;326;p16"/>
          <p:cNvGrpSpPr/>
          <p:nvPr/>
        </p:nvGrpSpPr>
        <p:grpSpPr>
          <a:xfrm>
            <a:off x="2709337" y="5674238"/>
            <a:ext cx="1273173" cy="1850791"/>
            <a:chOff x="0" y="-28575"/>
            <a:chExt cx="335321" cy="487451"/>
          </a:xfrm>
        </p:grpSpPr>
        <p:sp>
          <p:nvSpPr>
            <p:cNvPr id="327" name="Google Shape;327;p16"/>
            <p:cNvSpPr/>
            <p:nvPr/>
          </p:nvSpPr>
          <p:spPr>
            <a:xfrm>
              <a:off x="0" y="0"/>
              <a:ext cx="335321" cy="458876"/>
            </a:xfrm>
            <a:custGeom>
              <a:rect b="b" l="l" r="r" t="t"/>
              <a:pathLst>
                <a:path extrusionOk="0" h="458876" w="335321">
                  <a:moveTo>
                    <a:pt x="167661" y="0"/>
                  </a:moveTo>
                  <a:lnTo>
                    <a:pt x="167661" y="0"/>
                  </a:lnTo>
                  <a:cubicBezTo>
                    <a:pt x="260257" y="0"/>
                    <a:pt x="335321" y="75064"/>
                    <a:pt x="335321" y="167661"/>
                  </a:cubicBezTo>
                  <a:lnTo>
                    <a:pt x="335321" y="291215"/>
                  </a:lnTo>
                  <a:cubicBezTo>
                    <a:pt x="335321" y="335682"/>
                    <a:pt x="317657" y="378327"/>
                    <a:pt x="286215" y="409769"/>
                  </a:cubicBezTo>
                  <a:cubicBezTo>
                    <a:pt x="254772" y="441212"/>
                    <a:pt x="212127" y="458876"/>
                    <a:pt x="167661" y="458876"/>
                  </a:cubicBezTo>
                  <a:lnTo>
                    <a:pt x="167661" y="458876"/>
                  </a:lnTo>
                  <a:cubicBezTo>
                    <a:pt x="75064" y="458876"/>
                    <a:pt x="0" y="383812"/>
                    <a:pt x="0" y="291215"/>
                  </a:cubicBezTo>
                  <a:lnTo>
                    <a:pt x="0" y="167661"/>
                  </a:lnTo>
                  <a:cubicBezTo>
                    <a:pt x="0" y="123194"/>
                    <a:pt x="17664" y="80549"/>
                    <a:pt x="49107" y="49107"/>
                  </a:cubicBezTo>
                  <a:cubicBezTo>
                    <a:pt x="80549" y="17664"/>
                    <a:pt x="123194" y="0"/>
                    <a:pt x="167661"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6"/>
            <p:cNvSpPr txBox="1"/>
            <p:nvPr/>
          </p:nvSpPr>
          <p:spPr>
            <a:xfrm>
              <a:off x="0" y="-28575"/>
              <a:ext cx="335321" cy="487451"/>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9" name="Google Shape;329;p16"/>
          <p:cNvGrpSpPr/>
          <p:nvPr/>
        </p:nvGrpSpPr>
        <p:grpSpPr>
          <a:xfrm>
            <a:off x="2709337" y="7686410"/>
            <a:ext cx="6390712" cy="2330713"/>
            <a:chOff x="0" y="-28575"/>
            <a:chExt cx="1683150" cy="613850"/>
          </a:xfrm>
        </p:grpSpPr>
        <p:sp>
          <p:nvSpPr>
            <p:cNvPr id="330" name="Google Shape;330;p16"/>
            <p:cNvSpPr/>
            <p:nvPr/>
          </p:nvSpPr>
          <p:spPr>
            <a:xfrm>
              <a:off x="0" y="0"/>
              <a:ext cx="1683150" cy="585275"/>
            </a:xfrm>
            <a:custGeom>
              <a:rect b="b" l="l" r="r" t="t"/>
              <a:pathLst>
                <a:path extrusionOk="0" h="585275" w="1683150">
                  <a:moveTo>
                    <a:pt x="60572" y="0"/>
                  </a:moveTo>
                  <a:lnTo>
                    <a:pt x="1622579" y="0"/>
                  </a:lnTo>
                  <a:cubicBezTo>
                    <a:pt x="1638643" y="0"/>
                    <a:pt x="1654050" y="6382"/>
                    <a:pt x="1665409" y="17741"/>
                  </a:cubicBezTo>
                  <a:cubicBezTo>
                    <a:pt x="1676769" y="29100"/>
                    <a:pt x="1683150" y="44507"/>
                    <a:pt x="1683150" y="60572"/>
                  </a:cubicBezTo>
                  <a:lnTo>
                    <a:pt x="1683150" y="524704"/>
                  </a:lnTo>
                  <a:cubicBezTo>
                    <a:pt x="1683150" y="558156"/>
                    <a:pt x="1656031" y="585275"/>
                    <a:pt x="1622579" y="585275"/>
                  </a:cubicBezTo>
                  <a:lnTo>
                    <a:pt x="60572" y="585275"/>
                  </a:lnTo>
                  <a:cubicBezTo>
                    <a:pt x="27119" y="585275"/>
                    <a:pt x="0" y="558156"/>
                    <a:pt x="0" y="524704"/>
                  </a:cubicBezTo>
                  <a:lnTo>
                    <a:pt x="0" y="60572"/>
                  </a:lnTo>
                  <a:cubicBezTo>
                    <a:pt x="0" y="27119"/>
                    <a:pt x="27119" y="0"/>
                    <a:pt x="60572"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6"/>
            <p:cNvSpPr txBox="1"/>
            <p:nvPr/>
          </p:nvSpPr>
          <p:spPr>
            <a:xfrm>
              <a:off x="0" y="-28575"/>
              <a:ext cx="1683150" cy="613850"/>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32" name="Google Shape;332;p16"/>
          <p:cNvPicPr preferRelativeResize="0"/>
          <p:nvPr/>
        </p:nvPicPr>
        <p:blipFill>
          <a:blip r:embed="rId5">
            <a:alphaModFix/>
          </a:blip>
          <a:stretch>
            <a:fillRect/>
          </a:stretch>
        </p:blipFill>
        <p:spPr>
          <a:xfrm>
            <a:off x="9374383" y="3181185"/>
            <a:ext cx="4685700" cy="4343700"/>
          </a:xfrm>
          <a:prstGeom prst="roundRect">
            <a:avLst>
              <a:gd fmla="val 3989" name="adj"/>
            </a:avLst>
          </a:prstGeom>
          <a:noFill/>
          <a:ln>
            <a:noFill/>
          </a:ln>
        </p:spPr>
      </p:pic>
      <p:pic>
        <p:nvPicPr>
          <p:cNvPr id="333" name="Google Shape;333;p16"/>
          <p:cNvPicPr preferRelativeResize="0"/>
          <p:nvPr/>
        </p:nvPicPr>
        <p:blipFill>
          <a:blip r:embed="rId6">
            <a:alphaModFix/>
          </a:blip>
          <a:stretch>
            <a:fillRect/>
          </a:stretch>
        </p:blipFill>
        <p:spPr>
          <a:xfrm>
            <a:off x="4173200" y="2763289"/>
            <a:ext cx="4685700" cy="4761900"/>
          </a:xfrm>
          <a:prstGeom prst="roundRect">
            <a:avLst>
              <a:gd fmla="val 4921" name="adj"/>
            </a:avLst>
          </a:prstGeom>
          <a:noFill/>
          <a:ln>
            <a:noFill/>
          </a:ln>
        </p:spPr>
      </p:pic>
      <p:grpSp>
        <p:nvGrpSpPr>
          <p:cNvPr id="334" name="Google Shape;334;p16"/>
          <p:cNvGrpSpPr/>
          <p:nvPr/>
        </p:nvGrpSpPr>
        <p:grpSpPr>
          <a:xfrm>
            <a:off x="9366749" y="7692236"/>
            <a:ext cx="4710140" cy="2330713"/>
            <a:chOff x="0" y="-28575"/>
            <a:chExt cx="1240531" cy="613850"/>
          </a:xfrm>
        </p:grpSpPr>
        <p:sp>
          <p:nvSpPr>
            <p:cNvPr id="335" name="Google Shape;335;p16"/>
            <p:cNvSpPr/>
            <p:nvPr/>
          </p:nvSpPr>
          <p:spPr>
            <a:xfrm>
              <a:off x="0" y="0"/>
              <a:ext cx="1240531" cy="585275"/>
            </a:xfrm>
            <a:custGeom>
              <a:rect b="b" l="l" r="r" t="t"/>
              <a:pathLst>
                <a:path extrusionOk="0" h="585275" w="1240531">
                  <a:moveTo>
                    <a:pt x="82184" y="0"/>
                  </a:moveTo>
                  <a:lnTo>
                    <a:pt x="1158347" y="0"/>
                  </a:lnTo>
                  <a:cubicBezTo>
                    <a:pt x="1180144" y="0"/>
                    <a:pt x="1201047" y="8659"/>
                    <a:pt x="1216460" y="24071"/>
                  </a:cubicBezTo>
                  <a:cubicBezTo>
                    <a:pt x="1231872" y="39483"/>
                    <a:pt x="1240531" y="60387"/>
                    <a:pt x="1240531" y="82184"/>
                  </a:cubicBezTo>
                  <a:lnTo>
                    <a:pt x="1240531" y="503092"/>
                  </a:lnTo>
                  <a:cubicBezTo>
                    <a:pt x="1240531" y="524888"/>
                    <a:pt x="1231872" y="545792"/>
                    <a:pt x="1216460" y="561204"/>
                  </a:cubicBezTo>
                  <a:cubicBezTo>
                    <a:pt x="1201047" y="576617"/>
                    <a:pt x="1180144" y="585275"/>
                    <a:pt x="1158347" y="585275"/>
                  </a:cubicBezTo>
                  <a:lnTo>
                    <a:pt x="82184" y="585275"/>
                  </a:lnTo>
                  <a:cubicBezTo>
                    <a:pt x="60387" y="585275"/>
                    <a:pt x="39483" y="576617"/>
                    <a:pt x="24071" y="561204"/>
                  </a:cubicBezTo>
                  <a:cubicBezTo>
                    <a:pt x="8659" y="545792"/>
                    <a:pt x="0" y="524888"/>
                    <a:pt x="0" y="503092"/>
                  </a:cubicBezTo>
                  <a:lnTo>
                    <a:pt x="0" y="82184"/>
                  </a:lnTo>
                  <a:cubicBezTo>
                    <a:pt x="0" y="60387"/>
                    <a:pt x="8659" y="39483"/>
                    <a:pt x="24071" y="24071"/>
                  </a:cubicBezTo>
                  <a:cubicBezTo>
                    <a:pt x="39483" y="8659"/>
                    <a:pt x="60387" y="0"/>
                    <a:pt x="82184"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6"/>
            <p:cNvSpPr txBox="1"/>
            <p:nvPr/>
          </p:nvSpPr>
          <p:spPr>
            <a:xfrm>
              <a:off x="0" y="-28575"/>
              <a:ext cx="1240531" cy="613850"/>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37" name="Google Shape;337;p16"/>
          <p:cNvPicPr preferRelativeResize="0"/>
          <p:nvPr/>
        </p:nvPicPr>
        <p:blipFill>
          <a:blip r:embed="rId7">
            <a:alphaModFix/>
          </a:blip>
          <a:stretch>
            <a:fillRect/>
          </a:stretch>
        </p:blipFill>
        <p:spPr>
          <a:xfrm>
            <a:off x="269875" y="5771276"/>
            <a:ext cx="2169600" cy="4237800"/>
          </a:xfrm>
          <a:prstGeom prst="roundRect">
            <a:avLst>
              <a:gd fmla="val 14677" name="adj"/>
            </a:avLst>
          </a:prstGeom>
          <a:noFill/>
          <a:ln>
            <a:noFill/>
          </a:ln>
        </p:spPr>
      </p:pic>
      <p:pic>
        <p:nvPicPr>
          <p:cNvPr id="338" name="Google Shape;338;p16"/>
          <p:cNvPicPr preferRelativeResize="0"/>
          <p:nvPr/>
        </p:nvPicPr>
        <p:blipFill>
          <a:blip r:embed="rId8">
            <a:alphaModFix/>
          </a:blip>
          <a:stretch>
            <a:fillRect/>
          </a:stretch>
        </p:blipFill>
        <p:spPr>
          <a:xfrm>
            <a:off x="2709325" y="7791725"/>
            <a:ext cx="3298500" cy="2220000"/>
          </a:xfrm>
          <a:prstGeom prst="roundRect">
            <a:avLst>
              <a:gd fmla="val 10575" name="adj"/>
            </a:avLst>
          </a:prstGeom>
          <a:noFill/>
          <a:ln>
            <a:noFill/>
          </a:ln>
        </p:spPr>
      </p:pic>
      <p:pic>
        <p:nvPicPr>
          <p:cNvPr id="339" name="Google Shape;339;p16"/>
          <p:cNvPicPr preferRelativeResize="0"/>
          <p:nvPr/>
        </p:nvPicPr>
        <p:blipFill>
          <a:blip r:embed="rId9">
            <a:alphaModFix/>
          </a:blip>
          <a:stretch>
            <a:fillRect/>
          </a:stretch>
        </p:blipFill>
        <p:spPr>
          <a:xfrm>
            <a:off x="12074950" y="266700"/>
            <a:ext cx="5943300" cy="2235000"/>
          </a:xfrm>
          <a:prstGeom prst="roundRect">
            <a:avLst>
              <a:gd fmla="val 11216" name="adj"/>
            </a:avLst>
          </a:prstGeom>
          <a:noFill/>
          <a:ln>
            <a:noFill/>
          </a:ln>
        </p:spPr>
      </p:pic>
      <p:pic>
        <p:nvPicPr>
          <p:cNvPr id="340" name="Google Shape;340;p16"/>
          <p:cNvPicPr preferRelativeResize="0"/>
          <p:nvPr/>
        </p:nvPicPr>
        <p:blipFill>
          <a:blip r:embed="rId10">
            <a:alphaModFix/>
          </a:blip>
          <a:stretch>
            <a:fillRect/>
          </a:stretch>
        </p:blipFill>
        <p:spPr>
          <a:xfrm>
            <a:off x="14343725" y="2760183"/>
            <a:ext cx="3674400" cy="3560400"/>
          </a:xfrm>
          <a:prstGeom prst="roundRect">
            <a:avLst>
              <a:gd fmla="val 11688" name="adj"/>
            </a:avLst>
          </a:prstGeom>
          <a:noFill/>
          <a:ln>
            <a:noFill/>
          </a:ln>
        </p:spPr>
      </p:pic>
      <p:grpSp>
        <p:nvGrpSpPr>
          <p:cNvPr id="341" name="Google Shape;341;p16"/>
          <p:cNvGrpSpPr/>
          <p:nvPr/>
        </p:nvGrpSpPr>
        <p:grpSpPr>
          <a:xfrm>
            <a:off x="9913637" y="816873"/>
            <a:ext cx="1347710" cy="496880"/>
            <a:chOff x="0" y="-28575"/>
            <a:chExt cx="431948" cy="159253"/>
          </a:xfrm>
        </p:grpSpPr>
        <p:sp>
          <p:nvSpPr>
            <p:cNvPr id="342" name="Google Shape;342;p16"/>
            <p:cNvSpPr/>
            <p:nvPr/>
          </p:nvSpPr>
          <p:spPr>
            <a:xfrm>
              <a:off x="0" y="0"/>
              <a:ext cx="431948" cy="130678"/>
            </a:xfrm>
            <a:custGeom>
              <a:rect b="b" l="l" r="r" t="t"/>
              <a:pathLst>
                <a:path extrusionOk="0" h="130678" w="431948">
                  <a:moveTo>
                    <a:pt x="65339" y="0"/>
                  </a:moveTo>
                  <a:lnTo>
                    <a:pt x="366609" y="0"/>
                  </a:lnTo>
                  <a:cubicBezTo>
                    <a:pt x="402695" y="0"/>
                    <a:pt x="431948" y="29253"/>
                    <a:pt x="431948" y="65339"/>
                  </a:cubicBezTo>
                  <a:lnTo>
                    <a:pt x="431948" y="65339"/>
                  </a:lnTo>
                  <a:cubicBezTo>
                    <a:pt x="431948" y="101424"/>
                    <a:pt x="402695" y="130678"/>
                    <a:pt x="366609" y="130678"/>
                  </a:cubicBezTo>
                  <a:lnTo>
                    <a:pt x="65339" y="130678"/>
                  </a:lnTo>
                  <a:cubicBezTo>
                    <a:pt x="29253" y="130678"/>
                    <a:pt x="0" y="101424"/>
                    <a:pt x="0" y="65339"/>
                  </a:cubicBezTo>
                  <a:lnTo>
                    <a:pt x="0" y="65339"/>
                  </a:lnTo>
                  <a:cubicBezTo>
                    <a:pt x="0" y="29253"/>
                    <a:pt x="29253" y="0"/>
                    <a:pt x="65339"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6"/>
            <p:cNvSpPr txBox="1"/>
            <p:nvPr/>
          </p:nvSpPr>
          <p:spPr>
            <a:xfrm>
              <a:off x="0" y="-28575"/>
              <a:ext cx="431948" cy="159253"/>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44" name="Google Shape;344;p16"/>
          <p:cNvCxnSpPr/>
          <p:nvPr/>
        </p:nvCxnSpPr>
        <p:spPr>
          <a:xfrm>
            <a:off x="10127780" y="1109891"/>
            <a:ext cx="919424" cy="0"/>
          </a:xfrm>
          <a:prstGeom prst="straightConnector1">
            <a:avLst/>
          </a:prstGeom>
          <a:noFill/>
          <a:ln cap="rnd" cmpd="sng" w="28575">
            <a:solidFill>
              <a:srgbClr val="FFFFFF"/>
            </a:solidFill>
            <a:prstDash val="solid"/>
            <a:round/>
            <a:headEnd len="sm" w="sm" type="none"/>
            <a:tailEnd len="sm" w="sm" type="none"/>
          </a:ln>
        </p:spPr>
      </p:cxnSp>
      <p:sp>
        <p:nvSpPr>
          <p:cNvPr id="345" name="Google Shape;345;p16"/>
          <p:cNvSpPr/>
          <p:nvPr/>
        </p:nvSpPr>
        <p:spPr>
          <a:xfrm>
            <a:off x="3101390" y="5956572"/>
            <a:ext cx="489068" cy="851227"/>
          </a:xfrm>
          <a:custGeom>
            <a:rect b="b" l="l" r="r" t="t"/>
            <a:pathLst>
              <a:path extrusionOk="0" h="851227" w="489068">
                <a:moveTo>
                  <a:pt x="0" y="0"/>
                </a:moveTo>
                <a:lnTo>
                  <a:pt x="489068" y="0"/>
                </a:lnTo>
                <a:lnTo>
                  <a:pt x="489068" y="851226"/>
                </a:lnTo>
                <a:lnTo>
                  <a:pt x="0" y="851226"/>
                </a:lnTo>
                <a:lnTo>
                  <a:pt x="0" y="0"/>
                </a:lnTo>
                <a:close/>
              </a:path>
            </a:pathLst>
          </a:custGeom>
          <a:blipFill rotWithShape="1">
            <a:blip r:embed="rId11">
              <a:alphaModFix/>
            </a:blip>
            <a:stretch>
              <a:fillRect b="0" l="0" r="0" t="0"/>
            </a:stretch>
          </a:blipFill>
          <a:ln>
            <a:noFill/>
          </a:ln>
        </p:spPr>
      </p:sp>
      <p:pic>
        <p:nvPicPr>
          <p:cNvPr id="346" name="Google Shape;346;p16"/>
          <p:cNvPicPr preferRelativeResize="0"/>
          <p:nvPr/>
        </p:nvPicPr>
        <p:blipFill>
          <a:blip r:embed="rId12">
            <a:alphaModFix/>
          </a:blip>
          <a:stretch>
            <a:fillRect/>
          </a:stretch>
        </p:blipFill>
        <p:spPr>
          <a:xfrm>
            <a:off x="6430827" y="266700"/>
            <a:ext cx="2669100" cy="2228700"/>
          </a:xfrm>
          <a:prstGeom prst="roundRect">
            <a:avLst>
              <a:gd fmla="val 14447" name="adj"/>
            </a:avLst>
          </a:prstGeom>
          <a:noFill/>
          <a:ln>
            <a:noFill/>
          </a:ln>
        </p:spPr>
      </p:pic>
      <p:sp>
        <p:nvSpPr>
          <p:cNvPr id="347" name="Google Shape;347;p16"/>
          <p:cNvSpPr txBox="1"/>
          <p:nvPr/>
        </p:nvSpPr>
        <p:spPr>
          <a:xfrm>
            <a:off x="5302210" y="8455482"/>
            <a:ext cx="3366063" cy="95821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FFFFFF"/>
                </a:solidFill>
                <a:latin typeface="Inter SemiBold"/>
                <a:ea typeface="Inter SemiBold"/>
                <a:cs typeface="Inter SemiBold"/>
                <a:sym typeface="Inter SemiBold"/>
              </a:rPr>
              <a:t>Brand New Processor</a:t>
            </a:r>
            <a:endParaRPr/>
          </a:p>
        </p:txBody>
      </p:sp>
      <p:sp>
        <p:nvSpPr>
          <p:cNvPr id="348" name="Google Shape;348;p16"/>
          <p:cNvSpPr txBox="1"/>
          <p:nvPr/>
        </p:nvSpPr>
        <p:spPr>
          <a:xfrm>
            <a:off x="4856958" y="4865370"/>
            <a:ext cx="8574000" cy="8229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7200" u="none" cap="none" strike="noStrike">
                <a:solidFill>
                  <a:srgbClr val="FFFFFF"/>
                </a:solidFill>
                <a:latin typeface="Inter SemiBold"/>
                <a:ea typeface="Inter SemiBold"/>
                <a:cs typeface="Inter SemiBold"/>
                <a:sym typeface="Inter SemiBold"/>
              </a:rPr>
              <a:t>Product One</a:t>
            </a:r>
            <a:endParaRPr/>
          </a:p>
        </p:txBody>
      </p:sp>
      <p:sp>
        <p:nvSpPr>
          <p:cNvPr id="349" name="Google Shape;349;p16"/>
          <p:cNvSpPr txBox="1"/>
          <p:nvPr/>
        </p:nvSpPr>
        <p:spPr>
          <a:xfrm>
            <a:off x="9737807" y="1528282"/>
            <a:ext cx="1699371" cy="32766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400" u="none" cap="none" strike="noStrike">
                <a:solidFill>
                  <a:srgbClr val="FFFFFF"/>
                </a:solidFill>
                <a:latin typeface="Inter SemiBold"/>
                <a:ea typeface="Inter SemiBold"/>
                <a:cs typeface="Inter SemiBold"/>
                <a:sym typeface="Inter SemiBold"/>
              </a:rPr>
              <a:t>USB C</a:t>
            </a:r>
            <a:endParaRPr/>
          </a:p>
        </p:txBody>
      </p:sp>
      <p:sp>
        <p:nvSpPr>
          <p:cNvPr id="350" name="Google Shape;350;p16"/>
          <p:cNvSpPr txBox="1"/>
          <p:nvPr/>
        </p:nvSpPr>
        <p:spPr>
          <a:xfrm>
            <a:off x="2801038" y="6966004"/>
            <a:ext cx="1089771" cy="35941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400" u="none" cap="none" strike="noStrike">
                <a:solidFill>
                  <a:srgbClr val="FFFFFF"/>
                </a:solidFill>
                <a:latin typeface="Inter SemiBold"/>
                <a:ea typeface="Inter SemiBold"/>
                <a:cs typeface="Inter SemiBold"/>
                <a:sym typeface="Inter SemiBold"/>
              </a:rPr>
              <a:t>All-day battery</a:t>
            </a:r>
            <a:endParaRPr/>
          </a:p>
        </p:txBody>
      </p:sp>
      <p:sp>
        <p:nvSpPr>
          <p:cNvPr id="351" name="Google Shape;351;p16"/>
          <p:cNvSpPr txBox="1"/>
          <p:nvPr/>
        </p:nvSpPr>
        <p:spPr>
          <a:xfrm>
            <a:off x="12955418" y="2068165"/>
            <a:ext cx="4182222" cy="32766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400" u="none" cap="none" strike="noStrike">
                <a:solidFill>
                  <a:srgbClr val="FFFFFF"/>
                </a:solidFill>
                <a:latin typeface="Inter SemiBold"/>
                <a:ea typeface="Inter SemiBold"/>
                <a:cs typeface="Inter SemiBold"/>
                <a:sym typeface="Inter SemiBold"/>
              </a:rPr>
              <a:t>Mobile Gaming</a:t>
            </a:r>
            <a:endParaRPr/>
          </a:p>
        </p:txBody>
      </p:sp>
      <p:sp>
        <p:nvSpPr>
          <p:cNvPr id="352" name="Google Shape;352;p16"/>
          <p:cNvSpPr txBox="1"/>
          <p:nvPr/>
        </p:nvSpPr>
        <p:spPr>
          <a:xfrm>
            <a:off x="14642174" y="7852056"/>
            <a:ext cx="2140489" cy="95821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FFFFFF"/>
                </a:solidFill>
                <a:latin typeface="Inter SemiBold"/>
                <a:ea typeface="Inter SemiBold"/>
                <a:cs typeface="Inter SemiBold"/>
                <a:sym typeface="Inter SemiBold"/>
              </a:rPr>
              <a:t>Tactile</a:t>
            </a:r>
            <a:endParaRPr/>
          </a:p>
          <a:p>
            <a:pPr indent="0" lvl="0" marL="0" marR="0" rtl="0" algn="l">
              <a:lnSpc>
                <a:spcPct val="100000"/>
              </a:lnSpc>
              <a:spcBef>
                <a:spcPts val="0"/>
              </a:spcBef>
              <a:spcAft>
                <a:spcPts val="0"/>
              </a:spcAft>
              <a:buNone/>
            </a:pPr>
            <a:r>
              <a:rPr b="1" i="0" lang="en-US" sz="3600" u="none" cap="none" strike="noStrike">
                <a:solidFill>
                  <a:srgbClr val="FFFFFF"/>
                </a:solidFill>
                <a:latin typeface="Inter SemiBold"/>
                <a:ea typeface="Inter SemiBold"/>
                <a:cs typeface="Inter SemiBold"/>
                <a:sym typeface="Inter SemiBold"/>
              </a:rPr>
              <a:t>Buttons</a:t>
            </a:r>
            <a:endParaRPr/>
          </a:p>
        </p:txBody>
      </p:sp>
      <p:sp>
        <p:nvSpPr>
          <p:cNvPr id="353" name="Google Shape;353;p16"/>
          <p:cNvSpPr txBox="1"/>
          <p:nvPr/>
        </p:nvSpPr>
        <p:spPr>
          <a:xfrm>
            <a:off x="4475119" y="852415"/>
            <a:ext cx="2435401" cy="75184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5600" u="none" cap="none" strike="noStrike">
                <a:solidFill>
                  <a:srgbClr val="FFFFFF"/>
                </a:solidFill>
                <a:latin typeface="Inter SemiBold"/>
                <a:ea typeface="Inter SemiBold"/>
                <a:cs typeface="Inter SemiBold"/>
                <a:sym typeface="Inter SemiBold"/>
              </a:rPr>
              <a:t>48MP</a:t>
            </a:r>
            <a:endParaRPr/>
          </a:p>
        </p:txBody>
      </p:sp>
      <p:sp>
        <p:nvSpPr>
          <p:cNvPr id="354" name="Google Shape;354;p16"/>
          <p:cNvSpPr txBox="1"/>
          <p:nvPr/>
        </p:nvSpPr>
        <p:spPr>
          <a:xfrm>
            <a:off x="4475119" y="1542680"/>
            <a:ext cx="2631118" cy="32766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0" u="none" cap="none" strike="noStrike">
                <a:solidFill>
                  <a:srgbClr val="FFFFFF"/>
                </a:solidFill>
                <a:latin typeface="Inter SemiBold"/>
                <a:ea typeface="Inter SemiBold"/>
                <a:cs typeface="Inter SemiBold"/>
                <a:sym typeface="Inter SemiBold"/>
              </a:rPr>
              <a:t>Main Camera</a:t>
            </a:r>
            <a:endParaRPr/>
          </a:p>
        </p:txBody>
      </p:sp>
      <p:sp>
        <p:nvSpPr>
          <p:cNvPr id="355" name="Google Shape;355;p16"/>
          <p:cNvSpPr txBox="1"/>
          <p:nvPr/>
        </p:nvSpPr>
        <p:spPr>
          <a:xfrm>
            <a:off x="14575496" y="5870449"/>
            <a:ext cx="3213897" cy="32766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400" u="none" cap="none" strike="noStrike">
                <a:solidFill>
                  <a:srgbClr val="FFFFFF"/>
                </a:solidFill>
                <a:latin typeface="Inter SemiBold"/>
                <a:ea typeface="Inter SemiBold"/>
                <a:cs typeface="Inter SemiBold"/>
                <a:sym typeface="Inter SemiBold"/>
              </a:rPr>
              <a:t>Portrait Mode</a:t>
            </a:r>
            <a:endParaRPr/>
          </a:p>
        </p:txBody>
      </p:sp>
      <p:sp>
        <p:nvSpPr>
          <p:cNvPr id="356" name="Google Shape;356;p16"/>
          <p:cNvSpPr txBox="1"/>
          <p:nvPr/>
        </p:nvSpPr>
        <p:spPr>
          <a:xfrm>
            <a:off x="10205471" y="8315604"/>
            <a:ext cx="3032696" cy="1030941"/>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1800" u="none" cap="none" strike="noStrike">
                <a:solidFill>
                  <a:srgbClr val="FFFFFF"/>
                </a:solidFill>
                <a:latin typeface="Inter Light"/>
                <a:ea typeface="Inter Light"/>
                <a:cs typeface="Inter Light"/>
                <a:sym typeface="Inter Light"/>
              </a:rPr>
              <a:t>Lorem ipsum dolor sit amet, consectetur adipiscing elit, sed do eiusmod tempor incididunt ut labore et </a:t>
            </a:r>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1A1A"/>
        </a:solidFill>
      </p:bgPr>
    </p:bg>
    <p:spTree>
      <p:nvGrpSpPr>
        <p:cNvPr id="360" name="Shape 360"/>
        <p:cNvGrpSpPr/>
        <p:nvPr/>
      </p:nvGrpSpPr>
      <p:grpSpPr>
        <a:xfrm>
          <a:off x="0" y="0"/>
          <a:ext cx="0" cy="0"/>
          <a:chOff x="0" y="0"/>
          <a:chExt cx="0" cy="0"/>
        </a:xfrm>
      </p:grpSpPr>
      <p:grpSp>
        <p:nvGrpSpPr>
          <p:cNvPr id="361" name="Google Shape;361;p17"/>
          <p:cNvGrpSpPr/>
          <p:nvPr/>
        </p:nvGrpSpPr>
        <p:grpSpPr>
          <a:xfrm>
            <a:off x="5800725" y="1691729"/>
            <a:ext cx="6686550" cy="6795046"/>
            <a:chOff x="0" y="-28575"/>
            <a:chExt cx="1761067" cy="1789642"/>
          </a:xfrm>
        </p:grpSpPr>
        <p:sp>
          <p:nvSpPr>
            <p:cNvPr id="362" name="Google Shape;362;p17"/>
            <p:cNvSpPr/>
            <p:nvPr/>
          </p:nvSpPr>
          <p:spPr>
            <a:xfrm>
              <a:off x="0" y="0"/>
              <a:ext cx="1761067" cy="1761067"/>
            </a:xfrm>
            <a:custGeom>
              <a:rect b="b" l="l" r="r" t="t"/>
              <a:pathLst>
                <a:path extrusionOk="0" h="1761067" w="1761067">
                  <a:moveTo>
                    <a:pt x="57892" y="0"/>
                  </a:moveTo>
                  <a:lnTo>
                    <a:pt x="1703175" y="0"/>
                  </a:lnTo>
                  <a:cubicBezTo>
                    <a:pt x="1735148" y="0"/>
                    <a:pt x="1761067" y="25919"/>
                    <a:pt x="1761067" y="57892"/>
                  </a:cubicBezTo>
                  <a:lnTo>
                    <a:pt x="1761067" y="1703175"/>
                  </a:lnTo>
                  <a:cubicBezTo>
                    <a:pt x="1761067" y="1735148"/>
                    <a:pt x="1735148" y="1761067"/>
                    <a:pt x="1703175" y="1761067"/>
                  </a:cubicBezTo>
                  <a:lnTo>
                    <a:pt x="57892" y="1761067"/>
                  </a:lnTo>
                  <a:cubicBezTo>
                    <a:pt x="42538" y="1761067"/>
                    <a:pt x="27813" y="1754967"/>
                    <a:pt x="16956" y="1744111"/>
                  </a:cubicBezTo>
                  <a:cubicBezTo>
                    <a:pt x="6099" y="1733254"/>
                    <a:pt x="0" y="1718529"/>
                    <a:pt x="0" y="1703175"/>
                  </a:cubicBezTo>
                  <a:lnTo>
                    <a:pt x="0" y="57892"/>
                  </a:lnTo>
                  <a:cubicBezTo>
                    <a:pt x="0" y="25919"/>
                    <a:pt x="25919" y="0"/>
                    <a:pt x="57892"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7"/>
            <p:cNvSpPr txBox="1"/>
            <p:nvPr/>
          </p:nvSpPr>
          <p:spPr>
            <a:xfrm>
              <a:off x="0" y="-28575"/>
              <a:ext cx="1761067" cy="1789642"/>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64" name="Google Shape;364;p17"/>
          <p:cNvPicPr preferRelativeResize="0"/>
          <p:nvPr/>
        </p:nvPicPr>
        <p:blipFill>
          <a:blip r:embed="rId3">
            <a:alphaModFix/>
          </a:blip>
          <a:stretch>
            <a:fillRect/>
          </a:stretch>
        </p:blipFill>
        <p:spPr>
          <a:xfrm>
            <a:off x="5788975" y="1810598"/>
            <a:ext cx="6698400" cy="6685500"/>
          </a:xfrm>
          <a:prstGeom prst="roundRect">
            <a:avLst>
              <a:gd fmla="val 3021" name="adj"/>
            </a:avLst>
          </a:prstGeom>
          <a:noFill/>
          <a:ln>
            <a:noFill/>
          </a:ln>
        </p:spPr>
      </p:pic>
      <p:grpSp>
        <p:nvGrpSpPr>
          <p:cNvPr id="365" name="Google Shape;365;p17"/>
          <p:cNvGrpSpPr/>
          <p:nvPr/>
        </p:nvGrpSpPr>
        <p:grpSpPr>
          <a:xfrm>
            <a:off x="5800725" y="8644979"/>
            <a:ext cx="6686550" cy="1372144"/>
            <a:chOff x="0" y="-28575"/>
            <a:chExt cx="1761067" cy="361388"/>
          </a:xfrm>
        </p:grpSpPr>
        <p:sp>
          <p:nvSpPr>
            <p:cNvPr id="366" name="Google Shape;366;p17"/>
            <p:cNvSpPr/>
            <p:nvPr/>
          </p:nvSpPr>
          <p:spPr>
            <a:xfrm>
              <a:off x="0" y="0"/>
              <a:ext cx="1761067" cy="332813"/>
            </a:xfrm>
            <a:custGeom>
              <a:rect b="b" l="l" r="r" t="t"/>
              <a:pathLst>
                <a:path extrusionOk="0" h="332813" w="1761067">
                  <a:moveTo>
                    <a:pt x="33577" y="0"/>
                  </a:moveTo>
                  <a:lnTo>
                    <a:pt x="1727490" y="0"/>
                  </a:lnTo>
                  <a:cubicBezTo>
                    <a:pt x="1736395" y="0"/>
                    <a:pt x="1744935" y="3538"/>
                    <a:pt x="1751232" y="9835"/>
                  </a:cubicBezTo>
                  <a:cubicBezTo>
                    <a:pt x="1757529" y="16131"/>
                    <a:pt x="1761067" y="24672"/>
                    <a:pt x="1761067" y="33577"/>
                  </a:cubicBezTo>
                  <a:lnTo>
                    <a:pt x="1761067" y="299235"/>
                  </a:lnTo>
                  <a:cubicBezTo>
                    <a:pt x="1761067" y="308141"/>
                    <a:pt x="1757529" y="316681"/>
                    <a:pt x="1751232" y="322978"/>
                  </a:cubicBezTo>
                  <a:cubicBezTo>
                    <a:pt x="1744935" y="329275"/>
                    <a:pt x="1736395" y="332813"/>
                    <a:pt x="1727490" y="332813"/>
                  </a:cubicBezTo>
                  <a:lnTo>
                    <a:pt x="33577" y="332813"/>
                  </a:lnTo>
                  <a:cubicBezTo>
                    <a:pt x="24672" y="332813"/>
                    <a:pt x="16131" y="329275"/>
                    <a:pt x="9835" y="322978"/>
                  </a:cubicBezTo>
                  <a:cubicBezTo>
                    <a:pt x="3538" y="316681"/>
                    <a:pt x="0" y="308141"/>
                    <a:pt x="0" y="299235"/>
                  </a:cubicBezTo>
                  <a:lnTo>
                    <a:pt x="0" y="33577"/>
                  </a:lnTo>
                  <a:cubicBezTo>
                    <a:pt x="0" y="24672"/>
                    <a:pt x="3538" y="16131"/>
                    <a:pt x="9835" y="9835"/>
                  </a:cubicBezTo>
                  <a:cubicBezTo>
                    <a:pt x="16131" y="3538"/>
                    <a:pt x="24672" y="0"/>
                    <a:pt x="33577"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7"/>
            <p:cNvSpPr txBox="1"/>
            <p:nvPr/>
          </p:nvSpPr>
          <p:spPr>
            <a:xfrm>
              <a:off x="0" y="-28575"/>
              <a:ext cx="1761067" cy="361388"/>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8" name="Google Shape;368;p17"/>
          <p:cNvGrpSpPr/>
          <p:nvPr/>
        </p:nvGrpSpPr>
        <p:grpSpPr>
          <a:xfrm>
            <a:off x="269877" y="158204"/>
            <a:ext cx="5205622" cy="7363649"/>
            <a:chOff x="0" y="-28575"/>
            <a:chExt cx="1371028" cy="1939397"/>
          </a:xfrm>
        </p:grpSpPr>
        <p:sp>
          <p:nvSpPr>
            <p:cNvPr id="369" name="Google Shape;369;p17"/>
            <p:cNvSpPr/>
            <p:nvPr/>
          </p:nvSpPr>
          <p:spPr>
            <a:xfrm>
              <a:off x="0" y="0"/>
              <a:ext cx="1371028" cy="1910822"/>
            </a:xfrm>
            <a:custGeom>
              <a:rect b="b" l="l" r="r" t="t"/>
              <a:pathLst>
                <a:path extrusionOk="0" h="1910822" w="1371028">
                  <a:moveTo>
                    <a:pt x="74361" y="0"/>
                  </a:moveTo>
                  <a:lnTo>
                    <a:pt x="1296667" y="0"/>
                  </a:lnTo>
                  <a:cubicBezTo>
                    <a:pt x="1337735" y="0"/>
                    <a:pt x="1371028" y="33293"/>
                    <a:pt x="1371028" y="74361"/>
                  </a:cubicBezTo>
                  <a:lnTo>
                    <a:pt x="1371028" y="1836461"/>
                  </a:lnTo>
                  <a:cubicBezTo>
                    <a:pt x="1371028" y="1877530"/>
                    <a:pt x="1337735" y="1910822"/>
                    <a:pt x="1296667" y="1910822"/>
                  </a:cubicBezTo>
                  <a:lnTo>
                    <a:pt x="74361" y="1910822"/>
                  </a:lnTo>
                  <a:cubicBezTo>
                    <a:pt x="33293" y="1910822"/>
                    <a:pt x="0" y="1877530"/>
                    <a:pt x="0" y="1836461"/>
                  </a:cubicBezTo>
                  <a:lnTo>
                    <a:pt x="0" y="74361"/>
                  </a:lnTo>
                  <a:cubicBezTo>
                    <a:pt x="0" y="33293"/>
                    <a:pt x="33293" y="0"/>
                    <a:pt x="74361"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7"/>
            <p:cNvSpPr txBox="1"/>
            <p:nvPr/>
          </p:nvSpPr>
          <p:spPr>
            <a:xfrm>
              <a:off x="0" y="-28575"/>
              <a:ext cx="1371028" cy="1939397"/>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71" name="Google Shape;371;p17"/>
          <p:cNvPicPr preferRelativeResize="0"/>
          <p:nvPr/>
        </p:nvPicPr>
        <p:blipFill>
          <a:blip r:embed="rId4">
            <a:alphaModFix/>
          </a:blip>
          <a:stretch>
            <a:fillRect/>
          </a:stretch>
        </p:blipFill>
        <p:spPr>
          <a:xfrm>
            <a:off x="5800725" y="8744879"/>
            <a:ext cx="2633700" cy="1272300"/>
          </a:xfrm>
          <a:prstGeom prst="roundRect">
            <a:avLst>
              <a:gd fmla="val 11255" name="adj"/>
            </a:avLst>
          </a:prstGeom>
          <a:noFill/>
          <a:ln>
            <a:noFill/>
          </a:ln>
        </p:spPr>
      </p:pic>
      <p:pic>
        <p:nvPicPr>
          <p:cNvPr id="372" name="Google Shape;372;p17"/>
          <p:cNvPicPr preferRelativeResize="0"/>
          <p:nvPr/>
        </p:nvPicPr>
        <p:blipFill>
          <a:blip r:embed="rId5">
            <a:alphaModFix/>
          </a:blip>
          <a:stretch>
            <a:fillRect/>
          </a:stretch>
        </p:blipFill>
        <p:spPr>
          <a:xfrm>
            <a:off x="269875" y="266700"/>
            <a:ext cx="5205600" cy="5472300"/>
          </a:xfrm>
          <a:prstGeom prst="roundRect">
            <a:avLst>
              <a:gd fmla="val 5568" name="adj"/>
            </a:avLst>
          </a:prstGeom>
          <a:noFill/>
          <a:ln>
            <a:noFill/>
          </a:ln>
        </p:spPr>
      </p:pic>
      <p:grpSp>
        <p:nvGrpSpPr>
          <p:cNvPr id="373" name="Google Shape;373;p17"/>
          <p:cNvGrpSpPr/>
          <p:nvPr/>
        </p:nvGrpSpPr>
        <p:grpSpPr>
          <a:xfrm>
            <a:off x="12753975" y="158204"/>
            <a:ext cx="5264148" cy="3826157"/>
            <a:chOff x="0" y="-28575"/>
            <a:chExt cx="1386442" cy="1007712"/>
          </a:xfrm>
        </p:grpSpPr>
        <p:sp>
          <p:nvSpPr>
            <p:cNvPr id="374" name="Google Shape;374;p17"/>
            <p:cNvSpPr/>
            <p:nvPr/>
          </p:nvSpPr>
          <p:spPr>
            <a:xfrm>
              <a:off x="0" y="0"/>
              <a:ext cx="1386442" cy="979137"/>
            </a:xfrm>
            <a:custGeom>
              <a:rect b="b" l="l" r="r" t="t"/>
              <a:pathLst>
                <a:path extrusionOk="0" h="979137" w="1386442">
                  <a:moveTo>
                    <a:pt x="73534" y="0"/>
                  </a:moveTo>
                  <a:lnTo>
                    <a:pt x="1312908" y="0"/>
                  </a:lnTo>
                  <a:cubicBezTo>
                    <a:pt x="1353520" y="0"/>
                    <a:pt x="1386442" y="32922"/>
                    <a:pt x="1386442" y="73534"/>
                  </a:cubicBezTo>
                  <a:lnTo>
                    <a:pt x="1386442" y="905603"/>
                  </a:lnTo>
                  <a:cubicBezTo>
                    <a:pt x="1386442" y="946215"/>
                    <a:pt x="1353520" y="979137"/>
                    <a:pt x="1312908" y="979137"/>
                  </a:cubicBezTo>
                  <a:lnTo>
                    <a:pt x="73534" y="979137"/>
                  </a:lnTo>
                  <a:cubicBezTo>
                    <a:pt x="32922" y="979137"/>
                    <a:pt x="0" y="946215"/>
                    <a:pt x="0" y="905603"/>
                  </a:cubicBezTo>
                  <a:lnTo>
                    <a:pt x="0" y="73534"/>
                  </a:lnTo>
                  <a:cubicBezTo>
                    <a:pt x="0" y="32922"/>
                    <a:pt x="32922" y="0"/>
                    <a:pt x="73534"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7"/>
            <p:cNvSpPr txBox="1"/>
            <p:nvPr/>
          </p:nvSpPr>
          <p:spPr>
            <a:xfrm>
              <a:off x="0" y="-28575"/>
              <a:ext cx="1386442" cy="1007712"/>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76" name="Google Shape;376;p17"/>
          <p:cNvPicPr preferRelativeResize="0"/>
          <p:nvPr/>
        </p:nvPicPr>
        <p:blipFill>
          <a:blip r:embed="rId6">
            <a:alphaModFix/>
          </a:blip>
          <a:stretch>
            <a:fillRect/>
          </a:stretch>
        </p:blipFill>
        <p:spPr>
          <a:xfrm>
            <a:off x="14143325" y="266700"/>
            <a:ext cx="3874800" cy="3710100"/>
          </a:xfrm>
          <a:prstGeom prst="roundRect">
            <a:avLst>
              <a:gd fmla="val 7463" name="adj"/>
            </a:avLst>
          </a:prstGeom>
          <a:noFill/>
          <a:ln>
            <a:noFill/>
          </a:ln>
        </p:spPr>
      </p:pic>
      <p:grpSp>
        <p:nvGrpSpPr>
          <p:cNvPr id="377" name="Google Shape;377;p17"/>
          <p:cNvGrpSpPr/>
          <p:nvPr/>
        </p:nvGrpSpPr>
        <p:grpSpPr>
          <a:xfrm>
            <a:off x="12753975" y="4145742"/>
            <a:ext cx="5264148" cy="5871381"/>
            <a:chOff x="0" y="-28575"/>
            <a:chExt cx="1386442" cy="1546372"/>
          </a:xfrm>
        </p:grpSpPr>
        <p:sp>
          <p:nvSpPr>
            <p:cNvPr id="378" name="Google Shape;378;p17"/>
            <p:cNvSpPr/>
            <p:nvPr/>
          </p:nvSpPr>
          <p:spPr>
            <a:xfrm>
              <a:off x="0" y="0"/>
              <a:ext cx="1386442" cy="1517797"/>
            </a:xfrm>
            <a:custGeom>
              <a:rect b="b" l="l" r="r" t="t"/>
              <a:pathLst>
                <a:path extrusionOk="0" h="1517797" w="1386442">
                  <a:moveTo>
                    <a:pt x="73534" y="0"/>
                  </a:moveTo>
                  <a:lnTo>
                    <a:pt x="1312908" y="0"/>
                  </a:lnTo>
                  <a:cubicBezTo>
                    <a:pt x="1353520" y="0"/>
                    <a:pt x="1386442" y="32922"/>
                    <a:pt x="1386442" y="73534"/>
                  </a:cubicBezTo>
                  <a:lnTo>
                    <a:pt x="1386442" y="1444263"/>
                  </a:lnTo>
                  <a:cubicBezTo>
                    <a:pt x="1386442" y="1484874"/>
                    <a:pt x="1353520" y="1517797"/>
                    <a:pt x="1312908" y="1517797"/>
                  </a:cubicBezTo>
                  <a:lnTo>
                    <a:pt x="73534" y="1517797"/>
                  </a:lnTo>
                  <a:cubicBezTo>
                    <a:pt x="32922" y="1517797"/>
                    <a:pt x="0" y="1484874"/>
                    <a:pt x="0" y="1444263"/>
                  </a:cubicBezTo>
                  <a:lnTo>
                    <a:pt x="0" y="73534"/>
                  </a:lnTo>
                  <a:cubicBezTo>
                    <a:pt x="0" y="32922"/>
                    <a:pt x="32922" y="0"/>
                    <a:pt x="73534"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7"/>
            <p:cNvSpPr txBox="1"/>
            <p:nvPr/>
          </p:nvSpPr>
          <p:spPr>
            <a:xfrm>
              <a:off x="0" y="-28575"/>
              <a:ext cx="1386442" cy="1546372"/>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0" name="Google Shape;380;p17"/>
          <p:cNvGrpSpPr/>
          <p:nvPr/>
        </p:nvGrpSpPr>
        <p:grpSpPr>
          <a:xfrm>
            <a:off x="5800725" y="158204"/>
            <a:ext cx="6686550" cy="1372144"/>
            <a:chOff x="0" y="-28575"/>
            <a:chExt cx="1761067" cy="361388"/>
          </a:xfrm>
        </p:grpSpPr>
        <p:sp>
          <p:nvSpPr>
            <p:cNvPr id="381" name="Google Shape;381;p17"/>
            <p:cNvSpPr/>
            <p:nvPr/>
          </p:nvSpPr>
          <p:spPr>
            <a:xfrm>
              <a:off x="0" y="0"/>
              <a:ext cx="1761067" cy="332813"/>
            </a:xfrm>
            <a:custGeom>
              <a:rect b="b" l="l" r="r" t="t"/>
              <a:pathLst>
                <a:path extrusionOk="0" h="332813" w="1761067">
                  <a:moveTo>
                    <a:pt x="33577" y="0"/>
                  </a:moveTo>
                  <a:lnTo>
                    <a:pt x="1727490" y="0"/>
                  </a:lnTo>
                  <a:cubicBezTo>
                    <a:pt x="1736395" y="0"/>
                    <a:pt x="1744935" y="3538"/>
                    <a:pt x="1751232" y="9835"/>
                  </a:cubicBezTo>
                  <a:cubicBezTo>
                    <a:pt x="1757529" y="16131"/>
                    <a:pt x="1761067" y="24672"/>
                    <a:pt x="1761067" y="33577"/>
                  </a:cubicBezTo>
                  <a:lnTo>
                    <a:pt x="1761067" y="299235"/>
                  </a:lnTo>
                  <a:cubicBezTo>
                    <a:pt x="1761067" y="308141"/>
                    <a:pt x="1757529" y="316681"/>
                    <a:pt x="1751232" y="322978"/>
                  </a:cubicBezTo>
                  <a:cubicBezTo>
                    <a:pt x="1744935" y="329275"/>
                    <a:pt x="1736395" y="332813"/>
                    <a:pt x="1727490" y="332813"/>
                  </a:cubicBezTo>
                  <a:lnTo>
                    <a:pt x="33577" y="332813"/>
                  </a:lnTo>
                  <a:cubicBezTo>
                    <a:pt x="24672" y="332813"/>
                    <a:pt x="16131" y="329275"/>
                    <a:pt x="9835" y="322978"/>
                  </a:cubicBezTo>
                  <a:cubicBezTo>
                    <a:pt x="3538" y="316681"/>
                    <a:pt x="0" y="308141"/>
                    <a:pt x="0" y="299235"/>
                  </a:cubicBezTo>
                  <a:lnTo>
                    <a:pt x="0" y="33577"/>
                  </a:lnTo>
                  <a:cubicBezTo>
                    <a:pt x="0" y="24672"/>
                    <a:pt x="3538" y="16131"/>
                    <a:pt x="9835" y="9835"/>
                  </a:cubicBezTo>
                  <a:cubicBezTo>
                    <a:pt x="16131" y="3538"/>
                    <a:pt x="24672" y="0"/>
                    <a:pt x="33577"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7"/>
            <p:cNvSpPr txBox="1"/>
            <p:nvPr/>
          </p:nvSpPr>
          <p:spPr>
            <a:xfrm>
              <a:off x="0" y="-28575"/>
              <a:ext cx="1761067" cy="361388"/>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3" name="Google Shape;383;p17"/>
          <p:cNvGrpSpPr/>
          <p:nvPr/>
        </p:nvGrpSpPr>
        <p:grpSpPr>
          <a:xfrm>
            <a:off x="269877" y="7683233"/>
            <a:ext cx="5264148" cy="2333890"/>
            <a:chOff x="0" y="-28575"/>
            <a:chExt cx="1386442" cy="614687"/>
          </a:xfrm>
        </p:grpSpPr>
        <p:sp>
          <p:nvSpPr>
            <p:cNvPr id="384" name="Google Shape;384;p17"/>
            <p:cNvSpPr/>
            <p:nvPr/>
          </p:nvSpPr>
          <p:spPr>
            <a:xfrm>
              <a:off x="0" y="0"/>
              <a:ext cx="1386442" cy="586112"/>
            </a:xfrm>
            <a:custGeom>
              <a:rect b="b" l="l" r="r" t="t"/>
              <a:pathLst>
                <a:path extrusionOk="0" h="586112" w="1386442">
                  <a:moveTo>
                    <a:pt x="44121" y="0"/>
                  </a:moveTo>
                  <a:lnTo>
                    <a:pt x="1342322" y="0"/>
                  </a:lnTo>
                  <a:cubicBezTo>
                    <a:pt x="1366689" y="0"/>
                    <a:pt x="1386442" y="19753"/>
                    <a:pt x="1386442" y="44121"/>
                  </a:cubicBezTo>
                  <a:lnTo>
                    <a:pt x="1386442" y="541991"/>
                  </a:lnTo>
                  <a:cubicBezTo>
                    <a:pt x="1386442" y="566359"/>
                    <a:pt x="1366689" y="586112"/>
                    <a:pt x="1342322" y="586112"/>
                  </a:cubicBezTo>
                  <a:lnTo>
                    <a:pt x="44121" y="586112"/>
                  </a:lnTo>
                  <a:cubicBezTo>
                    <a:pt x="32419" y="586112"/>
                    <a:pt x="21197" y="581464"/>
                    <a:pt x="12923" y="573189"/>
                  </a:cubicBezTo>
                  <a:cubicBezTo>
                    <a:pt x="4648" y="564915"/>
                    <a:pt x="0" y="553693"/>
                    <a:pt x="0" y="541991"/>
                  </a:cubicBezTo>
                  <a:lnTo>
                    <a:pt x="0" y="44121"/>
                  </a:lnTo>
                  <a:cubicBezTo>
                    <a:pt x="0" y="19753"/>
                    <a:pt x="19753" y="0"/>
                    <a:pt x="44121"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7"/>
            <p:cNvSpPr txBox="1"/>
            <p:nvPr/>
          </p:nvSpPr>
          <p:spPr>
            <a:xfrm>
              <a:off x="0" y="-28575"/>
              <a:ext cx="1386442" cy="614687"/>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86" name="Google Shape;386;p17"/>
          <p:cNvPicPr preferRelativeResize="0"/>
          <p:nvPr/>
        </p:nvPicPr>
        <p:blipFill>
          <a:blip r:embed="rId7">
            <a:alphaModFix/>
          </a:blip>
          <a:stretch>
            <a:fillRect/>
          </a:stretch>
        </p:blipFill>
        <p:spPr>
          <a:xfrm>
            <a:off x="12753975" y="6117713"/>
            <a:ext cx="5264100" cy="3868800"/>
          </a:xfrm>
          <a:prstGeom prst="roundRect">
            <a:avLst>
              <a:gd fmla="val 5566" name="adj"/>
            </a:avLst>
          </a:prstGeom>
          <a:noFill/>
          <a:ln>
            <a:noFill/>
          </a:ln>
        </p:spPr>
      </p:pic>
      <p:pic>
        <p:nvPicPr>
          <p:cNvPr id="387" name="Google Shape;387;p17"/>
          <p:cNvPicPr preferRelativeResize="0"/>
          <p:nvPr/>
        </p:nvPicPr>
        <p:blipFill>
          <a:blip r:embed="rId8">
            <a:alphaModFix/>
          </a:blip>
          <a:stretch>
            <a:fillRect/>
          </a:stretch>
        </p:blipFill>
        <p:spPr>
          <a:xfrm>
            <a:off x="10393275" y="266700"/>
            <a:ext cx="2094000" cy="1261500"/>
          </a:xfrm>
          <a:prstGeom prst="roundRect">
            <a:avLst>
              <a:gd fmla="val 9643" name="adj"/>
            </a:avLst>
          </a:prstGeom>
          <a:noFill/>
          <a:ln>
            <a:noFill/>
          </a:ln>
        </p:spPr>
      </p:pic>
      <p:pic>
        <p:nvPicPr>
          <p:cNvPr id="388" name="Google Shape;388;p17"/>
          <p:cNvPicPr preferRelativeResize="0"/>
          <p:nvPr/>
        </p:nvPicPr>
        <p:blipFill>
          <a:blip r:embed="rId9">
            <a:alphaModFix/>
          </a:blip>
          <a:stretch>
            <a:fillRect/>
          </a:stretch>
        </p:blipFill>
        <p:spPr>
          <a:xfrm>
            <a:off x="1028700" y="8393971"/>
            <a:ext cx="1257300" cy="1013380"/>
          </a:xfrm>
          <a:prstGeom prst="rect">
            <a:avLst/>
          </a:prstGeom>
          <a:noFill/>
          <a:ln>
            <a:noFill/>
          </a:ln>
        </p:spPr>
      </p:pic>
      <p:pic>
        <p:nvPicPr>
          <p:cNvPr id="389" name="Google Shape;389;p17"/>
          <p:cNvPicPr preferRelativeResize="0"/>
          <p:nvPr/>
        </p:nvPicPr>
        <p:blipFill>
          <a:blip r:embed="rId10">
            <a:alphaModFix/>
          </a:blip>
          <a:stretch>
            <a:fillRect/>
          </a:stretch>
        </p:blipFill>
        <p:spPr>
          <a:xfrm>
            <a:off x="304313" y="305001"/>
            <a:ext cx="5205624" cy="5789672"/>
          </a:xfrm>
          <a:prstGeom prst="rect">
            <a:avLst/>
          </a:prstGeom>
          <a:noFill/>
          <a:ln>
            <a:noFill/>
          </a:ln>
        </p:spPr>
      </p:pic>
      <p:sp>
        <p:nvSpPr>
          <p:cNvPr id="390" name="Google Shape;390;p17"/>
          <p:cNvSpPr txBox="1"/>
          <p:nvPr/>
        </p:nvSpPr>
        <p:spPr>
          <a:xfrm>
            <a:off x="6506740" y="4503420"/>
            <a:ext cx="5274521" cy="154686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7200" u="none" cap="none" strike="noStrike">
                <a:solidFill>
                  <a:srgbClr val="FFFFFF"/>
                </a:solidFill>
                <a:latin typeface="Inter SemiBold"/>
                <a:ea typeface="Inter SemiBold"/>
                <a:cs typeface="Inter SemiBold"/>
                <a:sym typeface="Inter SemiBold"/>
              </a:rPr>
              <a:t>Product Two</a:t>
            </a:r>
            <a:endParaRPr/>
          </a:p>
        </p:txBody>
      </p:sp>
      <p:sp>
        <p:nvSpPr>
          <p:cNvPr id="391" name="Google Shape;391;p17"/>
          <p:cNvSpPr txBox="1"/>
          <p:nvPr/>
        </p:nvSpPr>
        <p:spPr>
          <a:xfrm>
            <a:off x="2665215" y="8458656"/>
            <a:ext cx="2544960" cy="9486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B1FF4E"/>
                </a:solidFill>
                <a:latin typeface="Inter"/>
                <a:ea typeface="Inter"/>
                <a:cs typeface="Inter"/>
                <a:sym typeface="Inter"/>
              </a:rPr>
              <a:t>Cycling Feature</a:t>
            </a:r>
            <a:endParaRPr/>
          </a:p>
        </p:txBody>
      </p:sp>
      <p:sp>
        <p:nvSpPr>
          <p:cNvPr id="392" name="Google Shape;392;p17"/>
          <p:cNvSpPr txBox="1"/>
          <p:nvPr/>
        </p:nvSpPr>
        <p:spPr>
          <a:xfrm>
            <a:off x="7161801" y="9190176"/>
            <a:ext cx="3964397" cy="4914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FFFFFF"/>
                </a:solidFill>
                <a:latin typeface="Inter"/>
                <a:ea typeface="Inter"/>
                <a:cs typeface="Inter"/>
                <a:sym typeface="Inter"/>
              </a:rPr>
              <a:t>All-Day Battery</a:t>
            </a:r>
            <a:endParaRPr/>
          </a:p>
        </p:txBody>
      </p:sp>
      <p:sp>
        <p:nvSpPr>
          <p:cNvPr id="393" name="Google Shape;393;p17"/>
          <p:cNvSpPr txBox="1"/>
          <p:nvPr/>
        </p:nvSpPr>
        <p:spPr>
          <a:xfrm>
            <a:off x="6122749" y="678973"/>
            <a:ext cx="6042503" cy="49625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FFFFFF"/>
                </a:solidFill>
                <a:latin typeface="Inter SemiBold"/>
                <a:ea typeface="Inter SemiBold"/>
                <a:cs typeface="Inter SemiBold"/>
                <a:sym typeface="Inter SemiBold"/>
              </a:rPr>
              <a:t>All-New Straps</a:t>
            </a:r>
            <a:endParaRPr/>
          </a:p>
        </p:txBody>
      </p:sp>
      <p:sp>
        <p:nvSpPr>
          <p:cNvPr id="394" name="Google Shape;394;p17"/>
          <p:cNvSpPr txBox="1"/>
          <p:nvPr/>
        </p:nvSpPr>
        <p:spPr>
          <a:xfrm>
            <a:off x="13202168" y="873616"/>
            <a:ext cx="3283423" cy="9486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FFFFFF"/>
                </a:solidFill>
                <a:latin typeface="Inter"/>
                <a:ea typeface="Inter"/>
                <a:cs typeface="Inter"/>
                <a:sym typeface="Inter"/>
              </a:rPr>
              <a:t>Carbon Neutral</a:t>
            </a:r>
            <a:endParaRPr/>
          </a:p>
        </p:txBody>
      </p:sp>
      <p:sp>
        <p:nvSpPr>
          <p:cNvPr id="395" name="Google Shape;395;p17"/>
          <p:cNvSpPr txBox="1"/>
          <p:nvPr/>
        </p:nvSpPr>
        <p:spPr>
          <a:xfrm>
            <a:off x="13202168" y="1944385"/>
            <a:ext cx="2423523" cy="1333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FFFFFF"/>
                </a:solidFill>
                <a:latin typeface="Inter Light"/>
                <a:ea typeface="Inter Light"/>
                <a:cs typeface="Inter Light"/>
                <a:sym typeface="Inter Light"/>
              </a:rPr>
              <a:t>Lorem ipsum dolor sit amet, consectetur adipiscing elit, sed do eiusmod tempor incididunt ut labore et </a:t>
            </a:r>
            <a:endParaRPr/>
          </a:p>
        </p:txBody>
      </p:sp>
      <p:sp>
        <p:nvSpPr>
          <p:cNvPr id="396" name="Google Shape;396;p17"/>
          <p:cNvSpPr txBox="1"/>
          <p:nvPr/>
        </p:nvSpPr>
        <p:spPr>
          <a:xfrm>
            <a:off x="12873025" y="4988650"/>
            <a:ext cx="5026200" cy="1161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7542" u="none" cap="none" strike="noStrike">
                <a:solidFill>
                  <a:srgbClr val="FFFFFF"/>
                </a:solidFill>
                <a:latin typeface="Inter"/>
                <a:ea typeface="Inter"/>
                <a:cs typeface="Inter"/>
                <a:sym typeface="Inter"/>
              </a:rPr>
              <a:t>3000 nits</a:t>
            </a:r>
            <a:endParaRPr/>
          </a:p>
        </p:txBody>
      </p:sp>
      <p:sp>
        <p:nvSpPr>
          <p:cNvPr id="397" name="Google Shape;397;p17"/>
          <p:cNvSpPr txBox="1"/>
          <p:nvPr/>
        </p:nvSpPr>
        <p:spPr>
          <a:xfrm>
            <a:off x="916200" y="5475454"/>
            <a:ext cx="3912975" cy="14471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599" u="none" cap="none" strike="noStrike">
                <a:solidFill>
                  <a:srgbClr val="FFFFFF"/>
                </a:solidFill>
                <a:latin typeface="Inter SemiBold"/>
                <a:ea typeface="Inter SemiBold"/>
                <a:cs typeface="Inter SemiBold"/>
                <a:sym typeface="Inter SemiBold"/>
              </a:rPr>
              <a:t>Step Tracker</a:t>
            </a:r>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01" name="Shape 401"/>
        <p:cNvGrpSpPr/>
        <p:nvPr/>
      </p:nvGrpSpPr>
      <p:grpSpPr>
        <a:xfrm>
          <a:off x="0" y="0"/>
          <a:ext cx="0" cy="0"/>
          <a:chOff x="0" y="0"/>
          <a:chExt cx="0" cy="0"/>
        </a:xfrm>
      </p:grpSpPr>
      <p:pic>
        <p:nvPicPr>
          <p:cNvPr id="402" name="Google Shape;402;p18"/>
          <p:cNvPicPr preferRelativeResize="0"/>
          <p:nvPr/>
        </p:nvPicPr>
        <p:blipFill>
          <a:blip r:embed="rId3">
            <a:alphaModFix/>
          </a:blip>
          <a:stretch>
            <a:fillRect/>
          </a:stretch>
        </p:blipFill>
        <p:spPr>
          <a:xfrm>
            <a:off x="1274050" y="-891948"/>
            <a:ext cx="15097298" cy="12738345"/>
          </a:xfrm>
          <a:prstGeom prst="rect">
            <a:avLst/>
          </a:prstGeom>
          <a:noFill/>
          <a:ln>
            <a:noFill/>
          </a:ln>
        </p:spPr>
      </p:pic>
      <p:sp>
        <p:nvSpPr>
          <p:cNvPr id="403" name="Google Shape;403;p18"/>
          <p:cNvSpPr txBox="1"/>
          <p:nvPr/>
        </p:nvSpPr>
        <p:spPr>
          <a:xfrm>
            <a:off x="4144940" y="2540596"/>
            <a:ext cx="9998100" cy="58989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1976" u="none" cap="none" strike="noStrike">
                <a:solidFill>
                  <a:srgbClr val="FFFFFF"/>
                </a:solidFill>
                <a:latin typeface="Inter SemiBold"/>
                <a:ea typeface="Inter SemiBold"/>
                <a:cs typeface="Inter SemiBold"/>
                <a:sym typeface="Inter SemiBold"/>
              </a:rPr>
              <a:t>A picture is worth a thousand words</a:t>
            </a:r>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07" name="Shape 407"/>
        <p:cNvGrpSpPr/>
        <p:nvPr/>
      </p:nvGrpSpPr>
      <p:grpSpPr>
        <a:xfrm>
          <a:off x="0" y="0"/>
          <a:ext cx="0" cy="0"/>
          <a:chOff x="0" y="0"/>
          <a:chExt cx="0" cy="0"/>
        </a:xfrm>
      </p:grpSpPr>
      <p:pic>
        <p:nvPicPr>
          <p:cNvPr id="408" name="Google Shape;408;p19"/>
          <p:cNvPicPr preferRelativeResize="0"/>
          <p:nvPr/>
        </p:nvPicPr>
        <p:blipFill>
          <a:blip r:embed="rId3">
            <a:alphaModFix/>
          </a:blip>
          <a:stretch>
            <a:fillRect/>
          </a:stretch>
        </p:blipFill>
        <p:spPr>
          <a:xfrm>
            <a:off x="7374425" y="261729"/>
            <a:ext cx="10913576" cy="9987144"/>
          </a:xfrm>
          <a:prstGeom prst="rect">
            <a:avLst/>
          </a:prstGeom>
          <a:noFill/>
          <a:ln>
            <a:noFill/>
          </a:ln>
        </p:spPr>
      </p:pic>
      <p:sp>
        <p:nvSpPr>
          <p:cNvPr id="409" name="Google Shape;409;p19"/>
          <p:cNvSpPr txBox="1"/>
          <p:nvPr/>
        </p:nvSpPr>
        <p:spPr>
          <a:xfrm>
            <a:off x="1971273" y="3671237"/>
            <a:ext cx="10162515" cy="82296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7200" u="none" cap="none" strike="noStrike">
                <a:solidFill>
                  <a:srgbClr val="FFFFFF"/>
                </a:solidFill>
                <a:latin typeface="Inter SemiBold"/>
                <a:ea typeface="Inter SemiBold"/>
                <a:cs typeface="Inter SemiBold"/>
                <a:sym typeface="Inter SemiBold"/>
              </a:rPr>
              <a:t>Contact Us</a:t>
            </a:r>
            <a:endParaRPr/>
          </a:p>
        </p:txBody>
      </p:sp>
      <p:sp>
        <p:nvSpPr>
          <p:cNvPr id="410" name="Google Shape;410;p19"/>
          <p:cNvSpPr txBox="1"/>
          <p:nvPr/>
        </p:nvSpPr>
        <p:spPr>
          <a:xfrm>
            <a:off x="1971273" y="4701842"/>
            <a:ext cx="7765765"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Light"/>
                <a:ea typeface="Inter Light"/>
                <a:cs typeface="Inter Light"/>
                <a:sym typeface="Inter Light"/>
              </a:rPr>
              <a:t>123 Anywhere St., Any City,ST 12345</a:t>
            </a:r>
            <a:endParaRPr/>
          </a:p>
        </p:txBody>
      </p:sp>
      <p:sp>
        <p:nvSpPr>
          <p:cNvPr id="411" name="Google Shape;411;p19"/>
          <p:cNvSpPr txBox="1"/>
          <p:nvPr/>
        </p:nvSpPr>
        <p:spPr>
          <a:xfrm>
            <a:off x="1971273" y="5166035"/>
            <a:ext cx="4892954"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Light"/>
                <a:ea typeface="Inter Light"/>
                <a:cs typeface="Inter Light"/>
                <a:sym typeface="Inter Light"/>
              </a:rPr>
              <a:t>123-456-7890</a:t>
            </a:r>
            <a:endParaRPr/>
          </a:p>
        </p:txBody>
      </p:sp>
      <p:sp>
        <p:nvSpPr>
          <p:cNvPr id="412" name="Google Shape;412;p19"/>
          <p:cNvSpPr txBox="1"/>
          <p:nvPr/>
        </p:nvSpPr>
        <p:spPr>
          <a:xfrm>
            <a:off x="1971273" y="5630228"/>
            <a:ext cx="6606188"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Light"/>
                <a:ea typeface="Inter Light"/>
                <a:cs typeface="Inter Light"/>
                <a:sym typeface="Inter Light"/>
              </a:rPr>
              <a:t>hello@reallygreatsite.com</a:t>
            </a:r>
            <a:endParaRPr/>
          </a:p>
        </p:txBody>
      </p:sp>
      <p:sp>
        <p:nvSpPr>
          <p:cNvPr id="413" name="Google Shape;413;p19"/>
          <p:cNvSpPr txBox="1"/>
          <p:nvPr/>
        </p:nvSpPr>
        <p:spPr>
          <a:xfrm>
            <a:off x="1971273" y="6558613"/>
            <a:ext cx="4892954"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Light"/>
                <a:ea typeface="Inter Light"/>
                <a:cs typeface="Inter Light"/>
                <a:sym typeface="Inter Light"/>
              </a:rPr>
              <a:t>reallygreatsite.com</a:t>
            </a:r>
            <a:endParaRPr/>
          </a:p>
        </p:txBody>
      </p:sp>
      <p:sp>
        <p:nvSpPr>
          <p:cNvPr id="414" name="Google Shape;414;p19"/>
          <p:cNvSpPr txBox="1"/>
          <p:nvPr/>
        </p:nvSpPr>
        <p:spPr>
          <a:xfrm>
            <a:off x="1971273" y="6094420"/>
            <a:ext cx="4892954"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Light"/>
                <a:ea typeface="Inter Light"/>
                <a:cs typeface="Inter Light"/>
                <a:sym typeface="Inter Light"/>
              </a:rPr>
              <a:t>@reallygreatsite</a:t>
            </a:r>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18" name="Shape 418"/>
        <p:cNvGrpSpPr/>
        <p:nvPr/>
      </p:nvGrpSpPr>
      <p:grpSpPr>
        <a:xfrm>
          <a:off x="0" y="0"/>
          <a:ext cx="0" cy="0"/>
          <a:chOff x="0" y="0"/>
          <a:chExt cx="0" cy="0"/>
        </a:xfrm>
      </p:grpSpPr>
      <p:grpSp>
        <p:nvGrpSpPr>
          <p:cNvPr id="419" name="Google Shape;419;p20"/>
          <p:cNvGrpSpPr/>
          <p:nvPr/>
        </p:nvGrpSpPr>
        <p:grpSpPr>
          <a:xfrm>
            <a:off x="774218" y="2177400"/>
            <a:ext cx="5097641" cy="7508818"/>
            <a:chOff x="0" y="-28575"/>
            <a:chExt cx="1342589" cy="1977631"/>
          </a:xfrm>
        </p:grpSpPr>
        <p:sp>
          <p:nvSpPr>
            <p:cNvPr id="420" name="Google Shape;420;p20"/>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0"/>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2" name="Google Shape;422;p20"/>
          <p:cNvGrpSpPr/>
          <p:nvPr/>
        </p:nvGrpSpPr>
        <p:grpSpPr>
          <a:xfrm>
            <a:off x="6109984" y="2177400"/>
            <a:ext cx="11512980" cy="7508818"/>
            <a:chOff x="0" y="-28575"/>
            <a:chExt cx="3032225" cy="1977631"/>
          </a:xfrm>
        </p:grpSpPr>
        <p:sp>
          <p:nvSpPr>
            <p:cNvPr id="423" name="Google Shape;423;p20"/>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0"/>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5" name="Google Shape;425;p20"/>
          <p:cNvGrpSpPr/>
          <p:nvPr/>
        </p:nvGrpSpPr>
        <p:grpSpPr>
          <a:xfrm>
            <a:off x="1139005" y="2458118"/>
            <a:ext cx="4368067" cy="755733"/>
            <a:chOff x="0" y="-28575"/>
            <a:chExt cx="1150437" cy="199041"/>
          </a:xfrm>
        </p:grpSpPr>
        <p:sp>
          <p:nvSpPr>
            <p:cNvPr id="426" name="Google Shape;426;p20"/>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0"/>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8" name="Google Shape;428;p20"/>
          <p:cNvGrpSpPr/>
          <p:nvPr/>
        </p:nvGrpSpPr>
        <p:grpSpPr>
          <a:xfrm>
            <a:off x="9682440" y="2458118"/>
            <a:ext cx="4368067" cy="755733"/>
            <a:chOff x="0" y="-28575"/>
            <a:chExt cx="1150437" cy="199041"/>
          </a:xfrm>
        </p:grpSpPr>
        <p:sp>
          <p:nvSpPr>
            <p:cNvPr id="429" name="Google Shape;429;p20"/>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0"/>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1" name="Google Shape;431;p20"/>
          <p:cNvGrpSpPr/>
          <p:nvPr/>
        </p:nvGrpSpPr>
        <p:grpSpPr>
          <a:xfrm>
            <a:off x="1139005" y="7092517"/>
            <a:ext cx="4368067" cy="755733"/>
            <a:chOff x="0" y="-28575"/>
            <a:chExt cx="1150437" cy="199041"/>
          </a:xfrm>
        </p:grpSpPr>
        <p:sp>
          <p:nvSpPr>
            <p:cNvPr id="432" name="Google Shape;432;p20"/>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0"/>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4" name="Google Shape;434;p20"/>
          <p:cNvGrpSpPr/>
          <p:nvPr/>
        </p:nvGrpSpPr>
        <p:grpSpPr>
          <a:xfrm>
            <a:off x="2452042" y="8092211"/>
            <a:ext cx="754204" cy="780719"/>
            <a:chOff x="0" y="-28575"/>
            <a:chExt cx="812800" cy="841375"/>
          </a:xfrm>
        </p:grpSpPr>
        <p:sp>
          <p:nvSpPr>
            <p:cNvPr id="435" name="Google Shape;435;p20"/>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0"/>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7" name="Google Shape;437;p20"/>
          <p:cNvGrpSpPr/>
          <p:nvPr/>
        </p:nvGrpSpPr>
        <p:grpSpPr>
          <a:xfrm>
            <a:off x="3439831" y="8105511"/>
            <a:ext cx="754204" cy="780719"/>
            <a:chOff x="0" y="-28575"/>
            <a:chExt cx="812800" cy="841375"/>
          </a:xfrm>
        </p:grpSpPr>
        <p:sp>
          <p:nvSpPr>
            <p:cNvPr id="438" name="Google Shape;438;p20"/>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0"/>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0" name="Google Shape;440;p20"/>
          <p:cNvSpPr/>
          <p:nvPr/>
        </p:nvSpPr>
        <p:spPr>
          <a:xfrm>
            <a:off x="6356371" y="3710312"/>
            <a:ext cx="1600110" cy="1486102"/>
          </a:xfrm>
          <a:custGeom>
            <a:rect b="b" l="l" r="r" t="t"/>
            <a:pathLst>
              <a:path extrusionOk="0" h="1486102" w="1600110">
                <a:moveTo>
                  <a:pt x="0" y="0"/>
                </a:moveTo>
                <a:lnTo>
                  <a:pt x="1600110" y="0"/>
                </a:lnTo>
                <a:lnTo>
                  <a:pt x="1600110" y="1486102"/>
                </a:lnTo>
                <a:lnTo>
                  <a:pt x="0" y="1486102"/>
                </a:lnTo>
                <a:lnTo>
                  <a:pt x="0" y="0"/>
                </a:lnTo>
                <a:close/>
              </a:path>
            </a:pathLst>
          </a:custGeom>
          <a:blipFill rotWithShape="1">
            <a:blip r:embed="rId3">
              <a:alphaModFix/>
            </a:blip>
            <a:stretch>
              <a:fillRect b="0" l="0" r="0" t="0"/>
            </a:stretch>
          </a:blipFill>
          <a:ln>
            <a:noFill/>
          </a:ln>
        </p:spPr>
      </p:sp>
      <p:sp>
        <p:nvSpPr>
          <p:cNvPr id="441" name="Google Shape;441;p20"/>
          <p:cNvSpPr/>
          <p:nvPr/>
        </p:nvSpPr>
        <p:spPr>
          <a:xfrm>
            <a:off x="8303745" y="3710312"/>
            <a:ext cx="1500942" cy="1486102"/>
          </a:xfrm>
          <a:custGeom>
            <a:rect b="b" l="l" r="r" t="t"/>
            <a:pathLst>
              <a:path extrusionOk="0" h="1486102" w="1500942">
                <a:moveTo>
                  <a:pt x="0" y="0"/>
                </a:moveTo>
                <a:lnTo>
                  <a:pt x="1500942" y="0"/>
                </a:lnTo>
                <a:lnTo>
                  <a:pt x="1500942" y="1486102"/>
                </a:lnTo>
                <a:lnTo>
                  <a:pt x="0" y="1486102"/>
                </a:lnTo>
                <a:lnTo>
                  <a:pt x="0" y="0"/>
                </a:lnTo>
                <a:close/>
              </a:path>
            </a:pathLst>
          </a:custGeom>
          <a:blipFill rotWithShape="1">
            <a:blip r:embed="rId4">
              <a:alphaModFix/>
            </a:blip>
            <a:stretch>
              <a:fillRect b="0" l="0" r="0" t="0"/>
            </a:stretch>
          </a:blipFill>
          <a:ln>
            <a:noFill/>
          </a:ln>
        </p:spPr>
      </p:sp>
      <p:sp>
        <p:nvSpPr>
          <p:cNvPr id="442" name="Google Shape;442;p20"/>
          <p:cNvSpPr/>
          <p:nvPr/>
        </p:nvSpPr>
        <p:spPr>
          <a:xfrm>
            <a:off x="10108335" y="3710312"/>
            <a:ext cx="1758701" cy="1486102"/>
          </a:xfrm>
          <a:custGeom>
            <a:rect b="b" l="l" r="r" t="t"/>
            <a:pathLst>
              <a:path extrusionOk="0" h="1486102" w="1758701">
                <a:moveTo>
                  <a:pt x="0" y="0"/>
                </a:moveTo>
                <a:lnTo>
                  <a:pt x="1758701" y="0"/>
                </a:lnTo>
                <a:lnTo>
                  <a:pt x="1758701" y="1486102"/>
                </a:lnTo>
                <a:lnTo>
                  <a:pt x="0" y="1486102"/>
                </a:lnTo>
                <a:lnTo>
                  <a:pt x="0" y="0"/>
                </a:lnTo>
                <a:close/>
              </a:path>
            </a:pathLst>
          </a:custGeom>
          <a:blipFill rotWithShape="1">
            <a:blip r:embed="rId5">
              <a:alphaModFix/>
            </a:blip>
            <a:stretch>
              <a:fillRect b="0" l="0" r="0" t="0"/>
            </a:stretch>
          </a:blipFill>
          <a:ln>
            <a:noFill/>
          </a:ln>
        </p:spPr>
      </p:sp>
      <p:sp>
        <p:nvSpPr>
          <p:cNvPr id="443" name="Google Shape;443;p20"/>
          <p:cNvSpPr/>
          <p:nvPr/>
        </p:nvSpPr>
        <p:spPr>
          <a:xfrm>
            <a:off x="12209936" y="3710312"/>
            <a:ext cx="1342286" cy="1486102"/>
          </a:xfrm>
          <a:custGeom>
            <a:rect b="b" l="l" r="r" t="t"/>
            <a:pathLst>
              <a:path extrusionOk="0" h="1486102" w="1342286">
                <a:moveTo>
                  <a:pt x="0" y="0"/>
                </a:moveTo>
                <a:lnTo>
                  <a:pt x="1342286" y="0"/>
                </a:lnTo>
                <a:lnTo>
                  <a:pt x="1342286" y="1486102"/>
                </a:lnTo>
                <a:lnTo>
                  <a:pt x="0" y="1486102"/>
                </a:lnTo>
                <a:lnTo>
                  <a:pt x="0" y="0"/>
                </a:lnTo>
                <a:close/>
              </a:path>
            </a:pathLst>
          </a:custGeom>
          <a:blipFill rotWithShape="1">
            <a:blip r:embed="rId6">
              <a:alphaModFix/>
            </a:blip>
            <a:stretch>
              <a:fillRect b="0" l="0" r="0" t="0"/>
            </a:stretch>
          </a:blipFill>
          <a:ln>
            <a:noFill/>
          </a:ln>
        </p:spPr>
      </p:sp>
      <p:sp>
        <p:nvSpPr>
          <p:cNvPr id="444" name="Google Shape;444;p20"/>
          <p:cNvSpPr/>
          <p:nvPr/>
        </p:nvSpPr>
        <p:spPr>
          <a:xfrm>
            <a:off x="13857022" y="3710312"/>
            <a:ext cx="1728652" cy="1486102"/>
          </a:xfrm>
          <a:custGeom>
            <a:rect b="b" l="l" r="r" t="t"/>
            <a:pathLst>
              <a:path extrusionOk="0" h="1486102" w="1728652">
                <a:moveTo>
                  <a:pt x="0" y="0"/>
                </a:moveTo>
                <a:lnTo>
                  <a:pt x="1728652" y="0"/>
                </a:lnTo>
                <a:lnTo>
                  <a:pt x="1728652" y="1486102"/>
                </a:lnTo>
                <a:lnTo>
                  <a:pt x="0" y="1486102"/>
                </a:lnTo>
                <a:lnTo>
                  <a:pt x="0" y="0"/>
                </a:lnTo>
                <a:close/>
              </a:path>
            </a:pathLst>
          </a:custGeom>
          <a:blipFill rotWithShape="1">
            <a:blip r:embed="rId7">
              <a:alphaModFix/>
            </a:blip>
            <a:stretch>
              <a:fillRect b="0" l="0" r="0" t="0"/>
            </a:stretch>
          </a:blipFill>
          <a:ln>
            <a:noFill/>
          </a:ln>
        </p:spPr>
      </p:sp>
      <p:sp>
        <p:nvSpPr>
          <p:cNvPr id="445" name="Google Shape;445;p20"/>
          <p:cNvSpPr/>
          <p:nvPr/>
        </p:nvSpPr>
        <p:spPr>
          <a:xfrm>
            <a:off x="15890474" y="3710312"/>
            <a:ext cx="1486102" cy="1486102"/>
          </a:xfrm>
          <a:custGeom>
            <a:rect b="b" l="l" r="r" t="t"/>
            <a:pathLst>
              <a:path extrusionOk="0" h="1486102" w="1486102">
                <a:moveTo>
                  <a:pt x="0" y="0"/>
                </a:moveTo>
                <a:lnTo>
                  <a:pt x="1486102" y="0"/>
                </a:lnTo>
                <a:lnTo>
                  <a:pt x="1486102" y="1486102"/>
                </a:lnTo>
                <a:lnTo>
                  <a:pt x="0" y="1486102"/>
                </a:lnTo>
                <a:lnTo>
                  <a:pt x="0" y="0"/>
                </a:lnTo>
                <a:close/>
              </a:path>
            </a:pathLst>
          </a:custGeom>
          <a:blipFill rotWithShape="1">
            <a:blip r:embed="rId8">
              <a:alphaModFix/>
            </a:blip>
            <a:stretch>
              <a:fillRect b="0" l="0" r="0" t="0"/>
            </a:stretch>
          </a:blipFill>
          <a:ln>
            <a:noFill/>
          </a:ln>
        </p:spPr>
      </p:sp>
      <p:sp>
        <p:nvSpPr>
          <p:cNvPr id="446" name="Google Shape;446;p20"/>
          <p:cNvSpPr/>
          <p:nvPr/>
        </p:nvSpPr>
        <p:spPr>
          <a:xfrm>
            <a:off x="6778587" y="5569877"/>
            <a:ext cx="1076886" cy="1486102"/>
          </a:xfrm>
          <a:custGeom>
            <a:rect b="b" l="l" r="r" t="t"/>
            <a:pathLst>
              <a:path extrusionOk="0" h="1486102" w="1076886">
                <a:moveTo>
                  <a:pt x="0" y="0"/>
                </a:moveTo>
                <a:lnTo>
                  <a:pt x="1076885" y="0"/>
                </a:lnTo>
                <a:lnTo>
                  <a:pt x="1076885" y="1486102"/>
                </a:lnTo>
                <a:lnTo>
                  <a:pt x="0" y="1486102"/>
                </a:lnTo>
                <a:lnTo>
                  <a:pt x="0" y="0"/>
                </a:lnTo>
                <a:close/>
              </a:path>
            </a:pathLst>
          </a:custGeom>
          <a:blipFill rotWithShape="1">
            <a:blip r:embed="rId9">
              <a:alphaModFix/>
            </a:blip>
            <a:stretch>
              <a:fillRect b="0" l="0" r="0" t="0"/>
            </a:stretch>
          </a:blipFill>
          <a:ln>
            <a:noFill/>
          </a:ln>
        </p:spPr>
      </p:sp>
      <p:sp>
        <p:nvSpPr>
          <p:cNvPr id="447" name="Google Shape;447;p20"/>
          <p:cNvSpPr/>
          <p:nvPr/>
        </p:nvSpPr>
        <p:spPr>
          <a:xfrm>
            <a:off x="8148255" y="5569877"/>
            <a:ext cx="1720066" cy="1486102"/>
          </a:xfrm>
          <a:custGeom>
            <a:rect b="b" l="l" r="r" t="t"/>
            <a:pathLst>
              <a:path extrusionOk="0" h="1486102" w="1720066">
                <a:moveTo>
                  <a:pt x="0" y="0"/>
                </a:moveTo>
                <a:lnTo>
                  <a:pt x="1720065" y="0"/>
                </a:lnTo>
                <a:lnTo>
                  <a:pt x="1720065" y="1486102"/>
                </a:lnTo>
                <a:lnTo>
                  <a:pt x="0" y="1486102"/>
                </a:lnTo>
                <a:lnTo>
                  <a:pt x="0" y="0"/>
                </a:lnTo>
                <a:close/>
              </a:path>
            </a:pathLst>
          </a:custGeom>
          <a:blipFill rotWithShape="1">
            <a:blip r:embed="rId10">
              <a:alphaModFix/>
            </a:blip>
            <a:stretch>
              <a:fillRect b="0" l="0" r="0" t="0"/>
            </a:stretch>
          </a:blipFill>
          <a:ln>
            <a:noFill/>
          </a:ln>
        </p:spPr>
      </p:sp>
      <p:sp>
        <p:nvSpPr>
          <p:cNvPr id="448" name="Google Shape;448;p20"/>
          <p:cNvSpPr/>
          <p:nvPr/>
        </p:nvSpPr>
        <p:spPr>
          <a:xfrm>
            <a:off x="10163595" y="5569877"/>
            <a:ext cx="1488259" cy="1486102"/>
          </a:xfrm>
          <a:custGeom>
            <a:rect b="b" l="l" r="r" t="t"/>
            <a:pathLst>
              <a:path extrusionOk="0" h="1486102" w="1488259">
                <a:moveTo>
                  <a:pt x="0" y="0"/>
                </a:moveTo>
                <a:lnTo>
                  <a:pt x="1488259" y="0"/>
                </a:lnTo>
                <a:lnTo>
                  <a:pt x="1488259" y="1486102"/>
                </a:lnTo>
                <a:lnTo>
                  <a:pt x="0" y="1486102"/>
                </a:lnTo>
                <a:lnTo>
                  <a:pt x="0" y="0"/>
                </a:lnTo>
                <a:close/>
              </a:path>
            </a:pathLst>
          </a:custGeom>
          <a:blipFill rotWithShape="1">
            <a:blip r:embed="rId11">
              <a:alphaModFix/>
            </a:blip>
            <a:stretch>
              <a:fillRect b="0" l="0" r="0" t="0"/>
            </a:stretch>
          </a:blipFill>
          <a:ln>
            <a:noFill/>
          </a:ln>
        </p:spPr>
      </p:sp>
      <p:sp>
        <p:nvSpPr>
          <p:cNvPr id="449" name="Google Shape;449;p20"/>
          <p:cNvSpPr/>
          <p:nvPr/>
        </p:nvSpPr>
        <p:spPr>
          <a:xfrm>
            <a:off x="11947129" y="5649117"/>
            <a:ext cx="1466911" cy="1406862"/>
          </a:xfrm>
          <a:custGeom>
            <a:rect b="b" l="l" r="r" t="t"/>
            <a:pathLst>
              <a:path extrusionOk="0" h="1406862" w="1466911">
                <a:moveTo>
                  <a:pt x="0" y="0"/>
                </a:moveTo>
                <a:lnTo>
                  <a:pt x="1466911" y="0"/>
                </a:lnTo>
                <a:lnTo>
                  <a:pt x="1466911" y="1406862"/>
                </a:lnTo>
                <a:lnTo>
                  <a:pt x="0" y="1406862"/>
                </a:lnTo>
                <a:lnTo>
                  <a:pt x="0" y="0"/>
                </a:lnTo>
                <a:close/>
              </a:path>
            </a:pathLst>
          </a:custGeom>
          <a:blipFill rotWithShape="1">
            <a:blip r:embed="rId12">
              <a:alphaModFix/>
            </a:blip>
            <a:stretch>
              <a:fillRect b="0" l="0" r="0" t="0"/>
            </a:stretch>
          </a:blipFill>
          <a:ln>
            <a:noFill/>
          </a:ln>
        </p:spPr>
      </p:sp>
      <p:sp>
        <p:nvSpPr>
          <p:cNvPr id="450" name="Google Shape;450;p20"/>
          <p:cNvSpPr/>
          <p:nvPr/>
        </p:nvSpPr>
        <p:spPr>
          <a:xfrm>
            <a:off x="13675672" y="5649117"/>
            <a:ext cx="1409157" cy="1406862"/>
          </a:xfrm>
          <a:custGeom>
            <a:rect b="b" l="l" r="r" t="t"/>
            <a:pathLst>
              <a:path extrusionOk="0" h="1406862" w="1409157">
                <a:moveTo>
                  <a:pt x="0" y="0"/>
                </a:moveTo>
                <a:lnTo>
                  <a:pt x="1409158" y="0"/>
                </a:lnTo>
                <a:lnTo>
                  <a:pt x="1409158" y="1406862"/>
                </a:lnTo>
                <a:lnTo>
                  <a:pt x="0" y="1406862"/>
                </a:lnTo>
                <a:lnTo>
                  <a:pt x="0" y="0"/>
                </a:lnTo>
                <a:close/>
              </a:path>
            </a:pathLst>
          </a:custGeom>
          <a:blipFill rotWithShape="1">
            <a:blip r:embed="rId13">
              <a:alphaModFix/>
            </a:blip>
            <a:stretch>
              <a:fillRect b="0" l="0" r="0" t="0"/>
            </a:stretch>
          </a:blipFill>
          <a:ln>
            <a:noFill/>
          </a:ln>
        </p:spPr>
      </p:sp>
      <p:sp>
        <p:nvSpPr>
          <p:cNvPr id="451" name="Google Shape;451;p20"/>
          <p:cNvSpPr/>
          <p:nvPr/>
        </p:nvSpPr>
        <p:spPr>
          <a:xfrm>
            <a:off x="15380105" y="5649117"/>
            <a:ext cx="1253721" cy="1406862"/>
          </a:xfrm>
          <a:custGeom>
            <a:rect b="b" l="l" r="r" t="t"/>
            <a:pathLst>
              <a:path extrusionOk="0" h="1406862" w="1253721">
                <a:moveTo>
                  <a:pt x="0" y="0"/>
                </a:moveTo>
                <a:lnTo>
                  <a:pt x="1253720" y="0"/>
                </a:lnTo>
                <a:lnTo>
                  <a:pt x="1253720" y="1406862"/>
                </a:lnTo>
                <a:lnTo>
                  <a:pt x="0" y="1406862"/>
                </a:lnTo>
                <a:lnTo>
                  <a:pt x="0" y="0"/>
                </a:lnTo>
                <a:close/>
              </a:path>
            </a:pathLst>
          </a:custGeom>
          <a:blipFill rotWithShape="1">
            <a:blip r:embed="rId14">
              <a:alphaModFix/>
            </a:blip>
            <a:stretch>
              <a:fillRect b="0" l="0" r="0" t="0"/>
            </a:stretch>
          </a:blipFill>
          <a:ln>
            <a:noFill/>
          </a:ln>
        </p:spPr>
      </p:sp>
      <p:sp>
        <p:nvSpPr>
          <p:cNvPr id="452" name="Google Shape;452;p20"/>
          <p:cNvSpPr/>
          <p:nvPr/>
        </p:nvSpPr>
        <p:spPr>
          <a:xfrm>
            <a:off x="6356371" y="7408226"/>
            <a:ext cx="1704404" cy="1438091"/>
          </a:xfrm>
          <a:custGeom>
            <a:rect b="b" l="l" r="r" t="t"/>
            <a:pathLst>
              <a:path extrusionOk="0" h="1438091" w="1704404">
                <a:moveTo>
                  <a:pt x="0" y="0"/>
                </a:moveTo>
                <a:lnTo>
                  <a:pt x="1704404" y="0"/>
                </a:lnTo>
                <a:lnTo>
                  <a:pt x="1704404" y="1438091"/>
                </a:lnTo>
                <a:lnTo>
                  <a:pt x="0" y="1438091"/>
                </a:lnTo>
                <a:lnTo>
                  <a:pt x="0" y="0"/>
                </a:lnTo>
                <a:close/>
              </a:path>
            </a:pathLst>
          </a:custGeom>
          <a:blipFill rotWithShape="1">
            <a:blip r:embed="rId15">
              <a:alphaModFix/>
            </a:blip>
            <a:stretch>
              <a:fillRect b="0" l="0" r="0" t="0"/>
            </a:stretch>
          </a:blipFill>
          <a:ln>
            <a:noFill/>
          </a:ln>
        </p:spPr>
      </p:sp>
      <p:sp>
        <p:nvSpPr>
          <p:cNvPr id="453" name="Google Shape;453;p20"/>
          <p:cNvSpPr/>
          <p:nvPr/>
        </p:nvSpPr>
        <p:spPr>
          <a:xfrm>
            <a:off x="8371026" y="7408226"/>
            <a:ext cx="1616096" cy="1438091"/>
          </a:xfrm>
          <a:custGeom>
            <a:rect b="b" l="l" r="r" t="t"/>
            <a:pathLst>
              <a:path extrusionOk="0" h="1438091" w="1616096">
                <a:moveTo>
                  <a:pt x="0" y="0"/>
                </a:moveTo>
                <a:lnTo>
                  <a:pt x="1616096" y="0"/>
                </a:lnTo>
                <a:lnTo>
                  <a:pt x="1616096" y="1438091"/>
                </a:lnTo>
                <a:lnTo>
                  <a:pt x="0" y="1438091"/>
                </a:lnTo>
                <a:lnTo>
                  <a:pt x="0" y="0"/>
                </a:lnTo>
                <a:close/>
              </a:path>
            </a:pathLst>
          </a:custGeom>
          <a:blipFill rotWithShape="1">
            <a:blip r:embed="rId16">
              <a:alphaModFix/>
            </a:blip>
            <a:stretch>
              <a:fillRect b="0" l="0" r="0" t="0"/>
            </a:stretch>
          </a:blipFill>
          <a:ln>
            <a:noFill/>
          </a:ln>
        </p:spPr>
      </p:sp>
      <p:sp>
        <p:nvSpPr>
          <p:cNvPr id="454" name="Google Shape;454;p20"/>
          <p:cNvSpPr/>
          <p:nvPr/>
        </p:nvSpPr>
        <p:spPr>
          <a:xfrm>
            <a:off x="10305587" y="7408226"/>
            <a:ext cx="1460924" cy="1345702"/>
          </a:xfrm>
          <a:custGeom>
            <a:rect b="b" l="l" r="r" t="t"/>
            <a:pathLst>
              <a:path extrusionOk="0" h="1345702" w="1460924">
                <a:moveTo>
                  <a:pt x="0" y="0"/>
                </a:moveTo>
                <a:lnTo>
                  <a:pt x="1460924" y="0"/>
                </a:lnTo>
                <a:lnTo>
                  <a:pt x="1460924" y="1345702"/>
                </a:lnTo>
                <a:lnTo>
                  <a:pt x="0" y="1345702"/>
                </a:lnTo>
                <a:lnTo>
                  <a:pt x="0" y="0"/>
                </a:lnTo>
                <a:close/>
              </a:path>
            </a:pathLst>
          </a:custGeom>
          <a:blipFill rotWithShape="1">
            <a:blip r:embed="rId17">
              <a:alphaModFix/>
            </a:blip>
            <a:stretch>
              <a:fillRect b="0" l="0" r="0" t="0"/>
            </a:stretch>
          </a:blipFill>
          <a:ln>
            <a:noFill/>
          </a:ln>
        </p:spPr>
      </p:sp>
      <p:sp>
        <p:nvSpPr>
          <p:cNvPr id="455" name="Google Shape;455;p20"/>
          <p:cNvSpPr/>
          <p:nvPr/>
        </p:nvSpPr>
        <p:spPr>
          <a:xfrm>
            <a:off x="12052246" y="7500945"/>
            <a:ext cx="2030696" cy="1265854"/>
          </a:xfrm>
          <a:custGeom>
            <a:rect b="b" l="l" r="r" t="t"/>
            <a:pathLst>
              <a:path extrusionOk="0" h="1265854" w="2030696">
                <a:moveTo>
                  <a:pt x="0" y="0"/>
                </a:moveTo>
                <a:lnTo>
                  <a:pt x="2030696" y="0"/>
                </a:lnTo>
                <a:lnTo>
                  <a:pt x="2030696" y="1265854"/>
                </a:lnTo>
                <a:lnTo>
                  <a:pt x="0" y="1265854"/>
                </a:lnTo>
                <a:lnTo>
                  <a:pt x="0" y="0"/>
                </a:lnTo>
                <a:close/>
              </a:path>
            </a:pathLst>
          </a:custGeom>
          <a:blipFill rotWithShape="1">
            <a:blip r:embed="rId18">
              <a:alphaModFix/>
            </a:blip>
            <a:stretch>
              <a:fillRect b="0" l="0" r="0" t="0"/>
            </a:stretch>
          </a:blipFill>
          <a:ln>
            <a:noFill/>
          </a:ln>
        </p:spPr>
      </p:sp>
      <p:sp>
        <p:nvSpPr>
          <p:cNvPr id="456" name="Google Shape;456;p20"/>
          <p:cNvSpPr/>
          <p:nvPr/>
        </p:nvSpPr>
        <p:spPr>
          <a:xfrm>
            <a:off x="14313374" y="7408226"/>
            <a:ext cx="1477888" cy="1345702"/>
          </a:xfrm>
          <a:custGeom>
            <a:rect b="b" l="l" r="r" t="t"/>
            <a:pathLst>
              <a:path extrusionOk="0" h="1345702" w="1477888">
                <a:moveTo>
                  <a:pt x="0" y="0"/>
                </a:moveTo>
                <a:lnTo>
                  <a:pt x="1477889" y="0"/>
                </a:lnTo>
                <a:lnTo>
                  <a:pt x="1477889" y="1345702"/>
                </a:lnTo>
                <a:lnTo>
                  <a:pt x="0" y="1345702"/>
                </a:lnTo>
                <a:lnTo>
                  <a:pt x="0" y="0"/>
                </a:lnTo>
                <a:close/>
              </a:path>
            </a:pathLst>
          </a:custGeom>
          <a:blipFill rotWithShape="1">
            <a:blip r:embed="rId19">
              <a:alphaModFix/>
            </a:blip>
            <a:stretch>
              <a:fillRect b="0" l="0" r="0" t="0"/>
            </a:stretch>
          </a:blipFill>
          <a:ln>
            <a:noFill/>
          </a:ln>
        </p:spPr>
      </p:sp>
      <p:sp>
        <p:nvSpPr>
          <p:cNvPr id="457" name="Google Shape;457;p20"/>
          <p:cNvSpPr/>
          <p:nvPr/>
        </p:nvSpPr>
        <p:spPr>
          <a:xfrm>
            <a:off x="16021695" y="7408226"/>
            <a:ext cx="1354881" cy="1345702"/>
          </a:xfrm>
          <a:custGeom>
            <a:rect b="b" l="l" r="r" t="t"/>
            <a:pathLst>
              <a:path extrusionOk="0" h="1345702" w="1354881">
                <a:moveTo>
                  <a:pt x="0" y="0"/>
                </a:moveTo>
                <a:lnTo>
                  <a:pt x="1354881" y="0"/>
                </a:lnTo>
                <a:lnTo>
                  <a:pt x="1354881" y="1345702"/>
                </a:lnTo>
                <a:lnTo>
                  <a:pt x="0" y="1345702"/>
                </a:lnTo>
                <a:lnTo>
                  <a:pt x="0" y="0"/>
                </a:lnTo>
                <a:close/>
              </a:path>
            </a:pathLst>
          </a:custGeom>
          <a:blipFill rotWithShape="1">
            <a:blip r:embed="rId20">
              <a:alphaModFix/>
            </a:blip>
            <a:stretch>
              <a:fillRect b="0" l="0" r="0" t="0"/>
            </a:stretch>
          </a:blipFill>
          <a:ln>
            <a:noFill/>
          </a:ln>
        </p:spPr>
      </p:sp>
      <p:sp>
        <p:nvSpPr>
          <p:cNvPr id="458" name="Google Shape;458;p20"/>
          <p:cNvSpPr txBox="1"/>
          <p:nvPr/>
        </p:nvSpPr>
        <p:spPr>
          <a:xfrm>
            <a:off x="1232396" y="3445771"/>
            <a:ext cx="4181285" cy="5195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FFFFF"/>
                </a:solidFill>
                <a:latin typeface="Inter"/>
                <a:ea typeface="Inter"/>
                <a:cs typeface="Inter"/>
                <a:sym typeface="Inter"/>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FFFFFF"/>
                </a:solidFill>
                <a:latin typeface="Inter"/>
                <a:ea typeface="Inter"/>
                <a:cs typeface="Inter"/>
                <a:sym typeface="Inter"/>
              </a:rPr>
              <a:t>uses the following free fonts:</a:t>
            </a:r>
            <a:endParaRPr/>
          </a:p>
        </p:txBody>
      </p:sp>
      <p:sp>
        <p:nvSpPr>
          <p:cNvPr id="459" name="Google Shape;459;p20"/>
          <p:cNvSpPr txBox="1"/>
          <p:nvPr/>
        </p:nvSpPr>
        <p:spPr>
          <a:xfrm>
            <a:off x="1175455" y="6538581"/>
            <a:ext cx="4368067" cy="2623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FFFFF"/>
                </a:solidFill>
                <a:latin typeface="Inter"/>
                <a:ea typeface="Inter"/>
                <a:cs typeface="Inter"/>
                <a:sym typeface="Inter"/>
              </a:rPr>
              <a:t>You can find these fonts online too.</a:t>
            </a:r>
            <a:endParaRPr/>
          </a:p>
        </p:txBody>
      </p:sp>
      <p:sp>
        <p:nvSpPr>
          <p:cNvPr id="460" name="Google Shape;460;p20"/>
          <p:cNvSpPr txBox="1"/>
          <p:nvPr/>
        </p:nvSpPr>
        <p:spPr>
          <a:xfrm>
            <a:off x="1747770" y="4419499"/>
            <a:ext cx="3150600" cy="1852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497" u="none" cap="none" strike="noStrike">
                <a:solidFill>
                  <a:srgbClr val="FFFFFF"/>
                </a:solidFill>
                <a:latin typeface="Inter"/>
                <a:ea typeface="Inter"/>
                <a:cs typeface="Inter"/>
                <a:sym typeface="Inter"/>
              </a:rPr>
              <a:t>TITLES:</a:t>
            </a:r>
            <a:endParaRPr/>
          </a:p>
          <a:p>
            <a:pPr indent="0" lvl="0" marL="0" marR="0" rtl="0" algn="ctr">
              <a:lnSpc>
                <a:spcPct val="80000"/>
              </a:lnSpc>
              <a:spcBef>
                <a:spcPts val="0"/>
              </a:spcBef>
              <a:spcAft>
                <a:spcPts val="0"/>
              </a:spcAft>
              <a:buNone/>
            </a:pPr>
            <a:r>
              <a:rPr b="1" i="0" lang="en-US" sz="2110" u="none" cap="none" strike="noStrike">
                <a:solidFill>
                  <a:srgbClr val="FFFFFF"/>
                </a:solidFill>
                <a:latin typeface="Inter"/>
                <a:ea typeface="Inter"/>
                <a:cs typeface="Inter"/>
                <a:sym typeface="Inter"/>
              </a:rPr>
              <a:t>INTER</a:t>
            </a:r>
            <a:endParaRPr/>
          </a:p>
          <a:p>
            <a:pPr indent="0" lvl="0" marL="0" marR="0" rtl="0" algn="ctr">
              <a:lnSpc>
                <a:spcPct val="80000"/>
              </a:lnSpc>
              <a:spcBef>
                <a:spcPts val="0"/>
              </a:spcBef>
              <a:spcAft>
                <a:spcPts val="0"/>
              </a:spcAft>
              <a:buNone/>
            </a:pPr>
            <a:r>
              <a:t/>
            </a:r>
            <a:endParaRPr b="1" i="0" sz="2110" u="none" cap="none" strike="noStrike">
              <a:solidFill>
                <a:srgbClr val="FFFFFF"/>
              </a:solidFill>
              <a:latin typeface="Inter"/>
              <a:ea typeface="Inter"/>
              <a:cs typeface="Inter"/>
              <a:sym typeface="Inter"/>
            </a:endParaRPr>
          </a:p>
          <a:p>
            <a:pPr indent="0" lvl="0" marL="0" marR="0" rtl="0" algn="ctr">
              <a:lnSpc>
                <a:spcPct val="80000"/>
              </a:lnSpc>
              <a:spcBef>
                <a:spcPts val="0"/>
              </a:spcBef>
              <a:spcAft>
                <a:spcPts val="0"/>
              </a:spcAft>
              <a:buNone/>
            </a:pPr>
            <a:r>
              <a:rPr b="1" i="0" lang="en-US" sz="1497" u="none" cap="none" strike="noStrike">
                <a:solidFill>
                  <a:srgbClr val="FFFFFF"/>
                </a:solidFill>
                <a:latin typeface="Inter"/>
                <a:ea typeface="Inter"/>
                <a:cs typeface="Inter"/>
                <a:sym typeface="Inter"/>
              </a:rPr>
              <a:t>HEADERS:</a:t>
            </a:r>
            <a:endParaRPr/>
          </a:p>
          <a:p>
            <a:pPr indent="0" lvl="0" marL="0" marR="0" rtl="0" algn="ctr">
              <a:lnSpc>
                <a:spcPct val="80000"/>
              </a:lnSpc>
              <a:spcBef>
                <a:spcPts val="0"/>
              </a:spcBef>
              <a:spcAft>
                <a:spcPts val="0"/>
              </a:spcAft>
              <a:buNone/>
            </a:pPr>
            <a:r>
              <a:rPr b="1" i="0" lang="en-US" sz="2110" u="none" cap="none" strike="noStrike">
                <a:solidFill>
                  <a:srgbClr val="FFFFFF"/>
                </a:solidFill>
                <a:latin typeface="Inter"/>
                <a:ea typeface="Inter"/>
                <a:cs typeface="Inter"/>
                <a:sym typeface="Inter"/>
              </a:rPr>
              <a:t>INTER</a:t>
            </a:r>
            <a:endParaRPr/>
          </a:p>
          <a:p>
            <a:pPr indent="0" lvl="0" marL="0" marR="0" rtl="0" algn="ctr">
              <a:lnSpc>
                <a:spcPct val="80000"/>
              </a:lnSpc>
              <a:spcBef>
                <a:spcPts val="0"/>
              </a:spcBef>
              <a:spcAft>
                <a:spcPts val="0"/>
              </a:spcAft>
              <a:buNone/>
            </a:pPr>
            <a:r>
              <a:t/>
            </a:r>
            <a:endParaRPr b="1" i="0" sz="2110" u="none" cap="none" strike="noStrike">
              <a:solidFill>
                <a:srgbClr val="FFFFFF"/>
              </a:solidFill>
              <a:latin typeface="Inter"/>
              <a:ea typeface="Inter"/>
              <a:cs typeface="Inter"/>
              <a:sym typeface="Inter"/>
            </a:endParaRPr>
          </a:p>
          <a:p>
            <a:pPr indent="0" lvl="0" marL="0" marR="0" rtl="0" algn="ctr">
              <a:lnSpc>
                <a:spcPct val="80000"/>
              </a:lnSpc>
              <a:spcBef>
                <a:spcPts val="0"/>
              </a:spcBef>
              <a:spcAft>
                <a:spcPts val="0"/>
              </a:spcAft>
              <a:buNone/>
            </a:pPr>
            <a:r>
              <a:rPr b="1" i="0" lang="en-US" sz="1497" u="none" cap="none" strike="noStrike">
                <a:solidFill>
                  <a:srgbClr val="FFFFFF"/>
                </a:solidFill>
                <a:latin typeface="Inter"/>
                <a:ea typeface="Inter"/>
                <a:cs typeface="Inter"/>
                <a:sym typeface="Inter"/>
              </a:rPr>
              <a:t>BODY COPY:</a:t>
            </a:r>
            <a:endParaRPr/>
          </a:p>
          <a:p>
            <a:pPr indent="0" lvl="0" marL="0" marR="0" rtl="0" algn="ctr">
              <a:lnSpc>
                <a:spcPct val="80000"/>
              </a:lnSpc>
              <a:spcBef>
                <a:spcPts val="0"/>
              </a:spcBef>
              <a:spcAft>
                <a:spcPts val="0"/>
              </a:spcAft>
              <a:buNone/>
            </a:pPr>
            <a:r>
              <a:rPr b="1" i="0" lang="en-US" sz="2110" u="none" cap="none" strike="noStrike">
                <a:solidFill>
                  <a:srgbClr val="FFFFFF"/>
                </a:solidFill>
                <a:latin typeface="Inter"/>
                <a:ea typeface="Inter"/>
                <a:cs typeface="Inter"/>
                <a:sym typeface="Inter"/>
              </a:rPr>
              <a:t>INTER</a:t>
            </a:r>
            <a:endParaRPr/>
          </a:p>
        </p:txBody>
      </p:sp>
      <p:sp>
        <p:nvSpPr>
          <p:cNvPr id="461" name="Google Shape;461;p20"/>
          <p:cNvSpPr txBox="1"/>
          <p:nvPr/>
        </p:nvSpPr>
        <p:spPr>
          <a:xfrm>
            <a:off x="4210005" y="1446041"/>
            <a:ext cx="9867990"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Inter"/>
                <a:ea typeface="Inter"/>
                <a:cs typeface="Inter"/>
                <a:sym typeface="Inter"/>
              </a:rPr>
              <a:t>Use these design resources in your Canva Presentation.</a:t>
            </a:r>
            <a:endParaRPr/>
          </a:p>
        </p:txBody>
      </p:sp>
      <p:sp>
        <p:nvSpPr>
          <p:cNvPr id="462" name="Google Shape;462;p20"/>
          <p:cNvSpPr txBox="1"/>
          <p:nvPr/>
        </p:nvSpPr>
        <p:spPr>
          <a:xfrm>
            <a:off x="11706206" y="9906311"/>
            <a:ext cx="5916757" cy="185049"/>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FFFFFF"/>
                </a:solidFill>
                <a:latin typeface="Inter"/>
                <a:ea typeface="Inter"/>
                <a:cs typeface="Inter"/>
                <a:sym typeface="Inter"/>
              </a:rPr>
              <a:t>DON'T FORGET TO DELETE THIS PAGE BEFORE PRESENTING. </a:t>
            </a:r>
            <a:endParaRPr/>
          </a:p>
        </p:txBody>
      </p:sp>
      <p:sp>
        <p:nvSpPr>
          <p:cNvPr id="463" name="Google Shape;463;p20"/>
          <p:cNvSpPr txBox="1"/>
          <p:nvPr/>
        </p:nvSpPr>
        <p:spPr>
          <a:xfrm>
            <a:off x="5469973" y="562949"/>
            <a:ext cx="7348055" cy="8578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FFFFFF"/>
                </a:solidFill>
                <a:latin typeface="Inter"/>
                <a:ea typeface="Inter"/>
                <a:cs typeface="Inter"/>
                <a:sym typeface="Inter"/>
              </a:rPr>
              <a:t>Resource Page</a:t>
            </a:r>
            <a:endParaRPr/>
          </a:p>
        </p:txBody>
      </p:sp>
      <p:sp>
        <p:nvSpPr>
          <p:cNvPr id="464" name="Google Shape;464;p20"/>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Inter"/>
                <a:ea typeface="Inter"/>
                <a:cs typeface="Inter"/>
                <a:sym typeface="Inter"/>
              </a:rPr>
              <a:t>FONTS</a:t>
            </a:r>
            <a:endParaRPr/>
          </a:p>
        </p:txBody>
      </p:sp>
      <p:sp>
        <p:nvSpPr>
          <p:cNvPr id="465" name="Google Shape;465;p20"/>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Inter"/>
                <a:ea typeface="Inter"/>
                <a:cs typeface="Inter"/>
                <a:sym typeface="Inter"/>
              </a:rPr>
              <a:t>DESIGN ELEMENTS</a:t>
            </a:r>
            <a:endParaRPr/>
          </a:p>
        </p:txBody>
      </p:sp>
      <p:sp>
        <p:nvSpPr>
          <p:cNvPr id="466" name="Google Shape;466;p20"/>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Inter"/>
                <a:ea typeface="Inter"/>
                <a:cs typeface="Inter"/>
                <a:sym typeface="Inter"/>
              </a:rPr>
              <a:t>COLORS</a:t>
            </a:r>
            <a:endParaRPr/>
          </a:p>
        </p:txBody>
      </p:sp>
      <p:sp>
        <p:nvSpPr>
          <p:cNvPr id="467" name="Google Shape;467;p20"/>
          <p:cNvSpPr txBox="1"/>
          <p:nvPr/>
        </p:nvSpPr>
        <p:spPr>
          <a:xfrm>
            <a:off x="2218457" y="900590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FFFFF"/>
                </a:solidFill>
                <a:latin typeface="Inter"/>
                <a:ea typeface="Inter"/>
                <a:cs typeface="Inter"/>
                <a:sym typeface="Inter"/>
              </a:rPr>
              <a:t>#FFFFEE</a:t>
            </a:r>
            <a:endParaRPr/>
          </a:p>
        </p:txBody>
      </p:sp>
      <p:sp>
        <p:nvSpPr>
          <p:cNvPr id="468" name="Google Shape;468;p20"/>
          <p:cNvSpPr txBox="1"/>
          <p:nvPr/>
        </p:nvSpPr>
        <p:spPr>
          <a:xfrm>
            <a:off x="3206246" y="901920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FFFFF"/>
                </a:solidFill>
                <a:latin typeface="Inter"/>
                <a:ea typeface="Inter"/>
                <a:cs typeface="Inter"/>
                <a:sym typeface="Inter"/>
              </a:rPr>
              <a:t>#000000</a:t>
            </a:r>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72" name="Shape 472"/>
        <p:cNvGrpSpPr/>
        <p:nvPr/>
      </p:nvGrpSpPr>
      <p:grpSpPr>
        <a:xfrm>
          <a:off x="0" y="0"/>
          <a:ext cx="0" cy="0"/>
          <a:chOff x="0" y="0"/>
          <a:chExt cx="0" cy="0"/>
        </a:xfrm>
      </p:grpSpPr>
      <p:grpSp>
        <p:nvGrpSpPr>
          <p:cNvPr id="473" name="Google Shape;473;p21"/>
          <p:cNvGrpSpPr/>
          <p:nvPr/>
        </p:nvGrpSpPr>
        <p:grpSpPr>
          <a:xfrm>
            <a:off x="5995272" y="2401409"/>
            <a:ext cx="6297456" cy="2611613"/>
            <a:chOff x="0" y="-28575"/>
            <a:chExt cx="1658589" cy="687832"/>
          </a:xfrm>
        </p:grpSpPr>
        <p:sp>
          <p:nvSpPr>
            <p:cNvPr id="474" name="Google Shape;474;p21"/>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1"/>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6" name="Google Shape;476;p21"/>
          <p:cNvGrpSpPr/>
          <p:nvPr/>
        </p:nvGrpSpPr>
        <p:grpSpPr>
          <a:xfrm>
            <a:off x="5995272" y="5476026"/>
            <a:ext cx="6297456" cy="2611613"/>
            <a:chOff x="0" y="-28575"/>
            <a:chExt cx="1658589" cy="687832"/>
          </a:xfrm>
        </p:grpSpPr>
        <p:sp>
          <p:nvSpPr>
            <p:cNvPr id="477" name="Google Shape;477;p21"/>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1"/>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9" name="Google Shape;479;p21"/>
          <p:cNvSpPr txBox="1"/>
          <p:nvPr/>
        </p:nvSpPr>
        <p:spPr>
          <a:xfrm>
            <a:off x="3377480" y="1642941"/>
            <a:ext cx="11533039"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Inter"/>
                <a:ea typeface="Inter"/>
                <a:cs typeface="Inter"/>
                <a:sym typeface="Inter"/>
              </a:rPr>
              <a:t>This presentation template is free for everyone to use thanks to the following:</a:t>
            </a:r>
            <a:endParaRPr/>
          </a:p>
        </p:txBody>
      </p:sp>
      <p:sp>
        <p:nvSpPr>
          <p:cNvPr id="480" name="Google Shape;480;p21"/>
          <p:cNvSpPr txBox="1"/>
          <p:nvPr/>
        </p:nvSpPr>
        <p:spPr>
          <a:xfrm>
            <a:off x="7108732" y="8827262"/>
            <a:ext cx="4070535" cy="44056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0" lang="en-US" sz="2799" u="none" cap="none" strike="noStrike">
                <a:solidFill>
                  <a:srgbClr val="FFFFFF"/>
                </a:solidFill>
                <a:latin typeface="Inter"/>
                <a:ea typeface="Inter"/>
                <a:cs typeface="Inter"/>
                <a:sym typeface="Inter"/>
              </a:rPr>
              <a:t>Happy designing!</a:t>
            </a:r>
            <a:endParaRPr/>
          </a:p>
        </p:txBody>
      </p:sp>
      <p:sp>
        <p:nvSpPr>
          <p:cNvPr id="481" name="Google Shape;481;p21"/>
          <p:cNvSpPr txBox="1"/>
          <p:nvPr/>
        </p:nvSpPr>
        <p:spPr>
          <a:xfrm>
            <a:off x="4210005" y="4348265"/>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Inter"/>
                <a:ea typeface="Inter"/>
                <a:cs typeface="Inter"/>
                <a:sym typeface="Inter"/>
              </a:rPr>
              <a:t>for the presentation template</a:t>
            </a:r>
            <a:endParaRPr/>
          </a:p>
        </p:txBody>
      </p:sp>
      <p:sp>
        <p:nvSpPr>
          <p:cNvPr id="482" name="Google Shape;482;p21"/>
          <p:cNvSpPr txBox="1"/>
          <p:nvPr/>
        </p:nvSpPr>
        <p:spPr>
          <a:xfrm>
            <a:off x="4210005" y="7052773"/>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Inter"/>
                <a:ea typeface="Inter"/>
                <a:cs typeface="Inter"/>
                <a:sym typeface="Inter"/>
              </a:rPr>
              <a:t>for the photos</a:t>
            </a:r>
            <a:endParaRPr/>
          </a:p>
        </p:txBody>
      </p:sp>
      <p:sp>
        <p:nvSpPr>
          <p:cNvPr id="483" name="Google Shape;483;p21"/>
          <p:cNvSpPr txBox="1"/>
          <p:nvPr/>
        </p:nvSpPr>
        <p:spPr>
          <a:xfrm>
            <a:off x="5469973" y="759849"/>
            <a:ext cx="7348055" cy="8578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FFFFFF"/>
                </a:solidFill>
                <a:latin typeface="Inter"/>
                <a:ea typeface="Inter"/>
                <a:cs typeface="Inter"/>
                <a:sym typeface="Inter"/>
              </a:rPr>
              <a:t>Credits</a:t>
            </a:r>
            <a:endParaRPr/>
          </a:p>
        </p:txBody>
      </p:sp>
      <p:pic>
        <p:nvPicPr>
          <p:cNvPr id="484" name="Google Shape;484;p21"/>
          <p:cNvPicPr preferRelativeResize="0"/>
          <p:nvPr/>
        </p:nvPicPr>
        <p:blipFill>
          <a:blip r:embed="rId3">
            <a:alphaModFix/>
          </a:blip>
          <a:stretch>
            <a:fillRect/>
          </a:stretch>
        </p:blipFill>
        <p:spPr>
          <a:xfrm>
            <a:off x="6731775" y="2931292"/>
            <a:ext cx="4824450" cy="1218808"/>
          </a:xfrm>
          <a:prstGeom prst="rect">
            <a:avLst/>
          </a:prstGeom>
          <a:noFill/>
          <a:ln>
            <a:noFill/>
          </a:ln>
        </p:spPr>
      </p:pic>
      <p:sp>
        <p:nvSpPr>
          <p:cNvPr id="485" name="Google Shape;485;p21"/>
          <p:cNvSpPr txBox="1"/>
          <p:nvPr/>
        </p:nvSpPr>
        <p:spPr>
          <a:xfrm>
            <a:off x="6110027" y="6320306"/>
            <a:ext cx="6067945" cy="62451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712" u="none" cap="none" strike="noStrike">
                <a:solidFill>
                  <a:srgbClr val="FFFFFF"/>
                </a:solidFill>
                <a:latin typeface="Inter"/>
                <a:ea typeface="Inter"/>
                <a:cs typeface="Inter"/>
                <a:sym typeface="Inter"/>
              </a:rPr>
              <a:t>Pexels, Pixabay</a:t>
            </a:r>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2" name="Shape 102"/>
        <p:cNvGrpSpPr/>
        <p:nvPr/>
      </p:nvGrpSpPr>
      <p:grpSpPr>
        <a:xfrm>
          <a:off x="0" y="0"/>
          <a:ext cx="0" cy="0"/>
          <a:chOff x="0" y="0"/>
          <a:chExt cx="0" cy="0"/>
        </a:xfrm>
      </p:grpSpPr>
      <p:pic>
        <p:nvPicPr>
          <p:cNvPr id="103" name="Google Shape;103;p8"/>
          <p:cNvPicPr preferRelativeResize="0"/>
          <p:nvPr/>
        </p:nvPicPr>
        <p:blipFill>
          <a:blip r:embed="rId3">
            <a:alphaModFix/>
          </a:blip>
          <a:stretch>
            <a:fillRect/>
          </a:stretch>
        </p:blipFill>
        <p:spPr>
          <a:xfrm>
            <a:off x="5991725" y="-99291"/>
            <a:ext cx="13543877" cy="15977989"/>
          </a:xfrm>
          <a:prstGeom prst="rect">
            <a:avLst/>
          </a:prstGeom>
          <a:noFill/>
          <a:ln>
            <a:noFill/>
          </a:ln>
        </p:spPr>
      </p:pic>
      <p:sp>
        <p:nvSpPr>
          <p:cNvPr id="104" name="Google Shape;104;p8"/>
          <p:cNvSpPr txBox="1"/>
          <p:nvPr/>
        </p:nvSpPr>
        <p:spPr>
          <a:xfrm>
            <a:off x="1028700" y="3056927"/>
            <a:ext cx="8580124" cy="82296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7200" u="none" cap="none" strike="noStrike">
                <a:solidFill>
                  <a:srgbClr val="FFFFFF"/>
                </a:solidFill>
                <a:latin typeface="Inter SemiBold"/>
                <a:ea typeface="Inter SemiBold"/>
                <a:cs typeface="Inter SemiBold"/>
                <a:sym typeface="Inter SemiBold"/>
              </a:rPr>
              <a:t>Introduction</a:t>
            </a:r>
            <a:endParaRPr/>
          </a:p>
        </p:txBody>
      </p:sp>
      <p:sp>
        <p:nvSpPr>
          <p:cNvPr id="105" name="Google Shape;105;p8"/>
          <p:cNvSpPr txBox="1"/>
          <p:nvPr/>
        </p:nvSpPr>
        <p:spPr>
          <a:xfrm>
            <a:off x="1028700" y="4692051"/>
            <a:ext cx="8580124" cy="82296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7200" u="none" cap="none" strike="noStrike">
                <a:solidFill>
                  <a:srgbClr val="FFFFFF"/>
                </a:solidFill>
                <a:latin typeface="Inter SemiBold"/>
                <a:ea typeface="Inter SemiBold"/>
                <a:cs typeface="Inter SemiBold"/>
                <a:sym typeface="Inter SemiBold"/>
              </a:rPr>
              <a:t>About Us</a:t>
            </a:r>
            <a:endParaRPr/>
          </a:p>
        </p:txBody>
      </p:sp>
      <p:sp>
        <p:nvSpPr>
          <p:cNvPr id="106" name="Google Shape;106;p8"/>
          <p:cNvSpPr txBox="1"/>
          <p:nvPr/>
        </p:nvSpPr>
        <p:spPr>
          <a:xfrm>
            <a:off x="1028700" y="6327176"/>
            <a:ext cx="8580124" cy="82296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7200" u="none" cap="none" strike="noStrike">
                <a:solidFill>
                  <a:srgbClr val="FFFFFF"/>
                </a:solidFill>
                <a:latin typeface="Inter SemiBold"/>
                <a:ea typeface="Inter SemiBold"/>
                <a:cs typeface="Inter SemiBold"/>
                <a:sym typeface="Inter SemiBold"/>
              </a:rPr>
              <a:t>Our Products</a:t>
            </a:r>
            <a:endParaRPr/>
          </a:p>
        </p:txBody>
      </p:sp>
      <p:sp>
        <p:nvSpPr>
          <p:cNvPr id="107" name="Google Shape;107;p8"/>
          <p:cNvSpPr txBox="1"/>
          <p:nvPr/>
        </p:nvSpPr>
        <p:spPr>
          <a:xfrm>
            <a:off x="1028700" y="7962300"/>
            <a:ext cx="8580124" cy="82296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7200" u="none" cap="none" strike="noStrike">
                <a:solidFill>
                  <a:srgbClr val="FFFFFF"/>
                </a:solidFill>
                <a:latin typeface="Inter SemiBold"/>
                <a:ea typeface="Inter SemiBold"/>
                <a:cs typeface="Inter SemiBold"/>
                <a:sym typeface="Inter SemiBold"/>
              </a:rPr>
              <a:t>Chapter Title</a:t>
            </a:r>
            <a:endParaRPr/>
          </a:p>
        </p:txBody>
      </p:sp>
      <p:sp>
        <p:nvSpPr>
          <p:cNvPr id="108" name="Google Shape;108;p8"/>
          <p:cNvSpPr txBox="1"/>
          <p:nvPr/>
        </p:nvSpPr>
        <p:spPr>
          <a:xfrm>
            <a:off x="1028700" y="1177963"/>
            <a:ext cx="8580124" cy="1066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FFFFFF"/>
                </a:solidFill>
                <a:latin typeface="Inter Light"/>
                <a:ea typeface="Inter Light"/>
                <a:cs typeface="Inter Light"/>
                <a:sym typeface="Inter Light"/>
              </a:rPr>
              <a:t>In this presentation we will be tackling the following topics. Lorem ipsum dolor sit amet, consectetur adipiscing elit, sed do eiusmod tempor incididunt ut labore et dolore magna aliqua. Ut enim ad minim veniam, quis nostrud exercitation ullamco laboris nisi ut aliquip ex ea commodo consequat. </a:t>
            </a:r>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12" name="Shape 112"/>
        <p:cNvGrpSpPr/>
        <p:nvPr/>
      </p:nvGrpSpPr>
      <p:grpSpPr>
        <a:xfrm>
          <a:off x="0" y="0"/>
          <a:ext cx="0" cy="0"/>
          <a:chOff x="0" y="0"/>
          <a:chExt cx="0" cy="0"/>
        </a:xfrm>
      </p:grpSpPr>
      <p:pic>
        <p:nvPicPr>
          <p:cNvPr id="113" name="Google Shape;113;p9"/>
          <p:cNvPicPr preferRelativeResize="0"/>
          <p:nvPr/>
        </p:nvPicPr>
        <p:blipFill>
          <a:blip r:embed="rId3">
            <a:alphaModFix/>
          </a:blip>
          <a:stretch>
            <a:fillRect/>
          </a:stretch>
        </p:blipFill>
        <p:spPr>
          <a:xfrm>
            <a:off x="4550647" y="3507321"/>
            <a:ext cx="9186698" cy="9123251"/>
          </a:xfrm>
          <a:prstGeom prst="rect">
            <a:avLst/>
          </a:prstGeom>
          <a:noFill/>
          <a:ln>
            <a:noFill/>
          </a:ln>
        </p:spPr>
      </p:pic>
      <p:sp>
        <p:nvSpPr>
          <p:cNvPr id="114" name="Google Shape;114;p9"/>
          <p:cNvSpPr txBox="1"/>
          <p:nvPr/>
        </p:nvSpPr>
        <p:spPr>
          <a:xfrm>
            <a:off x="4967251" y="1249542"/>
            <a:ext cx="8353499" cy="178371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0400" u="none" cap="none" strike="noStrike">
                <a:solidFill>
                  <a:srgbClr val="FFFFFF"/>
                </a:solidFill>
                <a:latin typeface="Inter SemiBold"/>
                <a:ea typeface="Inter SemiBold"/>
                <a:cs typeface="Inter SemiBold"/>
                <a:sym typeface="Inter SemiBold"/>
              </a:rPr>
              <a:t>Introduction</a:t>
            </a:r>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1A1A"/>
        </a:solidFill>
      </p:bgPr>
    </p:bg>
    <p:spTree>
      <p:nvGrpSpPr>
        <p:cNvPr id="118" name="Shape 118"/>
        <p:cNvGrpSpPr/>
        <p:nvPr/>
      </p:nvGrpSpPr>
      <p:grpSpPr>
        <a:xfrm>
          <a:off x="0" y="0"/>
          <a:ext cx="0" cy="0"/>
          <a:chOff x="0" y="0"/>
          <a:chExt cx="0" cy="0"/>
        </a:xfrm>
      </p:grpSpPr>
      <p:grpSp>
        <p:nvGrpSpPr>
          <p:cNvPr id="119" name="Google Shape;119;p10"/>
          <p:cNvGrpSpPr/>
          <p:nvPr/>
        </p:nvGrpSpPr>
        <p:grpSpPr>
          <a:xfrm>
            <a:off x="14346766" y="2653475"/>
            <a:ext cx="3671357" cy="3667066"/>
            <a:chOff x="0" y="-28575"/>
            <a:chExt cx="966942" cy="965811"/>
          </a:xfrm>
        </p:grpSpPr>
        <p:sp>
          <p:nvSpPr>
            <p:cNvPr id="120" name="Google Shape;120;p10"/>
            <p:cNvSpPr/>
            <p:nvPr/>
          </p:nvSpPr>
          <p:spPr>
            <a:xfrm>
              <a:off x="0" y="0"/>
              <a:ext cx="966942" cy="937236"/>
            </a:xfrm>
            <a:custGeom>
              <a:rect b="b" l="l" r="r" t="t"/>
              <a:pathLst>
                <a:path extrusionOk="0" h="937236" w="966942">
                  <a:moveTo>
                    <a:pt x="105437" y="0"/>
                  </a:moveTo>
                  <a:lnTo>
                    <a:pt x="861505" y="0"/>
                  </a:lnTo>
                  <a:cubicBezTo>
                    <a:pt x="889469" y="0"/>
                    <a:pt x="916287" y="11108"/>
                    <a:pt x="936060" y="30882"/>
                  </a:cubicBezTo>
                  <a:cubicBezTo>
                    <a:pt x="955833" y="50655"/>
                    <a:pt x="966942" y="77473"/>
                    <a:pt x="966942" y="105437"/>
                  </a:cubicBezTo>
                  <a:lnTo>
                    <a:pt x="966942" y="831800"/>
                  </a:lnTo>
                  <a:cubicBezTo>
                    <a:pt x="966942" y="859763"/>
                    <a:pt x="955833" y="886582"/>
                    <a:pt x="936060" y="906355"/>
                  </a:cubicBezTo>
                  <a:cubicBezTo>
                    <a:pt x="916287" y="926128"/>
                    <a:pt x="889469" y="937236"/>
                    <a:pt x="861505" y="937236"/>
                  </a:cubicBezTo>
                  <a:lnTo>
                    <a:pt x="105437" y="937236"/>
                  </a:lnTo>
                  <a:cubicBezTo>
                    <a:pt x="77473" y="937236"/>
                    <a:pt x="50655" y="926128"/>
                    <a:pt x="30882" y="906355"/>
                  </a:cubicBezTo>
                  <a:cubicBezTo>
                    <a:pt x="11108" y="886582"/>
                    <a:pt x="0" y="859763"/>
                    <a:pt x="0" y="831800"/>
                  </a:cubicBezTo>
                  <a:lnTo>
                    <a:pt x="0" y="105437"/>
                  </a:lnTo>
                  <a:cubicBezTo>
                    <a:pt x="0" y="77473"/>
                    <a:pt x="11108" y="50655"/>
                    <a:pt x="30882" y="30882"/>
                  </a:cubicBezTo>
                  <a:cubicBezTo>
                    <a:pt x="50655" y="11108"/>
                    <a:pt x="77473" y="0"/>
                    <a:pt x="105437"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0"/>
            <p:cNvSpPr txBox="1"/>
            <p:nvPr/>
          </p:nvSpPr>
          <p:spPr>
            <a:xfrm>
              <a:off x="0" y="-28575"/>
              <a:ext cx="966942" cy="965811"/>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 name="Google Shape;122;p10"/>
          <p:cNvGrpSpPr/>
          <p:nvPr/>
        </p:nvGrpSpPr>
        <p:grpSpPr>
          <a:xfrm>
            <a:off x="4211111" y="2653475"/>
            <a:ext cx="9865779" cy="4871555"/>
            <a:chOff x="0" y="-28575"/>
            <a:chExt cx="2598394" cy="1283043"/>
          </a:xfrm>
        </p:grpSpPr>
        <p:sp>
          <p:nvSpPr>
            <p:cNvPr id="123" name="Google Shape;123;p10"/>
            <p:cNvSpPr/>
            <p:nvPr/>
          </p:nvSpPr>
          <p:spPr>
            <a:xfrm>
              <a:off x="0" y="0"/>
              <a:ext cx="2598394" cy="1254468"/>
            </a:xfrm>
            <a:custGeom>
              <a:rect b="b" l="l" r="r" t="t"/>
              <a:pathLst>
                <a:path extrusionOk="0" h="1254468" w="2598394">
                  <a:moveTo>
                    <a:pt x="39236" y="0"/>
                  </a:moveTo>
                  <a:lnTo>
                    <a:pt x="2559158" y="0"/>
                  </a:lnTo>
                  <a:cubicBezTo>
                    <a:pt x="2580828" y="0"/>
                    <a:pt x="2598394" y="17567"/>
                    <a:pt x="2598394" y="39236"/>
                  </a:cubicBezTo>
                  <a:lnTo>
                    <a:pt x="2598394" y="1215232"/>
                  </a:lnTo>
                  <a:cubicBezTo>
                    <a:pt x="2598394" y="1225638"/>
                    <a:pt x="2594260" y="1235618"/>
                    <a:pt x="2586902" y="1242976"/>
                  </a:cubicBezTo>
                  <a:cubicBezTo>
                    <a:pt x="2579544" y="1250334"/>
                    <a:pt x="2569564" y="1254468"/>
                    <a:pt x="2559158" y="1254468"/>
                  </a:cubicBezTo>
                  <a:lnTo>
                    <a:pt x="39236" y="1254468"/>
                  </a:lnTo>
                  <a:cubicBezTo>
                    <a:pt x="17567" y="1254468"/>
                    <a:pt x="0" y="1236901"/>
                    <a:pt x="0" y="1215232"/>
                  </a:cubicBezTo>
                  <a:lnTo>
                    <a:pt x="0" y="39236"/>
                  </a:lnTo>
                  <a:cubicBezTo>
                    <a:pt x="0" y="28830"/>
                    <a:pt x="4134" y="18850"/>
                    <a:pt x="11492" y="11492"/>
                  </a:cubicBezTo>
                  <a:cubicBezTo>
                    <a:pt x="18850" y="4134"/>
                    <a:pt x="28830" y="0"/>
                    <a:pt x="39236"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0"/>
            <p:cNvSpPr txBox="1"/>
            <p:nvPr/>
          </p:nvSpPr>
          <p:spPr>
            <a:xfrm>
              <a:off x="0" y="-28575"/>
              <a:ext cx="2598394" cy="1283043"/>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25" name="Google Shape;125;p10"/>
          <p:cNvPicPr preferRelativeResize="0"/>
          <p:nvPr/>
        </p:nvPicPr>
        <p:blipFill>
          <a:blip r:embed="rId3">
            <a:alphaModFix/>
          </a:blip>
          <a:stretch>
            <a:fillRect/>
          </a:stretch>
        </p:blipFill>
        <p:spPr>
          <a:xfrm>
            <a:off x="16403875" y="2773200"/>
            <a:ext cx="1614300" cy="3543900"/>
          </a:xfrm>
          <a:prstGeom prst="roundRect">
            <a:avLst>
              <a:gd fmla="val 20277" name="adj"/>
            </a:avLst>
          </a:prstGeom>
          <a:noFill/>
          <a:ln>
            <a:noFill/>
          </a:ln>
        </p:spPr>
      </p:pic>
      <p:pic>
        <p:nvPicPr>
          <p:cNvPr id="126" name="Google Shape;126;p10"/>
          <p:cNvPicPr preferRelativeResize="0"/>
          <p:nvPr/>
        </p:nvPicPr>
        <p:blipFill>
          <a:blip r:embed="rId4">
            <a:alphaModFix/>
          </a:blip>
          <a:stretch>
            <a:fillRect/>
          </a:stretch>
        </p:blipFill>
        <p:spPr>
          <a:xfrm>
            <a:off x="4209158" y="2773193"/>
            <a:ext cx="3399600" cy="4752000"/>
          </a:xfrm>
          <a:prstGeom prst="roundRect">
            <a:avLst>
              <a:gd fmla="val 2892" name="adj"/>
            </a:avLst>
          </a:prstGeom>
          <a:noFill/>
          <a:ln>
            <a:noFill/>
          </a:ln>
        </p:spPr>
      </p:pic>
      <p:grpSp>
        <p:nvGrpSpPr>
          <p:cNvPr id="127" name="Google Shape;127;p10"/>
          <p:cNvGrpSpPr/>
          <p:nvPr/>
        </p:nvGrpSpPr>
        <p:grpSpPr>
          <a:xfrm>
            <a:off x="9369926" y="158204"/>
            <a:ext cx="2435133" cy="2337067"/>
            <a:chOff x="0" y="-28575"/>
            <a:chExt cx="641352" cy="615524"/>
          </a:xfrm>
        </p:grpSpPr>
        <p:sp>
          <p:nvSpPr>
            <p:cNvPr id="128" name="Google Shape;128;p10"/>
            <p:cNvSpPr/>
            <p:nvPr/>
          </p:nvSpPr>
          <p:spPr>
            <a:xfrm>
              <a:off x="0" y="0"/>
              <a:ext cx="641352" cy="586949"/>
            </a:xfrm>
            <a:custGeom>
              <a:rect b="b" l="l" r="r" t="t"/>
              <a:pathLst>
                <a:path extrusionOk="0" h="586949" w="641352">
                  <a:moveTo>
                    <a:pt x="158963" y="0"/>
                  </a:moveTo>
                  <a:lnTo>
                    <a:pt x="482389" y="0"/>
                  </a:lnTo>
                  <a:cubicBezTo>
                    <a:pt x="524548" y="0"/>
                    <a:pt x="564981" y="16748"/>
                    <a:pt x="594793" y="46559"/>
                  </a:cubicBezTo>
                  <a:cubicBezTo>
                    <a:pt x="624604" y="76371"/>
                    <a:pt x="641352" y="116803"/>
                    <a:pt x="641352" y="158963"/>
                  </a:cubicBezTo>
                  <a:lnTo>
                    <a:pt x="641352" y="427986"/>
                  </a:lnTo>
                  <a:cubicBezTo>
                    <a:pt x="641352" y="470145"/>
                    <a:pt x="624604" y="510578"/>
                    <a:pt x="594793" y="540389"/>
                  </a:cubicBezTo>
                  <a:cubicBezTo>
                    <a:pt x="564981" y="570201"/>
                    <a:pt x="524548" y="586949"/>
                    <a:pt x="482389" y="586949"/>
                  </a:cubicBezTo>
                  <a:lnTo>
                    <a:pt x="158963" y="586949"/>
                  </a:lnTo>
                  <a:cubicBezTo>
                    <a:pt x="116803" y="586949"/>
                    <a:pt x="76371" y="570201"/>
                    <a:pt x="46559" y="540389"/>
                  </a:cubicBezTo>
                  <a:cubicBezTo>
                    <a:pt x="16748" y="510578"/>
                    <a:pt x="0" y="470145"/>
                    <a:pt x="0" y="427986"/>
                  </a:cubicBezTo>
                  <a:lnTo>
                    <a:pt x="0" y="158963"/>
                  </a:lnTo>
                  <a:cubicBezTo>
                    <a:pt x="0" y="116803"/>
                    <a:pt x="16748" y="76371"/>
                    <a:pt x="46559" y="46559"/>
                  </a:cubicBezTo>
                  <a:cubicBezTo>
                    <a:pt x="76371" y="16748"/>
                    <a:pt x="116803" y="0"/>
                    <a:pt x="158963"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0"/>
            <p:cNvSpPr txBox="1"/>
            <p:nvPr/>
          </p:nvSpPr>
          <p:spPr>
            <a:xfrm>
              <a:off x="0" y="-28575"/>
              <a:ext cx="641352" cy="615524"/>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0" name="Google Shape;130;p10"/>
          <p:cNvGrpSpPr/>
          <p:nvPr/>
        </p:nvGrpSpPr>
        <p:grpSpPr>
          <a:xfrm>
            <a:off x="4211111" y="158204"/>
            <a:ext cx="4888938" cy="2337067"/>
            <a:chOff x="0" y="-28575"/>
            <a:chExt cx="1287622" cy="615524"/>
          </a:xfrm>
        </p:grpSpPr>
        <p:sp>
          <p:nvSpPr>
            <p:cNvPr id="131" name="Google Shape;131;p10"/>
            <p:cNvSpPr/>
            <p:nvPr/>
          </p:nvSpPr>
          <p:spPr>
            <a:xfrm>
              <a:off x="0" y="0"/>
              <a:ext cx="1287622" cy="586949"/>
            </a:xfrm>
            <a:custGeom>
              <a:rect b="b" l="l" r="r" t="t"/>
              <a:pathLst>
                <a:path extrusionOk="0" h="586949" w="1287622">
                  <a:moveTo>
                    <a:pt x="79178" y="0"/>
                  </a:moveTo>
                  <a:lnTo>
                    <a:pt x="1208444" y="0"/>
                  </a:lnTo>
                  <a:cubicBezTo>
                    <a:pt x="1229443" y="0"/>
                    <a:pt x="1249582" y="8342"/>
                    <a:pt x="1264431" y="23191"/>
                  </a:cubicBezTo>
                  <a:cubicBezTo>
                    <a:pt x="1279280" y="38039"/>
                    <a:pt x="1287622" y="58179"/>
                    <a:pt x="1287622" y="79178"/>
                  </a:cubicBezTo>
                  <a:lnTo>
                    <a:pt x="1287622" y="507771"/>
                  </a:lnTo>
                  <a:cubicBezTo>
                    <a:pt x="1287622" y="528770"/>
                    <a:pt x="1279280" y="548909"/>
                    <a:pt x="1264431" y="563758"/>
                  </a:cubicBezTo>
                  <a:cubicBezTo>
                    <a:pt x="1249582" y="578607"/>
                    <a:pt x="1229443" y="586949"/>
                    <a:pt x="1208444" y="586949"/>
                  </a:cubicBezTo>
                  <a:lnTo>
                    <a:pt x="79178" y="586949"/>
                  </a:lnTo>
                  <a:cubicBezTo>
                    <a:pt x="58179" y="586949"/>
                    <a:pt x="38039" y="578607"/>
                    <a:pt x="23191" y="563758"/>
                  </a:cubicBezTo>
                  <a:cubicBezTo>
                    <a:pt x="8342" y="548909"/>
                    <a:pt x="0" y="528770"/>
                    <a:pt x="0" y="507771"/>
                  </a:cubicBezTo>
                  <a:lnTo>
                    <a:pt x="0" y="79178"/>
                  </a:lnTo>
                  <a:cubicBezTo>
                    <a:pt x="0" y="58179"/>
                    <a:pt x="8342" y="38039"/>
                    <a:pt x="23191" y="23191"/>
                  </a:cubicBezTo>
                  <a:cubicBezTo>
                    <a:pt x="38039" y="8342"/>
                    <a:pt x="58179" y="0"/>
                    <a:pt x="79178"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0"/>
            <p:cNvSpPr txBox="1"/>
            <p:nvPr/>
          </p:nvSpPr>
          <p:spPr>
            <a:xfrm>
              <a:off x="0" y="-28575"/>
              <a:ext cx="1287622" cy="615524"/>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 name="Google Shape;133;p10"/>
          <p:cNvGrpSpPr/>
          <p:nvPr/>
        </p:nvGrpSpPr>
        <p:grpSpPr>
          <a:xfrm>
            <a:off x="14346766" y="6481921"/>
            <a:ext cx="3671357" cy="3535202"/>
            <a:chOff x="0" y="-28575"/>
            <a:chExt cx="966942" cy="931082"/>
          </a:xfrm>
        </p:grpSpPr>
        <p:sp>
          <p:nvSpPr>
            <p:cNvPr id="134" name="Google Shape;134;p10"/>
            <p:cNvSpPr/>
            <p:nvPr/>
          </p:nvSpPr>
          <p:spPr>
            <a:xfrm>
              <a:off x="0" y="0"/>
              <a:ext cx="966942" cy="902507"/>
            </a:xfrm>
            <a:custGeom>
              <a:rect b="b" l="l" r="r" t="t"/>
              <a:pathLst>
                <a:path extrusionOk="0" h="902507" w="966942">
                  <a:moveTo>
                    <a:pt x="105437" y="0"/>
                  </a:moveTo>
                  <a:lnTo>
                    <a:pt x="861505" y="0"/>
                  </a:lnTo>
                  <a:cubicBezTo>
                    <a:pt x="889469" y="0"/>
                    <a:pt x="916287" y="11108"/>
                    <a:pt x="936060" y="30882"/>
                  </a:cubicBezTo>
                  <a:cubicBezTo>
                    <a:pt x="955833" y="50655"/>
                    <a:pt x="966942" y="77473"/>
                    <a:pt x="966942" y="105437"/>
                  </a:cubicBezTo>
                  <a:lnTo>
                    <a:pt x="966942" y="797070"/>
                  </a:lnTo>
                  <a:cubicBezTo>
                    <a:pt x="966942" y="825034"/>
                    <a:pt x="955833" y="851852"/>
                    <a:pt x="936060" y="871625"/>
                  </a:cubicBezTo>
                  <a:cubicBezTo>
                    <a:pt x="916287" y="891398"/>
                    <a:pt x="889469" y="902507"/>
                    <a:pt x="861505" y="902507"/>
                  </a:cubicBezTo>
                  <a:lnTo>
                    <a:pt x="105437" y="902507"/>
                  </a:lnTo>
                  <a:cubicBezTo>
                    <a:pt x="77473" y="902507"/>
                    <a:pt x="50655" y="891398"/>
                    <a:pt x="30882" y="871625"/>
                  </a:cubicBezTo>
                  <a:cubicBezTo>
                    <a:pt x="11108" y="851852"/>
                    <a:pt x="0" y="825034"/>
                    <a:pt x="0" y="797070"/>
                  </a:cubicBezTo>
                  <a:lnTo>
                    <a:pt x="0" y="105437"/>
                  </a:lnTo>
                  <a:cubicBezTo>
                    <a:pt x="0" y="77473"/>
                    <a:pt x="11108" y="50655"/>
                    <a:pt x="30882" y="30882"/>
                  </a:cubicBezTo>
                  <a:cubicBezTo>
                    <a:pt x="50655" y="11108"/>
                    <a:pt x="77473" y="0"/>
                    <a:pt x="105437"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0"/>
            <p:cNvSpPr txBox="1"/>
            <p:nvPr/>
          </p:nvSpPr>
          <p:spPr>
            <a:xfrm>
              <a:off x="0" y="-28575"/>
              <a:ext cx="966942" cy="931082"/>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36" name="Google Shape;136;p10"/>
          <p:cNvPicPr preferRelativeResize="0"/>
          <p:nvPr/>
        </p:nvPicPr>
        <p:blipFill>
          <a:blip r:embed="rId5">
            <a:alphaModFix/>
          </a:blip>
          <a:stretch>
            <a:fillRect/>
          </a:stretch>
        </p:blipFill>
        <p:spPr>
          <a:xfrm>
            <a:off x="6615300" y="270075"/>
            <a:ext cx="2484900" cy="2218500"/>
          </a:xfrm>
          <a:prstGeom prst="roundRect">
            <a:avLst>
              <a:gd fmla="val 13924" name="adj"/>
            </a:avLst>
          </a:prstGeom>
          <a:noFill/>
          <a:ln>
            <a:noFill/>
          </a:ln>
        </p:spPr>
      </p:pic>
      <p:pic>
        <p:nvPicPr>
          <p:cNvPr id="137" name="Google Shape;137;p10"/>
          <p:cNvPicPr preferRelativeResize="0"/>
          <p:nvPr/>
        </p:nvPicPr>
        <p:blipFill>
          <a:blip r:embed="rId6">
            <a:alphaModFix/>
          </a:blip>
          <a:stretch>
            <a:fillRect/>
          </a:stretch>
        </p:blipFill>
        <p:spPr>
          <a:xfrm>
            <a:off x="9630700" y="266700"/>
            <a:ext cx="1922850" cy="1846948"/>
          </a:xfrm>
          <a:prstGeom prst="rect">
            <a:avLst/>
          </a:prstGeom>
          <a:noFill/>
          <a:ln>
            <a:noFill/>
          </a:ln>
        </p:spPr>
      </p:pic>
      <p:grpSp>
        <p:nvGrpSpPr>
          <p:cNvPr id="138" name="Google Shape;138;p10"/>
          <p:cNvGrpSpPr/>
          <p:nvPr/>
        </p:nvGrpSpPr>
        <p:grpSpPr>
          <a:xfrm>
            <a:off x="269877" y="158204"/>
            <a:ext cx="3671357" cy="5171087"/>
            <a:chOff x="0" y="-28575"/>
            <a:chExt cx="966942" cy="1361932"/>
          </a:xfrm>
        </p:grpSpPr>
        <p:sp>
          <p:nvSpPr>
            <p:cNvPr id="139" name="Google Shape;139;p10"/>
            <p:cNvSpPr/>
            <p:nvPr/>
          </p:nvSpPr>
          <p:spPr>
            <a:xfrm>
              <a:off x="0" y="0"/>
              <a:ext cx="966942" cy="1333357"/>
            </a:xfrm>
            <a:custGeom>
              <a:rect b="b" l="l" r="r" t="t"/>
              <a:pathLst>
                <a:path extrusionOk="0" h="1333357" w="966942">
                  <a:moveTo>
                    <a:pt x="105437" y="0"/>
                  </a:moveTo>
                  <a:lnTo>
                    <a:pt x="861505" y="0"/>
                  </a:lnTo>
                  <a:cubicBezTo>
                    <a:pt x="889469" y="0"/>
                    <a:pt x="916287" y="11108"/>
                    <a:pt x="936060" y="30882"/>
                  </a:cubicBezTo>
                  <a:cubicBezTo>
                    <a:pt x="955833" y="50655"/>
                    <a:pt x="966942" y="77473"/>
                    <a:pt x="966942" y="105437"/>
                  </a:cubicBezTo>
                  <a:lnTo>
                    <a:pt x="966942" y="1227921"/>
                  </a:lnTo>
                  <a:cubicBezTo>
                    <a:pt x="966942" y="1255884"/>
                    <a:pt x="955833" y="1282702"/>
                    <a:pt x="936060" y="1302476"/>
                  </a:cubicBezTo>
                  <a:cubicBezTo>
                    <a:pt x="916287" y="1322249"/>
                    <a:pt x="889469" y="1333357"/>
                    <a:pt x="861505" y="1333357"/>
                  </a:cubicBezTo>
                  <a:lnTo>
                    <a:pt x="105437" y="1333357"/>
                  </a:lnTo>
                  <a:cubicBezTo>
                    <a:pt x="77473" y="1333357"/>
                    <a:pt x="50655" y="1322249"/>
                    <a:pt x="30882" y="1302476"/>
                  </a:cubicBezTo>
                  <a:cubicBezTo>
                    <a:pt x="11108" y="1282702"/>
                    <a:pt x="0" y="1255884"/>
                    <a:pt x="0" y="1227921"/>
                  </a:cubicBezTo>
                  <a:lnTo>
                    <a:pt x="0" y="105437"/>
                  </a:lnTo>
                  <a:cubicBezTo>
                    <a:pt x="0" y="77473"/>
                    <a:pt x="11108" y="50655"/>
                    <a:pt x="30882" y="30882"/>
                  </a:cubicBezTo>
                  <a:cubicBezTo>
                    <a:pt x="50655" y="11108"/>
                    <a:pt x="77473" y="0"/>
                    <a:pt x="105437"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0"/>
            <p:cNvSpPr txBox="1"/>
            <p:nvPr/>
          </p:nvSpPr>
          <p:spPr>
            <a:xfrm>
              <a:off x="0" y="-28575"/>
              <a:ext cx="966942" cy="1361932"/>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1" name="Google Shape;141;p10"/>
          <p:cNvSpPr txBox="1"/>
          <p:nvPr/>
        </p:nvSpPr>
        <p:spPr>
          <a:xfrm>
            <a:off x="14564497" y="7246899"/>
            <a:ext cx="3235896" cy="82296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7200" u="none" cap="none" strike="noStrike">
                <a:solidFill>
                  <a:srgbClr val="E5BD79"/>
                </a:solidFill>
                <a:latin typeface="Inter SemiBold"/>
                <a:ea typeface="Inter SemiBold"/>
                <a:cs typeface="Inter SemiBold"/>
                <a:sym typeface="Inter SemiBold"/>
              </a:rPr>
              <a:t>MBA</a:t>
            </a:r>
            <a:endParaRPr/>
          </a:p>
        </p:txBody>
      </p:sp>
      <p:grpSp>
        <p:nvGrpSpPr>
          <p:cNvPr id="142" name="Google Shape;142;p10"/>
          <p:cNvGrpSpPr/>
          <p:nvPr/>
        </p:nvGrpSpPr>
        <p:grpSpPr>
          <a:xfrm>
            <a:off x="12074935" y="158204"/>
            <a:ext cx="5943188" cy="2337067"/>
            <a:chOff x="0" y="-28575"/>
            <a:chExt cx="1565284" cy="615524"/>
          </a:xfrm>
        </p:grpSpPr>
        <p:sp>
          <p:nvSpPr>
            <p:cNvPr id="143" name="Google Shape;143;p10"/>
            <p:cNvSpPr/>
            <p:nvPr/>
          </p:nvSpPr>
          <p:spPr>
            <a:xfrm>
              <a:off x="0" y="0"/>
              <a:ext cx="1565284" cy="586949"/>
            </a:xfrm>
            <a:custGeom>
              <a:rect b="b" l="l" r="r" t="t"/>
              <a:pathLst>
                <a:path extrusionOk="0" h="586949" w="1565284">
                  <a:moveTo>
                    <a:pt x="65133" y="0"/>
                  </a:moveTo>
                  <a:lnTo>
                    <a:pt x="1500151" y="0"/>
                  </a:lnTo>
                  <a:cubicBezTo>
                    <a:pt x="1536123" y="0"/>
                    <a:pt x="1565284" y="29161"/>
                    <a:pt x="1565284" y="65133"/>
                  </a:cubicBezTo>
                  <a:lnTo>
                    <a:pt x="1565284" y="521816"/>
                  </a:lnTo>
                  <a:cubicBezTo>
                    <a:pt x="1565284" y="557788"/>
                    <a:pt x="1536123" y="586949"/>
                    <a:pt x="1500151" y="586949"/>
                  </a:cubicBezTo>
                  <a:lnTo>
                    <a:pt x="65133" y="586949"/>
                  </a:lnTo>
                  <a:cubicBezTo>
                    <a:pt x="47858" y="586949"/>
                    <a:pt x="31292" y="580086"/>
                    <a:pt x="19077" y="567872"/>
                  </a:cubicBezTo>
                  <a:cubicBezTo>
                    <a:pt x="6862" y="555657"/>
                    <a:pt x="0" y="539090"/>
                    <a:pt x="0" y="521816"/>
                  </a:cubicBezTo>
                  <a:lnTo>
                    <a:pt x="0" y="65133"/>
                  </a:lnTo>
                  <a:cubicBezTo>
                    <a:pt x="0" y="47858"/>
                    <a:pt x="6862" y="31292"/>
                    <a:pt x="19077" y="19077"/>
                  </a:cubicBezTo>
                  <a:cubicBezTo>
                    <a:pt x="31292" y="6862"/>
                    <a:pt x="47858" y="0"/>
                    <a:pt x="65133"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0"/>
            <p:cNvSpPr txBox="1"/>
            <p:nvPr/>
          </p:nvSpPr>
          <p:spPr>
            <a:xfrm>
              <a:off x="0" y="-28575"/>
              <a:ext cx="1565284" cy="615524"/>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45" name="Google Shape;145;p10"/>
          <p:cNvPicPr preferRelativeResize="0"/>
          <p:nvPr/>
        </p:nvPicPr>
        <p:blipFill>
          <a:blip r:embed="rId7">
            <a:alphaModFix/>
          </a:blip>
          <a:stretch>
            <a:fillRect/>
          </a:stretch>
        </p:blipFill>
        <p:spPr>
          <a:xfrm>
            <a:off x="14346800" y="7351951"/>
            <a:ext cx="3671351" cy="2671224"/>
          </a:xfrm>
          <a:prstGeom prst="rect">
            <a:avLst/>
          </a:prstGeom>
          <a:noFill/>
          <a:ln>
            <a:noFill/>
          </a:ln>
        </p:spPr>
      </p:pic>
      <p:pic>
        <p:nvPicPr>
          <p:cNvPr id="146" name="Google Shape;146;p10"/>
          <p:cNvPicPr preferRelativeResize="0"/>
          <p:nvPr/>
        </p:nvPicPr>
        <p:blipFill>
          <a:blip r:embed="rId8">
            <a:alphaModFix/>
          </a:blip>
          <a:stretch>
            <a:fillRect/>
          </a:stretch>
        </p:blipFill>
        <p:spPr>
          <a:xfrm>
            <a:off x="255500" y="1929360"/>
            <a:ext cx="3671400" cy="3395700"/>
          </a:xfrm>
          <a:prstGeom prst="roundRect">
            <a:avLst>
              <a:gd fmla="val 12135" name="adj"/>
            </a:avLst>
          </a:prstGeom>
          <a:noFill/>
          <a:ln>
            <a:noFill/>
          </a:ln>
        </p:spPr>
      </p:pic>
      <p:grpSp>
        <p:nvGrpSpPr>
          <p:cNvPr id="147" name="Google Shape;147;p10"/>
          <p:cNvGrpSpPr/>
          <p:nvPr/>
        </p:nvGrpSpPr>
        <p:grpSpPr>
          <a:xfrm>
            <a:off x="2709337" y="7686410"/>
            <a:ext cx="6390712" cy="2330713"/>
            <a:chOff x="0" y="-28575"/>
            <a:chExt cx="1683150" cy="613850"/>
          </a:xfrm>
        </p:grpSpPr>
        <p:sp>
          <p:nvSpPr>
            <p:cNvPr id="148" name="Google Shape;148;p10"/>
            <p:cNvSpPr/>
            <p:nvPr/>
          </p:nvSpPr>
          <p:spPr>
            <a:xfrm>
              <a:off x="0" y="0"/>
              <a:ext cx="1683150" cy="585275"/>
            </a:xfrm>
            <a:custGeom>
              <a:rect b="b" l="l" r="r" t="t"/>
              <a:pathLst>
                <a:path extrusionOk="0" h="585275" w="1683150">
                  <a:moveTo>
                    <a:pt x="60572" y="0"/>
                  </a:moveTo>
                  <a:lnTo>
                    <a:pt x="1622579" y="0"/>
                  </a:lnTo>
                  <a:cubicBezTo>
                    <a:pt x="1638643" y="0"/>
                    <a:pt x="1654050" y="6382"/>
                    <a:pt x="1665409" y="17741"/>
                  </a:cubicBezTo>
                  <a:cubicBezTo>
                    <a:pt x="1676769" y="29100"/>
                    <a:pt x="1683150" y="44507"/>
                    <a:pt x="1683150" y="60572"/>
                  </a:cubicBezTo>
                  <a:lnTo>
                    <a:pt x="1683150" y="524704"/>
                  </a:lnTo>
                  <a:cubicBezTo>
                    <a:pt x="1683150" y="558156"/>
                    <a:pt x="1656031" y="585275"/>
                    <a:pt x="1622579" y="585275"/>
                  </a:cubicBezTo>
                  <a:lnTo>
                    <a:pt x="60572" y="585275"/>
                  </a:lnTo>
                  <a:cubicBezTo>
                    <a:pt x="27119" y="585275"/>
                    <a:pt x="0" y="558156"/>
                    <a:pt x="0" y="524704"/>
                  </a:cubicBezTo>
                  <a:lnTo>
                    <a:pt x="0" y="60572"/>
                  </a:lnTo>
                  <a:cubicBezTo>
                    <a:pt x="0" y="27119"/>
                    <a:pt x="27119" y="0"/>
                    <a:pt x="60572"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0"/>
            <p:cNvSpPr txBox="1"/>
            <p:nvPr/>
          </p:nvSpPr>
          <p:spPr>
            <a:xfrm>
              <a:off x="0" y="-28575"/>
              <a:ext cx="1683150" cy="613850"/>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0" name="Google Shape;150;p10"/>
          <p:cNvGrpSpPr/>
          <p:nvPr/>
        </p:nvGrpSpPr>
        <p:grpSpPr>
          <a:xfrm>
            <a:off x="269877" y="5487495"/>
            <a:ext cx="2169584" cy="4529628"/>
            <a:chOff x="0" y="-28575"/>
            <a:chExt cx="571413" cy="1192988"/>
          </a:xfrm>
        </p:grpSpPr>
        <p:sp>
          <p:nvSpPr>
            <p:cNvPr id="151" name="Google Shape;151;p10"/>
            <p:cNvSpPr/>
            <p:nvPr/>
          </p:nvSpPr>
          <p:spPr>
            <a:xfrm>
              <a:off x="0" y="0"/>
              <a:ext cx="571413" cy="1164413"/>
            </a:xfrm>
            <a:custGeom>
              <a:rect b="b" l="l" r="r" t="t"/>
              <a:pathLst>
                <a:path extrusionOk="0" h="1164413" w="571413">
                  <a:moveTo>
                    <a:pt x="178419" y="0"/>
                  </a:moveTo>
                  <a:lnTo>
                    <a:pt x="392994" y="0"/>
                  </a:lnTo>
                  <a:cubicBezTo>
                    <a:pt x="440313" y="0"/>
                    <a:pt x="485695" y="18798"/>
                    <a:pt x="519155" y="52258"/>
                  </a:cubicBezTo>
                  <a:cubicBezTo>
                    <a:pt x="552615" y="85718"/>
                    <a:pt x="571413" y="131100"/>
                    <a:pt x="571413" y="178419"/>
                  </a:cubicBezTo>
                  <a:lnTo>
                    <a:pt x="571413" y="985994"/>
                  </a:lnTo>
                  <a:cubicBezTo>
                    <a:pt x="571413" y="1033314"/>
                    <a:pt x="552615" y="1078695"/>
                    <a:pt x="519155" y="1112156"/>
                  </a:cubicBezTo>
                  <a:cubicBezTo>
                    <a:pt x="485695" y="1145616"/>
                    <a:pt x="440313" y="1164413"/>
                    <a:pt x="392994" y="1164413"/>
                  </a:cubicBezTo>
                  <a:lnTo>
                    <a:pt x="178419" y="1164413"/>
                  </a:lnTo>
                  <a:cubicBezTo>
                    <a:pt x="131100" y="1164413"/>
                    <a:pt x="85718" y="1145616"/>
                    <a:pt x="52258" y="1112156"/>
                  </a:cubicBezTo>
                  <a:cubicBezTo>
                    <a:pt x="18798" y="1078695"/>
                    <a:pt x="0" y="1033314"/>
                    <a:pt x="0" y="985994"/>
                  </a:cubicBezTo>
                  <a:lnTo>
                    <a:pt x="0" y="178419"/>
                  </a:lnTo>
                  <a:cubicBezTo>
                    <a:pt x="0" y="131100"/>
                    <a:pt x="18798" y="85718"/>
                    <a:pt x="52258" y="52258"/>
                  </a:cubicBezTo>
                  <a:cubicBezTo>
                    <a:pt x="85718" y="18798"/>
                    <a:pt x="131100" y="0"/>
                    <a:pt x="178419"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0"/>
            <p:cNvSpPr txBox="1"/>
            <p:nvPr/>
          </p:nvSpPr>
          <p:spPr>
            <a:xfrm>
              <a:off x="0" y="-28575"/>
              <a:ext cx="571413" cy="1192988"/>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 name="Google Shape;153;p10"/>
          <p:cNvGrpSpPr/>
          <p:nvPr/>
        </p:nvGrpSpPr>
        <p:grpSpPr>
          <a:xfrm>
            <a:off x="9366749" y="7692236"/>
            <a:ext cx="4710140" cy="2330713"/>
            <a:chOff x="0" y="-28575"/>
            <a:chExt cx="1240531" cy="613850"/>
          </a:xfrm>
        </p:grpSpPr>
        <p:sp>
          <p:nvSpPr>
            <p:cNvPr id="154" name="Google Shape;154;p10"/>
            <p:cNvSpPr/>
            <p:nvPr/>
          </p:nvSpPr>
          <p:spPr>
            <a:xfrm>
              <a:off x="0" y="0"/>
              <a:ext cx="1240531" cy="585275"/>
            </a:xfrm>
            <a:custGeom>
              <a:rect b="b" l="l" r="r" t="t"/>
              <a:pathLst>
                <a:path extrusionOk="0" h="585275" w="1240531">
                  <a:moveTo>
                    <a:pt x="82184" y="0"/>
                  </a:moveTo>
                  <a:lnTo>
                    <a:pt x="1158347" y="0"/>
                  </a:lnTo>
                  <a:cubicBezTo>
                    <a:pt x="1180144" y="0"/>
                    <a:pt x="1201047" y="8659"/>
                    <a:pt x="1216460" y="24071"/>
                  </a:cubicBezTo>
                  <a:cubicBezTo>
                    <a:pt x="1231872" y="39483"/>
                    <a:pt x="1240531" y="60387"/>
                    <a:pt x="1240531" y="82184"/>
                  </a:cubicBezTo>
                  <a:lnTo>
                    <a:pt x="1240531" y="503092"/>
                  </a:lnTo>
                  <a:cubicBezTo>
                    <a:pt x="1240531" y="524888"/>
                    <a:pt x="1231872" y="545792"/>
                    <a:pt x="1216460" y="561204"/>
                  </a:cubicBezTo>
                  <a:cubicBezTo>
                    <a:pt x="1201047" y="576617"/>
                    <a:pt x="1180144" y="585275"/>
                    <a:pt x="1158347" y="585275"/>
                  </a:cubicBezTo>
                  <a:lnTo>
                    <a:pt x="82184" y="585275"/>
                  </a:lnTo>
                  <a:cubicBezTo>
                    <a:pt x="60387" y="585275"/>
                    <a:pt x="39483" y="576617"/>
                    <a:pt x="24071" y="561204"/>
                  </a:cubicBezTo>
                  <a:cubicBezTo>
                    <a:pt x="8659" y="545792"/>
                    <a:pt x="0" y="524888"/>
                    <a:pt x="0" y="503092"/>
                  </a:cubicBezTo>
                  <a:lnTo>
                    <a:pt x="0" y="82184"/>
                  </a:lnTo>
                  <a:cubicBezTo>
                    <a:pt x="0" y="60387"/>
                    <a:pt x="8659" y="39483"/>
                    <a:pt x="24071" y="24071"/>
                  </a:cubicBezTo>
                  <a:cubicBezTo>
                    <a:pt x="39483" y="8659"/>
                    <a:pt x="60387" y="0"/>
                    <a:pt x="82184"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0"/>
            <p:cNvSpPr txBox="1"/>
            <p:nvPr/>
          </p:nvSpPr>
          <p:spPr>
            <a:xfrm>
              <a:off x="0" y="-28575"/>
              <a:ext cx="1240531" cy="613850"/>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56" name="Google Shape;156;p10"/>
          <p:cNvPicPr preferRelativeResize="0"/>
          <p:nvPr/>
        </p:nvPicPr>
        <p:blipFill>
          <a:blip r:embed="rId9">
            <a:alphaModFix/>
          </a:blip>
          <a:stretch>
            <a:fillRect/>
          </a:stretch>
        </p:blipFill>
        <p:spPr>
          <a:xfrm>
            <a:off x="12900721" y="848000"/>
            <a:ext cx="4328900" cy="1091746"/>
          </a:xfrm>
          <a:prstGeom prst="rect">
            <a:avLst/>
          </a:prstGeom>
          <a:noFill/>
          <a:ln>
            <a:noFill/>
          </a:ln>
        </p:spPr>
      </p:pic>
      <p:pic>
        <p:nvPicPr>
          <p:cNvPr id="157" name="Google Shape;157;p10"/>
          <p:cNvPicPr preferRelativeResize="0"/>
          <p:nvPr/>
        </p:nvPicPr>
        <p:blipFill>
          <a:blip r:embed="rId10">
            <a:alphaModFix/>
          </a:blip>
          <a:stretch>
            <a:fillRect/>
          </a:stretch>
        </p:blipFill>
        <p:spPr>
          <a:xfrm>
            <a:off x="9369925" y="7797300"/>
            <a:ext cx="4707000" cy="1370100"/>
          </a:xfrm>
          <a:prstGeom prst="roundRect">
            <a:avLst>
              <a:gd fmla="val 22086" name="adj"/>
            </a:avLst>
          </a:prstGeom>
          <a:noFill/>
          <a:ln>
            <a:noFill/>
          </a:ln>
        </p:spPr>
      </p:pic>
      <p:pic>
        <p:nvPicPr>
          <p:cNvPr id="158" name="Google Shape;158;p10"/>
          <p:cNvPicPr preferRelativeResize="0"/>
          <p:nvPr/>
        </p:nvPicPr>
        <p:blipFill>
          <a:blip r:embed="rId11">
            <a:alphaModFix/>
          </a:blip>
          <a:stretch>
            <a:fillRect/>
          </a:stretch>
        </p:blipFill>
        <p:spPr>
          <a:xfrm>
            <a:off x="2709325" y="7804675"/>
            <a:ext cx="2535300" cy="2218500"/>
          </a:xfrm>
          <a:prstGeom prst="roundRect">
            <a:avLst>
              <a:gd fmla="val 10035" name="adj"/>
            </a:avLst>
          </a:prstGeom>
          <a:noFill/>
          <a:ln>
            <a:noFill/>
          </a:ln>
        </p:spPr>
      </p:pic>
      <p:pic>
        <p:nvPicPr>
          <p:cNvPr id="159" name="Google Shape;159;p10"/>
          <p:cNvPicPr preferRelativeResize="0"/>
          <p:nvPr/>
        </p:nvPicPr>
        <p:blipFill>
          <a:blip r:embed="rId12">
            <a:alphaModFix/>
          </a:blip>
          <a:stretch>
            <a:fillRect/>
          </a:stretch>
        </p:blipFill>
        <p:spPr>
          <a:xfrm>
            <a:off x="255500" y="5696463"/>
            <a:ext cx="2169600" cy="4326600"/>
          </a:xfrm>
          <a:prstGeom prst="roundRect">
            <a:avLst>
              <a:gd fmla="val 23894" name="adj"/>
            </a:avLst>
          </a:prstGeom>
          <a:noFill/>
          <a:ln>
            <a:noFill/>
          </a:ln>
        </p:spPr>
      </p:pic>
      <p:grpSp>
        <p:nvGrpSpPr>
          <p:cNvPr id="160" name="Google Shape;160;p10"/>
          <p:cNvGrpSpPr/>
          <p:nvPr/>
        </p:nvGrpSpPr>
        <p:grpSpPr>
          <a:xfrm>
            <a:off x="2709337" y="5487495"/>
            <a:ext cx="1273173" cy="2037534"/>
            <a:chOff x="0" y="-28575"/>
            <a:chExt cx="335321" cy="536634"/>
          </a:xfrm>
        </p:grpSpPr>
        <p:sp>
          <p:nvSpPr>
            <p:cNvPr id="161" name="Google Shape;161;p10"/>
            <p:cNvSpPr/>
            <p:nvPr/>
          </p:nvSpPr>
          <p:spPr>
            <a:xfrm>
              <a:off x="0" y="0"/>
              <a:ext cx="335321" cy="508059"/>
            </a:xfrm>
            <a:custGeom>
              <a:rect b="b" l="l" r="r" t="t"/>
              <a:pathLst>
                <a:path extrusionOk="0" h="508059" w="335321">
                  <a:moveTo>
                    <a:pt x="167661" y="0"/>
                  </a:moveTo>
                  <a:lnTo>
                    <a:pt x="167661" y="0"/>
                  </a:lnTo>
                  <a:cubicBezTo>
                    <a:pt x="260257" y="0"/>
                    <a:pt x="335321" y="75064"/>
                    <a:pt x="335321" y="167661"/>
                  </a:cubicBezTo>
                  <a:lnTo>
                    <a:pt x="335321" y="340399"/>
                  </a:lnTo>
                  <a:cubicBezTo>
                    <a:pt x="335321" y="384865"/>
                    <a:pt x="317657" y="427510"/>
                    <a:pt x="286215" y="458953"/>
                  </a:cubicBezTo>
                  <a:cubicBezTo>
                    <a:pt x="254772" y="490395"/>
                    <a:pt x="212127" y="508059"/>
                    <a:pt x="167661" y="508059"/>
                  </a:cubicBezTo>
                  <a:lnTo>
                    <a:pt x="167661" y="508059"/>
                  </a:lnTo>
                  <a:cubicBezTo>
                    <a:pt x="123194" y="508059"/>
                    <a:pt x="80549" y="490395"/>
                    <a:pt x="49107" y="458953"/>
                  </a:cubicBezTo>
                  <a:cubicBezTo>
                    <a:pt x="17664" y="427510"/>
                    <a:pt x="0" y="384865"/>
                    <a:pt x="0" y="340399"/>
                  </a:cubicBezTo>
                  <a:lnTo>
                    <a:pt x="0" y="167661"/>
                  </a:lnTo>
                  <a:cubicBezTo>
                    <a:pt x="0" y="123194"/>
                    <a:pt x="17664" y="80549"/>
                    <a:pt x="49107" y="49107"/>
                  </a:cubicBezTo>
                  <a:cubicBezTo>
                    <a:pt x="80549" y="17664"/>
                    <a:pt x="123194" y="0"/>
                    <a:pt x="167661"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0"/>
            <p:cNvSpPr txBox="1"/>
            <p:nvPr/>
          </p:nvSpPr>
          <p:spPr>
            <a:xfrm>
              <a:off x="0" y="-28575"/>
              <a:ext cx="335321" cy="536634"/>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63" name="Google Shape;163;p10"/>
          <p:cNvPicPr preferRelativeResize="0"/>
          <p:nvPr/>
        </p:nvPicPr>
        <p:blipFill>
          <a:blip r:embed="rId13">
            <a:alphaModFix/>
          </a:blip>
          <a:stretch>
            <a:fillRect/>
          </a:stretch>
        </p:blipFill>
        <p:spPr>
          <a:xfrm>
            <a:off x="2877825" y="5872533"/>
            <a:ext cx="894925" cy="721283"/>
          </a:xfrm>
          <a:prstGeom prst="rect">
            <a:avLst/>
          </a:prstGeom>
          <a:noFill/>
          <a:ln>
            <a:noFill/>
          </a:ln>
        </p:spPr>
      </p:pic>
      <p:sp>
        <p:nvSpPr>
          <p:cNvPr id="164" name="Google Shape;164;p10"/>
          <p:cNvSpPr txBox="1"/>
          <p:nvPr/>
        </p:nvSpPr>
        <p:spPr>
          <a:xfrm>
            <a:off x="7940208" y="4621530"/>
            <a:ext cx="5473800" cy="1995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800" u="none" cap="none" strike="noStrike">
                <a:solidFill>
                  <a:srgbClr val="FFFFFF"/>
                </a:solidFill>
                <a:latin typeface="Inter Light"/>
                <a:ea typeface="Inter Light"/>
                <a:cs typeface="Inter Light"/>
                <a:sym typeface="Inter Light"/>
              </a:rPr>
              <a:t>I'm Rain, and I'll be sharing with you my beautiful ideas. Follow me at @reallygreatsite to learn more. </a:t>
            </a:r>
            <a:endParaRPr/>
          </a:p>
          <a:p>
            <a:pPr indent="0" lvl="0" marL="0" marR="0" rtl="0" algn="l">
              <a:lnSpc>
                <a:spcPct val="90000"/>
              </a:lnSpc>
              <a:spcBef>
                <a:spcPts val="0"/>
              </a:spcBef>
              <a:spcAft>
                <a:spcPts val="0"/>
              </a:spcAft>
              <a:buNone/>
            </a:pPr>
            <a:r>
              <a:t/>
            </a:r>
            <a:endParaRPr b="0" i="0" sz="1800" u="none" cap="none" strike="noStrike">
              <a:solidFill>
                <a:srgbClr val="FFFFFF"/>
              </a:solidFill>
              <a:latin typeface="Inter Light"/>
              <a:ea typeface="Inter Light"/>
              <a:cs typeface="Inter Light"/>
              <a:sym typeface="Inter Light"/>
            </a:endParaRPr>
          </a:p>
          <a:p>
            <a:pPr indent="0" lvl="0" marL="0" marR="0" rtl="0" algn="l">
              <a:lnSpc>
                <a:spcPct val="90000"/>
              </a:lnSpc>
              <a:spcBef>
                <a:spcPts val="0"/>
              </a:spcBef>
              <a:spcAft>
                <a:spcPts val="0"/>
              </a:spcAft>
              <a:buNone/>
            </a:pPr>
            <a:r>
              <a:rPr b="0" i="0" lang="en-US" sz="1800" u="none" cap="none" strike="noStrike">
                <a:solidFill>
                  <a:srgbClr val="FFFFFF"/>
                </a:solidFill>
                <a:latin typeface="Inter Light"/>
                <a:ea typeface="Inter Light"/>
                <a:cs typeface="Inter Light"/>
                <a:sym typeface="Inter Light"/>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165" name="Google Shape;165;p10"/>
          <p:cNvSpPr txBox="1"/>
          <p:nvPr/>
        </p:nvSpPr>
        <p:spPr>
          <a:xfrm>
            <a:off x="7940208" y="3798570"/>
            <a:ext cx="5473751" cy="82296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7200" u="none" cap="none" strike="noStrike">
                <a:solidFill>
                  <a:srgbClr val="FFFFFF"/>
                </a:solidFill>
                <a:latin typeface="Inter SemiBold"/>
                <a:ea typeface="Inter SemiBold"/>
                <a:cs typeface="Inter SemiBold"/>
                <a:sym typeface="Inter SemiBold"/>
              </a:rPr>
              <a:t>Welcome</a:t>
            </a:r>
            <a:endParaRPr/>
          </a:p>
        </p:txBody>
      </p:sp>
      <p:sp>
        <p:nvSpPr>
          <p:cNvPr id="166" name="Google Shape;166;p10"/>
          <p:cNvSpPr txBox="1"/>
          <p:nvPr/>
        </p:nvSpPr>
        <p:spPr>
          <a:xfrm>
            <a:off x="14621209" y="3877045"/>
            <a:ext cx="1782640" cy="1185546"/>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0400" u="none" cap="none" strike="noStrike">
                <a:solidFill>
                  <a:srgbClr val="AAAAAA"/>
                </a:solidFill>
                <a:latin typeface="Inter SemiBold"/>
                <a:ea typeface="Inter SemiBold"/>
                <a:cs typeface="Inter SemiBold"/>
                <a:sym typeface="Inter SemiBold"/>
              </a:rPr>
              <a:t>15</a:t>
            </a:r>
            <a:endParaRPr/>
          </a:p>
        </p:txBody>
      </p:sp>
      <p:sp>
        <p:nvSpPr>
          <p:cNvPr id="167" name="Google Shape;167;p10"/>
          <p:cNvSpPr txBox="1"/>
          <p:nvPr/>
        </p:nvSpPr>
        <p:spPr>
          <a:xfrm>
            <a:off x="14774996" y="5062591"/>
            <a:ext cx="1628854" cy="533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FFFFFF"/>
                </a:solidFill>
                <a:latin typeface="Inter SemiBold"/>
                <a:ea typeface="Inter SemiBold"/>
                <a:cs typeface="Inter SemiBold"/>
                <a:sym typeface="Inter SemiBold"/>
              </a:rPr>
              <a:t>years of experience</a:t>
            </a:r>
            <a:endParaRPr/>
          </a:p>
        </p:txBody>
      </p:sp>
      <p:sp>
        <p:nvSpPr>
          <p:cNvPr id="168" name="Google Shape;168;p10"/>
          <p:cNvSpPr txBox="1"/>
          <p:nvPr/>
        </p:nvSpPr>
        <p:spPr>
          <a:xfrm>
            <a:off x="9600299" y="2042357"/>
            <a:ext cx="1974386" cy="20574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800" u="none" cap="none" strike="noStrike">
                <a:solidFill>
                  <a:srgbClr val="FFFFFF"/>
                </a:solidFill>
                <a:latin typeface="Inter SemiBold"/>
                <a:ea typeface="Inter SemiBold"/>
                <a:cs typeface="Inter SemiBold"/>
                <a:sym typeface="Inter SemiBold"/>
              </a:rPr>
              <a:t>Anywhere City</a:t>
            </a:r>
            <a:endParaRPr/>
          </a:p>
        </p:txBody>
      </p:sp>
      <p:sp>
        <p:nvSpPr>
          <p:cNvPr id="169" name="Google Shape;169;p10"/>
          <p:cNvSpPr txBox="1"/>
          <p:nvPr/>
        </p:nvSpPr>
        <p:spPr>
          <a:xfrm>
            <a:off x="4570709" y="884703"/>
            <a:ext cx="2279100" cy="110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595959"/>
                </a:solidFill>
                <a:latin typeface="Inter SemiBold"/>
                <a:ea typeface="Inter SemiBold"/>
                <a:cs typeface="Inter SemiBold"/>
                <a:sym typeface="Inter SemiBold"/>
              </a:rPr>
              <a:t>Forward Thinking</a:t>
            </a:r>
            <a:endParaRPr/>
          </a:p>
        </p:txBody>
      </p:sp>
      <p:sp>
        <p:nvSpPr>
          <p:cNvPr id="170" name="Google Shape;170;p10"/>
          <p:cNvSpPr txBox="1"/>
          <p:nvPr/>
        </p:nvSpPr>
        <p:spPr>
          <a:xfrm>
            <a:off x="405724" y="738750"/>
            <a:ext cx="3399600" cy="1108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595959"/>
                </a:solidFill>
                <a:latin typeface="Inter SemiBold"/>
                <a:ea typeface="Inter SemiBold"/>
                <a:cs typeface="Inter SemiBold"/>
                <a:sym typeface="Inter SemiBold"/>
              </a:rPr>
              <a:t>Proven Track-Record</a:t>
            </a:r>
            <a:endParaRPr/>
          </a:p>
        </p:txBody>
      </p:sp>
      <p:sp>
        <p:nvSpPr>
          <p:cNvPr id="171" name="Google Shape;171;p10"/>
          <p:cNvSpPr txBox="1"/>
          <p:nvPr/>
        </p:nvSpPr>
        <p:spPr>
          <a:xfrm>
            <a:off x="2814112" y="6869896"/>
            <a:ext cx="1063623" cy="35941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400" u="none" cap="none" strike="noStrike">
                <a:solidFill>
                  <a:srgbClr val="B1FF4E"/>
                </a:solidFill>
                <a:latin typeface="Inter SemiBold"/>
                <a:ea typeface="Inter SemiBold"/>
                <a:cs typeface="Inter SemiBold"/>
                <a:sym typeface="Inter SemiBold"/>
              </a:rPr>
              <a:t>Cycling enthusiast</a:t>
            </a:r>
            <a:endParaRPr/>
          </a:p>
        </p:txBody>
      </p:sp>
      <p:sp>
        <p:nvSpPr>
          <p:cNvPr id="172" name="Google Shape;172;p10"/>
          <p:cNvSpPr txBox="1"/>
          <p:nvPr/>
        </p:nvSpPr>
        <p:spPr>
          <a:xfrm>
            <a:off x="5246699" y="8455475"/>
            <a:ext cx="3712500" cy="110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595959"/>
                </a:solidFill>
                <a:latin typeface="Inter SemiBold"/>
                <a:ea typeface="Inter SemiBold"/>
                <a:cs typeface="Inter SemiBold"/>
                <a:sym typeface="Inter SemiBold"/>
              </a:rPr>
              <a:t>Health and Food </a:t>
            </a:r>
            <a:r>
              <a:rPr b="1" lang="en-US" sz="3600">
                <a:solidFill>
                  <a:srgbClr val="595959"/>
                </a:solidFill>
                <a:latin typeface="Inter SemiBold"/>
                <a:ea typeface="Inter SemiBold"/>
                <a:cs typeface="Inter SemiBold"/>
                <a:sym typeface="Inter SemiBold"/>
              </a:rPr>
              <a:t>Conscious</a:t>
            </a:r>
            <a:endParaRPr/>
          </a:p>
        </p:txBody>
      </p:sp>
      <p:sp>
        <p:nvSpPr>
          <p:cNvPr id="173" name="Google Shape;173;p10"/>
          <p:cNvSpPr txBox="1"/>
          <p:nvPr/>
        </p:nvSpPr>
        <p:spPr>
          <a:xfrm>
            <a:off x="9630708" y="9224679"/>
            <a:ext cx="4182222" cy="49625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595959"/>
                </a:solidFill>
                <a:latin typeface="Inter SemiBold"/>
                <a:ea typeface="Inter SemiBold"/>
                <a:cs typeface="Inter SemiBold"/>
                <a:sym typeface="Inter SemiBold"/>
              </a:rPr>
              <a:t>Socially Aware</a:t>
            </a:r>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1A1A"/>
        </a:solidFill>
      </p:bgPr>
    </p:bg>
    <p:spTree>
      <p:nvGrpSpPr>
        <p:cNvPr id="177" name="Shape 177"/>
        <p:cNvGrpSpPr/>
        <p:nvPr/>
      </p:nvGrpSpPr>
      <p:grpSpPr>
        <a:xfrm>
          <a:off x="0" y="0"/>
          <a:ext cx="0" cy="0"/>
          <a:chOff x="0" y="0"/>
          <a:chExt cx="0" cy="0"/>
        </a:xfrm>
      </p:grpSpPr>
      <p:grpSp>
        <p:nvGrpSpPr>
          <p:cNvPr id="178" name="Google Shape;178;p11"/>
          <p:cNvGrpSpPr/>
          <p:nvPr/>
        </p:nvGrpSpPr>
        <p:grpSpPr>
          <a:xfrm>
            <a:off x="4211111" y="2653475"/>
            <a:ext cx="9865779" cy="4871555"/>
            <a:chOff x="0" y="-28575"/>
            <a:chExt cx="2598394" cy="1283043"/>
          </a:xfrm>
        </p:grpSpPr>
        <p:sp>
          <p:nvSpPr>
            <p:cNvPr id="179" name="Google Shape;179;p11"/>
            <p:cNvSpPr/>
            <p:nvPr/>
          </p:nvSpPr>
          <p:spPr>
            <a:xfrm>
              <a:off x="0" y="0"/>
              <a:ext cx="2598394" cy="1254468"/>
            </a:xfrm>
            <a:custGeom>
              <a:rect b="b" l="l" r="r" t="t"/>
              <a:pathLst>
                <a:path extrusionOk="0" h="1254468" w="2598394">
                  <a:moveTo>
                    <a:pt x="39236" y="0"/>
                  </a:moveTo>
                  <a:lnTo>
                    <a:pt x="2559158" y="0"/>
                  </a:lnTo>
                  <a:cubicBezTo>
                    <a:pt x="2580828" y="0"/>
                    <a:pt x="2598394" y="17567"/>
                    <a:pt x="2598394" y="39236"/>
                  </a:cubicBezTo>
                  <a:lnTo>
                    <a:pt x="2598394" y="1215232"/>
                  </a:lnTo>
                  <a:cubicBezTo>
                    <a:pt x="2598394" y="1225638"/>
                    <a:pt x="2594260" y="1235618"/>
                    <a:pt x="2586902" y="1242976"/>
                  </a:cubicBezTo>
                  <a:cubicBezTo>
                    <a:pt x="2579544" y="1250334"/>
                    <a:pt x="2569564" y="1254468"/>
                    <a:pt x="2559158" y="1254468"/>
                  </a:cubicBezTo>
                  <a:lnTo>
                    <a:pt x="39236" y="1254468"/>
                  </a:lnTo>
                  <a:cubicBezTo>
                    <a:pt x="17567" y="1254468"/>
                    <a:pt x="0" y="1236901"/>
                    <a:pt x="0" y="1215232"/>
                  </a:cubicBezTo>
                  <a:lnTo>
                    <a:pt x="0" y="39236"/>
                  </a:lnTo>
                  <a:cubicBezTo>
                    <a:pt x="0" y="28830"/>
                    <a:pt x="4134" y="18850"/>
                    <a:pt x="11492" y="11492"/>
                  </a:cubicBezTo>
                  <a:cubicBezTo>
                    <a:pt x="18850" y="4134"/>
                    <a:pt x="28830" y="0"/>
                    <a:pt x="39236"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1"/>
            <p:cNvSpPr txBox="1"/>
            <p:nvPr/>
          </p:nvSpPr>
          <p:spPr>
            <a:xfrm>
              <a:off x="0" y="-28575"/>
              <a:ext cx="2598394" cy="1283043"/>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1" name="Google Shape;181;p11"/>
          <p:cNvSpPr/>
          <p:nvPr/>
        </p:nvSpPr>
        <p:spPr>
          <a:xfrm>
            <a:off x="6629548" y="2761971"/>
            <a:ext cx="7447341" cy="4763059"/>
          </a:xfrm>
          <a:custGeom>
            <a:rect b="b" l="l" r="r" t="t"/>
            <a:pathLst>
              <a:path extrusionOk="0" h="4763059" w="7447341">
                <a:moveTo>
                  <a:pt x="0" y="0"/>
                </a:moveTo>
                <a:lnTo>
                  <a:pt x="7447341" y="0"/>
                </a:lnTo>
                <a:lnTo>
                  <a:pt x="7447341" y="4763058"/>
                </a:lnTo>
                <a:lnTo>
                  <a:pt x="0" y="4763058"/>
                </a:lnTo>
                <a:lnTo>
                  <a:pt x="0" y="0"/>
                </a:lnTo>
                <a:close/>
              </a:path>
            </a:pathLst>
          </a:custGeom>
          <a:blipFill rotWithShape="1">
            <a:blip r:embed="rId3">
              <a:alphaModFix/>
            </a:blip>
            <a:stretch>
              <a:fillRect b="-44527" l="0" r="-16701" t="-37940"/>
            </a:stretch>
          </a:blipFill>
          <a:ln>
            <a:noFill/>
          </a:ln>
        </p:spPr>
      </p:sp>
      <p:grpSp>
        <p:nvGrpSpPr>
          <p:cNvPr id="182" name="Google Shape;182;p11"/>
          <p:cNvGrpSpPr/>
          <p:nvPr/>
        </p:nvGrpSpPr>
        <p:grpSpPr>
          <a:xfrm>
            <a:off x="269877" y="158204"/>
            <a:ext cx="3671357" cy="3667066"/>
            <a:chOff x="0" y="-28575"/>
            <a:chExt cx="966942" cy="965811"/>
          </a:xfrm>
        </p:grpSpPr>
        <p:sp>
          <p:nvSpPr>
            <p:cNvPr id="183" name="Google Shape;183;p11"/>
            <p:cNvSpPr/>
            <p:nvPr/>
          </p:nvSpPr>
          <p:spPr>
            <a:xfrm>
              <a:off x="0" y="0"/>
              <a:ext cx="966942" cy="937236"/>
            </a:xfrm>
            <a:custGeom>
              <a:rect b="b" l="l" r="r" t="t"/>
              <a:pathLst>
                <a:path extrusionOk="0" h="937236" w="966942">
                  <a:moveTo>
                    <a:pt x="105437" y="0"/>
                  </a:moveTo>
                  <a:lnTo>
                    <a:pt x="861505" y="0"/>
                  </a:lnTo>
                  <a:cubicBezTo>
                    <a:pt x="889469" y="0"/>
                    <a:pt x="916287" y="11108"/>
                    <a:pt x="936060" y="30882"/>
                  </a:cubicBezTo>
                  <a:cubicBezTo>
                    <a:pt x="955833" y="50655"/>
                    <a:pt x="966942" y="77473"/>
                    <a:pt x="966942" y="105437"/>
                  </a:cubicBezTo>
                  <a:lnTo>
                    <a:pt x="966942" y="831800"/>
                  </a:lnTo>
                  <a:cubicBezTo>
                    <a:pt x="966942" y="859763"/>
                    <a:pt x="955833" y="886582"/>
                    <a:pt x="936060" y="906355"/>
                  </a:cubicBezTo>
                  <a:cubicBezTo>
                    <a:pt x="916287" y="926128"/>
                    <a:pt x="889469" y="937236"/>
                    <a:pt x="861505" y="937236"/>
                  </a:cubicBezTo>
                  <a:lnTo>
                    <a:pt x="105437" y="937236"/>
                  </a:lnTo>
                  <a:cubicBezTo>
                    <a:pt x="77473" y="937236"/>
                    <a:pt x="50655" y="926128"/>
                    <a:pt x="30882" y="906355"/>
                  </a:cubicBezTo>
                  <a:cubicBezTo>
                    <a:pt x="11108" y="886582"/>
                    <a:pt x="0" y="859763"/>
                    <a:pt x="0" y="831800"/>
                  </a:cubicBezTo>
                  <a:lnTo>
                    <a:pt x="0" y="105437"/>
                  </a:lnTo>
                  <a:cubicBezTo>
                    <a:pt x="0" y="77473"/>
                    <a:pt x="11108" y="50655"/>
                    <a:pt x="30882" y="30882"/>
                  </a:cubicBezTo>
                  <a:cubicBezTo>
                    <a:pt x="50655" y="11108"/>
                    <a:pt x="77473" y="0"/>
                    <a:pt x="105437"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1"/>
            <p:cNvSpPr txBox="1"/>
            <p:nvPr/>
          </p:nvSpPr>
          <p:spPr>
            <a:xfrm>
              <a:off x="0" y="-28575"/>
              <a:ext cx="966942" cy="965811"/>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5" name="Google Shape;185;p11"/>
          <p:cNvGrpSpPr/>
          <p:nvPr/>
        </p:nvGrpSpPr>
        <p:grpSpPr>
          <a:xfrm>
            <a:off x="269877" y="6481921"/>
            <a:ext cx="3671357" cy="3535202"/>
            <a:chOff x="0" y="-28575"/>
            <a:chExt cx="966942" cy="931082"/>
          </a:xfrm>
        </p:grpSpPr>
        <p:sp>
          <p:nvSpPr>
            <p:cNvPr id="186" name="Google Shape;186;p11"/>
            <p:cNvSpPr/>
            <p:nvPr/>
          </p:nvSpPr>
          <p:spPr>
            <a:xfrm>
              <a:off x="0" y="0"/>
              <a:ext cx="966942" cy="902507"/>
            </a:xfrm>
            <a:custGeom>
              <a:rect b="b" l="l" r="r" t="t"/>
              <a:pathLst>
                <a:path extrusionOk="0" h="902507" w="966942">
                  <a:moveTo>
                    <a:pt x="105437" y="0"/>
                  </a:moveTo>
                  <a:lnTo>
                    <a:pt x="861505" y="0"/>
                  </a:lnTo>
                  <a:cubicBezTo>
                    <a:pt x="889469" y="0"/>
                    <a:pt x="916287" y="11108"/>
                    <a:pt x="936060" y="30882"/>
                  </a:cubicBezTo>
                  <a:cubicBezTo>
                    <a:pt x="955833" y="50655"/>
                    <a:pt x="966942" y="77473"/>
                    <a:pt x="966942" y="105437"/>
                  </a:cubicBezTo>
                  <a:lnTo>
                    <a:pt x="966942" y="797070"/>
                  </a:lnTo>
                  <a:cubicBezTo>
                    <a:pt x="966942" y="825034"/>
                    <a:pt x="955833" y="851852"/>
                    <a:pt x="936060" y="871625"/>
                  </a:cubicBezTo>
                  <a:cubicBezTo>
                    <a:pt x="916287" y="891398"/>
                    <a:pt x="889469" y="902507"/>
                    <a:pt x="861505" y="902507"/>
                  </a:cubicBezTo>
                  <a:lnTo>
                    <a:pt x="105437" y="902507"/>
                  </a:lnTo>
                  <a:cubicBezTo>
                    <a:pt x="77473" y="902507"/>
                    <a:pt x="50655" y="891398"/>
                    <a:pt x="30882" y="871625"/>
                  </a:cubicBezTo>
                  <a:cubicBezTo>
                    <a:pt x="11108" y="851852"/>
                    <a:pt x="0" y="825034"/>
                    <a:pt x="0" y="797070"/>
                  </a:cubicBezTo>
                  <a:lnTo>
                    <a:pt x="0" y="105437"/>
                  </a:lnTo>
                  <a:cubicBezTo>
                    <a:pt x="0" y="77473"/>
                    <a:pt x="11108" y="50655"/>
                    <a:pt x="30882" y="30882"/>
                  </a:cubicBezTo>
                  <a:cubicBezTo>
                    <a:pt x="50655" y="11108"/>
                    <a:pt x="77473" y="0"/>
                    <a:pt x="105437"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1"/>
            <p:cNvSpPr txBox="1"/>
            <p:nvPr/>
          </p:nvSpPr>
          <p:spPr>
            <a:xfrm>
              <a:off x="0" y="-28575"/>
              <a:ext cx="966942" cy="931082"/>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 name="Google Shape;188;p11"/>
          <p:cNvGrpSpPr/>
          <p:nvPr/>
        </p:nvGrpSpPr>
        <p:grpSpPr>
          <a:xfrm>
            <a:off x="10353219" y="158204"/>
            <a:ext cx="3723671" cy="1087843"/>
            <a:chOff x="0" y="-28575"/>
            <a:chExt cx="980720" cy="286510"/>
          </a:xfrm>
        </p:grpSpPr>
        <p:sp>
          <p:nvSpPr>
            <p:cNvPr id="189" name="Google Shape;189;p11"/>
            <p:cNvSpPr/>
            <p:nvPr/>
          </p:nvSpPr>
          <p:spPr>
            <a:xfrm>
              <a:off x="0" y="0"/>
              <a:ext cx="980720" cy="257935"/>
            </a:xfrm>
            <a:custGeom>
              <a:rect b="b" l="l" r="r" t="t"/>
              <a:pathLst>
                <a:path extrusionOk="0" h="257935" w="980720">
                  <a:moveTo>
                    <a:pt x="60294" y="0"/>
                  </a:moveTo>
                  <a:lnTo>
                    <a:pt x="920426" y="0"/>
                  </a:lnTo>
                  <a:cubicBezTo>
                    <a:pt x="953725" y="0"/>
                    <a:pt x="980720" y="26995"/>
                    <a:pt x="980720" y="60294"/>
                  </a:cubicBezTo>
                  <a:lnTo>
                    <a:pt x="980720" y="197641"/>
                  </a:lnTo>
                  <a:cubicBezTo>
                    <a:pt x="980720" y="230940"/>
                    <a:pt x="953725" y="257935"/>
                    <a:pt x="920426" y="257935"/>
                  </a:cubicBezTo>
                  <a:lnTo>
                    <a:pt x="60294" y="257935"/>
                  </a:lnTo>
                  <a:cubicBezTo>
                    <a:pt x="44303" y="257935"/>
                    <a:pt x="28967" y="251583"/>
                    <a:pt x="17660" y="240275"/>
                  </a:cubicBezTo>
                  <a:cubicBezTo>
                    <a:pt x="6352" y="228968"/>
                    <a:pt x="0" y="213632"/>
                    <a:pt x="0" y="197641"/>
                  </a:cubicBezTo>
                  <a:lnTo>
                    <a:pt x="0" y="60294"/>
                  </a:lnTo>
                  <a:cubicBezTo>
                    <a:pt x="0" y="26995"/>
                    <a:pt x="26995" y="0"/>
                    <a:pt x="60294"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1"/>
            <p:cNvSpPr txBox="1"/>
            <p:nvPr/>
          </p:nvSpPr>
          <p:spPr>
            <a:xfrm>
              <a:off x="0" y="-28575"/>
              <a:ext cx="980720" cy="286510"/>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1" name="Google Shape;191;p11"/>
          <p:cNvGrpSpPr/>
          <p:nvPr/>
        </p:nvGrpSpPr>
        <p:grpSpPr>
          <a:xfrm>
            <a:off x="14346766" y="158204"/>
            <a:ext cx="3671357" cy="3826157"/>
            <a:chOff x="0" y="-28575"/>
            <a:chExt cx="966942" cy="1007712"/>
          </a:xfrm>
        </p:grpSpPr>
        <p:sp>
          <p:nvSpPr>
            <p:cNvPr id="192" name="Google Shape;192;p11"/>
            <p:cNvSpPr/>
            <p:nvPr/>
          </p:nvSpPr>
          <p:spPr>
            <a:xfrm>
              <a:off x="0" y="0"/>
              <a:ext cx="966942" cy="979137"/>
            </a:xfrm>
            <a:custGeom>
              <a:rect b="b" l="l" r="r" t="t"/>
              <a:pathLst>
                <a:path extrusionOk="0" h="979137" w="966942">
                  <a:moveTo>
                    <a:pt x="105437" y="0"/>
                  </a:moveTo>
                  <a:lnTo>
                    <a:pt x="861505" y="0"/>
                  </a:lnTo>
                  <a:cubicBezTo>
                    <a:pt x="889469" y="0"/>
                    <a:pt x="916287" y="11108"/>
                    <a:pt x="936060" y="30882"/>
                  </a:cubicBezTo>
                  <a:cubicBezTo>
                    <a:pt x="955833" y="50655"/>
                    <a:pt x="966942" y="77473"/>
                    <a:pt x="966942" y="105437"/>
                  </a:cubicBezTo>
                  <a:lnTo>
                    <a:pt x="966942" y="873700"/>
                  </a:lnTo>
                  <a:cubicBezTo>
                    <a:pt x="966942" y="901664"/>
                    <a:pt x="955833" y="928482"/>
                    <a:pt x="936060" y="948255"/>
                  </a:cubicBezTo>
                  <a:cubicBezTo>
                    <a:pt x="916287" y="968029"/>
                    <a:pt x="889469" y="979137"/>
                    <a:pt x="861505" y="979137"/>
                  </a:cubicBezTo>
                  <a:lnTo>
                    <a:pt x="105437" y="979137"/>
                  </a:lnTo>
                  <a:cubicBezTo>
                    <a:pt x="77473" y="979137"/>
                    <a:pt x="50655" y="968029"/>
                    <a:pt x="30882" y="948255"/>
                  </a:cubicBezTo>
                  <a:cubicBezTo>
                    <a:pt x="11108" y="928482"/>
                    <a:pt x="0" y="901664"/>
                    <a:pt x="0" y="873700"/>
                  </a:cubicBezTo>
                  <a:lnTo>
                    <a:pt x="0" y="105437"/>
                  </a:lnTo>
                  <a:cubicBezTo>
                    <a:pt x="0" y="77473"/>
                    <a:pt x="11108" y="50655"/>
                    <a:pt x="30882" y="30882"/>
                  </a:cubicBezTo>
                  <a:cubicBezTo>
                    <a:pt x="50655" y="11108"/>
                    <a:pt x="77473" y="0"/>
                    <a:pt x="105437"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1"/>
            <p:cNvSpPr txBox="1"/>
            <p:nvPr/>
          </p:nvSpPr>
          <p:spPr>
            <a:xfrm>
              <a:off x="0" y="-28575"/>
              <a:ext cx="966942" cy="1007712"/>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 name="Google Shape;194;p11"/>
          <p:cNvGrpSpPr/>
          <p:nvPr/>
        </p:nvGrpSpPr>
        <p:grpSpPr>
          <a:xfrm>
            <a:off x="4211111" y="158204"/>
            <a:ext cx="5875408" cy="2337067"/>
            <a:chOff x="0" y="-28575"/>
            <a:chExt cx="1547433" cy="615524"/>
          </a:xfrm>
        </p:grpSpPr>
        <p:sp>
          <p:nvSpPr>
            <p:cNvPr id="195" name="Google Shape;195;p11"/>
            <p:cNvSpPr/>
            <p:nvPr/>
          </p:nvSpPr>
          <p:spPr>
            <a:xfrm>
              <a:off x="0" y="0"/>
              <a:ext cx="1547433" cy="586949"/>
            </a:xfrm>
            <a:custGeom>
              <a:rect b="b" l="l" r="r" t="t"/>
              <a:pathLst>
                <a:path extrusionOk="0" h="586949" w="1547433">
                  <a:moveTo>
                    <a:pt x="65884" y="0"/>
                  </a:moveTo>
                  <a:lnTo>
                    <a:pt x="1481549" y="0"/>
                  </a:lnTo>
                  <a:cubicBezTo>
                    <a:pt x="1517935" y="0"/>
                    <a:pt x="1547433" y="29497"/>
                    <a:pt x="1547433" y="65884"/>
                  </a:cubicBezTo>
                  <a:lnTo>
                    <a:pt x="1547433" y="521065"/>
                  </a:lnTo>
                  <a:cubicBezTo>
                    <a:pt x="1547433" y="557451"/>
                    <a:pt x="1517935" y="586949"/>
                    <a:pt x="1481549" y="586949"/>
                  </a:cubicBezTo>
                  <a:lnTo>
                    <a:pt x="65884" y="586949"/>
                  </a:lnTo>
                  <a:cubicBezTo>
                    <a:pt x="29497" y="586949"/>
                    <a:pt x="0" y="557451"/>
                    <a:pt x="0" y="521065"/>
                  </a:cubicBezTo>
                  <a:lnTo>
                    <a:pt x="0" y="65884"/>
                  </a:lnTo>
                  <a:cubicBezTo>
                    <a:pt x="0" y="29497"/>
                    <a:pt x="29497" y="0"/>
                    <a:pt x="65884"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1"/>
            <p:cNvSpPr txBox="1"/>
            <p:nvPr/>
          </p:nvSpPr>
          <p:spPr>
            <a:xfrm>
              <a:off x="0" y="-28575"/>
              <a:ext cx="1547433" cy="615524"/>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7" name="Google Shape;197;p11"/>
          <p:cNvGrpSpPr/>
          <p:nvPr/>
        </p:nvGrpSpPr>
        <p:grpSpPr>
          <a:xfrm>
            <a:off x="14346766" y="4145742"/>
            <a:ext cx="3671357" cy="5871381"/>
            <a:chOff x="0" y="-28575"/>
            <a:chExt cx="966942" cy="1546372"/>
          </a:xfrm>
        </p:grpSpPr>
        <p:sp>
          <p:nvSpPr>
            <p:cNvPr id="198" name="Google Shape;198;p11"/>
            <p:cNvSpPr/>
            <p:nvPr/>
          </p:nvSpPr>
          <p:spPr>
            <a:xfrm>
              <a:off x="0" y="0"/>
              <a:ext cx="966942" cy="1517797"/>
            </a:xfrm>
            <a:custGeom>
              <a:rect b="b" l="l" r="r" t="t"/>
              <a:pathLst>
                <a:path extrusionOk="0" h="1517797" w="966942">
                  <a:moveTo>
                    <a:pt x="105437" y="0"/>
                  </a:moveTo>
                  <a:lnTo>
                    <a:pt x="861505" y="0"/>
                  </a:lnTo>
                  <a:cubicBezTo>
                    <a:pt x="889469" y="0"/>
                    <a:pt x="916287" y="11108"/>
                    <a:pt x="936060" y="30882"/>
                  </a:cubicBezTo>
                  <a:cubicBezTo>
                    <a:pt x="955833" y="50655"/>
                    <a:pt x="966942" y="77473"/>
                    <a:pt x="966942" y="105437"/>
                  </a:cubicBezTo>
                  <a:lnTo>
                    <a:pt x="966942" y="1412360"/>
                  </a:lnTo>
                  <a:cubicBezTo>
                    <a:pt x="966942" y="1440324"/>
                    <a:pt x="955833" y="1467142"/>
                    <a:pt x="936060" y="1486915"/>
                  </a:cubicBezTo>
                  <a:cubicBezTo>
                    <a:pt x="916287" y="1506689"/>
                    <a:pt x="889469" y="1517797"/>
                    <a:pt x="861505" y="1517797"/>
                  </a:cubicBezTo>
                  <a:lnTo>
                    <a:pt x="105437" y="1517797"/>
                  </a:lnTo>
                  <a:cubicBezTo>
                    <a:pt x="77473" y="1517797"/>
                    <a:pt x="50655" y="1506689"/>
                    <a:pt x="30882" y="1486915"/>
                  </a:cubicBezTo>
                  <a:cubicBezTo>
                    <a:pt x="11108" y="1467142"/>
                    <a:pt x="0" y="1440324"/>
                    <a:pt x="0" y="1412360"/>
                  </a:cubicBezTo>
                  <a:lnTo>
                    <a:pt x="0" y="105437"/>
                  </a:lnTo>
                  <a:cubicBezTo>
                    <a:pt x="0" y="77473"/>
                    <a:pt x="11108" y="50655"/>
                    <a:pt x="30882" y="30882"/>
                  </a:cubicBezTo>
                  <a:cubicBezTo>
                    <a:pt x="50655" y="11108"/>
                    <a:pt x="77473" y="0"/>
                    <a:pt x="105437"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1"/>
            <p:cNvSpPr txBox="1"/>
            <p:nvPr/>
          </p:nvSpPr>
          <p:spPr>
            <a:xfrm>
              <a:off x="0" y="-28575"/>
              <a:ext cx="966942" cy="1546372"/>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00" name="Google Shape;200;p11"/>
          <p:cNvPicPr preferRelativeResize="0"/>
          <p:nvPr/>
        </p:nvPicPr>
        <p:blipFill>
          <a:blip r:embed="rId4">
            <a:alphaModFix/>
          </a:blip>
          <a:stretch>
            <a:fillRect/>
          </a:stretch>
        </p:blipFill>
        <p:spPr>
          <a:xfrm>
            <a:off x="10778550" y="527928"/>
            <a:ext cx="548575" cy="442146"/>
          </a:xfrm>
          <a:prstGeom prst="rect">
            <a:avLst/>
          </a:prstGeom>
          <a:noFill/>
          <a:ln>
            <a:noFill/>
          </a:ln>
        </p:spPr>
      </p:pic>
      <p:grpSp>
        <p:nvGrpSpPr>
          <p:cNvPr id="201" name="Google Shape;201;p11"/>
          <p:cNvGrpSpPr/>
          <p:nvPr/>
        </p:nvGrpSpPr>
        <p:grpSpPr>
          <a:xfrm>
            <a:off x="269877" y="3986650"/>
            <a:ext cx="3712634" cy="2333890"/>
            <a:chOff x="0" y="-28575"/>
            <a:chExt cx="977813" cy="614687"/>
          </a:xfrm>
        </p:grpSpPr>
        <p:sp>
          <p:nvSpPr>
            <p:cNvPr id="202" name="Google Shape;202;p11"/>
            <p:cNvSpPr/>
            <p:nvPr/>
          </p:nvSpPr>
          <p:spPr>
            <a:xfrm>
              <a:off x="0" y="0"/>
              <a:ext cx="977813" cy="586112"/>
            </a:xfrm>
            <a:custGeom>
              <a:rect b="b" l="l" r="r" t="t"/>
              <a:pathLst>
                <a:path extrusionOk="0" h="586112" w="977813">
                  <a:moveTo>
                    <a:pt x="62559" y="0"/>
                  </a:moveTo>
                  <a:lnTo>
                    <a:pt x="915254" y="0"/>
                  </a:lnTo>
                  <a:cubicBezTo>
                    <a:pt x="949805" y="0"/>
                    <a:pt x="977813" y="28008"/>
                    <a:pt x="977813" y="62559"/>
                  </a:cubicBezTo>
                  <a:lnTo>
                    <a:pt x="977813" y="523553"/>
                  </a:lnTo>
                  <a:cubicBezTo>
                    <a:pt x="977813" y="558103"/>
                    <a:pt x="949805" y="586112"/>
                    <a:pt x="915254" y="586112"/>
                  </a:cubicBezTo>
                  <a:lnTo>
                    <a:pt x="62559" y="586112"/>
                  </a:lnTo>
                  <a:cubicBezTo>
                    <a:pt x="28008" y="586112"/>
                    <a:pt x="0" y="558103"/>
                    <a:pt x="0" y="523553"/>
                  </a:cubicBezTo>
                  <a:lnTo>
                    <a:pt x="0" y="62559"/>
                  </a:lnTo>
                  <a:cubicBezTo>
                    <a:pt x="0" y="28008"/>
                    <a:pt x="28008" y="0"/>
                    <a:pt x="62559"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1"/>
            <p:cNvSpPr txBox="1"/>
            <p:nvPr/>
          </p:nvSpPr>
          <p:spPr>
            <a:xfrm>
              <a:off x="0" y="-28575"/>
              <a:ext cx="977813" cy="614687"/>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04" name="Google Shape;204;p11"/>
          <p:cNvPicPr preferRelativeResize="0"/>
          <p:nvPr/>
        </p:nvPicPr>
        <p:blipFill>
          <a:blip r:embed="rId5">
            <a:alphaModFix/>
          </a:blip>
          <a:stretch>
            <a:fillRect/>
          </a:stretch>
        </p:blipFill>
        <p:spPr>
          <a:xfrm>
            <a:off x="269875" y="266700"/>
            <a:ext cx="3671400" cy="3495900"/>
          </a:xfrm>
          <a:prstGeom prst="roundRect">
            <a:avLst>
              <a:gd fmla="val 11939" name="adj"/>
            </a:avLst>
          </a:prstGeom>
          <a:noFill/>
          <a:ln>
            <a:noFill/>
          </a:ln>
        </p:spPr>
      </p:pic>
      <p:grpSp>
        <p:nvGrpSpPr>
          <p:cNvPr id="205" name="Google Shape;205;p11"/>
          <p:cNvGrpSpPr/>
          <p:nvPr/>
        </p:nvGrpSpPr>
        <p:grpSpPr>
          <a:xfrm>
            <a:off x="4211111" y="7686410"/>
            <a:ext cx="4888938" cy="2330713"/>
            <a:chOff x="0" y="-28575"/>
            <a:chExt cx="1287622" cy="613850"/>
          </a:xfrm>
        </p:grpSpPr>
        <p:sp>
          <p:nvSpPr>
            <p:cNvPr id="206" name="Google Shape;206;p11"/>
            <p:cNvSpPr/>
            <p:nvPr/>
          </p:nvSpPr>
          <p:spPr>
            <a:xfrm>
              <a:off x="0" y="0"/>
              <a:ext cx="1287622" cy="585275"/>
            </a:xfrm>
            <a:custGeom>
              <a:rect b="b" l="l" r="r" t="t"/>
              <a:pathLst>
                <a:path extrusionOk="0" h="585275" w="1287622">
                  <a:moveTo>
                    <a:pt x="79178" y="0"/>
                  </a:moveTo>
                  <a:lnTo>
                    <a:pt x="1208444" y="0"/>
                  </a:lnTo>
                  <a:cubicBezTo>
                    <a:pt x="1229443" y="0"/>
                    <a:pt x="1249582" y="8342"/>
                    <a:pt x="1264431" y="23191"/>
                  </a:cubicBezTo>
                  <a:cubicBezTo>
                    <a:pt x="1279280" y="38039"/>
                    <a:pt x="1287622" y="58179"/>
                    <a:pt x="1287622" y="79178"/>
                  </a:cubicBezTo>
                  <a:lnTo>
                    <a:pt x="1287622" y="506097"/>
                  </a:lnTo>
                  <a:cubicBezTo>
                    <a:pt x="1287622" y="527097"/>
                    <a:pt x="1279280" y="547236"/>
                    <a:pt x="1264431" y="562085"/>
                  </a:cubicBezTo>
                  <a:cubicBezTo>
                    <a:pt x="1249582" y="576933"/>
                    <a:pt x="1229443" y="585275"/>
                    <a:pt x="1208444" y="585275"/>
                  </a:cubicBezTo>
                  <a:lnTo>
                    <a:pt x="79178" y="585275"/>
                  </a:lnTo>
                  <a:cubicBezTo>
                    <a:pt x="58179" y="585275"/>
                    <a:pt x="38039" y="576933"/>
                    <a:pt x="23191" y="562085"/>
                  </a:cubicBezTo>
                  <a:cubicBezTo>
                    <a:pt x="8342" y="547236"/>
                    <a:pt x="0" y="527097"/>
                    <a:pt x="0" y="506097"/>
                  </a:cubicBezTo>
                  <a:lnTo>
                    <a:pt x="0" y="79178"/>
                  </a:lnTo>
                  <a:cubicBezTo>
                    <a:pt x="0" y="58179"/>
                    <a:pt x="8342" y="38039"/>
                    <a:pt x="23191" y="23191"/>
                  </a:cubicBezTo>
                  <a:cubicBezTo>
                    <a:pt x="38039" y="8342"/>
                    <a:pt x="58179" y="0"/>
                    <a:pt x="79178"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1"/>
            <p:cNvSpPr txBox="1"/>
            <p:nvPr/>
          </p:nvSpPr>
          <p:spPr>
            <a:xfrm>
              <a:off x="0" y="-28575"/>
              <a:ext cx="1287622" cy="613850"/>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8" name="Google Shape;208;p11"/>
          <p:cNvGrpSpPr/>
          <p:nvPr/>
        </p:nvGrpSpPr>
        <p:grpSpPr>
          <a:xfrm>
            <a:off x="9366749" y="7692236"/>
            <a:ext cx="4710140" cy="2330713"/>
            <a:chOff x="0" y="-28575"/>
            <a:chExt cx="1240531" cy="613850"/>
          </a:xfrm>
        </p:grpSpPr>
        <p:sp>
          <p:nvSpPr>
            <p:cNvPr id="209" name="Google Shape;209;p11"/>
            <p:cNvSpPr/>
            <p:nvPr/>
          </p:nvSpPr>
          <p:spPr>
            <a:xfrm>
              <a:off x="0" y="0"/>
              <a:ext cx="1240531" cy="585275"/>
            </a:xfrm>
            <a:custGeom>
              <a:rect b="b" l="l" r="r" t="t"/>
              <a:pathLst>
                <a:path extrusionOk="0" h="585275" w="1240531">
                  <a:moveTo>
                    <a:pt x="82184" y="0"/>
                  </a:moveTo>
                  <a:lnTo>
                    <a:pt x="1158347" y="0"/>
                  </a:lnTo>
                  <a:cubicBezTo>
                    <a:pt x="1180144" y="0"/>
                    <a:pt x="1201047" y="8659"/>
                    <a:pt x="1216460" y="24071"/>
                  </a:cubicBezTo>
                  <a:cubicBezTo>
                    <a:pt x="1231872" y="39483"/>
                    <a:pt x="1240531" y="60387"/>
                    <a:pt x="1240531" y="82184"/>
                  </a:cubicBezTo>
                  <a:lnTo>
                    <a:pt x="1240531" y="503092"/>
                  </a:lnTo>
                  <a:cubicBezTo>
                    <a:pt x="1240531" y="524888"/>
                    <a:pt x="1231872" y="545792"/>
                    <a:pt x="1216460" y="561204"/>
                  </a:cubicBezTo>
                  <a:cubicBezTo>
                    <a:pt x="1201047" y="576617"/>
                    <a:pt x="1180144" y="585275"/>
                    <a:pt x="1158347" y="585275"/>
                  </a:cubicBezTo>
                  <a:lnTo>
                    <a:pt x="82184" y="585275"/>
                  </a:lnTo>
                  <a:cubicBezTo>
                    <a:pt x="60387" y="585275"/>
                    <a:pt x="39483" y="576617"/>
                    <a:pt x="24071" y="561204"/>
                  </a:cubicBezTo>
                  <a:cubicBezTo>
                    <a:pt x="8659" y="545792"/>
                    <a:pt x="0" y="524888"/>
                    <a:pt x="0" y="503092"/>
                  </a:cubicBezTo>
                  <a:lnTo>
                    <a:pt x="0" y="82184"/>
                  </a:lnTo>
                  <a:cubicBezTo>
                    <a:pt x="0" y="60387"/>
                    <a:pt x="8659" y="39483"/>
                    <a:pt x="24071" y="24071"/>
                  </a:cubicBezTo>
                  <a:cubicBezTo>
                    <a:pt x="39483" y="8659"/>
                    <a:pt x="60387" y="0"/>
                    <a:pt x="82184"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1"/>
            <p:cNvSpPr txBox="1"/>
            <p:nvPr/>
          </p:nvSpPr>
          <p:spPr>
            <a:xfrm>
              <a:off x="0" y="-28575"/>
              <a:ext cx="1240531" cy="613850"/>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1" name="Google Shape;211;p11"/>
          <p:cNvGrpSpPr/>
          <p:nvPr/>
        </p:nvGrpSpPr>
        <p:grpSpPr>
          <a:xfrm>
            <a:off x="10353219" y="1407428"/>
            <a:ext cx="3723671" cy="1087843"/>
            <a:chOff x="0" y="-28575"/>
            <a:chExt cx="980720" cy="286510"/>
          </a:xfrm>
        </p:grpSpPr>
        <p:sp>
          <p:nvSpPr>
            <p:cNvPr id="212" name="Google Shape;212;p11"/>
            <p:cNvSpPr/>
            <p:nvPr/>
          </p:nvSpPr>
          <p:spPr>
            <a:xfrm>
              <a:off x="0" y="0"/>
              <a:ext cx="980720" cy="257935"/>
            </a:xfrm>
            <a:custGeom>
              <a:rect b="b" l="l" r="r" t="t"/>
              <a:pathLst>
                <a:path extrusionOk="0" h="257935" w="980720">
                  <a:moveTo>
                    <a:pt x="60294" y="0"/>
                  </a:moveTo>
                  <a:lnTo>
                    <a:pt x="920426" y="0"/>
                  </a:lnTo>
                  <a:cubicBezTo>
                    <a:pt x="953725" y="0"/>
                    <a:pt x="980720" y="26995"/>
                    <a:pt x="980720" y="60294"/>
                  </a:cubicBezTo>
                  <a:lnTo>
                    <a:pt x="980720" y="197641"/>
                  </a:lnTo>
                  <a:cubicBezTo>
                    <a:pt x="980720" y="230940"/>
                    <a:pt x="953725" y="257935"/>
                    <a:pt x="920426" y="257935"/>
                  </a:cubicBezTo>
                  <a:lnTo>
                    <a:pt x="60294" y="257935"/>
                  </a:lnTo>
                  <a:cubicBezTo>
                    <a:pt x="44303" y="257935"/>
                    <a:pt x="28967" y="251583"/>
                    <a:pt x="17660" y="240275"/>
                  </a:cubicBezTo>
                  <a:cubicBezTo>
                    <a:pt x="6352" y="228968"/>
                    <a:pt x="0" y="213632"/>
                    <a:pt x="0" y="197641"/>
                  </a:cubicBezTo>
                  <a:lnTo>
                    <a:pt x="0" y="60294"/>
                  </a:lnTo>
                  <a:cubicBezTo>
                    <a:pt x="0" y="26995"/>
                    <a:pt x="26995" y="0"/>
                    <a:pt x="60294"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1"/>
            <p:cNvSpPr txBox="1"/>
            <p:nvPr/>
          </p:nvSpPr>
          <p:spPr>
            <a:xfrm>
              <a:off x="0" y="-28575"/>
              <a:ext cx="980720" cy="286510"/>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14" name="Google Shape;214;p11"/>
          <p:cNvPicPr preferRelativeResize="0"/>
          <p:nvPr/>
        </p:nvPicPr>
        <p:blipFill>
          <a:blip r:embed="rId6">
            <a:alphaModFix/>
          </a:blip>
          <a:stretch>
            <a:fillRect/>
          </a:stretch>
        </p:blipFill>
        <p:spPr>
          <a:xfrm>
            <a:off x="14346775" y="274013"/>
            <a:ext cx="3671400" cy="3696600"/>
          </a:xfrm>
          <a:prstGeom prst="roundRect">
            <a:avLst>
              <a:gd fmla="val 9654" name="adj"/>
            </a:avLst>
          </a:prstGeom>
          <a:noFill/>
          <a:ln>
            <a:noFill/>
          </a:ln>
        </p:spPr>
      </p:pic>
      <p:pic>
        <p:nvPicPr>
          <p:cNvPr id="215" name="Google Shape;215;p11"/>
          <p:cNvPicPr preferRelativeResize="0"/>
          <p:nvPr/>
        </p:nvPicPr>
        <p:blipFill rotWithShape="1">
          <a:blip r:embed="rId7">
            <a:alphaModFix/>
          </a:blip>
          <a:srcRect b="0" l="0" r="0" t="0"/>
          <a:stretch/>
        </p:blipFill>
        <p:spPr>
          <a:xfrm>
            <a:off x="14520936" y="4479312"/>
            <a:ext cx="3323017" cy="3323017"/>
          </a:xfrm>
          <a:prstGeom prst="rect">
            <a:avLst/>
          </a:prstGeom>
          <a:noFill/>
          <a:ln>
            <a:noFill/>
          </a:ln>
        </p:spPr>
      </p:pic>
      <p:sp>
        <p:nvSpPr>
          <p:cNvPr id="216" name="Google Shape;216;p11"/>
          <p:cNvSpPr txBox="1"/>
          <p:nvPr/>
        </p:nvSpPr>
        <p:spPr>
          <a:xfrm>
            <a:off x="1512533" y="4692968"/>
            <a:ext cx="2266493" cy="958215"/>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3600" u="none" cap="none" strike="noStrike">
                <a:solidFill>
                  <a:srgbClr val="FFFFFF"/>
                </a:solidFill>
                <a:latin typeface="Inter SemiBold"/>
                <a:ea typeface="Inter SemiBold"/>
                <a:cs typeface="Inter SemiBold"/>
                <a:sym typeface="Inter SemiBold"/>
              </a:rPr>
              <a:t>Still Growing</a:t>
            </a:r>
            <a:endParaRPr/>
          </a:p>
        </p:txBody>
      </p:sp>
      <p:pic>
        <p:nvPicPr>
          <p:cNvPr id="217" name="Google Shape;217;p11"/>
          <p:cNvPicPr preferRelativeResize="0"/>
          <p:nvPr/>
        </p:nvPicPr>
        <p:blipFill>
          <a:blip r:embed="rId8">
            <a:alphaModFix/>
          </a:blip>
          <a:stretch>
            <a:fillRect/>
          </a:stretch>
        </p:blipFill>
        <p:spPr>
          <a:xfrm>
            <a:off x="269875" y="4088450"/>
            <a:ext cx="2070600" cy="2249400"/>
          </a:xfrm>
          <a:prstGeom prst="roundRect">
            <a:avLst>
              <a:gd fmla="val 10906" name="adj"/>
            </a:avLst>
          </a:prstGeom>
          <a:noFill/>
          <a:ln>
            <a:noFill/>
          </a:ln>
        </p:spPr>
      </p:pic>
      <p:pic>
        <p:nvPicPr>
          <p:cNvPr id="218" name="Google Shape;218;p11"/>
          <p:cNvPicPr preferRelativeResize="0"/>
          <p:nvPr/>
        </p:nvPicPr>
        <p:blipFill>
          <a:blip r:embed="rId9">
            <a:alphaModFix/>
          </a:blip>
          <a:stretch>
            <a:fillRect/>
          </a:stretch>
        </p:blipFill>
        <p:spPr>
          <a:xfrm>
            <a:off x="4211100" y="266700"/>
            <a:ext cx="2271000" cy="2220600"/>
          </a:xfrm>
          <a:prstGeom prst="roundRect">
            <a:avLst>
              <a:gd fmla="val 11800" name="adj"/>
            </a:avLst>
          </a:prstGeom>
          <a:noFill/>
          <a:ln>
            <a:noFill/>
          </a:ln>
        </p:spPr>
      </p:pic>
      <p:sp>
        <p:nvSpPr>
          <p:cNvPr id="219" name="Google Shape;219;p11"/>
          <p:cNvSpPr txBox="1"/>
          <p:nvPr/>
        </p:nvSpPr>
        <p:spPr>
          <a:xfrm>
            <a:off x="4570709" y="8456807"/>
            <a:ext cx="2888535" cy="95821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FFFFFF"/>
                </a:solidFill>
                <a:latin typeface="Inter SemiBold"/>
                <a:ea typeface="Inter SemiBold"/>
                <a:cs typeface="Inter SemiBold"/>
                <a:sym typeface="Inter SemiBold"/>
              </a:rPr>
              <a:t>Growing Connections</a:t>
            </a:r>
            <a:endParaRPr/>
          </a:p>
        </p:txBody>
      </p:sp>
      <p:sp>
        <p:nvSpPr>
          <p:cNvPr id="220" name="Google Shape;220;p11"/>
          <p:cNvSpPr/>
          <p:nvPr/>
        </p:nvSpPr>
        <p:spPr>
          <a:xfrm>
            <a:off x="10951729" y="1814096"/>
            <a:ext cx="548571" cy="383002"/>
          </a:xfrm>
          <a:custGeom>
            <a:rect b="b" l="l" r="r" t="t"/>
            <a:pathLst>
              <a:path extrusionOk="0" h="383002" w="548571">
                <a:moveTo>
                  <a:pt x="0" y="0"/>
                </a:moveTo>
                <a:lnTo>
                  <a:pt x="548571" y="0"/>
                </a:lnTo>
                <a:lnTo>
                  <a:pt x="548571" y="383002"/>
                </a:lnTo>
                <a:lnTo>
                  <a:pt x="0" y="383002"/>
                </a:lnTo>
                <a:lnTo>
                  <a:pt x="0" y="0"/>
                </a:lnTo>
                <a:close/>
              </a:path>
            </a:pathLst>
          </a:custGeom>
          <a:blipFill rotWithShape="1">
            <a:blip r:embed="rId10">
              <a:alphaModFix/>
            </a:blip>
            <a:stretch>
              <a:fillRect b="0" l="0" r="0" t="0"/>
            </a:stretch>
          </a:blipFill>
          <a:ln>
            <a:noFill/>
          </a:ln>
        </p:spPr>
      </p:sp>
      <p:pic>
        <p:nvPicPr>
          <p:cNvPr id="221" name="Google Shape;221;p11"/>
          <p:cNvPicPr preferRelativeResize="0"/>
          <p:nvPr/>
        </p:nvPicPr>
        <p:blipFill>
          <a:blip r:embed="rId11">
            <a:alphaModFix/>
          </a:blip>
          <a:stretch>
            <a:fillRect/>
          </a:stretch>
        </p:blipFill>
        <p:spPr>
          <a:xfrm>
            <a:off x="6971475" y="7782114"/>
            <a:ext cx="2125500" cy="2226600"/>
          </a:xfrm>
          <a:prstGeom prst="roundRect">
            <a:avLst>
              <a:gd fmla="val 16667" name="adj"/>
            </a:avLst>
          </a:prstGeom>
          <a:noFill/>
          <a:ln>
            <a:noFill/>
          </a:ln>
        </p:spPr>
      </p:pic>
      <p:sp>
        <p:nvSpPr>
          <p:cNvPr id="222" name="Google Shape;222;p11"/>
          <p:cNvSpPr txBox="1"/>
          <p:nvPr/>
        </p:nvSpPr>
        <p:spPr>
          <a:xfrm>
            <a:off x="4572012" y="5229441"/>
            <a:ext cx="4901400" cy="14961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800" u="none" cap="none" strike="noStrike">
                <a:solidFill>
                  <a:srgbClr val="FFFFFF"/>
                </a:solidFill>
                <a:latin typeface="Inter Light"/>
                <a:ea typeface="Inter Light"/>
                <a:cs typeface="Inter Light"/>
                <a:sym typeface="Inter Light"/>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223" name="Google Shape;223;p11"/>
          <p:cNvSpPr txBox="1"/>
          <p:nvPr/>
        </p:nvSpPr>
        <p:spPr>
          <a:xfrm>
            <a:off x="4572012" y="3456129"/>
            <a:ext cx="5488500" cy="1773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7200" u="none" cap="none" strike="noStrike">
                <a:solidFill>
                  <a:srgbClr val="FFFFFF"/>
                </a:solidFill>
                <a:latin typeface="Inter SemiBold"/>
                <a:ea typeface="Inter SemiBold"/>
                <a:cs typeface="Inter SemiBold"/>
                <a:sym typeface="Inter SemiBold"/>
              </a:rPr>
              <a:t>Our Company</a:t>
            </a:r>
            <a:endParaRPr/>
          </a:p>
        </p:txBody>
      </p:sp>
      <p:sp>
        <p:nvSpPr>
          <p:cNvPr id="224" name="Google Shape;224;p11"/>
          <p:cNvSpPr txBox="1"/>
          <p:nvPr/>
        </p:nvSpPr>
        <p:spPr>
          <a:xfrm>
            <a:off x="14797854" y="8084219"/>
            <a:ext cx="2769181" cy="49625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48F4FF"/>
                </a:solidFill>
                <a:latin typeface="Inter SemiBold"/>
                <a:ea typeface="Inter SemiBold"/>
                <a:cs typeface="Inter SemiBold"/>
                <a:sym typeface="Inter SemiBold"/>
              </a:rPr>
              <a:t>Statistics</a:t>
            </a:r>
            <a:endParaRPr/>
          </a:p>
        </p:txBody>
      </p:sp>
      <p:sp>
        <p:nvSpPr>
          <p:cNvPr id="225" name="Google Shape;225;p11"/>
          <p:cNvSpPr txBox="1"/>
          <p:nvPr/>
        </p:nvSpPr>
        <p:spPr>
          <a:xfrm>
            <a:off x="14797854" y="8724900"/>
            <a:ext cx="2769181" cy="533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800" u="none" cap="none" strike="noStrike">
                <a:solidFill>
                  <a:srgbClr val="FFFFFF"/>
                </a:solidFill>
                <a:latin typeface="Inter"/>
                <a:ea typeface="Inter"/>
                <a:cs typeface="Inter"/>
                <a:sym typeface="Inter"/>
              </a:rPr>
              <a:t>Elaborate on your given statistic here.</a:t>
            </a:r>
            <a:endParaRPr/>
          </a:p>
        </p:txBody>
      </p:sp>
      <p:sp>
        <p:nvSpPr>
          <p:cNvPr id="226" name="Google Shape;226;p11"/>
          <p:cNvSpPr txBox="1"/>
          <p:nvPr/>
        </p:nvSpPr>
        <p:spPr>
          <a:xfrm>
            <a:off x="576596" y="2967167"/>
            <a:ext cx="3057919" cy="49625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FFFFFF"/>
                </a:solidFill>
                <a:latin typeface="Inter SemiBold"/>
                <a:ea typeface="Inter SemiBold"/>
                <a:cs typeface="Inter SemiBold"/>
                <a:sym typeface="Inter SemiBold"/>
              </a:rPr>
              <a:t>Eco-Friendly</a:t>
            </a:r>
            <a:endParaRPr/>
          </a:p>
        </p:txBody>
      </p:sp>
      <p:sp>
        <p:nvSpPr>
          <p:cNvPr id="227" name="Google Shape;227;p11"/>
          <p:cNvSpPr txBox="1"/>
          <p:nvPr/>
        </p:nvSpPr>
        <p:spPr>
          <a:xfrm>
            <a:off x="544320" y="7650409"/>
            <a:ext cx="1782640" cy="1185546"/>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0400" u="none" cap="none" strike="noStrike">
                <a:solidFill>
                  <a:srgbClr val="AAAAAA"/>
                </a:solidFill>
                <a:latin typeface="Inter SemiBold"/>
                <a:ea typeface="Inter SemiBold"/>
                <a:cs typeface="Inter SemiBold"/>
                <a:sym typeface="Inter SemiBold"/>
              </a:rPr>
              <a:t>45</a:t>
            </a:r>
            <a:endParaRPr/>
          </a:p>
        </p:txBody>
      </p:sp>
      <p:sp>
        <p:nvSpPr>
          <p:cNvPr id="228" name="Google Shape;228;p11"/>
          <p:cNvSpPr txBox="1"/>
          <p:nvPr/>
        </p:nvSpPr>
        <p:spPr>
          <a:xfrm>
            <a:off x="698107" y="8835955"/>
            <a:ext cx="1628854" cy="533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800" u="none" cap="none" strike="noStrike">
                <a:solidFill>
                  <a:srgbClr val="FFFFFF"/>
                </a:solidFill>
                <a:latin typeface="Inter SemiBold"/>
                <a:ea typeface="Inter SemiBold"/>
                <a:cs typeface="Inter SemiBold"/>
                <a:sym typeface="Inter SemiBold"/>
              </a:rPr>
              <a:t>years and going strong</a:t>
            </a:r>
            <a:endParaRPr/>
          </a:p>
        </p:txBody>
      </p:sp>
      <p:sp>
        <p:nvSpPr>
          <p:cNvPr id="229" name="Google Shape;229;p11"/>
          <p:cNvSpPr txBox="1"/>
          <p:nvPr/>
        </p:nvSpPr>
        <p:spPr>
          <a:xfrm>
            <a:off x="11576151" y="611600"/>
            <a:ext cx="22665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0" u="none" cap="none" strike="noStrike">
                <a:solidFill>
                  <a:srgbClr val="B1FF4E"/>
                </a:solidFill>
                <a:latin typeface="Inter SemiBold"/>
                <a:ea typeface="Inter SemiBold"/>
                <a:cs typeface="Inter SemiBold"/>
                <a:sym typeface="Inter SemiBold"/>
              </a:rPr>
              <a:t>Cycling Clubs</a:t>
            </a:r>
            <a:endParaRPr/>
          </a:p>
        </p:txBody>
      </p:sp>
      <p:sp>
        <p:nvSpPr>
          <p:cNvPr id="230" name="Google Shape;230;p11"/>
          <p:cNvSpPr txBox="1"/>
          <p:nvPr/>
        </p:nvSpPr>
        <p:spPr>
          <a:xfrm>
            <a:off x="11779008" y="1785929"/>
            <a:ext cx="16995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0" u="none" cap="none" strike="noStrike">
                <a:solidFill>
                  <a:srgbClr val="48F4FF"/>
                </a:solidFill>
                <a:latin typeface="Inter SemiBold"/>
                <a:ea typeface="Inter SemiBold"/>
                <a:cs typeface="Inter SemiBold"/>
                <a:sym typeface="Inter SemiBold"/>
              </a:rPr>
              <a:t>Book Clubs</a:t>
            </a:r>
            <a:endParaRPr/>
          </a:p>
        </p:txBody>
      </p:sp>
      <p:sp>
        <p:nvSpPr>
          <p:cNvPr id="231" name="Google Shape;231;p11"/>
          <p:cNvSpPr txBox="1"/>
          <p:nvPr/>
        </p:nvSpPr>
        <p:spPr>
          <a:xfrm>
            <a:off x="6478214" y="930453"/>
            <a:ext cx="3160629" cy="95821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FFFFFF"/>
                </a:solidFill>
                <a:latin typeface="Inter SemiBold"/>
                <a:ea typeface="Inter SemiBold"/>
                <a:cs typeface="Inter SemiBold"/>
                <a:sym typeface="Inter SemiBold"/>
              </a:rPr>
              <a:t>Global Leader in Industry</a:t>
            </a:r>
            <a:endParaRPr/>
          </a:p>
        </p:txBody>
      </p:sp>
      <p:pic>
        <p:nvPicPr>
          <p:cNvPr id="232" name="Google Shape;232;p11"/>
          <p:cNvPicPr preferRelativeResize="0"/>
          <p:nvPr/>
        </p:nvPicPr>
        <p:blipFill>
          <a:blip r:embed="rId12">
            <a:alphaModFix/>
          </a:blip>
          <a:stretch>
            <a:fillRect/>
          </a:stretch>
        </p:blipFill>
        <p:spPr>
          <a:xfrm>
            <a:off x="2365300" y="6613075"/>
            <a:ext cx="1554300" cy="3393600"/>
          </a:xfrm>
          <a:prstGeom prst="roundRect">
            <a:avLst>
              <a:gd fmla="val 20277" name="adj"/>
            </a:avLst>
          </a:prstGeom>
          <a:noFill/>
          <a:ln>
            <a:noFill/>
          </a:ln>
        </p:spPr>
      </p:pic>
      <p:pic>
        <p:nvPicPr>
          <p:cNvPr id="233" name="Google Shape;233;p11"/>
          <p:cNvPicPr preferRelativeResize="0"/>
          <p:nvPr/>
        </p:nvPicPr>
        <p:blipFill>
          <a:blip r:embed="rId13">
            <a:alphaModFix/>
          </a:blip>
          <a:stretch>
            <a:fillRect/>
          </a:stretch>
        </p:blipFill>
        <p:spPr>
          <a:xfrm>
            <a:off x="9861564" y="8388041"/>
            <a:ext cx="3723700" cy="939118"/>
          </a:xfrm>
          <a:prstGeom prst="rect">
            <a:avLst/>
          </a:prstGeom>
          <a:noFill/>
          <a:ln>
            <a:noFill/>
          </a:ln>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37" name="Shape 237"/>
        <p:cNvGrpSpPr/>
        <p:nvPr/>
      </p:nvGrpSpPr>
      <p:grpSpPr>
        <a:xfrm>
          <a:off x="0" y="0"/>
          <a:ext cx="0" cy="0"/>
          <a:chOff x="0" y="0"/>
          <a:chExt cx="0" cy="0"/>
        </a:xfrm>
      </p:grpSpPr>
      <p:pic>
        <p:nvPicPr>
          <p:cNvPr id="238" name="Google Shape;238;p12"/>
          <p:cNvPicPr preferRelativeResize="0"/>
          <p:nvPr/>
        </p:nvPicPr>
        <p:blipFill>
          <a:blip r:embed="rId3">
            <a:alphaModFix/>
          </a:blip>
          <a:stretch>
            <a:fillRect/>
          </a:stretch>
        </p:blipFill>
        <p:spPr>
          <a:xfrm>
            <a:off x="3706072" y="-1724660"/>
            <a:ext cx="10875848" cy="9402007"/>
          </a:xfrm>
          <a:prstGeom prst="rect">
            <a:avLst/>
          </a:prstGeom>
          <a:noFill/>
          <a:ln>
            <a:noFill/>
          </a:ln>
        </p:spPr>
      </p:pic>
      <p:sp>
        <p:nvSpPr>
          <p:cNvPr id="239" name="Google Shape;239;p12"/>
          <p:cNvSpPr txBox="1"/>
          <p:nvPr/>
        </p:nvSpPr>
        <p:spPr>
          <a:xfrm>
            <a:off x="4967251" y="7474586"/>
            <a:ext cx="8353499" cy="178371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0400" u="none" cap="none" strike="noStrike">
                <a:solidFill>
                  <a:srgbClr val="FFFFFF"/>
                </a:solidFill>
                <a:latin typeface="Inter SemiBold"/>
                <a:ea typeface="Inter SemiBold"/>
                <a:cs typeface="Inter SemiBold"/>
                <a:sym typeface="Inter SemiBold"/>
              </a:rPr>
              <a:t>About Us</a:t>
            </a:r>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1A1A"/>
        </a:solidFill>
      </p:bgPr>
    </p:bg>
    <p:spTree>
      <p:nvGrpSpPr>
        <p:cNvPr id="243" name="Shape 243"/>
        <p:cNvGrpSpPr/>
        <p:nvPr/>
      </p:nvGrpSpPr>
      <p:grpSpPr>
        <a:xfrm>
          <a:off x="0" y="0"/>
          <a:ext cx="0" cy="0"/>
          <a:chOff x="0" y="0"/>
          <a:chExt cx="0" cy="0"/>
        </a:xfrm>
      </p:grpSpPr>
      <p:grpSp>
        <p:nvGrpSpPr>
          <p:cNvPr id="244" name="Google Shape;244;p13"/>
          <p:cNvGrpSpPr/>
          <p:nvPr/>
        </p:nvGrpSpPr>
        <p:grpSpPr>
          <a:xfrm>
            <a:off x="12753975" y="158204"/>
            <a:ext cx="5264148" cy="3826157"/>
            <a:chOff x="0" y="-28575"/>
            <a:chExt cx="1386442" cy="1007712"/>
          </a:xfrm>
        </p:grpSpPr>
        <p:sp>
          <p:nvSpPr>
            <p:cNvPr id="245" name="Google Shape;245;p13"/>
            <p:cNvSpPr/>
            <p:nvPr/>
          </p:nvSpPr>
          <p:spPr>
            <a:xfrm>
              <a:off x="0" y="0"/>
              <a:ext cx="1386442" cy="979137"/>
            </a:xfrm>
            <a:custGeom>
              <a:rect b="b" l="l" r="r" t="t"/>
              <a:pathLst>
                <a:path extrusionOk="0" h="979137" w="1386442">
                  <a:moveTo>
                    <a:pt x="73534" y="0"/>
                  </a:moveTo>
                  <a:lnTo>
                    <a:pt x="1312908" y="0"/>
                  </a:lnTo>
                  <a:cubicBezTo>
                    <a:pt x="1353520" y="0"/>
                    <a:pt x="1386442" y="32922"/>
                    <a:pt x="1386442" y="73534"/>
                  </a:cubicBezTo>
                  <a:lnTo>
                    <a:pt x="1386442" y="905603"/>
                  </a:lnTo>
                  <a:cubicBezTo>
                    <a:pt x="1386442" y="946215"/>
                    <a:pt x="1353520" y="979137"/>
                    <a:pt x="1312908" y="979137"/>
                  </a:cubicBezTo>
                  <a:lnTo>
                    <a:pt x="73534" y="979137"/>
                  </a:lnTo>
                  <a:cubicBezTo>
                    <a:pt x="32922" y="979137"/>
                    <a:pt x="0" y="946215"/>
                    <a:pt x="0" y="905603"/>
                  </a:cubicBezTo>
                  <a:lnTo>
                    <a:pt x="0" y="73534"/>
                  </a:lnTo>
                  <a:cubicBezTo>
                    <a:pt x="0" y="32922"/>
                    <a:pt x="32922" y="0"/>
                    <a:pt x="73534"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3"/>
            <p:cNvSpPr txBox="1"/>
            <p:nvPr/>
          </p:nvSpPr>
          <p:spPr>
            <a:xfrm>
              <a:off x="0" y="-28575"/>
              <a:ext cx="1386442" cy="1007712"/>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47" name="Google Shape;247;p13"/>
          <p:cNvPicPr preferRelativeResize="0"/>
          <p:nvPr/>
        </p:nvPicPr>
        <p:blipFill>
          <a:blip r:embed="rId3">
            <a:alphaModFix/>
          </a:blip>
          <a:stretch>
            <a:fillRect/>
          </a:stretch>
        </p:blipFill>
        <p:spPr>
          <a:xfrm>
            <a:off x="12753975" y="4213750"/>
            <a:ext cx="5264100" cy="5803500"/>
          </a:xfrm>
          <a:prstGeom prst="roundRect">
            <a:avLst>
              <a:gd fmla="val 4268" name="adj"/>
            </a:avLst>
          </a:prstGeom>
          <a:noFill/>
          <a:ln>
            <a:noFill/>
          </a:ln>
        </p:spPr>
      </p:pic>
      <p:grpSp>
        <p:nvGrpSpPr>
          <p:cNvPr id="248" name="Google Shape;248;p13"/>
          <p:cNvGrpSpPr/>
          <p:nvPr/>
        </p:nvGrpSpPr>
        <p:grpSpPr>
          <a:xfrm>
            <a:off x="5800725" y="158204"/>
            <a:ext cx="6686550" cy="1372144"/>
            <a:chOff x="0" y="-28575"/>
            <a:chExt cx="1761067" cy="361388"/>
          </a:xfrm>
        </p:grpSpPr>
        <p:sp>
          <p:nvSpPr>
            <p:cNvPr id="249" name="Google Shape;249;p13"/>
            <p:cNvSpPr/>
            <p:nvPr/>
          </p:nvSpPr>
          <p:spPr>
            <a:xfrm>
              <a:off x="0" y="0"/>
              <a:ext cx="1761067" cy="332813"/>
            </a:xfrm>
            <a:custGeom>
              <a:rect b="b" l="l" r="r" t="t"/>
              <a:pathLst>
                <a:path extrusionOk="0" h="332813" w="1761067">
                  <a:moveTo>
                    <a:pt x="33577" y="0"/>
                  </a:moveTo>
                  <a:lnTo>
                    <a:pt x="1727490" y="0"/>
                  </a:lnTo>
                  <a:cubicBezTo>
                    <a:pt x="1736395" y="0"/>
                    <a:pt x="1744935" y="3538"/>
                    <a:pt x="1751232" y="9835"/>
                  </a:cubicBezTo>
                  <a:cubicBezTo>
                    <a:pt x="1757529" y="16131"/>
                    <a:pt x="1761067" y="24672"/>
                    <a:pt x="1761067" y="33577"/>
                  </a:cubicBezTo>
                  <a:lnTo>
                    <a:pt x="1761067" y="299235"/>
                  </a:lnTo>
                  <a:cubicBezTo>
                    <a:pt x="1761067" y="308141"/>
                    <a:pt x="1757529" y="316681"/>
                    <a:pt x="1751232" y="322978"/>
                  </a:cubicBezTo>
                  <a:cubicBezTo>
                    <a:pt x="1744935" y="329275"/>
                    <a:pt x="1736395" y="332813"/>
                    <a:pt x="1727490" y="332813"/>
                  </a:cubicBezTo>
                  <a:lnTo>
                    <a:pt x="33577" y="332813"/>
                  </a:lnTo>
                  <a:cubicBezTo>
                    <a:pt x="24672" y="332813"/>
                    <a:pt x="16131" y="329275"/>
                    <a:pt x="9835" y="322978"/>
                  </a:cubicBezTo>
                  <a:cubicBezTo>
                    <a:pt x="3538" y="316681"/>
                    <a:pt x="0" y="308141"/>
                    <a:pt x="0" y="299235"/>
                  </a:cubicBezTo>
                  <a:lnTo>
                    <a:pt x="0" y="33577"/>
                  </a:lnTo>
                  <a:cubicBezTo>
                    <a:pt x="0" y="24672"/>
                    <a:pt x="3538" y="16131"/>
                    <a:pt x="9835" y="9835"/>
                  </a:cubicBezTo>
                  <a:cubicBezTo>
                    <a:pt x="16131" y="3538"/>
                    <a:pt x="24672" y="0"/>
                    <a:pt x="33577"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3"/>
            <p:cNvSpPr txBox="1"/>
            <p:nvPr/>
          </p:nvSpPr>
          <p:spPr>
            <a:xfrm>
              <a:off x="0" y="-28575"/>
              <a:ext cx="1761067" cy="361388"/>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1" name="Google Shape;251;p13"/>
          <p:cNvGrpSpPr/>
          <p:nvPr/>
        </p:nvGrpSpPr>
        <p:grpSpPr>
          <a:xfrm>
            <a:off x="5800725" y="1691729"/>
            <a:ext cx="6686550" cy="6795046"/>
            <a:chOff x="0" y="-28575"/>
            <a:chExt cx="1761067" cy="1789642"/>
          </a:xfrm>
        </p:grpSpPr>
        <p:sp>
          <p:nvSpPr>
            <p:cNvPr id="252" name="Google Shape;252;p13"/>
            <p:cNvSpPr/>
            <p:nvPr/>
          </p:nvSpPr>
          <p:spPr>
            <a:xfrm>
              <a:off x="0" y="0"/>
              <a:ext cx="1761067" cy="1761067"/>
            </a:xfrm>
            <a:custGeom>
              <a:rect b="b" l="l" r="r" t="t"/>
              <a:pathLst>
                <a:path extrusionOk="0" h="1761067" w="1761067">
                  <a:moveTo>
                    <a:pt x="57892" y="0"/>
                  </a:moveTo>
                  <a:lnTo>
                    <a:pt x="1703175" y="0"/>
                  </a:lnTo>
                  <a:cubicBezTo>
                    <a:pt x="1735148" y="0"/>
                    <a:pt x="1761067" y="25919"/>
                    <a:pt x="1761067" y="57892"/>
                  </a:cubicBezTo>
                  <a:lnTo>
                    <a:pt x="1761067" y="1703175"/>
                  </a:lnTo>
                  <a:cubicBezTo>
                    <a:pt x="1761067" y="1735148"/>
                    <a:pt x="1735148" y="1761067"/>
                    <a:pt x="1703175" y="1761067"/>
                  </a:cubicBezTo>
                  <a:lnTo>
                    <a:pt x="57892" y="1761067"/>
                  </a:lnTo>
                  <a:cubicBezTo>
                    <a:pt x="42538" y="1761067"/>
                    <a:pt x="27813" y="1754967"/>
                    <a:pt x="16956" y="1744111"/>
                  </a:cubicBezTo>
                  <a:cubicBezTo>
                    <a:pt x="6099" y="1733254"/>
                    <a:pt x="0" y="1718529"/>
                    <a:pt x="0" y="1703175"/>
                  </a:cubicBezTo>
                  <a:lnTo>
                    <a:pt x="0" y="57892"/>
                  </a:lnTo>
                  <a:cubicBezTo>
                    <a:pt x="0" y="25919"/>
                    <a:pt x="25919" y="0"/>
                    <a:pt x="57892"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3"/>
            <p:cNvSpPr txBox="1"/>
            <p:nvPr/>
          </p:nvSpPr>
          <p:spPr>
            <a:xfrm>
              <a:off x="0" y="-28575"/>
              <a:ext cx="1761067" cy="1789642"/>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54" name="Google Shape;254;p13"/>
          <p:cNvPicPr preferRelativeResize="0"/>
          <p:nvPr/>
        </p:nvPicPr>
        <p:blipFill>
          <a:blip r:embed="rId4">
            <a:alphaModFix/>
          </a:blip>
          <a:stretch>
            <a:fillRect/>
          </a:stretch>
        </p:blipFill>
        <p:spPr>
          <a:xfrm>
            <a:off x="14650375" y="266700"/>
            <a:ext cx="3367800" cy="3709500"/>
          </a:xfrm>
          <a:prstGeom prst="roundRect">
            <a:avLst>
              <a:gd fmla="val 8457" name="adj"/>
            </a:avLst>
          </a:prstGeom>
          <a:noFill/>
          <a:ln>
            <a:noFill/>
          </a:ln>
        </p:spPr>
      </p:pic>
      <p:pic>
        <p:nvPicPr>
          <p:cNvPr id="255" name="Google Shape;255;p13"/>
          <p:cNvPicPr preferRelativeResize="0"/>
          <p:nvPr/>
        </p:nvPicPr>
        <p:blipFill>
          <a:blip r:embed="rId5">
            <a:alphaModFix/>
          </a:blip>
          <a:stretch>
            <a:fillRect/>
          </a:stretch>
        </p:blipFill>
        <p:spPr>
          <a:xfrm>
            <a:off x="5800725" y="4705811"/>
            <a:ext cx="6686400" cy="3780900"/>
          </a:xfrm>
          <a:prstGeom prst="roundRect">
            <a:avLst>
              <a:gd fmla="val 3791" name="adj"/>
            </a:avLst>
          </a:prstGeom>
          <a:noFill/>
          <a:ln>
            <a:noFill/>
          </a:ln>
        </p:spPr>
      </p:pic>
      <p:pic>
        <p:nvPicPr>
          <p:cNvPr id="256" name="Google Shape;256;p13"/>
          <p:cNvPicPr preferRelativeResize="0"/>
          <p:nvPr/>
        </p:nvPicPr>
        <p:blipFill>
          <a:blip r:embed="rId6">
            <a:alphaModFix/>
          </a:blip>
          <a:stretch>
            <a:fillRect/>
          </a:stretch>
        </p:blipFill>
        <p:spPr>
          <a:xfrm>
            <a:off x="9841400" y="266700"/>
            <a:ext cx="2646000" cy="1266000"/>
          </a:xfrm>
          <a:prstGeom prst="roundRect">
            <a:avLst>
              <a:gd fmla="val 8681" name="adj"/>
            </a:avLst>
          </a:prstGeom>
          <a:noFill/>
          <a:ln>
            <a:noFill/>
          </a:ln>
        </p:spPr>
      </p:pic>
      <p:grpSp>
        <p:nvGrpSpPr>
          <p:cNvPr id="257" name="Google Shape;257;p13"/>
          <p:cNvGrpSpPr/>
          <p:nvPr/>
        </p:nvGrpSpPr>
        <p:grpSpPr>
          <a:xfrm>
            <a:off x="5800725" y="8644979"/>
            <a:ext cx="6686550" cy="1372144"/>
            <a:chOff x="0" y="-28575"/>
            <a:chExt cx="1761067" cy="361388"/>
          </a:xfrm>
        </p:grpSpPr>
        <p:sp>
          <p:nvSpPr>
            <p:cNvPr id="258" name="Google Shape;258;p13"/>
            <p:cNvSpPr/>
            <p:nvPr/>
          </p:nvSpPr>
          <p:spPr>
            <a:xfrm>
              <a:off x="0" y="0"/>
              <a:ext cx="1761067" cy="332813"/>
            </a:xfrm>
            <a:custGeom>
              <a:rect b="b" l="l" r="r" t="t"/>
              <a:pathLst>
                <a:path extrusionOk="0" h="332813" w="1761067">
                  <a:moveTo>
                    <a:pt x="33577" y="0"/>
                  </a:moveTo>
                  <a:lnTo>
                    <a:pt x="1727490" y="0"/>
                  </a:lnTo>
                  <a:cubicBezTo>
                    <a:pt x="1736395" y="0"/>
                    <a:pt x="1744935" y="3538"/>
                    <a:pt x="1751232" y="9835"/>
                  </a:cubicBezTo>
                  <a:cubicBezTo>
                    <a:pt x="1757529" y="16131"/>
                    <a:pt x="1761067" y="24672"/>
                    <a:pt x="1761067" y="33577"/>
                  </a:cubicBezTo>
                  <a:lnTo>
                    <a:pt x="1761067" y="299235"/>
                  </a:lnTo>
                  <a:cubicBezTo>
                    <a:pt x="1761067" y="308141"/>
                    <a:pt x="1757529" y="316681"/>
                    <a:pt x="1751232" y="322978"/>
                  </a:cubicBezTo>
                  <a:cubicBezTo>
                    <a:pt x="1744935" y="329275"/>
                    <a:pt x="1736395" y="332813"/>
                    <a:pt x="1727490" y="332813"/>
                  </a:cubicBezTo>
                  <a:lnTo>
                    <a:pt x="33577" y="332813"/>
                  </a:lnTo>
                  <a:cubicBezTo>
                    <a:pt x="24672" y="332813"/>
                    <a:pt x="16131" y="329275"/>
                    <a:pt x="9835" y="322978"/>
                  </a:cubicBezTo>
                  <a:cubicBezTo>
                    <a:pt x="3538" y="316681"/>
                    <a:pt x="0" y="308141"/>
                    <a:pt x="0" y="299235"/>
                  </a:cubicBezTo>
                  <a:lnTo>
                    <a:pt x="0" y="33577"/>
                  </a:lnTo>
                  <a:cubicBezTo>
                    <a:pt x="0" y="24672"/>
                    <a:pt x="3538" y="16131"/>
                    <a:pt x="9835" y="9835"/>
                  </a:cubicBezTo>
                  <a:cubicBezTo>
                    <a:pt x="16131" y="3538"/>
                    <a:pt x="24672" y="0"/>
                    <a:pt x="33577"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3"/>
            <p:cNvSpPr txBox="1"/>
            <p:nvPr/>
          </p:nvSpPr>
          <p:spPr>
            <a:xfrm>
              <a:off x="0" y="-28575"/>
              <a:ext cx="1761067" cy="361388"/>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0" name="Google Shape;260;p13"/>
          <p:cNvGrpSpPr/>
          <p:nvPr/>
        </p:nvGrpSpPr>
        <p:grpSpPr>
          <a:xfrm>
            <a:off x="269877" y="158204"/>
            <a:ext cx="5205622" cy="7363649"/>
            <a:chOff x="0" y="-28575"/>
            <a:chExt cx="1371028" cy="1939397"/>
          </a:xfrm>
        </p:grpSpPr>
        <p:sp>
          <p:nvSpPr>
            <p:cNvPr id="261" name="Google Shape;261;p13"/>
            <p:cNvSpPr/>
            <p:nvPr/>
          </p:nvSpPr>
          <p:spPr>
            <a:xfrm>
              <a:off x="0" y="0"/>
              <a:ext cx="1371028" cy="1910822"/>
            </a:xfrm>
            <a:custGeom>
              <a:rect b="b" l="l" r="r" t="t"/>
              <a:pathLst>
                <a:path extrusionOk="0" h="1910822" w="1371028">
                  <a:moveTo>
                    <a:pt x="74361" y="0"/>
                  </a:moveTo>
                  <a:lnTo>
                    <a:pt x="1296667" y="0"/>
                  </a:lnTo>
                  <a:cubicBezTo>
                    <a:pt x="1337735" y="0"/>
                    <a:pt x="1371028" y="33293"/>
                    <a:pt x="1371028" y="74361"/>
                  </a:cubicBezTo>
                  <a:lnTo>
                    <a:pt x="1371028" y="1836461"/>
                  </a:lnTo>
                  <a:cubicBezTo>
                    <a:pt x="1371028" y="1877530"/>
                    <a:pt x="1337735" y="1910822"/>
                    <a:pt x="1296667" y="1910822"/>
                  </a:cubicBezTo>
                  <a:lnTo>
                    <a:pt x="74361" y="1910822"/>
                  </a:lnTo>
                  <a:cubicBezTo>
                    <a:pt x="33293" y="1910822"/>
                    <a:pt x="0" y="1877530"/>
                    <a:pt x="0" y="1836461"/>
                  </a:cubicBezTo>
                  <a:lnTo>
                    <a:pt x="0" y="74361"/>
                  </a:lnTo>
                  <a:cubicBezTo>
                    <a:pt x="0" y="33293"/>
                    <a:pt x="33293" y="0"/>
                    <a:pt x="74361"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3"/>
            <p:cNvSpPr txBox="1"/>
            <p:nvPr/>
          </p:nvSpPr>
          <p:spPr>
            <a:xfrm>
              <a:off x="0" y="-28575"/>
              <a:ext cx="1371028" cy="1939397"/>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3" name="Google Shape;263;p13"/>
          <p:cNvGrpSpPr/>
          <p:nvPr/>
        </p:nvGrpSpPr>
        <p:grpSpPr>
          <a:xfrm>
            <a:off x="269877" y="7683233"/>
            <a:ext cx="5264148" cy="2333890"/>
            <a:chOff x="0" y="-28575"/>
            <a:chExt cx="1386442" cy="614687"/>
          </a:xfrm>
        </p:grpSpPr>
        <p:sp>
          <p:nvSpPr>
            <p:cNvPr id="264" name="Google Shape;264;p13"/>
            <p:cNvSpPr/>
            <p:nvPr/>
          </p:nvSpPr>
          <p:spPr>
            <a:xfrm>
              <a:off x="0" y="0"/>
              <a:ext cx="1386442" cy="586112"/>
            </a:xfrm>
            <a:custGeom>
              <a:rect b="b" l="l" r="r" t="t"/>
              <a:pathLst>
                <a:path extrusionOk="0" h="586112" w="1386442">
                  <a:moveTo>
                    <a:pt x="44121" y="0"/>
                  </a:moveTo>
                  <a:lnTo>
                    <a:pt x="1342322" y="0"/>
                  </a:lnTo>
                  <a:cubicBezTo>
                    <a:pt x="1366689" y="0"/>
                    <a:pt x="1386442" y="19753"/>
                    <a:pt x="1386442" y="44121"/>
                  </a:cubicBezTo>
                  <a:lnTo>
                    <a:pt x="1386442" y="541991"/>
                  </a:lnTo>
                  <a:cubicBezTo>
                    <a:pt x="1386442" y="566359"/>
                    <a:pt x="1366689" y="586112"/>
                    <a:pt x="1342322" y="586112"/>
                  </a:cubicBezTo>
                  <a:lnTo>
                    <a:pt x="44121" y="586112"/>
                  </a:lnTo>
                  <a:cubicBezTo>
                    <a:pt x="32419" y="586112"/>
                    <a:pt x="21197" y="581464"/>
                    <a:pt x="12923" y="573189"/>
                  </a:cubicBezTo>
                  <a:cubicBezTo>
                    <a:pt x="4648" y="564915"/>
                    <a:pt x="0" y="553693"/>
                    <a:pt x="0" y="541991"/>
                  </a:cubicBezTo>
                  <a:lnTo>
                    <a:pt x="0" y="44121"/>
                  </a:lnTo>
                  <a:cubicBezTo>
                    <a:pt x="0" y="19753"/>
                    <a:pt x="19753" y="0"/>
                    <a:pt x="44121"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3"/>
            <p:cNvSpPr txBox="1"/>
            <p:nvPr/>
          </p:nvSpPr>
          <p:spPr>
            <a:xfrm>
              <a:off x="0" y="-28575"/>
              <a:ext cx="1386442" cy="614687"/>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66" name="Google Shape;266;p13"/>
          <p:cNvPicPr preferRelativeResize="0"/>
          <p:nvPr/>
        </p:nvPicPr>
        <p:blipFill>
          <a:blip r:embed="rId7">
            <a:alphaModFix/>
          </a:blip>
          <a:stretch>
            <a:fillRect/>
          </a:stretch>
        </p:blipFill>
        <p:spPr>
          <a:xfrm>
            <a:off x="5800725" y="8757725"/>
            <a:ext cx="2000400" cy="1266000"/>
          </a:xfrm>
          <a:prstGeom prst="roundRect">
            <a:avLst>
              <a:gd fmla="val 8222" name="adj"/>
            </a:avLst>
          </a:prstGeom>
          <a:noFill/>
          <a:ln>
            <a:noFill/>
          </a:ln>
        </p:spPr>
      </p:pic>
      <p:pic>
        <p:nvPicPr>
          <p:cNvPr id="267" name="Google Shape;267;p13"/>
          <p:cNvPicPr preferRelativeResize="0"/>
          <p:nvPr/>
        </p:nvPicPr>
        <p:blipFill>
          <a:blip r:embed="rId8">
            <a:alphaModFix/>
          </a:blip>
          <a:stretch>
            <a:fillRect/>
          </a:stretch>
        </p:blipFill>
        <p:spPr>
          <a:xfrm>
            <a:off x="269875" y="7791725"/>
            <a:ext cx="1990800" cy="2232000"/>
          </a:xfrm>
          <a:prstGeom prst="roundRect">
            <a:avLst>
              <a:gd fmla="val 7964" name="adj"/>
            </a:avLst>
          </a:prstGeom>
          <a:noFill/>
          <a:ln>
            <a:noFill/>
          </a:ln>
        </p:spPr>
      </p:pic>
      <p:sp>
        <p:nvSpPr>
          <p:cNvPr id="268" name="Google Shape;268;p13"/>
          <p:cNvSpPr txBox="1"/>
          <p:nvPr/>
        </p:nvSpPr>
        <p:spPr>
          <a:xfrm>
            <a:off x="6122749" y="9165748"/>
            <a:ext cx="6042503" cy="49625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FFFFFF"/>
                </a:solidFill>
                <a:latin typeface="Inter SemiBold"/>
                <a:ea typeface="Inter SemiBold"/>
                <a:cs typeface="Inter SemiBold"/>
                <a:sym typeface="Inter SemiBold"/>
              </a:rPr>
              <a:t>June 11, 1988</a:t>
            </a:r>
            <a:endParaRPr/>
          </a:p>
        </p:txBody>
      </p:sp>
      <p:pic>
        <p:nvPicPr>
          <p:cNvPr id="269" name="Google Shape;269;p13"/>
          <p:cNvPicPr preferRelativeResize="0"/>
          <p:nvPr/>
        </p:nvPicPr>
        <p:blipFill rotWithShape="1">
          <a:blip r:embed="rId9">
            <a:alphaModFix/>
          </a:blip>
          <a:srcRect b="0" l="0" r="0" t="0"/>
          <a:stretch/>
        </p:blipFill>
        <p:spPr>
          <a:xfrm>
            <a:off x="121919" y="284973"/>
            <a:ext cx="5463249" cy="5985824"/>
          </a:xfrm>
          <a:prstGeom prst="rect">
            <a:avLst/>
          </a:prstGeom>
          <a:noFill/>
          <a:ln>
            <a:noFill/>
          </a:ln>
        </p:spPr>
      </p:pic>
      <p:sp>
        <p:nvSpPr>
          <p:cNvPr id="270" name="Google Shape;270;p13"/>
          <p:cNvSpPr txBox="1"/>
          <p:nvPr/>
        </p:nvSpPr>
        <p:spPr>
          <a:xfrm>
            <a:off x="6122749" y="3215191"/>
            <a:ext cx="6042600" cy="9975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800" u="none" cap="none" strike="noStrike">
                <a:solidFill>
                  <a:srgbClr val="FFFFFF"/>
                </a:solidFill>
                <a:latin typeface="Inter Light"/>
                <a:ea typeface="Inter Light"/>
                <a:cs typeface="Inter Light"/>
                <a:sym typeface="Inter Light"/>
              </a:rPr>
              <a:t>Lorem ipsum dolor sit amet, consectetur adipiscing elit, sed do eiusmod tempor incididunt ut labore et dolore magna aliqua. Ut enim ad minim veniam, quis nostrud exercitation ullamco laboris nisi ut aliquip ex ea commo.</a:t>
            </a:r>
            <a:endParaRPr/>
          </a:p>
        </p:txBody>
      </p:sp>
      <p:sp>
        <p:nvSpPr>
          <p:cNvPr id="271" name="Google Shape;271;p13"/>
          <p:cNvSpPr txBox="1"/>
          <p:nvPr/>
        </p:nvSpPr>
        <p:spPr>
          <a:xfrm>
            <a:off x="6122749" y="2392231"/>
            <a:ext cx="6042503" cy="82296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7200" u="none" cap="none" strike="noStrike">
                <a:solidFill>
                  <a:srgbClr val="FFFFFF"/>
                </a:solidFill>
                <a:latin typeface="Inter SemiBold"/>
                <a:ea typeface="Inter SemiBold"/>
                <a:cs typeface="Inter SemiBold"/>
                <a:sym typeface="Inter SemiBold"/>
              </a:rPr>
              <a:t>Our History</a:t>
            </a:r>
            <a:endParaRPr/>
          </a:p>
        </p:txBody>
      </p:sp>
      <p:sp>
        <p:nvSpPr>
          <p:cNvPr id="272" name="Google Shape;272;p13"/>
          <p:cNvSpPr txBox="1"/>
          <p:nvPr/>
        </p:nvSpPr>
        <p:spPr>
          <a:xfrm>
            <a:off x="6122749" y="678973"/>
            <a:ext cx="6042600" cy="496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FFFFFF"/>
                </a:solidFill>
                <a:latin typeface="Inter SemiBold"/>
                <a:ea typeface="Inter SemiBold"/>
                <a:cs typeface="Inter SemiBold"/>
                <a:sym typeface="Inter SemiBold"/>
              </a:rPr>
              <a:t>Anywhere, City</a:t>
            </a:r>
            <a:endParaRPr/>
          </a:p>
        </p:txBody>
      </p:sp>
      <p:sp>
        <p:nvSpPr>
          <p:cNvPr id="273" name="Google Shape;273;p13"/>
          <p:cNvSpPr txBox="1"/>
          <p:nvPr/>
        </p:nvSpPr>
        <p:spPr>
          <a:xfrm>
            <a:off x="13202168" y="871234"/>
            <a:ext cx="4367762" cy="95345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FFFFFF"/>
                </a:solidFill>
                <a:latin typeface="Inter SemiBold"/>
                <a:ea typeface="Inter SemiBold"/>
                <a:cs typeface="Inter SemiBold"/>
                <a:sym typeface="Inter SemiBold"/>
              </a:rPr>
              <a:t>Humble</a:t>
            </a:r>
            <a:endParaRPr/>
          </a:p>
          <a:p>
            <a:pPr indent="0" lvl="0" marL="0" marR="0" rtl="0" algn="l">
              <a:lnSpc>
                <a:spcPct val="100000"/>
              </a:lnSpc>
              <a:spcBef>
                <a:spcPts val="0"/>
              </a:spcBef>
              <a:spcAft>
                <a:spcPts val="0"/>
              </a:spcAft>
              <a:buNone/>
            </a:pPr>
            <a:r>
              <a:rPr b="1" i="0" lang="en-US" sz="3600" u="none" cap="none" strike="noStrike">
                <a:solidFill>
                  <a:srgbClr val="FFFFFF"/>
                </a:solidFill>
                <a:latin typeface="Inter SemiBold"/>
                <a:ea typeface="Inter SemiBold"/>
                <a:cs typeface="Inter SemiBold"/>
                <a:sym typeface="Inter SemiBold"/>
              </a:rPr>
              <a:t>Beginnings</a:t>
            </a:r>
            <a:endParaRPr/>
          </a:p>
        </p:txBody>
      </p:sp>
      <p:sp>
        <p:nvSpPr>
          <p:cNvPr id="274" name="Google Shape;274;p13"/>
          <p:cNvSpPr txBox="1"/>
          <p:nvPr/>
        </p:nvSpPr>
        <p:spPr>
          <a:xfrm>
            <a:off x="13202168" y="1944385"/>
            <a:ext cx="2423400" cy="12468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800" u="none" cap="none" strike="noStrike">
                <a:solidFill>
                  <a:srgbClr val="FFFFFF"/>
                </a:solidFill>
                <a:latin typeface="Inter Light"/>
                <a:ea typeface="Inter Light"/>
                <a:cs typeface="Inter Light"/>
                <a:sym typeface="Inter Light"/>
              </a:rPr>
              <a:t>Lorem ipsum dolor sit amet, consectetur adipiscing elit, sed do eiusmod tempor incididunt ut labore et </a:t>
            </a:r>
            <a:endParaRPr/>
          </a:p>
        </p:txBody>
      </p:sp>
      <p:sp>
        <p:nvSpPr>
          <p:cNvPr id="275" name="Google Shape;275;p13"/>
          <p:cNvSpPr txBox="1"/>
          <p:nvPr/>
        </p:nvSpPr>
        <p:spPr>
          <a:xfrm>
            <a:off x="2260829" y="8687256"/>
            <a:ext cx="2865213" cy="4914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FFFFFF"/>
                </a:solidFill>
                <a:latin typeface="Inter"/>
                <a:ea typeface="Inter"/>
                <a:cs typeface="Inter"/>
                <a:sym typeface="Inter"/>
              </a:rPr>
              <a:t>Still in touch</a:t>
            </a:r>
            <a:endParaRPr/>
          </a:p>
        </p:txBody>
      </p:sp>
      <p:sp>
        <p:nvSpPr>
          <p:cNvPr id="276" name="Google Shape;276;p13"/>
          <p:cNvSpPr txBox="1"/>
          <p:nvPr/>
        </p:nvSpPr>
        <p:spPr>
          <a:xfrm>
            <a:off x="620738" y="6107080"/>
            <a:ext cx="4465612" cy="49625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FFFFFF"/>
                </a:solidFill>
                <a:latin typeface="Inter SemiBold"/>
                <a:ea typeface="Inter SemiBold"/>
                <a:cs typeface="Inter SemiBold"/>
                <a:sym typeface="Inter SemiBold"/>
              </a:rPr>
              <a:t>Statistics</a:t>
            </a:r>
            <a:endParaRPr/>
          </a:p>
        </p:txBody>
      </p:sp>
      <p:sp>
        <p:nvSpPr>
          <p:cNvPr id="277" name="Google Shape;277;p13"/>
          <p:cNvSpPr txBox="1"/>
          <p:nvPr/>
        </p:nvSpPr>
        <p:spPr>
          <a:xfrm>
            <a:off x="620738" y="6685548"/>
            <a:ext cx="4465612" cy="26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FFFFFF"/>
                </a:solidFill>
                <a:latin typeface="Inter"/>
                <a:ea typeface="Inter"/>
                <a:cs typeface="Inter"/>
                <a:sym typeface="Inter"/>
              </a:rPr>
              <a:t>Elaborate on your given statistic here.</a:t>
            </a:r>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1A1A"/>
        </a:solidFill>
      </p:bgPr>
    </p:bg>
    <p:spTree>
      <p:nvGrpSpPr>
        <p:cNvPr id="281" name="Shape 281"/>
        <p:cNvGrpSpPr/>
        <p:nvPr/>
      </p:nvGrpSpPr>
      <p:grpSpPr>
        <a:xfrm>
          <a:off x="0" y="0"/>
          <a:ext cx="0" cy="0"/>
          <a:chOff x="0" y="0"/>
          <a:chExt cx="0" cy="0"/>
        </a:xfrm>
      </p:grpSpPr>
      <p:pic>
        <p:nvPicPr>
          <p:cNvPr id="282" name="Google Shape;282;p14"/>
          <p:cNvPicPr preferRelativeResize="0"/>
          <p:nvPr/>
        </p:nvPicPr>
        <p:blipFill>
          <a:blip r:embed="rId3">
            <a:alphaModFix/>
          </a:blip>
          <a:stretch>
            <a:fillRect/>
          </a:stretch>
        </p:blipFill>
        <p:spPr>
          <a:xfrm>
            <a:off x="269875" y="266700"/>
            <a:ext cx="5264100" cy="7242900"/>
          </a:xfrm>
          <a:prstGeom prst="roundRect">
            <a:avLst>
              <a:gd fmla="val 7099" name="adj"/>
            </a:avLst>
          </a:prstGeom>
          <a:noFill/>
          <a:ln>
            <a:noFill/>
          </a:ln>
        </p:spPr>
      </p:pic>
      <p:pic>
        <p:nvPicPr>
          <p:cNvPr id="283" name="Google Shape;283;p14"/>
          <p:cNvPicPr preferRelativeResize="0"/>
          <p:nvPr/>
        </p:nvPicPr>
        <p:blipFill>
          <a:blip r:embed="rId4">
            <a:alphaModFix/>
          </a:blip>
          <a:stretch>
            <a:fillRect/>
          </a:stretch>
        </p:blipFill>
        <p:spPr>
          <a:xfrm>
            <a:off x="269875" y="7784618"/>
            <a:ext cx="5264100" cy="2232600"/>
          </a:xfrm>
          <a:prstGeom prst="roundRect">
            <a:avLst>
              <a:gd fmla="val 16667" name="adj"/>
            </a:avLst>
          </a:prstGeom>
          <a:noFill/>
          <a:ln>
            <a:noFill/>
          </a:ln>
        </p:spPr>
      </p:pic>
      <p:pic>
        <p:nvPicPr>
          <p:cNvPr id="284" name="Google Shape;284;p14"/>
          <p:cNvPicPr preferRelativeResize="0"/>
          <p:nvPr/>
        </p:nvPicPr>
        <p:blipFill>
          <a:blip r:embed="rId5">
            <a:alphaModFix/>
          </a:blip>
          <a:stretch>
            <a:fillRect/>
          </a:stretch>
        </p:blipFill>
        <p:spPr>
          <a:xfrm>
            <a:off x="5800725" y="266700"/>
            <a:ext cx="6686400" cy="2994300"/>
          </a:xfrm>
          <a:prstGeom prst="roundRect">
            <a:avLst>
              <a:gd fmla="val 16667" name="adj"/>
            </a:avLst>
          </a:prstGeom>
          <a:noFill/>
          <a:ln>
            <a:noFill/>
          </a:ln>
        </p:spPr>
      </p:pic>
      <p:pic>
        <p:nvPicPr>
          <p:cNvPr id="285" name="Google Shape;285;p14"/>
          <p:cNvPicPr preferRelativeResize="0"/>
          <p:nvPr/>
        </p:nvPicPr>
        <p:blipFill>
          <a:blip r:embed="rId6">
            <a:alphaModFix/>
          </a:blip>
          <a:stretch>
            <a:fillRect/>
          </a:stretch>
        </p:blipFill>
        <p:spPr>
          <a:xfrm>
            <a:off x="12753975" y="266700"/>
            <a:ext cx="5264100" cy="3716700"/>
          </a:xfrm>
          <a:prstGeom prst="roundRect">
            <a:avLst>
              <a:gd fmla="val 9399" name="adj"/>
            </a:avLst>
          </a:prstGeom>
          <a:noFill/>
          <a:ln>
            <a:noFill/>
          </a:ln>
        </p:spPr>
      </p:pic>
      <p:pic>
        <p:nvPicPr>
          <p:cNvPr id="286" name="Google Shape;286;p14"/>
          <p:cNvPicPr preferRelativeResize="0"/>
          <p:nvPr/>
        </p:nvPicPr>
        <p:blipFill>
          <a:blip r:embed="rId7">
            <a:alphaModFix/>
          </a:blip>
          <a:stretch>
            <a:fillRect/>
          </a:stretch>
        </p:blipFill>
        <p:spPr>
          <a:xfrm>
            <a:off x="12753975" y="4270956"/>
            <a:ext cx="5264100" cy="5746200"/>
          </a:xfrm>
          <a:prstGeom prst="roundRect">
            <a:avLst>
              <a:gd fmla="val 5658" name="adj"/>
            </a:avLst>
          </a:prstGeom>
          <a:noFill/>
          <a:ln>
            <a:noFill/>
          </a:ln>
        </p:spPr>
      </p:pic>
      <p:pic>
        <p:nvPicPr>
          <p:cNvPr id="287" name="Google Shape;287;p14"/>
          <p:cNvPicPr preferRelativeResize="0"/>
          <p:nvPr/>
        </p:nvPicPr>
        <p:blipFill>
          <a:blip r:embed="rId8">
            <a:alphaModFix/>
          </a:blip>
          <a:stretch>
            <a:fillRect/>
          </a:stretch>
        </p:blipFill>
        <p:spPr>
          <a:xfrm>
            <a:off x="5800725" y="8748330"/>
            <a:ext cx="6686400" cy="1268700"/>
          </a:xfrm>
          <a:prstGeom prst="roundRect">
            <a:avLst>
              <a:gd fmla="val 16667" name="adj"/>
            </a:avLst>
          </a:prstGeom>
          <a:noFill/>
          <a:ln>
            <a:noFill/>
          </a:ln>
        </p:spPr>
      </p:pic>
      <p:grpSp>
        <p:nvGrpSpPr>
          <p:cNvPr id="288" name="Google Shape;288;p14"/>
          <p:cNvGrpSpPr/>
          <p:nvPr/>
        </p:nvGrpSpPr>
        <p:grpSpPr>
          <a:xfrm>
            <a:off x="5800725" y="3408901"/>
            <a:ext cx="6686550" cy="5077874"/>
            <a:chOff x="0" y="-28575"/>
            <a:chExt cx="1761067" cy="1337382"/>
          </a:xfrm>
        </p:grpSpPr>
        <p:sp>
          <p:nvSpPr>
            <p:cNvPr id="289" name="Google Shape;289;p14"/>
            <p:cNvSpPr/>
            <p:nvPr/>
          </p:nvSpPr>
          <p:spPr>
            <a:xfrm>
              <a:off x="0" y="0"/>
              <a:ext cx="1761067" cy="1308807"/>
            </a:xfrm>
            <a:custGeom>
              <a:rect b="b" l="l" r="r" t="t"/>
              <a:pathLst>
                <a:path extrusionOk="0" h="1308807" w="1761067">
                  <a:moveTo>
                    <a:pt x="57892" y="0"/>
                  </a:moveTo>
                  <a:lnTo>
                    <a:pt x="1703175" y="0"/>
                  </a:lnTo>
                  <a:cubicBezTo>
                    <a:pt x="1735148" y="0"/>
                    <a:pt x="1761067" y="25919"/>
                    <a:pt x="1761067" y="57892"/>
                  </a:cubicBezTo>
                  <a:lnTo>
                    <a:pt x="1761067" y="1250916"/>
                  </a:lnTo>
                  <a:cubicBezTo>
                    <a:pt x="1761067" y="1266270"/>
                    <a:pt x="1754967" y="1280994"/>
                    <a:pt x="1744111" y="1291851"/>
                  </a:cubicBezTo>
                  <a:cubicBezTo>
                    <a:pt x="1733254" y="1302708"/>
                    <a:pt x="1718529" y="1308807"/>
                    <a:pt x="1703175" y="1308807"/>
                  </a:cubicBezTo>
                  <a:lnTo>
                    <a:pt x="57892" y="1308807"/>
                  </a:lnTo>
                  <a:cubicBezTo>
                    <a:pt x="25919" y="1308807"/>
                    <a:pt x="0" y="1282888"/>
                    <a:pt x="0" y="1250916"/>
                  </a:cubicBezTo>
                  <a:lnTo>
                    <a:pt x="0" y="57892"/>
                  </a:lnTo>
                  <a:cubicBezTo>
                    <a:pt x="0" y="25919"/>
                    <a:pt x="25919" y="0"/>
                    <a:pt x="57892"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4"/>
            <p:cNvSpPr txBox="1"/>
            <p:nvPr/>
          </p:nvSpPr>
          <p:spPr>
            <a:xfrm>
              <a:off x="0" y="-28575"/>
              <a:ext cx="1761067" cy="1337382"/>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91" name="Google Shape;291;p14"/>
          <p:cNvPicPr preferRelativeResize="0"/>
          <p:nvPr/>
        </p:nvPicPr>
        <p:blipFill>
          <a:blip r:embed="rId9">
            <a:alphaModFix/>
          </a:blip>
          <a:stretch>
            <a:fillRect/>
          </a:stretch>
        </p:blipFill>
        <p:spPr>
          <a:xfrm>
            <a:off x="5800725" y="3517400"/>
            <a:ext cx="5264100" cy="4890000"/>
          </a:xfrm>
          <a:prstGeom prst="roundRect">
            <a:avLst>
              <a:gd fmla="val 4287" name="adj"/>
            </a:avLst>
          </a:prstGeom>
          <a:noFill/>
          <a:ln>
            <a:noFill/>
          </a:ln>
        </p:spPr>
      </p:pic>
      <p:sp>
        <p:nvSpPr>
          <p:cNvPr id="292" name="Google Shape;292;p14"/>
          <p:cNvSpPr txBox="1"/>
          <p:nvPr/>
        </p:nvSpPr>
        <p:spPr>
          <a:xfrm>
            <a:off x="6122749" y="7243723"/>
            <a:ext cx="6042503" cy="82296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1" i="0" lang="en-US" sz="7200" u="none" cap="none" strike="noStrike">
                <a:solidFill>
                  <a:srgbClr val="FFFFFF"/>
                </a:solidFill>
                <a:latin typeface="Inter SemiBold"/>
                <a:ea typeface="Inter SemiBold"/>
                <a:cs typeface="Inter SemiBold"/>
                <a:sym typeface="Inter SemiBold"/>
              </a:rPr>
              <a:t>Gallery</a:t>
            </a:r>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96" name="Shape 296"/>
        <p:cNvGrpSpPr/>
        <p:nvPr/>
      </p:nvGrpSpPr>
      <p:grpSpPr>
        <a:xfrm>
          <a:off x="0" y="0"/>
          <a:ext cx="0" cy="0"/>
          <a:chOff x="0" y="0"/>
          <a:chExt cx="0" cy="0"/>
        </a:xfrm>
      </p:grpSpPr>
      <p:pic>
        <p:nvPicPr>
          <p:cNvPr id="297" name="Google Shape;297;p15"/>
          <p:cNvPicPr preferRelativeResize="0"/>
          <p:nvPr/>
        </p:nvPicPr>
        <p:blipFill>
          <a:blip r:embed="rId3">
            <a:alphaModFix/>
          </a:blip>
          <a:stretch>
            <a:fillRect/>
          </a:stretch>
        </p:blipFill>
        <p:spPr>
          <a:xfrm>
            <a:off x="4550650" y="3036852"/>
            <a:ext cx="9186698" cy="10163773"/>
          </a:xfrm>
          <a:prstGeom prst="rect">
            <a:avLst/>
          </a:prstGeom>
          <a:noFill/>
          <a:ln>
            <a:noFill/>
          </a:ln>
        </p:spPr>
      </p:pic>
      <p:sp>
        <p:nvSpPr>
          <p:cNvPr id="298" name="Google Shape;298;p15"/>
          <p:cNvSpPr txBox="1"/>
          <p:nvPr/>
        </p:nvSpPr>
        <p:spPr>
          <a:xfrm>
            <a:off x="4062383" y="1249542"/>
            <a:ext cx="10163233" cy="178371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0400" u="none" cap="none" strike="noStrike">
                <a:solidFill>
                  <a:srgbClr val="FFFFFF"/>
                </a:solidFill>
                <a:latin typeface="Inter SemiBold"/>
                <a:ea typeface="Inter SemiBold"/>
                <a:cs typeface="Inter SemiBold"/>
                <a:sym typeface="Inter SemiBold"/>
              </a:rPr>
              <a:t>Our Products</a:t>
            </a:r>
            <a:endParaRPr/>
          </a:p>
        </p:txBody>
      </p:sp>
    </p:spTree>
  </p:cSld>
  <p:clrMapOvr>
    <a:masterClrMapping/>
  </p:clrMapOvr>
  <p:transition>
    <p:fade/>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pple Keynote Presentation Inspired">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