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287000" cx="18288000"/>
  <p:notesSz cx="6858000" cy="9144000"/>
  <p:embeddedFontLst>
    <p:embeddedFont>
      <p:font typeface="Mulish"/>
      <p:regular r:id="rId22"/>
      <p:bold r:id="rId23"/>
      <p:italic r:id="rId24"/>
      <p:boldItalic r:id="rId25"/>
    </p:embeddedFont>
    <p:embeddedFont>
      <p:font typeface="UnifrakturMaguntia"/>
      <p:regular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Mulish-regular.fntdata"/><Relationship Id="rId21" Type="http://schemas.openxmlformats.org/officeDocument/2006/relationships/slide" Target="slides/slide16.xml"/><Relationship Id="rId24" Type="http://schemas.openxmlformats.org/officeDocument/2006/relationships/font" Target="fonts/Mulish-italic.fntdata"/><Relationship Id="rId23" Type="http://schemas.openxmlformats.org/officeDocument/2006/relationships/font" Target="fonts/Mulish-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UnifrakturMaguntia-regular.fntdata"/><Relationship Id="rId25" Type="http://schemas.openxmlformats.org/officeDocument/2006/relationships/font" Target="fonts/Mulish-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2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9">
  <p:cSld name="CUSTOM_8">
    <p:spTree>
      <p:nvGrpSpPr>
        <p:cNvPr id="81" name="Shape 81"/>
        <p:cNvGrpSpPr/>
        <p:nvPr/>
      </p:nvGrpSpPr>
      <p:grpSpPr>
        <a:xfrm>
          <a:off x="0" y="0"/>
          <a:ext cx="0" cy="0"/>
          <a:chOff x="0" y="0"/>
          <a:chExt cx="0" cy="0"/>
        </a:xfrm>
      </p:grpSpPr>
      <p:sp>
        <p:nvSpPr>
          <p:cNvPr id="82" name="Google Shape;82;p11"/>
          <p:cNvSpPr txBox="1"/>
          <p:nvPr>
            <p:ph type="title"/>
          </p:nvPr>
        </p:nvSpPr>
        <p:spPr>
          <a:xfrm>
            <a:off x="457200" y="274638"/>
            <a:ext cx="82296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11"/>
          <p:cNvSpPr/>
          <p:nvPr/>
        </p:nvSpPr>
        <p:spPr>
          <a:xfrm>
            <a:off x="1787809" y="3905503"/>
            <a:ext cx="4147883" cy="6629206"/>
          </a:xfrm>
          <a:custGeom>
            <a:rect b="b" l="l" r="r" t="t"/>
            <a:pathLst>
              <a:path extrusionOk="0" h="6629206" w="4147883">
                <a:moveTo>
                  <a:pt x="0" y="0"/>
                </a:moveTo>
                <a:lnTo>
                  <a:pt x="4147883" y="0"/>
                </a:lnTo>
                <a:lnTo>
                  <a:pt x="4147883" y="6629205"/>
                </a:lnTo>
                <a:lnTo>
                  <a:pt x="0" y="6629205"/>
                </a:lnTo>
                <a:lnTo>
                  <a:pt x="0" y="0"/>
                </a:lnTo>
                <a:close/>
              </a:path>
            </a:pathLst>
          </a:custGeom>
          <a:blipFill rotWithShape="1">
            <a:blip r:embed="rId2">
              <a:alphaModFix/>
            </a:blip>
            <a:stretch>
              <a:fillRect b="0" l="0" r="0" t="0"/>
            </a:stretch>
          </a:blipFill>
          <a:ln>
            <a:noFill/>
          </a:ln>
        </p:spPr>
      </p:sp>
      <p:sp>
        <p:nvSpPr>
          <p:cNvPr id="84" name="Google Shape;84;p11"/>
          <p:cNvSpPr/>
          <p:nvPr/>
        </p:nvSpPr>
        <p:spPr>
          <a:xfrm>
            <a:off x="7070059" y="5505652"/>
            <a:ext cx="4147883" cy="6629206"/>
          </a:xfrm>
          <a:custGeom>
            <a:rect b="b" l="l" r="r" t="t"/>
            <a:pathLst>
              <a:path extrusionOk="0" h="6629206" w="4147883">
                <a:moveTo>
                  <a:pt x="0" y="0"/>
                </a:moveTo>
                <a:lnTo>
                  <a:pt x="4147882" y="0"/>
                </a:lnTo>
                <a:lnTo>
                  <a:pt x="4147882" y="6629206"/>
                </a:lnTo>
                <a:lnTo>
                  <a:pt x="0" y="6629206"/>
                </a:lnTo>
                <a:lnTo>
                  <a:pt x="0" y="0"/>
                </a:lnTo>
                <a:close/>
              </a:path>
            </a:pathLst>
          </a:custGeom>
          <a:blipFill rotWithShape="1">
            <a:blip r:embed="rId2">
              <a:alphaModFix/>
            </a:blip>
            <a:stretch>
              <a:fillRect b="0" l="0" r="0" t="0"/>
            </a:stretch>
          </a:blipFill>
          <a:ln>
            <a:noFill/>
          </a:ln>
        </p:spPr>
      </p:sp>
      <p:sp>
        <p:nvSpPr>
          <p:cNvPr id="85" name="Google Shape;85;p11"/>
          <p:cNvSpPr/>
          <p:nvPr/>
        </p:nvSpPr>
        <p:spPr>
          <a:xfrm>
            <a:off x="12352308" y="3905503"/>
            <a:ext cx="4147883" cy="6629206"/>
          </a:xfrm>
          <a:custGeom>
            <a:rect b="b" l="l" r="r" t="t"/>
            <a:pathLst>
              <a:path extrusionOk="0" h="6629206" w="4147883">
                <a:moveTo>
                  <a:pt x="0" y="0"/>
                </a:moveTo>
                <a:lnTo>
                  <a:pt x="4147883" y="0"/>
                </a:lnTo>
                <a:lnTo>
                  <a:pt x="4147883" y="6629205"/>
                </a:lnTo>
                <a:lnTo>
                  <a:pt x="0" y="6629205"/>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p:cSld name="CUSTOM_9">
    <p:spTree>
      <p:nvGrpSpPr>
        <p:cNvPr id="86" name="Shape 86"/>
        <p:cNvGrpSpPr/>
        <p:nvPr/>
      </p:nvGrpSpPr>
      <p:grpSpPr>
        <a:xfrm>
          <a:off x="0" y="0"/>
          <a:ext cx="0" cy="0"/>
          <a:chOff x="0" y="0"/>
          <a:chExt cx="0" cy="0"/>
        </a:xfrm>
      </p:grpSpPr>
      <p:sp>
        <p:nvSpPr>
          <p:cNvPr id="87" name="Google Shape;87;p12"/>
          <p:cNvSpPr/>
          <p:nvPr>
            <p:ph idx="2" type="pic"/>
          </p:nvPr>
        </p:nvSpPr>
        <p:spPr>
          <a:xfrm>
            <a:off x="0" y="-28025"/>
            <a:ext cx="18288000" cy="10287000"/>
          </a:xfrm>
          <a:prstGeom prst="rect">
            <a:avLst/>
          </a:prstGeom>
          <a:noFill/>
          <a:ln>
            <a:noFill/>
          </a:ln>
        </p:spPr>
      </p:sp>
      <p:sp>
        <p:nvSpPr>
          <p:cNvPr id="88" name="Google Shape;88;p12"/>
          <p:cNvSpPr/>
          <p:nvPr/>
        </p:nvSpPr>
        <p:spPr>
          <a:xfrm>
            <a:off x="654201" y="765731"/>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2">
              <a:alphaModFix/>
            </a:blip>
            <a:stretch>
              <a:fillRect b="0" l="0" r="0" t="0"/>
            </a:stretch>
          </a:blipFill>
          <a:ln>
            <a:noFill/>
          </a:ln>
        </p:spPr>
      </p:sp>
      <p:sp>
        <p:nvSpPr>
          <p:cNvPr id="89" name="Google Shape;89;p12"/>
          <p:cNvSpPr/>
          <p:nvPr/>
        </p:nvSpPr>
        <p:spPr>
          <a:xfrm>
            <a:off x="654201" y="8820255"/>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2">
              <a:alphaModFix/>
            </a:blip>
            <a:stretch>
              <a:fillRect b="0" l="0" r="0" t="0"/>
            </a:stretch>
          </a:blipFill>
          <a:ln>
            <a:noFill/>
          </a:ln>
        </p:spPr>
      </p:sp>
      <p:sp>
        <p:nvSpPr>
          <p:cNvPr id="90" name="Google Shape;90;p12"/>
          <p:cNvSpPr/>
          <p:nvPr/>
        </p:nvSpPr>
        <p:spPr>
          <a:xfrm>
            <a:off x="16794233" y="819805"/>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2">
              <a:alphaModFix/>
            </a:blip>
            <a:stretch>
              <a:fillRect b="0" l="0" r="0" t="0"/>
            </a:stretch>
          </a:blipFill>
          <a:ln>
            <a:noFill/>
          </a:ln>
        </p:spPr>
      </p:sp>
      <p:sp>
        <p:nvSpPr>
          <p:cNvPr id="91" name="Google Shape;91;p12"/>
          <p:cNvSpPr/>
          <p:nvPr/>
        </p:nvSpPr>
        <p:spPr>
          <a:xfrm>
            <a:off x="16794233" y="8874328"/>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2">
              <a:alphaModFix/>
            </a:blip>
            <a:stretch>
              <a:fillRect b="0" l="0" r="0" t="0"/>
            </a:stretch>
          </a:blipFill>
          <a:ln>
            <a:noFill/>
          </a:ln>
        </p:spPr>
      </p:sp>
      <p:grpSp>
        <p:nvGrpSpPr>
          <p:cNvPr id="92" name="Google Shape;92;p12"/>
          <p:cNvGrpSpPr/>
          <p:nvPr/>
        </p:nvGrpSpPr>
        <p:grpSpPr>
          <a:xfrm>
            <a:off x="3737601" y="7745143"/>
            <a:ext cx="10837112" cy="1951227"/>
            <a:chOff x="0" y="-38100"/>
            <a:chExt cx="2854200" cy="513900"/>
          </a:xfrm>
        </p:grpSpPr>
        <p:sp>
          <p:nvSpPr>
            <p:cNvPr id="93" name="Google Shape;93;p12"/>
            <p:cNvSpPr/>
            <p:nvPr/>
          </p:nvSpPr>
          <p:spPr>
            <a:xfrm>
              <a:off x="0" y="0"/>
              <a:ext cx="2854079" cy="475796"/>
            </a:xfrm>
            <a:custGeom>
              <a:rect b="b" l="l" r="r" t="t"/>
              <a:pathLst>
                <a:path extrusionOk="0" h="475796" w="2854079">
                  <a:moveTo>
                    <a:pt x="36436" y="0"/>
                  </a:moveTo>
                  <a:lnTo>
                    <a:pt x="2817643" y="0"/>
                  </a:lnTo>
                  <a:cubicBezTo>
                    <a:pt x="2827306" y="0"/>
                    <a:pt x="2836574" y="3839"/>
                    <a:pt x="2843407" y="10672"/>
                  </a:cubicBezTo>
                  <a:cubicBezTo>
                    <a:pt x="2850240" y="17505"/>
                    <a:pt x="2854079" y="26772"/>
                    <a:pt x="2854079" y="36436"/>
                  </a:cubicBezTo>
                  <a:lnTo>
                    <a:pt x="2854079" y="439361"/>
                  </a:lnTo>
                  <a:cubicBezTo>
                    <a:pt x="2854079" y="449024"/>
                    <a:pt x="2850240" y="458292"/>
                    <a:pt x="2843407" y="465125"/>
                  </a:cubicBezTo>
                  <a:cubicBezTo>
                    <a:pt x="2836574" y="471958"/>
                    <a:pt x="2827306" y="475796"/>
                    <a:pt x="2817643" y="475796"/>
                  </a:cubicBezTo>
                  <a:lnTo>
                    <a:pt x="36436" y="475796"/>
                  </a:lnTo>
                  <a:cubicBezTo>
                    <a:pt x="26772" y="475796"/>
                    <a:pt x="17505" y="471958"/>
                    <a:pt x="10672" y="465125"/>
                  </a:cubicBezTo>
                  <a:cubicBezTo>
                    <a:pt x="3839" y="458292"/>
                    <a:pt x="0" y="449024"/>
                    <a:pt x="0" y="439361"/>
                  </a:cubicBezTo>
                  <a:lnTo>
                    <a:pt x="0" y="36436"/>
                  </a:lnTo>
                  <a:cubicBezTo>
                    <a:pt x="0" y="26772"/>
                    <a:pt x="3839" y="17505"/>
                    <a:pt x="10672" y="10672"/>
                  </a:cubicBezTo>
                  <a:cubicBezTo>
                    <a:pt x="17505" y="3839"/>
                    <a:pt x="26772" y="0"/>
                    <a:pt x="36436" y="0"/>
                  </a:cubicBezTo>
                  <a:close/>
                </a:path>
              </a:pathLst>
            </a:custGeom>
            <a:solidFill>
              <a:srgbClr val="000000"/>
            </a:solidFill>
            <a:ln cap="rnd" cmpd="sng" w="38100">
              <a:solidFill>
                <a:srgbClr val="D3151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2"/>
            <p:cNvSpPr txBox="1"/>
            <p:nvPr/>
          </p:nvSpPr>
          <p:spPr>
            <a:xfrm>
              <a:off x="0" y="-38100"/>
              <a:ext cx="2854200" cy="513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1">
  <p:cSld name="CUSTOM_10">
    <p:bg>
      <p:bgPr>
        <a:solidFill>
          <a:srgbClr val="D31515"/>
        </a:solidFill>
      </p:bgPr>
    </p:bg>
    <p:spTree>
      <p:nvGrpSpPr>
        <p:cNvPr id="95" name="Shape 95"/>
        <p:cNvGrpSpPr/>
        <p:nvPr/>
      </p:nvGrpSpPr>
      <p:grpSpPr>
        <a:xfrm>
          <a:off x="0" y="0"/>
          <a:ext cx="0" cy="0"/>
          <a:chOff x="0" y="0"/>
          <a:chExt cx="0" cy="0"/>
        </a:xfrm>
      </p:grpSpPr>
      <p:sp>
        <p:nvSpPr>
          <p:cNvPr id="96" name="Google Shape;96;p13"/>
          <p:cNvSpPr/>
          <p:nvPr/>
        </p:nvSpPr>
        <p:spPr>
          <a:xfrm>
            <a:off x="654201" y="765731"/>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2">
              <a:alphaModFix/>
            </a:blip>
            <a:stretch>
              <a:fillRect b="0" l="0" r="0" t="0"/>
            </a:stretch>
          </a:blipFill>
          <a:ln>
            <a:noFill/>
          </a:ln>
        </p:spPr>
      </p:sp>
      <p:sp>
        <p:nvSpPr>
          <p:cNvPr id="97" name="Google Shape;97;p13"/>
          <p:cNvSpPr/>
          <p:nvPr/>
        </p:nvSpPr>
        <p:spPr>
          <a:xfrm>
            <a:off x="654201" y="8820255"/>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2">
              <a:alphaModFix/>
            </a:blip>
            <a:stretch>
              <a:fillRect b="0" l="0" r="0" t="0"/>
            </a:stretch>
          </a:blipFill>
          <a:ln>
            <a:noFill/>
          </a:ln>
        </p:spPr>
      </p:sp>
      <p:sp>
        <p:nvSpPr>
          <p:cNvPr id="98" name="Google Shape;98;p13"/>
          <p:cNvSpPr/>
          <p:nvPr/>
        </p:nvSpPr>
        <p:spPr>
          <a:xfrm>
            <a:off x="16794233" y="819805"/>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2">
              <a:alphaModFix/>
            </a:blip>
            <a:stretch>
              <a:fillRect b="0" l="0" r="0" t="0"/>
            </a:stretch>
          </a:blipFill>
          <a:ln>
            <a:noFill/>
          </a:ln>
        </p:spPr>
      </p:sp>
      <p:sp>
        <p:nvSpPr>
          <p:cNvPr id="99" name="Google Shape;99;p13"/>
          <p:cNvSpPr/>
          <p:nvPr/>
        </p:nvSpPr>
        <p:spPr>
          <a:xfrm>
            <a:off x="16794233" y="8874328"/>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2">
              <a:alphaModFix/>
            </a:blip>
            <a:stretch>
              <a:fillRect b="0" l="0" r="0" t="0"/>
            </a:stretch>
          </a:blipFill>
          <a:ln>
            <a:noFill/>
          </a:ln>
        </p:spPr>
      </p:sp>
      <p:sp>
        <p:nvSpPr>
          <p:cNvPr id="100" name="Google Shape;100;p13"/>
          <p:cNvSpPr/>
          <p:nvPr/>
        </p:nvSpPr>
        <p:spPr>
          <a:xfrm flipH="1">
            <a:off x="2143323" y="1028700"/>
            <a:ext cx="9995149" cy="11538600"/>
          </a:xfrm>
          <a:custGeom>
            <a:rect b="b" l="l" r="r" t="t"/>
            <a:pathLst>
              <a:path extrusionOk="0" h="11538600" w="9995149">
                <a:moveTo>
                  <a:pt x="9995149" y="0"/>
                </a:moveTo>
                <a:lnTo>
                  <a:pt x="0" y="0"/>
                </a:lnTo>
                <a:lnTo>
                  <a:pt x="0" y="11538600"/>
                </a:lnTo>
                <a:lnTo>
                  <a:pt x="9995149" y="11538600"/>
                </a:lnTo>
                <a:lnTo>
                  <a:pt x="9995149" y="0"/>
                </a:lnTo>
                <a:close/>
              </a:path>
            </a:pathLst>
          </a:custGeom>
          <a:blipFill rotWithShape="1">
            <a:blip r:embed="rId3">
              <a:alphaModFix/>
            </a:blip>
            <a:stretch>
              <a:fillRect b="-36858" l="0" r="0" t="0"/>
            </a:stretch>
          </a:blip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1 1">
  <p:cSld name="CUSTOM_10_1">
    <p:bg>
      <p:bgPr>
        <a:solidFill>
          <a:srgbClr val="D31515"/>
        </a:solidFill>
      </p:bgPr>
    </p:bg>
    <p:spTree>
      <p:nvGrpSpPr>
        <p:cNvPr id="101" name="Shape 101"/>
        <p:cNvGrpSpPr/>
        <p:nvPr/>
      </p:nvGrpSpPr>
      <p:grpSpPr>
        <a:xfrm>
          <a:off x="0" y="0"/>
          <a:ext cx="0" cy="0"/>
          <a:chOff x="0" y="0"/>
          <a:chExt cx="0" cy="0"/>
        </a:xfrm>
      </p:grpSpPr>
      <p:sp>
        <p:nvSpPr>
          <p:cNvPr id="102" name="Google Shape;102;p14"/>
          <p:cNvSpPr/>
          <p:nvPr/>
        </p:nvSpPr>
        <p:spPr>
          <a:xfrm>
            <a:off x="654201" y="765731"/>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2">
              <a:alphaModFix/>
            </a:blip>
            <a:stretch>
              <a:fillRect b="0" l="0" r="0" t="0"/>
            </a:stretch>
          </a:blipFill>
          <a:ln>
            <a:noFill/>
          </a:ln>
        </p:spPr>
      </p:sp>
      <p:sp>
        <p:nvSpPr>
          <p:cNvPr id="103" name="Google Shape;103;p14"/>
          <p:cNvSpPr/>
          <p:nvPr/>
        </p:nvSpPr>
        <p:spPr>
          <a:xfrm>
            <a:off x="654201" y="8820255"/>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2">
              <a:alphaModFix/>
            </a:blip>
            <a:stretch>
              <a:fillRect b="0" l="0" r="0" t="0"/>
            </a:stretch>
          </a:blipFill>
          <a:ln>
            <a:noFill/>
          </a:ln>
        </p:spPr>
      </p:sp>
      <p:sp>
        <p:nvSpPr>
          <p:cNvPr id="104" name="Google Shape;104;p14"/>
          <p:cNvSpPr/>
          <p:nvPr/>
        </p:nvSpPr>
        <p:spPr>
          <a:xfrm>
            <a:off x="16794233" y="819805"/>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2">
              <a:alphaModFix/>
            </a:blip>
            <a:stretch>
              <a:fillRect b="0" l="0" r="0" t="0"/>
            </a:stretch>
          </a:blipFill>
          <a:ln>
            <a:noFill/>
          </a:ln>
        </p:spPr>
      </p:sp>
      <p:sp>
        <p:nvSpPr>
          <p:cNvPr id="105" name="Google Shape;105;p14"/>
          <p:cNvSpPr/>
          <p:nvPr/>
        </p:nvSpPr>
        <p:spPr>
          <a:xfrm>
            <a:off x="16794233" y="8874328"/>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2">
              <a:alphaModFix/>
            </a:blip>
            <a:stretch>
              <a:fillRect b="0" l="0" r="0" t="0"/>
            </a:stretch>
          </a:blipFill>
          <a:ln>
            <a:noFill/>
          </a:ln>
        </p:spPr>
      </p:sp>
      <p:sp>
        <p:nvSpPr>
          <p:cNvPr id="106" name="Google Shape;106;p14"/>
          <p:cNvSpPr/>
          <p:nvPr/>
        </p:nvSpPr>
        <p:spPr>
          <a:xfrm>
            <a:off x="3447533" y="224651"/>
            <a:ext cx="10689391" cy="12943763"/>
          </a:xfrm>
          <a:custGeom>
            <a:rect b="b" l="l" r="r" t="t"/>
            <a:pathLst>
              <a:path extrusionOk="0" h="12943763" w="10689391">
                <a:moveTo>
                  <a:pt x="0" y="0"/>
                </a:moveTo>
                <a:lnTo>
                  <a:pt x="10689391" y="0"/>
                </a:lnTo>
                <a:lnTo>
                  <a:pt x="10689391" y="12943762"/>
                </a:lnTo>
                <a:lnTo>
                  <a:pt x="0" y="12943762"/>
                </a:lnTo>
                <a:lnTo>
                  <a:pt x="0" y="0"/>
                </a:lnTo>
                <a:close/>
              </a:path>
            </a:pathLst>
          </a:custGeom>
          <a:blipFill rotWithShape="1">
            <a:blip r:embed="rId3">
              <a:alphaModFix/>
            </a:blip>
            <a:stretch>
              <a:fillRect b="0" l="0" r="0" t="0"/>
            </a:stretch>
          </a:blipFill>
          <a:ln>
            <a:noFill/>
          </a:ln>
        </p:spPr>
      </p:sp>
      <p:grpSp>
        <p:nvGrpSpPr>
          <p:cNvPr id="107" name="Google Shape;107;p14"/>
          <p:cNvGrpSpPr/>
          <p:nvPr/>
        </p:nvGrpSpPr>
        <p:grpSpPr>
          <a:xfrm>
            <a:off x="315970" y="2686358"/>
            <a:ext cx="1539809" cy="4914284"/>
            <a:chOff x="0" y="0"/>
            <a:chExt cx="2053078" cy="6552378"/>
          </a:xfrm>
        </p:grpSpPr>
        <p:sp>
          <p:nvSpPr>
            <p:cNvPr id="108" name="Google Shape;108;p14"/>
            <p:cNvSpPr/>
            <p:nvPr/>
          </p:nvSpPr>
          <p:spPr>
            <a:xfrm>
              <a:off x="0" y="0"/>
              <a:ext cx="2053078" cy="3276189"/>
            </a:xfrm>
            <a:custGeom>
              <a:rect b="b" l="l" r="r" t="t"/>
              <a:pathLst>
                <a:path extrusionOk="0" h="3276189" w="2053078">
                  <a:moveTo>
                    <a:pt x="0" y="0"/>
                  </a:moveTo>
                  <a:lnTo>
                    <a:pt x="2053078" y="0"/>
                  </a:lnTo>
                  <a:lnTo>
                    <a:pt x="2053078" y="3276189"/>
                  </a:lnTo>
                  <a:lnTo>
                    <a:pt x="0" y="3276189"/>
                  </a:lnTo>
                  <a:lnTo>
                    <a:pt x="0" y="0"/>
                  </a:lnTo>
                  <a:close/>
                </a:path>
              </a:pathLst>
            </a:custGeom>
            <a:blipFill rotWithShape="1">
              <a:blip r:embed="rId4">
                <a:alphaModFix/>
              </a:blip>
              <a:stretch>
                <a:fillRect b="0" l="0" r="0" t="0"/>
              </a:stretch>
            </a:blipFill>
            <a:ln>
              <a:noFill/>
            </a:ln>
          </p:spPr>
        </p:sp>
        <p:sp>
          <p:nvSpPr>
            <p:cNvPr id="109" name="Google Shape;109;p14"/>
            <p:cNvSpPr/>
            <p:nvPr/>
          </p:nvSpPr>
          <p:spPr>
            <a:xfrm flipH="1" rot="10800000">
              <a:off x="0" y="3276189"/>
              <a:ext cx="2053078" cy="3276189"/>
            </a:xfrm>
            <a:custGeom>
              <a:rect b="b" l="l" r="r" t="t"/>
              <a:pathLst>
                <a:path extrusionOk="0" h="3276189" w="2053078">
                  <a:moveTo>
                    <a:pt x="0" y="3276189"/>
                  </a:moveTo>
                  <a:lnTo>
                    <a:pt x="2053078" y="3276189"/>
                  </a:lnTo>
                  <a:lnTo>
                    <a:pt x="2053078" y="0"/>
                  </a:lnTo>
                  <a:lnTo>
                    <a:pt x="0" y="0"/>
                  </a:lnTo>
                  <a:lnTo>
                    <a:pt x="0" y="3276189"/>
                  </a:lnTo>
                  <a:close/>
                </a:path>
              </a:pathLst>
            </a:custGeom>
            <a:blipFill rotWithShape="1">
              <a:blip r:embed="rId4">
                <a:alphaModFix/>
              </a:blip>
              <a:stretch>
                <a:fillRect b="0" l="0" r="0" t="0"/>
              </a:stretch>
            </a:blipFill>
            <a:ln>
              <a:noFill/>
            </a:ln>
          </p:spPr>
        </p:sp>
      </p:grpSp>
      <p:grpSp>
        <p:nvGrpSpPr>
          <p:cNvPr id="110" name="Google Shape;110;p14"/>
          <p:cNvGrpSpPr/>
          <p:nvPr/>
        </p:nvGrpSpPr>
        <p:grpSpPr>
          <a:xfrm rot="10800000">
            <a:off x="16253231" y="2686359"/>
            <a:ext cx="1539808" cy="4914284"/>
            <a:chOff x="0" y="0"/>
            <a:chExt cx="2053078" cy="6552378"/>
          </a:xfrm>
        </p:grpSpPr>
        <p:sp>
          <p:nvSpPr>
            <p:cNvPr id="111" name="Google Shape;111;p14"/>
            <p:cNvSpPr/>
            <p:nvPr/>
          </p:nvSpPr>
          <p:spPr>
            <a:xfrm>
              <a:off x="0" y="0"/>
              <a:ext cx="2053078" cy="3276189"/>
            </a:xfrm>
            <a:custGeom>
              <a:rect b="b" l="l" r="r" t="t"/>
              <a:pathLst>
                <a:path extrusionOk="0" h="3276189" w="2053078">
                  <a:moveTo>
                    <a:pt x="0" y="0"/>
                  </a:moveTo>
                  <a:lnTo>
                    <a:pt x="2053078" y="0"/>
                  </a:lnTo>
                  <a:lnTo>
                    <a:pt x="2053078" y="3276189"/>
                  </a:lnTo>
                  <a:lnTo>
                    <a:pt x="0" y="3276189"/>
                  </a:lnTo>
                  <a:lnTo>
                    <a:pt x="0" y="0"/>
                  </a:lnTo>
                  <a:close/>
                </a:path>
              </a:pathLst>
            </a:custGeom>
            <a:blipFill rotWithShape="1">
              <a:blip r:embed="rId4">
                <a:alphaModFix/>
              </a:blip>
              <a:stretch>
                <a:fillRect b="0" l="0" r="0" t="0"/>
              </a:stretch>
            </a:blipFill>
            <a:ln>
              <a:noFill/>
            </a:ln>
          </p:spPr>
        </p:sp>
        <p:sp>
          <p:nvSpPr>
            <p:cNvPr id="112" name="Google Shape;112;p14"/>
            <p:cNvSpPr/>
            <p:nvPr/>
          </p:nvSpPr>
          <p:spPr>
            <a:xfrm flipH="1" rot="10800000">
              <a:off x="0" y="3276189"/>
              <a:ext cx="2053078" cy="3276189"/>
            </a:xfrm>
            <a:custGeom>
              <a:rect b="b" l="l" r="r" t="t"/>
              <a:pathLst>
                <a:path extrusionOk="0" h="3276189" w="2053078">
                  <a:moveTo>
                    <a:pt x="0" y="3276189"/>
                  </a:moveTo>
                  <a:lnTo>
                    <a:pt x="2053078" y="3276189"/>
                  </a:lnTo>
                  <a:lnTo>
                    <a:pt x="2053078" y="0"/>
                  </a:lnTo>
                  <a:lnTo>
                    <a:pt x="0" y="0"/>
                  </a:lnTo>
                  <a:lnTo>
                    <a:pt x="0" y="3276189"/>
                  </a:lnTo>
                  <a:close/>
                </a:path>
              </a:pathLst>
            </a:custGeom>
            <a:blipFill rotWithShape="1">
              <a:blip r:embed="rId4">
                <a:alphaModFix/>
              </a:blip>
              <a:stretch>
                <a:fillRect b="0" l="0" r="0" t="0"/>
              </a:stretch>
            </a:blipFill>
            <a:ln>
              <a:noFill/>
            </a:ln>
          </p:spPr>
        </p:sp>
      </p:grpSp>
      <p:grpSp>
        <p:nvGrpSpPr>
          <p:cNvPr id="113" name="Google Shape;113;p14"/>
          <p:cNvGrpSpPr/>
          <p:nvPr/>
        </p:nvGrpSpPr>
        <p:grpSpPr>
          <a:xfrm rot="10800000">
            <a:off x="4946078" y="8695164"/>
            <a:ext cx="8431517" cy="2641875"/>
            <a:chOff x="0" y="1"/>
            <a:chExt cx="11242022" cy="3522500"/>
          </a:xfrm>
        </p:grpSpPr>
        <p:sp>
          <p:nvSpPr>
            <p:cNvPr id="114" name="Google Shape;114;p14"/>
            <p:cNvSpPr/>
            <p:nvPr/>
          </p:nvSpPr>
          <p:spPr>
            <a:xfrm rot="5400000">
              <a:off x="6670266" y="-1049255"/>
              <a:ext cx="3522500" cy="5621011"/>
            </a:xfrm>
            <a:custGeom>
              <a:rect b="b" l="l" r="r" t="t"/>
              <a:pathLst>
                <a:path extrusionOk="0" h="5621011" w="3522500">
                  <a:moveTo>
                    <a:pt x="0" y="0"/>
                  </a:moveTo>
                  <a:lnTo>
                    <a:pt x="3522500" y="0"/>
                  </a:lnTo>
                  <a:lnTo>
                    <a:pt x="3522500" y="5621011"/>
                  </a:lnTo>
                  <a:lnTo>
                    <a:pt x="0" y="5621011"/>
                  </a:lnTo>
                  <a:lnTo>
                    <a:pt x="0" y="0"/>
                  </a:lnTo>
                  <a:close/>
                </a:path>
              </a:pathLst>
            </a:custGeom>
            <a:blipFill rotWithShape="1">
              <a:blip r:embed="rId5">
                <a:alphaModFix/>
              </a:blip>
              <a:stretch>
                <a:fillRect b="0" l="0" r="0" t="0"/>
              </a:stretch>
            </a:blipFill>
            <a:ln>
              <a:noFill/>
            </a:ln>
          </p:spPr>
        </p:sp>
        <p:sp>
          <p:nvSpPr>
            <p:cNvPr id="115" name="Google Shape;115;p14"/>
            <p:cNvSpPr/>
            <p:nvPr/>
          </p:nvSpPr>
          <p:spPr>
            <a:xfrm flipH="1" rot="-5400000">
              <a:off x="1049255" y="-1049255"/>
              <a:ext cx="3522500" cy="5621011"/>
            </a:xfrm>
            <a:custGeom>
              <a:rect b="b" l="l" r="r" t="t"/>
              <a:pathLst>
                <a:path extrusionOk="0" h="5621011" w="3522500">
                  <a:moveTo>
                    <a:pt x="0" y="5621011"/>
                  </a:moveTo>
                  <a:lnTo>
                    <a:pt x="3522501" y="5621011"/>
                  </a:lnTo>
                  <a:lnTo>
                    <a:pt x="3522501" y="0"/>
                  </a:lnTo>
                  <a:lnTo>
                    <a:pt x="0" y="0"/>
                  </a:lnTo>
                  <a:lnTo>
                    <a:pt x="0" y="5621011"/>
                  </a:lnTo>
                  <a:close/>
                </a:path>
              </a:pathLst>
            </a:custGeom>
            <a:blipFill rotWithShape="1">
              <a:blip r:embed="rId5">
                <a:alphaModFix/>
              </a:blip>
              <a:stretch>
                <a:fillRect b="0" l="0" r="0" t="0"/>
              </a:stretch>
            </a:blipFill>
            <a:ln>
              <a:noFill/>
            </a:ln>
          </p:spPr>
        </p:sp>
      </p:grpSp>
      <p:grpSp>
        <p:nvGrpSpPr>
          <p:cNvPr id="116" name="Google Shape;116;p14"/>
          <p:cNvGrpSpPr/>
          <p:nvPr/>
        </p:nvGrpSpPr>
        <p:grpSpPr>
          <a:xfrm>
            <a:off x="4934187" y="-1050039"/>
            <a:ext cx="8431517" cy="2641875"/>
            <a:chOff x="0" y="1"/>
            <a:chExt cx="11242022" cy="3522500"/>
          </a:xfrm>
        </p:grpSpPr>
        <p:sp>
          <p:nvSpPr>
            <p:cNvPr id="117" name="Google Shape;117;p14"/>
            <p:cNvSpPr/>
            <p:nvPr/>
          </p:nvSpPr>
          <p:spPr>
            <a:xfrm rot="5400000">
              <a:off x="6670266" y="-1049255"/>
              <a:ext cx="3522500" cy="5621011"/>
            </a:xfrm>
            <a:custGeom>
              <a:rect b="b" l="l" r="r" t="t"/>
              <a:pathLst>
                <a:path extrusionOk="0" h="5621011" w="3522500">
                  <a:moveTo>
                    <a:pt x="0" y="0"/>
                  </a:moveTo>
                  <a:lnTo>
                    <a:pt x="3522500" y="0"/>
                  </a:lnTo>
                  <a:lnTo>
                    <a:pt x="3522500" y="5621011"/>
                  </a:lnTo>
                  <a:lnTo>
                    <a:pt x="0" y="5621011"/>
                  </a:lnTo>
                  <a:lnTo>
                    <a:pt x="0" y="0"/>
                  </a:lnTo>
                  <a:close/>
                </a:path>
              </a:pathLst>
            </a:custGeom>
            <a:blipFill rotWithShape="1">
              <a:blip r:embed="rId5">
                <a:alphaModFix/>
              </a:blip>
              <a:stretch>
                <a:fillRect b="0" l="0" r="0" t="0"/>
              </a:stretch>
            </a:blipFill>
            <a:ln>
              <a:noFill/>
            </a:ln>
          </p:spPr>
        </p:sp>
        <p:sp>
          <p:nvSpPr>
            <p:cNvPr id="118" name="Google Shape;118;p14"/>
            <p:cNvSpPr/>
            <p:nvPr/>
          </p:nvSpPr>
          <p:spPr>
            <a:xfrm flipH="1" rot="-5400000">
              <a:off x="1049255" y="-1049255"/>
              <a:ext cx="3522500" cy="5621011"/>
            </a:xfrm>
            <a:custGeom>
              <a:rect b="b" l="l" r="r" t="t"/>
              <a:pathLst>
                <a:path extrusionOk="0" h="5621011" w="3522500">
                  <a:moveTo>
                    <a:pt x="0" y="5621011"/>
                  </a:moveTo>
                  <a:lnTo>
                    <a:pt x="3522501" y="5621011"/>
                  </a:lnTo>
                  <a:lnTo>
                    <a:pt x="3522501" y="0"/>
                  </a:lnTo>
                  <a:lnTo>
                    <a:pt x="0" y="0"/>
                  </a:lnTo>
                  <a:lnTo>
                    <a:pt x="0" y="5621011"/>
                  </a:lnTo>
                  <a:close/>
                </a:path>
              </a:pathLst>
            </a:custGeom>
            <a:blipFill rotWithShape="1">
              <a:blip r:embed="rId5">
                <a:alphaModFix/>
              </a:blip>
              <a:stretch>
                <a:fillRect b="0" l="0" r="0" t="0"/>
              </a:stretch>
            </a:blipFill>
            <a:ln>
              <a:noFill/>
            </a:ln>
          </p:spPr>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9" name="Shape 19"/>
        <p:cNvGrpSpPr/>
        <p:nvPr/>
      </p:nvGrpSpPr>
      <p:grpSpPr>
        <a:xfrm>
          <a:off x="0" y="0"/>
          <a:ext cx="0" cy="0"/>
          <a:chOff x="0" y="0"/>
          <a:chExt cx="0" cy="0"/>
        </a:xfrm>
      </p:grpSpPr>
      <p:sp>
        <p:nvSpPr>
          <p:cNvPr id="20" name="Google Shape;20;p3"/>
          <p:cNvSpPr/>
          <p:nvPr/>
        </p:nvSpPr>
        <p:spPr>
          <a:xfrm>
            <a:off x="2416262" y="-1243054"/>
            <a:ext cx="13446093" cy="14145050"/>
          </a:xfrm>
          <a:custGeom>
            <a:rect b="b" l="l" r="r" t="t"/>
            <a:pathLst>
              <a:path extrusionOk="0" h="14145050" w="13446093">
                <a:moveTo>
                  <a:pt x="0" y="0"/>
                </a:moveTo>
                <a:lnTo>
                  <a:pt x="13446092" y="0"/>
                </a:lnTo>
                <a:lnTo>
                  <a:pt x="13446092" y="14145050"/>
                </a:lnTo>
                <a:lnTo>
                  <a:pt x="0" y="14145050"/>
                </a:lnTo>
                <a:lnTo>
                  <a:pt x="0" y="0"/>
                </a:lnTo>
                <a:close/>
              </a:path>
            </a:pathLst>
          </a:custGeom>
          <a:blipFill rotWithShape="1">
            <a:blip r:embed="rId2">
              <a:alphaModFix/>
            </a:blip>
            <a:stretch>
              <a:fillRect b="0" l="0" r="0" t="0"/>
            </a:stretch>
          </a:blipFill>
          <a:ln>
            <a:noFill/>
          </a:ln>
        </p:spPr>
      </p:sp>
      <p:grpSp>
        <p:nvGrpSpPr>
          <p:cNvPr id="21" name="Google Shape;21;p3"/>
          <p:cNvGrpSpPr/>
          <p:nvPr/>
        </p:nvGrpSpPr>
        <p:grpSpPr>
          <a:xfrm>
            <a:off x="4055009" y="615462"/>
            <a:ext cx="10177963" cy="10177963"/>
            <a:chOff x="0" y="0"/>
            <a:chExt cx="812800" cy="812800"/>
          </a:xfrm>
        </p:grpSpPr>
        <p:sp>
          <p:nvSpPr>
            <p:cNvPr id="22" name="Google Shape;22;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15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 name="Google Shape;24;p3"/>
          <p:cNvSpPr/>
          <p:nvPr/>
        </p:nvSpPr>
        <p:spPr>
          <a:xfrm>
            <a:off x="2860077" y="819805"/>
            <a:ext cx="12589034" cy="9467195"/>
          </a:xfrm>
          <a:custGeom>
            <a:rect b="b" l="l" r="r" t="t"/>
            <a:pathLst>
              <a:path extrusionOk="0" h="9467195" w="12589034">
                <a:moveTo>
                  <a:pt x="0" y="0"/>
                </a:moveTo>
                <a:lnTo>
                  <a:pt x="12589034" y="0"/>
                </a:lnTo>
                <a:lnTo>
                  <a:pt x="12589034" y="9467195"/>
                </a:lnTo>
                <a:lnTo>
                  <a:pt x="0" y="9467195"/>
                </a:lnTo>
                <a:lnTo>
                  <a:pt x="0" y="0"/>
                </a:lnTo>
                <a:close/>
              </a:path>
            </a:pathLst>
          </a:custGeom>
          <a:blipFill rotWithShape="1">
            <a:blip r:embed="rId3">
              <a:alphaModFix/>
            </a:blip>
            <a:stretch>
              <a:fillRect b="-10259" l="-10498" r="-14189"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25" name="Shape 25"/>
        <p:cNvGrpSpPr/>
        <p:nvPr/>
      </p:nvGrpSpPr>
      <p:grpSpPr>
        <a:xfrm>
          <a:off x="0" y="0"/>
          <a:ext cx="0" cy="0"/>
          <a:chOff x="0" y="0"/>
          <a:chExt cx="0" cy="0"/>
        </a:xfrm>
      </p:grpSpPr>
      <p:sp>
        <p:nvSpPr>
          <p:cNvPr id="26" name="Google Shape;26;p4"/>
          <p:cNvSpPr txBox="1"/>
          <p:nvPr>
            <p:ph type="title"/>
          </p:nvPr>
        </p:nvSpPr>
        <p:spPr>
          <a:xfrm>
            <a:off x="457200" y="274638"/>
            <a:ext cx="82296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p:nvPr/>
        </p:nvSpPr>
        <p:spPr>
          <a:xfrm>
            <a:off x="9542433" y="819805"/>
            <a:ext cx="7092575" cy="10066340"/>
          </a:xfrm>
          <a:custGeom>
            <a:rect b="b" l="l" r="r" t="t"/>
            <a:pathLst>
              <a:path extrusionOk="0" h="10066340" w="7092575">
                <a:moveTo>
                  <a:pt x="0" y="0"/>
                </a:moveTo>
                <a:lnTo>
                  <a:pt x="7092575" y="0"/>
                </a:lnTo>
                <a:lnTo>
                  <a:pt x="7092575" y="10066340"/>
                </a:lnTo>
                <a:lnTo>
                  <a:pt x="0" y="10066340"/>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28" name="Shape 28"/>
        <p:cNvGrpSpPr/>
        <p:nvPr/>
      </p:nvGrpSpPr>
      <p:grpSpPr>
        <a:xfrm>
          <a:off x="0" y="0"/>
          <a:ext cx="0" cy="0"/>
          <a:chOff x="0" y="0"/>
          <a:chExt cx="0" cy="0"/>
        </a:xfrm>
      </p:grpSpPr>
      <p:sp>
        <p:nvSpPr>
          <p:cNvPr id="29" name="Google Shape;29;p5"/>
          <p:cNvSpPr txBox="1"/>
          <p:nvPr>
            <p:ph type="title"/>
          </p:nvPr>
        </p:nvSpPr>
        <p:spPr>
          <a:xfrm>
            <a:off x="457200" y="274638"/>
            <a:ext cx="82296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5"/>
          <p:cNvSpPr/>
          <p:nvPr/>
        </p:nvSpPr>
        <p:spPr>
          <a:xfrm>
            <a:off x="1396995" y="2653891"/>
            <a:ext cx="4545419" cy="6052386"/>
          </a:xfrm>
          <a:custGeom>
            <a:rect b="b" l="l" r="r" t="t"/>
            <a:pathLst>
              <a:path extrusionOk="0" h="6052386" w="4545419">
                <a:moveTo>
                  <a:pt x="0" y="0"/>
                </a:moveTo>
                <a:lnTo>
                  <a:pt x="4545419" y="0"/>
                </a:lnTo>
                <a:lnTo>
                  <a:pt x="4545419" y="6052386"/>
                </a:lnTo>
                <a:lnTo>
                  <a:pt x="0" y="6052386"/>
                </a:lnTo>
                <a:lnTo>
                  <a:pt x="0" y="0"/>
                </a:lnTo>
                <a:close/>
              </a:path>
            </a:pathLst>
          </a:custGeom>
          <a:blipFill rotWithShape="1">
            <a:blip r:embed="rId2">
              <a:alphaModFix/>
            </a:blip>
            <a:stretch>
              <a:fillRect b="0" l="0" r="0" t="0"/>
            </a:stretch>
          </a:blipFill>
          <a:ln>
            <a:noFill/>
          </a:ln>
        </p:spPr>
      </p:sp>
      <p:sp>
        <p:nvSpPr>
          <p:cNvPr id="31" name="Google Shape;31;p5"/>
          <p:cNvSpPr/>
          <p:nvPr/>
        </p:nvSpPr>
        <p:spPr>
          <a:xfrm>
            <a:off x="6871290" y="2710408"/>
            <a:ext cx="4545419" cy="6052386"/>
          </a:xfrm>
          <a:custGeom>
            <a:rect b="b" l="l" r="r" t="t"/>
            <a:pathLst>
              <a:path extrusionOk="0" h="6052386" w="4545419">
                <a:moveTo>
                  <a:pt x="0" y="0"/>
                </a:moveTo>
                <a:lnTo>
                  <a:pt x="4545420" y="0"/>
                </a:lnTo>
                <a:lnTo>
                  <a:pt x="4545420" y="6052386"/>
                </a:lnTo>
                <a:lnTo>
                  <a:pt x="0" y="6052386"/>
                </a:lnTo>
                <a:lnTo>
                  <a:pt x="0" y="0"/>
                </a:lnTo>
                <a:close/>
              </a:path>
            </a:pathLst>
          </a:custGeom>
          <a:blipFill rotWithShape="1">
            <a:blip r:embed="rId2">
              <a:alphaModFix/>
            </a:blip>
            <a:stretch>
              <a:fillRect b="0" l="0" r="0" t="0"/>
            </a:stretch>
          </a:blipFill>
          <a:ln>
            <a:noFill/>
          </a:ln>
        </p:spPr>
      </p:sp>
      <p:sp>
        <p:nvSpPr>
          <p:cNvPr id="32" name="Google Shape;32;p5"/>
          <p:cNvSpPr/>
          <p:nvPr/>
        </p:nvSpPr>
        <p:spPr>
          <a:xfrm>
            <a:off x="12345586" y="2710408"/>
            <a:ext cx="4545419" cy="6052386"/>
          </a:xfrm>
          <a:custGeom>
            <a:rect b="b" l="l" r="r" t="t"/>
            <a:pathLst>
              <a:path extrusionOk="0" h="6052386" w="4545419">
                <a:moveTo>
                  <a:pt x="0" y="0"/>
                </a:moveTo>
                <a:lnTo>
                  <a:pt x="4545419" y="0"/>
                </a:lnTo>
                <a:lnTo>
                  <a:pt x="4545419" y="6052386"/>
                </a:lnTo>
                <a:lnTo>
                  <a:pt x="0" y="6052386"/>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p:nvPr/>
        </p:nvSpPr>
        <p:spPr>
          <a:xfrm>
            <a:off x="8247079" y="1811672"/>
            <a:ext cx="3669774" cy="4860969"/>
          </a:xfrm>
          <a:custGeom>
            <a:rect b="b" l="l" r="r" t="t"/>
            <a:pathLst>
              <a:path extrusionOk="0" h="4860969" w="3669774">
                <a:moveTo>
                  <a:pt x="0" y="0"/>
                </a:moveTo>
                <a:lnTo>
                  <a:pt x="3669774" y="0"/>
                </a:lnTo>
                <a:lnTo>
                  <a:pt x="3669774" y="4860969"/>
                </a:lnTo>
                <a:lnTo>
                  <a:pt x="0" y="4860969"/>
                </a:lnTo>
                <a:lnTo>
                  <a:pt x="0" y="0"/>
                </a:lnTo>
                <a:close/>
              </a:path>
            </a:pathLst>
          </a:custGeom>
          <a:blipFill rotWithShape="1">
            <a:blip r:embed="rId2">
              <a:alphaModFix/>
            </a:blip>
            <a:stretch>
              <a:fillRect b="0" l="0" r="0" t="0"/>
            </a:stretch>
          </a:blipFill>
          <a:ln>
            <a:noFill/>
          </a:ln>
        </p:spPr>
      </p:sp>
      <p:sp>
        <p:nvSpPr>
          <p:cNvPr id="36" name="Google Shape;36;p6"/>
          <p:cNvSpPr/>
          <p:nvPr/>
        </p:nvSpPr>
        <p:spPr>
          <a:xfrm>
            <a:off x="13124459" y="1811672"/>
            <a:ext cx="3669774" cy="4860969"/>
          </a:xfrm>
          <a:custGeom>
            <a:rect b="b" l="l" r="r" t="t"/>
            <a:pathLst>
              <a:path extrusionOk="0" h="4860969" w="3669774">
                <a:moveTo>
                  <a:pt x="0" y="0"/>
                </a:moveTo>
                <a:lnTo>
                  <a:pt x="3669774" y="0"/>
                </a:lnTo>
                <a:lnTo>
                  <a:pt x="3669774" y="4860969"/>
                </a:lnTo>
                <a:lnTo>
                  <a:pt x="0" y="4860969"/>
                </a:lnTo>
                <a:lnTo>
                  <a:pt x="0" y="0"/>
                </a:lnTo>
                <a:close/>
              </a:path>
            </a:pathLst>
          </a:custGeom>
          <a:blipFill rotWithShape="1">
            <a:blip r:embed="rId2">
              <a:alphaModFix/>
            </a:blip>
            <a:stretch>
              <a:fillRect b="0" l="0" r="0" t="0"/>
            </a:stretch>
          </a:blipFill>
          <a:ln>
            <a:noFill/>
          </a:ln>
        </p:spPr>
      </p:sp>
      <p:sp>
        <p:nvSpPr>
          <p:cNvPr id="37" name="Google Shape;37;p6"/>
          <p:cNvSpPr/>
          <p:nvPr/>
        </p:nvSpPr>
        <p:spPr>
          <a:xfrm flipH="1" rot="-631368">
            <a:off x="706316" y="1547308"/>
            <a:ext cx="6189672" cy="5540947"/>
          </a:xfrm>
          <a:custGeom>
            <a:rect b="b" l="l" r="r" t="t"/>
            <a:pathLst>
              <a:path extrusionOk="0" h="5544795" w="6193971">
                <a:moveTo>
                  <a:pt x="6193971" y="0"/>
                </a:moveTo>
                <a:lnTo>
                  <a:pt x="0" y="0"/>
                </a:lnTo>
                <a:lnTo>
                  <a:pt x="0" y="5544795"/>
                </a:lnTo>
                <a:lnTo>
                  <a:pt x="6193971" y="5544795"/>
                </a:lnTo>
                <a:lnTo>
                  <a:pt x="6193971"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38" name="Shape 38"/>
        <p:cNvGrpSpPr/>
        <p:nvPr/>
      </p:nvGrpSpPr>
      <p:grpSpPr>
        <a:xfrm>
          <a:off x="0" y="0"/>
          <a:ext cx="0" cy="0"/>
          <a:chOff x="0" y="0"/>
          <a:chExt cx="0" cy="0"/>
        </a:xfrm>
      </p:grpSpPr>
      <p:sp>
        <p:nvSpPr>
          <p:cNvPr id="39" name="Google Shape;39;p7"/>
          <p:cNvSpPr txBox="1"/>
          <p:nvPr>
            <p:ph type="title"/>
          </p:nvPr>
        </p:nvSpPr>
        <p:spPr>
          <a:xfrm>
            <a:off x="457200" y="274638"/>
            <a:ext cx="82296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40" name="Google Shape;40;p7"/>
          <p:cNvGrpSpPr/>
          <p:nvPr/>
        </p:nvGrpSpPr>
        <p:grpSpPr>
          <a:xfrm>
            <a:off x="3272272" y="2596430"/>
            <a:ext cx="11897929" cy="11897929"/>
            <a:chOff x="0" y="0"/>
            <a:chExt cx="812800" cy="812800"/>
          </a:xfrm>
        </p:grpSpPr>
        <p:sp>
          <p:nvSpPr>
            <p:cNvPr id="41" name="Google Shape;41;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D3151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 name="Google Shape;43;p7"/>
          <p:cNvSpPr/>
          <p:nvPr/>
        </p:nvSpPr>
        <p:spPr>
          <a:xfrm>
            <a:off x="5123783" y="4591722"/>
            <a:ext cx="8194923" cy="5789180"/>
          </a:xfrm>
          <a:custGeom>
            <a:rect b="b" l="l" r="r" t="t"/>
            <a:pathLst>
              <a:path extrusionOk="0" h="5789180" w="8194923">
                <a:moveTo>
                  <a:pt x="0" y="0"/>
                </a:moveTo>
                <a:lnTo>
                  <a:pt x="8194924" y="0"/>
                </a:lnTo>
                <a:lnTo>
                  <a:pt x="8194924" y="5789180"/>
                </a:lnTo>
                <a:lnTo>
                  <a:pt x="0" y="5789180"/>
                </a:lnTo>
                <a:lnTo>
                  <a:pt x="0" y="0"/>
                </a:lnTo>
                <a:close/>
              </a:path>
            </a:pathLst>
          </a:custGeom>
          <a:blipFill rotWithShape="1">
            <a:blip r:embed="rId2">
              <a:alphaModFix/>
            </a:blip>
            <a:stretch>
              <a:fillRect b="0" l="0" r="0" t="0"/>
            </a:stretch>
          </a:blipFill>
          <a:ln>
            <a:noFill/>
          </a:ln>
        </p:spPr>
      </p:sp>
      <p:grpSp>
        <p:nvGrpSpPr>
          <p:cNvPr id="44" name="Google Shape;44;p7"/>
          <p:cNvGrpSpPr/>
          <p:nvPr/>
        </p:nvGrpSpPr>
        <p:grpSpPr>
          <a:xfrm>
            <a:off x="1764652" y="5978692"/>
            <a:ext cx="3015244" cy="3015244"/>
            <a:chOff x="0" y="0"/>
            <a:chExt cx="812800" cy="812800"/>
          </a:xfrm>
        </p:grpSpPr>
        <p:sp>
          <p:nvSpPr>
            <p:cNvPr id="45" name="Google Shape;45;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cmpd="sng" w="38100">
              <a:solidFill>
                <a:srgbClr val="D3151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46" name="Google Shape;46;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 name="Google Shape;47;p7"/>
          <p:cNvGrpSpPr/>
          <p:nvPr/>
        </p:nvGrpSpPr>
        <p:grpSpPr>
          <a:xfrm>
            <a:off x="3385497" y="2807527"/>
            <a:ext cx="3015244" cy="3015244"/>
            <a:chOff x="0" y="0"/>
            <a:chExt cx="812800" cy="812800"/>
          </a:xfrm>
        </p:grpSpPr>
        <p:sp>
          <p:nvSpPr>
            <p:cNvPr id="48" name="Google Shape;48;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cmpd="sng" w="38100">
              <a:solidFill>
                <a:srgbClr val="D3151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49" name="Google Shape;49;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 name="Google Shape;50;p7"/>
          <p:cNvGrpSpPr/>
          <p:nvPr/>
        </p:nvGrpSpPr>
        <p:grpSpPr>
          <a:xfrm>
            <a:off x="7637177" y="1299907"/>
            <a:ext cx="3015244" cy="3015244"/>
            <a:chOff x="0" y="0"/>
            <a:chExt cx="812800" cy="812800"/>
          </a:xfrm>
        </p:grpSpPr>
        <p:sp>
          <p:nvSpPr>
            <p:cNvPr id="51" name="Google Shape;51;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cmpd="sng" w="38100">
              <a:solidFill>
                <a:srgbClr val="D3151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52" name="Google Shape;52;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 name="Google Shape;53;p7"/>
          <p:cNvGrpSpPr/>
          <p:nvPr/>
        </p:nvGrpSpPr>
        <p:grpSpPr>
          <a:xfrm>
            <a:off x="11890667" y="2807527"/>
            <a:ext cx="3015244" cy="3015244"/>
            <a:chOff x="0" y="0"/>
            <a:chExt cx="812800" cy="812800"/>
          </a:xfrm>
        </p:grpSpPr>
        <p:sp>
          <p:nvSpPr>
            <p:cNvPr id="54" name="Google Shape;54;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cmpd="sng" w="38100">
              <a:solidFill>
                <a:srgbClr val="D3151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55" name="Google Shape;55;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 name="Google Shape;56;p7"/>
          <p:cNvGrpSpPr/>
          <p:nvPr/>
        </p:nvGrpSpPr>
        <p:grpSpPr>
          <a:xfrm>
            <a:off x="13531890" y="6032765"/>
            <a:ext cx="3015244" cy="3015244"/>
            <a:chOff x="0" y="0"/>
            <a:chExt cx="812800" cy="812800"/>
          </a:xfrm>
        </p:grpSpPr>
        <p:sp>
          <p:nvSpPr>
            <p:cNvPr id="57" name="Google Shape;57;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cmpd="sng" w="38100">
              <a:solidFill>
                <a:srgbClr val="D3151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58" name="Google Shape;58;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59" name="Shape 59"/>
        <p:cNvGrpSpPr/>
        <p:nvPr/>
      </p:nvGrpSpPr>
      <p:grpSpPr>
        <a:xfrm>
          <a:off x="0" y="0"/>
          <a:ext cx="0" cy="0"/>
          <a:chOff x="0" y="0"/>
          <a:chExt cx="0" cy="0"/>
        </a:xfrm>
      </p:grpSpPr>
      <p:sp>
        <p:nvSpPr>
          <p:cNvPr id="60" name="Google Shape;60;p8"/>
          <p:cNvSpPr txBox="1"/>
          <p:nvPr>
            <p:ph type="title"/>
          </p:nvPr>
        </p:nvSpPr>
        <p:spPr>
          <a:xfrm>
            <a:off x="457200" y="274638"/>
            <a:ext cx="82296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8"/>
          <p:cNvSpPr/>
          <p:nvPr/>
        </p:nvSpPr>
        <p:spPr>
          <a:xfrm>
            <a:off x="6412195" y="1203776"/>
            <a:ext cx="5463610" cy="7058158"/>
          </a:xfrm>
          <a:custGeom>
            <a:rect b="b" l="l" r="r" t="t"/>
            <a:pathLst>
              <a:path extrusionOk="0" h="7058158" w="5463610">
                <a:moveTo>
                  <a:pt x="0" y="0"/>
                </a:moveTo>
                <a:lnTo>
                  <a:pt x="5463610" y="0"/>
                </a:lnTo>
                <a:lnTo>
                  <a:pt x="5463610" y="7058158"/>
                </a:lnTo>
                <a:lnTo>
                  <a:pt x="0" y="7058158"/>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spTree>
      <p:nvGrpSpPr>
        <p:cNvPr id="62" name="Shape 62"/>
        <p:cNvGrpSpPr/>
        <p:nvPr/>
      </p:nvGrpSpPr>
      <p:grpSpPr>
        <a:xfrm>
          <a:off x="0" y="0"/>
          <a:ext cx="0" cy="0"/>
          <a:chOff x="0" y="0"/>
          <a:chExt cx="0" cy="0"/>
        </a:xfrm>
      </p:grpSpPr>
      <p:sp>
        <p:nvSpPr>
          <p:cNvPr id="63" name="Google Shape;63;p9"/>
          <p:cNvSpPr/>
          <p:nvPr>
            <p:ph idx="2" type="pic"/>
          </p:nvPr>
        </p:nvSpPr>
        <p:spPr>
          <a:xfrm>
            <a:off x="1669425" y="0"/>
            <a:ext cx="6591000" cy="10287000"/>
          </a:xfrm>
          <a:prstGeom prst="rect">
            <a:avLst/>
          </a:prstGeom>
          <a:noFill/>
          <a:ln>
            <a:noFill/>
          </a:ln>
        </p:spPr>
      </p:sp>
      <p:sp>
        <p:nvSpPr>
          <p:cNvPr id="64" name="Google Shape;64;p9"/>
          <p:cNvSpPr/>
          <p:nvPr/>
        </p:nvSpPr>
        <p:spPr>
          <a:xfrm>
            <a:off x="1595717" y="0"/>
            <a:ext cx="6738414" cy="10287000"/>
          </a:xfrm>
          <a:custGeom>
            <a:rect b="b" l="l" r="r" t="t"/>
            <a:pathLst>
              <a:path extrusionOk="0" h="10287000" w="6738414">
                <a:moveTo>
                  <a:pt x="0" y="0"/>
                </a:moveTo>
                <a:lnTo>
                  <a:pt x="6738414" y="0"/>
                </a:lnTo>
                <a:lnTo>
                  <a:pt x="6738414" y="10287000"/>
                </a:lnTo>
                <a:lnTo>
                  <a:pt x="0" y="10287000"/>
                </a:lnTo>
                <a:lnTo>
                  <a:pt x="0" y="0"/>
                </a:lnTo>
                <a:close/>
              </a:path>
            </a:pathLst>
          </a:custGeom>
          <a:blipFill rotWithShape="1">
            <a:blip r:embed="rId2">
              <a:alphaModFix/>
            </a:blip>
            <a:stretch>
              <a:fillRect b="0" l="0" r="0" t="0"/>
            </a:stretch>
          </a:blipFill>
          <a:ln>
            <a:noFill/>
          </a:ln>
        </p:spPr>
      </p:sp>
      <p:sp>
        <p:nvSpPr>
          <p:cNvPr id="65" name="Google Shape;65;p9"/>
          <p:cNvSpPr txBox="1"/>
          <p:nvPr>
            <p:ph type="title"/>
          </p:nvPr>
        </p:nvSpPr>
        <p:spPr>
          <a:xfrm>
            <a:off x="457200" y="274638"/>
            <a:ext cx="82296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66" name="Google Shape;66;p9"/>
          <p:cNvGrpSpPr/>
          <p:nvPr/>
        </p:nvGrpSpPr>
        <p:grpSpPr>
          <a:xfrm>
            <a:off x="9144000" y="6060677"/>
            <a:ext cx="3015244" cy="3015244"/>
            <a:chOff x="0" y="0"/>
            <a:chExt cx="812800" cy="812800"/>
          </a:xfrm>
        </p:grpSpPr>
        <p:sp>
          <p:nvSpPr>
            <p:cNvPr id="67" name="Google Shape;67;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cmpd="sng" w="38100">
              <a:solidFill>
                <a:srgbClr val="D3151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68" name="Google Shape;68;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 name="Google Shape;69;p9"/>
          <p:cNvGrpSpPr/>
          <p:nvPr/>
        </p:nvGrpSpPr>
        <p:grpSpPr>
          <a:xfrm>
            <a:off x="12969117" y="6060677"/>
            <a:ext cx="3015244" cy="3015244"/>
            <a:chOff x="0" y="0"/>
            <a:chExt cx="812800" cy="812800"/>
          </a:xfrm>
        </p:grpSpPr>
        <p:sp>
          <p:nvSpPr>
            <p:cNvPr id="70" name="Google Shape;70;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cmpd="sng" w="38100">
              <a:solidFill>
                <a:srgbClr val="D3151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71" name="Google Shape;71;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CUSTOM_7">
    <p:spTree>
      <p:nvGrpSpPr>
        <p:cNvPr id="72" name="Shape 72"/>
        <p:cNvGrpSpPr/>
        <p:nvPr/>
      </p:nvGrpSpPr>
      <p:grpSpPr>
        <a:xfrm>
          <a:off x="0" y="0"/>
          <a:ext cx="0" cy="0"/>
          <a:chOff x="0" y="0"/>
          <a:chExt cx="0" cy="0"/>
        </a:xfrm>
      </p:grpSpPr>
      <p:sp>
        <p:nvSpPr>
          <p:cNvPr id="73" name="Google Shape;73;p10"/>
          <p:cNvSpPr/>
          <p:nvPr>
            <p:ph idx="2" type="pic"/>
          </p:nvPr>
        </p:nvSpPr>
        <p:spPr>
          <a:xfrm>
            <a:off x="1526100" y="2418000"/>
            <a:ext cx="4160400" cy="4160400"/>
          </a:xfrm>
          <a:prstGeom prst="ellipse">
            <a:avLst/>
          </a:prstGeom>
          <a:noFill/>
          <a:ln>
            <a:noFill/>
          </a:ln>
        </p:spPr>
      </p:sp>
      <p:sp>
        <p:nvSpPr>
          <p:cNvPr id="74" name="Google Shape;74;p10"/>
          <p:cNvSpPr/>
          <p:nvPr>
            <p:ph idx="3" type="pic"/>
          </p:nvPr>
        </p:nvSpPr>
        <p:spPr>
          <a:xfrm>
            <a:off x="7063800" y="2418000"/>
            <a:ext cx="4160400" cy="4160400"/>
          </a:xfrm>
          <a:prstGeom prst="ellipse">
            <a:avLst/>
          </a:prstGeom>
          <a:noFill/>
          <a:ln>
            <a:noFill/>
          </a:ln>
        </p:spPr>
      </p:sp>
      <p:sp>
        <p:nvSpPr>
          <p:cNvPr id="75" name="Google Shape;75;p10"/>
          <p:cNvSpPr/>
          <p:nvPr>
            <p:ph idx="4" type="pic"/>
          </p:nvPr>
        </p:nvSpPr>
        <p:spPr>
          <a:xfrm>
            <a:off x="12601500" y="2418000"/>
            <a:ext cx="4160400" cy="4160400"/>
          </a:xfrm>
          <a:prstGeom prst="ellipse">
            <a:avLst/>
          </a:prstGeom>
          <a:noFill/>
          <a:ln>
            <a:noFill/>
          </a:ln>
        </p:spPr>
      </p:sp>
      <p:sp>
        <p:nvSpPr>
          <p:cNvPr id="76" name="Google Shape;76;p10"/>
          <p:cNvSpPr/>
          <p:nvPr/>
        </p:nvSpPr>
        <p:spPr>
          <a:xfrm>
            <a:off x="12274636" y="1927140"/>
            <a:ext cx="4814228" cy="5064482"/>
          </a:xfrm>
          <a:custGeom>
            <a:rect b="b" l="l" r="r" t="t"/>
            <a:pathLst>
              <a:path extrusionOk="0" h="5064482" w="4814228">
                <a:moveTo>
                  <a:pt x="0" y="0"/>
                </a:moveTo>
                <a:lnTo>
                  <a:pt x="4814227" y="0"/>
                </a:lnTo>
                <a:lnTo>
                  <a:pt x="4814227" y="5064482"/>
                </a:lnTo>
                <a:lnTo>
                  <a:pt x="0" y="5064482"/>
                </a:lnTo>
                <a:lnTo>
                  <a:pt x="0" y="0"/>
                </a:lnTo>
                <a:close/>
              </a:path>
            </a:pathLst>
          </a:custGeom>
          <a:blipFill rotWithShape="1">
            <a:blip r:embed="rId2">
              <a:alphaModFix/>
            </a:blip>
            <a:stretch>
              <a:fillRect b="0" l="0" r="0" t="0"/>
            </a:stretch>
          </a:blipFill>
          <a:ln>
            <a:noFill/>
          </a:ln>
        </p:spPr>
      </p:sp>
      <p:sp>
        <p:nvSpPr>
          <p:cNvPr id="77" name="Google Shape;77;p10"/>
          <p:cNvSpPr/>
          <p:nvPr/>
        </p:nvSpPr>
        <p:spPr>
          <a:xfrm>
            <a:off x="6736886" y="1927140"/>
            <a:ext cx="4814228" cy="5064482"/>
          </a:xfrm>
          <a:custGeom>
            <a:rect b="b" l="l" r="r" t="t"/>
            <a:pathLst>
              <a:path extrusionOk="0" h="5064482" w="4814228">
                <a:moveTo>
                  <a:pt x="0" y="0"/>
                </a:moveTo>
                <a:lnTo>
                  <a:pt x="4814228" y="0"/>
                </a:lnTo>
                <a:lnTo>
                  <a:pt x="4814228" y="5064482"/>
                </a:lnTo>
                <a:lnTo>
                  <a:pt x="0" y="5064482"/>
                </a:lnTo>
                <a:lnTo>
                  <a:pt x="0" y="0"/>
                </a:lnTo>
                <a:close/>
              </a:path>
            </a:pathLst>
          </a:custGeom>
          <a:blipFill rotWithShape="1">
            <a:blip r:embed="rId2">
              <a:alphaModFix/>
            </a:blip>
            <a:stretch>
              <a:fillRect b="0" l="0" r="0" t="0"/>
            </a:stretch>
          </a:blipFill>
          <a:ln>
            <a:noFill/>
          </a:ln>
        </p:spPr>
      </p:sp>
      <p:sp>
        <p:nvSpPr>
          <p:cNvPr id="78" name="Google Shape;78;p10"/>
          <p:cNvSpPr/>
          <p:nvPr/>
        </p:nvSpPr>
        <p:spPr>
          <a:xfrm>
            <a:off x="1199137" y="2004815"/>
            <a:ext cx="4814228" cy="5064482"/>
          </a:xfrm>
          <a:custGeom>
            <a:rect b="b" l="l" r="r" t="t"/>
            <a:pathLst>
              <a:path extrusionOk="0" h="5064482" w="4814228">
                <a:moveTo>
                  <a:pt x="0" y="0"/>
                </a:moveTo>
                <a:lnTo>
                  <a:pt x="4814227" y="0"/>
                </a:lnTo>
                <a:lnTo>
                  <a:pt x="4814227" y="5064482"/>
                </a:lnTo>
                <a:lnTo>
                  <a:pt x="0" y="5064482"/>
                </a:lnTo>
                <a:lnTo>
                  <a:pt x="0" y="0"/>
                </a:lnTo>
                <a:close/>
              </a:path>
            </a:pathLst>
          </a:custGeom>
          <a:blipFill rotWithShape="1">
            <a:blip r:embed="rId2">
              <a:alphaModFix/>
            </a:blip>
            <a:stretch>
              <a:fillRect b="0" l="0" r="0" t="0"/>
            </a:stretch>
          </a:blipFill>
          <a:ln>
            <a:noFill/>
          </a:ln>
        </p:spPr>
      </p:sp>
      <p:sp>
        <p:nvSpPr>
          <p:cNvPr id="79" name="Google Shape;79;p10"/>
          <p:cNvSpPr txBox="1"/>
          <p:nvPr>
            <p:ph type="title"/>
          </p:nvPr>
        </p:nvSpPr>
        <p:spPr>
          <a:xfrm>
            <a:off x="457200" y="274638"/>
            <a:ext cx="82296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0"/>
          <p:cNvSpPr txBox="1"/>
          <p:nvPr/>
        </p:nvSpPr>
        <p:spPr>
          <a:xfrm>
            <a:off x="6685699" y="417109"/>
            <a:ext cx="4865400" cy="13545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8799" u="none" cap="none" strike="noStrike">
                <a:solidFill>
                  <a:srgbClr val="D31515"/>
                </a:solidFill>
                <a:latin typeface="UnifrakturMaguntia"/>
                <a:ea typeface="UnifrakturMaguntia"/>
                <a:cs typeface="UnifrakturMaguntia"/>
                <a:sym typeface="UnifrakturMaguntia"/>
              </a:rPr>
              <a:t>Topic Here</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1.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1" name="Google Shape;11;p1"/>
          <p:cNvSpPr/>
          <p:nvPr/>
        </p:nvSpPr>
        <p:spPr>
          <a:xfrm>
            <a:off x="654201" y="765731"/>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1">
              <a:alphaModFix/>
            </a:blip>
            <a:stretch>
              <a:fillRect b="0" l="0" r="0" t="0"/>
            </a:stretch>
          </a:blipFill>
          <a:ln>
            <a:noFill/>
          </a:ln>
        </p:spPr>
      </p:sp>
      <p:sp>
        <p:nvSpPr>
          <p:cNvPr id="12" name="Google Shape;12;p1"/>
          <p:cNvSpPr/>
          <p:nvPr/>
        </p:nvSpPr>
        <p:spPr>
          <a:xfrm>
            <a:off x="654201" y="8820255"/>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1">
              <a:alphaModFix/>
            </a:blip>
            <a:stretch>
              <a:fillRect b="0" l="0" r="0" t="0"/>
            </a:stretch>
          </a:blipFill>
          <a:ln>
            <a:noFill/>
          </a:ln>
        </p:spPr>
      </p:sp>
      <p:sp>
        <p:nvSpPr>
          <p:cNvPr id="13" name="Google Shape;13;p1"/>
          <p:cNvSpPr/>
          <p:nvPr/>
        </p:nvSpPr>
        <p:spPr>
          <a:xfrm>
            <a:off x="16794233" y="819805"/>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1">
              <a:alphaModFix/>
            </a:blip>
            <a:stretch>
              <a:fillRect b="0" l="0" r="0" t="0"/>
            </a:stretch>
          </a:blipFill>
          <a:ln>
            <a:noFill/>
          </a:ln>
        </p:spPr>
      </p:sp>
      <p:sp>
        <p:nvSpPr>
          <p:cNvPr id="14" name="Google Shape;14;p1"/>
          <p:cNvSpPr/>
          <p:nvPr/>
        </p:nvSpPr>
        <p:spPr>
          <a:xfrm>
            <a:off x="16794233" y="8874328"/>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1">
              <a:alphaModFix/>
            </a:blip>
            <a:stretch>
              <a:fillRect b="0" l="0" r="0" t="0"/>
            </a:stretch>
          </a:blipFill>
          <a:ln>
            <a:noFill/>
          </a:ln>
        </p:spPr>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4.png"/><Relationship Id="rId4" Type="http://schemas.openxmlformats.org/officeDocument/2006/relationships/image" Target="../media/image11.png"/><Relationship Id="rId5" Type="http://schemas.openxmlformats.org/officeDocument/2006/relationships/image" Target="../media/image33.png"/><Relationship Id="rId6"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23.png"/><Relationship Id="rId5"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1.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12.png"/><Relationship Id="rId6" Type="http://schemas.openxmlformats.org/officeDocument/2006/relationships/image" Target="../media/image22.png"/></Relationships>
</file>

<file path=ppt/slides/_rels/slide15.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9.png"/><Relationship Id="rId13" Type="http://schemas.openxmlformats.org/officeDocument/2006/relationships/image" Target="../media/image23.png"/><Relationship Id="rId12"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3.png"/><Relationship Id="rId15" Type="http://schemas.openxmlformats.org/officeDocument/2006/relationships/image" Target="../media/image10.png"/><Relationship Id="rId14" Type="http://schemas.openxmlformats.org/officeDocument/2006/relationships/image" Target="../media/image39.png"/><Relationship Id="rId16"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image" Target="../media/image8.png"/><Relationship Id="rId8"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8.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0.png"/><Relationship Id="rId5"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2" name="Shape 122"/>
        <p:cNvGrpSpPr/>
        <p:nvPr/>
      </p:nvGrpSpPr>
      <p:grpSpPr>
        <a:xfrm>
          <a:off x="0" y="0"/>
          <a:ext cx="0" cy="0"/>
          <a:chOff x="0" y="0"/>
          <a:chExt cx="0" cy="0"/>
        </a:xfrm>
      </p:grpSpPr>
      <p:sp>
        <p:nvSpPr>
          <p:cNvPr id="123" name="Google Shape;123;p15"/>
          <p:cNvSpPr/>
          <p:nvPr/>
        </p:nvSpPr>
        <p:spPr>
          <a:xfrm>
            <a:off x="2416262" y="-1243054"/>
            <a:ext cx="13446093" cy="14145050"/>
          </a:xfrm>
          <a:custGeom>
            <a:rect b="b" l="l" r="r" t="t"/>
            <a:pathLst>
              <a:path extrusionOk="0" h="14145050" w="13446093">
                <a:moveTo>
                  <a:pt x="0" y="0"/>
                </a:moveTo>
                <a:lnTo>
                  <a:pt x="13446092" y="0"/>
                </a:lnTo>
                <a:lnTo>
                  <a:pt x="13446092" y="14145050"/>
                </a:lnTo>
                <a:lnTo>
                  <a:pt x="0" y="14145050"/>
                </a:lnTo>
                <a:lnTo>
                  <a:pt x="0" y="0"/>
                </a:lnTo>
                <a:close/>
              </a:path>
            </a:pathLst>
          </a:custGeom>
          <a:blipFill rotWithShape="1">
            <a:blip r:embed="rId3">
              <a:alphaModFix/>
            </a:blip>
            <a:stretch>
              <a:fillRect b="0" l="0" r="0" t="0"/>
            </a:stretch>
          </a:blipFill>
          <a:ln>
            <a:noFill/>
          </a:ln>
        </p:spPr>
      </p:sp>
      <p:grpSp>
        <p:nvGrpSpPr>
          <p:cNvPr id="124" name="Google Shape;124;p15"/>
          <p:cNvGrpSpPr/>
          <p:nvPr/>
        </p:nvGrpSpPr>
        <p:grpSpPr>
          <a:xfrm>
            <a:off x="4055009" y="615462"/>
            <a:ext cx="10177982" cy="10177982"/>
            <a:chOff x="0" y="0"/>
            <a:chExt cx="812800" cy="812800"/>
          </a:xfrm>
        </p:grpSpPr>
        <p:sp>
          <p:nvSpPr>
            <p:cNvPr id="125" name="Google Shape;12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15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7" name="Google Shape;127;p15"/>
          <p:cNvSpPr/>
          <p:nvPr/>
        </p:nvSpPr>
        <p:spPr>
          <a:xfrm>
            <a:off x="2860077" y="819805"/>
            <a:ext cx="12589034" cy="9467195"/>
          </a:xfrm>
          <a:custGeom>
            <a:rect b="b" l="l" r="r" t="t"/>
            <a:pathLst>
              <a:path extrusionOk="0" h="9467195" w="12589034">
                <a:moveTo>
                  <a:pt x="0" y="0"/>
                </a:moveTo>
                <a:lnTo>
                  <a:pt x="12589034" y="0"/>
                </a:lnTo>
                <a:lnTo>
                  <a:pt x="12589034" y="9467195"/>
                </a:lnTo>
                <a:lnTo>
                  <a:pt x="0" y="9467195"/>
                </a:lnTo>
                <a:lnTo>
                  <a:pt x="0" y="0"/>
                </a:lnTo>
                <a:close/>
              </a:path>
            </a:pathLst>
          </a:custGeom>
          <a:blipFill rotWithShape="1">
            <a:blip r:embed="rId4">
              <a:alphaModFix/>
            </a:blip>
            <a:stretch>
              <a:fillRect b="-10264" l="-10496" r="-14194" t="0"/>
            </a:stretch>
          </a:blipFill>
          <a:ln>
            <a:noFill/>
          </a:ln>
        </p:spPr>
      </p:sp>
      <p:sp>
        <p:nvSpPr>
          <p:cNvPr id="128" name="Google Shape;128;p15"/>
          <p:cNvSpPr txBox="1"/>
          <p:nvPr/>
        </p:nvSpPr>
        <p:spPr>
          <a:xfrm>
            <a:off x="3249150" y="3552125"/>
            <a:ext cx="12022500" cy="25632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US" sz="16652" u="none" cap="none" strike="noStrike">
                <a:solidFill>
                  <a:srgbClr val="FFFFFF"/>
                </a:solidFill>
                <a:latin typeface="UnifrakturMaguntia"/>
                <a:ea typeface="UnifrakturMaguntia"/>
                <a:cs typeface="UnifrakturMaguntia"/>
                <a:sym typeface="UnifrakturMaguntia"/>
              </a:rPr>
              <a:t>Castlevampire</a:t>
            </a:r>
            <a:endParaRPr/>
          </a:p>
        </p:txBody>
      </p:sp>
      <p:sp>
        <p:nvSpPr>
          <p:cNvPr id="129" name="Google Shape;129;p15"/>
          <p:cNvSpPr txBox="1"/>
          <p:nvPr/>
        </p:nvSpPr>
        <p:spPr>
          <a:xfrm>
            <a:off x="2537893" y="8989060"/>
            <a:ext cx="132027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FFFFFF"/>
                </a:solidFill>
                <a:latin typeface="Mulish"/>
                <a:ea typeface="Mulish"/>
                <a:cs typeface="Mulish"/>
                <a:sym typeface="Mulish"/>
              </a:rPr>
              <a:t>GOTHIC BACKGROUND SLIDES</a:t>
            </a:r>
            <a:endParaRPr b="1">
              <a:latin typeface="Mulish"/>
              <a:ea typeface="Mulish"/>
              <a:cs typeface="Mulish"/>
              <a:sym typeface="Mulish"/>
            </a:endParaRPr>
          </a:p>
        </p:txBody>
      </p:sp>
      <p:sp>
        <p:nvSpPr>
          <p:cNvPr id="130" name="Google Shape;130;p15"/>
          <p:cNvSpPr/>
          <p:nvPr/>
        </p:nvSpPr>
        <p:spPr>
          <a:xfrm>
            <a:off x="3492376" y="2044222"/>
            <a:ext cx="11563679" cy="1935300"/>
          </a:xfrm>
          <a:prstGeom prst="rect">
            <a:avLst/>
          </a:prstGeom>
        </p:spPr>
        <p:txBody>
          <a:bodyPr>
            <a:prstTxWarp prst="textPlain"/>
          </a:bodyPr>
          <a:lstStyle/>
          <a:p>
            <a:pPr lvl="0" algn="ctr"/>
            <a:r>
              <a:rPr b="0" i="0">
                <a:ln cap="flat" cmpd="sng" w="38100">
                  <a:solidFill>
                    <a:srgbClr val="FFFFFF"/>
                  </a:solidFill>
                  <a:prstDash val="solid"/>
                  <a:round/>
                  <a:headEnd len="sm" w="sm" type="none"/>
                  <a:tailEnd len="sm" w="sm" type="none"/>
                </a:ln>
                <a:solidFill>
                  <a:srgbClr val="000000">
                    <a:alpha val="0"/>
                  </a:srgbClr>
                </a:solidFill>
                <a:latin typeface="UnifrakturMaguntia"/>
              </a:rPr>
              <a:t>Castlevampire</a:t>
            </a:r>
          </a:p>
        </p:txBody>
      </p:sp>
      <p:sp>
        <p:nvSpPr>
          <p:cNvPr id="131" name="Google Shape;131;p15"/>
          <p:cNvSpPr/>
          <p:nvPr/>
        </p:nvSpPr>
        <p:spPr>
          <a:xfrm>
            <a:off x="3492376" y="5990097"/>
            <a:ext cx="11563679" cy="1935300"/>
          </a:xfrm>
          <a:prstGeom prst="rect">
            <a:avLst/>
          </a:prstGeom>
        </p:spPr>
        <p:txBody>
          <a:bodyPr>
            <a:prstTxWarp prst="textPlain"/>
          </a:bodyPr>
          <a:lstStyle/>
          <a:p>
            <a:pPr lvl="0" algn="ctr"/>
            <a:r>
              <a:rPr b="0" i="0">
                <a:ln cap="flat" cmpd="sng" w="38100">
                  <a:solidFill>
                    <a:srgbClr val="FFFFFF"/>
                  </a:solidFill>
                  <a:prstDash val="solid"/>
                  <a:round/>
                  <a:headEnd len="sm" w="sm" type="none"/>
                  <a:tailEnd len="sm" w="sm" type="none"/>
                </a:ln>
                <a:solidFill>
                  <a:srgbClr val="000000">
                    <a:alpha val="0"/>
                  </a:srgbClr>
                </a:solidFill>
                <a:latin typeface="UnifrakturMaguntia"/>
              </a:rPr>
              <a:t>Castlevampire</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65" name="Shape 265"/>
        <p:cNvGrpSpPr/>
        <p:nvPr/>
      </p:nvGrpSpPr>
      <p:grpSpPr>
        <a:xfrm>
          <a:off x="0" y="0"/>
          <a:ext cx="0" cy="0"/>
          <a:chOff x="0" y="0"/>
          <a:chExt cx="0" cy="0"/>
        </a:xfrm>
      </p:grpSpPr>
      <p:pic>
        <p:nvPicPr>
          <p:cNvPr id="266" name="Google Shape;266;p24"/>
          <p:cNvPicPr preferRelativeResize="0"/>
          <p:nvPr/>
        </p:nvPicPr>
        <p:blipFill>
          <a:blip r:embed="rId3">
            <a:alphaModFix/>
          </a:blip>
          <a:stretch>
            <a:fillRect/>
          </a:stretch>
        </p:blipFill>
        <p:spPr>
          <a:xfrm>
            <a:off x="12657687" y="2435250"/>
            <a:ext cx="4048200" cy="4048200"/>
          </a:xfrm>
          <a:prstGeom prst="ellipse">
            <a:avLst/>
          </a:prstGeom>
          <a:noFill/>
          <a:ln>
            <a:noFill/>
          </a:ln>
        </p:spPr>
      </p:pic>
      <p:sp>
        <p:nvSpPr>
          <p:cNvPr id="267" name="Google Shape;267;p24"/>
          <p:cNvSpPr/>
          <p:nvPr/>
        </p:nvSpPr>
        <p:spPr>
          <a:xfrm>
            <a:off x="12274636" y="1927140"/>
            <a:ext cx="4814228" cy="5064482"/>
          </a:xfrm>
          <a:custGeom>
            <a:rect b="b" l="l" r="r" t="t"/>
            <a:pathLst>
              <a:path extrusionOk="0" h="5064482" w="4814228">
                <a:moveTo>
                  <a:pt x="0" y="0"/>
                </a:moveTo>
                <a:lnTo>
                  <a:pt x="4814227" y="0"/>
                </a:lnTo>
                <a:lnTo>
                  <a:pt x="4814227" y="5064482"/>
                </a:lnTo>
                <a:lnTo>
                  <a:pt x="0" y="5064482"/>
                </a:lnTo>
                <a:lnTo>
                  <a:pt x="0" y="0"/>
                </a:lnTo>
                <a:close/>
              </a:path>
            </a:pathLst>
          </a:custGeom>
          <a:blipFill rotWithShape="1">
            <a:blip r:embed="rId4">
              <a:alphaModFix/>
            </a:blip>
            <a:stretch>
              <a:fillRect b="0" l="0" r="0" t="0"/>
            </a:stretch>
          </a:blipFill>
          <a:ln>
            <a:noFill/>
          </a:ln>
        </p:spPr>
      </p:sp>
      <p:pic>
        <p:nvPicPr>
          <p:cNvPr id="268" name="Google Shape;268;p24"/>
          <p:cNvPicPr preferRelativeResize="0"/>
          <p:nvPr/>
        </p:nvPicPr>
        <p:blipFill>
          <a:blip r:embed="rId5">
            <a:alphaModFix/>
          </a:blip>
          <a:stretch>
            <a:fillRect/>
          </a:stretch>
        </p:blipFill>
        <p:spPr>
          <a:xfrm>
            <a:off x="7063800" y="2379189"/>
            <a:ext cx="4160400" cy="4160400"/>
          </a:xfrm>
          <a:prstGeom prst="rect">
            <a:avLst/>
          </a:prstGeom>
          <a:noFill/>
          <a:ln>
            <a:noFill/>
          </a:ln>
        </p:spPr>
      </p:pic>
      <p:sp>
        <p:nvSpPr>
          <p:cNvPr id="269" name="Google Shape;269;p24"/>
          <p:cNvSpPr/>
          <p:nvPr/>
        </p:nvSpPr>
        <p:spPr>
          <a:xfrm>
            <a:off x="6736886" y="1927140"/>
            <a:ext cx="4814228" cy="5064482"/>
          </a:xfrm>
          <a:custGeom>
            <a:rect b="b" l="l" r="r" t="t"/>
            <a:pathLst>
              <a:path extrusionOk="0" h="5064482" w="4814228">
                <a:moveTo>
                  <a:pt x="0" y="0"/>
                </a:moveTo>
                <a:lnTo>
                  <a:pt x="4814228" y="0"/>
                </a:lnTo>
                <a:lnTo>
                  <a:pt x="4814228" y="5064482"/>
                </a:lnTo>
                <a:lnTo>
                  <a:pt x="0" y="5064482"/>
                </a:lnTo>
                <a:lnTo>
                  <a:pt x="0" y="0"/>
                </a:lnTo>
                <a:close/>
              </a:path>
            </a:pathLst>
          </a:custGeom>
          <a:blipFill rotWithShape="1">
            <a:blip r:embed="rId4">
              <a:alphaModFix/>
            </a:blip>
            <a:stretch>
              <a:fillRect b="0" l="0" r="0" t="0"/>
            </a:stretch>
          </a:blipFill>
          <a:ln>
            <a:noFill/>
          </a:ln>
        </p:spPr>
      </p:sp>
      <p:pic>
        <p:nvPicPr>
          <p:cNvPr id="270" name="Google Shape;270;p24"/>
          <p:cNvPicPr preferRelativeResize="0"/>
          <p:nvPr/>
        </p:nvPicPr>
        <p:blipFill>
          <a:blip r:embed="rId6">
            <a:alphaModFix/>
          </a:blip>
          <a:stretch>
            <a:fillRect/>
          </a:stretch>
        </p:blipFill>
        <p:spPr>
          <a:xfrm>
            <a:off x="1526100" y="2379200"/>
            <a:ext cx="4160400" cy="4160400"/>
          </a:xfrm>
          <a:prstGeom prst="ellipse">
            <a:avLst/>
          </a:prstGeom>
          <a:noFill/>
          <a:ln>
            <a:noFill/>
          </a:ln>
        </p:spPr>
      </p:pic>
      <p:sp>
        <p:nvSpPr>
          <p:cNvPr id="271" name="Google Shape;271;p24"/>
          <p:cNvSpPr/>
          <p:nvPr/>
        </p:nvSpPr>
        <p:spPr>
          <a:xfrm>
            <a:off x="1199137" y="2004815"/>
            <a:ext cx="4814228" cy="5064482"/>
          </a:xfrm>
          <a:custGeom>
            <a:rect b="b" l="l" r="r" t="t"/>
            <a:pathLst>
              <a:path extrusionOk="0" h="5064482" w="4814228">
                <a:moveTo>
                  <a:pt x="0" y="0"/>
                </a:moveTo>
                <a:lnTo>
                  <a:pt x="4814227" y="0"/>
                </a:lnTo>
                <a:lnTo>
                  <a:pt x="4814227" y="5064482"/>
                </a:lnTo>
                <a:lnTo>
                  <a:pt x="0" y="5064482"/>
                </a:lnTo>
                <a:lnTo>
                  <a:pt x="0" y="0"/>
                </a:lnTo>
                <a:close/>
              </a:path>
            </a:pathLst>
          </a:custGeom>
          <a:blipFill rotWithShape="1">
            <a:blip r:embed="rId4">
              <a:alphaModFix/>
            </a:blip>
            <a:stretch>
              <a:fillRect b="0" l="0" r="0" t="0"/>
            </a:stretch>
          </a:blipFill>
          <a:ln>
            <a:noFill/>
          </a:ln>
        </p:spPr>
      </p:sp>
      <p:sp>
        <p:nvSpPr>
          <p:cNvPr id="272" name="Google Shape;272;p24"/>
          <p:cNvSpPr txBox="1"/>
          <p:nvPr/>
        </p:nvSpPr>
        <p:spPr>
          <a:xfrm>
            <a:off x="6685699" y="417109"/>
            <a:ext cx="4865415" cy="151003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8799" u="none" cap="none" strike="noStrike">
                <a:solidFill>
                  <a:srgbClr val="D31515"/>
                </a:solidFill>
                <a:latin typeface="UnifrakturMaguntia"/>
                <a:ea typeface="UnifrakturMaguntia"/>
                <a:cs typeface="UnifrakturMaguntia"/>
                <a:sym typeface="UnifrakturMaguntia"/>
              </a:rPr>
              <a:t>Topic Here</a:t>
            </a:r>
            <a:endParaRPr/>
          </a:p>
        </p:txBody>
      </p:sp>
      <p:sp>
        <p:nvSpPr>
          <p:cNvPr id="273" name="Google Shape;273;p24"/>
          <p:cNvSpPr txBox="1"/>
          <p:nvPr/>
        </p:nvSpPr>
        <p:spPr>
          <a:xfrm>
            <a:off x="2558050" y="7432300"/>
            <a:ext cx="1975500" cy="646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200" u="none" cap="none" strike="noStrike">
                <a:solidFill>
                  <a:srgbClr val="FFFFFF"/>
                </a:solidFill>
                <a:latin typeface="UnifrakturMaguntia"/>
                <a:ea typeface="UnifrakturMaguntia"/>
                <a:cs typeface="UnifrakturMaguntia"/>
                <a:sym typeface="UnifrakturMaguntia"/>
              </a:rPr>
              <a:t>Point 01</a:t>
            </a:r>
            <a:endParaRPr/>
          </a:p>
        </p:txBody>
      </p:sp>
      <p:sp>
        <p:nvSpPr>
          <p:cNvPr id="274" name="Google Shape;274;p24"/>
          <p:cNvSpPr txBox="1"/>
          <p:nvPr/>
        </p:nvSpPr>
        <p:spPr>
          <a:xfrm>
            <a:off x="2244320" y="8410380"/>
            <a:ext cx="27240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2100" u="none" cap="none" strike="noStrike">
                <a:solidFill>
                  <a:srgbClr val="FFFFFF"/>
                </a:solidFill>
                <a:latin typeface="Mulish"/>
                <a:ea typeface="Mulish"/>
                <a:cs typeface="Mulish"/>
                <a:sym typeface="Mulish"/>
              </a:rPr>
              <a:t>Lorem ipsum odor amet, consectetuer adipiscing elit. </a:t>
            </a:r>
            <a:endParaRPr>
              <a:latin typeface="Mulish"/>
              <a:ea typeface="Mulish"/>
              <a:cs typeface="Mulish"/>
              <a:sym typeface="Mulish"/>
            </a:endParaRPr>
          </a:p>
        </p:txBody>
      </p:sp>
      <p:sp>
        <p:nvSpPr>
          <p:cNvPr id="275" name="Google Shape;275;p24"/>
          <p:cNvSpPr txBox="1"/>
          <p:nvPr/>
        </p:nvSpPr>
        <p:spPr>
          <a:xfrm>
            <a:off x="8091168" y="7432299"/>
            <a:ext cx="1980031" cy="7315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200" u="none" cap="none" strike="noStrike">
                <a:solidFill>
                  <a:srgbClr val="FFFFFF"/>
                </a:solidFill>
                <a:latin typeface="UnifrakturMaguntia"/>
                <a:ea typeface="UnifrakturMaguntia"/>
                <a:cs typeface="UnifrakturMaguntia"/>
                <a:sym typeface="UnifrakturMaguntia"/>
              </a:rPr>
              <a:t>Point 02</a:t>
            </a:r>
            <a:endParaRPr/>
          </a:p>
        </p:txBody>
      </p:sp>
      <p:sp>
        <p:nvSpPr>
          <p:cNvPr id="276" name="Google Shape;276;p24"/>
          <p:cNvSpPr txBox="1"/>
          <p:nvPr/>
        </p:nvSpPr>
        <p:spPr>
          <a:xfrm>
            <a:off x="7782069" y="8410380"/>
            <a:ext cx="27240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2100" u="none" cap="none" strike="noStrike">
                <a:solidFill>
                  <a:srgbClr val="FFFFFF"/>
                </a:solidFill>
                <a:latin typeface="Mulish"/>
                <a:ea typeface="Mulish"/>
                <a:cs typeface="Mulish"/>
                <a:sym typeface="Mulish"/>
              </a:rPr>
              <a:t>Lorem ipsum odor amet, consectetuer adipiscing elit. </a:t>
            </a:r>
            <a:endParaRPr>
              <a:latin typeface="Mulish"/>
              <a:ea typeface="Mulish"/>
              <a:cs typeface="Mulish"/>
              <a:sym typeface="Mulish"/>
            </a:endParaRPr>
          </a:p>
        </p:txBody>
      </p:sp>
      <p:sp>
        <p:nvSpPr>
          <p:cNvPr id="277" name="Google Shape;277;p24"/>
          <p:cNvSpPr txBox="1"/>
          <p:nvPr/>
        </p:nvSpPr>
        <p:spPr>
          <a:xfrm>
            <a:off x="13633549" y="7362222"/>
            <a:ext cx="1975400" cy="7315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200" u="none" cap="none" strike="noStrike">
                <a:solidFill>
                  <a:srgbClr val="FFFFFF"/>
                </a:solidFill>
                <a:latin typeface="UnifrakturMaguntia"/>
                <a:ea typeface="UnifrakturMaguntia"/>
                <a:cs typeface="UnifrakturMaguntia"/>
                <a:sym typeface="UnifrakturMaguntia"/>
              </a:rPr>
              <a:t>Point 03</a:t>
            </a:r>
            <a:endParaRPr/>
          </a:p>
        </p:txBody>
      </p:sp>
      <p:sp>
        <p:nvSpPr>
          <p:cNvPr id="278" name="Google Shape;278;p24"/>
          <p:cNvSpPr txBox="1"/>
          <p:nvPr/>
        </p:nvSpPr>
        <p:spPr>
          <a:xfrm>
            <a:off x="13319819" y="8340304"/>
            <a:ext cx="27240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2100" u="none" cap="none" strike="noStrike">
                <a:solidFill>
                  <a:srgbClr val="FFFFFF"/>
                </a:solidFill>
                <a:latin typeface="Mulish"/>
                <a:ea typeface="Mulish"/>
                <a:cs typeface="Mulish"/>
                <a:sym typeface="Mulish"/>
              </a:rPr>
              <a:t>Lorem ipsum odor amet, consectetuer adipiscing elit. </a:t>
            </a:r>
            <a:endParaRPr>
              <a:latin typeface="Mulish"/>
              <a:ea typeface="Mulish"/>
              <a:cs typeface="Mulish"/>
              <a:sym typeface="Mulish"/>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82" name="Shape 282"/>
        <p:cNvGrpSpPr/>
        <p:nvPr/>
      </p:nvGrpSpPr>
      <p:grpSpPr>
        <a:xfrm>
          <a:off x="0" y="0"/>
          <a:ext cx="0" cy="0"/>
          <a:chOff x="0" y="0"/>
          <a:chExt cx="0" cy="0"/>
        </a:xfrm>
      </p:grpSpPr>
      <p:sp>
        <p:nvSpPr>
          <p:cNvPr id="283" name="Google Shape;283;p25"/>
          <p:cNvSpPr/>
          <p:nvPr/>
        </p:nvSpPr>
        <p:spPr>
          <a:xfrm>
            <a:off x="3626739" y="3204578"/>
            <a:ext cx="899996" cy="1162658"/>
          </a:xfrm>
          <a:custGeom>
            <a:rect b="b" l="l" r="r" t="t"/>
            <a:pathLst>
              <a:path extrusionOk="0" h="1550211" w="1199994">
                <a:moveTo>
                  <a:pt x="0" y="0"/>
                </a:moveTo>
                <a:lnTo>
                  <a:pt x="1199993" y="0"/>
                </a:lnTo>
                <a:lnTo>
                  <a:pt x="1199993" y="1550211"/>
                </a:lnTo>
                <a:lnTo>
                  <a:pt x="0" y="1550211"/>
                </a:lnTo>
                <a:lnTo>
                  <a:pt x="0" y="0"/>
                </a:lnTo>
                <a:close/>
              </a:path>
            </a:pathLst>
          </a:custGeom>
          <a:blipFill rotWithShape="1">
            <a:blip r:embed="rId3">
              <a:alphaModFix/>
            </a:blip>
            <a:stretch>
              <a:fillRect b="0" l="0" r="0" t="0"/>
            </a:stretch>
          </a:blipFill>
          <a:ln>
            <a:noFill/>
          </a:ln>
        </p:spPr>
      </p:sp>
      <p:sp>
        <p:nvSpPr>
          <p:cNvPr id="284" name="Google Shape;284;p25"/>
          <p:cNvSpPr/>
          <p:nvPr/>
        </p:nvSpPr>
        <p:spPr>
          <a:xfrm>
            <a:off x="4558840" y="3204578"/>
            <a:ext cx="899996" cy="1162658"/>
          </a:xfrm>
          <a:custGeom>
            <a:rect b="b" l="l" r="r" t="t"/>
            <a:pathLst>
              <a:path extrusionOk="0" h="1550211" w="1199994">
                <a:moveTo>
                  <a:pt x="0" y="0"/>
                </a:moveTo>
                <a:lnTo>
                  <a:pt x="1199994" y="0"/>
                </a:lnTo>
                <a:lnTo>
                  <a:pt x="1199994" y="1550211"/>
                </a:lnTo>
                <a:lnTo>
                  <a:pt x="0" y="1550211"/>
                </a:lnTo>
                <a:lnTo>
                  <a:pt x="0" y="0"/>
                </a:lnTo>
                <a:close/>
              </a:path>
            </a:pathLst>
          </a:custGeom>
          <a:blipFill rotWithShape="1">
            <a:blip r:embed="rId3">
              <a:alphaModFix/>
            </a:blip>
            <a:stretch>
              <a:fillRect b="0" l="0" r="0" t="0"/>
            </a:stretch>
          </a:blipFill>
          <a:ln>
            <a:noFill/>
          </a:ln>
        </p:spPr>
      </p:sp>
      <p:sp>
        <p:nvSpPr>
          <p:cNvPr id="285" name="Google Shape;285;p25"/>
          <p:cNvSpPr/>
          <p:nvPr/>
        </p:nvSpPr>
        <p:spPr>
          <a:xfrm>
            <a:off x="5641825" y="3204578"/>
            <a:ext cx="899996" cy="1162658"/>
          </a:xfrm>
          <a:custGeom>
            <a:rect b="b" l="l" r="r" t="t"/>
            <a:pathLst>
              <a:path extrusionOk="0" h="1550211" w="1199994">
                <a:moveTo>
                  <a:pt x="0" y="0"/>
                </a:moveTo>
                <a:lnTo>
                  <a:pt x="1199994" y="0"/>
                </a:lnTo>
                <a:lnTo>
                  <a:pt x="1199994" y="1550211"/>
                </a:lnTo>
                <a:lnTo>
                  <a:pt x="0" y="1550211"/>
                </a:lnTo>
                <a:lnTo>
                  <a:pt x="0" y="0"/>
                </a:lnTo>
                <a:close/>
              </a:path>
            </a:pathLst>
          </a:custGeom>
          <a:blipFill rotWithShape="1">
            <a:blip r:embed="rId3">
              <a:alphaModFix/>
            </a:blip>
            <a:stretch>
              <a:fillRect b="0" l="0" r="0" t="0"/>
            </a:stretch>
          </a:blipFill>
          <a:ln>
            <a:noFill/>
          </a:ln>
        </p:spPr>
      </p:sp>
      <p:sp>
        <p:nvSpPr>
          <p:cNvPr id="286" name="Google Shape;286;p25"/>
          <p:cNvSpPr/>
          <p:nvPr/>
        </p:nvSpPr>
        <p:spPr>
          <a:xfrm>
            <a:off x="6724809" y="3204578"/>
            <a:ext cx="899996" cy="1162658"/>
          </a:xfrm>
          <a:custGeom>
            <a:rect b="b" l="l" r="r" t="t"/>
            <a:pathLst>
              <a:path extrusionOk="0" h="1550211" w="1199994">
                <a:moveTo>
                  <a:pt x="0" y="0"/>
                </a:moveTo>
                <a:lnTo>
                  <a:pt x="1199994" y="0"/>
                </a:lnTo>
                <a:lnTo>
                  <a:pt x="1199994" y="1550211"/>
                </a:lnTo>
                <a:lnTo>
                  <a:pt x="0" y="1550211"/>
                </a:lnTo>
                <a:lnTo>
                  <a:pt x="0" y="0"/>
                </a:lnTo>
                <a:close/>
              </a:path>
            </a:pathLst>
          </a:custGeom>
          <a:blipFill rotWithShape="1">
            <a:blip r:embed="rId3">
              <a:alphaModFix/>
            </a:blip>
            <a:stretch>
              <a:fillRect b="0" l="0" r="0" t="0"/>
            </a:stretch>
          </a:blipFill>
          <a:ln>
            <a:noFill/>
          </a:ln>
        </p:spPr>
      </p:sp>
      <p:sp>
        <p:nvSpPr>
          <p:cNvPr id="287" name="Google Shape;287;p25"/>
          <p:cNvSpPr/>
          <p:nvPr/>
        </p:nvSpPr>
        <p:spPr>
          <a:xfrm>
            <a:off x="7807794" y="3204578"/>
            <a:ext cx="899996" cy="1162658"/>
          </a:xfrm>
          <a:custGeom>
            <a:rect b="b" l="l" r="r" t="t"/>
            <a:pathLst>
              <a:path extrusionOk="0" h="1550211" w="1199994">
                <a:moveTo>
                  <a:pt x="0" y="0"/>
                </a:moveTo>
                <a:lnTo>
                  <a:pt x="1199994" y="0"/>
                </a:lnTo>
                <a:lnTo>
                  <a:pt x="1199994" y="1550211"/>
                </a:lnTo>
                <a:lnTo>
                  <a:pt x="0" y="1550211"/>
                </a:lnTo>
                <a:lnTo>
                  <a:pt x="0" y="0"/>
                </a:lnTo>
                <a:close/>
              </a:path>
            </a:pathLst>
          </a:custGeom>
          <a:blipFill rotWithShape="1">
            <a:blip r:embed="rId3">
              <a:alphaModFix/>
            </a:blip>
            <a:stretch>
              <a:fillRect b="0" l="0" r="0" t="0"/>
            </a:stretch>
          </a:blipFill>
          <a:ln>
            <a:noFill/>
          </a:ln>
        </p:spPr>
      </p:sp>
      <p:sp>
        <p:nvSpPr>
          <p:cNvPr id="288" name="Google Shape;288;p25"/>
          <p:cNvSpPr txBox="1"/>
          <p:nvPr/>
        </p:nvSpPr>
        <p:spPr>
          <a:xfrm>
            <a:off x="1517550" y="4574200"/>
            <a:ext cx="1963500" cy="646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200" u="none" cap="none" strike="noStrike">
                <a:solidFill>
                  <a:srgbClr val="FFFFFF"/>
                </a:solidFill>
                <a:latin typeface="UnifrakturMaguntia"/>
                <a:ea typeface="UnifrakturMaguntia"/>
                <a:cs typeface="UnifrakturMaguntia"/>
                <a:sym typeface="UnifrakturMaguntia"/>
              </a:rPr>
              <a:t>Point 01</a:t>
            </a:r>
            <a:endParaRPr/>
          </a:p>
        </p:txBody>
      </p:sp>
      <p:sp>
        <p:nvSpPr>
          <p:cNvPr id="289" name="Google Shape;289;p25"/>
          <p:cNvSpPr txBox="1"/>
          <p:nvPr/>
        </p:nvSpPr>
        <p:spPr>
          <a:xfrm>
            <a:off x="3916997" y="4637392"/>
            <a:ext cx="49725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100" u="none" cap="none" strike="noStrike">
                <a:solidFill>
                  <a:srgbClr val="FFFFFF"/>
                </a:solidFill>
                <a:latin typeface="Mulish"/>
                <a:ea typeface="Mulish"/>
                <a:cs typeface="Mulish"/>
                <a:sym typeface="Mulish"/>
              </a:rPr>
              <a:t>Lorem ipsum odor amet, consectetuer adipiscing elit. Litora ullamcorper non fermentum sem malesuada. </a:t>
            </a:r>
            <a:endParaRPr>
              <a:latin typeface="Mulish"/>
              <a:ea typeface="Mulish"/>
              <a:cs typeface="Mulish"/>
              <a:sym typeface="Mulish"/>
            </a:endParaRPr>
          </a:p>
        </p:txBody>
      </p:sp>
      <p:sp>
        <p:nvSpPr>
          <p:cNvPr id="290" name="Google Shape;290;p25"/>
          <p:cNvSpPr txBox="1"/>
          <p:nvPr/>
        </p:nvSpPr>
        <p:spPr>
          <a:xfrm>
            <a:off x="1517548" y="3111690"/>
            <a:ext cx="2858400" cy="1108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200" u="none" cap="none" strike="noStrike">
                <a:solidFill>
                  <a:srgbClr val="D31515"/>
                </a:solidFill>
                <a:latin typeface="UnifrakturMaguntia"/>
                <a:ea typeface="UnifrakturMaguntia"/>
                <a:cs typeface="UnifrakturMaguntia"/>
                <a:sym typeface="UnifrakturMaguntia"/>
              </a:rPr>
              <a:t>50%</a:t>
            </a:r>
            <a:endParaRPr/>
          </a:p>
        </p:txBody>
      </p:sp>
      <p:sp>
        <p:nvSpPr>
          <p:cNvPr id="291" name="Google Shape;291;p25"/>
          <p:cNvSpPr/>
          <p:nvPr/>
        </p:nvSpPr>
        <p:spPr>
          <a:xfrm>
            <a:off x="10670312" y="6735826"/>
            <a:ext cx="899996" cy="1162658"/>
          </a:xfrm>
          <a:custGeom>
            <a:rect b="b" l="l" r="r" t="t"/>
            <a:pathLst>
              <a:path extrusionOk="0" h="1550211" w="1199994">
                <a:moveTo>
                  <a:pt x="0" y="0"/>
                </a:moveTo>
                <a:lnTo>
                  <a:pt x="1199993" y="0"/>
                </a:lnTo>
                <a:lnTo>
                  <a:pt x="1199993" y="1550211"/>
                </a:lnTo>
                <a:lnTo>
                  <a:pt x="0" y="1550211"/>
                </a:lnTo>
                <a:lnTo>
                  <a:pt x="0" y="0"/>
                </a:lnTo>
                <a:close/>
              </a:path>
            </a:pathLst>
          </a:custGeom>
          <a:blipFill rotWithShape="1">
            <a:blip r:embed="rId3">
              <a:alphaModFix/>
            </a:blip>
            <a:stretch>
              <a:fillRect b="0" l="0" r="0" t="0"/>
            </a:stretch>
          </a:blipFill>
          <a:ln>
            <a:noFill/>
          </a:ln>
        </p:spPr>
      </p:sp>
      <p:sp>
        <p:nvSpPr>
          <p:cNvPr id="292" name="Google Shape;292;p25"/>
          <p:cNvSpPr/>
          <p:nvPr/>
        </p:nvSpPr>
        <p:spPr>
          <a:xfrm>
            <a:off x="11715097" y="6735826"/>
            <a:ext cx="899996" cy="1162658"/>
          </a:xfrm>
          <a:custGeom>
            <a:rect b="b" l="l" r="r" t="t"/>
            <a:pathLst>
              <a:path extrusionOk="0" h="1550211" w="1199994">
                <a:moveTo>
                  <a:pt x="0" y="0"/>
                </a:moveTo>
                <a:lnTo>
                  <a:pt x="1199994" y="0"/>
                </a:lnTo>
                <a:lnTo>
                  <a:pt x="1199994" y="1550211"/>
                </a:lnTo>
                <a:lnTo>
                  <a:pt x="0" y="1550211"/>
                </a:lnTo>
                <a:lnTo>
                  <a:pt x="0" y="0"/>
                </a:lnTo>
                <a:close/>
              </a:path>
            </a:pathLst>
          </a:custGeom>
          <a:blipFill rotWithShape="1">
            <a:blip r:embed="rId3">
              <a:alphaModFix/>
            </a:blip>
            <a:stretch>
              <a:fillRect b="0" l="0" r="0" t="0"/>
            </a:stretch>
          </a:blipFill>
          <a:ln>
            <a:noFill/>
          </a:ln>
        </p:spPr>
      </p:sp>
      <p:sp>
        <p:nvSpPr>
          <p:cNvPr id="293" name="Google Shape;293;p25"/>
          <p:cNvSpPr/>
          <p:nvPr/>
        </p:nvSpPr>
        <p:spPr>
          <a:xfrm>
            <a:off x="12759882" y="6735826"/>
            <a:ext cx="899996" cy="1162658"/>
          </a:xfrm>
          <a:custGeom>
            <a:rect b="b" l="l" r="r" t="t"/>
            <a:pathLst>
              <a:path extrusionOk="0" h="1550211" w="1199994">
                <a:moveTo>
                  <a:pt x="0" y="0"/>
                </a:moveTo>
                <a:lnTo>
                  <a:pt x="1199994" y="0"/>
                </a:lnTo>
                <a:lnTo>
                  <a:pt x="1199994" y="1550211"/>
                </a:lnTo>
                <a:lnTo>
                  <a:pt x="0" y="1550211"/>
                </a:lnTo>
                <a:lnTo>
                  <a:pt x="0" y="0"/>
                </a:lnTo>
                <a:close/>
              </a:path>
            </a:pathLst>
          </a:custGeom>
          <a:blipFill rotWithShape="1">
            <a:blip r:embed="rId3">
              <a:alphaModFix/>
            </a:blip>
            <a:stretch>
              <a:fillRect b="0" l="0" r="0" t="0"/>
            </a:stretch>
          </a:blipFill>
          <a:ln>
            <a:noFill/>
          </a:ln>
        </p:spPr>
      </p:sp>
      <p:sp>
        <p:nvSpPr>
          <p:cNvPr id="294" name="Google Shape;294;p25"/>
          <p:cNvSpPr/>
          <p:nvPr/>
        </p:nvSpPr>
        <p:spPr>
          <a:xfrm>
            <a:off x="13804668" y="6735826"/>
            <a:ext cx="899996" cy="1162658"/>
          </a:xfrm>
          <a:custGeom>
            <a:rect b="b" l="l" r="r" t="t"/>
            <a:pathLst>
              <a:path extrusionOk="0" h="1550211" w="1199994">
                <a:moveTo>
                  <a:pt x="0" y="0"/>
                </a:moveTo>
                <a:lnTo>
                  <a:pt x="1199994" y="0"/>
                </a:lnTo>
                <a:lnTo>
                  <a:pt x="1199994" y="1550211"/>
                </a:lnTo>
                <a:lnTo>
                  <a:pt x="0" y="1550211"/>
                </a:lnTo>
                <a:lnTo>
                  <a:pt x="0" y="0"/>
                </a:lnTo>
                <a:close/>
              </a:path>
            </a:pathLst>
          </a:custGeom>
          <a:blipFill rotWithShape="1">
            <a:blip r:embed="rId3">
              <a:alphaModFix/>
            </a:blip>
            <a:stretch>
              <a:fillRect b="0" l="0" r="0" t="0"/>
            </a:stretch>
          </a:blipFill>
          <a:ln>
            <a:noFill/>
          </a:ln>
        </p:spPr>
      </p:sp>
      <p:sp>
        <p:nvSpPr>
          <p:cNvPr id="295" name="Google Shape;295;p25"/>
          <p:cNvSpPr/>
          <p:nvPr/>
        </p:nvSpPr>
        <p:spPr>
          <a:xfrm>
            <a:off x="14849453" y="6735826"/>
            <a:ext cx="899996" cy="1162658"/>
          </a:xfrm>
          <a:custGeom>
            <a:rect b="b" l="l" r="r" t="t"/>
            <a:pathLst>
              <a:path extrusionOk="0" h="1550211" w="1199994">
                <a:moveTo>
                  <a:pt x="0" y="0"/>
                </a:moveTo>
                <a:lnTo>
                  <a:pt x="1199994" y="0"/>
                </a:lnTo>
                <a:lnTo>
                  <a:pt x="1199994" y="1550211"/>
                </a:lnTo>
                <a:lnTo>
                  <a:pt x="0" y="1550211"/>
                </a:lnTo>
                <a:lnTo>
                  <a:pt x="0" y="0"/>
                </a:lnTo>
                <a:close/>
              </a:path>
            </a:pathLst>
          </a:custGeom>
          <a:blipFill rotWithShape="1">
            <a:blip r:embed="rId3">
              <a:alphaModFix/>
            </a:blip>
            <a:stretch>
              <a:fillRect b="0" l="0" r="0" t="0"/>
            </a:stretch>
          </a:blipFill>
          <a:ln>
            <a:noFill/>
          </a:ln>
        </p:spPr>
      </p:sp>
      <p:sp>
        <p:nvSpPr>
          <p:cNvPr id="296" name="Google Shape;296;p25"/>
          <p:cNvSpPr txBox="1"/>
          <p:nvPr/>
        </p:nvSpPr>
        <p:spPr>
          <a:xfrm>
            <a:off x="8561121" y="8105452"/>
            <a:ext cx="2160000" cy="646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200" u="none" cap="none" strike="noStrike">
                <a:solidFill>
                  <a:srgbClr val="FFFFFF"/>
                </a:solidFill>
                <a:latin typeface="UnifrakturMaguntia"/>
                <a:ea typeface="UnifrakturMaguntia"/>
                <a:cs typeface="UnifrakturMaguntia"/>
                <a:sym typeface="UnifrakturMaguntia"/>
              </a:rPr>
              <a:t>Point 02</a:t>
            </a:r>
            <a:endParaRPr/>
          </a:p>
        </p:txBody>
      </p:sp>
      <p:sp>
        <p:nvSpPr>
          <p:cNvPr id="297" name="Google Shape;297;p25"/>
          <p:cNvSpPr txBox="1"/>
          <p:nvPr/>
        </p:nvSpPr>
        <p:spPr>
          <a:xfrm>
            <a:off x="10960571" y="8168640"/>
            <a:ext cx="49725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100" u="none" cap="none" strike="noStrike">
                <a:solidFill>
                  <a:srgbClr val="FFFFFF"/>
                </a:solidFill>
                <a:latin typeface="Mulish"/>
                <a:ea typeface="Mulish"/>
                <a:cs typeface="Mulish"/>
                <a:sym typeface="Mulish"/>
              </a:rPr>
              <a:t>Lorem ipsum odor amet, consectetuer adipiscing elit. Litora ullamcorper non fermentum sem malesuada. </a:t>
            </a:r>
            <a:endParaRPr>
              <a:latin typeface="Mulish"/>
              <a:ea typeface="Mulish"/>
              <a:cs typeface="Mulish"/>
              <a:sym typeface="Mulish"/>
            </a:endParaRPr>
          </a:p>
        </p:txBody>
      </p:sp>
      <p:sp>
        <p:nvSpPr>
          <p:cNvPr id="298" name="Google Shape;298;p25"/>
          <p:cNvSpPr txBox="1"/>
          <p:nvPr/>
        </p:nvSpPr>
        <p:spPr>
          <a:xfrm>
            <a:off x="8561121" y="6642938"/>
            <a:ext cx="2858400" cy="1108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200" u="none" cap="none" strike="noStrike">
                <a:solidFill>
                  <a:srgbClr val="D31515"/>
                </a:solidFill>
                <a:latin typeface="UnifrakturMaguntia"/>
                <a:ea typeface="UnifrakturMaguntia"/>
                <a:cs typeface="UnifrakturMaguntia"/>
                <a:sym typeface="UnifrakturMaguntia"/>
              </a:rPr>
              <a:t>60%</a:t>
            </a:r>
            <a:endParaRPr/>
          </a:p>
        </p:txBody>
      </p:sp>
      <p:sp>
        <p:nvSpPr>
          <p:cNvPr id="299" name="Google Shape;299;p25"/>
          <p:cNvSpPr/>
          <p:nvPr/>
        </p:nvSpPr>
        <p:spPr>
          <a:xfrm>
            <a:off x="15894238" y="6735826"/>
            <a:ext cx="899996" cy="1162658"/>
          </a:xfrm>
          <a:custGeom>
            <a:rect b="b" l="l" r="r" t="t"/>
            <a:pathLst>
              <a:path extrusionOk="0" h="1550211" w="1199994">
                <a:moveTo>
                  <a:pt x="0" y="0"/>
                </a:moveTo>
                <a:lnTo>
                  <a:pt x="1199993" y="0"/>
                </a:lnTo>
                <a:lnTo>
                  <a:pt x="1199993" y="1550211"/>
                </a:lnTo>
                <a:lnTo>
                  <a:pt x="0" y="1550211"/>
                </a:lnTo>
                <a:lnTo>
                  <a:pt x="0" y="0"/>
                </a:lnTo>
                <a:close/>
              </a:path>
            </a:pathLst>
          </a:custGeom>
          <a:blipFill rotWithShape="1">
            <a:blip r:embed="rId3">
              <a:alphaModFix/>
            </a:blip>
            <a:stretch>
              <a:fillRect b="0" l="0" r="0" t="0"/>
            </a:stretch>
          </a:blipFill>
          <a:ln>
            <a:noFill/>
          </a:ln>
        </p:spPr>
      </p:sp>
      <p:sp>
        <p:nvSpPr>
          <p:cNvPr id="300" name="Google Shape;300;p25"/>
          <p:cNvSpPr/>
          <p:nvPr/>
        </p:nvSpPr>
        <p:spPr>
          <a:xfrm>
            <a:off x="1028700" y="6289027"/>
            <a:ext cx="7085497" cy="5862921"/>
          </a:xfrm>
          <a:custGeom>
            <a:rect b="b" l="l" r="r" t="t"/>
            <a:pathLst>
              <a:path extrusionOk="0" h="5862921" w="7085497">
                <a:moveTo>
                  <a:pt x="0" y="0"/>
                </a:moveTo>
                <a:lnTo>
                  <a:pt x="7085497" y="0"/>
                </a:lnTo>
                <a:lnTo>
                  <a:pt x="7085497" y="5862921"/>
                </a:lnTo>
                <a:lnTo>
                  <a:pt x="0" y="5862921"/>
                </a:lnTo>
                <a:lnTo>
                  <a:pt x="0" y="0"/>
                </a:lnTo>
                <a:close/>
              </a:path>
            </a:pathLst>
          </a:custGeom>
          <a:blipFill rotWithShape="1">
            <a:blip r:embed="rId4">
              <a:alphaModFix/>
            </a:blip>
            <a:stretch>
              <a:fillRect b="0" l="0" r="0" t="0"/>
            </a:stretch>
          </a:blipFill>
          <a:ln>
            <a:noFill/>
          </a:ln>
        </p:spPr>
      </p:sp>
      <p:sp>
        <p:nvSpPr>
          <p:cNvPr id="301" name="Google Shape;301;p25"/>
          <p:cNvSpPr/>
          <p:nvPr/>
        </p:nvSpPr>
        <p:spPr>
          <a:xfrm flipH="1">
            <a:off x="10192338" y="2842695"/>
            <a:ext cx="5381882" cy="3246241"/>
          </a:xfrm>
          <a:custGeom>
            <a:rect b="b" l="l" r="r" t="t"/>
            <a:pathLst>
              <a:path extrusionOk="0" h="3246241" w="5381882">
                <a:moveTo>
                  <a:pt x="5381881" y="0"/>
                </a:moveTo>
                <a:lnTo>
                  <a:pt x="0" y="0"/>
                </a:lnTo>
                <a:lnTo>
                  <a:pt x="0" y="3246241"/>
                </a:lnTo>
                <a:lnTo>
                  <a:pt x="5381881" y="3246241"/>
                </a:lnTo>
                <a:lnTo>
                  <a:pt x="5381881" y="0"/>
                </a:lnTo>
                <a:close/>
              </a:path>
            </a:pathLst>
          </a:custGeom>
          <a:blipFill rotWithShape="1">
            <a:blip r:embed="rId5">
              <a:alphaModFix/>
            </a:blip>
            <a:stretch>
              <a:fillRect b="0" l="0" r="0" t="0"/>
            </a:stretch>
          </a:blipFill>
          <a:ln>
            <a:noFill/>
          </a:ln>
        </p:spPr>
      </p:sp>
      <p:sp>
        <p:nvSpPr>
          <p:cNvPr id="302" name="Google Shape;302;p25"/>
          <p:cNvSpPr txBox="1"/>
          <p:nvPr/>
        </p:nvSpPr>
        <p:spPr>
          <a:xfrm>
            <a:off x="2713781" y="1133389"/>
            <a:ext cx="4337745" cy="1510031"/>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0" i="0" lang="en-US" sz="8799" u="none" cap="none" strike="noStrike">
                <a:solidFill>
                  <a:srgbClr val="D31515"/>
                </a:solidFill>
                <a:latin typeface="UnifrakturMaguntia"/>
                <a:ea typeface="UnifrakturMaguntia"/>
                <a:cs typeface="UnifrakturMaguntia"/>
                <a:sym typeface="UnifrakturMaguntia"/>
              </a:rPr>
              <a:t>Statistics</a:t>
            </a:r>
            <a:endParaRPr/>
          </a:p>
        </p:txBody>
      </p:sp>
      <p:sp>
        <p:nvSpPr>
          <p:cNvPr id="303" name="Google Shape;303;p25"/>
          <p:cNvSpPr txBox="1"/>
          <p:nvPr/>
        </p:nvSpPr>
        <p:spPr>
          <a:xfrm>
            <a:off x="8161051" y="1219750"/>
            <a:ext cx="74133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100" u="none" cap="none" strike="noStrike">
                <a:solidFill>
                  <a:srgbClr val="FFFFFF"/>
                </a:solidFill>
                <a:latin typeface="Mulish"/>
                <a:ea typeface="Mulish"/>
                <a:cs typeface="Mulish"/>
                <a:sym typeface="Mulish"/>
              </a:rPr>
              <a:t>Lorem ipsum odor amet, consectetuer adipiscing elit. Litora ullamcorper non fermentum sem malesuada. Nam turpis nullam congue dis bibendum phasellus nibh condimentum.</a:t>
            </a:r>
            <a:endParaRPr>
              <a:latin typeface="Mulish"/>
              <a:ea typeface="Mulish"/>
              <a:cs typeface="Mulish"/>
              <a:sym typeface="Mulish"/>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7" name="Shape 307"/>
        <p:cNvGrpSpPr/>
        <p:nvPr/>
      </p:nvGrpSpPr>
      <p:grpSpPr>
        <a:xfrm>
          <a:off x="0" y="0"/>
          <a:ext cx="0" cy="0"/>
          <a:chOff x="0" y="0"/>
          <a:chExt cx="0" cy="0"/>
        </a:xfrm>
      </p:grpSpPr>
      <p:sp>
        <p:nvSpPr>
          <p:cNvPr id="308" name="Google Shape;308;p26"/>
          <p:cNvSpPr/>
          <p:nvPr/>
        </p:nvSpPr>
        <p:spPr>
          <a:xfrm>
            <a:off x="1787809" y="3905503"/>
            <a:ext cx="4147883" cy="6629206"/>
          </a:xfrm>
          <a:custGeom>
            <a:rect b="b" l="l" r="r" t="t"/>
            <a:pathLst>
              <a:path extrusionOk="0" h="6629206" w="4147883">
                <a:moveTo>
                  <a:pt x="0" y="0"/>
                </a:moveTo>
                <a:lnTo>
                  <a:pt x="4147883" y="0"/>
                </a:lnTo>
                <a:lnTo>
                  <a:pt x="4147883" y="6629205"/>
                </a:lnTo>
                <a:lnTo>
                  <a:pt x="0" y="6629205"/>
                </a:lnTo>
                <a:lnTo>
                  <a:pt x="0" y="0"/>
                </a:lnTo>
                <a:close/>
              </a:path>
            </a:pathLst>
          </a:custGeom>
          <a:blipFill rotWithShape="1">
            <a:blip r:embed="rId3">
              <a:alphaModFix/>
            </a:blip>
            <a:stretch>
              <a:fillRect b="0" l="0" r="0" t="0"/>
            </a:stretch>
          </a:blipFill>
          <a:ln>
            <a:noFill/>
          </a:ln>
        </p:spPr>
      </p:sp>
      <p:sp>
        <p:nvSpPr>
          <p:cNvPr id="309" name="Google Shape;309;p26"/>
          <p:cNvSpPr/>
          <p:nvPr/>
        </p:nvSpPr>
        <p:spPr>
          <a:xfrm>
            <a:off x="7070059" y="5505652"/>
            <a:ext cx="4147883" cy="6629206"/>
          </a:xfrm>
          <a:custGeom>
            <a:rect b="b" l="l" r="r" t="t"/>
            <a:pathLst>
              <a:path extrusionOk="0" h="6629206" w="4147883">
                <a:moveTo>
                  <a:pt x="0" y="0"/>
                </a:moveTo>
                <a:lnTo>
                  <a:pt x="4147882" y="0"/>
                </a:lnTo>
                <a:lnTo>
                  <a:pt x="4147882" y="6629206"/>
                </a:lnTo>
                <a:lnTo>
                  <a:pt x="0" y="6629206"/>
                </a:lnTo>
                <a:lnTo>
                  <a:pt x="0" y="0"/>
                </a:lnTo>
                <a:close/>
              </a:path>
            </a:pathLst>
          </a:custGeom>
          <a:blipFill rotWithShape="1">
            <a:blip r:embed="rId3">
              <a:alphaModFix/>
            </a:blip>
            <a:stretch>
              <a:fillRect b="0" l="0" r="0" t="0"/>
            </a:stretch>
          </a:blipFill>
          <a:ln>
            <a:noFill/>
          </a:ln>
        </p:spPr>
      </p:sp>
      <p:sp>
        <p:nvSpPr>
          <p:cNvPr id="310" name="Google Shape;310;p26"/>
          <p:cNvSpPr/>
          <p:nvPr/>
        </p:nvSpPr>
        <p:spPr>
          <a:xfrm>
            <a:off x="12352308" y="3905503"/>
            <a:ext cx="4147883" cy="6629206"/>
          </a:xfrm>
          <a:custGeom>
            <a:rect b="b" l="l" r="r" t="t"/>
            <a:pathLst>
              <a:path extrusionOk="0" h="6629206" w="4147883">
                <a:moveTo>
                  <a:pt x="0" y="0"/>
                </a:moveTo>
                <a:lnTo>
                  <a:pt x="4147883" y="0"/>
                </a:lnTo>
                <a:lnTo>
                  <a:pt x="4147883" y="6629205"/>
                </a:lnTo>
                <a:lnTo>
                  <a:pt x="0" y="6629205"/>
                </a:lnTo>
                <a:lnTo>
                  <a:pt x="0" y="0"/>
                </a:lnTo>
                <a:close/>
              </a:path>
            </a:pathLst>
          </a:custGeom>
          <a:blipFill rotWithShape="1">
            <a:blip r:embed="rId3">
              <a:alphaModFix/>
            </a:blip>
            <a:stretch>
              <a:fillRect b="0" l="0" r="0" t="0"/>
            </a:stretch>
          </a:blipFill>
          <a:ln>
            <a:noFill/>
          </a:ln>
        </p:spPr>
      </p:sp>
      <p:sp>
        <p:nvSpPr>
          <p:cNvPr id="311" name="Google Shape;311;p26"/>
          <p:cNvSpPr txBox="1"/>
          <p:nvPr/>
        </p:nvSpPr>
        <p:spPr>
          <a:xfrm>
            <a:off x="2432599" y="819150"/>
            <a:ext cx="2858303" cy="1815524"/>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0" i="0" lang="en-US" sz="10557" u="none" cap="none" strike="noStrike">
                <a:solidFill>
                  <a:srgbClr val="D31515"/>
                </a:solidFill>
                <a:latin typeface="UnifrakturMaguntia"/>
                <a:ea typeface="UnifrakturMaguntia"/>
                <a:cs typeface="UnifrakturMaguntia"/>
                <a:sym typeface="UnifrakturMaguntia"/>
              </a:rPr>
              <a:t>40%</a:t>
            </a:r>
            <a:endParaRPr/>
          </a:p>
        </p:txBody>
      </p:sp>
      <p:sp>
        <p:nvSpPr>
          <p:cNvPr id="312" name="Google Shape;312;p26"/>
          <p:cNvSpPr txBox="1"/>
          <p:nvPr/>
        </p:nvSpPr>
        <p:spPr>
          <a:xfrm>
            <a:off x="2247064" y="2529899"/>
            <a:ext cx="3229373" cy="863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000" u="none" cap="none" strike="noStrike">
                <a:solidFill>
                  <a:srgbClr val="FFFFFF"/>
                </a:solidFill>
                <a:latin typeface="UnifrakturMaguntia"/>
                <a:ea typeface="UnifrakturMaguntia"/>
                <a:cs typeface="UnifrakturMaguntia"/>
                <a:sym typeface="UnifrakturMaguntia"/>
              </a:rPr>
              <a:t>Point 01</a:t>
            </a:r>
            <a:endParaRPr/>
          </a:p>
        </p:txBody>
      </p:sp>
      <p:sp>
        <p:nvSpPr>
          <p:cNvPr id="313" name="Google Shape;313;p26"/>
          <p:cNvSpPr txBox="1"/>
          <p:nvPr/>
        </p:nvSpPr>
        <p:spPr>
          <a:xfrm>
            <a:off x="7714849" y="2511280"/>
            <a:ext cx="2858303" cy="1815524"/>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0" i="0" lang="en-US" sz="10557" u="none" cap="none" strike="noStrike">
                <a:solidFill>
                  <a:srgbClr val="D31515"/>
                </a:solidFill>
                <a:latin typeface="UnifrakturMaguntia"/>
                <a:ea typeface="UnifrakturMaguntia"/>
                <a:cs typeface="UnifrakturMaguntia"/>
                <a:sym typeface="UnifrakturMaguntia"/>
              </a:rPr>
              <a:t>89%</a:t>
            </a:r>
            <a:endParaRPr/>
          </a:p>
        </p:txBody>
      </p:sp>
      <p:sp>
        <p:nvSpPr>
          <p:cNvPr id="314" name="Google Shape;314;p26"/>
          <p:cNvSpPr txBox="1"/>
          <p:nvPr/>
        </p:nvSpPr>
        <p:spPr>
          <a:xfrm>
            <a:off x="7529314" y="4222029"/>
            <a:ext cx="3229373" cy="863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000" u="none" cap="none" strike="noStrike">
                <a:solidFill>
                  <a:srgbClr val="FFFFFF"/>
                </a:solidFill>
                <a:latin typeface="UnifrakturMaguntia"/>
                <a:ea typeface="UnifrakturMaguntia"/>
                <a:cs typeface="UnifrakturMaguntia"/>
                <a:sym typeface="UnifrakturMaguntia"/>
              </a:rPr>
              <a:t>Point 02</a:t>
            </a:r>
            <a:endParaRPr/>
          </a:p>
        </p:txBody>
      </p:sp>
      <p:sp>
        <p:nvSpPr>
          <p:cNvPr id="315" name="Google Shape;315;p26"/>
          <p:cNvSpPr txBox="1"/>
          <p:nvPr/>
        </p:nvSpPr>
        <p:spPr>
          <a:xfrm>
            <a:off x="12997098" y="819150"/>
            <a:ext cx="2858303" cy="1815524"/>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0" i="0" lang="en-US" sz="10557" u="none" cap="none" strike="noStrike">
                <a:solidFill>
                  <a:srgbClr val="D31515"/>
                </a:solidFill>
                <a:latin typeface="UnifrakturMaguntia"/>
                <a:ea typeface="UnifrakturMaguntia"/>
                <a:cs typeface="UnifrakturMaguntia"/>
                <a:sym typeface="UnifrakturMaguntia"/>
              </a:rPr>
              <a:t>32%</a:t>
            </a:r>
            <a:endParaRPr/>
          </a:p>
        </p:txBody>
      </p:sp>
      <p:sp>
        <p:nvSpPr>
          <p:cNvPr id="316" name="Google Shape;316;p26"/>
          <p:cNvSpPr txBox="1"/>
          <p:nvPr/>
        </p:nvSpPr>
        <p:spPr>
          <a:xfrm>
            <a:off x="12811563" y="2529899"/>
            <a:ext cx="3229373" cy="863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000" u="none" cap="none" strike="noStrike">
                <a:solidFill>
                  <a:srgbClr val="FFFFFF"/>
                </a:solidFill>
                <a:latin typeface="UnifrakturMaguntia"/>
                <a:ea typeface="UnifrakturMaguntia"/>
                <a:cs typeface="UnifrakturMaguntia"/>
                <a:sym typeface="UnifrakturMaguntia"/>
              </a:rPr>
              <a:t>Point 03</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20" name="Shape 320"/>
        <p:cNvGrpSpPr/>
        <p:nvPr/>
      </p:nvGrpSpPr>
      <p:grpSpPr>
        <a:xfrm>
          <a:off x="0" y="0"/>
          <a:ext cx="0" cy="0"/>
          <a:chOff x="0" y="0"/>
          <a:chExt cx="0" cy="0"/>
        </a:xfrm>
      </p:grpSpPr>
      <p:pic>
        <p:nvPicPr>
          <p:cNvPr id="321" name="Google Shape;321;p27"/>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22" name="Google Shape;322;p27"/>
          <p:cNvSpPr/>
          <p:nvPr/>
        </p:nvSpPr>
        <p:spPr>
          <a:xfrm>
            <a:off x="654201" y="765731"/>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4">
              <a:alphaModFix/>
            </a:blip>
            <a:stretch>
              <a:fillRect b="0" l="0" r="0" t="0"/>
            </a:stretch>
          </a:blipFill>
          <a:ln>
            <a:noFill/>
          </a:ln>
        </p:spPr>
      </p:sp>
      <p:sp>
        <p:nvSpPr>
          <p:cNvPr id="323" name="Google Shape;323;p27"/>
          <p:cNvSpPr/>
          <p:nvPr/>
        </p:nvSpPr>
        <p:spPr>
          <a:xfrm>
            <a:off x="654201" y="8820255"/>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4">
              <a:alphaModFix/>
            </a:blip>
            <a:stretch>
              <a:fillRect b="0" l="0" r="0" t="0"/>
            </a:stretch>
          </a:blipFill>
          <a:ln>
            <a:noFill/>
          </a:ln>
        </p:spPr>
      </p:sp>
      <p:sp>
        <p:nvSpPr>
          <p:cNvPr id="324" name="Google Shape;324;p27"/>
          <p:cNvSpPr/>
          <p:nvPr/>
        </p:nvSpPr>
        <p:spPr>
          <a:xfrm>
            <a:off x="16794233" y="819805"/>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4">
              <a:alphaModFix/>
            </a:blip>
            <a:stretch>
              <a:fillRect b="0" l="0" r="0" t="0"/>
            </a:stretch>
          </a:blipFill>
          <a:ln>
            <a:noFill/>
          </a:ln>
        </p:spPr>
      </p:sp>
      <p:sp>
        <p:nvSpPr>
          <p:cNvPr id="325" name="Google Shape;325;p27"/>
          <p:cNvSpPr/>
          <p:nvPr/>
        </p:nvSpPr>
        <p:spPr>
          <a:xfrm>
            <a:off x="16794233" y="8874328"/>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4">
              <a:alphaModFix/>
            </a:blip>
            <a:stretch>
              <a:fillRect b="0" l="0" r="0" t="0"/>
            </a:stretch>
          </a:blipFill>
          <a:ln>
            <a:noFill/>
          </a:ln>
        </p:spPr>
      </p:sp>
      <p:grpSp>
        <p:nvGrpSpPr>
          <p:cNvPr id="326" name="Google Shape;326;p27"/>
          <p:cNvGrpSpPr/>
          <p:nvPr/>
        </p:nvGrpSpPr>
        <p:grpSpPr>
          <a:xfrm>
            <a:off x="3737601" y="7745144"/>
            <a:ext cx="10836583" cy="1951201"/>
            <a:chOff x="0" y="-38100"/>
            <a:chExt cx="2854079" cy="513896"/>
          </a:xfrm>
        </p:grpSpPr>
        <p:sp>
          <p:nvSpPr>
            <p:cNvPr id="327" name="Google Shape;327;p27"/>
            <p:cNvSpPr/>
            <p:nvPr/>
          </p:nvSpPr>
          <p:spPr>
            <a:xfrm>
              <a:off x="0" y="0"/>
              <a:ext cx="2854079" cy="475796"/>
            </a:xfrm>
            <a:custGeom>
              <a:rect b="b" l="l" r="r" t="t"/>
              <a:pathLst>
                <a:path extrusionOk="0" h="475796" w="2854079">
                  <a:moveTo>
                    <a:pt x="36436" y="0"/>
                  </a:moveTo>
                  <a:lnTo>
                    <a:pt x="2817643" y="0"/>
                  </a:lnTo>
                  <a:cubicBezTo>
                    <a:pt x="2827306" y="0"/>
                    <a:pt x="2836574" y="3839"/>
                    <a:pt x="2843407" y="10672"/>
                  </a:cubicBezTo>
                  <a:cubicBezTo>
                    <a:pt x="2850240" y="17505"/>
                    <a:pt x="2854079" y="26772"/>
                    <a:pt x="2854079" y="36436"/>
                  </a:cubicBezTo>
                  <a:lnTo>
                    <a:pt x="2854079" y="439361"/>
                  </a:lnTo>
                  <a:cubicBezTo>
                    <a:pt x="2854079" y="449024"/>
                    <a:pt x="2850240" y="458292"/>
                    <a:pt x="2843407" y="465125"/>
                  </a:cubicBezTo>
                  <a:cubicBezTo>
                    <a:pt x="2836574" y="471958"/>
                    <a:pt x="2827306" y="475796"/>
                    <a:pt x="2817643" y="475796"/>
                  </a:cubicBezTo>
                  <a:lnTo>
                    <a:pt x="36436" y="475796"/>
                  </a:lnTo>
                  <a:cubicBezTo>
                    <a:pt x="26772" y="475796"/>
                    <a:pt x="17505" y="471958"/>
                    <a:pt x="10672" y="465125"/>
                  </a:cubicBezTo>
                  <a:cubicBezTo>
                    <a:pt x="3839" y="458292"/>
                    <a:pt x="0" y="449024"/>
                    <a:pt x="0" y="439361"/>
                  </a:cubicBezTo>
                  <a:lnTo>
                    <a:pt x="0" y="36436"/>
                  </a:lnTo>
                  <a:cubicBezTo>
                    <a:pt x="0" y="26772"/>
                    <a:pt x="3839" y="17505"/>
                    <a:pt x="10672" y="10672"/>
                  </a:cubicBezTo>
                  <a:cubicBezTo>
                    <a:pt x="17505" y="3839"/>
                    <a:pt x="26772" y="0"/>
                    <a:pt x="36436" y="0"/>
                  </a:cubicBezTo>
                  <a:close/>
                </a:path>
              </a:pathLst>
            </a:custGeom>
            <a:solidFill>
              <a:srgbClr val="000000"/>
            </a:solidFill>
            <a:ln cap="rnd" cmpd="sng" w="38100">
              <a:solidFill>
                <a:srgbClr val="D3151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7"/>
            <p:cNvSpPr txBox="1"/>
            <p:nvPr/>
          </p:nvSpPr>
          <p:spPr>
            <a:xfrm>
              <a:off x="0" y="-38100"/>
              <a:ext cx="2854078" cy="51389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9" name="Google Shape;329;p27"/>
          <p:cNvSpPr txBox="1"/>
          <p:nvPr/>
        </p:nvSpPr>
        <p:spPr>
          <a:xfrm>
            <a:off x="3266558" y="8325398"/>
            <a:ext cx="11778666" cy="830580"/>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0" i="0" lang="en-US" sz="4800" u="none" cap="none" strike="noStrike">
                <a:solidFill>
                  <a:srgbClr val="D31515"/>
                </a:solidFill>
                <a:latin typeface="UnifrakturMaguntia"/>
                <a:ea typeface="UnifrakturMaguntia"/>
                <a:cs typeface="UnifrakturMaguntia"/>
                <a:sym typeface="UnifrakturMaguntia"/>
              </a:rPr>
              <a:t>A photo is worth a thousand words.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1515"/>
        </a:solidFill>
      </p:bgPr>
    </p:bg>
    <p:spTree>
      <p:nvGrpSpPr>
        <p:cNvPr id="333" name="Shape 333"/>
        <p:cNvGrpSpPr/>
        <p:nvPr/>
      </p:nvGrpSpPr>
      <p:grpSpPr>
        <a:xfrm>
          <a:off x="0" y="0"/>
          <a:ext cx="0" cy="0"/>
          <a:chOff x="0" y="0"/>
          <a:chExt cx="0" cy="0"/>
        </a:xfrm>
      </p:grpSpPr>
      <p:sp>
        <p:nvSpPr>
          <p:cNvPr id="334" name="Google Shape;334;p28"/>
          <p:cNvSpPr/>
          <p:nvPr/>
        </p:nvSpPr>
        <p:spPr>
          <a:xfrm>
            <a:off x="654201" y="765731"/>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3">
              <a:alphaModFix/>
            </a:blip>
            <a:stretch>
              <a:fillRect b="0" l="0" r="0" t="0"/>
            </a:stretch>
          </a:blipFill>
          <a:ln>
            <a:noFill/>
          </a:ln>
        </p:spPr>
      </p:sp>
      <p:sp>
        <p:nvSpPr>
          <p:cNvPr id="335" name="Google Shape;335;p28"/>
          <p:cNvSpPr/>
          <p:nvPr/>
        </p:nvSpPr>
        <p:spPr>
          <a:xfrm>
            <a:off x="654201" y="8820255"/>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3">
              <a:alphaModFix/>
            </a:blip>
            <a:stretch>
              <a:fillRect b="0" l="0" r="0" t="0"/>
            </a:stretch>
          </a:blipFill>
          <a:ln>
            <a:noFill/>
          </a:ln>
        </p:spPr>
      </p:sp>
      <p:sp>
        <p:nvSpPr>
          <p:cNvPr id="336" name="Google Shape;336;p28"/>
          <p:cNvSpPr/>
          <p:nvPr/>
        </p:nvSpPr>
        <p:spPr>
          <a:xfrm>
            <a:off x="16794233" y="819805"/>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3">
              <a:alphaModFix/>
            </a:blip>
            <a:stretch>
              <a:fillRect b="0" l="0" r="0" t="0"/>
            </a:stretch>
          </a:blipFill>
          <a:ln>
            <a:noFill/>
          </a:ln>
        </p:spPr>
      </p:sp>
      <p:sp>
        <p:nvSpPr>
          <p:cNvPr id="337" name="Google Shape;337;p28"/>
          <p:cNvSpPr/>
          <p:nvPr/>
        </p:nvSpPr>
        <p:spPr>
          <a:xfrm>
            <a:off x="16794233" y="8874328"/>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3">
              <a:alphaModFix/>
            </a:blip>
            <a:stretch>
              <a:fillRect b="0" l="0" r="0" t="0"/>
            </a:stretch>
          </a:blipFill>
          <a:ln>
            <a:noFill/>
          </a:ln>
        </p:spPr>
      </p:sp>
      <p:sp>
        <p:nvSpPr>
          <p:cNvPr id="338" name="Google Shape;338;p28"/>
          <p:cNvSpPr/>
          <p:nvPr/>
        </p:nvSpPr>
        <p:spPr>
          <a:xfrm>
            <a:off x="3447533" y="224651"/>
            <a:ext cx="10689391" cy="12943763"/>
          </a:xfrm>
          <a:custGeom>
            <a:rect b="b" l="l" r="r" t="t"/>
            <a:pathLst>
              <a:path extrusionOk="0" h="12943763" w="10689391">
                <a:moveTo>
                  <a:pt x="0" y="0"/>
                </a:moveTo>
                <a:lnTo>
                  <a:pt x="10689391" y="0"/>
                </a:lnTo>
                <a:lnTo>
                  <a:pt x="10689391" y="12943762"/>
                </a:lnTo>
                <a:lnTo>
                  <a:pt x="0" y="12943762"/>
                </a:lnTo>
                <a:lnTo>
                  <a:pt x="0" y="0"/>
                </a:lnTo>
                <a:close/>
              </a:path>
            </a:pathLst>
          </a:custGeom>
          <a:blipFill rotWithShape="1">
            <a:blip r:embed="rId4">
              <a:alphaModFix/>
            </a:blip>
            <a:stretch>
              <a:fillRect b="0" l="0" r="0" t="0"/>
            </a:stretch>
          </a:blipFill>
          <a:ln>
            <a:noFill/>
          </a:ln>
        </p:spPr>
      </p:sp>
      <p:sp>
        <p:nvSpPr>
          <p:cNvPr id="339" name="Google Shape;339;p28"/>
          <p:cNvSpPr txBox="1"/>
          <p:nvPr/>
        </p:nvSpPr>
        <p:spPr>
          <a:xfrm>
            <a:off x="3758795" y="3773862"/>
            <a:ext cx="3111919" cy="26875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770" u="none" cap="none" strike="noStrike">
                <a:solidFill>
                  <a:srgbClr val="FFFFFF"/>
                </a:solidFill>
                <a:latin typeface="UnifrakturMaguntia"/>
                <a:ea typeface="UnifrakturMaguntia"/>
                <a:cs typeface="UnifrakturMaguntia"/>
                <a:sym typeface="UnifrakturMaguntia"/>
              </a:rPr>
              <a:t>The</a:t>
            </a:r>
            <a:endParaRPr/>
          </a:p>
        </p:txBody>
      </p:sp>
      <p:sp>
        <p:nvSpPr>
          <p:cNvPr id="340" name="Google Shape;340;p28"/>
          <p:cNvSpPr txBox="1"/>
          <p:nvPr/>
        </p:nvSpPr>
        <p:spPr>
          <a:xfrm>
            <a:off x="11191400" y="3719789"/>
            <a:ext cx="3325915" cy="26875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770" u="none" cap="none" strike="noStrike">
                <a:solidFill>
                  <a:srgbClr val="FFFFFF"/>
                </a:solidFill>
                <a:latin typeface="UnifrakturMaguntia"/>
                <a:ea typeface="UnifrakturMaguntia"/>
                <a:cs typeface="UnifrakturMaguntia"/>
                <a:sym typeface="UnifrakturMaguntia"/>
              </a:rPr>
              <a:t>End</a:t>
            </a:r>
            <a:endParaRPr/>
          </a:p>
        </p:txBody>
      </p:sp>
      <p:grpSp>
        <p:nvGrpSpPr>
          <p:cNvPr id="341" name="Google Shape;341;p28"/>
          <p:cNvGrpSpPr/>
          <p:nvPr/>
        </p:nvGrpSpPr>
        <p:grpSpPr>
          <a:xfrm>
            <a:off x="315970" y="2686358"/>
            <a:ext cx="1539809" cy="4914284"/>
            <a:chOff x="0" y="0"/>
            <a:chExt cx="2053078" cy="6552378"/>
          </a:xfrm>
        </p:grpSpPr>
        <p:sp>
          <p:nvSpPr>
            <p:cNvPr id="342" name="Google Shape;342;p28"/>
            <p:cNvSpPr/>
            <p:nvPr/>
          </p:nvSpPr>
          <p:spPr>
            <a:xfrm>
              <a:off x="0" y="0"/>
              <a:ext cx="2053078" cy="3276189"/>
            </a:xfrm>
            <a:custGeom>
              <a:rect b="b" l="l" r="r" t="t"/>
              <a:pathLst>
                <a:path extrusionOk="0" h="3276189" w="2053078">
                  <a:moveTo>
                    <a:pt x="0" y="0"/>
                  </a:moveTo>
                  <a:lnTo>
                    <a:pt x="2053078" y="0"/>
                  </a:lnTo>
                  <a:lnTo>
                    <a:pt x="2053078" y="3276189"/>
                  </a:lnTo>
                  <a:lnTo>
                    <a:pt x="0" y="3276189"/>
                  </a:lnTo>
                  <a:lnTo>
                    <a:pt x="0" y="0"/>
                  </a:lnTo>
                  <a:close/>
                </a:path>
              </a:pathLst>
            </a:custGeom>
            <a:blipFill rotWithShape="1">
              <a:blip r:embed="rId5">
                <a:alphaModFix/>
              </a:blip>
              <a:stretch>
                <a:fillRect b="0" l="0" r="0" t="0"/>
              </a:stretch>
            </a:blipFill>
            <a:ln>
              <a:noFill/>
            </a:ln>
          </p:spPr>
        </p:sp>
        <p:sp>
          <p:nvSpPr>
            <p:cNvPr id="343" name="Google Shape;343;p28"/>
            <p:cNvSpPr/>
            <p:nvPr/>
          </p:nvSpPr>
          <p:spPr>
            <a:xfrm flipH="1" rot="10800000">
              <a:off x="0" y="3276189"/>
              <a:ext cx="2053078" cy="3276189"/>
            </a:xfrm>
            <a:custGeom>
              <a:rect b="b" l="l" r="r" t="t"/>
              <a:pathLst>
                <a:path extrusionOk="0" h="3276189" w="2053078">
                  <a:moveTo>
                    <a:pt x="0" y="3276189"/>
                  </a:moveTo>
                  <a:lnTo>
                    <a:pt x="2053078" y="3276189"/>
                  </a:lnTo>
                  <a:lnTo>
                    <a:pt x="2053078" y="0"/>
                  </a:lnTo>
                  <a:lnTo>
                    <a:pt x="0" y="0"/>
                  </a:lnTo>
                  <a:lnTo>
                    <a:pt x="0" y="3276189"/>
                  </a:lnTo>
                  <a:close/>
                </a:path>
              </a:pathLst>
            </a:custGeom>
            <a:blipFill rotWithShape="1">
              <a:blip r:embed="rId5">
                <a:alphaModFix/>
              </a:blip>
              <a:stretch>
                <a:fillRect b="0" l="0" r="0" t="0"/>
              </a:stretch>
            </a:blipFill>
            <a:ln>
              <a:noFill/>
            </a:ln>
          </p:spPr>
        </p:sp>
      </p:grpSp>
      <p:grpSp>
        <p:nvGrpSpPr>
          <p:cNvPr id="344" name="Google Shape;344;p28"/>
          <p:cNvGrpSpPr/>
          <p:nvPr/>
        </p:nvGrpSpPr>
        <p:grpSpPr>
          <a:xfrm rot="10800000">
            <a:off x="16253230" y="2686358"/>
            <a:ext cx="1539809" cy="4914284"/>
            <a:chOff x="0" y="0"/>
            <a:chExt cx="2053078" cy="6552378"/>
          </a:xfrm>
        </p:grpSpPr>
        <p:sp>
          <p:nvSpPr>
            <p:cNvPr id="345" name="Google Shape;345;p28"/>
            <p:cNvSpPr/>
            <p:nvPr/>
          </p:nvSpPr>
          <p:spPr>
            <a:xfrm>
              <a:off x="0" y="0"/>
              <a:ext cx="2053078" cy="3276189"/>
            </a:xfrm>
            <a:custGeom>
              <a:rect b="b" l="l" r="r" t="t"/>
              <a:pathLst>
                <a:path extrusionOk="0" h="3276189" w="2053078">
                  <a:moveTo>
                    <a:pt x="0" y="0"/>
                  </a:moveTo>
                  <a:lnTo>
                    <a:pt x="2053078" y="0"/>
                  </a:lnTo>
                  <a:lnTo>
                    <a:pt x="2053078" y="3276189"/>
                  </a:lnTo>
                  <a:lnTo>
                    <a:pt x="0" y="3276189"/>
                  </a:lnTo>
                  <a:lnTo>
                    <a:pt x="0" y="0"/>
                  </a:lnTo>
                  <a:close/>
                </a:path>
              </a:pathLst>
            </a:custGeom>
            <a:blipFill rotWithShape="1">
              <a:blip r:embed="rId5">
                <a:alphaModFix/>
              </a:blip>
              <a:stretch>
                <a:fillRect b="0" l="0" r="0" t="0"/>
              </a:stretch>
            </a:blipFill>
            <a:ln>
              <a:noFill/>
            </a:ln>
          </p:spPr>
        </p:sp>
        <p:sp>
          <p:nvSpPr>
            <p:cNvPr id="346" name="Google Shape;346;p28"/>
            <p:cNvSpPr/>
            <p:nvPr/>
          </p:nvSpPr>
          <p:spPr>
            <a:xfrm flipH="1" rot="10800000">
              <a:off x="0" y="3276189"/>
              <a:ext cx="2053078" cy="3276189"/>
            </a:xfrm>
            <a:custGeom>
              <a:rect b="b" l="l" r="r" t="t"/>
              <a:pathLst>
                <a:path extrusionOk="0" h="3276189" w="2053078">
                  <a:moveTo>
                    <a:pt x="0" y="3276189"/>
                  </a:moveTo>
                  <a:lnTo>
                    <a:pt x="2053078" y="3276189"/>
                  </a:lnTo>
                  <a:lnTo>
                    <a:pt x="2053078" y="0"/>
                  </a:lnTo>
                  <a:lnTo>
                    <a:pt x="0" y="0"/>
                  </a:lnTo>
                  <a:lnTo>
                    <a:pt x="0" y="3276189"/>
                  </a:lnTo>
                  <a:close/>
                </a:path>
              </a:pathLst>
            </a:custGeom>
            <a:blipFill rotWithShape="1">
              <a:blip r:embed="rId5">
                <a:alphaModFix/>
              </a:blip>
              <a:stretch>
                <a:fillRect b="0" l="0" r="0" t="0"/>
              </a:stretch>
            </a:blipFill>
            <a:ln>
              <a:noFill/>
            </a:ln>
          </p:spPr>
        </p:sp>
      </p:grpSp>
      <p:grpSp>
        <p:nvGrpSpPr>
          <p:cNvPr id="347" name="Google Shape;347;p28"/>
          <p:cNvGrpSpPr/>
          <p:nvPr/>
        </p:nvGrpSpPr>
        <p:grpSpPr>
          <a:xfrm rot="10800000">
            <a:off x="4946078" y="8695164"/>
            <a:ext cx="8431516" cy="2641875"/>
            <a:chOff x="-1" y="1"/>
            <a:chExt cx="11242022" cy="3522500"/>
          </a:xfrm>
        </p:grpSpPr>
        <p:sp>
          <p:nvSpPr>
            <p:cNvPr id="348" name="Google Shape;348;p28"/>
            <p:cNvSpPr/>
            <p:nvPr/>
          </p:nvSpPr>
          <p:spPr>
            <a:xfrm rot="5400000">
              <a:off x="6670266" y="-1049255"/>
              <a:ext cx="3522500" cy="5621011"/>
            </a:xfrm>
            <a:custGeom>
              <a:rect b="b" l="l" r="r" t="t"/>
              <a:pathLst>
                <a:path extrusionOk="0" h="5621011" w="3522500">
                  <a:moveTo>
                    <a:pt x="0" y="0"/>
                  </a:moveTo>
                  <a:lnTo>
                    <a:pt x="3522500" y="0"/>
                  </a:lnTo>
                  <a:lnTo>
                    <a:pt x="3522500" y="5621011"/>
                  </a:lnTo>
                  <a:lnTo>
                    <a:pt x="0" y="5621011"/>
                  </a:lnTo>
                  <a:lnTo>
                    <a:pt x="0" y="0"/>
                  </a:lnTo>
                  <a:close/>
                </a:path>
              </a:pathLst>
            </a:custGeom>
            <a:blipFill rotWithShape="1">
              <a:blip r:embed="rId6">
                <a:alphaModFix/>
              </a:blip>
              <a:stretch>
                <a:fillRect b="0" l="0" r="0" t="0"/>
              </a:stretch>
            </a:blipFill>
            <a:ln>
              <a:noFill/>
            </a:ln>
          </p:spPr>
        </p:sp>
        <p:sp>
          <p:nvSpPr>
            <p:cNvPr id="349" name="Google Shape;349;p28"/>
            <p:cNvSpPr/>
            <p:nvPr/>
          </p:nvSpPr>
          <p:spPr>
            <a:xfrm flipH="1" rot="-5400000">
              <a:off x="1049255" y="-1049255"/>
              <a:ext cx="3522500" cy="5621011"/>
            </a:xfrm>
            <a:custGeom>
              <a:rect b="b" l="l" r="r" t="t"/>
              <a:pathLst>
                <a:path extrusionOk="0" h="5621011" w="3522500">
                  <a:moveTo>
                    <a:pt x="0" y="5621011"/>
                  </a:moveTo>
                  <a:lnTo>
                    <a:pt x="3522501" y="5621011"/>
                  </a:lnTo>
                  <a:lnTo>
                    <a:pt x="3522501" y="0"/>
                  </a:lnTo>
                  <a:lnTo>
                    <a:pt x="0" y="0"/>
                  </a:lnTo>
                  <a:lnTo>
                    <a:pt x="0" y="5621011"/>
                  </a:lnTo>
                  <a:close/>
                </a:path>
              </a:pathLst>
            </a:custGeom>
            <a:blipFill rotWithShape="1">
              <a:blip r:embed="rId6">
                <a:alphaModFix/>
              </a:blip>
              <a:stretch>
                <a:fillRect b="0" l="0" r="0" t="0"/>
              </a:stretch>
            </a:blipFill>
            <a:ln>
              <a:noFill/>
            </a:ln>
          </p:spPr>
        </p:sp>
      </p:grpSp>
      <p:grpSp>
        <p:nvGrpSpPr>
          <p:cNvPr id="350" name="Google Shape;350;p28"/>
          <p:cNvGrpSpPr/>
          <p:nvPr/>
        </p:nvGrpSpPr>
        <p:grpSpPr>
          <a:xfrm>
            <a:off x="4934187" y="-1050039"/>
            <a:ext cx="8431516" cy="2641875"/>
            <a:chOff x="-1" y="1"/>
            <a:chExt cx="11242022" cy="3522500"/>
          </a:xfrm>
        </p:grpSpPr>
        <p:sp>
          <p:nvSpPr>
            <p:cNvPr id="351" name="Google Shape;351;p28"/>
            <p:cNvSpPr/>
            <p:nvPr/>
          </p:nvSpPr>
          <p:spPr>
            <a:xfrm rot="5400000">
              <a:off x="6670266" y="-1049255"/>
              <a:ext cx="3522500" cy="5621011"/>
            </a:xfrm>
            <a:custGeom>
              <a:rect b="b" l="l" r="r" t="t"/>
              <a:pathLst>
                <a:path extrusionOk="0" h="5621011" w="3522500">
                  <a:moveTo>
                    <a:pt x="0" y="0"/>
                  </a:moveTo>
                  <a:lnTo>
                    <a:pt x="3522500" y="0"/>
                  </a:lnTo>
                  <a:lnTo>
                    <a:pt x="3522500" y="5621011"/>
                  </a:lnTo>
                  <a:lnTo>
                    <a:pt x="0" y="5621011"/>
                  </a:lnTo>
                  <a:lnTo>
                    <a:pt x="0" y="0"/>
                  </a:lnTo>
                  <a:close/>
                </a:path>
              </a:pathLst>
            </a:custGeom>
            <a:blipFill rotWithShape="1">
              <a:blip r:embed="rId6">
                <a:alphaModFix/>
              </a:blip>
              <a:stretch>
                <a:fillRect b="0" l="0" r="0" t="0"/>
              </a:stretch>
            </a:blipFill>
            <a:ln>
              <a:noFill/>
            </a:ln>
          </p:spPr>
        </p:sp>
        <p:sp>
          <p:nvSpPr>
            <p:cNvPr id="352" name="Google Shape;352;p28"/>
            <p:cNvSpPr/>
            <p:nvPr/>
          </p:nvSpPr>
          <p:spPr>
            <a:xfrm flipH="1" rot="-5400000">
              <a:off x="1049255" y="-1049255"/>
              <a:ext cx="3522500" cy="5621011"/>
            </a:xfrm>
            <a:custGeom>
              <a:rect b="b" l="l" r="r" t="t"/>
              <a:pathLst>
                <a:path extrusionOk="0" h="5621011" w="3522500">
                  <a:moveTo>
                    <a:pt x="0" y="5621011"/>
                  </a:moveTo>
                  <a:lnTo>
                    <a:pt x="3522501" y="5621011"/>
                  </a:lnTo>
                  <a:lnTo>
                    <a:pt x="3522501" y="0"/>
                  </a:lnTo>
                  <a:lnTo>
                    <a:pt x="0" y="0"/>
                  </a:lnTo>
                  <a:lnTo>
                    <a:pt x="0" y="5621011"/>
                  </a:lnTo>
                  <a:close/>
                </a:path>
              </a:pathLst>
            </a:custGeom>
            <a:blipFill rotWithShape="1">
              <a:blip r:embed="rId6">
                <a:alphaModFix/>
              </a:blip>
              <a:stretch>
                <a:fillRect b="0" l="0" r="0" t="0"/>
              </a:stretch>
            </a:blipFill>
            <a:ln>
              <a:noFill/>
            </a:ln>
          </p:spPr>
        </p:sp>
      </p:grpSp>
      <p:sp>
        <p:nvSpPr>
          <p:cNvPr id="353" name="Google Shape;353;p28"/>
          <p:cNvSpPr/>
          <p:nvPr/>
        </p:nvSpPr>
        <p:spPr>
          <a:xfrm>
            <a:off x="3492376" y="2044222"/>
            <a:ext cx="3154302" cy="1851520"/>
          </a:xfrm>
          <a:prstGeom prst="rect">
            <a:avLst/>
          </a:prstGeom>
        </p:spPr>
        <p:txBody>
          <a:bodyPr>
            <a:prstTxWarp prst="textPlain"/>
          </a:bodyPr>
          <a:lstStyle/>
          <a:p>
            <a:pPr lvl="0" algn="ctr"/>
            <a:r>
              <a:rPr b="0" i="0">
                <a:ln cap="flat" cmpd="sng" w="38100">
                  <a:solidFill>
                    <a:srgbClr val="FFFFFF"/>
                  </a:solidFill>
                  <a:prstDash val="solid"/>
                  <a:round/>
                  <a:headEnd len="sm" w="sm" type="none"/>
                  <a:tailEnd len="sm" w="sm" type="none"/>
                </a:ln>
                <a:solidFill>
                  <a:srgbClr val="000000">
                    <a:alpha val="0"/>
                  </a:srgbClr>
                </a:solidFill>
                <a:latin typeface="UnifrakturMaguntia"/>
              </a:rPr>
              <a:t>The</a:t>
            </a:r>
          </a:p>
        </p:txBody>
      </p:sp>
      <p:sp>
        <p:nvSpPr>
          <p:cNvPr id="354" name="Google Shape;354;p28"/>
          <p:cNvSpPr/>
          <p:nvPr/>
        </p:nvSpPr>
        <p:spPr>
          <a:xfrm>
            <a:off x="11277213" y="1868272"/>
            <a:ext cx="3370034" cy="1562482"/>
          </a:xfrm>
          <a:prstGeom prst="rect">
            <a:avLst/>
          </a:prstGeom>
        </p:spPr>
        <p:txBody>
          <a:bodyPr>
            <a:prstTxWarp prst="textPlain"/>
          </a:bodyPr>
          <a:lstStyle/>
          <a:p>
            <a:pPr lvl="0" algn="ctr"/>
            <a:r>
              <a:rPr b="0" i="0">
                <a:ln cap="flat" cmpd="sng" w="38100">
                  <a:solidFill>
                    <a:srgbClr val="FFFFFF"/>
                  </a:solidFill>
                  <a:prstDash val="solid"/>
                  <a:round/>
                  <a:headEnd len="sm" w="sm" type="none"/>
                  <a:tailEnd len="sm" w="sm" type="none"/>
                </a:ln>
                <a:solidFill>
                  <a:srgbClr val="000000">
                    <a:alpha val="0"/>
                  </a:srgbClr>
                </a:solidFill>
                <a:latin typeface="UnifrakturMaguntia"/>
              </a:rPr>
              <a:t>End</a:t>
            </a:r>
          </a:p>
        </p:txBody>
      </p:sp>
      <p:sp>
        <p:nvSpPr>
          <p:cNvPr id="355" name="Google Shape;355;p28"/>
          <p:cNvSpPr/>
          <p:nvPr/>
        </p:nvSpPr>
        <p:spPr>
          <a:xfrm>
            <a:off x="3758801" y="6342797"/>
            <a:ext cx="3154302" cy="1851520"/>
          </a:xfrm>
          <a:prstGeom prst="rect">
            <a:avLst/>
          </a:prstGeom>
        </p:spPr>
        <p:txBody>
          <a:bodyPr>
            <a:prstTxWarp prst="textPlain"/>
          </a:bodyPr>
          <a:lstStyle/>
          <a:p>
            <a:pPr lvl="0" algn="ctr"/>
            <a:r>
              <a:rPr b="0" i="0">
                <a:ln cap="flat" cmpd="sng" w="38100">
                  <a:solidFill>
                    <a:srgbClr val="FFFFFF"/>
                  </a:solidFill>
                  <a:prstDash val="solid"/>
                  <a:round/>
                  <a:headEnd len="sm" w="sm" type="none"/>
                  <a:tailEnd len="sm" w="sm" type="none"/>
                </a:ln>
                <a:solidFill>
                  <a:srgbClr val="000000">
                    <a:alpha val="0"/>
                  </a:srgbClr>
                </a:solidFill>
                <a:latin typeface="UnifrakturMaguntia"/>
              </a:rPr>
              <a:t>The</a:t>
            </a:r>
          </a:p>
        </p:txBody>
      </p:sp>
      <p:sp>
        <p:nvSpPr>
          <p:cNvPr id="356" name="Google Shape;356;p28"/>
          <p:cNvSpPr/>
          <p:nvPr/>
        </p:nvSpPr>
        <p:spPr>
          <a:xfrm>
            <a:off x="11543638" y="6166847"/>
            <a:ext cx="3370034" cy="1562482"/>
          </a:xfrm>
          <a:prstGeom prst="rect">
            <a:avLst/>
          </a:prstGeom>
        </p:spPr>
        <p:txBody>
          <a:bodyPr>
            <a:prstTxWarp prst="textPlain"/>
          </a:bodyPr>
          <a:lstStyle/>
          <a:p>
            <a:pPr lvl="0" algn="ctr"/>
            <a:r>
              <a:rPr b="0" i="0">
                <a:ln cap="flat" cmpd="sng" w="38100">
                  <a:solidFill>
                    <a:srgbClr val="FFFFFF"/>
                  </a:solidFill>
                  <a:prstDash val="solid"/>
                  <a:round/>
                  <a:headEnd len="sm" w="sm" type="none"/>
                  <a:tailEnd len="sm" w="sm" type="none"/>
                </a:ln>
                <a:solidFill>
                  <a:srgbClr val="000000">
                    <a:alpha val="0"/>
                  </a:srgbClr>
                </a:solidFill>
                <a:latin typeface="UnifrakturMaguntia"/>
              </a:rPr>
              <a:t>End</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60" name="Shape 360"/>
        <p:cNvGrpSpPr/>
        <p:nvPr/>
      </p:nvGrpSpPr>
      <p:grpSpPr>
        <a:xfrm>
          <a:off x="0" y="0"/>
          <a:ext cx="0" cy="0"/>
          <a:chOff x="0" y="0"/>
          <a:chExt cx="0" cy="0"/>
        </a:xfrm>
      </p:grpSpPr>
      <p:grpSp>
        <p:nvGrpSpPr>
          <p:cNvPr id="361" name="Google Shape;361;p29"/>
          <p:cNvGrpSpPr/>
          <p:nvPr/>
        </p:nvGrpSpPr>
        <p:grpSpPr>
          <a:xfrm>
            <a:off x="719627" y="2075021"/>
            <a:ext cx="5097641" cy="7472652"/>
            <a:chOff x="0" y="-19050"/>
            <a:chExt cx="1342589" cy="1968106"/>
          </a:xfrm>
        </p:grpSpPr>
        <p:sp>
          <p:nvSpPr>
            <p:cNvPr id="362" name="Google Shape;362;p29"/>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9"/>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p29"/>
          <p:cNvGrpSpPr/>
          <p:nvPr/>
        </p:nvGrpSpPr>
        <p:grpSpPr>
          <a:xfrm>
            <a:off x="6144533" y="2075021"/>
            <a:ext cx="11512980" cy="7472652"/>
            <a:chOff x="0" y="-19050"/>
            <a:chExt cx="3032225" cy="1968106"/>
          </a:xfrm>
        </p:grpSpPr>
        <p:sp>
          <p:nvSpPr>
            <p:cNvPr id="365" name="Google Shape;365;p29"/>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9"/>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7" name="Google Shape;367;p29"/>
          <p:cNvGrpSpPr/>
          <p:nvPr/>
        </p:nvGrpSpPr>
        <p:grpSpPr>
          <a:xfrm>
            <a:off x="1084414" y="2355739"/>
            <a:ext cx="4368067" cy="719567"/>
            <a:chOff x="0" y="-19050"/>
            <a:chExt cx="1150437" cy="189516"/>
          </a:xfrm>
        </p:grpSpPr>
        <p:sp>
          <p:nvSpPr>
            <p:cNvPr id="368" name="Google Shape;368;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0" name="Google Shape;370;p29"/>
          <p:cNvGrpSpPr/>
          <p:nvPr/>
        </p:nvGrpSpPr>
        <p:grpSpPr>
          <a:xfrm>
            <a:off x="9627850" y="2355739"/>
            <a:ext cx="4368067" cy="719567"/>
            <a:chOff x="0" y="-19050"/>
            <a:chExt cx="1150437" cy="189516"/>
          </a:xfrm>
        </p:grpSpPr>
        <p:sp>
          <p:nvSpPr>
            <p:cNvPr id="371" name="Google Shape;371;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3" name="Google Shape;373;p29"/>
          <p:cNvGrpSpPr/>
          <p:nvPr/>
        </p:nvGrpSpPr>
        <p:grpSpPr>
          <a:xfrm>
            <a:off x="1084414" y="6990138"/>
            <a:ext cx="4368067" cy="719567"/>
            <a:chOff x="0" y="-19050"/>
            <a:chExt cx="1150437" cy="189516"/>
          </a:xfrm>
        </p:grpSpPr>
        <p:sp>
          <p:nvSpPr>
            <p:cNvPr id="374" name="Google Shape;374;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6" name="Google Shape;376;p29"/>
          <p:cNvGrpSpPr/>
          <p:nvPr/>
        </p:nvGrpSpPr>
        <p:grpSpPr>
          <a:xfrm>
            <a:off x="1496965" y="7956990"/>
            <a:ext cx="828368" cy="847783"/>
            <a:chOff x="0" y="-19050"/>
            <a:chExt cx="812800" cy="831850"/>
          </a:xfrm>
        </p:grpSpPr>
        <p:sp>
          <p:nvSpPr>
            <p:cNvPr id="377" name="Google Shape;377;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9" name="Google Shape;379;p29"/>
          <p:cNvGrpSpPr/>
          <p:nvPr/>
        </p:nvGrpSpPr>
        <p:grpSpPr>
          <a:xfrm>
            <a:off x="2890713" y="7976040"/>
            <a:ext cx="828368" cy="847783"/>
            <a:chOff x="0" y="-19050"/>
            <a:chExt cx="812800" cy="831850"/>
          </a:xfrm>
        </p:grpSpPr>
        <p:sp>
          <p:nvSpPr>
            <p:cNvPr id="380" name="Google Shape;380;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D315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2" name="Google Shape;382;p29"/>
          <p:cNvGrpSpPr/>
          <p:nvPr/>
        </p:nvGrpSpPr>
        <p:grpSpPr>
          <a:xfrm>
            <a:off x="4284462" y="7956990"/>
            <a:ext cx="828368" cy="847783"/>
            <a:chOff x="0" y="-19050"/>
            <a:chExt cx="812800" cy="831850"/>
          </a:xfrm>
        </p:grpSpPr>
        <p:sp>
          <p:nvSpPr>
            <p:cNvPr id="383" name="Google Shape;383;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5" name="Google Shape;385;p29"/>
          <p:cNvSpPr txBox="1"/>
          <p:nvPr/>
        </p:nvSpPr>
        <p:spPr>
          <a:xfrm>
            <a:off x="1177805" y="3323100"/>
            <a:ext cx="4181285" cy="503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uses the following free fonts:</a:t>
            </a:r>
            <a:endParaRPr/>
          </a:p>
        </p:txBody>
      </p:sp>
      <p:sp>
        <p:nvSpPr>
          <p:cNvPr id="386" name="Google Shape;386;p29"/>
          <p:cNvSpPr txBox="1"/>
          <p:nvPr/>
        </p:nvSpPr>
        <p:spPr>
          <a:xfrm>
            <a:off x="1120864" y="6412736"/>
            <a:ext cx="4368067" cy="249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You can find these fonts online too.</a:t>
            </a:r>
            <a:endParaRPr/>
          </a:p>
        </p:txBody>
      </p:sp>
      <p:sp>
        <p:nvSpPr>
          <p:cNvPr id="387" name="Google Shape;387;p29"/>
          <p:cNvSpPr txBox="1"/>
          <p:nvPr/>
        </p:nvSpPr>
        <p:spPr>
          <a:xfrm>
            <a:off x="1693180" y="3995288"/>
            <a:ext cx="3150600" cy="23748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1" i="0" lang="en-US" sz="1497" u="none" cap="none" strike="noStrike">
                <a:solidFill>
                  <a:srgbClr val="000000"/>
                </a:solidFill>
                <a:latin typeface="Arial"/>
                <a:ea typeface="Arial"/>
                <a:cs typeface="Arial"/>
                <a:sym typeface="Arial"/>
              </a:rPr>
              <a:t>TITLES: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UNIFRAKTUR MAGUNIA</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1" i="0" lang="en-US" sz="1497" u="none" cap="none" strike="noStrike">
                <a:solidFill>
                  <a:srgbClr val="000000"/>
                </a:solidFill>
                <a:latin typeface="Arial"/>
                <a:ea typeface="Arial"/>
                <a:cs typeface="Arial"/>
                <a:sym typeface="Arial"/>
              </a:rPr>
              <a:t>HEADERS: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MULI</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1" i="0" lang="en-US" sz="1497" u="none" cap="none" strike="noStrike">
                <a:solidFill>
                  <a:srgbClr val="000000"/>
                </a:solidFill>
                <a:latin typeface="Arial"/>
                <a:ea typeface="Arial"/>
                <a:cs typeface="Arial"/>
                <a:sym typeface="Arial"/>
              </a:rPr>
              <a:t>BODY COPY:</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MULI</a:t>
            </a:r>
            <a:endParaRPr/>
          </a:p>
        </p:txBody>
      </p:sp>
      <p:sp>
        <p:nvSpPr>
          <p:cNvPr id="388" name="Google Shape;388;p29"/>
          <p:cNvSpPr txBox="1"/>
          <p:nvPr/>
        </p:nvSpPr>
        <p:spPr>
          <a:xfrm>
            <a:off x="1240411" y="8948011"/>
            <a:ext cx="1341476" cy="180100"/>
          </a:xfrm>
          <a:prstGeom prst="rect">
            <a:avLst/>
          </a:prstGeom>
          <a:noFill/>
          <a:ln>
            <a:noFill/>
          </a:ln>
        </p:spPr>
        <p:txBody>
          <a:bodyPr anchorCtr="0" anchor="t" bIns="0" lIns="0" spcFirstLastPara="1" rIns="0" wrap="square" tIns="0">
            <a:spAutoFit/>
          </a:bodyPr>
          <a:lstStyle/>
          <a:p>
            <a:pPr indent="0" lvl="0" marL="0" marR="0" rtl="0" algn="ctr">
              <a:lnSpc>
                <a:spcPct val="103013"/>
              </a:lnSpc>
              <a:spcBef>
                <a:spcPts val="0"/>
              </a:spcBef>
              <a:spcAft>
                <a:spcPts val="0"/>
              </a:spcAft>
              <a:buNone/>
            </a:pPr>
            <a:r>
              <a:rPr b="1" i="0" lang="en-US" sz="1427" u="none" cap="none" strike="noStrike">
                <a:solidFill>
                  <a:srgbClr val="000000"/>
                </a:solidFill>
                <a:latin typeface="Arial"/>
                <a:ea typeface="Arial"/>
                <a:cs typeface="Arial"/>
                <a:sym typeface="Arial"/>
              </a:rPr>
              <a:t>#000000</a:t>
            </a:r>
            <a:endParaRPr/>
          </a:p>
        </p:txBody>
      </p:sp>
      <p:sp>
        <p:nvSpPr>
          <p:cNvPr id="389" name="Google Shape;389;p29"/>
          <p:cNvSpPr txBox="1"/>
          <p:nvPr/>
        </p:nvSpPr>
        <p:spPr>
          <a:xfrm>
            <a:off x="2634159" y="8967061"/>
            <a:ext cx="1341476" cy="180100"/>
          </a:xfrm>
          <a:prstGeom prst="rect">
            <a:avLst/>
          </a:prstGeom>
          <a:noFill/>
          <a:ln>
            <a:noFill/>
          </a:ln>
        </p:spPr>
        <p:txBody>
          <a:bodyPr anchorCtr="0" anchor="t" bIns="0" lIns="0" spcFirstLastPara="1" rIns="0" wrap="square" tIns="0">
            <a:spAutoFit/>
          </a:bodyPr>
          <a:lstStyle/>
          <a:p>
            <a:pPr indent="0" lvl="0" marL="0" marR="0" rtl="0" algn="ctr">
              <a:lnSpc>
                <a:spcPct val="103013"/>
              </a:lnSpc>
              <a:spcBef>
                <a:spcPts val="0"/>
              </a:spcBef>
              <a:spcAft>
                <a:spcPts val="0"/>
              </a:spcAft>
              <a:buNone/>
            </a:pPr>
            <a:r>
              <a:rPr b="1" i="0" lang="en-US" sz="1427" u="none" cap="none" strike="noStrike">
                <a:solidFill>
                  <a:srgbClr val="000000"/>
                </a:solidFill>
                <a:latin typeface="Arial"/>
                <a:ea typeface="Arial"/>
                <a:cs typeface="Arial"/>
                <a:sym typeface="Arial"/>
              </a:rPr>
              <a:t>#D31515</a:t>
            </a:r>
            <a:endParaRPr/>
          </a:p>
        </p:txBody>
      </p:sp>
      <p:sp>
        <p:nvSpPr>
          <p:cNvPr id="390" name="Google Shape;390;p29"/>
          <p:cNvSpPr txBox="1"/>
          <p:nvPr/>
        </p:nvSpPr>
        <p:spPr>
          <a:xfrm>
            <a:off x="4027908" y="8948011"/>
            <a:ext cx="1341476" cy="180100"/>
          </a:xfrm>
          <a:prstGeom prst="rect">
            <a:avLst/>
          </a:prstGeom>
          <a:noFill/>
          <a:ln>
            <a:noFill/>
          </a:ln>
        </p:spPr>
        <p:txBody>
          <a:bodyPr anchorCtr="0" anchor="t" bIns="0" lIns="0" spcFirstLastPara="1" rIns="0" wrap="square" tIns="0">
            <a:spAutoFit/>
          </a:bodyPr>
          <a:lstStyle/>
          <a:p>
            <a:pPr indent="0" lvl="0" marL="0" marR="0" rtl="0" algn="ctr">
              <a:lnSpc>
                <a:spcPct val="103013"/>
              </a:lnSpc>
              <a:spcBef>
                <a:spcPts val="0"/>
              </a:spcBef>
              <a:spcAft>
                <a:spcPts val="0"/>
              </a:spcAft>
              <a:buNone/>
            </a:pPr>
            <a:r>
              <a:rPr b="1" i="0" lang="en-US" sz="1427" u="none" cap="none" strike="noStrike">
                <a:solidFill>
                  <a:srgbClr val="000000"/>
                </a:solidFill>
                <a:latin typeface="Arial"/>
                <a:ea typeface="Arial"/>
                <a:cs typeface="Arial"/>
                <a:sym typeface="Arial"/>
              </a:rPr>
              <a:t>#FFFFFF</a:t>
            </a:r>
            <a:endParaRPr/>
          </a:p>
        </p:txBody>
      </p:sp>
      <p:sp>
        <p:nvSpPr>
          <p:cNvPr id="391" name="Google Shape;391;p29"/>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D31515"/>
                </a:solidFill>
                <a:latin typeface="Arial"/>
                <a:ea typeface="Arial"/>
                <a:cs typeface="Arial"/>
                <a:sym typeface="Arial"/>
              </a:rPr>
              <a:t>Use these design resources in your Canva Presentation.</a:t>
            </a:r>
            <a:endParaRPr/>
          </a:p>
        </p:txBody>
      </p:sp>
      <p:sp>
        <p:nvSpPr>
          <p:cNvPr id="392" name="Google Shape;392;p29"/>
          <p:cNvSpPr txBox="1"/>
          <p:nvPr/>
        </p:nvSpPr>
        <p:spPr>
          <a:xfrm>
            <a:off x="11651615" y="9777291"/>
            <a:ext cx="5916757" cy="16702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D31515"/>
                </a:solidFill>
                <a:latin typeface="Arial"/>
                <a:ea typeface="Arial"/>
                <a:cs typeface="Arial"/>
                <a:sym typeface="Arial"/>
              </a:rPr>
              <a:t>DON'T FORGET TO DELETE THIS PAGE BEFORE PRESENTING. </a:t>
            </a:r>
            <a:endParaRPr/>
          </a:p>
        </p:txBody>
      </p:sp>
      <p:sp>
        <p:nvSpPr>
          <p:cNvPr id="393" name="Google Shape;393;p29"/>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D31515"/>
                </a:solidFill>
                <a:latin typeface="Arial"/>
                <a:ea typeface="Arial"/>
                <a:cs typeface="Arial"/>
                <a:sym typeface="Arial"/>
              </a:rPr>
              <a:t>RESOURCE PAGE</a:t>
            </a:r>
            <a:endParaRPr/>
          </a:p>
        </p:txBody>
      </p:sp>
      <p:sp>
        <p:nvSpPr>
          <p:cNvPr id="394" name="Google Shape;394;p29"/>
          <p:cNvSpPr txBox="1"/>
          <p:nvPr/>
        </p:nvSpPr>
        <p:spPr>
          <a:xfrm>
            <a:off x="1693180" y="255483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Arial"/>
                <a:ea typeface="Arial"/>
                <a:cs typeface="Arial"/>
                <a:sym typeface="Arial"/>
              </a:rPr>
              <a:t>Fonts</a:t>
            </a:r>
            <a:endParaRPr/>
          </a:p>
        </p:txBody>
      </p:sp>
      <p:sp>
        <p:nvSpPr>
          <p:cNvPr id="395" name="Google Shape;395;p29"/>
          <p:cNvSpPr txBox="1"/>
          <p:nvPr/>
        </p:nvSpPr>
        <p:spPr>
          <a:xfrm>
            <a:off x="10236615" y="255483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Arial"/>
                <a:ea typeface="Arial"/>
                <a:cs typeface="Arial"/>
                <a:sym typeface="Arial"/>
              </a:rPr>
              <a:t>Design Elements</a:t>
            </a:r>
            <a:endParaRPr/>
          </a:p>
        </p:txBody>
      </p:sp>
      <p:sp>
        <p:nvSpPr>
          <p:cNvPr id="396" name="Google Shape;396;p29"/>
          <p:cNvSpPr txBox="1"/>
          <p:nvPr/>
        </p:nvSpPr>
        <p:spPr>
          <a:xfrm>
            <a:off x="1693180" y="715797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Arial"/>
                <a:ea typeface="Arial"/>
                <a:cs typeface="Arial"/>
                <a:sym typeface="Arial"/>
              </a:rPr>
              <a:t>Colors</a:t>
            </a:r>
            <a:endParaRPr/>
          </a:p>
        </p:txBody>
      </p:sp>
      <p:sp>
        <p:nvSpPr>
          <p:cNvPr id="397" name="Google Shape;397;p29"/>
          <p:cNvSpPr/>
          <p:nvPr/>
        </p:nvSpPr>
        <p:spPr>
          <a:xfrm rot="5400000">
            <a:off x="11400874" y="7640227"/>
            <a:ext cx="1000298" cy="1596221"/>
          </a:xfrm>
          <a:custGeom>
            <a:rect b="b" l="l" r="r" t="t"/>
            <a:pathLst>
              <a:path extrusionOk="0" h="1596221" w="1000298">
                <a:moveTo>
                  <a:pt x="0" y="0"/>
                </a:moveTo>
                <a:lnTo>
                  <a:pt x="1000298" y="0"/>
                </a:lnTo>
                <a:lnTo>
                  <a:pt x="1000298" y="1596220"/>
                </a:lnTo>
                <a:lnTo>
                  <a:pt x="0" y="1596220"/>
                </a:lnTo>
                <a:lnTo>
                  <a:pt x="0" y="0"/>
                </a:lnTo>
                <a:close/>
              </a:path>
            </a:pathLst>
          </a:custGeom>
          <a:blipFill rotWithShape="1">
            <a:blip r:embed="rId3">
              <a:alphaModFix/>
            </a:blip>
            <a:stretch>
              <a:fillRect b="0" l="0" r="0" t="0"/>
            </a:stretch>
          </a:blipFill>
          <a:ln>
            <a:noFill/>
          </a:ln>
        </p:spPr>
      </p:sp>
      <p:sp>
        <p:nvSpPr>
          <p:cNvPr id="398" name="Google Shape;398;p29"/>
          <p:cNvSpPr/>
          <p:nvPr/>
        </p:nvSpPr>
        <p:spPr>
          <a:xfrm>
            <a:off x="9122422" y="3422579"/>
            <a:ext cx="1612116" cy="2146590"/>
          </a:xfrm>
          <a:custGeom>
            <a:rect b="b" l="l" r="r" t="t"/>
            <a:pathLst>
              <a:path extrusionOk="0" h="2146590" w="1612116">
                <a:moveTo>
                  <a:pt x="0" y="0"/>
                </a:moveTo>
                <a:lnTo>
                  <a:pt x="1612116" y="0"/>
                </a:lnTo>
                <a:lnTo>
                  <a:pt x="1612116" y="2146589"/>
                </a:lnTo>
                <a:lnTo>
                  <a:pt x="0" y="2146589"/>
                </a:lnTo>
                <a:lnTo>
                  <a:pt x="0" y="0"/>
                </a:lnTo>
                <a:close/>
              </a:path>
            </a:pathLst>
          </a:custGeom>
          <a:blipFill rotWithShape="1">
            <a:blip r:embed="rId4">
              <a:alphaModFix/>
            </a:blip>
            <a:stretch>
              <a:fillRect b="0" l="0" r="0" t="0"/>
            </a:stretch>
          </a:blipFill>
          <a:ln>
            <a:noFill/>
          </a:ln>
        </p:spPr>
      </p:sp>
      <p:sp>
        <p:nvSpPr>
          <p:cNvPr id="399" name="Google Shape;399;p29"/>
          <p:cNvSpPr/>
          <p:nvPr/>
        </p:nvSpPr>
        <p:spPr>
          <a:xfrm>
            <a:off x="15082669" y="6262122"/>
            <a:ext cx="1804932" cy="2561701"/>
          </a:xfrm>
          <a:custGeom>
            <a:rect b="b" l="l" r="r" t="t"/>
            <a:pathLst>
              <a:path extrusionOk="0" h="2561701" w="1804932">
                <a:moveTo>
                  <a:pt x="0" y="0"/>
                </a:moveTo>
                <a:lnTo>
                  <a:pt x="1804931" y="0"/>
                </a:lnTo>
                <a:lnTo>
                  <a:pt x="1804931" y="2561701"/>
                </a:lnTo>
                <a:lnTo>
                  <a:pt x="0" y="2561701"/>
                </a:lnTo>
                <a:lnTo>
                  <a:pt x="0" y="0"/>
                </a:lnTo>
                <a:close/>
              </a:path>
            </a:pathLst>
          </a:custGeom>
          <a:blipFill rotWithShape="1">
            <a:blip r:embed="rId5">
              <a:alphaModFix/>
            </a:blip>
            <a:stretch>
              <a:fillRect b="0" l="0" r="0" t="0"/>
            </a:stretch>
          </a:blipFill>
          <a:ln>
            <a:noFill/>
          </a:ln>
        </p:spPr>
      </p:sp>
      <p:sp>
        <p:nvSpPr>
          <p:cNvPr id="400" name="Google Shape;400;p29"/>
          <p:cNvSpPr/>
          <p:nvPr/>
        </p:nvSpPr>
        <p:spPr>
          <a:xfrm>
            <a:off x="11388662" y="5999674"/>
            <a:ext cx="1466259" cy="1542478"/>
          </a:xfrm>
          <a:custGeom>
            <a:rect b="b" l="l" r="r" t="t"/>
            <a:pathLst>
              <a:path extrusionOk="0" h="1542478" w="1466259">
                <a:moveTo>
                  <a:pt x="0" y="0"/>
                </a:moveTo>
                <a:lnTo>
                  <a:pt x="1466259" y="0"/>
                </a:lnTo>
                <a:lnTo>
                  <a:pt x="1466259" y="1542478"/>
                </a:lnTo>
                <a:lnTo>
                  <a:pt x="0" y="1542478"/>
                </a:lnTo>
                <a:lnTo>
                  <a:pt x="0" y="0"/>
                </a:lnTo>
                <a:close/>
              </a:path>
            </a:pathLst>
          </a:custGeom>
          <a:blipFill rotWithShape="1">
            <a:blip r:embed="rId6">
              <a:alphaModFix/>
            </a:blip>
            <a:stretch>
              <a:fillRect b="0" l="0" r="0" t="0"/>
            </a:stretch>
          </a:blipFill>
          <a:ln>
            <a:noFill/>
          </a:ln>
        </p:spPr>
      </p:sp>
      <p:sp>
        <p:nvSpPr>
          <p:cNvPr id="401" name="Google Shape;401;p29"/>
          <p:cNvSpPr/>
          <p:nvPr/>
        </p:nvSpPr>
        <p:spPr>
          <a:xfrm>
            <a:off x="7373281" y="3405709"/>
            <a:ext cx="1408487" cy="2251064"/>
          </a:xfrm>
          <a:custGeom>
            <a:rect b="b" l="l" r="r" t="t"/>
            <a:pathLst>
              <a:path extrusionOk="0" h="2251064" w="1408487">
                <a:moveTo>
                  <a:pt x="0" y="0"/>
                </a:moveTo>
                <a:lnTo>
                  <a:pt x="1408487" y="0"/>
                </a:lnTo>
                <a:lnTo>
                  <a:pt x="1408487" y="2251065"/>
                </a:lnTo>
                <a:lnTo>
                  <a:pt x="0" y="2251065"/>
                </a:lnTo>
                <a:lnTo>
                  <a:pt x="0" y="0"/>
                </a:lnTo>
                <a:close/>
              </a:path>
            </a:pathLst>
          </a:custGeom>
          <a:blipFill rotWithShape="1">
            <a:blip r:embed="rId7">
              <a:alphaModFix/>
            </a:blip>
            <a:stretch>
              <a:fillRect b="0" l="0" r="0" t="0"/>
            </a:stretch>
          </a:blipFill>
          <a:ln>
            <a:noFill/>
          </a:ln>
        </p:spPr>
      </p:sp>
      <p:sp>
        <p:nvSpPr>
          <p:cNvPr id="402" name="Google Shape;402;p29"/>
          <p:cNvSpPr/>
          <p:nvPr/>
        </p:nvSpPr>
        <p:spPr>
          <a:xfrm>
            <a:off x="12826444" y="3525061"/>
            <a:ext cx="1637631" cy="2115571"/>
          </a:xfrm>
          <a:custGeom>
            <a:rect b="b" l="l" r="r" t="t"/>
            <a:pathLst>
              <a:path extrusionOk="0" h="2115571" w="1637631">
                <a:moveTo>
                  <a:pt x="0" y="0"/>
                </a:moveTo>
                <a:lnTo>
                  <a:pt x="1637631" y="0"/>
                </a:lnTo>
                <a:lnTo>
                  <a:pt x="1637631" y="2115571"/>
                </a:lnTo>
                <a:lnTo>
                  <a:pt x="0" y="2115571"/>
                </a:lnTo>
                <a:lnTo>
                  <a:pt x="0" y="0"/>
                </a:lnTo>
                <a:close/>
              </a:path>
            </a:pathLst>
          </a:custGeom>
          <a:blipFill rotWithShape="1">
            <a:blip r:embed="rId8">
              <a:alphaModFix/>
            </a:blip>
            <a:stretch>
              <a:fillRect b="0" l="0" r="0" t="0"/>
            </a:stretch>
          </a:blipFill>
          <a:ln>
            <a:noFill/>
          </a:ln>
        </p:spPr>
      </p:sp>
      <p:sp>
        <p:nvSpPr>
          <p:cNvPr id="403" name="Google Shape;403;p29"/>
          <p:cNvSpPr/>
          <p:nvPr/>
        </p:nvSpPr>
        <p:spPr>
          <a:xfrm>
            <a:off x="11077438" y="3422579"/>
            <a:ext cx="1406106" cy="2146590"/>
          </a:xfrm>
          <a:custGeom>
            <a:rect b="b" l="l" r="r" t="t"/>
            <a:pathLst>
              <a:path extrusionOk="0" h="2146590" w="1406106">
                <a:moveTo>
                  <a:pt x="0" y="0"/>
                </a:moveTo>
                <a:lnTo>
                  <a:pt x="1406106" y="0"/>
                </a:lnTo>
                <a:lnTo>
                  <a:pt x="1406106" y="2146589"/>
                </a:lnTo>
                <a:lnTo>
                  <a:pt x="0" y="2146589"/>
                </a:lnTo>
                <a:lnTo>
                  <a:pt x="0" y="0"/>
                </a:lnTo>
                <a:close/>
              </a:path>
            </a:pathLst>
          </a:custGeom>
          <a:blipFill rotWithShape="1">
            <a:blip r:embed="rId9">
              <a:alphaModFix/>
            </a:blip>
            <a:stretch>
              <a:fillRect b="0" l="0" r="0" t="0"/>
            </a:stretch>
          </a:blipFill>
          <a:ln>
            <a:noFill/>
          </a:ln>
        </p:spPr>
      </p:sp>
      <p:sp>
        <p:nvSpPr>
          <p:cNvPr id="404" name="Google Shape;404;p29"/>
          <p:cNvSpPr/>
          <p:nvPr/>
        </p:nvSpPr>
        <p:spPr>
          <a:xfrm>
            <a:off x="14742066" y="3422579"/>
            <a:ext cx="1686699" cy="2234195"/>
          </a:xfrm>
          <a:custGeom>
            <a:rect b="b" l="l" r="r" t="t"/>
            <a:pathLst>
              <a:path extrusionOk="0" h="2234195" w="1686699">
                <a:moveTo>
                  <a:pt x="0" y="0"/>
                </a:moveTo>
                <a:lnTo>
                  <a:pt x="1686699" y="0"/>
                </a:lnTo>
                <a:lnTo>
                  <a:pt x="1686699" y="2234195"/>
                </a:lnTo>
                <a:lnTo>
                  <a:pt x="0" y="2234195"/>
                </a:lnTo>
                <a:lnTo>
                  <a:pt x="0" y="0"/>
                </a:lnTo>
                <a:close/>
              </a:path>
            </a:pathLst>
          </a:custGeom>
          <a:blipFill rotWithShape="1">
            <a:blip r:embed="rId10">
              <a:alphaModFix/>
            </a:blip>
            <a:stretch>
              <a:fillRect b="0" l="0" r="0" t="0"/>
            </a:stretch>
          </a:blipFill>
          <a:ln>
            <a:noFill/>
          </a:ln>
        </p:spPr>
      </p:sp>
      <p:sp>
        <p:nvSpPr>
          <p:cNvPr id="405" name="Google Shape;405;p29"/>
          <p:cNvSpPr/>
          <p:nvPr/>
        </p:nvSpPr>
        <p:spPr>
          <a:xfrm>
            <a:off x="9370318" y="6183390"/>
            <a:ext cx="1732595" cy="1223965"/>
          </a:xfrm>
          <a:custGeom>
            <a:rect b="b" l="l" r="r" t="t"/>
            <a:pathLst>
              <a:path extrusionOk="0" h="1223965" w="1732595">
                <a:moveTo>
                  <a:pt x="0" y="0"/>
                </a:moveTo>
                <a:lnTo>
                  <a:pt x="1732594" y="0"/>
                </a:lnTo>
                <a:lnTo>
                  <a:pt x="1732594" y="1223966"/>
                </a:lnTo>
                <a:lnTo>
                  <a:pt x="0" y="1223966"/>
                </a:lnTo>
                <a:lnTo>
                  <a:pt x="0" y="0"/>
                </a:lnTo>
                <a:close/>
              </a:path>
            </a:pathLst>
          </a:custGeom>
          <a:blipFill rotWithShape="1">
            <a:blip r:embed="rId11">
              <a:alphaModFix/>
            </a:blip>
            <a:stretch>
              <a:fillRect b="0" l="0" r="0" t="0"/>
            </a:stretch>
          </a:blipFill>
          <a:ln>
            <a:noFill/>
          </a:ln>
        </p:spPr>
      </p:sp>
      <p:sp>
        <p:nvSpPr>
          <p:cNvPr id="406" name="Google Shape;406;p29"/>
          <p:cNvSpPr/>
          <p:nvPr/>
        </p:nvSpPr>
        <p:spPr>
          <a:xfrm>
            <a:off x="6912983" y="6055121"/>
            <a:ext cx="2175071" cy="1448976"/>
          </a:xfrm>
          <a:custGeom>
            <a:rect b="b" l="l" r="r" t="t"/>
            <a:pathLst>
              <a:path extrusionOk="0" h="1448976" w="2175071">
                <a:moveTo>
                  <a:pt x="0" y="0"/>
                </a:moveTo>
                <a:lnTo>
                  <a:pt x="2175071" y="0"/>
                </a:lnTo>
                <a:lnTo>
                  <a:pt x="2175071" y="1448976"/>
                </a:lnTo>
                <a:lnTo>
                  <a:pt x="0" y="1448976"/>
                </a:lnTo>
                <a:lnTo>
                  <a:pt x="0" y="0"/>
                </a:lnTo>
                <a:close/>
              </a:path>
            </a:pathLst>
          </a:custGeom>
          <a:blipFill rotWithShape="1">
            <a:blip r:embed="rId12">
              <a:alphaModFix/>
            </a:blip>
            <a:stretch>
              <a:fillRect b="0" l="0" r="0" t="0"/>
            </a:stretch>
          </a:blipFill>
          <a:ln>
            <a:noFill/>
          </a:ln>
        </p:spPr>
      </p:sp>
      <p:sp>
        <p:nvSpPr>
          <p:cNvPr id="407" name="Google Shape;407;p29"/>
          <p:cNvSpPr/>
          <p:nvPr/>
        </p:nvSpPr>
        <p:spPr>
          <a:xfrm>
            <a:off x="6675435" y="7646128"/>
            <a:ext cx="1845447" cy="1527022"/>
          </a:xfrm>
          <a:custGeom>
            <a:rect b="b" l="l" r="r" t="t"/>
            <a:pathLst>
              <a:path extrusionOk="0" h="1527022" w="1845447">
                <a:moveTo>
                  <a:pt x="0" y="0"/>
                </a:moveTo>
                <a:lnTo>
                  <a:pt x="1845447" y="0"/>
                </a:lnTo>
                <a:lnTo>
                  <a:pt x="1845447" y="1527022"/>
                </a:lnTo>
                <a:lnTo>
                  <a:pt x="0" y="1527022"/>
                </a:lnTo>
                <a:lnTo>
                  <a:pt x="0" y="0"/>
                </a:lnTo>
                <a:close/>
              </a:path>
            </a:pathLst>
          </a:custGeom>
          <a:blipFill rotWithShape="1">
            <a:blip r:embed="rId13">
              <a:alphaModFix/>
            </a:blip>
            <a:stretch>
              <a:fillRect b="0" l="0" r="0" t="0"/>
            </a:stretch>
          </a:blipFill>
          <a:ln>
            <a:noFill/>
          </a:ln>
        </p:spPr>
      </p:sp>
      <p:sp>
        <p:nvSpPr>
          <p:cNvPr id="408" name="Google Shape;408;p29"/>
          <p:cNvSpPr/>
          <p:nvPr/>
        </p:nvSpPr>
        <p:spPr>
          <a:xfrm flipH="1">
            <a:off x="8825682" y="7817993"/>
            <a:ext cx="1898593" cy="1145192"/>
          </a:xfrm>
          <a:custGeom>
            <a:rect b="b" l="l" r="r" t="t"/>
            <a:pathLst>
              <a:path extrusionOk="0" h="1145192" w="1898593">
                <a:moveTo>
                  <a:pt x="1898593" y="0"/>
                </a:moveTo>
                <a:lnTo>
                  <a:pt x="0" y="0"/>
                </a:lnTo>
                <a:lnTo>
                  <a:pt x="0" y="1145192"/>
                </a:lnTo>
                <a:lnTo>
                  <a:pt x="1898593" y="1145192"/>
                </a:lnTo>
                <a:lnTo>
                  <a:pt x="1898593" y="0"/>
                </a:lnTo>
                <a:close/>
              </a:path>
            </a:pathLst>
          </a:custGeom>
          <a:blipFill rotWithShape="1">
            <a:blip r:embed="rId14">
              <a:alphaModFix/>
            </a:blip>
            <a:stretch>
              <a:fillRect b="0" l="0" r="0" t="0"/>
            </a:stretch>
          </a:blipFill>
          <a:ln>
            <a:noFill/>
          </a:ln>
        </p:spPr>
      </p:sp>
      <p:sp>
        <p:nvSpPr>
          <p:cNvPr id="409" name="Google Shape;409;p29"/>
          <p:cNvSpPr/>
          <p:nvPr/>
        </p:nvSpPr>
        <p:spPr>
          <a:xfrm flipH="1">
            <a:off x="13140671" y="6072217"/>
            <a:ext cx="1560997" cy="1397393"/>
          </a:xfrm>
          <a:custGeom>
            <a:rect b="b" l="l" r="r" t="t"/>
            <a:pathLst>
              <a:path extrusionOk="0" h="1397393" w="1560997">
                <a:moveTo>
                  <a:pt x="1560998" y="0"/>
                </a:moveTo>
                <a:lnTo>
                  <a:pt x="0" y="0"/>
                </a:lnTo>
                <a:lnTo>
                  <a:pt x="0" y="1397392"/>
                </a:lnTo>
                <a:lnTo>
                  <a:pt x="1560998" y="1397392"/>
                </a:lnTo>
                <a:lnTo>
                  <a:pt x="1560998" y="0"/>
                </a:lnTo>
                <a:close/>
              </a:path>
            </a:pathLst>
          </a:custGeom>
          <a:blipFill rotWithShape="1">
            <a:blip r:embed="rId15">
              <a:alphaModFix/>
            </a:blip>
            <a:stretch>
              <a:fillRect b="0" l="0" r="0" t="0"/>
            </a:stretch>
          </a:blipFill>
          <a:ln>
            <a:noFill/>
          </a:ln>
        </p:spPr>
      </p:sp>
      <p:sp>
        <p:nvSpPr>
          <p:cNvPr id="410" name="Google Shape;410;p29"/>
          <p:cNvSpPr/>
          <p:nvPr/>
        </p:nvSpPr>
        <p:spPr>
          <a:xfrm>
            <a:off x="13261108" y="7850609"/>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16">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1515"/>
        </a:solidFill>
      </p:bgPr>
    </p:bg>
    <p:spTree>
      <p:nvGrpSpPr>
        <p:cNvPr id="414" name="Shape 414"/>
        <p:cNvGrpSpPr/>
        <p:nvPr/>
      </p:nvGrpSpPr>
      <p:grpSpPr>
        <a:xfrm>
          <a:off x="0" y="0"/>
          <a:ext cx="0" cy="0"/>
          <a:chOff x="0" y="0"/>
          <a:chExt cx="0" cy="0"/>
        </a:xfrm>
      </p:grpSpPr>
      <p:sp>
        <p:nvSpPr>
          <p:cNvPr id="415" name="Google Shape;415;p30"/>
          <p:cNvSpPr txBox="1"/>
          <p:nvPr/>
        </p:nvSpPr>
        <p:spPr>
          <a:xfrm>
            <a:off x="5469973" y="1703314"/>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000000"/>
                </a:solidFill>
                <a:latin typeface="Arial"/>
                <a:ea typeface="Arial"/>
                <a:cs typeface="Arial"/>
                <a:sym typeface="Arial"/>
              </a:rPr>
              <a:t>CREDITS</a:t>
            </a:r>
            <a:endParaRPr/>
          </a:p>
        </p:txBody>
      </p:sp>
      <p:sp>
        <p:nvSpPr>
          <p:cNvPr id="416" name="Google Shape;416;p30"/>
          <p:cNvSpPr txBox="1"/>
          <p:nvPr/>
        </p:nvSpPr>
        <p:spPr>
          <a:xfrm>
            <a:off x="3377480" y="2605456"/>
            <a:ext cx="11533039"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Arial"/>
                <a:ea typeface="Arial"/>
                <a:cs typeface="Arial"/>
                <a:sym typeface="Arial"/>
              </a:rPr>
              <a:t>This presentation template is free for everyone to use thanks to the following:</a:t>
            </a:r>
            <a:endParaRPr/>
          </a:p>
        </p:txBody>
      </p:sp>
      <p:sp>
        <p:nvSpPr>
          <p:cNvPr id="417" name="Google Shape;417;p30"/>
          <p:cNvSpPr txBox="1"/>
          <p:nvPr/>
        </p:nvSpPr>
        <p:spPr>
          <a:xfrm>
            <a:off x="7108732" y="8097956"/>
            <a:ext cx="4070535" cy="42151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000000"/>
                </a:solidFill>
                <a:latin typeface="Arial"/>
                <a:ea typeface="Arial"/>
                <a:cs typeface="Arial"/>
                <a:sym typeface="Arial"/>
              </a:rPr>
              <a:t>Happy designing!</a:t>
            </a:r>
            <a:endParaRPr/>
          </a:p>
        </p:txBody>
      </p:sp>
      <p:sp>
        <p:nvSpPr>
          <p:cNvPr id="418" name="Google Shape;418;p30"/>
          <p:cNvSpPr txBox="1"/>
          <p:nvPr/>
        </p:nvSpPr>
        <p:spPr>
          <a:xfrm>
            <a:off x="4210005" y="512004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Arial"/>
                <a:ea typeface="Arial"/>
                <a:cs typeface="Arial"/>
                <a:sym typeface="Arial"/>
              </a:rPr>
              <a:t>for the presentation template</a:t>
            </a:r>
            <a:endParaRPr/>
          </a:p>
        </p:txBody>
      </p:sp>
      <p:sp>
        <p:nvSpPr>
          <p:cNvPr id="419" name="Google Shape;419;p30"/>
          <p:cNvSpPr txBox="1"/>
          <p:nvPr/>
        </p:nvSpPr>
        <p:spPr>
          <a:xfrm>
            <a:off x="4210005" y="6855261"/>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Arial"/>
                <a:ea typeface="Arial"/>
                <a:cs typeface="Arial"/>
                <a:sym typeface="Arial"/>
              </a:rPr>
              <a:t>for the photos</a:t>
            </a:r>
            <a:endParaRPr/>
          </a:p>
        </p:txBody>
      </p:sp>
      <p:sp>
        <p:nvSpPr>
          <p:cNvPr id="420" name="Google Shape;420;p30"/>
          <p:cNvSpPr txBox="1"/>
          <p:nvPr/>
        </p:nvSpPr>
        <p:spPr>
          <a:xfrm>
            <a:off x="6110027" y="6122794"/>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000000"/>
                </a:solidFill>
                <a:latin typeface="Arial"/>
                <a:ea typeface="Arial"/>
                <a:cs typeface="Arial"/>
                <a:sym typeface="Arial"/>
              </a:rPr>
              <a:t>Pexels, Pixabay</a:t>
            </a:r>
            <a:endParaRPr/>
          </a:p>
        </p:txBody>
      </p:sp>
      <p:sp>
        <p:nvSpPr>
          <p:cNvPr id="421" name="Google Shape;421;p30"/>
          <p:cNvSpPr/>
          <p:nvPr/>
        </p:nvSpPr>
        <p:spPr>
          <a:xfrm>
            <a:off x="6731779" y="3713372"/>
            <a:ext cx="4824443" cy="1206111"/>
          </a:xfrm>
          <a:custGeom>
            <a:rect b="b" l="l" r="r" t="t"/>
            <a:pathLst>
              <a:path extrusionOk="0" h="1206111" w="4824443">
                <a:moveTo>
                  <a:pt x="0" y="0"/>
                </a:moveTo>
                <a:lnTo>
                  <a:pt x="4824442" y="0"/>
                </a:lnTo>
                <a:lnTo>
                  <a:pt x="4824442" y="1206110"/>
                </a:lnTo>
                <a:lnTo>
                  <a:pt x="0" y="1206110"/>
                </a:lnTo>
                <a:lnTo>
                  <a:pt x="0" y="0"/>
                </a:lnTo>
                <a:close/>
              </a:path>
            </a:pathLst>
          </a:custGeom>
          <a:blipFill rotWithShape="1">
            <a:blip r:embed="rId3">
              <a:alphaModFix/>
            </a:blip>
            <a:stretch>
              <a:fillRect b="0" l="0" r="0" t="0"/>
            </a:stretch>
          </a:blipFill>
          <a:ln>
            <a:noFill/>
          </a:ln>
        </p:spPr>
      </p:sp>
      <p:sp>
        <p:nvSpPr>
          <p:cNvPr id="422" name="Google Shape;422;p30"/>
          <p:cNvSpPr/>
          <p:nvPr/>
        </p:nvSpPr>
        <p:spPr>
          <a:xfrm>
            <a:off x="654201" y="765731"/>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4">
              <a:alphaModFix/>
            </a:blip>
            <a:stretch>
              <a:fillRect b="0" l="0" r="0" t="0"/>
            </a:stretch>
          </a:blipFill>
          <a:ln>
            <a:noFill/>
          </a:ln>
        </p:spPr>
      </p:sp>
      <p:sp>
        <p:nvSpPr>
          <p:cNvPr id="423" name="Google Shape;423;p30"/>
          <p:cNvSpPr/>
          <p:nvPr/>
        </p:nvSpPr>
        <p:spPr>
          <a:xfrm>
            <a:off x="654201" y="8820255"/>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4">
              <a:alphaModFix/>
            </a:blip>
            <a:stretch>
              <a:fillRect b="0" l="0" r="0" t="0"/>
            </a:stretch>
          </a:blipFill>
          <a:ln>
            <a:noFill/>
          </a:ln>
        </p:spPr>
      </p:sp>
      <p:sp>
        <p:nvSpPr>
          <p:cNvPr id="424" name="Google Shape;424;p30"/>
          <p:cNvSpPr/>
          <p:nvPr/>
        </p:nvSpPr>
        <p:spPr>
          <a:xfrm>
            <a:off x="16794233" y="819805"/>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4">
              <a:alphaModFix/>
            </a:blip>
            <a:stretch>
              <a:fillRect b="0" l="0" r="0" t="0"/>
            </a:stretch>
          </a:blipFill>
          <a:ln>
            <a:noFill/>
          </a:ln>
        </p:spPr>
      </p:sp>
      <p:sp>
        <p:nvSpPr>
          <p:cNvPr id="425" name="Google Shape;425;p30"/>
          <p:cNvSpPr/>
          <p:nvPr/>
        </p:nvSpPr>
        <p:spPr>
          <a:xfrm>
            <a:off x="16794233" y="8874328"/>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5" name="Shape 135"/>
        <p:cNvGrpSpPr/>
        <p:nvPr/>
      </p:nvGrpSpPr>
      <p:grpSpPr>
        <a:xfrm>
          <a:off x="0" y="0"/>
          <a:ext cx="0" cy="0"/>
          <a:chOff x="0" y="0"/>
          <a:chExt cx="0" cy="0"/>
        </a:xfrm>
      </p:grpSpPr>
      <p:sp>
        <p:nvSpPr>
          <p:cNvPr id="136" name="Google Shape;136;p16"/>
          <p:cNvSpPr/>
          <p:nvPr/>
        </p:nvSpPr>
        <p:spPr>
          <a:xfrm>
            <a:off x="9542433" y="819805"/>
            <a:ext cx="7092575" cy="10066340"/>
          </a:xfrm>
          <a:custGeom>
            <a:rect b="b" l="l" r="r" t="t"/>
            <a:pathLst>
              <a:path extrusionOk="0" h="10066340" w="7092575">
                <a:moveTo>
                  <a:pt x="0" y="0"/>
                </a:moveTo>
                <a:lnTo>
                  <a:pt x="7092575" y="0"/>
                </a:lnTo>
                <a:lnTo>
                  <a:pt x="7092575" y="10066340"/>
                </a:lnTo>
                <a:lnTo>
                  <a:pt x="0" y="10066340"/>
                </a:lnTo>
                <a:lnTo>
                  <a:pt x="0" y="0"/>
                </a:lnTo>
                <a:close/>
              </a:path>
            </a:pathLst>
          </a:custGeom>
          <a:blipFill rotWithShape="1">
            <a:blip r:embed="rId3">
              <a:alphaModFix/>
            </a:blip>
            <a:stretch>
              <a:fillRect b="0" l="0" r="0" t="0"/>
            </a:stretch>
          </a:blipFill>
          <a:ln>
            <a:noFill/>
          </a:ln>
        </p:spPr>
      </p:sp>
      <p:sp>
        <p:nvSpPr>
          <p:cNvPr id="137" name="Google Shape;137;p16"/>
          <p:cNvSpPr txBox="1"/>
          <p:nvPr/>
        </p:nvSpPr>
        <p:spPr>
          <a:xfrm>
            <a:off x="1517548" y="2763950"/>
            <a:ext cx="5684490" cy="1510031"/>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0" i="0" lang="en-US" sz="8799" u="none" cap="none" strike="noStrike">
                <a:solidFill>
                  <a:srgbClr val="D31515"/>
                </a:solidFill>
                <a:latin typeface="UnifrakturMaguntia"/>
                <a:ea typeface="UnifrakturMaguntia"/>
                <a:cs typeface="UnifrakturMaguntia"/>
                <a:sym typeface="UnifrakturMaguntia"/>
              </a:rPr>
              <a:t>Introduction</a:t>
            </a:r>
            <a:endParaRPr/>
          </a:p>
        </p:txBody>
      </p:sp>
      <p:sp>
        <p:nvSpPr>
          <p:cNvPr id="138" name="Google Shape;138;p16"/>
          <p:cNvSpPr txBox="1"/>
          <p:nvPr/>
        </p:nvSpPr>
        <p:spPr>
          <a:xfrm>
            <a:off x="1517548" y="4581699"/>
            <a:ext cx="7413300" cy="292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100" u="none" cap="none" strike="noStrike">
                <a:solidFill>
                  <a:srgbClr val="FFFFFF"/>
                </a:solidFill>
                <a:latin typeface="Mulish"/>
                <a:ea typeface="Mulish"/>
                <a:cs typeface="Mulish"/>
                <a:sym typeface="Mulish"/>
              </a:rPr>
              <a:t>Lorem ipsum odor amet, consectetuer adipiscing elit. Litora ullamcorper non fermentum sem malesuada. Nam turpis nullam congue dis bibendum phasellus nibh condimentum. Maximus dapibus vulputate aptent dapibus elit elit. Vitae aenean hendrerit adipiscing ut fusce velit primis habitasse. Metus nostra mus nam nibh consectetur donec. Enim habitant penatibus dictumst convallis cubilia placerat. Nunc id arcu habitasse tempus himenaeos, cursus a finibus.</a:t>
            </a:r>
            <a:endParaRPr>
              <a:latin typeface="Mulish"/>
              <a:ea typeface="Mulish"/>
              <a:cs typeface="Mulish"/>
              <a:sym typeface="Mulish"/>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2" name="Shape 142"/>
        <p:cNvGrpSpPr/>
        <p:nvPr/>
      </p:nvGrpSpPr>
      <p:grpSpPr>
        <a:xfrm>
          <a:off x="0" y="0"/>
          <a:ext cx="0" cy="0"/>
          <a:chOff x="0" y="0"/>
          <a:chExt cx="0" cy="0"/>
        </a:xfrm>
      </p:grpSpPr>
      <p:sp>
        <p:nvSpPr>
          <p:cNvPr id="143" name="Google Shape;143;p17"/>
          <p:cNvSpPr/>
          <p:nvPr/>
        </p:nvSpPr>
        <p:spPr>
          <a:xfrm>
            <a:off x="654201" y="765731"/>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3">
              <a:alphaModFix/>
            </a:blip>
            <a:stretch>
              <a:fillRect b="0" l="0" r="0" t="0"/>
            </a:stretch>
          </a:blipFill>
          <a:ln>
            <a:noFill/>
          </a:ln>
        </p:spPr>
      </p:sp>
      <p:sp>
        <p:nvSpPr>
          <p:cNvPr id="144" name="Google Shape;144;p17"/>
          <p:cNvSpPr/>
          <p:nvPr/>
        </p:nvSpPr>
        <p:spPr>
          <a:xfrm>
            <a:off x="654201" y="8820255"/>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3">
              <a:alphaModFix/>
            </a:blip>
            <a:stretch>
              <a:fillRect b="0" l="0" r="0" t="0"/>
            </a:stretch>
          </a:blipFill>
          <a:ln>
            <a:noFill/>
          </a:ln>
        </p:spPr>
      </p:sp>
      <p:sp>
        <p:nvSpPr>
          <p:cNvPr id="145" name="Google Shape;145;p17"/>
          <p:cNvSpPr/>
          <p:nvPr/>
        </p:nvSpPr>
        <p:spPr>
          <a:xfrm>
            <a:off x="16794233" y="819805"/>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3">
              <a:alphaModFix/>
            </a:blip>
            <a:stretch>
              <a:fillRect b="0" l="0" r="0" t="0"/>
            </a:stretch>
          </a:blipFill>
          <a:ln>
            <a:noFill/>
          </a:ln>
        </p:spPr>
      </p:sp>
      <p:sp>
        <p:nvSpPr>
          <p:cNvPr id="146" name="Google Shape;146;p17"/>
          <p:cNvSpPr/>
          <p:nvPr/>
        </p:nvSpPr>
        <p:spPr>
          <a:xfrm>
            <a:off x="16794233" y="8874328"/>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3">
              <a:alphaModFix/>
            </a:blip>
            <a:stretch>
              <a:fillRect b="0" l="0" r="0" t="0"/>
            </a:stretch>
          </a:blipFill>
          <a:ln>
            <a:noFill/>
          </a:ln>
        </p:spPr>
      </p:sp>
      <p:sp>
        <p:nvSpPr>
          <p:cNvPr id="147" name="Google Shape;147;p17"/>
          <p:cNvSpPr/>
          <p:nvPr/>
        </p:nvSpPr>
        <p:spPr>
          <a:xfrm>
            <a:off x="5566550" y="2756396"/>
            <a:ext cx="7166791" cy="4774330"/>
          </a:xfrm>
          <a:custGeom>
            <a:rect b="b" l="l" r="r" t="t"/>
            <a:pathLst>
              <a:path extrusionOk="0" h="4774330" w="7166791">
                <a:moveTo>
                  <a:pt x="0" y="0"/>
                </a:moveTo>
                <a:lnTo>
                  <a:pt x="7166791" y="0"/>
                </a:lnTo>
                <a:lnTo>
                  <a:pt x="7166791" y="4774330"/>
                </a:lnTo>
                <a:lnTo>
                  <a:pt x="0" y="4774330"/>
                </a:lnTo>
                <a:lnTo>
                  <a:pt x="0" y="0"/>
                </a:lnTo>
                <a:close/>
              </a:path>
            </a:pathLst>
          </a:custGeom>
          <a:blipFill rotWithShape="1">
            <a:blip r:embed="rId4">
              <a:alphaModFix/>
            </a:blip>
            <a:stretch>
              <a:fillRect b="0" l="0" r="0" t="0"/>
            </a:stretch>
          </a:blipFill>
          <a:ln>
            <a:noFill/>
          </a:ln>
        </p:spPr>
      </p:sp>
      <p:grpSp>
        <p:nvGrpSpPr>
          <p:cNvPr id="148" name="Google Shape;148;p17"/>
          <p:cNvGrpSpPr/>
          <p:nvPr/>
        </p:nvGrpSpPr>
        <p:grpSpPr>
          <a:xfrm>
            <a:off x="4922296" y="-428526"/>
            <a:ext cx="8431516" cy="2641875"/>
            <a:chOff x="-1" y="1"/>
            <a:chExt cx="11242022" cy="3522500"/>
          </a:xfrm>
        </p:grpSpPr>
        <p:sp>
          <p:nvSpPr>
            <p:cNvPr id="149" name="Google Shape;149;p17"/>
            <p:cNvSpPr/>
            <p:nvPr/>
          </p:nvSpPr>
          <p:spPr>
            <a:xfrm rot="5400000">
              <a:off x="6670266" y="-1049255"/>
              <a:ext cx="3522500" cy="5621011"/>
            </a:xfrm>
            <a:custGeom>
              <a:rect b="b" l="l" r="r" t="t"/>
              <a:pathLst>
                <a:path extrusionOk="0" h="5621011" w="3522500">
                  <a:moveTo>
                    <a:pt x="0" y="0"/>
                  </a:moveTo>
                  <a:lnTo>
                    <a:pt x="3522500" y="0"/>
                  </a:lnTo>
                  <a:lnTo>
                    <a:pt x="3522500" y="5621011"/>
                  </a:lnTo>
                  <a:lnTo>
                    <a:pt x="0" y="5621011"/>
                  </a:lnTo>
                  <a:lnTo>
                    <a:pt x="0" y="0"/>
                  </a:lnTo>
                  <a:close/>
                </a:path>
              </a:pathLst>
            </a:custGeom>
            <a:blipFill rotWithShape="1">
              <a:blip r:embed="rId5">
                <a:alphaModFix/>
              </a:blip>
              <a:stretch>
                <a:fillRect b="0" l="0" r="0" t="0"/>
              </a:stretch>
            </a:blipFill>
            <a:ln>
              <a:noFill/>
            </a:ln>
          </p:spPr>
        </p:sp>
        <p:sp>
          <p:nvSpPr>
            <p:cNvPr id="150" name="Google Shape;150;p17"/>
            <p:cNvSpPr/>
            <p:nvPr/>
          </p:nvSpPr>
          <p:spPr>
            <a:xfrm flipH="1" rot="-5400000">
              <a:off x="1049255" y="-1049255"/>
              <a:ext cx="3522500" cy="5621011"/>
            </a:xfrm>
            <a:custGeom>
              <a:rect b="b" l="l" r="r" t="t"/>
              <a:pathLst>
                <a:path extrusionOk="0" h="5621011" w="3522500">
                  <a:moveTo>
                    <a:pt x="0" y="5621011"/>
                  </a:moveTo>
                  <a:lnTo>
                    <a:pt x="3522501" y="5621011"/>
                  </a:lnTo>
                  <a:lnTo>
                    <a:pt x="3522501" y="0"/>
                  </a:lnTo>
                  <a:lnTo>
                    <a:pt x="0" y="0"/>
                  </a:lnTo>
                  <a:lnTo>
                    <a:pt x="0" y="5621011"/>
                  </a:lnTo>
                  <a:close/>
                </a:path>
              </a:pathLst>
            </a:custGeom>
            <a:blipFill rotWithShape="1">
              <a:blip r:embed="rId5">
                <a:alphaModFix/>
              </a:blip>
              <a:stretch>
                <a:fillRect b="0" l="0" r="0" t="0"/>
              </a:stretch>
            </a:blipFill>
            <a:ln>
              <a:noFill/>
            </a:ln>
          </p:spPr>
        </p:sp>
      </p:grpSp>
      <p:grpSp>
        <p:nvGrpSpPr>
          <p:cNvPr id="151" name="Google Shape;151;p17"/>
          <p:cNvGrpSpPr/>
          <p:nvPr/>
        </p:nvGrpSpPr>
        <p:grpSpPr>
          <a:xfrm rot="10800000">
            <a:off x="4934187" y="8073651"/>
            <a:ext cx="8431516" cy="2641875"/>
            <a:chOff x="-1" y="1"/>
            <a:chExt cx="11242022" cy="3522500"/>
          </a:xfrm>
        </p:grpSpPr>
        <p:sp>
          <p:nvSpPr>
            <p:cNvPr id="152" name="Google Shape;152;p17"/>
            <p:cNvSpPr/>
            <p:nvPr/>
          </p:nvSpPr>
          <p:spPr>
            <a:xfrm rot="5400000">
              <a:off x="6670266" y="-1049255"/>
              <a:ext cx="3522500" cy="5621011"/>
            </a:xfrm>
            <a:custGeom>
              <a:rect b="b" l="l" r="r" t="t"/>
              <a:pathLst>
                <a:path extrusionOk="0" h="5621011" w="3522500">
                  <a:moveTo>
                    <a:pt x="0" y="0"/>
                  </a:moveTo>
                  <a:lnTo>
                    <a:pt x="3522500" y="0"/>
                  </a:lnTo>
                  <a:lnTo>
                    <a:pt x="3522500" y="5621011"/>
                  </a:lnTo>
                  <a:lnTo>
                    <a:pt x="0" y="5621011"/>
                  </a:lnTo>
                  <a:lnTo>
                    <a:pt x="0" y="0"/>
                  </a:lnTo>
                  <a:close/>
                </a:path>
              </a:pathLst>
            </a:custGeom>
            <a:blipFill rotWithShape="1">
              <a:blip r:embed="rId5">
                <a:alphaModFix/>
              </a:blip>
              <a:stretch>
                <a:fillRect b="0" l="0" r="0" t="0"/>
              </a:stretch>
            </a:blipFill>
            <a:ln>
              <a:noFill/>
            </a:ln>
          </p:spPr>
        </p:sp>
        <p:sp>
          <p:nvSpPr>
            <p:cNvPr id="153" name="Google Shape;153;p17"/>
            <p:cNvSpPr/>
            <p:nvPr/>
          </p:nvSpPr>
          <p:spPr>
            <a:xfrm flipH="1" rot="-5400000">
              <a:off x="1049255" y="-1049255"/>
              <a:ext cx="3522500" cy="5621011"/>
            </a:xfrm>
            <a:custGeom>
              <a:rect b="b" l="l" r="r" t="t"/>
              <a:pathLst>
                <a:path extrusionOk="0" h="5621011" w="3522500">
                  <a:moveTo>
                    <a:pt x="0" y="5621011"/>
                  </a:moveTo>
                  <a:lnTo>
                    <a:pt x="3522501" y="5621011"/>
                  </a:lnTo>
                  <a:lnTo>
                    <a:pt x="3522501" y="0"/>
                  </a:lnTo>
                  <a:lnTo>
                    <a:pt x="0" y="0"/>
                  </a:lnTo>
                  <a:lnTo>
                    <a:pt x="0" y="5621011"/>
                  </a:lnTo>
                  <a:close/>
                </a:path>
              </a:pathLst>
            </a:custGeom>
            <a:blipFill rotWithShape="1">
              <a:blip r:embed="rId5">
                <a:alphaModFix/>
              </a:blip>
              <a:stretch>
                <a:fillRect b="0" l="0" r="0" t="0"/>
              </a:stretch>
            </a:blipFill>
            <a:ln>
              <a:noFill/>
            </a:ln>
          </p:spPr>
        </p:sp>
      </p:grpSp>
      <p:sp>
        <p:nvSpPr>
          <p:cNvPr id="154" name="Google Shape;154;p17"/>
          <p:cNvSpPr txBox="1"/>
          <p:nvPr/>
        </p:nvSpPr>
        <p:spPr>
          <a:xfrm>
            <a:off x="945926" y="3042095"/>
            <a:ext cx="3850928" cy="151003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8799" u="none" cap="none" strike="noStrike">
                <a:solidFill>
                  <a:srgbClr val="D31515"/>
                </a:solidFill>
                <a:latin typeface="UnifrakturMaguntia"/>
                <a:ea typeface="UnifrakturMaguntia"/>
                <a:cs typeface="UnifrakturMaguntia"/>
                <a:sym typeface="UnifrakturMaguntia"/>
              </a:rPr>
              <a:t>Compare</a:t>
            </a:r>
            <a:endParaRPr/>
          </a:p>
        </p:txBody>
      </p:sp>
      <p:sp>
        <p:nvSpPr>
          <p:cNvPr id="155" name="Google Shape;155;p17"/>
          <p:cNvSpPr txBox="1"/>
          <p:nvPr/>
        </p:nvSpPr>
        <p:spPr>
          <a:xfrm>
            <a:off x="654201" y="4737266"/>
            <a:ext cx="4434300" cy="218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2100" u="none" cap="none" strike="noStrike">
                <a:solidFill>
                  <a:srgbClr val="FFFFFF"/>
                </a:solidFill>
                <a:latin typeface="Mulish"/>
                <a:ea typeface="Mulish"/>
                <a:cs typeface="Mulish"/>
                <a:sym typeface="Mulish"/>
              </a:rPr>
              <a:t>Lorem ipsum odor amet, consectetuer adipiscing elit. Litora ullamcorper non fermentum sem malesuada. Nam turpis nullam congue dis bibendum phasellus nibh condimentum. </a:t>
            </a:r>
            <a:endParaRPr>
              <a:latin typeface="Mulish"/>
              <a:ea typeface="Mulish"/>
              <a:cs typeface="Mulish"/>
              <a:sym typeface="Mulish"/>
            </a:endParaRPr>
          </a:p>
        </p:txBody>
      </p:sp>
      <p:sp>
        <p:nvSpPr>
          <p:cNvPr id="156" name="Google Shape;156;p17"/>
          <p:cNvSpPr txBox="1"/>
          <p:nvPr/>
        </p:nvSpPr>
        <p:spPr>
          <a:xfrm>
            <a:off x="13505105" y="3042095"/>
            <a:ext cx="3870573" cy="151003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8799" u="none" cap="none" strike="noStrike">
                <a:solidFill>
                  <a:srgbClr val="D31515"/>
                </a:solidFill>
                <a:latin typeface="UnifrakturMaguntia"/>
                <a:ea typeface="UnifrakturMaguntia"/>
                <a:cs typeface="UnifrakturMaguntia"/>
                <a:sym typeface="UnifrakturMaguntia"/>
              </a:rPr>
              <a:t>Contrast</a:t>
            </a:r>
            <a:endParaRPr/>
          </a:p>
        </p:txBody>
      </p:sp>
      <p:sp>
        <p:nvSpPr>
          <p:cNvPr id="157" name="Google Shape;157;p17"/>
          <p:cNvSpPr txBox="1"/>
          <p:nvPr/>
        </p:nvSpPr>
        <p:spPr>
          <a:xfrm>
            <a:off x="13223202" y="4737266"/>
            <a:ext cx="4434300" cy="218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2100" u="none" cap="none" strike="noStrike">
                <a:solidFill>
                  <a:srgbClr val="FFFFFF"/>
                </a:solidFill>
                <a:latin typeface="Mulish"/>
                <a:ea typeface="Mulish"/>
                <a:cs typeface="Mulish"/>
                <a:sym typeface="Mulish"/>
              </a:rPr>
              <a:t>Lorem ipsum odor amet, consectetuer adipiscing elit. Litora ullamcorper non fermentum sem malesuada. Nam turpis nullam congue dis bibendum phasellus nibh condimentum. </a:t>
            </a:r>
            <a:endParaRPr>
              <a:latin typeface="Mulish"/>
              <a:ea typeface="Mulish"/>
              <a:cs typeface="Mulish"/>
              <a:sym typeface="Mulish"/>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1" name="Shape 161"/>
        <p:cNvGrpSpPr/>
        <p:nvPr/>
      </p:nvGrpSpPr>
      <p:grpSpPr>
        <a:xfrm>
          <a:off x="0" y="0"/>
          <a:ext cx="0" cy="0"/>
          <a:chOff x="0" y="0"/>
          <a:chExt cx="0" cy="0"/>
        </a:xfrm>
      </p:grpSpPr>
      <p:sp>
        <p:nvSpPr>
          <p:cNvPr id="162" name="Google Shape;162;p18"/>
          <p:cNvSpPr/>
          <p:nvPr/>
        </p:nvSpPr>
        <p:spPr>
          <a:xfrm>
            <a:off x="1396995" y="2653891"/>
            <a:ext cx="4545419" cy="6052386"/>
          </a:xfrm>
          <a:custGeom>
            <a:rect b="b" l="l" r="r" t="t"/>
            <a:pathLst>
              <a:path extrusionOk="0" h="6052386" w="4545419">
                <a:moveTo>
                  <a:pt x="0" y="0"/>
                </a:moveTo>
                <a:lnTo>
                  <a:pt x="4545419" y="0"/>
                </a:lnTo>
                <a:lnTo>
                  <a:pt x="4545419" y="6052386"/>
                </a:lnTo>
                <a:lnTo>
                  <a:pt x="0" y="6052386"/>
                </a:lnTo>
                <a:lnTo>
                  <a:pt x="0" y="0"/>
                </a:lnTo>
                <a:close/>
              </a:path>
            </a:pathLst>
          </a:custGeom>
          <a:blipFill rotWithShape="1">
            <a:blip r:embed="rId3">
              <a:alphaModFix/>
            </a:blip>
            <a:stretch>
              <a:fillRect b="0" l="0" r="0" t="0"/>
            </a:stretch>
          </a:blipFill>
          <a:ln>
            <a:noFill/>
          </a:ln>
        </p:spPr>
      </p:sp>
      <p:sp>
        <p:nvSpPr>
          <p:cNvPr id="163" name="Google Shape;163;p18"/>
          <p:cNvSpPr/>
          <p:nvPr/>
        </p:nvSpPr>
        <p:spPr>
          <a:xfrm>
            <a:off x="6871290" y="2710408"/>
            <a:ext cx="4545419" cy="6052386"/>
          </a:xfrm>
          <a:custGeom>
            <a:rect b="b" l="l" r="r" t="t"/>
            <a:pathLst>
              <a:path extrusionOk="0" h="6052386" w="4545419">
                <a:moveTo>
                  <a:pt x="0" y="0"/>
                </a:moveTo>
                <a:lnTo>
                  <a:pt x="4545420" y="0"/>
                </a:lnTo>
                <a:lnTo>
                  <a:pt x="4545420" y="6052386"/>
                </a:lnTo>
                <a:lnTo>
                  <a:pt x="0" y="6052386"/>
                </a:lnTo>
                <a:lnTo>
                  <a:pt x="0" y="0"/>
                </a:lnTo>
                <a:close/>
              </a:path>
            </a:pathLst>
          </a:custGeom>
          <a:blipFill rotWithShape="1">
            <a:blip r:embed="rId3">
              <a:alphaModFix/>
            </a:blip>
            <a:stretch>
              <a:fillRect b="0" l="0" r="0" t="0"/>
            </a:stretch>
          </a:blipFill>
          <a:ln>
            <a:noFill/>
          </a:ln>
        </p:spPr>
      </p:sp>
      <p:sp>
        <p:nvSpPr>
          <p:cNvPr id="164" name="Google Shape;164;p18"/>
          <p:cNvSpPr/>
          <p:nvPr/>
        </p:nvSpPr>
        <p:spPr>
          <a:xfrm>
            <a:off x="12345586" y="2710408"/>
            <a:ext cx="4545419" cy="6052386"/>
          </a:xfrm>
          <a:custGeom>
            <a:rect b="b" l="l" r="r" t="t"/>
            <a:pathLst>
              <a:path extrusionOk="0" h="6052386" w="4545419">
                <a:moveTo>
                  <a:pt x="0" y="0"/>
                </a:moveTo>
                <a:lnTo>
                  <a:pt x="4545419" y="0"/>
                </a:lnTo>
                <a:lnTo>
                  <a:pt x="4545419" y="6052386"/>
                </a:lnTo>
                <a:lnTo>
                  <a:pt x="0" y="6052386"/>
                </a:lnTo>
                <a:lnTo>
                  <a:pt x="0" y="0"/>
                </a:lnTo>
                <a:close/>
              </a:path>
            </a:pathLst>
          </a:custGeom>
          <a:blipFill rotWithShape="1">
            <a:blip r:embed="rId3">
              <a:alphaModFix/>
            </a:blip>
            <a:stretch>
              <a:fillRect b="0" l="0" r="0" t="0"/>
            </a:stretch>
          </a:blipFill>
          <a:ln>
            <a:noFill/>
          </a:ln>
        </p:spPr>
      </p:sp>
      <p:sp>
        <p:nvSpPr>
          <p:cNvPr id="165" name="Google Shape;165;p18"/>
          <p:cNvSpPr txBox="1"/>
          <p:nvPr/>
        </p:nvSpPr>
        <p:spPr>
          <a:xfrm>
            <a:off x="6065363" y="801081"/>
            <a:ext cx="6181055" cy="1510031"/>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0" i="0" lang="en-US" sz="8799" u="none" cap="none" strike="noStrike">
                <a:solidFill>
                  <a:srgbClr val="D31515"/>
                </a:solidFill>
                <a:latin typeface="UnifrakturMaguntia"/>
                <a:ea typeface="UnifrakturMaguntia"/>
                <a:cs typeface="UnifrakturMaguntia"/>
                <a:sym typeface="UnifrakturMaguntia"/>
              </a:rPr>
              <a:t>Agenda Page</a:t>
            </a:r>
            <a:endParaRPr/>
          </a:p>
        </p:txBody>
      </p:sp>
      <p:sp>
        <p:nvSpPr>
          <p:cNvPr id="166" name="Google Shape;166;p18"/>
          <p:cNvSpPr txBox="1"/>
          <p:nvPr/>
        </p:nvSpPr>
        <p:spPr>
          <a:xfrm>
            <a:off x="2742500" y="4094425"/>
            <a:ext cx="1992900" cy="646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200" u="none" cap="none" strike="noStrike">
                <a:solidFill>
                  <a:srgbClr val="FFFFFF"/>
                </a:solidFill>
                <a:latin typeface="UnifrakturMaguntia"/>
                <a:ea typeface="UnifrakturMaguntia"/>
                <a:cs typeface="UnifrakturMaguntia"/>
                <a:sym typeface="UnifrakturMaguntia"/>
              </a:rPr>
              <a:t>Point 01</a:t>
            </a:r>
            <a:endParaRPr/>
          </a:p>
        </p:txBody>
      </p:sp>
      <p:sp>
        <p:nvSpPr>
          <p:cNvPr id="167" name="Google Shape;167;p18"/>
          <p:cNvSpPr txBox="1"/>
          <p:nvPr/>
        </p:nvSpPr>
        <p:spPr>
          <a:xfrm>
            <a:off x="2277760" y="5055895"/>
            <a:ext cx="2784000" cy="218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2100" u="none" cap="none" strike="noStrike">
                <a:solidFill>
                  <a:srgbClr val="FFFFFF"/>
                </a:solidFill>
                <a:latin typeface="Mulish"/>
                <a:ea typeface="Mulish"/>
                <a:cs typeface="Mulish"/>
                <a:sym typeface="Mulish"/>
              </a:rPr>
              <a:t>Lorem ipsum odor amet, consectetuer adipiscing elit. Litora ullamcorper non fermentum sem malesuada. </a:t>
            </a:r>
            <a:endParaRPr>
              <a:latin typeface="Mulish"/>
              <a:ea typeface="Mulish"/>
              <a:cs typeface="Mulish"/>
              <a:sym typeface="Mulish"/>
            </a:endParaRPr>
          </a:p>
        </p:txBody>
      </p:sp>
      <p:sp>
        <p:nvSpPr>
          <p:cNvPr id="168" name="Google Shape;168;p18"/>
          <p:cNvSpPr txBox="1"/>
          <p:nvPr/>
        </p:nvSpPr>
        <p:spPr>
          <a:xfrm>
            <a:off x="8078188" y="4094423"/>
            <a:ext cx="1993011" cy="7315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200" u="none" cap="none" strike="noStrike">
                <a:solidFill>
                  <a:srgbClr val="FFFFFF"/>
                </a:solidFill>
                <a:latin typeface="UnifrakturMaguntia"/>
                <a:ea typeface="UnifrakturMaguntia"/>
                <a:cs typeface="UnifrakturMaguntia"/>
                <a:sym typeface="UnifrakturMaguntia"/>
              </a:rPr>
              <a:t>Point 02</a:t>
            </a:r>
            <a:endParaRPr/>
          </a:p>
        </p:txBody>
      </p:sp>
      <p:sp>
        <p:nvSpPr>
          <p:cNvPr id="169" name="Google Shape;169;p18"/>
          <p:cNvSpPr txBox="1"/>
          <p:nvPr/>
        </p:nvSpPr>
        <p:spPr>
          <a:xfrm>
            <a:off x="7752056" y="5055895"/>
            <a:ext cx="2784000" cy="218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2100" u="none" cap="none" strike="noStrike">
                <a:solidFill>
                  <a:srgbClr val="FFFFFF"/>
                </a:solidFill>
                <a:latin typeface="Mulish"/>
                <a:ea typeface="Mulish"/>
                <a:cs typeface="Mulish"/>
                <a:sym typeface="Mulish"/>
              </a:rPr>
              <a:t>Lorem ipsum odor amet, consectetuer adipiscing elit. Litora ullamcorper non fermentum sem malesuada. </a:t>
            </a:r>
            <a:endParaRPr>
              <a:latin typeface="Mulish"/>
              <a:ea typeface="Mulish"/>
              <a:cs typeface="Mulish"/>
              <a:sym typeface="Mulish"/>
            </a:endParaRPr>
          </a:p>
        </p:txBody>
      </p:sp>
      <p:sp>
        <p:nvSpPr>
          <p:cNvPr id="170" name="Google Shape;170;p18"/>
          <p:cNvSpPr txBox="1"/>
          <p:nvPr/>
        </p:nvSpPr>
        <p:spPr>
          <a:xfrm>
            <a:off x="13550310" y="4094423"/>
            <a:ext cx="1995185" cy="7315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200" u="none" cap="none" strike="noStrike">
                <a:solidFill>
                  <a:srgbClr val="FFFFFF"/>
                </a:solidFill>
                <a:latin typeface="UnifrakturMaguntia"/>
                <a:ea typeface="UnifrakturMaguntia"/>
                <a:cs typeface="UnifrakturMaguntia"/>
                <a:sym typeface="UnifrakturMaguntia"/>
              </a:rPr>
              <a:t>Point 03</a:t>
            </a:r>
            <a:endParaRPr/>
          </a:p>
        </p:txBody>
      </p:sp>
      <p:sp>
        <p:nvSpPr>
          <p:cNvPr id="171" name="Google Shape;171;p18"/>
          <p:cNvSpPr txBox="1"/>
          <p:nvPr/>
        </p:nvSpPr>
        <p:spPr>
          <a:xfrm>
            <a:off x="13226351" y="5055895"/>
            <a:ext cx="2784000" cy="218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2100" u="none" cap="none" strike="noStrike">
                <a:solidFill>
                  <a:srgbClr val="FFFFFF"/>
                </a:solidFill>
                <a:latin typeface="Mulish"/>
                <a:ea typeface="Mulish"/>
                <a:cs typeface="Mulish"/>
                <a:sym typeface="Mulish"/>
              </a:rPr>
              <a:t>Lorem ipsum odor amet, consectetuer adipiscing elit. Litora ullamcorper non fermentum sem malesuada. </a:t>
            </a:r>
            <a:endParaRPr>
              <a:latin typeface="Mulish"/>
              <a:ea typeface="Mulish"/>
              <a:cs typeface="Mulish"/>
              <a:sym typeface="Mulish"/>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5" name="Shape 175"/>
        <p:cNvGrpSpPr/>
        <p:nvPr/>
      </p:nvGrpSpPr>
      <p:grpSpPr>
        <a:xfrm>
          <a:off x="0" y="0"/>
          <a:ext cx="0" cy="0"/>
          <a:chOff x="0" y="0"/>
          <a:chExt cx="0" cy="0"/>
        </a:xfrm>
      </p:grpSpPr>
      <p:grpSp>
        <p:nvGrpSpPr>
          <p:cNvPr id="176" name="Google Shape;176;p19"/>
          <p:cNvGrpSpPr/>
          <p:nvPr/>
        </p:nvGrpSpPr>
        <p:grpSpPr>
          <a:xfrm>
            <a:off x="3272272" y="2596430"/>
            <a:ext cx="11897946" cy="11897946"/>
            <a:chOff x="0" y="0"/>
            <a:chExt cx="812800" cy="812800"/>
          </a:xfrm>
        </p:grpSpPr>
        <p:sp>
          <p:nvSpPr>
            <p:cNvPr id="177" name="Google Shape;17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D3151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9" name="Google Shape;179;p19"/>
          <p:cNvSpPr/>
          <p:nvPr/>
        </p:nvSpPr>
        <p:spPr>
          <a:xfrm>
            <a:off x="5123783" y="4591722"/>
            <a:ext cx="8194923" cy="5789180"/>
          </a:xfrm>
          <a:custGeom>
            <a:rect b="b" l="l" r="r" t="t"/>
            <a:pathLst>
              <a:path extrusionOk="0" h="5789180" w="8194923">
                <a:moveTo>
                  <a:pt x="0" y="0"/>
                </a:moveTo>
                <a:lnTo>
                  <a:pt x="8194924" y="0"/>
                </a:lnTo>
                <a:lnTo>
                  <a:pt x="8194924" y="5789180"/>
                </a:lnTo>
                <a:lnTo>
                  <a:pt x="0" y="5789180"/>
                </a:lnTo>
                <a:lnTo>
                  <a:pt x="0" y="0"/>
                </a:lnTo>
                <a:close/>
              </a:path>
            </a:pathLst>
          </a:custGeom>
          <a:blipFill rotWithShape="1">
            <a:blip r:embed="rId3">
              <a:alphaModFix/>
            </a:blip>
            <a:stretch>
              <a:fillRect b="0" l="0" r="0" t="0"/>
            </a:stretch>
          </a:blipFill>
          <a:ln>
            <a:noFill/>
          </a:ln>
        </p:spPr>
      </p:sp>
      <p:grpSp>
        <p:nvGrpSpPr>
          <p:cNvPr id="180" name="Google Shape;180;p19"/>
          <p:cNvGrpSpPr/>
          <p:nvPr/>
        </p:nvGrpSpPr>
        <p:grpSpPr>
          <a:xfrm>
            <a:off x="1764652" y="5978692"/>
            <a:ext cx="3015240" cy="3015240"/>
            <a:chOff x="0" y="0"/>
            <a:chExt cx="812800" cy="812800"/>
          </a:xfrm>
        </p:grpSpPr>
        <p:sp>
          <p:nvSpPr>
            <p:cNvPr id="181" name="Google Shape;18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cmpd="sng" w="38100">
              <a:solidFill>
                <a:srgbClr val="D3151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182" name="Google Shape;182;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3" name="Google Shape;183;p19"/>
          <p:cNvSpPr txBox="1"/>
          <p:nvPr/>
        </p:nvSpPr>
        <p:spPr>
          <a:xfrm>
            <a:off x="2345073" y="6526641"/>
            <a:ext cx="1854450" cy="49252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200" u="none" cap="none" strike="noStrike">
                <a:solidFill>
                  <a:srgbClr val="FFFFFF"/>
                </a:solidFill>
                <a:latin typeface="UnifrakturMaguntia"/>
                <a:ea typeface="UnifrakturMaguntia"/>
                <a:cs typeface="UnifrakturMaguntia"/>
                <a:sym typeface="UnifrakturMaguntia"/>
              </a:rPr>
              <a:t>Point 01</a:t>
            </a:r>
            <a:endParaRPr/>
          </a:p>
        </p:txBody>
      </p:sp>
      <p:sp>
        <p:nvSpPr>
          <p:cNvPr id="184" name="Google Shape;184;p19"/>
          <p:cNvSpPr txBox="1"/>
          <p:nvPr/>
        </p:nvSpPr>
        <p:spPr>
          <a:xfrm>
            <a:off x="2103250" y="7183488"/>
            <a:ext cx="2337900" cy="1378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1599" u="none" cap="none" strike="noStrike">
                <a:solidFill>
                  <a:srgbClr val="FFFFFF"/>
                </a:solidFill>
                <a:latin typeface="Mulish"/>
                <a:ea typeface="Mulish"/>
                <a:cs typeface="Mulish"/>
                <a:sym typeface="Mulish"/>
              </a:rPr>
              <a:t>Lorem ipsum odor amet, consectetuer adipiscing elit. Litora ullamcorper non fermentum sem malesuada. </a:t>
            </a:r>
            <a:endParaRPr>
              <a:latin typeface="Mulish"/>
              <a:ea typeface="Mulish"/>
              <a:cs typeface="Mulish"/>
              <a:sym typeface="Mulish"/>
            </a:endParaRPr>
          </a:p>
        </p:txBody>
      </p:sp>
      <p:grpSp>
        <p:nvGrpSpPr>
          <p:cNvPr id="185" name="Google Shape;185;p19"/>
          <p:cNvGrpSpPr/>
          <p:nvPr/>
        </p:nvGrpSpPr>
        <p:grpSpPr>
          <a:xfrm>
            <a:off x="3385497" y="2807527"/>
            <a:ext cx="3015240" cy="3015240"/>
            <a:chOff x="0" y="0"/>
            <a:chExt cx="812800" cy="812800"/>
          </a:xfrm>
        </p:grpSpPr>
        <p:sp>
          <p:nvSpPr>
            <p:cNvPr id="186" name="Google Shape;18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cmpd="sng" w="38100">
              <a:solidFill>
                <a:srgbClr val="D3151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187" name="Google Shape;187;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8" name="Google Shape;188;p19"/>
          <p:cNvSpPr txBox="1"/>
          <p:nvPr/>
        </p:nvSpPr>
        <p:spPr>
          <a:xfrm>
            <a:off x="3965918" y="3355476"/>
            <a:ext cx="1854450" cy="49252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200" u="none" cap="none" strike="noStrike">
                <a:solidFill>
                  <a:srgbClr val="FFFFFF"/>
                </a:solidFill>
                <a:latin typeface="UnifrakturMaguntia"/>
                <a:ea typeface="UnifrakturMaguntia"/>
                <a:cs typeface="UnifrakturMaguntia"/>
                <a:sym typeface="UnifrakturMaguntia"/>
              </a:rPr>
              <a:t>Point 02</a:t>
            </a:r>
            <a:endParaRPr/>
          </a:p>
        </p:txBody>
      </p:sp>
      <p:sp>
        <p:nvSpPr>
          <p:cNvPr id="189" name="Google Shape;189;p19"/>
          <p:cNvSpPr txBox="1"/>
          <p:nvPr/>
        </p:nvSpPr>
        <p:spPr>
          <a:xfrm>
            <a:off x="3724095" y="4012323"/>
            <a:ext cx="2337900" cy="1378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1599" u="none" cap="none" strike="noStrike">
                <a:solidFill>
                  <a:srgbClr val="FFFFFF"/>
                </a:solidFill>
                <a:latin typeface="Mulish"/>
                <a:ea typeface="Mulish"/>
                <a:cs typeface="Mulish"/>
                <a:sym typeface="Mulish"/>
              </a:rPr>
              <a:t>Lorem ipsum odor amet, consectetuer adipiscing elit. Litora ullamcorper non fermentum sem malesuada. </a:t>
            </a:r>
            <a:endParaRPr>
              <a:latin typeface="Mulish"/>
              <a:ea typeface="Mulish"/>
              <a:cs typeface="Mulish"/>
              <a:sym typeface="Mulish"/>
            </a:endParaRPr>
          </a:p>
        </p:txBody>
      </p:sp>
      <p:grpSp>
        <p:nvGrpSpPr>
          <p:cNvPr id="190" name="Google Shape;190;p19"/>
          <p:cNvGrpSpPr/>
          <p:nvPr/>
        </p:nvGrpSpPr>
        <p:grpSpPr>
          <a:xfrm>
            <a:off x="7637177" y="1299907"/>
            <a:ext cx="3015240" cy="3015240"/>
            <a:chOff x="0" y="0"/>
            <a:chExt cx="812800" cy="812800"/>
          </a:xfrm>
        </p:grpSpPr>
        <p:sp>
          <p:nvSpPr>
            <p:cNvPr id="191" name="Google Shape;19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cmpd="sng" w="38100">
              <a:solidFill>
                <a:srgbClr val="D3151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192" name="Google Shape;192;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3" name="Google Shape;193;p19"/>
          <p:cNvSpPr txBox="1"/>
          <p:nvPr/>
        </p:nvSpPr>
        <p:spPr>
          <a:xfrm>
            <a:off x="8217598" y="1847856"/>
            <a:ext cx="1854450" cy="49252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200" u="none" cap="none" strike="noStrike">
                <a:solidFill>
                  <a:srgbClr val="FFFFFF"/>
                </a:solidFill>
                <a:latin typeface="UnifrakturMaguntia"/>
                <a:ea typeface="UnifrakturMaguntia"/>
                <a:cs typeface="UnifrakturMaguntia"/>
                <a:sym typeface="UnifrakturMaguntia"/>
              </a:rPr>
              <a:t>Point 03</a:t>
            </a:r>
            <a:endParaRPr/>
          </a:p>
        </p:txBody>
      </p:sp>
      <p:sp>
        <p:nvSpPr>
          <p:cNvPr id="194" name="Google Shape;194;p19"/>
          <p:cNvSpPr txBox="1"/>
          <p:nvPr/>
        </p:nvSpPr>
        <p:spPr>
          <a:xfrm>
            <a:off x="7975775" y="2504703"/>
            <a:ext cx="2337900" cy="1378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1599" u="none" cap="none" strike="noStrike">
                <a:solidFill>
                  <a:srgbClr val="FFFFFF"/>
                </a:solidFill>
                <a:latin typeface="Mulish"/>
                <a:ea typeface="Mulish"/>
                <a:cs typeface="Mulish"/>
                <a:sym typeface="Mulish"/>
              </a:rPr>
              <a:t>Lorem ipsum odor amet, consectetuer adipiscing elit. Litora ullamcorper non fermentum sem malesuada. </a:t>
            </a:r>
            <a:endParaRPr>
              <a:latin typeface="Mulish"/>
              <a:ea typeface="Mulish"/>
              <a:cs typeface="Mulish"/>
              <a:sym typeface="Mulish"/>
            </a:endParaRPr>
          </a:p>
        </p:txBody>
      </p:sp>
      <p:grpSp>
        <p:nvGrpSpPr>
          <p:cNvPr id="195" name="Google Shape;195;p19"/>
          <p:cNvGrpSpPr/>
          <p:nvPr/>
        </p:nvGrpSpPr>
        <p:grpSpPr>
          <a:xfrm>
            <a:off x="11890667" y="2807527"/>
            <a:ext cx="3015240" cy="3015240"/>
            <a:chOff x="0" y="0"/>
            <a:chExt cx="812800" cy="812800"/>
          </a:xfrm>
        </p:grpSpPr>
        <p:sp>
          <p:nvSpPr>
            <p:cNvPr id="196" name="Google Shape;19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cmpd="sng" w="38100">
              <a:solidFill>
                <a:srgbClr val="D3151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197" name="Google Shape;197;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8" name="Google Shape;198;p19"/>
          <p:cNvSpPr txBox="1"/>
          <p:nvPr/>
        </p:nvSpPr>
        <p:spPr>
          <a:xfrm>
            <a:off x="12471088" y="3355476"/>
            <a:ext cx="1854450" cy="49252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200" u="none" cap="none" strike="noStrike">
                <a:solidFill>
                  <a:srgbClr val="FFFFFF"/>
                </a:solidFill>
                <a:latin typeface="UnifrakturMaguntia"/>
                <a:ea typeface="UnifrakturMaguntia"/>
                <a:cs typeface="UnifrakturMaguntia"/>
                <a:sym typeface="UnifrakturMaguntia"/>
              </a:rPr>
              <a:t>Point 04</a:t>
            </a:r>
            <a:endParaRPr/>
          </a:p>
        </p:txBody>
      </p:sp>
      <p:sp>
        <p:nvSpPr>
          <p:cNvPr id="199" name="Google Shape;199;p19"/>
          <p:cNvSpPr txBox="1"/>
          <p:nvPr/>
        </p:nvSpPr>
        <p:spPr>
          <a:xfrm>
            <a:off x="12229265" y="4012323"/>
            <a:ext cx="2337900" cy="1378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1599" u="none" cap="none" strike="noStrike">
                <a:solidFill>
                  <a:srgbClr val="FFFFFF"/>
                </a:solidFill>
                <a:latin typeface="Mulish"/>
                <a:ea typeface="Mulish"/>
                <a:cs typeface="Mulish"/>
                <a:sym typeface="Mulish"/>
              </a:rPr>
              <a:t>Lorem ipsum odor amet, consectetuer adipiscing elit. Litora ullamcorper non fermentum sem malesuada. </a:t>
            </a:r>
            <a:endParaRPr>
              <a:latin typeface="Mulish"/>
              <a:ea typeface="Mulish"/>
              <a:cs typeface="Mulish"/>
              <a:sym typeface="Mulish"/>
            </a:endParaRPr>
          </a:p>
        </p:txBody>
      </p:sp>
      <p:grpSp>
        <p:nvGrpSpPr>
          <p:cNvPr id="200" name="Google Shape;200;p19"/>
          <p:cNvGrpSpPr/>
          <p:nvPr/>
        </p:nvGrpSpPr>
        <p:grpSpPr>
          <a:xfrm>
            <a:off x="13531890" y="6032765"/>
            <a:ext cx="3015240" cy="3015240"/>
            <a:chOff x="0" y="0"/>
            <a:chExt cx="812800" cy="812800"/>
          </a:xfrm>
        </p:grpSpPr>
        <p:sp>
          <p:nvSpPr>
            <p:cNvPr id="201" name="Google Shape;20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cmpd="sng" w="38100">
              <a:solidFill>
                <a:srgbClr val="D3151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202" name="Google Shape;202;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3" name="Google Shape;203;p19"/>
          <p:cNvSpPr txBox="1"/>
          <p:nvPr/>
        </p:nvSpPr>
        <p:spPr>
          <a:xfrm>
            <a:off x="14112310" y="6580714"/>
            <a:ext cx="1854450" cy="49252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200" u="none" cap="none" strike="noStrike">
                <a:solidFill>
                  <a:srgbClr val="FFFFFF"/>
                </a:solidFill>
                <a:latin typeface="UnifrakturMaguntia"/>
                <a:ea typeface="UnifrakturMaguntia"/>
                <a:cs typeface="UnifrakturMaguntia"/>
                <a:sym typeface="UnifrakturMaguntia"/>
              </a:rPr>
              <a:t>Point 05</a:t>
            </a:r>
            <a:endParaRPr/>
          </a:p>
        </p:txBody>
      </p:sp>
      <p:sp>
        <p:nvSpPr>
          <p:cNvPr id="204" name="Google Shape;204;p19"/>
          <p:cNvSpPr txBox="1"/>
          <p:nvPr/>
        </p:nvSpPr>
        <p:spPr>
          <a:xfrm>
            <a:off x="13870488" y="7237561"/>
            <a:ext cx="2337900" cy="1378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1599" u="none" cap="none" strike="noStrike">
                <a:solidFill>
                  <a:srgbClr val="FFFFFF"/>
                </a:solidFill>
                <a:latin typeface="Mulish"/>
                <a:ea typeface="Mulish"/>
                <a:cs typeface="Mulish"/>
                <a:sym typeface="Mulish"/>
              </a:rPr>
              <a:t>Lorem ipsum odor amet, consectetuer adipiscing elit. Litora ullamcorper non fermentum sem malesuada. </a:t>
            </a:r>
            <a:endParaRPr>
              <a:latin typeface="Mulish"/>
              <a:ea typeface="Mulish"/>
              <a:cs typeface="Mulish"/>
              <a:sym typeface="Mulish"/>
            </a:endParaRPr>
          </a:p>
        </p:txBody>
      </p:sp>
      <p:sp>
        <p:nvSpPr>
          <p:cNvPr id="205" name="Google Shape;205;p19"/>
          <p:cNvSpPr txBox="1"/>
          <p:nvPr/>
        </p:nvSpPr>
        <p:spPr>
          <a:xfrm>
            <a:off x="2934911" y="1128457"/>
            <a:ext cx="3916412" cy="151003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8799" u="none" cap="none" strike="noStrike">
                <a:solidFill>
                  <a:srgbClr val="D31515"/>
                </a:solidFill>
                <a:latin typeface="UnifrakturMaguntia"/>
                <a:ea typeface="UnifrakturMaguntia"/>
                <a:cs typeface="UnifrakturMaguntia"/>
                <a:sym typeface="UnifrakturMaguntia"/>
              </a:rPr>
              <a:t>Timeline</a:t>
            </a:r>
            <a:endParaRPr/>
          </a:p>
        </p:txBody>
      </p:sp>
      <p:sp>
        <p:nvSpPr>
          <p:cNvPr id="206" name="Google Shape;206;p19"/>
          <p:cNvSpPr txBox="1"/>
          <p:nvPr/>
        </p:nvSpPr>
        <p:spPr>
          <a:xfrm>
            <a:off x="11442992" y="1128457"/>
            <a:ext cx="4512320" cy="151003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8799" u="none" cap="none" strike="noStrike">
                <a:solidFill>
                  <a:srgbClr val="D31515"/>
                </a:solidFill>
                <a:latin typeface="UnifrakturMaguntia"/>
                <a:ea typeface="UnifrakturMaguntia"/>
                <a:cs typeface="UnifrakturMaguntia"/>
                <a:sym typeface="UnifrakturMaguntia"/>
              </a:rPr>
              <a:t>Of Events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0" name="Shape 210"/>
        <p:cNvGrpSpPr/>
        <p:nvPr/>
      </p:nvGrpSpPr>
      <p:grpSpPr>
        <a:xfrm>
          <a:off x="0" y="0"/>
          <a:ext cx="0" cy="0"/>
          <a:chOff x="0" y="0"/>
          <a:chExt cx="0" cy="0"/>
        </a:xfrm>
      </p:grpSpPr>
      <p:sp>
        <p:nvSpPr>
          <p:cNvPr id="211" name="Google Shape;211;p20"/>
          <p:cNvSpPr/>
          <p:nvPr/>
        </p:nvSpPr>
        <p:spPr>
          <a:xfrm>
            <a:off x="8247079" y="1811672"/>
            <a:ext cx="3669774" cy="4860969"/>
          </a:xfrm>
          <a:custGeom>
            <a:rect b="b" l="l" r="r" t="t"/>
            <a:pathLst>
              <a:path extrusionOk="0" h="4860969" w="3669774">
                <a:moveTo>
                  <a:pt x="0" y="0"/>
                </a:moveTo>
                <a:lnTo>
                  <a:pt x="3669774" y="0"/>
                </a:lnTo>
                <a:lnTo>
                  <a:pt x="3669774" y="4860969"/>
                </a:lnTo>
                <a:lnTo>
                  <a:pt x="0" y="4860969"/>
                </a:lnTo>
                <a:lnTo>
                  <a:pt x="0" y="0"/>
                </a:lnTo>
                <a:close/>
              </a:path>
            </a:pathLst>
          </a:custGeom>
          <a:blipFill rotWithShape="1">
            <a:blip r:embed="rId3">
              <a:alphaModFix/>
            </a:blip>
            <a:stretch>
              <a:fillRect b="0" l="0" r="0" t="0"/>
            </a:stretch>
          </a:blipFill>
          <a:ln>
            <a:noFill/>
          </a:ln>
        </p:spPr>
      </p:sp>
      <p:sp>
        <p:nvSpPr>
          <p:cNvPr id="212" name="Google Shape;212;p20"/>
          <p:cNvSpPr/>
          <p:nvPr/>
        </p:nvSpPr>
        <p:spPr>
          <a:xfrm>
            <a:off x="13124459" y="1811672"/>
            <a:ext cx="3669774" cy="4860969"/>
          </a:xfrm>
          <a:custGeom>
            <a:rect b="b" l="l" r="r" t="t"/>
            <a:pathLst>
              <a:path extrusionOk="0" h="4860969" w="3669774">
                <a:moveTo>
                  <a:pt x="0" y="0"/>
                </a:moveTo>
                <a:lnTo>
                  <a:pt x="3669774" y="0"/>
                </a:lnTo>
                <a:lnTo>
                  <a:pt x="3669774" y="4860969"/>
                </a:lnTo>
                <a:lnTo>
                  <a:pt x="0" y="4860969"/>
                </a:lnTo>
                <a:lnTo>
                  <a:pt x="0" y="0"/>
                </a:lnTo>
                <a:close/>
              </a:path>
            </a:pathLst>
          </a:custGeom>
          <a:blipFill rotWithShape="1">
            <a:blip r:embed="rId3">
              <a:alphaModFix/>
            </a:blip>
            <a:stretch>
              <a:fillRect b="0" l="0" r="0" t="0"/>
            </a:stretch>
          </a:blipFill>
          <a:ln>
            <a:noFill/>
          </a:ln>
        </p:spPr>
      </p:sp>
      <p:sp>
        <p:nvSpPr>
          <p:cNvPr id="213" name="Google Shape;213;p20"/>
          <p:cNvSpPr/>
          <p:nvPr/>
        </p:nvSpPr>
        <p:spPr>
          <a:xfrm flipH="1" rot="-632076">
            <a:off x="703083" y="1548191"/>
            <a:ext cx="6193971" cy="5544795"/>
          </a:xfrm>
          <a:custGeom>
            <a:rect b="b" l="l" r="r" t="t"/>
            <a:pathLst>
              <a:path extrusionOk="0" h="5544795" w="6193971">
                <a:moveTo>
                  <a:pt x="6193971" y="0"/>
                </a:moveTo>
                <a:lnTo>
                  <a:pt x="0" y="0"/>
                </a:lnTo>
                <a:lnTo>
                  <a:pt x="0" y="5544795"/>
                </a:lnTo>
                <a:lnTo>
                  <a:pt x="6193971" y="5544795"/>
                </a:lnTo>
                <a:lnTo>
                  <a:pt x="6193971" y="0"/>
                </a:lnTo>
                <a:close/>
              </a:path>
            </a:pathLst>
          </a:custGeom>
          <a:blipFill rotWithShape="1">
            <a:blip r:embed="rId4">
              <a:alphaModFix/>
            </a:blip>
            <a:stretch>
              <a:fillRect b="0" l="0" r="0" t="0"/>
            </a:stretch>
          </a:blipFill>
          <a:ln>
            <a:noFill/>
          </a:ln>
        </p:spPr>
      </p:sp>
      <p:sp>
        <p:nvSpPr>
          <p:cNvPr id="214" name="Google Shape;214;p20"/>
          <p:cNvSpPr txBox="1"/>
          <p:nvPr/>
        </p:nvSpPr>
        <p:spPr>
          <a:xfrm>
            <a:off x="1266742" y="6965297"/>
            <a:ext cx="6084987" cy="151003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8799" u="none" cap="none" strike="noStrike">
                <a:solidFill>
                  <a:srgbClr val="D31515"/>
                </a:solidFill>
                <a:latin typeface="UnifrakturMaguntia"/>
                <a:ea typeface="UnifrakturMaguntia"/>
                <a:cs typeface="UnifrakturMaguntia"/>
                <a:sym typeface="UnifrakturMaguntia"/>
              </a:rPr>
              <a:t>Main Points</a:t>
            </a:r>
            <a:endParaRPr/>
          </a:p>
        </p:txBody>
      </p:sp>
      <p:sp>
        <p:nvSpPr>
          <p:cNvPr id="215" name="Google Shape;215;p20"/>
          <p:cNvSpPr txBox="1"/>
          <p:nvPr/>
        </p:nvSpPr>
        <p:spPr>
          <a:xfrm>
            <a:off x="9171701" y="3143982"/>
            <a:ext cx="1854398" cy="13779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FFFFF"/>
                </a:solidFill>
                <a:latin typeface="UnifrakturMaguntia"/>
                <a:ea typeface="UnifrakturMaguntia"/>
                <a:cs typeface="UnifrakturMaguntia"/>
                <a:sym typeface="UnifrakturMaguntia"/>
              </a:rPr>
              <a:t>01</a:t>
            </a:r>
            <a:endParaRPr/>
          </a:p>
        </p:txBody>
      </p:sp>
      <p:sp>
        <p:nvSpPr>
          <p:cNvPr id="216" name="Google Shape;216;p20"/>
          <p:cNvSpPr txBox="1"/>
          <p:nvPr/>
        </p:nvSpPr>
        <p:spPr>
          <a:xfrm>
            <a:off x="14049082" y="3143982"/>
            <a:ext cx="1854398" cy="13779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FFFFF"/>
                </a:solidFill>
                <a:latin typeface="UnifrakturMaguntia"/>
                <a:ea typeface="UnifrakturMaguntia"/>
                <a:cs typeface="UnifrakturMaguntia"/>
                <a:sym typeface="UnifrakturMaguntia"/>
              </a:rPr>
              <a:t>02</a:t>
            </a:r>
            <a:endParaRPr/>
          </a:p>
        </p:txBody>
      </p:sp>
      <p:sp>
        <p:nvSpPr>
          <p:cNvPr id="217" name="Google Shape;217;p20"/>
          <p:cNvSpPr txBox="1"/>
          <p:nvPr/>
        </p:nvSpPr>
        <p:spPr>
          <a:xfrm>
            <a:off x="8315632" y="6950594"/>
            <a:ext cx="3532800" cy="1438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2100" u="none" cap="none" strike="noStrike">
                <a:solidFill>
                  <a:srgbClr val="FFFFFF"/>
                </a:solidFill>
                <a:latin typeface="Mulish"/>
                <a:ea typeface="Mulish"/>
                <a:cs typeface="Mulish"/>
                <a:sym typeface="Mulish"/>
              </a:rPr>
              <a:t>Lorem ipsum odor amet, consectetuer adipiscing elit. Litora ullamcorper non fermentum sem malesuada. </a:t>
            </a:r>
            <a:endParaRPr>
              <a:latin typeface="Mulish"/>
              <a:ea typeface="Mulish"/>
              <a:cs typeface="Mulish"/>
              <a:sym typeface="Mulish"/>
            </a:endParaRPr>
          </a:p>
        </p:txBody>
      </p:sp>
      <p:sp>
        <p:nvSpPr>
          <p:cNvPr id="218" name="Google Shape;218;p20"/>
          <p:cNvSpPr txBox="1"/>
          <p:nvPr/>
        </p:nvSpPr>
        <p:spPr>
          <a:xfrm>
            <a:off x="13193012" y="7004668"/>
            <a:ext cx="3532800" cy="1438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2100" u="none" cap="none" strike="noStrike">
                <a:solidFill>
                  <a:srgbClr val="FFFFFF"/>
                </a:solidFill>
                <a:latin typeface="Mulish"/>
                <a:ea typeface="Mulish"/>
                <a:cs typeface="Mulish"/>
                <a:sym typeface="Mulish"/>
              </a:rPr>
              <a:t>Lorem ipsum odor amet, consectetuer adipiscing elit. Litora ullamcorper non fermentum sem malesuada. </a:t>
            </a:r>
            <a:endParaRPr>
              <a:latin typeface="Mulish"/>
              <a:ea typeface="Mulish"/>
              <a:cs typeface="Mulish"/>
              <a:sym typeface="Mulish"/>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2" name="Shape 222"/>
        <p:cNvGrpSpPr/>
        <p:nvPr/>
      </p:nvGrpSpPr>
      <p:grpSpPr>
        <a:xfrm>
          <a:off x="0" y="0"/>
          <a:ext cx="0" cy="0"/>
          <a:chOff x="0" y="0"/>
          <a:chExt cx="0" cy="0"/>
        </a:xfrm>
      </p:grpSpPr>
      <p:sp>
        <p:nvSpPr>
          <p:cNvPr id="223" name="Google Shape;223;p21"/>
          <p:cNvSpPr/>
          <p:nvPr/>
        </p:nvSpPr>
        <p:spPr>
          <a:xfrm>
            <a:off x="6412195" y="1203776"/>
            <a:ext cx="5463610" cy="7058158"/>
          </a:xfrm>
          <a:custGeom>
            <a:rect b="b" l="l" r="r" t="t"/>
            <a:pathLst>
              <a:path extrusionOk="0" h="7058158" w="5463610">
                <a:moveTo>
                  <a:pt x="0" y="0"/>
                </a:moveTo>
                <a:lnTo>
                  <a:pt x="5463610" y="0"/>
                </a:lnTo>
                <a:lnTo>
                  <a:pt x="5463610" y="7058158"/>
                </a:lnTo>
                <a:lnTo>
                  <a:pt x="0" y="7058158"/>
                </a:lnTo>
                <a:lnTo>
                  <a:pt x="0" y="0"/>
                </a:lnTo>
                <a:close/>
              </a:path>
            </a:pathLst>
          </a:custGeom>
          <a:blipFill rotWithShape="1">
            <a:blip r:embed="rId3">
              <a:alphaModFix/>
            </a:blip>
            <a:stretch>
              <a:fillRect b="0" l="0" r="0" t="0"/>
            </a:stretch>
          </a:blipFill>
          <a:ln>
            <a:noFill/>
          </a:ln>
        </p:spPr>
      </p:sp>
      <p:sp>
        <p:nvSpPr>
          <p:cNvPr id="224" name="Google Shape;224;p21"/>
          <p:cNvSpPr txBox="1"/>
          <p:nvPr/>
        </p:nvSpPr>
        <p:spPr>
          <a:xfrm>
            <a:off x="6493594" y="8471633"/>
            <a:ext cx="5300811" cy="151003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8799" u="none" cap="none" strike="noStrike">
                <a:solidFill>
                  <a:srgbClr val="D31515"/>
                </a:solidFill>
                <a:latin typeface="UnifrakturMaguntia"/>
                <a:ea typeface="UnifrakturMaguntia"/>
                <a:cs typeface="UnifrakturMaguntia"/>
                <a:sym typeface="UnifrakturMaguntia"/>
              </a:rPr>
              <a:t>Key Points</a:t>
            </a:r>
            <a:endParaRPr/>
          </a:p>
        </p:txBody>
      </p:sp>
      <p:sp>
        <p:nvSpPr>
          <p:cNvPr id="225" name="Google Shape;225;p21"/>
          <p:cNvSpPr txBox="1"/>
          <p:nvPr/>
        </p:nvSpPr>
        <p:spPr>
          <a:xfrm>
            <a:off x="3151975" y="1657650"/>
            <a:ext cx="2106300" cy="646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200" u="none" cap="none" strike="noStrike">
                <a:solidFill>
                  <a:srgbClr val="FFFFFF"/>
                </a:solidFill>
                <a:latin typeface="UnifrakturMaguntia"/>
                <a:ea typeface="UnifrakturMaguntia"/>
                <a:cs typeface="UnifrakturMaguntia"/>
                <a:sym typeface="UnifrakturMaguntia"/>
              </a:rPr>
              <a:t>Point 01</a:t>
            </a:r>
            <a:endParaRPr/>
          </a:p>
        </p:txBody>
      </p:sp>
      <p:sp>
        <p:nvSpPr>
          <p:cNvPr id="226" name="Google Shape;226;p21"/>
          <p:cNvSpPr txBox="1"/>
          <p:nvPr/>
        </p:nvSpPr>
        <p:spPr>
          <a:xfrm>
            <a:off x="2081503" y="2556124"/>
            <a:ext cx="3995400" cy="1438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2100" u="none" cap="none" strike="noStrike">
                <a:solidFill>
                  <a:srgbClr val="FFFFFF"/>
                </a:solidFill>
                <a:latin typeface="Mulish"/>
                <a:ea typeface="Mulish"/>
                <a:cs typeface="Mulish"/>
                <a:sym typeface="Mulish"/>
              </a:rPr>
              <a:t>Lorem ipsum odor amet, consectetuer adipiscing elit. Litora ullamcorper non fermentum sem malesuada. </a:t>
            </a:r>
            <a:endParaRPr>
              <a:latin typeface="Mulish"/>
              <a:ea typeface="Mulish"/>
              <a:cs typeface="Mulish"/>
              <a:sym typeface="Mulish"/>
            </a:endParaRPr>
          </a:p>
        </p:txBody>
      </p:sp>
      <p:sp>
        <p:nvSpPr>
          <p:cNvPr id="227" name="Google Shape;227;p21"/>
          <p:cNvSpPr txBox="1"/>
          <p:nvPr/>
        </p:nvSpPr>
        <p:spPr>
          <a:xfrm>
            <a:off x="3025986" y="5684295"/>
            <a:ext cx="2106382" cy="7315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200" u="none" cap="none" strike="noStrike">
                <a:solidFill>
                  <a:srgbClr val="FFFFFF"/>
                </a:solidFill>
                <a:latin typeface="UnifrakturMaguntia"/>
                <a:ea typeface="UnifrakturMaguntia"/>
                <a:cs typeface="UnifrakturMaguntia"/>
                <a:sym typeface="UnifrakturMaguntia"/>
              </a:rPr>
              <a:t>Point 02</a:t>
            </a:r>
            <a:endParaRPr/>
          </a:p>
        </p:txBody>
      </p:sp>
      <p:sp>
        <p:nvSpPr>
          <p:cNvPr id="228" name="Google Shape;228;p21"/>
          <p:cNvSpPr txBox="1"/>
          <p:nvPr/>
        </p:nvSpPr>
        <p:spPr>
          <a:xfrm>
            <a:off x="2081503" y="6582771"/>
            <a:ext cx="3995400" cy="1438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2100" u="none" cap="none" strike="noStrike">
                <a:solidFill>
                  <a:srgbClr val="FFFFFF"/>
                </a:solidFill>
                <a:latin typeface="Mulish"/>
                <a:ea typeface="Mulish"/>
                <a:cs typeface="Mulish"/>
                <a:sym typeface="Mulish"/>
              </a:rPr>
              <a:t>Lorem ipsum odor amet, consectetuer adipiscing elit. Litora ullamcorper non fermentum sem malesuada. </a:t>
            </a:r>
            <a:endParaRPr>
              <a:latin typeface="Mulish"/>
              <a:ea typeface="Mulish"/>
              <a:cs typeface="Mulish"/>
              <a:sym typeface="Mulish"/>
            </a:endParaRPr>
          </a:p>
        </p:txBody>
      </p:sp>
      <p:sp>
        <p:nvSpPr>
          <p:cNvPr id="229" name="Google Shape;229;p21"/>
          <p:cNvSpPr txBox="1"/>
          <p:nvPr/>
        </p:nvSpPr>
        <p:spPr>
          <a:xfrm>
            <a:off x="13153663" y="1657648"/>
            <a:ext cx="2106382" cy="7315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200" u="none" cap="none" strike="noStrike">
                <a:solidFill>
                  <a:srgbClr val="FFFFFF"/>
                </a:solidFill>
                <a:latin typeface="UnifrakturMaguntia"/>
                <a:ea typeface="UnifrakturMaguntia"/>
                <a:cs typeface="UnifrakturMaguntia"/>
                <a:sym typeface="UnifrakturMaguntia"/>
              </a:rPr>
              <a:t>Point 03</a:t>
            </a:r>
            <a:endParaRPr/>
          </a:p>
        </p:txBody>
      </p:sp>
      <p:sp>
        <p:nvSpPr>
          <p:cNvPr id="230" name="Google Shape;230;p21"/>
          <p:cNvSpPr txBox="1"/>
          <p:nvPr/>
        </p:nvSpPr>
        <p:spPr>
          <a:xfrm>
            <a:off x="12209180" y="2556124"/>
            <a:ext cx="3995400" cy="1438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2100" u="none" cap="none" strike="noStrike">
                <a:solidFill>
                  <a:srgbClr val="FFFFFF"/>
                </a:solidFill>
                <a:latin typeface="Mulish"/>
                <a:ea typeface="Mulish"/>
                <a:cs typeface="Mulish"/>
                <a:sym typeface="Mulish"/>
              </a:rPr>
              <a:t>Lorem ipsum odor amet, consectetuer adipiscing elit. Litora ullamcorper non fermentum sem malesuada. </a:t>
            </a:r>
            <a:endParaRPr>
              <a:latin typeface="Mulish"/>
              <a:ea typeface="Mulish"/>
              <a:cs typeface="Mulish"/>
              <a:sym typeface="Mulish"/>
            </a:endParaRPr>
          </a:p>
        </p:txBody>
      </p:sp>
      <p:sp>
        <p:nvSpPr>
          <p:cNvPr id="231" name="Google Shape;231;p21"/>
          <p:cNvSpPr txBox="1"/>
          <p:nvPr/>
        </p:nvSpPr>
        <p:spPr>
          <a:xfrm>
            <a:off x="13153663" y="5684295"/>
            <a:ext cx="2106382" cy="7315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200" u="none" cap="none" strike="noStrike">
                <a:solidFill>
                  <a:srgbClr val="FFFFFF"/>
                </a:solidFill>
                <a:latin typeface="UnifrakturMaguntia"/>
                <a:ea typeface="UnifrakturMaguntia"/>
                <a:cs typeface="UnifrakturMaguntia"/>
                <a:sym typeface="UnifrakturMaguntia"/>
              </a:rPr>
              <a:t>Point 04</a:t>
            </a:r>
            <a:endParaRPr/>
          </a:p>
        </p:txBody>
      </p:sp>
      <p:sp>
        <p:nvSpPr>
          <p:cNvPr id="232" name="Google Shape;232;p21"/>
          <p:cNvSpPr txBox="1"/>
          <p:nvPr/>
        </p:nvSpPr>
        <p:spPr>
          <a:xfrm>
            <a:off x="12209180" y="6582771"/>
            <a:ext cx="3995400" cy="1438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2100" u="none" cap="none" strike="noStrike">
                <a:solidFill>
                  <a:srgbClr val="FFFFFF"/>
                </a:solidFill>
                <a:latin typeface="Mulish"/>
                <a:ea typeface="Mulish"/>
                <a:cs typeface="Mulish"/>
                <a:sym typeface="Mulish"/>
              </a:rPr>
              <a:t>Lorem ipsum odor amet, consectetuer adipiscing elit. Litora ullamcorper non fermentum sem malesuada. </a:t>
            </a:r>
            <a:endParaRPr>
              <a:latin typeface="Mulish"/>
              <a:ea typeface="Mulish"/>
              <a:cs typeface="Mulish"/>
              <a:sym typeface="Mulish"/>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1515"/>
        </a:solidFill>
      </p:bgPr>
    </p:bg>
    <p:spTree>
      <p:nvGrpSpPr>
        <p:cNvPr id="236" name="Shape 236"/>
        <p:cNvGrpSpPr/>
        <p:nvPr/>
      </p:nvGrpSpPr>
      <p:grpSpPr>
        <a:xfrm>
          <a:off x="0" y="0"/>
          <a:ext cx="0" cy="0"/>
          <a:chOff x="0" y="0"/>
          <a:chExt cx="0" cy="0"/>
        </a:xfrm>
      </p:grpSpPr>
      <p:sp>
        <p:nvSpPr>
          <p:cNvPr id="237" name="Google Shape;237;p22"/>
          <p:cNvSpPr/>
          <p:nvPr/>
        </p:nvSpPr>
        <p:spPr>
          <a:xfrm>
            <a:off x="654201" y="765731"/>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3">
              <a:alphaModFix/>
            </a:blip>
            <a:stretch>
              <a:fillRect b="0" l="0" r="0" t="0"/>
            </a:stretch>
          </a:blipFill>
          <a:ln>
            <a:noFill/>
          </a:ln>
        </p:spPr>
      </p:sp>
      <p:sp>
        <p:nvSpPr>
          <p:cNvPr id="238" name="Google Shape;238;p22"/>
          <p:cNvSpPr/>
          <p:nvPr/>
        </p:nvSpPr>
        <p:spPr>
          <a:xfrm>
            <a:off x="654201" y="8820255"/>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3">
              <a:alphaModFix/>
            </a:blip>
            <a:stretch>
              <a:fillRect b="0" l="0" r="0" t="0"/>
            </a:stretch>
          </a:blipFill>
          <a:ln>
            <a:noFill/>
          </a:ln>
        </p:spPr>
      </p:sp>
      <p:sp>
        <p:nvSpPr>
          <p:cNvPr id="239" name="Google Shape;239;p22"/>
          <p:cNvSpPr/>
          <p:nvPr/>
        </p:nvSpPr>
        <p:spPr>
          <a:xfrm>
            <a:off x="16794233" y="819805"/>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3">
              <a:alphaModFix/>
            </a:blip>
            <a:stretch>
              <a:fillRect b="0" l="0" r="0" t="0"/>
            </a:stretch>
          </a:blipFill>
          <a:ln>
            <a:noFill/>
          </a:ln>
        </p:spPr>
      </p:sp>
      <p:sp>
        <p:nvSpPr>
          <p:cNvPr id="240" name="Google Shape;240;p22"/>
          <p:cNvSpPr/>
          <p:nvPr/>
        </p:nvSpPr>
        <p:spPr>
          <a:xfrm>
            <a:off x="16794233" y="8874328"/>
            <a:ext cx="863347" cy="876090"/>
          </a:xfrm>
          <a:custGeom>
            <a:rect b="b" l="l" r="r" t="t"/>
            <a:pathLst>
              <a:path extrusionOk="0" h="876090" w="863347">
                <a:moveTo>
                  <a:pt x="0" y="0"/>
                </a:moveTo>
                <a:lnTo>
                  <a:pt x="863347" y="0"/>
                </a:lnTo>
                <a:lnTo>
                  <a:pt x="863347" y="876090"/>
                </a:lnTo>
                <a:lnTo>
                  <a:pt x="0" y="876090"/>
                </a:lnTo>
                <a:lnTo>
                  <a:pt x="0" y="0"/>
                </a:lnTo>
                <a:close/>
              </a:path>
            </a:pathLst>
          </a:custGeom>
          <a:blipFill rotWithShape="1">
            <a:blip r:embed="rId3">
              <a:alphaModFix/>
            </a:blip>
            <a:stretch>
              <a:fillRect b="0" l="0" r="0" t="0"/>
            </a:stretch>
          </a:blipFill>
          <a:ln>
            <a:noFill/>
          </a:ln>
        </p:spPr>
      </p:sp>
      <p:sp>
        <p:nvSpPr>
          <p:cNvPr id="241" name="Google Shape;241;p22"/>
          <p:cNvSpPr/>
          <p:nvPr/>
        </p:nvSpPr>
        <p:spPr>
          <a:xfrm flipH="1">
            <a:off x="2143323" y="1028700"/>
            <a:ext cx="9995149" cy="11538600"/>
          </a:xfrm>
          <a:custGeom>
            <a:rect b="b" l="l" r="r" t="t"/>
            <a:pathLst>
              <a:path extrusionOk="0" h="11538600" w="9995149">
                <a:moveTo>
                  <a:pt x="9995149" y="0"/>
                </a:moveTo>
                <a:lnTo>
                  <a:pt x="0" y="0"/>
                </a:lnTo>
                <a:lnTo>
                  <a:pt x="0" y="11538600"/>
                </a:lnTo>
                <a:lnTo>
                  <a:pt x="9995149" y="11538600"/>
                </a:lnTo>
                <a:lnTo>
                  <a:pt x="9995149" y="0"/>
                </a:lnTo>
                <a:close/>
              </a:path>
            </a:pathLst>
          </a:custGeom>
          <a:blipFill rotWithShape="1">
            <a:blip r:embed="rId4">
              <a:alphaModFix/>
            </a:blip>
            <a:stretch>
              <a:fillRect b="-36862" l="0" r="0" t="0"/>
            </a:stretch>
          </a:blipFill>
          <a:ln>
            <a:noFill/>
          </a:ln>
        </p:spPr>
      </p:sp>
      <p:sp>
        <p:nvSpPr>
          <p:cNvPr id="242" name="Google Shape;242;p22"/>
          <p:cNvSpPr txBox="1"/>
          <p:nvPr/>
        </p:nvSpPr>
        <p:spPr>
          <a:xfrm>
            <a:off x="7753475" y="2782150"/>
            <a:ext cx="8603100" cy="2427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770" u="none" cap="none" strike="noStrike">
                <a:solidFill>
                  <a:srgbClr val="FFFFFF"/>
                </a:solidFill>
                <a:latin typeface="UnifrakturMaguntia"/>
                <a:ea typeface="UnifrakturMaguntia"/>
                <a:cs typeface="UnifrakturMaguntia"/>
                <a:sym typeface="UnifrakturMaguntia"/>
              </a:rPr>
              <a:t>Chapter 01</a:t>
            </a:r>
            <a:endParaRPr/>
          </a:p>
        </p:txBody>
      </p:sp>
      <p:sp>
        <p:nvSpPr>
          <p:cNvPr id="243" name="Google Shape;243;p22"/>
          <p:cNvSpPr txBox="1"/>
          <p:nvPr/>
        </p:nvSpPr>
        <p:spPr>
          <a:xfrm>
            <a:off x="10352754" y="5952352"/>
            <a:ext cx="6441600" cy="249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400" u="none" cap="none" strike="noStrike">
                <a:solidFill>
                  <a:srgbClr val="FFFFFF"/>
                </a:solidFill>
                <a:latin typeface="Mulish"/>
                <a:ea typeface="Mulish"/>
                <a:cs typeface="Mulish"/>
                <a:sym typeface="Mulish"/>
              </a:rPr>
              <a:t>Lorem ipsum odor amet, consectetuer adipiscing elit. Litora ullamcorper non fermentum sem malesuada. Nam turpis nullam congue dis bibendum phasellus nibh condimentum. Maximus dapibus vulputate aptent dapibus elit elit. </a:t>
            </a:r>
            <a:endParaRPr>
              <a:latin typeface="Mulish"/>
              <a:ea typeface="Mulish"/>
              <a:cs typeface="Mulish"/>
              <a:sym typeface="Mulish"/>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7" name="Shape 247"/>
        <p:cNvGrpSpPr/>
        <p:nvPr/>
      </p:nvGrpSpPr>
      <p:grpSpPr>
        <a:xfrm>
          <a:off x="0" y="0"/>
          <a:ext cx="0" cy="0"/>
          <a:chOff x="0" y="0"/>
          <a:chExt cx="0" cy="0"/>
        </a:xfrm>
      </p:grpSpPr>
      <p:pic>
        <p:nvPicPr>
          <p:cNvPr id="248" name="Google Shape;248;p23"/>
          <p:cNvPicPr preferRelativeResize="0"/>
          <p:nvPr/>
        </p:nvPicPr>
        <p:blipFill>
          <a:blip r:embed="rId3">
            <a:alphaModFix/>
          </a:blip>
          <a:stretch>
            <a:fillRect/>
          </a:stretch>
        </p:blipFill>
        <p:spPr>
          <a:xfrm>
            <a:off x="1728788" y="0"/>
            <a:ext cx="6738425" cy="10278924"/>
          </a:xfrm>
          <a:prstGeom prst="rect">
            <a:avLst/>
          </a:prstGeom>
          <a:noFill/>
          <a:ln>
            <a:noFill/>
          </a:ln>
        </p:spPr>
      </p:pic>
      <p:sp>
        <p:nvSpPr>
          <p:cNvPr id="249" name="Google Shape;249;p23"/>
          <p:cNvSpPr/>
          <p:nvPr/>
        </p:nvSpPr>
        <p:spPr>
          <a:xfrm>
            <a:off x="1961567" y="-12"/>
            <a:ext cx="6738414" cy="10287000"/>
          </a:xfrm>
          <a:custGeom>
            <a:rect b="b" l="l" r="r" t="t"/>
            <a:pathLst>
              <a:path extrusionOk="0" h="10287000" w="6738414">
                <a:moveTo>
                  <a:pt x="0" y="0"/>
                </a:moveTo>
                <a:lnTo>
                  <a:pt x="6738414" y="0"/>
                </a:lnTo>
                <a:lnTo>
                  <a:pt x="6738414" y="10287000"/>
                </a:lnTo>
                <a:lnTo>
                  <a:pt x="0" y="10287000"/>
                </a:lnTo>
                <a:lnTo>
                  <a:pt x="0" y="0"/>
                </a:lnTo>
                <a:close/>
              </a:path>
            </a:pathLst>
          </a:custGeom>
          <a:blipFill rotWithShape="1">
            <a:blip r:embed="rId4">
              <a:alphaModFix/>
            </a:blip>
            <a:stretch>
              <a:fillRect b="0" l="0" r="0" t="0"/>
            </a:stretch>
          </a:blipFill>
          <a:ln>
            <a:noFill/>
          </a:ln>
        </p:spPr>
      </p:sp>
      <p:grpSp>
        <p:nvGrpSpPr>
          <p:cNvPr id="250" name="Google Shape;250;p23"/>
          <p:cNvGrpSpPr/>
          <p:nvPr/>
        </p:nvGrpSpPr>
        <p:grpSpPr>
          <a:xfrm>
            <a:off x="9144000" y="6060677"/>
            <a:ext cx="3015240" cy="3015240"/>
            <a:chOff x="0" y="0"/>
            <a:chExt cx="812800" cy="812800"/>
          </a:xfrm>
        </p:grpSpPr>
        <p:sp>
          <p:nvSpPr>
            <p:cNvPr id="251" name="Google Shape;25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cmpd="sng" w="38100">
              <a:solidFill>
                <a:srgbClr val="D3151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252" name="Google Shape;252;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3" name="Google Shape;253;p23"/>
          <p:cNvSpPr txBox="1"/>
          <p:nvPr/>
        </p:nvSpPr>
        <p:spPr>
          <a:xfrm>
            <a:off x="9724421" y="6608626"/>
            <a:ext cx="1854450" cy="49252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200" u="none" cap="none" strike="noStrike">
                <a:solidFill>
                  <a:srgbClr val="FFFFFF"/>
                </a:solidFill>
                <a:latin typeface="UnifrakturMaguntia"/>
                <a:ea typeface="UnifrakturMaguntia"/>
                <a:cs typeface="UnifrakturMaguntia"/>
                <a:sym typeface="UnifrakturMaguntia"/>
              </a:rPr>
              <a:t>Point 01</a:t>
            </a:r>
            <a:endParaRPr/>
          </a:p>
        </p:txBody>
      </p:sp>
      <p:sp>
        <p:nvSpPr>
          <p:cNvPr id="254" name="Google Shape;254;p23"/>
          <p:cNvSpPr txBox="1"/>
          <p:nvPr/>
        </p:nvSpPr>
        <p:spPr>
          <a:xfrm>
            <a:off x="9482598" y="7265473"/>
            <a:ext cx="2337900" cy="1378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1599" u="none" cap="none" strike="noStrike">
                <a:solidFill>
                  <a:srgbClr val="FFFFFF"/>
                </a:solidFill>
                <a:latin typeface="Mulish"/>
                <a:ea typeface="Mulish"/>
                <a:cs typeface="Mulish"/>
                <a:sym typeface="Mulish"/>
              </a:rPr>
              <a:t>Lorem ipsum odor amet, consectetuer adipiscing elit. Litora ullamcorper non fermentum sem malesuada. </a:t>
            </a:r>
            <a:endParaRPr>
              <a:latin typeface="Mulish"/>
              <a:ea typeface="Mulish"/>
              <a:cs typeface="Mulish"/>
              <a:sym typeface="Mulish"/>
            </a:endParaRPr>
          </a:p>
        </p:txBody>
      </p:sp>
      <p:grpSp>
        <p:nvGrpSpPr>
          <p:cNvPr id="255" name="Google Shape;255;p23"/>
          <p:cNvGrpSpPr/>
          <p:nvPr/>
        </p:nvGrpSpPr>
        <p:grpSpPr>
          <a:xfrm>
            <a:off x="12969117" y="6060677"/>
            <a:ext cx="3015240" cy="3015240"/>
            <a:chOff x="0" y="0"/>
            <a:chExt cx="812800" cy="812800"/>
          </a:xfrm>
        </p:grpSpPr>
        <p:sp>
          <p:nvSpPr>
            <p:cNvPr id="256" name="Google Shape;25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cmpd="sng" w="38100">
              <a:solidFill>
                <a:srgbClr val="D3151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257" name="Google Shape;257;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8" name="Google Shape;258;p23"/>
          <p:cNvSpPr txBox="1"/>
          <p:nvPr/>
        </p:nvSpPr>
        <p:spPr>
          <a:xfrm>
            <a:off x="13549538" y="6608626"/>
            <a:ext cx="1854450" cy="49252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200" u="none" cap="none" strike="noStrike">
                <a:solidFill>
                  <a:srgbClr val="FFFFFF"/>
                </a:solidFill>
                <a:latin typeface="UnifrakturMaguntia"/>
                <a:ea typeface="UnifrakturMaguntia"/>
                <a:cs typeface="UnifrakturMaguntia"/>
                <a:sym typeface="UnifrakturMaguntia"/>
              </a:rPr>
              <a:t>Point 02</a:t>
            </a:r>
            <a:endParaRPr/>
          </a:p>
        </p:txBody>
      </p:sp>
      <p:sp>
        <p:nvSpPr>
          <p:cNvPr id="259" name="Google Shape;259;p23"/>
          <p:cNvSpPr txBox="1"/>
          <p:nvPr/>
        </p:nvSpPr>
        <p:spPr>
          <a:xfrm>
            <a:off x="13307715" y="7265473"/>
            <a:ext cx="2337900" cy="1378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1599" u="none" cap="none" strike="noStrike">
                <a:solidFill>
                  <a:srgbClr val="FFFFFF"/>
                </a:solidFill>
                <a:latin typeface="Mulish"/>
                <a:ea typeface="Mulish"/>
                <a:cs typeface="Mulish"/>
                <a:sym typeface="Mulish"/>
              </a:rPr>
              <a:t>Lorem ipsum odor amet, consectetuer adipiscing elit. Litora ullamcorper non fermentum sem malesuada. </a:t>
            </a:r>
            <a:endParaRPr>
              <a:latin typeface="Mulish"/>
              <a:ea typeface="Mulish"/>
              <a:cs typeface="Mulish"/>
              <a:sym typeface="Mulish"/>
            </a:endParaRPr>
          </a:p>
        </p:txBody>
      </p:sp>
      <p:sp>
        <p:nvSpPr>
          <p:cNvPr id="260" name="Google Shape;260;p23"/>
          <p:cNvSpPr txBox="1"/>
          <p:nvPr/>
        </p:nvSpPr>
        <p:spPr>
          <a:xfrm>
            <a:off x="9381066" y="1855091"/>
            <a:ext cx="4865415" cy="1510031"/>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0" i="0" lang="en-US" sz="8799" u="none" cap="none" strike="noStrike">
                <a:solidFill>
                  <a:srgbClr val="D31515"/>
                </a:solidFill>
                <a:latin typeface="UnifrakturMaguntia"/>
                <a:ea typeface="UnifrakturMaguntia"/>
                <a:cs typeface="UnifrakturMaguntia"/>
                <a:sym typeface="UnifrakturMaguntia"/>
              </a:rPr>
              <a:t>Topic Here</a:t>
            </a:r>
            <a:endParaRPr/>
          </a:p>
        </p:txBody>
      </p:sp>
      <p:sp>
        <p:nvSpPr>
          <p:cNvPr id="261" name="Google Shape;261;p23"/>
          <p:cNvSpPr txBox="1"/>
          <p:nvPr/>
        </p:nvSpPr>
        <p:spPr>
          <a:xfrm>
            <a:off x="9381066" y="3672840"/>
            <a:ext cx="74133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100" u="none" cap="none" strike="noStrike">
                <a:solidFill>
                  <a:srgbClr val="FFFFFF"/>
                </a:solidFill>
                <a:latin typeface="Mulish"/>
                <a:ea typeface="Mulish"/>
                <a:cs typeface="Mulish"/>
                <a:sym typeface="Mulish"/>
              </a:rPr>
              <a:t>Lorem ipsum odor amet, consectetuer adipiscing elit. Litora ullamcorper non fermentum sem malesuada. Nam turpis nullam congue dis bibendum phasellus nibh condimentum. Maximus dapibus vulputate aptent dapibus elit elit. </a:t>
            </a:r>
            <a:endParaRPr>
              <a:latin typeface="Mulish"/>
              <a:ea typeface="Mulish"/>
              <a:cs typeface="Mulish"/>
              <a:sym typeface="Mulish"/>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