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162" name="Shape 162"/>
        <p:cNvGrpSpPr/>
        <p:nvPr/>
      </p:nvGrpSpPr>
      <p:grpSpPr>
        <a:xfrm>
          <a:off x="0" y="0"/>
          <a:ext cx="0" cy="0"/>
          <a:chOff x="0" y="0"/>
          <a:chExt cx="0" cy="0"/>
        </a:xfrm>
      </p:grpSpPr>
      <p:sp>
        <p:nvSpPr>
          <p:cNvPr id="163" name="Google Shape;163;p11"/>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11"/>
          <p:cNvSpPr/>
          <p:nvPr/>
        </p:nvSpPr>
        <p:spPr>
          <a:xfrm>
            <a:off x="0" y="0"/>
            <a:ext cx="1793875" cy="179387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165" name="Google Shape;165;p11"/>
          <p:cNvSpPr/>
          <p:nvPr/>
        </p:nvSpPr>
        <p:spPr>
          <a:xfrm>
            <a:off x="1791729" y="0"/>
            <a:ext cx="1793875" cy="179387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166" name="Google Shape;166;p11"/>
          <p:cNvSpPr/>
          <p:nvPr/>
        </p:nvSpPr>
        <p:spPr>
          <a:xfrm>
            <a:off x="3583459" y="0"/>
            <a:ext cx="1793875" cy="179387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167" name="Google Shape;167;p11"/>
          <p:cNvSpPr/>
          <p:nvPr/>
        </p:nvSpPr>
        <p:spPr>
          <a:xfrm>
            <a:off x="5375188" y="0"/>
            <a:ext cx="1793875" cy="179387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168" name="Google Shape;168;p11"/>
          <p:cNvSpPr/>
          <p:nvPr/>
        </p:nvSpPr>
        <p:spPr>
          <a:xfrm>
            <a:off x="7107961" y="0"/>
            <a:ext cx="1793875" cy="179387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169" name="Google Shape;169;p11"/>
          <p:cNvSpPr/>
          <p:nvPr/>
        </p:nvSpPr>
        <p:spPr>
          <a:xfrm>
            <a:off x="8899690" y="0"/>
            <a:ext cx="1793875" cy="179387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170" name="Google Shape;170;p11"/>
          <p:cNvSpPr/>
          <p:nvPr/>
        </p:nvSpPr>
        <p:spPr>
          <a:xfrm>
            <a:off x="10691420" y="0"/>
            <a:ext cx="1793875" cy="179387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171" name="Google Shape;171;p11"/>
          <p:cNvSpPr/>
          <p:nvPr/>
        </p:nvSpPr>
        <p:spPr>
          <a:xfrm>
            <a:off x="12483149" y="0"/>
            <a:ext cx="1793875" cy="179387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172" name="Google Shape;172;p11"/>
          <p:cNvSpPr/>
          <p:nvPr/>
        </p:nvSpPr>
        <p:spPr>
          <a:xfrm>
            <a:off x="14274879" y="0"/>
            <a:ext cx="1793875" cy="179387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173" name="Google Shape;173;p11"/>
          <p:cNvSpPr/>
          <p:nvPr/>
        </p:nvSpPr>
        <p:spPr>
          <a:xfrm>
            <a:off x="16066608" y="0"/>
            <a:ext cx="1793875" cy="179387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174" name="Google Shape;174;p11"/>
          <p:cNvSpPr/>
          <p:nvPr/>
        </p:nvSpPr>
        <p:spPr>
          <a:xfrm>
            <a:off x="17799381" y="0"/>
            <a:ext cx="1793875" cy="179387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175" name="Google Shape;175;p11"/>
          <p:cNvSpPr/>
          <p:nvPr/>
        </p:nvSpPr>
        <p:spPr>
          <a:xfrm>
            <a:off x="-149473" y="526015"/>
            <a:ext cx="5490554" cy="9760985"/>
          </a:xfrm>
          <a:custGeom>
            <a:rect b="b" l="l" r="r" t="t"/>
            <a:pathLst>
              <a:path extrusionOk="0" h="9760985" w="5490554">
                <a:moveTo>
                  <a:pt x="0" y="0"/>
                </a:moveTo>
                <a:lnTo>
                  <a:pt x="5490554" y="0"/>
                </a:lnTo>
                <a:lnTo>
                  <a:pt x="5490554" y="9760985"/>
                </a:lnTo>
                <a:lnTo>
                  <a:pt x="0" y="9760985"/>
                </a:lnTo>
                <a:lnTo>
                  <a:pt x="0" y="0"/>
                </a:lnTo>
                <a:close/>
              </a:path>
            </a:pathLst>
          </a:custGeom>
          <a:blipFill rotWithShape="1">
            <a:blip r:embed="rId2">
              <a:alphaModFix/>
            </a:blip>
            <a:stretch>
              <a:fillRect b="0" l="0" r="0" t="0"/>
            </a:stretch>
          </a:blipFill>
          <a:ln>
            <a:noFill/>
          </a:ln>
        </p:spPr>
      </p:sp>
      <p:sp>
        <p:nvSpPr>
          <p:cNvPr id="176" name="Google Shape;176;p11"/>
          <p:cNvSpPr/>
          <p:nvPr/>
        </p:nvSpPr>
        <p:spPr>
          <a:xfrm flipH="1">
            <a:off x="12946919" y="526015"/>
            <a:ext cx="5490554" cy="9760985"/>
          </a:xfrm>
          <a:custGeom>
            <a:rect b="b" l="l" r="r" t="t"/>
            <a:pathLst>
              <a:path extrusionOk="0" h="9760985" w="5490554">
                <a:moveTo>
                  <a:pt x="5490554" y="0"/>
                </a:moveTo>
                <a:lnTo>
                  <a:pt x="0" y="0"/>
                </a:lnTo>
                <a:lnTo>
                  <a:pt x="0" y="9760985"/>
                </a:lnTo>
                <a:lnTo>
                  <a:pt x="5490554" y="9760985"/>
                </a:lnTo>
                <a:lnTo>
                  <a:pt x="5490554"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177" name="Shape 177"/>
        <p:cNvGrpSpPr/>
        <p:nvPr/>
      </p:nvGrpSpPr>
      <p:grpSpPr>
        <a:xfrm>
          <a:off x="0" y="0"/>
          <a:ext cx="0" cy="0"/>
          <a:chOff x="0" y="0"/>
          <a:chExt cx="0" cy="0"/>
        </a:xfrm>
      </p:grpSpPr>
      <p:sp>
        <p:nvSpPr>
          <p:cNvPr id="178" name="Google Shape;178;p12"/>
          <p:cNvSpPr/>
          <p:nvPr/>
        </p:nvSpPr>
        <p:spPr>
          <a:xfrm>
            <a:off x="5454343" y="-1440417"/>
            <a:ext cx="12833657" cy="9133286"/>
          </a:xfrm>
          <a:custGeom>
            <a:rect b="b" l="l" r="r" t="t"/>
            <a:pathLst>
              <a:path extrusionOk="0" h="9133286" w="12833657">
                <a:moveTo>
                  <a:pt x="0" y="0"/>
                </a:moveTo>
                <a:lnTo>
                  <a:pt x="12833657" y="0"/>
                </a:lnTo>
                <a:lnTo>
                  <a:pt x="12833657" y="9133286"/>
                </a:lnTo>
                <a:lnTo>
                  <a:pt x="0" y="9133286"/>
                </a:lnTo>
                <a:lnTo>
                  <a:pt x="0" y="0"/>
                </a:lnTo>
                <a:close/>
              </a:path>
            </a:pathLst>
          </a:custGeom>
          <a:blipFill rotWithShape="1">
            <a:blip r:embed="rId2">
              <a:alphaModFix amt="40000"/>
            </a:blip>
            <a:stretch>
              <a:fillRect b="0" l="0" r="0" t="0"/>
            </a:stretch>
          </a:blipFill>
          <a:ln>
            <a:noFill/>
          </a:ln>
        </p:spPr>
      </p:sp>
      <p:sp>
        <p:nvSpPr>
          <p:cNvPr id="179" name="Google Shape;179;p12"/>
          <p:cNvSpPr/>
          <p:nvPr>
            <p:ph idx="2" type="pic"/>
          </p:nvPr>
        </p:nvSpPr>
        <p:spPr>
          <a:xfrm>
            <a:off x="871038" y="5372100"/>
            <a:ext cx="3681900" cy="3681900"/>
          </a:xfrm>
          <a:prstGeom prst="rect">
            <a:avLst/>
          </a:prstGeom>
          <a:noFill/>
          <a:ln>
            <a:noFill/>
          </a:ln>
        </p:spPr>
      </p:sp>
      <p:sp>
        <p:nvSpPr>
          <p:cNvPr id="180" name="Google Shape;180;p12"/>
          <p:cNvSpPr/>
          <p:nvPr>
            <p:ph idx="3" type="pic"/>
          </p:nvPr>
        </p:nvSpPr>
        <p:spPr>
          <a:xfrm>
            <a:off x="9144038" y="5372100"/>
            <a:ext cx="3681900" cy="3681900"/>
          </a:xfrm>
          <a:prstGeom prst="rect">
            <a:avLst/>
          </a:prstGeom>
          <a:noFill/>
          <a:ln>
            <a:noFill/>
          </a:ln>
        </p:spPr>
      </p:sp>
      <p:sp>
        <p:nvSpPr>
          <p:cNvPr id="181" name="Google Shape;181;p12"/>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182" name="Shape 182"/>
        <p:cNvGrpSpPr/>
        <p:nvPr/>
      </p:nvGrpSpPr>
      <p:grpSpPr>
        <a:xfrm>
          <a:off x="0" y="0"/>
          <a:ext cx="0" cy="0"/>
          <a:chOff x="0" y="0"/>
          <a:chExt cx="0" cy="0"/>
        </a:xfrm>
      </p:grpSpPr>
      <p:sp>
        <p:nvSpPr>
          <p:cNvPr id="183" name="Google Shape;183;p13"/>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13"/>
          <p:cNvSpPr/>
          <p:nvPr/>
        </p:nvSpPr>
        <p:spPr>
          <a:xfrm>
            <a:off x="0" y="3216556"/>
            <a:ext cx="10605667" cy="7070444"/>
          </a:xfrm>
          <a:custGeom>
            <a:rect b="b" l="l" r="r" t="t"/>
            <a:pathLst>
              <a:path extrusionOk="0" h="7070444" w="10605667">
                <a:moveTo>
                  <a:pt x="0" y="0"/>
                </a:moveTo>
                <a:lnTo>
                  <a:pt x="10605667" y="0"/>
                </a:lnTo>
                <a:lnTo>
                  <a:pt x="10605667" y="7070444"/>
                </a:lnTo>
                <a:lnTo>
                  <a:pt x="0" y="7070444"/>
                </a:lnTo>
                <a:lnTo>
                  <a:pt x="0" y="0"/>
                </a:lnTo>
                <a:close/>
              </a:path>
            </a:pathLst>
          </a:custGeom>
          <a:blipFill rotWithShape="1">
            <a:blip r:embed="rId2">
              <a:alphaModFix/>
            </a:blip>
            <a:stretch>
              <a:fillRect b="0" l="0" r="0" t="0"/>
            </a:stretch>
          </a:blipFill>
          <a:ln>
            <a:noFill/>
          </a:ln>
        </p:spPr>
      </p:sp>
      <p:cxnSp>
        <p:nvCxnSpPr>
          <p:cNvPr id="185" name="Google Shape;185;p13"/>
          <p:cNvCxnSpPr/>
          <p:nvPr/>
        </p:nvCxnSpPr>
        <p:spPr>
          <a:xfrm>
            <a:off x="12247306" y="2193264"/>
            <a:ext cx="5012100" cy="0"/>
          </a:xfrm>
          <a:prstGeom prst="straightConnector1">
            <a:avLst/>
          </a:prstGeom>
          <a:noFill/>
          <a:ln cap="flat" cmpd="sng" w="50800">
            <a:solidFill>
              <a:srgbClr val="8ACE03"/>
            </a:solidFill>
            <a:prstDash val="solid"/>
            <a:round/>
            <a:headEnd len="sm" w="sm" type="none"/>
            <a:tailEnd len="sm" w="sm" type="none"/>
          </a:ln>
        </p:spPr>
      </p:cxnSp>
      <p:cxnSp>
        <p:nvCxnSpPr>
          <p:cNvPr id="186" name="Google Shape;186;p13"/>
          <p:cNvCxnSpPr/>
          <p:nvPr/>
        </p:nvCxnSpPr>
        <p:spPr>
          <a:xfrm>
            <a:off x="12247306" y="5082844"/>
            <a:ext cx="5012100" cy="0"/>
          </a:xfrm>
          <a:prstGeom prst="straightConnector1">
            <a:avLst/>
          </a:prstGeom>
          <a:noFill/>
          <a:ln cap="flat" cmpd="sng" w="50800">
            <a:solidFill>
              <a:srgbClr val="8ACE03"/>
            </a:solidFill>
            <a:prstDash val="solid"/>
            <a:round/>
            <a:headEnd len="sm" w="sm" type="none"/>
            <a:tailEnd len="sm" w="sm" type="none"/>
          </a:ln>
        </p:spPr>
      </p:cxnSp>
      <p:cxnSp>
        <p:nvCxnSpPr>
          <p:cNvPr id="187" name="Google Shape;187;p13"/>
          <p:cNvCxnSpPr/>
          <p:nvPr/>
        </p:nvCxnSpPr>
        <p:spPr>
          <a:xfrm>
            <a:off x="12247306" y="7972425"/>
            <a:ext cx="5012100" cy="0"/>
          </a:xfrm>
          <a:prstGeom prst="straightConnector1">
            <a:avLst/>
          </a:prstGeom>
          <a:noFill/>
          <a:ln cap="flat" cmpd="sng" w="50800">
            <a:solidFill>
              <a:srgbClr val="8ACE03"/>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188" name="Shape 188"/>
        <p:cNvGrpSpPr/>
        <p:nvPr/>
      </p:nvGrpSpPr>
      <p:grpSpPr>
        <a:xfrm>
          <a:off x="0" y="0"/>
          <a:ext cx="0" cy="0"/>
          <a:chOff x="0" y="0"/>
          <a:chExt cx="0" cy="0"/>
        </a:xfrm>
      </p:grpSpPr>
      <p:sp>
        <p:nvSpPr>
          <p:cNvPr id="189" name="Google Shape;189;p14"/>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14"/>
          <p:cNvSpPr/>
          <p:nvPr/>
        </p:nvSpPr>
        <p:spPr>
          <a:xfrm rot="-266558">
            <a:off x="5269448" y="-634807"/>
            <a:ext cx="13747560" cy="10576350"/>
          </a:xfrm>
          <a:custGeom>
            <a:rect b="b" l="l" r="r" t="t"/>
            <a:pathLst>
              <a:path extrusionOk="0" h="10571000" w="13740606">
                <a:moveTo>
                  <a:pt x="0" y="0"/>
                </a:moveTo>
                <a:lnTo>
                  <a:pt x="13740606" y="0"/>
                </a:lnTo>
                <a:lnTo>
                  <a:pt x="13740606" y="10571001"/>
                </a:lnTo>
                <a:lnTo>
                  <a:pt x="0" y="10571001"/>
                </a:lnTo>
                <a:lnTo>
                  <a:pt x="0" y="0"/>
                </a:lnTo>
                <a:close/>
              </a:path>
            </a:pathLst>
          </a:custGeom>
          <a:blipFill rotWithShape="1">
            <a:blip r:embed="rId2">
              <a:alphaModFix amt="30000"/>
            </a:blip>
            <a:stretch>
              <a:fillRect b="0" l="0" r="0" t="-94969"/>
            </a:stretch>
          </a:blipFill>
          <a:ln>
            <a:noFill/>
          </a:ln>
        </p:spPr>
      </p:sp>
      <p:grpSp>
        <p:nvGrpSpPr>
          <p:cNvPr id="191" name="Google Shape;191;p14"/>
          <p:cNvGrpSpPr/>
          <p:nvPr/>
        </p:nvGrpSpPr>
        <p:grpSpPr>
          <a:xfrm rot="380638">
            <a:off x="-268525" y="114618"/>
            <a:ext cx="6940981" cy="6615622"/>
            <a:chOff x="0" y="0"/>
            <a:chExt cx="812800" cy="774700"/>
          </a:xfrm>
        </p:grpSpPr>
        <p:sp>
          <p:nvSpPr>
            <p:cNvPr id="192" name="Google Shape;19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193" name="Google Shape;193;p14"/>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4"/>
          <p:cNvGrpSpPr/>
          <p:nvPr/>
        </p:nvGrpSpPr>
        <p:grpSpPr>
          <a:xfrm rot="348763">
            <a:off x="5422345" y="3422459"/>
            <a:ext cx="5958142" cy="5678854"/>
            <a:chOff x="0" y="0"/>
            <a:chExt cx="812800" cy="774700"/>
          </a:xfrm>
        </p:grpSpPr>
        <p:sp>
          <p:nvSpPr>
            <p:cNvPr id="195" name="Google Shape;19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196" name="Google Shape;196;p14"/>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4"/>
          <p:cNvGrpSpPr/>
          <p:nvPr/>
        </p:nvGrpSpPr>
        <p:grpSpPr>
          <a:xfrm rot="-277954">
            <a:off x="452034" y="5719180"/>
            <a:ext cx="5499815" cy="5242012"/>
            <a:chOff x="0" y="0"/>
            <a:chExt cx="812800" cy="774700"/>
          </a:xfrm>
        </p:grpSpPr>
        <p:sp>
          <p:nvSpPr>
            <p:cNvPr id="198" name="Google Shape;19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199" name="Google Shape;199;p14"/>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4"/>
          <p:cNvGrpSpPr/>
          <p:nvPr/>
        </p:nvGrpSpPr>
        <p:grpSpPr>
          <a:xfrm rot="-662373">
            <a:off x="10862407" y="5504069"/>
            <a:ext cx="5367404" cy="5115807"/>
            <a:chOff x="0" y="0"/>
            <a:chExt cx="812800" cy="774700"/>
          </a:xfrm>
        </p:grpSpPr>
        <p:sp>
          <p:nvSpPr>
            <p:cNvPr id="201" name="Google Shape;201;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202" name="Google Shape;202;p14"/>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bg>
      <p:bgPr>
        <a:solidFill>
          <a:srgbClr val="8ACE03"/>
        </a:solidFill>
      </p:bgPr>
    </p:bg>
    <p:spTree>
      <p:nvGrpSpPr>
        <p:cNvPr id="203" name="Shape 203"/>
        <p:cNvGrpSpPr/>
        <p:nvPr/>
      </p:nvGrpSpPr>
      <p:grpSpPr>
        <a:xfrm>
          <a:off x="0" y="0"/>
          <a:ext cx="0" cy="0"/>
          <a:chOff x="0" y="0"/>
          <a:chExt cx="0" cy="0"/>
        </a:xfrm>
      </p:grpSpPr>
      <p:sp>
        <p:nvSpPr>
          <p:cNvPr id="204" name="Google Shape;204;p15"/>
          <p:cNvSpPr txBox="1"/>
          <p:nvPr/>
        </p:nvSpPr>
        <p:spPr>
          <a:xfrm>
            <a:off x="5676363" y="2919764"/>
            <a:ext cx="12876600" cy="1110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205" name="Google Shape;205;p15"/>
          <p:cNvSpPr txBox="1"/>
          <p:nvPr/>
        </p:nvSpPr>
        <p:spPr>
          <a:xfrm>
            <a:off x="5676363" y="4001584"/>
            <a:ext cx="12876600" cy="1110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206" name="Google Shape;206;p15"/>
          <p:cNvSpPr txBox="1"/>
          <p:nvPr/>
        </p:nvSpPr>
        <p:spPr>
          <a:xfrm>
            <a:off x="5676363" y="5083404"/>
            <a:ext cx="12876600" cy="1110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207" name="Google Shape;207;p15"/>
          <p:cNvSpPr txBox="1"/>
          <p:nvPr/>
        </p:nvSpPr>
        <p:spPr>
          <a:xfrm>
            <a:off x="5676363" y="6165223"/>
            <a:ext cx="12876600" cy="1110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208" name="Google Shape;208;p15"/>
          <p:cNvSpPr txBox="1"/>
          <p:nvPr/>
        </p:nvSpPr>
        <p:spPr>
          <a:xfrm>
            <a:off x="5676363" y="7247043"/>
            <a:ext cx="12876600" cy="1110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209" name="Google Shape;209;p15"/>
          <p:cNvSpPr txBox="1"/>
          <p:nvPr/>
        </p:nvSpPr>
        <p:spPr>
          <a:xfrm>
            <a:off x="5676363" y="8328863"/>
            <a:ext cx="12876600" cy="1110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210" name="Google Shape;210;p15"/>
          <p:cNvSpPr/>
          <p:nvPr>
            <p:ph idx="2" type="pic"/>
          </p:nvPr>
        </p:nvSpPr>
        <p:spPr>
          <a:xfrm>
            <a:off x="6" y="778675"/>
            <a:ext cx="5484300" cy="5484300"/>
          </a:xfrm>
          <a:prstGeom prst="rect">
            <a:avLst/>
          </a:prstGeom>
          <a:noFill/>
          <a:ln>
            <a:noFill/>
          </a:ln>
        </p:spPr>
      </p:sp>
      <p:sp>
        <p:nvSpPr>
          <p:cNvPr id="211" name="Google Shape;211;p15"/>
          <p:cNvSpPr/>
          <p:nvPr>
            <p:ph idx="3" type="pic"/>
          </p:nvPr>
        </p:nvSpPr>
        <p:spPr>
          <a:xfrm>
            <a:off x="3946150" y="4525175"/>
            <a:ext cx="5762700" cy="5762700"/>
          </a:xfrm>
          <a:prstGeom prst="rect">
            <a:avLst/>
          </a:prstGeom>
          <a:noFill/>
          <a:ln>
            <a:noFill/>
          </a:ln>
        </p:spPr>
      </p:sp>
      <p:sp>
        <p:nvSpPr>
          <p:cNvPr id="212" name="Google Shape;212;p15"/>
          <p:cNvSpPr txBox="1"/>
          <p:nvPr/>
        </p:nvSpPr>
        <p:spPr>
          <a:xfrm>
            <a:off x="5676363" y="1837945"/>
            <a:ext cx="12876600" cy="1110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000000"/>
                </a:solidFill>
                <a:latin typeface="Arial"/>
                <a:ea typeface="Arial"/>
                <a:cs typeface="Arial"/>
                <a:sym typeface="Arial"/>
              </a:rPr>
              <a:t>fall in love again and again</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bg>
      <p:bgPr>
        <a:solidFill>
          <a:srgbClr val="8ACE03"/>
        </a:solidFill>
      </p:bgPr>
    </p:bg>
    <p:spTree>
      <p:nvGrpSpPr>
        <p:cNvPr id="213" name="Shape 213"/>
        <p:cNvGrpSpPr/>
        <p:nvPr/>
      </p:nvGrpSpPr>
      <p:grpSpPr>
        <a:xfrm>
          <a:off x="0" y="0"/>
          <a:ext cx="0" cy="0"/>
          <a:chOff x="0" y="0"/>
          <a:chExt cx="0" cy="0"/>
        </a:xfrm>
      </p:grpSpPr>
      <p:sp>
        <p:nvSpPr>
          <p:cNvPr id="214" name="Google Shape;214;p16"/>
          <p:cNvSpPr txBox="1"/>
          <p:nvPr/>
        </p:nvSpPr>
        <p:spPr>
          <a:xfrm>
            <a:off x="5659808" y="4311913"/>
            <a:ext cx="7962000" cy="111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more photos here</a:t>
            </a:r>
            <a:endParaRPr/>
          </a:p>
        </p:txBody>
      </p:sp>
      <p:sp>
        <p:nvSpPr>
          <p:cNvPr id="215" name="Google Shape;215;p16"/>
          <p:cNvSpPr txBox="1"/>
          <p:nvPr/>
        </p:nvSpPr>
        <p:spPr>
          <a:xfrm>
            <a:off x="5659808" y="5409493"/>
            <a:ext cx="7962000" cy="111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more photos here</a:t>
            </a:r>
            <a:endParaRPr/>
          </a:p>
        </p:txBody>
      </p:sp>
      <p:sp>
        <p:nvSpPr>
          <p:cNvPr id="216" name="Google Shape;216;p16"/>
          <p:cNvSpPr txBox="1"/>
          <p:nvPr/>
        </p:nvSpPr>
        <p:spPr>
          <a:xfrm>
            <a:off x="5659808" y="6507072"/>
            <a:ext cx="7962000" cy="111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more photos here</a:t>
            </a:r>
            <a:endParaRPr/>
          </a:p>
        </p:txBody>
      </p:sp>
      <p:sp>
        <p:nvSpPr>
          <p:cNvPr id="217" name="Google Shape;217;p16"/>
          <p:cNvSpPr txBox="1"/>
          <p:nvPr/>
        </p:nvSpPr>
        <p:spPr>
          <a:xfrm>
            <a:off x="5659808" y="2116754"/>
            <a:ext cx="7962000" cy="111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more photos here</a:t>
            </a:r>
            <a:endParaRPr/>
          </a:p>
        </p:txBody>
      </p:sp>
      <p:sp>
        <p:nvSpPr>
          <p:cNvPr id="218" name="Google Shape;218;p16"/>
          <p:cNvSpPr txBox="1"/>
          <p:nvPr/>
        </p:nvSpPr>
        <p:spPr>
          <a:xfrm>
            <a:off x="5659808" y="3214334"/>
            <a:ext cx="7962000" cy="111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more photos here</a:t>
            </a:r>
            <a:endParaRPr/>
          </a:p>
        </p:txBody>
      </p:sp>
      <p:sp>
        <p:nvSpPr>
          <p:cNvPr id="219" name="Google Shape;219;p16"/>
          <p:cNvSpPr/>
          <p:nvPr>
            <p:ph idx="2" type="pic"/>
          </p:nvPr>
        </p:nvSpPr>
        <p:spPr>
          <a:xfrm>
            <a:off x="1028700" y="1027175"/>
            <a:ext cx="3716400" cy="3716400"/>
          </a:xfrm>
          <a:prstGeom prst="rect">
            <a:avLst/>
          </a:prstGeom>
          <a:noFill/>
          <a:ln>
            <a:noFill/>
          </a:ln>
        </p:spPr>
      </p:sp>
      <p:sp>
        <p:nvSpPr>
          <p:cNvPr id="220" name="Google Shape;220;p16"/>
          <p:cNvSpPr/>
          <p:nvPr>
            <p:ph idx="3" type="pic"/>
          </p:nvPr>
        </p:nvSpPr>
        <p:spPr>
          <a:xfrm>
            <a:off x="1028762" y="5143563"/>
            <a:ext cx="3716400" cy="3716400"/>
          </a:xfrm>
          <a:prstGeom prst="rect">
            <a:avLst/>
          </a:prstGeom>
          <a:noFill/>
          <a:ln>
            <a:noFill/>
          </a:ln>
        </p:spPr>
      </p:sp>
      <p:sp>
        <p:nvSpPr>
          <p:cNvPr id="221" name="Google Shape;221;p16"/>
          <p:cNvSpPr/>
          <p:nvPr>
            <p:ph idx="4" type="pic"/>
          </p:nvPr>
        </p:nvSpPr>
        <p:spPr>
          <a:xfrm>
            <a:off x="14394800" y="0"/>
            <a:ext cx="3893400" cy="3893400"/>
          </a:xfrm>
          <a:prstGeom prst="rect">
            <a:avLst/>
          </a:prstGeom>
          <a:noFill/>
          <a:ln>
            <a:noFill/>
          </a:ln>
        </p:spPr>
      </p:sp>
      <p:sp>
        <p:nvSpPr>
          <p:cNvPr id="222" name="Google Shape;222;p16"/>
          <p:cNvSpPr/>
          <p:nvPr>
            <p:ph idx="5" type="pic"/>
          </p:nvPr>
        </p:nvSpPr>
        <p:spPr>
          <a:xfrm>
            <a:off x="5659800" y="4506400"/>
            <a:ext cx="5114100" cy="5780100"/>
          </a:xfrm>
          <a:prstGeom prst="rect">
            <a:avLst/>
          </a:prstGeom>
          <a:noFill/>
          <a:ln>
            <a:noFill/>
          </a:ln>
        </p:spPr>
      </p:sp>
      <p:sp>
        <p:nvSpPr>
          <p:cNvPr id="223" name="Google Shape;223;p16"/>
          <p:cNvSpPr/>
          <p:nvPr>
            <p:ph idx="6" type="pic"/>
          </p:nvPr>
        </p:nvSpPr>
        <p:spPr>
          <a:xfrm>
            <a:off x="11688475" y="4506400"/>
            <a:ext cx="5114100" cy="5780100"/>
          </a:xfrm>
          <a:prstGeom prst="rect">
            <a:avLst/>
          </a:prstGeom>
          <a:noFill/>
          <a:ln>
            <a:noFill/>
          </a:ln>
        </p:spPr>
      </p:sp>
      <p:sp>
        <p:nvSpPr>
          <p:cNvPr id="224" name="Google Shape;224;p16"/>
          <p:cNvSpPr txBox="1"/>
          <p:nvPr/>
        </p:nvSpPr>
        <p:spPr>
          <a:xfrm>
            <a:off x="5659808" y="1019175"/>
            <a:ext cx="7962000" cy="111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000000"/>
                </a:solidFill>
                <a:latin typeface="Arial"/>
                <a:ea typeface="Arial"/>
                <a:cs typeface="Arial"/>
                <a:sym typeface="Arial"/>
              </a:rPr>
              <a:t>more photos here</a:t>
            </a:r>
            <a:endParaRPr/>
          </a:p>
        </p:txBody>
      </p:sp>
      <p:grpSp>
        <p:nvGrpSpPr>
          <p:cNvPr id="225" name="Google Shape;225;p16"/>
          <p:cNvGrpSpPr/>
          <p:nvPr/>
        </p:nvGrpSpPr>
        <p:grpSpPr>
          <a:xfrm rot="-260893">
            <a:off x="2780942" y="7483783"/>
            <a:ext cx="2384221" cy="2272461"/>
            <a:chOff x="0" y="0"/>
            <a:chExt cx="812800" cy="774700"/>
          </a:xfrm>
        </p:grpSpPr>
        <p:sp>
          <p:nvSpPr>
            <p:cNvPr id="226" name="Google Shape;22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27" name="Google Shape;227;p16"/>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6"/>
          <p:cNvGrpSpPr/>
          <p:nvPr/>
        </p:nvGrpSpPr>
        <p:grpSpPr>
          <a:xfrm rot="-260897">
            <a:off x="13484661" y="2519942"/>
            <a:ext cx="1820303" cy="1734977"/>
            <a:chOff x="0" y="0"/>
            <a:chExt cx="812800" cy="774700"/>
          </a:xfrm>
        </p:grpSpPr>
        <p:sp>
          <p:nvSpPr>
            <p:cNvPr id="229" name="Google Shape;229;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30" name="Google Shape;230;p16"/>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4">
  <p:cSld name="CUSTOM_13">
    <p:bg>
      <p:bgPr>
        <a:solidFill>
          <a:srgbClr val="8ACE03"/>
        </a:solidFill>
      </p:bgPr>
    </p:bg>
    <p:spTree>
      <p:nvGrpSpPr>
        <p:cNvPr id="231" name="Shape 231"/>
        <p:cNvGrpSpPr/>
        <p:nvPr/>
      </p:nvGrpSpPr>
      <p:grpSpPr>
        <a:xfrm>
          <a:off x="0" y="0"/>
          <a:ext cx="0" cy="0"/>
          <a:chOff x="0" y="0"/>
          <a:chExt cx="0" cy="0"/>
        </a:xfrm>
      </p:grpSpPr>
      <p:sp>
        <p:nvSpPr>
          <p:cNvPr id="232" name="Google Shape;232;p17"/>
          <p:cNvSpPr txBox="1"/>
          <p:nvPr/>
        </p:nvSpPr>
        <p:spPr>
          <a:xfrm>
            <a:off x="852135" y="693064"/>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000000"/>
                </a:solidFill>
                <a:latin typeface="Arial"/>
                <a:ea typeface="Arial"/>
                <a:cs typeface="Arial"/>
                <a:sym typeface="Arial"/>
              </a:rPr>
              <a:t>end of presentation</a:t>
            </a:r>
            <a:endParaRPr/>
          </a:p>
        </p:txBody>
      </p:sp>
      <p:sp>
        <p:nvSpPr>
          <p:cNvPr id="233" name="Google Shape;233;p17"/>
          <p:cNvSpPr txBox="1"/>
          <p:nvPr/>
        </p:nvSpPr>
        <p:spPr>
          <a:xfrm>
            <a:off x="852135" y="1403053"/>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234" name="Google Shape;234;p17"/>
          <p:cNvSpPr txBox="1"/>
          <p:nvPr/>
        </p:nvSpPr>
        <p:spPr>
          <a:xfrm>
            <a:off x="852135" y="2113043"/>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235" name="Google Shape;235;p17"/>
          <p:cNvSpPr txBox="1"/>
          <p:nvPr/>
        </p:nvSpPr>
        <p:spPr>
          <a:xfrm>
            <a:off x="852135" y="2823032"/>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236" name="Google Shape;236;p17"/>
          <p:cNvSpPr txBox="1"/>
          <p:nvPr/>
        </p:nvSpPr>
        <p:spPr>
          <a:xfrm>
            <a:off x="852135" y="3533021"/>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237" name="Google Shape;237;p17"/>
          <p:cNvSpPr txBox="1"/>
          <p:nvPr/>
        </p:nvSpPr>
        <p:spPr>
          <a:xfrm>
            <a:off x="852135" y="4243011"/>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238" name="Google Shape;238;p17"/>
          <p:cNvSpPr txBox="1"/>
          <p:nvPr/>
        </p:nvSpPr>
        <p:spPr>
          <a:xfrm>
            <a:off x="852135" y="4953000"/>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239" name="Google Shape;239;p17"/>
          <p:cNvSpPr txBox="1"/>
          <p:nvPr/>
        </p:nvSpPr>
        <p:spPr>
          <a:xfrm>
            <a:off x="852135" y="5662989"/>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240" name="Google Shape;240;p17"/>
          <p:cNvSpPr txBox="1"/>
          <p:nvPr/>
        </p:nvSpPr>
        <p:spPr>
          <a:xfrm>
            <a:off x="852135" y="6372979"/>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241" name="Google Shape;241;p17"/>
          <p:cNvSpPr txBox="1"/>
          <p:nvPr/>
        </p:nvSpPr>
        <p:spPr>
          <a:xfrm>
            <a:off x="852135" y="7082968"/>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242" name="Google Shape;242;p17"/>
          <p:cNvSpPr txBox="1"/>
          <p:nvPr/>
        </p:nvSpPr>
        <p:spPr>
          <a:xfrm>
            <a:off x="852135" y="7792957"/>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243" name="Google Shape;243;p17"/>
          <p:cNvSpPr txBox="1"/>
          <p:nvPr/>
        </p:nvSpPr>
        <p:spPr>
          <a:xfrm>
            <a:off x="852135" y="8502947"/>
            <a:ext cx="6421800" cy="718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244" name="Google Shape;244;p17"/>
          <p:cNvSpPr txBox="1"/>
          <p:nvPr/>
        </p:nvSpPr>
        <p:spPr>
          <a:xfrm>
            <a:off x="10837529" y="838200"/>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000000"/>
                </a:solidFill>
                <a:latin typeface="Arial"/>
                <a:ea typeface="Arial"/>
                <a:cs typeface="Arial"/>
                <a:sym typeface="Arial"/>
              </a:rPr>
              <a:t>thank you!</a:t>
            </a:r>
            <a:endParaRPr/>
          </a:p>
        </p:txBody>
      </p:sp>
      <p:sp>
        <p:nvSpPr>
          <p:cNvPr id="245" name="Google Shape;245;p17"/>
          <p:cNvSpPr txBox="1"/>
          <p:nvPr/>
        </p:nvSpPr>
        <p:spPr>
          <a:xfrm>
            <a:off x="10837529" y="1548189"/>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246" name="Google Shape;246;p17"/>
          <p:cNvSpPr txBox="1"/>
          <p:nvPr/>
        </p:nvSpPr>
        <p:spPr>
          <a:xfrm>
            <a:off x="10837529" y="2258179"/>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247" name="Google Shape;247;p17"/>
          <p:cNvSpPr txBox="1"/>
          <p:nvPr/>
        </p:nvSpPr>
        <p:spPr>
          <a:xfrm>
            <a:off x="10837529" y="2968168"/>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248" name="Google Shape;248;p17"/>
          <p:cNvSpPr txBox="1"/>
          <p:nvPr/>
        </p:nvSpPr>
        <p:spPr>
          <a:xfrm>
            <a:off x="10837529" y="3678157"/>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249" name="Google Shape;249;p17"/>
          <p:cNvSpPr txBox="1"/>
          <p:nvPr/>
        </p:nvSpPr>
        <p:spPr>
          <a:xfrm>
            <a:off x="10837529" y="4388147"/>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250" name="Google Shape;250;p17"/>
          <p:cNvSpPr txBox="1"/>
          <p:nvPr/>
        </p:nvSpPr>
        <p:spPr>
          <a:xfrm>
            <a:off x="10837529" y="5098136"/>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251" name="Google Shape;251;p17"/>
          <p:cNvSpPr txBox="1"/>
          <p:nvPr/>
        </p:nvSpPr>
        <p:spPr>
          <a:xfrm>
            <a:off x="10837529" y="5808126"/>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252" name="Google Shape;252;p17"/>
          <p:cNvSpPr txBox="1"/>
          <p:nvPr/>
        </p:nvSpPr>
        <p:spPr>
          <a:xfrm>
            <a:off x="10837529" y="6518115"/>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253" name="Google Shape;253;p17"/>
          <p:cNvSpPr txBox="1"/>
          <p:nvPr/>
        </p:nvSpPr>
        <p:spPr>
          <a:xfrm>
            <a:off x="10837529" y="7228104"/>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254" name="Google Shape;254;p17"/>
          <p:cNvSpPr txBox="1"/>
          <p:nvPr/>
        </p:nvSpPr>
        <p:spPr>
          <a:xfrm>
            <a:off x="10837529" y="7938094"/>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255" name="Google Shape;255;p17"/>
          <p:cNvSpPr txBox="1"/>
          <p:nvPr/>
        </p:nvSpPr>
        <p:spPr>
          <a:xfrm>
            <a:off x="10837529" y="8648083"/>
            <a:ext cx="6421800" cy="718800"/>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256" name="Google Shape;256;p17"/>
          <p:cNvSpPr/>
          <p:nvPr/>
        </p:nvSpPr>
        <p:spPr>
          <a:xfrm flipH="1">
            <a:off x="3472066" y="0"/>
            <a:ext cx="12444846" cy="10530831"/>
          </a:xfrm>
          <a:custGeom>
            <a:rect b="b" l="l" r="r" t="t"/>
            <a:pathLst>
              <a:path extrusionOk="0" h="10530831" w="12444846">
                <a:moveTo>
                  <a:pt x="12444846" y="0"/>
                </a:moveTo>
                <a:lnTo>
                  <a:pt x="0" y="0"/>
                </a:lnTo>
                <a:lnTo>
                  <a:pt x="0" y="10530831"/>
                </a:lnTo>
                <a:lnTo>
                  <a:pt x="12444846" y="10530831"/>
                </a:lnTo>
                <a:lnTo>
                  <a:pt x="12444846" y="0"/>
                </a:lnTo>
                <a:close/>
              </a:path>
            </a:pathLst>
          </a:custGeom>
          <a:blipFill rotWithShape="1">
            <a:blip r:embed="rId2">
              <a:alphaModFix/>
            </a:blip>
            <a:stretch>
              <a:fillRect b="0" l="-12709" r="-14219" t="0"/>
            </a:stretch>
          </a:blipFill>
          <a:ln>
            <a:noFill/>
          </a:ln>
        </p:spPr>
      </p:sp>
      <p:sp>
        <p:nvSpPr>
          <p:cNvPr id="257" name="Google Shape;257;p17"/>
          <p:cNvSpPr/>
          <p:nvPr/>
        </p:nvSpPr>
        <p:spPr>
          <a:xfrm>
            <a:off x="5445052" y="4147712"/>
            <a:ext cx="9025086" cy="2091401"/>
          </a:xfrm>
          <a:prstGeom prst="rect">
            <a:avLst/>
          </a:prstGeom>
        </p:spPr>
        <p:txBody>
          <a:bodyPr>
            <a:prstTxWarp prst="textPlain"/>
          </a:bodyPr>
          <a:lstStyle/>
          <a:p>
            <a:pPr lvl="0" algn="ctr"/>
            <a:r>
              <a:rPr b="0" i="0">
                <a:ln cap="flat" cmpd="sng" w="76200">
                  <a:solidFill>
                    <a:srgbClr val="8ACE03"/>
                  </a:solidFill>
                  <a:prstDash val="solid"/>
                  <a:round/>
                  <a:headEnd len="sm" w="sm" type="none"/>
                  <a:tailEnd len="sm" w="sm" type="none"/>
                </a:ln>
                <a:solidFill>
                  <a:schemeClr val="dk1"/>
                </a:solidFill>
                <a:latin typeface="Arial"/>
              </a:rPr>
              <a:t>goodbye.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8ACE03"/>
        </a:solidFill>
      </p:bgPr>
    </p:bg>
    <p:spTree>
      <p:nvGrpSpPr>
        <p:cNvPr id="15" name="Shape 15"/>
        <p:cNvGrpSpPr/>
        <p:nvPr/>
      </p:nvGrpSpPr>
      <p:grpSpPr>
        <a:xfrm>
          <a:off x="0" y="0"/>
          <a:ext cx="0" cy="0"/>
          <a:chOff x="0" y="0"/>
          <a:chExt cx="0" cy="0"/>
        </a:xfrm>
      </p:grpSpPr>
      <p:sp>
        <p:nvSpPr>
          <p:cNvPr id="16" name="Google Shape;16;p3"/>
          <p:cNvSpPr txBox="1"/>
          <p:nvPr/>
        </p:nvSpPr>
        <p:spPr>
          <a:xfrm>
            <a:off x="1028700" y="914400"/>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000000"/>
                </a:solidFill>
                <a:latin typeface="Arial"/>
                <a:ea typeface="Arial"/>
                <a:cs typeface="Arial"/>
                <a:sym typeface="Arial"/>
              </a:rPr>
              <a:t>Charli XCX</a:t>
            </a:r>
            <a:endParaRPr/>
          </a:p>
        </p:txBody>
      </p:sp>
      <p:sp>
        <p:nvSpPr>
          <p:cNvPr id="17" name="Google Shape;17;p3"/>
          <p:cNvSpPr txBox="1"/>
          <p:nvPr/>
        </p:nvSpPr>
        <p:spPr>
          <a:xfrm>
            <a:off x="12705109" y="914400"/>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000000"/>
                </a:solidFill>
                <a:latin typeface="Arial"/>
                <a:ea typeface="Arial"/>
                <a:cs typeface="Arial"/>
                <a:sym typeface="Arial"/>
              </a:rPr>
              <a:t>Album-Inspired Slides</a:t>
            </a:r>
            <a:endParaRPr/>
          </a:p>
        </p:txBody>
      </p:sp>
      <p:sp>
        <p:nvSpPr>
          <p:cNvPr id="18" name="Google Shape;18;p3"/>
          <p:cNvSpPr txBox="1"/>
          <p:nvPr/>
        </p:nvSpPr>
        <p:spPr>
          <a:xfrm>
            <a:off x="1028700" y="1338580"/>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19" name="Google Shape;19;p3"/>
          <p:cNvSpPr txBox="1"/>
          <p:nvPr/>
        </p:nvSpPr>
        <p:spPr>
          <a:xfrm>
            <a:off x="1028700" y="1762760"/>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0" name="Google Shape;20;p3"/>
          <p:cNvSpPr txBox="1"/>
          <p:nvPr/>
        </p:nvSpPr>
        <p:spPr>
          <a:xfrm>
            <a:off x="1028700" y="2186940"/>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1" name="Google Shape;21;p3"/>
          <p:cNvSpPr txBox="1"/>
          <p:nvPr/>
        </p:nvSpPr>
        <p:spPr>
          <a:xfrm>
            <a:off x="1028700" y="2611120"/>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2" name="Google Shape;22;p3"/>
          <p:cNvSpPr txBox="1"/>
          <p:nvPr/>
        </p:nvSpPr>
        <p:spPr>
          <a:xfrm>
            <a:off x="1028700" y="3035300"/>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3" name="Google Shape;23;p3"/>
          <p:cNvSpPr txBox="1"/>
          <p:nvPr/>
        </p:nvSpPr>
        <p:spPr>
          <a:xfrm>
            <a:off x="1028700" y="3459480"/>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4" name="Google Shape;24;p3"/>
          <p:cNvSpPr txBox="1"/>
          <p:nvPr/>
        </p:nvSpPr>
        <p:spPr>
          <a:xfrm>
            <a:off x="1028700" y="3883660"/>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5" name="Google Shape;25;p3"/>
          <p:cNvSpPr txBox="1"/>
          <p:nvPr/>
        </p:nvSpPr>
        <p:spPr>
          <a:xfrm>
            <a:off x="1028700" y="4307841"/>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6" name="Google Shape;26;p3"/>
          <p:cNvSpPr txBox="1"/>
          <p:nvPr/>
        </p:nvSpPr>
        <p:spPr>
          <a:xfrm>
            <a:off x="1028700" y="4732021"/>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7" name="Google Shape;27;p3"/>
          <p:cNvSpPr txBox="1"/>
          <p:nvPr/>
        </p:nvSpPr>
        <p:spPr>
          <a:xfrm>
            <a:off x="12705109" y="1365986"/>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8" name="Google Shape;28;p3"/>
          <p:cNvSpPr txBox="1"/>
          <p:nvPr/>
        </p:nvSpPr>
        <p:spPr>
          <a:xfrm>
            <a:off x="12705109" y="1817572"/>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9" name="Google Shape;29;p3"/>
          <p:cNvSpPr txBox="1"/>
          <p:nvPr/>
        </p:nvSpPr>
        <p:spPr>
          <a:xfrm>
            <a:off x="12705109" y="2269158"/>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30" name="Google Shape;30;p3"/>
          <p:cNvSpPr txBox="1"/>
          <p:nvPr/>
        </p:nvSpPr>
        <p:spPr>
          <a:xfrm>
            <a:off x="12705109" y="2720744"/>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31" name="Google Shape;31;p3"/>
          <p:cNvSpPr txBox="1"/>
          <p:nvPr/>
        </p:nvSpPr>
        <p:spPr>
          <a:xfrm>
            <a:off x="12705109" y="3172330"/>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32" name="Google Shape;32;p3"/>
          <p:cNvSpPr txBox="1"/>
          <p:nvPr/>
        </p:nvSpPr>
        <p:spPr>
          <a:xfrm>
            <a:off x="12705109" y="3623916"/>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33" name="Google Shape;33;p3"/>
          <p:cNvSpPr txBox="1"/>
          <p:nvPr/>
        </p:nvSpPr>
        <p:spPr>
          <a:xfrm>
            <a:off x="12705109" y="4075502"/>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34" name="Google Shape;34;p3"/>
          <p:cNvSpPr txBox="1"/>
          <p:nvPr/>
        </p:nvSpPr>
        <p:spPr>
          <a:xfrm>
            <a:off x="12705109" y="4527089"/>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35" name="Google Shape;35;p3"/>
          <p:cNvSpPr txBox="1"/>
          <p:nvPr/>
        </p:nvSpPr>
        <p:spPr>
          <a:xfrm>
            <a:off x="12705109" y="4978675"/>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36" name="Google Shape;36;p3"/>
          <p:cNvSpPr txBox="1"/>
          <p:nvPr/>
        </p:nvSpPr>
        <p:spPr>
          <a:xfrm>
            <a:off x="12705109" y="5430261"/>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37" name="Google Shape;37;p3"/>
          <p:cNvSpPr txBox="1"/>
          <p:nvPr/>
        </p:nvSpPr>
        <p:spPr>
          <a:xfrm>
            <a:off x="12705109" y="5881847"/>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38" name="Google Shape;38;p3"/>
          <p:cNvSpPr txBox="1"/>
          <p:nvPr/>
        </p:nvSpPr>
        <p:spPr>
          <a:xfrm>
            <a:off x="12705109" y="6333433"/>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39" name="Google Shape;39;p3"/>
          <p:cNvSpPr txBox="1"/>
          <p:nvPr/>
        </p:nvSpPr>
        <p:spPr>
          <a:xfrm>
            <a:off x="12705109" y="6785019"/>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40" name="Google Shape;40;p3"/>
          <p:cNvSpPr txBox="1"/>
          <p:nvPr/>
        </p:nvSpPr>
        <p:spPr>
          <a:xfrm>
            <a:off x="12705109" y="7236605"/>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41" name="Google Shape;41;p3"/>
          <p:cNvSpPr txBox="1"/>
          <p:nvPr/>
        </p:nvSpPr>
        <p:spPr>
          <a:xfrm>
            <a:off x="1028700" y="5190765"/>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42" name="Google Shape;42;p3"/>
          <p:cNvSpPr txBox="1"/>
          <p:nvPr/>
        </p:nvSpPr>
        <p:spPr>
          <a:xfrm>
            <a:off x="1028700" y="5614945"/>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43" name="Google Shape;43;p3"/>
          <p:cNvSpPr txBox="1"/>
          <p:nvPr/>
        </p:nvSpPr>
        <p:spPr>
          <a:xfrm>
            <a:off x="1028700" y="6039125"/>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44" name="Google Shape;44;p3"/>
          <p:cNvSpPr txBox="1"/>
          <p:nvPr/>
        </p:nvSpPr>
        <p:spPr>
          <a:xfrm>
            <a:off x="1028700" y="6463305"/>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45" name="Google Shape;45;p3"/>
          <p:cNvSpPr txBox="1"/>
          <p:nvPr/>
        </p:nvSpPr>
        <p:spPr>
          <a:xfrm>
            <a:off x="1028700" y="6887485"/>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46" name="Google Shape;46;p3"/>
          <p:cNvSpPr txBox="1"/>
          <p:nvPr/>
        </p:nvSpPr>
        <p:spPr>
          <a:xfrm>
            <a:off x="1028700" y="7311665"/>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47" name="Google Shape;47;p3"/>
          <p:cNvSpPr txBox="1"/>
          <p:nvPr/>
        </p:nvSpPr>
        <p:spPr>
          <a:xfrm>
            <a:off x="1028700" y="7735845"/>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48" name="Google Shape;48;p3"/>
          <p:cNvSpPr txBox="1"/>
          <p:nvPr/>
        </p:nvSpPr>
        <p:spPr>
          <a:xfrm>
            <a:off x="1028700" y="8160025"/>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49" name="Google Shape;49;p3"/>
          <p:cNvSpPr txBox="1"/>
          <p:nvPr/>
        </p:nvSpPr>
        <p:spPr>
          <a:xfrm>
            <a:off x="1028700" y="8584205"/>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50" name="Google Shape;50;p3"/>
          <p:cNvSpPr txBox="1"/>
          <p:nvPr/>
        </p:nvSpPr>
        <p:spPr>
          <a:xfrm>
            <a:off x="1028700" y="9008385"/>
            <a:ext cx="18375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51" name="Google Shape;51;p3"/>
          <p:cNvSpPr txBox="1"/>
          <p:nvPr/>
        </p:nvSpPr>
        <p:spPr>
          <a:xfrm>
            <a:off x="12705109" y="7689360"/>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52" name="Google Shape;52;p3"/>
          <p:cNvSpPr txBox="1"/>
          <p:nvPr/>
        </p:nvSpPr>
        <p:spPr>
          <a:xfrm>
            <a:off x="12705109" y="8140946"/>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53" name="Google Shape;53;p3"/>
          <p:cNvSpPr txBox="1"/>
          <p:nvPr/>
        </p:nvSpPr>
        <p:spPr>
          <a:xfrm>
            <a:off x="12705109" y="8592532"/>
            <a:ext cx="45543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54" name="Google Shape;54;p3"/>
          <p:cNvSpPr/>
          <p:nvPr/>
        </p:nvSpPr>
        <p:spPr>
          <a:xfrm flipH="1">
            <a:off x="2866281" y="0"/>
            <a:ext cx="12146331" cy="11193853"/>
          </a:xfrm>
          <a:custGeom>
            <a:rect b="b" l="l" r="r" t="t"/>
            <a:pathLst>
              <a:path extrusionOk="0" h="11193853" w="12146331">
                <a:moveTo>
                  <a:pt x="12146331" y="0"/>
                </a:moveTo>
                <a:lnTo>
                  <a:pt x="0" y="0"/>
                </a:lnTo>
                <a:lnTo>
                  <a:pt x="0" y="11193853"/>
                </a:lnTo>
                <a:lnTo>
                  <a:pt x="12146331" y="11193853"/>
                </a:lnTo>
                <a:lnTo>
                  <a:pt x="12146331" y="0"/>
                </a:lnTo>
                <a:close/>
              </a:path>
            </a:pathLst>
          </a:custGeom>
          <a:blipFill rotWithShape="1">
            <a:blip r:embed="rId2">
              <a:alphaModFix/>
            </a:blip>
            <a:stretch>
              <a:fillRect b="0" l="-38239" r="0" t="0"/>
            </a:stretch>
          </a:blipFill>
          <a:ln>
            <a:noFill/>
          </a:ln>
        </p:spPr>
      </p:sp>
      <p:sp>
        <p:nvSpPr>
          <p:cNvPr id="55" name="Google Shape;55;p3"/>
          <p:cNvSpPr/>
          <p:nvPr/>
        </p:nvSpPr>
        <p:spPr>
          <a:xfrm>
            <a:off x="5699104" y="3571600"/>
            <a:ext cx="6480660" cy="2859349"/>
          </a:xfrm>
          <a:prstGeom prst="rect">
            <a:avLst/>
          </a:prstGeom>
        </p:spPr>
        <p:txBody>
          <a:bodyPr>
            <a:prstTxWarp prst="textPlain"/>
          </a:bodyPr>
          <a:lstStyle/>
          <a:p>
            <a:pPr lvl="0" algn="ctr"/>
            <a:r>
              <a:rPr b="0" i="0">
                <a:ln cap="flat" cmpd="sng" w="76200">
                  <a:solidFill>
                    <a:srgbClr val="8ACE03"/>
                  </a:solidFill>
                  <a:prstDash val="solid"/>
                  <a:round/>
                  <a:headEnd len="sm" w="sm" type="none"/>
                  <a:tailEnd len="sm" w="sm" type="none"/>
                </a:ln>
                <a:solidFill>
                  <a:schemeClr val="dk1"/>
                </a:solidFill>
                <a:latin typeface="Arial"/>
              </a:rPr>
              <a:t>brat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56" name="Shape 56"/>
        <p:cNvGrpSpPr/>
        <p:nvPr/>
      </p:nvGrpSpPr>
      <p:grpSpPr>
        <a:xfrm>
          <a:off x="0" y="0"/>
          <a:ext cx="0" cy="0"/>
          <a:chOff x="0" y="0"/>
          <a:chExt cx="0" cy="0"/>
        </a:xfrm>
      </p:grpSpPr>
      <p:sp>
        <p:nvSpPr>
          <p:cNvPr id="57" name="Google Shape;57;p4"/>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8" name="Google Shape;58;p4"/>
          <p:cNvGrpSpPr/>
          <p:nvPr/>
        </p:nvGrpSpPr>
        <p:grpSpPr>
          <a:xfrm rot="-1717495">
            <a:off x="-703321" y="246059"/>
            <a:ext cx="4317187" cy="4114819"/>
            <a:chOff x="0" y="0"/>
            <a:chExt cx="812800" cy="774700"/>
          </a:xfrm>
        </p:grpSpPr>
        <p:sp>
          <p:nvSpPr>
            <p:cNvPr id="59" name="Google Shape;5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60" name="Google Shape;60;p4"/>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 name="Google Shape;61;p4"/>
          <p:cNvSpPr/>
          <p:nvPr/>
        </p:nvSpPr>
        <p:spPr>
          <a:xfrm>
            <a:off x="-94957" y="-207093"/>
            <a:ext cx="10253332" cy="10701187"/>
          </a:xfrm>
          <a:custGeom>
            <a:rect b="b" l="l" r="r" t="t"/>
            <a:pathLst>
              <a:path extrusionOk="0" h="10701187" w="10253332">
                <a:moveTo>
                  <a:pt x="0" y="0"/>
                </a:moveTo>
                <a:lnTo>
                  <a:pt x="10253332" y="0"/>
                </a:lnTo>
                <a:lnTo>
                  <a:pt x="10253332" y="10701186"/>
                </a:lnTo>
                <a:lnTo>
                  <a:pt x="0" y="10701186"/>
                </a:lnTo>
                <a:lnTo>
                  <a:pt x="0" y="0"/>
                </a:lnTo>
                <a:close/>
              </a:path>
            </a:pathLst>
          </a:custGeom>
          <a:blipFill rotWithShape="1">
            <a:blip r:embed="rId2">
              <a:alphaModFix/>
            </a:blip>
            <a:stretch>
              <a:fillRect b="0" l="-62248" r="-16268" t="-14028"/>
            </a:stretch>
          </a:blipFill>
          <a:ln>
            <a:noFill/>
          </a:ln>
        </p:spPr>
      </p:sp>
      <p:grpSp>
        <p:nvGrpSpPr>
          <p:cNvPr id="62" name="Google Shape;62;p4"/>
          <p:cNvGrpSpPr/>
          <p:nvPr/>
        </p:nvGrpSpPr>
        <p:grpSpPr>
          <a:xfrm rot="1204684">
            <a:off x="6502883" y="-652397"/>
            <a:ext cx="3268246" cy="3115047"/>
            <a:chOff x="0" y="0"/>
            <a:chExt cx="812800" cy="774700"/>
          </a:xfrm>
        </p:grpSpPr>
        <p:sp>
          <p:nvSpPr>
            <p:cNvPr id="63" name="Google Shape;6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64" name="Google Shape;64;p4"/>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 name="Google Shape;65;p4"/>
          <p:cNvGrpSpPr/>
          <p:nvPr/>
        </p:nvGrpSpPr>
        <p:grpSpPr>
          <a:xfrm rot="-526258">
            <a:off x="10985940" y="-169915"/>
            <a:ext cx="2255809" cy="2150068"/>
            <a:chOff x="0" y="0"/>
            <a:chExt cx="812800" cy="774700"/>
          </a:xfrm>
        </p:grpSpPr>
        <p:sp>
          <p:nvSpPr>
            <p:cNvPr id="66" name="Google Shape;6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67" name="Google Shape;67;p4"/>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4"/>
          <p:cNvGrpSpPr/>
          <p:nvPr/>
        </p:nvGrpSpPr>
        <p:grpSpPr>
          <a:xfrm rot="1269121">
            <a:off x="14295727" y="292317"/>
            <a:ext cx="1970936" cy="1878549"/>
            <a:chOff x="0" y="0"/>
            <a:chExt cx="812800" cy="774700"/>
          </a:xfrm>
        </p:grpSpPr>
        <p:sp>
          <p:nvSpPr>
            <p:cNvPr id="69" name="Google Shape;6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70" name="Google Shape;70;p4"/>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 name="Google Shape;71;p4"/>
          <p:cNvGrpSpPr/>
          <p:nvPr/>
        </p:nvGrpSpPr>
        <p:grpSpPr>
          <a:xfrm rot="-440593">
            <a:off x="16951933" y="2019063"/>
            <a:ext cx="1432114" cy="1364983"/>
            <a:chOff x="0" y="0"/>
            <a:chExt cx="812800" cy="774700"/>
          </a:xfrm>
        </p:grpSpPr>
        <p:sp>
          <p:nvSpPr>
            <p:cNvPr id="72" name="Google Shape;7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73" name="Google Shape;73;p4"/>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74" name="Shape 74"/>
        <p:cNvGrpSpPr/>
        <p:nvPr/>
      </p:nvGrpSpPr>
      <p:grpSpPr>
        <a:xfrm>
          <a:off x="0" y="0"/>
          <a:ext cx="0" cy="0"/>
          <a:chOff x="0" y="0"/>
          <a:chExt cx="0" cy="0"/>
        </a:xfrm>
      </p:grpSpPr>
      <p:sp>
        <p:nvSpPr>
          <p:cNvPr id="75" name="Google Shape;75;p5"/>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5"/>
          <p:cNvSpPr/>
          <p:nvPr/>
        </p:nvSpPr>
        <p:spPr>
          <a:xfrm>
            <a:off x="9492729" y="478467"/>
            <a:ext cx="13456284" cy="9786825"/>
          </a:xfrm>
          <a:custGeom>
            <a:rect b="b" l="l" r="r" t="t"/>
            <a:pathLst>
              <a:path extrusionOk="0" h="9786825" w="13456284">
                <a:moveTo>
                  <a:pt x="0" y="0"/>
                </a:moveTo>
                <a:lnTo>
                  <a:pt x="13456285" y="0"/>
                </a:lnTo>
                <a:lnTo>
                  <a:pt x="13456285" y="9786825"/>
                </a:lnTo>
                <a:lnTo>
                  <a:pt x="0" y="9786825"/>
                </a:lnTo>
                <a:lnTo>
                  <a:pt x="0" y="0"/>
                </a:lnTo>
                <a:close/>
              </a:path>
            </a:pathLst>
          </a:custGeom>
          <a:blipFill rotWithShape="1">
            <a:blip r:embed="rId2">
              <a:alphaModFix/>
            </a:blip>
            <a:stretch>
              <a:fillRect b="0" l="-29589"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77" name="Shape 77"/>
        <p:cNvGrpSpPr/>
        <p:nvPr/>
      </p:nvGrpSpPr>
      <p:grpSpPr>
        <a:xfrm>
          <a:off x="0" y="0"/>
          <a:ext cx="0" cy="0"/>
          <a:chOff x="0" y="0"/>
          <a:chExt cx="0" cy="0"/>
        </a:xfrm>
      </p:grpSpPr>
      <p:sp>
        <p:nvSpPr>
          <p:cNvPr id="78" name="Google Shape;78;p6"/>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6"/>
          <p:cNvSpPr/>
          <p:nvPr/>
        </p:nvSpPr>
        <p:spPr>
          <a:xfrm>
            <a:off x="16002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80" name="Google Shape;80;p6"/>
          <p:cNvSpPr/>
          <p:nvPr/>
        </p:nvSpPr>
        <p:spPr>
          <a:xfrm>
            <a:off x="12573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81" name="Google Shape;81;p6"/>
          <p:cNvSpPr/>
          <p:nvPr/>
        </p:nvSpPr>
        <p:spPr>
          <a:xfrm>
            <a:off x="9144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82" name="Google Shape;82;p6"/>
          <p:cNvSpPr/>
          <p:nvPr/>
        </p:nvSpPr>
        <p:spPr>
          <a:xfrm>
            <a:off x="5715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83" name="Google Shape;83;p6"/>
          <p:cNvSpPr/>
          <p:nvPr/>
        </p:nvSpPr>
        <p:spPr>
          <a:xfrm>
            <a:off x="2286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84" name="Google Shape;84;p6"/>
          <p:cNvSpPr/>
          <p:nvPr/>
        </p:nvSpPr>
        <p:spPr>
          <a:xfrm>
            <a:off x="-1143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cxnSp>
        <p:nvCxnSpPr>
          <p:cNvPr id="85" name="Google Shape;85;p6"/>
          <p:cNvCxnSpPr/>
          <p:nvPr/>
        </p:nvCxnSpPr>
        <p:spPr>
          <a:xfrm>
            <a:off x="1028878" y="4634471"/>
            <a:ext cx="4248600" cy="0"/>
          </a:xfrm>
          <a:prstGeom prst="straightConnector1">
            <a:avLst/>
          </a:prstGeom>
          <a:noFill/>
          <a:ln cap="flat" cmpd="sng" w="50800">
            <a:solidFill>
              <a:srgbClr val="8ACE03"/>
            </a:solidFill>
            <a:prstDash val="solid"/>
            <a:round/>
            <a:headEnd len="sm" w="sm" type="none"/>
            <a:tailEnd len="sm" w="sm" type="none"/>
          </a:ln>
        </p:spPr>
      </p:cxnSp>
      <p:sp>
        <p:nvSpPr>
          <p:cNvPr id="86" name="Google Shape;86;p6"/>
          <p:cNvSpPr txBox="1"/>
          <p:nvPr/>
        </p:nvSpPr>
        <p:spPr>
          <a:xfrm>
            <a:off x="1028700" y="3678215"/>
            <a:ext cx="11826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8ACE03"/>
                </a:solidFill>
                <a:latin typeface="Arial"/>
                <a:ea typeface="Arial"/>
                <a:cs typeface="Arial"/>
                <a:sym typeface="Arial"/>
              </a:rPr>
              <a:t>01</a:t>
            </a:r>
            <a:endParaRPr/>
          </a:p>
        </p:txBody>
      </p:sp>
      <p:cxnSp>
        <p:nvCxnSpPr>
          <p:cNvPr id="87" name="Google Shape;87;p6"/>
          <p:cNvCxnSpPr/>
          <p:nvPr/>
        </p:nvCxnSpPr>
        <p:spPr>
          <a:xfrm>
            <a:off x="6610204" y="4634471"/>
            <a:ext cx="4248600" cy="0"/>
          </a:xfrm>
          <a:prstGeom prst="straightConnector1">
            <a:avLst/>
          </a:prstGeom>
          <a:noFill/>
          <a:ln cap="flat" cmpd="sng" w="50800">
            <a:solidFill>
              <a:srgbClr val="8ACE03"/>
            </a:solidFill>
            <a:prstDash val="solid"/>
            <a:round/>
            <a:headEnd len="sm" w="sm" type="none"/>
            <a:tailEnd len="sm" w="sm" type="none"/>
          </a:ln>
        </p:spPr>
      </p:cxnSp>
      <p:sp>
        <p:nvSpPr>
          <p:cNvPr id="88" name="Google Shape;88;p6"/>
          <p:cNvSpPr txBox="1"/>
          <p:nvPr/>
        </p:nvSpPr>
        <p:spPr>
          <a:xfrm>
            <a:off x="6610026" y="3678215"/>
            <a:ext cx="11826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8ACE03"/>
                </a:solidFill>
                <a:latin typeface="Arial"/>
                <a:ea typeface="Arial"/>
                <a:cs typeface="Arial"/>
                <a:sym typeface="Arial"/>
              </a:rPr>
              <a:t>02</a:t>
            </a:r>
            <a:endParaRPr/>
          </a:p>
        </p:txBody>
      </p:sp>
      <p:cxnSp>
        <p:nvCxnSpPr>
          <p:cNvPr id="89" name="Google Shape;89;p6"/>
          <p:cNvCxnSpPr/>
          <p:nvPr/>
        </p:nvCxnSpPr>
        <p:spPr>
          <a:xfrm>
            <a:off x="12192356" y="4634471"/>
            <a:ext cx="4248600" cy="0"/>
          </a:xfrm>
          <a:prstGeom prst="straightConnector1">
            <a:avLst/>
          </a:prstGeom>
          <a:noFill/>
          <a:ln cap="flat" cmpd="sng" w="50800">
            <a:solidFill>
              <a:srgbClr val="8ACE03"/>
            </a:solidFill>
            <a:prstDash val="solid"/>
            <a:round/>
            <a:headEnd len="sm" w="sm" type="none"/>
            <a:tailEnd len="sm" w="sm" type="none"/>
          </a:ln>
        </p:spPr>
      </p:cxnSp>
      <p:sp>
        <p:nvSpPr>
          <p:cNvPr id="90" name="Google Shape;90;p6"/>
          <p:cNvSpPr txBox="1"/>
          <p:nvPr/>
        </p:nvSpPr>
        <p:spPr>
          <a:xfrm>
            <a:off x="12192178" y="3678215"/>
            <a:ext cx="11826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8ACE03"/>
                </a:solidFill>
                <a:latin typeface="Arial"/>
                <a:ea typeface="Arial"/>
                <a:cs typeface="Arial"/>
                <a:sym typeface="Arial"/>
              </a:rPr>
              <a:t>03</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91" name="Shape 91"/>
        <p:cNvGrpSpPr/>
        <p:nvPr/>
      </p:nvGrpSpPr>
      <p:grpSpPr>
        <a:xfrm>
          <a:off x="0" y="0"/>
          <a:ext cx="0" cy="0"/>
          <a:chOff x="0" y="0"/>
          <a:chExt cx="0" cy="0"/>
        </a:xfrm>
      </p:grpSpPr>
      <p:sp>
        <p:nvSpPr>
          <p:cNvPr id="92" name="Google Shape;92;p7"/>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93" name="Google Shape;93;p7"/>
          <p:cNvCxnSpPr/>
          <p:nvPr/>
        </p:nvCxnSpPr>
        <p:spPr>
          <a:xfrm>
            <a:off x="0" y="6075426"/>
            <a:ext cx="18288000" cy="0"/>
          </a:xfrm>
          <a:prstGeom prst="straightConnector1">
            <a:avLst/>
          </a:prstGeom>
          <a:noFill/>
          <a:ln cap="flat" cmpd="sng" w="95250">
            <a:solidFill>
              <a:srgbClr val="5C8A00"/>
            </a:solidFill>
            <a:prstDash val="solid"/>
            <a:round/>
            <a:headEnd len="sm" w="sm" type="none"/>
            <a:tailEnd len="sm" w="sm" type="none"/>
          </a:ln>
        </p:spPr>
      </p:cxnSp>
      <p:grpSp>
        <p:nvGrpSpPr>
          <p:cNvPr id="94" name="Google Shape;94;p7"/>
          <p:cNvGrpSpPr/>
          <p:nvPr/>
        </p:nvGrpSpPr>
        <p:grpSpPr>
          <a:xfrm>
            <a:off x="1028700" y="5423278"/>
            <a:ext cx="1049244" cy="1000060"/>
            <a:chOff x="0" y="0"/>
            <a:chExt cx="812800" cy="774700"/>
          </a:xfrm>
        </p:grpSpPr>
        <p:sp>
          <p:nvSpPr>
            <p:cNvPr id="95" name="Google Shape;95;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96" name="Google Shape;96;p7"/>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7"/>
          <p:cNvGrpSpPr/>
          <p:nvPr/>
        </p:nvGrpSpPr>
        <p:grpSpPr>
          <a:xfrm>
            <a:off x="8194972" y="5423278"/>
            <a:ext cx="1049244" cy="1000060"/>
            <a:chOff x="0" y="0"/>
            <a:chExt cx="812800" cy="774700"/>
          </a:xfrm>
        </p:grpSpPr>
        <p:sp>
          <p:nvSpPr>
            <p:cNvPr id="98" name="Google Shape;98;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99" name="Google Shape;99;p7"/>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7"/>
          <p:cNvGrpSpPr/>
          <p:nvPr/>
        </p:nvGrpSpPr>
        <p:grpSpPr>
          <a:xfrm>
            <a:off x="4611836" y="5423278"/>
            <a:ext cx="1049244" cy="1000060"/>
            <a:chOff x="0" y="0"/>
            <a:chExt cx="812800" cy="774700"/>
          </a:xfrm>
        </p:grpSpPr>
        <p:sp>
          <p:nvSpPr>
            <p:cNvPr id="101" name="Google Shape;101;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102" name="Google Shape;102;p7"/>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7"/>
          <p:cNvGrpSpPr/>
          <p:nvPr/>
        </p:nvGrpSpPr>
        <p:grpSpPr>
          <a:xfrm>
            <a:off x="11778108" y="5423278"/>
            <a:ext cx="1049244" cy="1000060"/>
            <a:chOff x="0" y="0"/>
            <a:chExt cx="812800" cy="774700"/>
          </a:xfrm>
        </p:grpSpPr>
        <p:sp>
          <p:nvSpPr>
            <p:cNvPr id="104" name="Google Shape;104;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105" name="Google Shape;105;p7"/>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7"/>
          <p:cNvSpPr/>
          <p:nvPr/>
        </p:nvSpPr>
        <p:spPr>
          <a:xfrm>
            <a:off x="15236952" y="0"/>
            <a:ext cx="3048000" cy="3048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107" name="Google Shape;107;p7"/>
          <p:cNvSpPr/>
          <p:nvPr/>
        </p:nvSpPr>
        <p:spPr>
          <a:xfrm>
            <a:off x="27795" y="7235952"/>
            <a:ext cx="3048000" cy="3048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bg>
      <p:bgPr>
        <a:solidFill>
          <a:srgbClr val="8ACE03"/>
        </a:solidFill>
      </p:bgPr>
    </p:bg>
    <p:spTree>
      <p:nvGrpSpPr>
        <p:cNvPr id="108" name="Shape 108"/>
        <p:cNvGrpSpPr/>
        <p:nvPr/>
      </p:nvGrpSpPr>
      <p:grpSpPr>
        <a:xfrm>
          <a:off x="0" y="0"/>
          <a:ext cx="0" cy="0"/>
          <a:chOff x="0" y="0"/>
          <a:chExt cx="0" cy="0"/>
        </a:xfrm>
      </p:grpSpPr>
      <p:grpSp>
        <p:nvGrpSpPr>
          <p:cNvPr id="109" name="Google Shape;109;p8"/>
          <p:cNvGrpSpPr/>
          <p:nvPr/>
        </p:nvGrpSpPr>
        <p:grpSpPr>
          <a:xfrm rot="-1467106">
            <a:off x="10502296" y="3843112"/>
            <a:ext cx="3354471" cy="3197230"/>
            <a:chOff x="0" y="0"/>
            <a:chExt cx="812800" cy="774700"/>
          </a:xfrm>
        </p:grpSpPr>
        <p:sp>
          <p:nvSpPr>
            <p:cNvPr id="110" name="Google Shape;11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111" name="Google Shape;111;p8"/>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8"/>
          <p:cNvGrpSpPr/>
          <p:nvPr/>
        </p:nvGrpSpPr>
        <p:grpSpPr>
          <a:xfrm>
            <a:off x="0" y="8495271"/>
            <a:ext cx="19585319" cy="1785938"/>
            <a:chOff x="0" y="0"/>
            <a:chExt cx="26113758" cy="2381250"/>
          </a:xfrm>
        </p:grpSpPr>
        <p:sp>
          <p:nvSpPr>
            <p:cNvPr id="113" name="Google Shape;113;p8"/>
            <p:cNvSpPr/>
            <p:nvPr/>
          </p:nvSpPr>
          <p:spPr>
            <a:xfrm>
              <a:off x="0" y="0"/>
              <a:ext cx="2381250" cy="238125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114" name="Google Shape;114;p8"/>
            <p:cNvSpPr/>
            <p:nvPr/>
          </p:nvSpPr>
          <p:spPr>
            <a:xfrm>
              <a:off x="2388973" y="0"/>
              <a:ext cx="2381250" cy="238125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115" name="Google Shape;115;p8"/>
            <p:cNvSpPr/>
            <p:nvPr/>
          </p:nvSpPr>
          <p:spPr>
            <a:xfrm>
              <a:off x="4777945" y="0"/>
              <a:ext cx="2381250" cy="238125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116" name="Google Shape;116;p8"/>
            <p:cNvSpPr/>
            <p:nvPr/>
          </p:nvSpPr>
          <p:spPr>
            <a:xfrm>
              <a:off x="7166918" y="0"/>
              <a:ext cx="2381250" cy="238125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117" name="Google Shape;117;p8"/>
            <p:cNvSpPr/>
            <p:nvPr/>
          </p:nvSpPr>
          <p:spPr>
            <a:xfrm>
              <a:off x="9477281" y="0"/>
              <a:ext cx="2381250" cy="238125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118" name="Google Shape;118;p8"/>
            <p:cNvSpPr/>
            <p:nvPr/>
          </p:nvSpPr>
          <p:spPr>
            <a:xfrm>
              <a:off x="11866254" y="0"/>
              <a:ext cx="2381250" cy="238125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119" name="Google Shape;119;p8"/>
            <p:cNvSpPr/>
            <p:nvPr/>
          </p:nvSpPr>
          <p:spPr>
            <a:xfrm>
              <a:off x="14255226" y="0"/>
              <a:ext cx="2381250" cy="238125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120" name="Google Shape;120;p8"/>
            <p:cNvSpPr/>
            <p:nvPr/>
          </p:nvSpPr>
          <p:spPr>
            <a:xfrm>
              <a:off x="16644199" y="0"/>
              <a:ext cx="2381250" cy="238125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121" name="Google Shape;121;p8"/>
            <p:cNvSpPr/>
            <p:nvPr/>
          </p:nvSpPr>
          <p:spPr>
            <a:xfrm>
              <a:off x="19033171" y="0"/>
              <a:ext cx="2381250" cy="238125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122" name="Google Shape;122;p8"/>
            <p:cNvSpPr/>
            <p:nvPr/>
          </p:nvSpPr>
          <p:spPr>
            <a:xfrm>
              <a:off x="21422144" y="0"/>
              <a:ext cx="2381250" cy="238125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123" name="Google Shape;123;p8"/>
            <p:cNvSpPr/>
            <p:nvPr/>
          </p:nvSpPr>
          <p:spPr>
            <a:xfrm>
              <a:off x="23732508" y="0"/>
              <a:ext cx="2381250" cy="238125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grpSp>
      <p:sp>
        <p:nvSpPr>
          <p:cNvPr id="124" name="Google Shape;124;p8"/>
          <p:cNvSpPr/>
          <p:nvPr/>
        </p:nvSpPr>
        <p:spPr>
          <a:xfrm>
            <a:off x="4319915" y="-217012"/>
            <a:ext cx="13968085" cy="11317496"/>
          </a:xfrm>
          <a:custGeom>
            <a:rect b="b" l="l" r="r" t="t"/>
            <a:pathLst>
              <a:path extrusionOk="0" h="11317496" w="13968085">
                <a:moveTo>
                  <a:pt x="0" y="0"/>
                </a:moveTo>
                <a:lnTo>
                  <a:pt x="13968085" y="0"/>
                </a:lnTo>
                <a:lnTo>
                  <a:pt x="13968085" y="11317496"/>
                </a:lnTo>
                <a:lnTo>
                  <a:pt x="0" y="11317496"/>
                </a:lnTo>
                <a:lnTo>
                  <a:pt x="0" y="0"/>
                </a:lnTo>
                <a:close/>
              </a:path>
            </a:pathLst>
          </a:custGeom>
          <a:blipFill rotWithShape="1">
            <a:blip r:embed="rId2">
              <a:alphaModFix/>
            </a:blip>
            <a:stretch>
              <a:fillRect b="0" l="-3808" r="-15439" t="-10389"/>
            </a:stretch>
          </a:blipFill>
          <a:ln>
            <a:noFill/>
          </a:ln>
        </p:spPr>
      </p:sp>
      <p:grpSp>
        <p:nvGrpSpPr>
          <p:cNvPr id="125" name="Google Shape;125;p8"/>
          <p:cNvGrpSpPr/>
          <p:nvPr/>
        </p:nvGrpSpPr>
        <p:grpSpPr>
          <a:xfrm rot="1196134">
            <a:off x="15539089" y="333428"/>
            <a:ext cx="2427221" cy="2313445"/>
            <a:chOff x="0" y="0"/>
            <a:chExt cx="812800" cy="774700"/>
          </a:xfrm>
        </p:grpSpPr>
        <p:sp>
          <p:nvSpPr>
            <p:cNvPr id="126" name="Google Shape;12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127" name="Google Shape;127;p8"/>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8"/>
          <p:cNvGrpSpPr/>
          <p:nvPr/>
        </p:nvGrpSpPr>
        <p:grpSpPr>
          <a:xfrm rot="-260840">
            <a:off x="15685785" y="7524386"/>
            <a:ext cx="2037293" cy="1941795"/>
            <a:chOff x="0" y="0"/>
            <a:chExt cx="812800" cy="774700"/>
          </a:xfrm>
        </p:grpSpPr>
        <p:sp>
          <p:nvSpPr>
            <p:cNvPr id="129" name="Google Shape;12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130" name="Google Shape;130;p8"/>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8"/>
          <p:cNvGrpSpPr/>
          <p:nvPr/>
        </p:nvGrpSpPr>
        <p:grpSpPr>
          <a:xfrm rot="-260825">
            <a:off x="4037337" y="6721245"/>
            <a:ext cx="1529131" cy="1457453"/>
            <a:chOff x="0" y="0"/>
            <a:chExt cx="812800" cy="774700"/>
          </a:xfrm>
        </p:grpSpPr>
        <p:sp>
          <p:nvSpPr>
            <p:cNvPr id="132" name="Google Shape;13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133" name="Google Shape;133;p8"/>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1">
  <p:cSld name="CUSTOM_5_1">
    <p:bg>
      <p:bgPr>
        <a:solidFill>
          <a:srgbClr val="8ACE03"/>
        </a:solidFill>
      </p:bgPr>
    </p:bg>
    <p:spTree>
      <p:nvGrpSpPr>
        <p:cNvPr id="134" name="Shape 134"/>
        <p:cNvGrpSpPr/>
        <p:nvPr/>
      </p:nvGrpSpPr>
      <p:grpSpPr>
        <a:xfrm>
          <a:off x="0" y="0"/>
          <a:ext cx="0" cy="0"/>
          <a:chOff x="0" y="0"/>
          <a:chExt cx="0" cy="0"/>
        </a:xfrm>
      </p:grpSpPr>
      <p:sp>
        <p:nvSpPr>
          <p:cNvPr id="135" name="Google Shape;135;p9"/>
          <p:cNvSpPr/>
          <p:nvPr/>
        </p:nvSpPr>
        <p:spPr>
          <a:xfrm flipH="1">
            <a:off x="6671563" y="1684154"/>
            <a:ext cx="6589189" cy="7574146"/>
          </a:xfrm>
          <a:custGeom>
            <a:rect b="b" l="l" r="r" t="t"/>
            <a:pathLst>
              <a:path extrusionOk="0" h="7574146" w="6589189">
                <a:moveTo>
                  <a:pt x="6589189" y="0"/>
                </a:moveTo>
                <a:lnTo>
                  <a:pt x="0" y="0"/>
                </a:lnTo>
                <a:lnTo>
                  <a:pt x="0" y="7574146"/>
                </a:lnTo>
                <a:lnTo>
                  <a:pt x="6589189" y="7574146"/>
                </a:lnTo>
                <a:lnTo>
                  <a:pt x="6589189" y="0"/>
                </a:lnTo>
                <a:close/>
              </a:path>
            </a:pathLst>
          </a:custGeom>
          <a:blipFill rotWithShape="1">
            <a:blip r:embed="rId2">
              <a:alphaModFix amt="80000"/>
            </a:blip>
            <a:stretch>
              <a:fillRect b="-82464" l="-153330" r="-48994" t="-80554"/>
            </a:stretch>
          </a:blipFill>
          <a:ln>
            <a:noFill/>
          </a:ln>
        </p:spPr>
      </p:sp>
      <p:grpSp>
        <p:nvGrpSpPr>
          <p:cNvPr id="136" name="Google Shape;136;p9"/>
          <p:cNvGrpSpPr/>
          <p:nvPr/>
        </p:nvGrpSpPr>
        <p:grpSpPr>
          <a:xfrm rot="1686129">
            <a:off x="6742730" y="7515816"/>
            <a:ext cx="3066604" cy="2922857"/>
            <a:chOff x="0" y="0"/>
            <a:chExt cx="812800" cy="774700"/>
          </a:xfrm>
        </p:grpSpPr>
        <p:sp>
          <p:nvSpPr>
            <p:cNvPr id="137" name="Google Shape;13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138" name="Google Shape;138;p9"/>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9"/>
          <p:cNvSpPr/>
          <p:nvPr/>
        </p:nvSpPr>
        <p:spPr>
          <a:xfrm flipH="1">
            <a:off x="12731364" y="1684154"/>
            <a:ext cx="6489251" cy="7574146"/>
          </a:xfrm>
          <a:custGeom>
            <a:rect b="b" l="l" r="r" t="t"/>
            <a:pathLst>
              <a:path extrusionOk="0" h="7574146" w="6489251">
                <a:moveTo>
                  <a:pt x="6489251" y="0"/>
                </a:moveTo>
                <a:lnTo>
                  <a:pt x="0" y="0"/>
                </a:lnTo>
                <a:lnTo>
                  <a:pt x="0" y="7574146"/>
                </a:lnTo>
                <a:lnTo>
                  <a:pt x="6489251" y="7574146"/>
                </a:lnTo>
                <a:lnTo>
                  <a:pt x="6489251" y="0"/>
                </a:lnTo>
                <a:close/>
              </a:path>
            </a:pathLst>
          </a:custGeom>
          <a:blipFill rotWithShape="1">
            <a:blip r:embed="rId2">
              <a:alphaModFix amt="80000"/>
            </a:blip>
            <a:stretch>
              <a:fillRect b="-83784" l="-46354" r="-160629" t="-79234"/>
            </a:stretch>
          </a:blipFill>
          <a:ln>
            <a:noFill/>
          </a:ln>
        </p:spPr>
      </p:sp>
      <p:grpSp>
        <p:nvGrpSpPr>
          <p:cNvPr id="140" name="Google Shape;140;p9"/>
          <p:cNvGrpSpPr/>
          <p:nvPr/>
        </p:nvGrpSpPr>
        <p:grpSpPr>
          <a:xfrm rot="-1320466">
            <a:off x="11540213" y="602341"/>
            <a:ext cx="4106813" cy="3914306"/>
            <a:chOff x="0" y="0"/>
            <a:chExt cx="812800" cy="774700"/>
          </a:xfrm>
        </p:grpSpPr>
        <p:sp>
          <p:nvSpPr>
            <p:cNvPr id="141" name="Google Shape;141;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142" name="Google Shape;142;p9"/>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9"/>
          <p:cNvGrpSpPr/>
          <p:nvPr/>
        </p:nvGrpSpPr>
        <p:grpSpPr>
          <a:xfrm rot="449371">
            <a:off x="14907996" y="8124410"/>
            <a:ext cx="1475383" cy="1406224"/>
            <a:chOff x="0" y="0"/>
            <a:chExt cx="812800" cy="774700"/>
          </a:xfrm>
        </p:grpSpPr>
        <p:sp>
          <p:nvSpPr>
            <p:cNvPr id="144" name="Google Shape;144;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145" name="Google Shape;145;p9"/>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46" name="Shape 146"/>
        <p:cNvGrpSpPr/>
        <p:nvPr/>
      </p:nvGrpSpPr>
      <p:grpSpPr>
        <a:xfrm>
          <a:off x="0" y="0"/>
          <a:ext cx="0" cy="0"/>
          <a:chOff x="0" y="0"/>
          <a:chExt cx="0" cy="0"/>
        </a:xfrm>
      </p:grpSpPr>
      <p:sp>
        <p:nvSpPr>
          <p:cNvPr id="147" name="Google Shape;147;p10"/>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10"/>
          <p:cNvSpPr/>
          <p:nvPr/>
        </p:nvSpPr>
        <p:spPr>
          <a:xfrm rot="-223697">
            <a:off x="-2445549" y="921657"/>
            <a:ext cx="10626639" cy="10420335"/>
          </a:xfrm>
          <a:custGeom>
            <a:rect b="b" l="l" r="r" t="t"/>
            <a:pathLst>
              <a:path extrusionOk="0" h="10424343" w="10630726">
                <a:moveTo>
                  <a:pt x="0" y="0"/>
                </a:moveTo>
                <a:lnTo>
                  <a:pt x="10630726" y="0"/>
                </a:lnTo>
                <a:lnTo>
                  <a:pt x="10630726" y="10424342"/>
                </a:lnTo>
                <a:lnTo>
                  <a:pt x="0" y="10424342"/>
                </a:lnTo>
                <a:lnTo>
                  <a:pt x="0" y="0"/>
                </a:lnTo>
                <a:close/>
              </a:path>
            </a:pathLst>
          </a:custGeom>
          <a:blipFill rotWithShape="1">
            <a:blip r:embed="rId2">
              <a:alphaModFix amt="30000"/>
            </a:blip>
            <a:stretch>
              <a:fillRect b="-8419" l="-98644" r="-27247" t="-45157"/>
            </a:stretch>
          </a:blipFill>
          <a:ln>
            <a:noFill/>
          </a:ln>
        </p:spPr>
      </p:sp>
      <p:cxnSp>
        <p:nvCxnSpPr>
          <p:cNvPr id="149" name="Google Shape;149;p10"/>
          <p:cNvCxnSpPr/>
          <p:nvPr/>
        </p:nvCxnSpPr>
        <p:spPr>
          <a:xfrm>
            <a:off x="10947535" y="2928974"/>
            <a:ext cx="6104400" cy="0"/>
          </a:xfrm>
          <a:prstGeom prst="straightConnector1">
            <a:avLst/>
          </a:prstGeom>
          <a:noFill/>
          <a:ln cap="flat" cmpd="sng" w="50800">
            <a:solidFill>
              <a:srgbClr val="8ACE03"/>
            </a:solidFill>
            <a:prstDash val="solid"/>
            <a:round/>
            <a:headEnd len="sm" w="sm" type="none"/>
            <a:tailEnd len="sm" w="sm" type="none"/>
          </a:ln>
        </p:spPr>
      </p:cxnSp>
      <p:sp>
        <p:nvSpPr>
          <p:cNvPr id="150" name="Google Shape;150;p10"/>
          <p:cNvSpPr txBox="1"/>
          <p:nvPr/>
        </p:nvSpPr>
        <p:spPr>
          <a:xfrm>
            <a:off x="10947357" y="1972718"/>
            <a:ext cx="11826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800" u="none" cap="none" strike="noStrike">
                <a:solidFill>
                  <a:srgbClr val="8ACE03"/>
                </a:solidFill>
                <a:latin typeface="Arial"/>
                <a:ea typeface="Arial"/>
                <a:cs typeface="Arial"/>
                <a:sym typeface="Arial"/>
              </a:rPr>
              <a:t>01</a:t>
            </a:r>
            <a:endParaRPr/>
          </a:p>
        </p:txBody>
      </p:sp>
      <p:cxnSp>
        <p:nvCxnSpPr>
          <p:cNvPr id="151" name="Google Shape;151;p10"/>
          <p:cNvCxnSpPr/>
          <p:nvPr/>
        </p:nvCxnSpPr>
        <p:spPr>
          <a:xfrm>
            <a:off x="10947535" y="6735512"/>
            <a:ext cx="6104400" cy="0"/>
          </a:xfrm>
          <a:prstGeom prst="straightConnector1">
            <a:avLst/>
          </a:prstGeom>
          <a:noFill/>
          <a:ln cap="flat" cmpd="sng" w="50800">
            <a:solidFill>
              <a:srgbClr val="8ACE03"/>
            </a:solidFill>
            <a:prstDash val="solid"/>
            <a:round/>
            <a:headEnd len="sm" w="sm" type="none"/>
            <a:tailEnd len="sm" w="sm" type="none"/>
          </a:ln>
        </p:spPr>
      </p:cxnSp>
      <p:sp>
        <p:nvSpPr>
          <p:cNvPr id="152" name="Google Shape;152;p10"/>
          <p:cNvSpPr txBox="1"/>
          <p:nvPr/>
        </p:nvSpPr>
        <p:spPr>
          <a:xfrm>
            <a:off x="10947357" y="5779256"/>
            <a:ext cx="11826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800" u="none" cap="none" strike="noStrike">
                <a:solidFill>
                  <a:srgbClr val="8ACE03"/>
                </a:solidFill>
                <a:latin typeface="Arial"/>
                <a:ea typeface="Arial"/>
                <a:cs typeface="Arial"/>
                <a:sym typeface="Arial"/>
              </a:rPr>
              <a:t>02</a:t>
            </a:r>
            <a:endParaRPr/>
          </a:p>
        </p:txBody>
      </p:sp>
      <p:grpSp>
        <p:nvGrpSpPr>
          <p:cNvPr id="153" name="Google Shape;153;p10"/>
          <p:cNvGrpSpPr/>
          <p:nvPr/>
        </p:nvGrpSpPr>
        <p:grpSpPr>
          <a:xfrm>
            <a:off x="5188497" y="6969287"/>
            <a:ext cx="1272601" cy="1212948"/>
            <a:chOff x="0" y="0"/>
            <a:chExt cx="812800" cy="774700"/>
          </a:xfrm>
        </p:grpSpPr>
        <p:sp>
          <p:nvSpPr>
            <p:cNvPr id="154" name="Google Shape;154;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5C8A00"/>
            </a:solidFill>
            <a:ln>
              <a:noFill/>
            </a:ln>
          </p:spPr>
        </p:sp>
        <p:sp>
          <p:nvSpPr>
            <p:cNvPr id="155" name="Google Shape;155;p10"/>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0"/>
          <p:cNvGrpSpPr/>
          <p:nvPr/>
        </p:nvGrpSpPr>
        <p:grpSpPr>
          <a:xfrm>
            <a:off x="6726760" y="6969287"/>
            <a:ext cx="1272601" cy="1212948"/>
            <a:chOff x="0" y="0"/>
            <a:chExt cx="812800" cy="774700"/>
          </a:xfrm>
        </p:grpSpPr>
        <p:sp>
          <p:nvSpPr>
            <p:cNvPr id="157" name="Google Shape;157;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5C8A00"/>
            </a:solidFill>
            <a:ln>
              <a:noFill/>
            </a:ln>
          </p:spPr>
        </p:sp>
        <p:sp>
          <p:nvSpPr>
            <p:cNvPr id="158" name="Google Shape;158;p10"/>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0"/>
          <p:cNvGrpSpPr/>
          <p:nvPr/>
        </p:nvGrpSpPr>
        <p:grpSpPr>
          <a:xfrm>
            <a:off x="8265023" y="6969287"/>
            <a:ext cx="1272601" cy="1212948"/>
            <a:chOff x="0" y="0"/>
            <a:chExt cx="812800" cy="774700"/>
          </a:xfrm>
        </p:grpSpPr>
        <p:sp>
          <p:nvSpPr>
            <p:cNvPr id="160" name="Google Shape;160;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5C8A00"/>
            </a:solidFill>
            <a:ln>
              <a:noFill/>
            </a:ln>
          </p:spPr>
        </p:sp>
        <p:sp>
          <p:nvSpPr>
            <p:cNvPr id="161" name="Google Shape;161;p10"/>
            <p:cNvSpPr txBox="1"/>
            <p:nvPr/>
          </p:nvSpPr>
          <p:spPr>
            <a:xfrm>
              <a:off x="228600" y="228600"/>
              <a:ext cx="3555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21.jpg"/><Relationship Id="rId5"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jpg"/><Relationship Id="rId4" Type="http://schemas.openxmlformats.org/officeDocument/2006/relationships/image" Target="../media/image52.jpg"/><Relationship Id="rId5" Type="http://schemas.openxmlformats.org/officeDocument/2006/relationships/image" Target="../media/image17.jpg"/><Relationship Id="rId6" Type="http://schemas.openxmlformats.org/officeDocument/2006/relationships/image" Target="../media/image24.jpg"/><Relationship Id="rId7" Type="http://schemas.openxmlformats.org/officeDocument/2006/relationships/image" Target="../media/image4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40" Type="http://schemas.openxmlformats.org/officeDocument/2006/relationships/image" Target="../media/image60.png"/><Relationship Id="rId20" Type="http://schemas.openxmlformats.org/officeDocument/2006/relationships/image" Target="../media/image37.png"/><Relationship Id="rId41" Type="http://schemas.openxmlformats.org/officeDocument/2006/relationships/image" Target="../media/image56.png"/><Relationship Id="rId22" Type="http://schemas.openxmlformats.org/officeDocument/2006/relationships/image" Target="../media/image28.png"/><Relationship Id="rId21" Type="http://schemas.openxmlformats.org/officeDocument/2006/relationships/image" Target="../media/image53.png"/><Relationship Id="rId24" Type="http://schemas.openxmlformats.org/officeDocument/2006/relationships/image" Target="../media/image34.png"/><Relationship Id="rId23"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35.png"/><Relationship Id="rId26" Type="http://schemas.openxmlformats.org/officeDocument/2006/relationships/image" Target="../media/image30.png"/><Relationship Id="rId25" Type="http://schemas.openxmlformats.org/officeDocument/2006/relationships/image" Target="../media/image39.png"/><Relationship Id="rId28" Type="http://schemas.openxmlformats.org/officeDocument/2006/relationships/image" Target="../media/image42.png"/><Relationship Id="rId27" Type="http://schemas.openxmlformats.org/officeDocument/2006/relationships/image" Target="../media/image32.png"/><Relationship Id="rId5" Type="http://schemas.openxmlformats.org/officeDocument/2006/relationships/image" Target="../media/image25.png"/><Relationship Id="rId6" Type="http://schemas.openxmlformats.org/officeDocument/2006/relationships/image" Target="../media/image14.png"/><Relationship Id="rId29" Type="http://schemas.openxmlformats.org/officeDocument/2006/relationships/image" Target="../media/image50.png"/><Relationship Id="rId7" Type="http://schemas.openxmlformats.org/officeDocument/2006/relationships/image" Target="../media/image22.png"/><Relationship Id="rId8" Type="http://schemas.openxmlformats.org/officeDocument/2006/relationships/image" Target="../media/image18.png"/><Relationship Id="rId31" Type="http://schemas.openxmlformats.org/officeDocument/2006/relationships/image" Target="../media/image45.png"/><Relationship Id="rId30" Type="http://schemas.openxmlformats.org/officeDocument/2006/relationships/image" Target="../media/image33.png"/><Relationship Id="rId11" Type="http://schemas.openxmlformats.org/officeDocument/2006/relationships/image" Target="../media/image20.png"/><Relationship Id="rId33" Type="http://schemas.openxmlformats.org/officeDocument/2006/relationships/image" Target="../media/image47.png"/><Relationship Id="rId10" Type="http://schemas.openxmlformats.org/officeDocument/2006/relationships/image" Target="../media/image29.png"/><Relationship Id="rId32" Type="http://schemas.openxmlformats.org/officeDocument/2006/relationships/image" Target="../media/image46.png"/><Relationship Id="rId13" Type="http://schemas.openxmlformats.org/officeDocument/2006/relationships/image" Target="../media/image27.png"/><Relationship Id="rId35" Type="http://schemas.openxmlformats.org/officeDocument/2006/relationships/image" Target="../media/image40.png"/><Relationship Id="rId12" Type="http://schemas.openxmlformats.org/officeDocument/2006/relationships/image" Target="../media/image15.png"/><Relationship Id="rId34" Type="http://schemas.openxmlformats.org/officeDocument/2006/relationships/image" Target="../media/image49.png"/><Relationship Id="rId15" Type="http://schemas.openxmlformats.org/officeDocument/2006/relationships/image" Target="../media/image38.png"/><Relationship Id="rId37" Type="http://schemas.openxmlformats.org/officeDocument/2006/relationships/image" Target="../media/image54.png"/><Relationship Id="rId14" Type="http://schemas.openxmlformats.org/officeDocument/2006/relationships/image" Target="../media/image58.png"/><Relationship Id="rId36" Type="http://schemas.openxmlformats.org/officeDocument/2006/relationships/image" Target="../media/image55.png"/><Relationship Id="rId17" Type="http://schemas.openxmlformats.org/officeDocument/2006/relationships/image" Target="../media/image41.png"/><Relationship Id="rId39" Type="http://schemas.openxmlformats.org/officeDocument/2006/relationships/image" Target="../media/image59.png"/><Relationship Id="rId16" Type="http://schemas.openxmlformats.org/officeDocument/2006/relationships/image" Target="../media/image31.png"/><Relationship Id="rId38" Type="http://schemas.openxmlformats.org/officeDocument/2006/relationships/image" Target="../media/image57.png"/><Relationship Id="rId19" Type="http://schemas.openxmlformats.org/officeDocument/2006/relationships/image" Target="../media/image44.png"/><Relationship Id="rId18"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E03"/>
        </a:solidFill>
      </p:bgPr>
    </p:bg>
    <p:spTree>
      <p:nvGrpSpPr>
        <p:cNvPr id="261" name="Shape 261"/>
        <p:cNvGrpSpPr/>
        <p:nvPr/>
      </p:nvGrpSpPr>
      <p:grpSpPr>
        <a:xfrm>
          <a:off x="0" y="0"/>
          <a:ext cx="0" cy="0"/>
          <a:chOff x="0" y="0"/>
          <a:chExt cx="0" cy="0"/>
        </a:xfrm>
      </p:grpSpPr>
      <p:sp>
        <p:nvSpPr>
          <p:cNvPr id="262" name="Google Shape;262;p18"/>
          <p:cNvSpPr txBox="1"/>
          <p:nvPr/>
        </p:nvSpPr>
        <p:spPr>
          <a:xfrm>
            <a:off x="1028700" y="914400"/>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000000"/>
                </a:solidFill>
                <a:latin typeface="Arial"/>
                <a:ea typeface="Arial"/>
                <a:cs typeface="Arial"/>
                <a:sym typeface="Arial"/>
              </a:rPr>
              <a:t>Charli XCX</a:t>
            </a:r>
            <a:endParaRPr/>
          </a:p>
        </p:txBody>
      </p:sp>
      <p:sp>
        <p:nvSpPr>
          <p:cNvPr id="263" name="Google Shape;263;p18"/>
          <p:cNvSpPr txBox="1"/>
          <p:nvPr/>
        </p:nvSpPr>
        <p:spPr>
          <a:xfrm>
            <a:off x="12705109" y="914400"/>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000000"/>
                </a:solidFill>
                <a:latin typeface="Arial"/>
                <a:ea typeface="Arial"/>
                <a:cs typeface="Arial"/>
                <a:sym typeface="Arial"/>
              </a:rPr>
              <a:t>Album-Inspired Slides</a:t>
            </a:r>
            <a:endParaRPr/>
          </a:p>
        </p:txBody>
      </p:sp>
      <p:sp>
        <p:nvSpPr>
          <p:cNvPr id="264" name="Google Shape;264;p18"/>
          <p:cNvSpPr txBox="1"/>
          <p:nvPr/>
        </p:nvSpPr>
        <p:spPr>
          <a:xfrm>
            <a:off x="1028700" y="1338580"/>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65" name="Google Shape;265;p18"/>
          <p:cNvSpPr txBox="1"/>
          <p:nvPr/>
        </p:nvSpPr>
        <p:spPr>
          <a:xfrm>
            <a:off x="1028700" y="1762760"/>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66" name="Google Shape;266;p18"/>
          <p:cNvSpPr txBox="1"/>
          <p:nvPr/>
        </p:nvSpPr>
        <p:spPr>
          <a:xfrm>
            <a:off x="1028700" y="2186940"/>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67" name="Google Shape;267;p18"/>
          <p:cNvSpPr txBox="1"/>
          <p:nvPr/>
        </p:nvSpPr>
        <p:spPr>
          <a:xfrm>
            <a:off x="1028700" y="2611120"/>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68" name="Google Shape;268;p18"/>
          <p:cNvSpPr txBox="1"/>
          <p:nvPr/>
        </p:nvSpPr>
        <p:spPr>
          <a:xfrm>
            <a:off x="1028700" y="3035300"/>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69" name="Google Shape;269;p18"/>
          <p:cNvSpPr txBox="1"/>
          <p:nvPr/>
        </p:nvSpPr>
        <p:spPr>
          <a:xfrm>
            <a:off x="1028700" y="3459480"/>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70" name="Google Shape;270;p18"/>
          <p:cNvSpPr txBox="1"/>
          <p:nvPr/>
        </p:nvSpPr>
        <p:spPr>
          <a:xfrm>
            <a:off x="1028700" y="3883660"/>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71" name="Google Shape;271;p18"/>
          <p:cNvSpPr txBox="1"/>
          <p:nvPr/>
        </p:nvSpPr>
        <p:spPr>
          <a:xfrm>
            <a:off x="1028700" y="4307841"/>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72" name="Google Shape;272;p18"/>
          <p:cNvSpPr txBox="1"/>
          <p:nvPr/>
        </p:nvSpPr>
        <p:spPr>
          <a:xfrm>
            <a:off x="1028700" y="4732021"/>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73" name="Google Shape;273;p18"/>
          <p:cNvSpPr txBox="1"/>
          <p:nvPr/>
        </p:nvSpPr>
        <p:spPr>
          <a:xfrm>
            <a:off x="12705109" y="1365986"/>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74" name="Google Shape;274;p18"/>
          <p:cNvSpPr txBox="1"/>
          <p:nvPr/>
        </p:nvSpPr>
        <p:spPr>
          <a:xfrm>
            <a:off x="12705109" y="1817572"/>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75" name="Google Shape;275;p18"/>
          <p:cNvSpPr txBox="1"/>
          <p:nvPr/>
        </p:nvSpPr>
        <p:spPr>
          <a:xfrm>
            <a:off x="12705109" y="2269158"/>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76" name="Google Shape;276;p18"/>
          <p:cNvSpPr txBox="1"/>
          <p:nvPr/>
        </p:nvSpPr>
        <p:spPr>
          <a:xfrm>
            <a:off x="12705109" y="2720744"/>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77" name="Google Shape;277;p18"/>
          <p:cNvSpPr txBox="1"/>
          <p:nvPr/>
        </p:nvSpPr>
        <p:spPr>
          <a:xfrm>
            <a:off x="12705109" y="3172330"/>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78" name="Google Shape;278;p18"/>
          <p:cNvSpPr txBox="1"/>
          <p:nvPr/>
        </p:nvSpPr>
        <p:spPr>
          <a:xfrm>
            <a:off x="12705109" y="3623916"/>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79" name="Google Shape;279;p18"/>
          <p:cNvSpPr txBox="1"/>
          <p:nvPr/>
        </p:nvSpPr>
        <p:spPr>
          <a:xfrm>
            <a:off x="12705109" y="4075502"/>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80" name="Google Shape;280;p18"/>
          <p:cNvSpPr txBox="1"/>
          <p:nvPr/>
        </p:nvSpPr>
        <p:spPr>
          <a:xfrm>
            <a:off x="12705109" y="4527089"/>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81" name="Google Shape;281;p18"/>
          <p:cNvSpPr txBox="1"/>
          <p:nvPr/>
        </p:nvSpPr>
        <p:spPr>
          <a:xfrm>
            <a:off x="12705109" y="4978675"/>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82" name="Google Shape;282;p18"/>
          <p:cNvSpPr txBox="1"/>
          <p:nvPr/>
        </p:nvSpPr>
        <p:spPr>
          <a:xfrm>
            <a:off x="12705109" y="5430261"/>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83" name="Google Shape;283;p18"/>
          <p:cNvSpPr txBox="1"/>
          <p:nvPr/>
        </p:nvSpPr>
        <p:spPr>
          <a:xfrm>
            <a:off x="12705109" y="5881847"/>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84" name="Google Shape;284;p18"/>
          <p:cNvSpPr txBox="1"/>
          <p:nvPr/>
        </p:nvSpPr>
        <p:spPr>
          <a:xfrm>
            <a:off x="12705109" y="6333433"/>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85" name="Google Shape;285;p18"/>
          <p:cNvSpPr txBox="1"/>
          <p:nvPr/>
        </p:nvSpPr>
        <p:spPr>
          <a:xfrm>
            <a:off x="12705109" y="6785019"/>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86" name="Google Shape;286;p18"/>
          <p:cNvSpPr txBox="1"/>
          <p:nvPr/>
        </p:nvSpPr>
        <p:spPr>
          <a:xfrm>
            <a:off x="12705109" y="7236605"/>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87" name="Google Shape;287;p18"/>
          <p:cNvSpPr txBox="1"/>
          <p:nvPr/>
        </p:nvSpPr>
        <p:spPr>
          <a:xfrm>
            <a:off x="1028700" y="5190765"/>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88" name="Google Shape;288;p18"/>
          <p:cNvSpPr txBox="1"/>
          <p:nvPr/>
        </p:nvSpPr>
        <p:spPr>
          <a:xfrm>
            <a:off x="1028700" y="5614945"/>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89" name="Google Shape;289;p18"/>
          <p:cNvSpPr txBox="1"/>
          <p:nvPr/>
        </p:nvSpPr>
        <p:spPr>
          <a:xfrm>
            <a:off x="1028700" y="6039125"/>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90" name="Google Shape;290;p18"/>
          <p:cNvSpPr txBox="1"/>
          <p:nvPr/>
        </p:nvSpPr>
        <p:spPr>
          <a:xfrm>
            <a:off x="1028700" y="6463305"/>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91" name="Google Shape;291;p18"/>
          <p:cNvSpPr txBox="1"/>
          <p:nvPr/>
        </p:nvSpPr>
        <p:spPr>
          <a:xfrm>
            <a:off x="1028700" y="6887485"/>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92" name="Google Shape;292;p18"/>
          <p:cNvSpPr txBox="1"/>
          <p:nvPr/>
        </p:nvSpPr>
        <p:spPr>
          <a:xfrm>
            <a:off x="1028700" y="7311665"/>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93" name="Google Shape;293;p18"/>
          <p:cNvSpPr txBox="1"/>
          <p:nvPr/>
        </p:nvSpPr>
        <p:spPr>
          <a:xfrm>
            <a:off x="1028700" y="7735845"/>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94" name="Google Shape;294;p18"/>
          <p:cNvSpPr txBox="1"/>
          <p:nvPr/>
        </p:nvSpPr>
        <p:spPr>
          <a:xfrm>
            <a:off x="1028700" y="8160025"/>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95" name="Google Shape;295;p18"/>
          <p:cNvSpPr txBox="1"/>
          <p:nvPr/>
        </p:nvSpPr>
        <p:spPr>
          <a:xfrm>
            <a:off x="1028700" y="8584205"/>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96" name="Google Shape;296;p18"/>
          <p:cNvSpPr txBox="1"/>
          <p:nvPr/>
        </p:nvSpPr>
        <p:spPr>
          <a:xfrm>
            <a:off x="1028700" y="9008385"/>
            <a:ext cx="1837581" cy="53848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Charli XCX</a:t>
            </a:r>
            <a:endParaRPr/>
          </a:p>
        </p:txBody>
      </p:sp>
      <p:sp>
        <p:nvSpPr>
          <p:cNvPr id="297" name="Google Shape;297;p18"/>
          <p:cNvSpPr txBox="1"/>
          <p:nvPr/>
        </p:nvSpPr>
        <p:spPr>
          <a:xfrm>
            <a:off x="12705109" y="7689360"/>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98" name="Google Shape;298;p18"/>
          <p:cNvSpPr txBox="1"/>
          <p:nvPr/>
        </p:nvSpPr>
        <p:spPr>
          <a:xfrm>
            <a:off x="12705109" y="8140946"/>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299" name="Google Shape;299;p18"/>
          <p:cNvSpPr txBox="1"/>
          <p:nvPr/>
        </p:nvSpPr>
        <p:spPr>
          <a:xfrm>
            <a:off x="12705109" y="8592532"/>
            <a:ext cx="4554191" cy="53848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5C8A00"/>
                </a:solidFill>
                <a:latin typeface="Arial"/>
                <a:ea typeface="Arial"/>
                <a:cs typeface="Arial"/>
                <a:sym typeface="Arial"/>
              </a:rPr>
              <a:t>Album-Inspired Slides</a:t>
            </a:r>
            <a:endParaRPr/>
          </a:p>
        </p:txBody>
      </p:sp>
      <p:sp>
        <p:nvSpPr>
          <p:cNvPr id="300" name="Google Shape;300;p18"/>
          <p:cNvSpPr/>
          <p:nvPr/>
        </p:nvSpPr>
        <p:spPr>
          <a:xfrm flipH="1">
            <a:off x="2866281" y="0"/>
            <a:ext cx="12146331" cy="11193853"/>
          </a:xfrm>
          <a:custGeom>
            <a:rect b="b" l="l" r="r" t="t"/>
            <a:pathLst>
              <a:path extrusionOk="0" h="11193853" w="12146331">
                <a:moveTo>
                  <a:pt x="12146331" y="0"/>
                </a:moveTo>
                <a:lnTo>
                  <a:pt x="0" y="0"/>
                </a:lnTo>
                <a:lnTo>
                  <a:pt x="0" y="11193853"/>
                </a:lnTo>
                <a:lnTo>
                  <a:pt x="12146331" y="11193853"/>
                </a:lnTo>
                <a:lnTo>
                  <a:pt x="12146331" y="0"/>
                </a:lnTo>
                <a:close/>
              </a:path>
            </a:pathLst>
          </a:custGeom>
          <a:blipFill rotWithShape="1">
            <a:blip r:embed="rId3">
              <a:alphaModFix/>
            </a:blip>
            <a:stretch>
              <a:fillRect b="0" l="-38236" r="0" t="0"/>
            </a:stretch>
          </a:blipFill>
          <a:ln>
            <a:noFill/>
          </a:ln>
        </p:spPr>
      </p:sp>
      <p:sp>
        <p:nvSpPr>
          <p:cNvPr id="301" name="Google Shape;301;p18"/>
          <p:cNvSpPr/>
          <p:nvPr/>
        </p:nvSpPr>
        <p:spPr>
          <a:xfrm>
            <a:off x="5699104" y="3571600"/>
            <a:ext cx="6480660" cy="2859349"/>
          </a:xfrm>
          <a:prstGeom prst="rect">
            <a:avLst/>
          </a:prstGeom>
        </p:spPr>
        <p:txBody>
          <a:bodyPr>
            <a:prstTxWarp prst="textPlain"/>
          </a:bodyPr>
          <a:lstStyle/>
          <a:p>
            <a:pPr lvl="0" algn="ctr"/>
            <a:r>
              <a:rPr b="0" i="0">
                <a:ln cap="flat" cmpd="sng" w="76200">
                  <a:solidFill>
                    <a:srgbClr val="8ACE03"/>
                  </a:solidFill>
                  <a:prstDash val="solid"/>
                  <a:round/>
                  <a:headEnd len="sm" w="sm" type="none"/>
                  <a:tailEnd len="sm" w="sm" type="none"/>
                </a:ln>
                <a:solidFill>
                  <a:schemeClr val="dk1"/>
                </a:solidFill>
                <a:latin typeface="Arial"/>
              </a:rPr>
              <a:t>brat</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0" name="Shape 520"/>
        <p:cNvGrpSpPr/>
        <p:nvPr/>
      </p:nvGrpSpPr>
      <p:grpSpPr>
        <a:xfrm>
          <a:off x="0" y="0"/>
          <a:ext cx="0" cy="0"/>
          <a:chOff x="0" y="0"/>
          <a:chExt cx="0" cy="0"/>
        </a:xfrm>
      </p:grpSpPr>
      <p:sp>
        <p:nvSpPr>
          <p:cNvPr id="521" name="Google Shape;521;p27"/>
          <p:cNvSpPr/>
          <p:nvPr/>
        </p:nvSpPr>
        <p:spPr>
          <a:xfrm>
            <a:off x="5454343" y="-1440417"/>
            <a:ext cx="12833657" cy="9133286"/>
          </a:xfrm>
          <a:custGeom>
            <a:rect b="b" l="l" r="r" t="t"/>
            <a:pathLst>
              <a:path extrusionOk="0" h="9133286" w="12833657">
                <a:moveTo>
                  <a:pt x="0" y="0"/>
                </a:moveTo>
                <a:lnTo>
                  <a:pt x="12833657" y="0"/>
                </a:lnTo>
                <a:lnTo>
                  <a:pt x="12833657" y="9133286"/>
                </a:lnTo>
                <a:lnTo>
                  <a:pt x="0" y="9133286"/>
                </a:lnTo>
                <a:lnTo>
                  <a:pt x="0" y="0"/>
                </a:lnTo>
                <a:close/>
              </a:path>
            </a:pathLst>
          </a:custGeom>
          <a:blipFill rotWithShape="1">
            <a:blip r:embed="rId3">
              <a:alphaModFix amt="40000"/>
            </a:blip>
            <a:stretch>
              <a:fillRect b="0" l="0" r="0" t="0"/>
            </a:stretch>
          </a:blipFill>
          <a:ln>
            <a:noFill/>
          </a:ln>
        </p:spPr>
      </p:sp>
      <p:sp>
        <p:nvSpPr>
          <p:cNvPr id="522" name="Google Shape;522;p27"/>
          <p:cNvSpPr/>
          <p:nvPr/>
        </p:nvSpPr>
        <p:spPr>
          <a:xfrm>
            <a:off x="871002" y="5369046"/>
            <a:ext cx="3681131" cy="3681131"/>
          </a:xfrm>
          <a:custGeom>
            <a:rect b="b" l="l" r="r" t="t"/>
            <a:pathLst>
              <a:path extrusionOk="0" h="812800" w="812800">
                <a:moveTo>
                  <a:pt x="0" y="0"/>
                </a:moveTo>
                <a:lnTo>
                  <a:pt x="812800" y="0"/>
                </a:lnTo>
                <a:lnTo>
                  <a:pt x="812800" y="812800"/>
                </a:lnTo>
                <a:lnTo>
                  <a:pt x="0" y="812800"/>
                </a:lnTo>
                <a:close/>
              </a:path>
            </a:pathLst>
          </a:custGeom>
          <a:blipFill rotWithShape="1">
            <a:blip r:embed="rId4">
              <a:alphaModFix/>
            </a:blip>
            <a:stretch>
              <a:fillRect b="0" l="-24973" r="-24973" t="0"/>
            </a:stretch>
          </a:blipFill>
          <a:ln>
            <a:noFill/>
          </a:ln>
        </p:spPr>
      </p:sp>
      <p:sp>
        <p:nvSpPr>
          <p:cNvPr id="523" name="Google Shape;523;p27"/>
          <p:cNvSpPr/>
          <p:nvPr/>
        </p:nvSpPr>
        <p:spPr>
          <a:xfrm>
            <a:off x="9144000" y="5369046"/>
            <a:ext cx="3681131" cy="3681131"/>
          </a:xfrm>
          <a:custGeom>
            <a:rect b="b" l="l" r="r" t="t"/>
            <a:pathLst>
              <a:path extrusionOk="0" h="812800" w="812800">
                <a:moveTo>
                  <a:pt x="0" y="0"/>
                </a:moveTo>
                <a:lnTo>
                  <a:pt x="812800" y="0"/>
                </a:lnTo>
                <a:lnTo>
                  <a:pt x="812800" y="812800"/>
                </a:lnTo>
                <a:lnTo>
                  <a:pt x="0" y="812800"/>
                </a:lnTo>
                <a:close/>
              </a:path>
            </a:pathLst>
          </a:custGeom>
          <a:blipFill rotWithShape="1">
            <a:blip r:embed="rId5">
              <a:alphaModFix/>
            </a:blip>
            <a:stretch>
              <a:fillRect b="-8563" l="0" r="0" t="-8564"/>
            </a:stretch>
          </a:blipFill>
          <a:ln>
            <a:noFill/>
          </a:ln>
        </p:spPr>
      </p:sp>
      <p:sp>
        <p:nvSpPr>
          <p:cNvPr id="524" name="Google Shape;524;p27"/>
          <p:cNvSpPr txBox="1"/>
          <p:nvPr/>
        </p:nvSpPr>
        <p:spPr>
          <a:xfrm>
            <a:off x="871002" y="3126226"/>
            <a:ext cx="14468574" cy="13379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8ACE03"/>
                </a:solidFill>
                <a:latin typeface="Arial"/>
                <a:ea typeface="Arial"/>
                <a:cs typeface="Arial"/>
                <a:sym typeface="Arial"/>
              </a:rPr>
              <a:t>everything is romantic...</a:t>
            </a:r>
            <a:endParaRPr/>
          </a:p>
        </p:txBody>
      </p:sp>
      <p:sp>
        <p:nvSpPr>
          <p:cNvPr id="525" name="Google Shape;525;p27"/>
          <p:cNvSpPr txBox="1"/>
          <p:nvPr/>
        </p:nvSpPr>
        <p:spPr>
          <a:xfrm>
            <a:off x="5039392" y="5601379"/>
            <a:ext cx="1182452" cy="972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399" u="none" cap="none" strike="noStrike">
                <a:solidFill>
                  <a:srgbClr val="8ACE03"/>
                </a:solidFill>
                <a:latin typeface="Arial"/>
                <a:ea typeface="Arial"/>
                <a:cs typeface="Arial"/>
                <a:sym typeface="Arial"/>
              </a:rPr>
              <a:t>01</a:t>
            </a:r>
            <a:endParaRPr/>
          </a:p>
        </p:txBody>
      </p:sp>
      <p:sp>
        <p:nvSpPr>
          <p:cNvPr id="526" name="Google Shape;526;p27"/>
          <p:cNvSpPr txBox="1"/>
          <p:nvPr/>
        </p:nvSpPr>
        <p:spPr>
          <a:xfrm>
            <a:off x="5039392" y="6611664"/>
            <a:ext cx="3066200" cy="689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8ACE03"/>
                </a:solidFill>
                <a:latin typeface="Arial"/>
                <a:ea typeface="Arial"/>
                <a:cs typeface="Arial"/>
                <a:sym typeface="Arial"/>
              </a:rPr>
              <a:t>Subtitle here</a:t>
            </a:r>
            <a:endParaRPr/>
          </a:p>
        </p:txBody>
      </p:sp>
      <p:sp>
        <p:nvSpPr>
          <p:cNvPr id="527" name="Google Shape;527;p27"/>
          <p:cNvSpPr txBox="1"/>
          <p:nvPr/>
        </p:nvSpPr>
        <p:spPr>
          <a:xfrm>
            <a:off x="5039392" y="7430927"/>
            <a:ext cx="31377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sp>
        <p:nvSpPr>
          <p:cNvPr id="528" name="Google Shape;528;p27"/>
          <p:cNvSpPr txBox="1"/>
          <p:nvPr/>
        </p:nvSpPr>
        <p:spPr>
          <a:xfrm>
            <a:off x="13312389" y="5601379"/>
            <a:ext cx="1182452" cy="972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399" u="none" cap="none" strike="noStrike">
                <a:solidFill>
                  <a:srgbClr val="8ACE03"/>
                </a:solidFill>
                <a:latin typeface="Arial"/>
                <a:ea typeface="Arial"/>
                <a:cs typeface="Arial"/>
                <a:sym typeface="Arial"/>
              </a:rPr>
              <a:t>02</a:t>
            </a:r>
            <a:endParaRPr/>
          </a:p>
        </p:txBody>
      </p:sp>
      <p:sp>
        <p:nvSpPr>
          <p:cNvPr id="529" name="Google Shape;529;p27"/>
          <p:cNvSpPr txBox="1"/>
          <p:nvPr/>
        </p:nvSpPr>
        <p:spPr>
          <a:xfrm>
            <a:off x="13312389" y="6611664"/>
            <a:ext cx="3066200" cy="689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8ACE03"/>
                </a:solidFill>
                <a:latin typeface="Arial"/>
                <a:ea typeface="Arial"/>
                <a:cs typeface="Arial"/>
                <a:sym typeface="Arial"/>
              </a:rPr>
              <a:t>Subtitle here</a:t>
            </a:r>
            <a:endParaRPr/>
          </a:p>
        </p:txBody>
      </p:sp>
      <p:sp>
        <p:nvSpPr>
          <p:cNvPr id="530" name="Google Shape;530;p27"/>
          <p:cNvSpPr txBox="1"/>
          <p:nvPr/>
        </p:nvSpPr>
        <p:spPr>
          <a:xfrm>
            <a:off x="13312389" y="7430927"/>
            <a:ext cx="31377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4" name="Shape 534"/>
        <p:cNvGrpSpPr/>
        <p:nvPr/>
      </p:nvGrpSpPr>
      <p:grpSpPr>
        <a:xfrm>
          <a:off x="0" y="0"/>
          <a:ext cx="0" cy="0"/>
          <a:chOff x="0" y="0"/>
          <a:chExt cx="0" cy="0"/>
        </a:xfrm>
      </p:grpSpPr>
      <p:sp>
        <p:nvSpPr>
          <p:cNvPr id="535" name="Google Shape;535;p28"/>
          <p:cNvSpPr txBox="1"/>
          <p:nvPr/>
        </p:nvSpPr>
        <p:spPr>
          <a:xfrm>
            <a:off x="146304" y="574040"/>
            <a:ext cx="10859742" cy="913891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799" u="none" cap="none" strike="noStrike">
                <a:solidFill>
                  <a:srgbClr val="8ACE03"/>
                </a:solidFill>
                <a:latin typeface="Arial"/>
                <a:ea typeface="Arial"/>
                <a:cs typeface="Arial"/>
                <a:sym typeface="Arial"/>
              </a:rPr>
              <a:t>you want to guess?</a:t>
            </a:r>
            <a:endParaRPr/>
          </a:p>
          <a:p>
            <a:pPr indent="0" lvl="0" marL="0" marR="0" rtl="0" algn="ctr">
              <a:lnSpc>
                <a:spcPct val="100000"/>
              </a:lnSpc>
              <a:spcBef>
                <a:spcPts val="0"/>
              </a:spcBef>
              <a:spcAft>
                <a:spcPts val="0"/>
              </a:spcAft>
              <a:buNone/>
            </a:pPr>
            <a:r>
              <a:rPr b="1" i="0" lang="en-US" sz="8799" u="none" cap="none" strike="noStrike">
                <a:solidFill>
                  <a:srgbClr val="5C8A00"/>
                </a:solidFill>
                <a:latin typeface="Arial"/>
                <a:ea typeface="Arial"/>
                <a:cs typeface="Arial"/>
                <a:sym typeface="Arial"/>
              </a:rPr>
              <a:t>you want to guess?</a:t>
            </a:r>
            <a:endParaRPr/>
          </a:p>
          <a:p>
            <a:pPr indent="0" lvl="0" marL="0" marR="0" rtl="0" algn="ctr">
              <a:lnSpc>
                <a:spcPct val="100000"/>
              </a:lnSpc>
              <a:spcBef>
                <a:spcPts val="0"/>
              </a:spcBef>
              <a:spcAft>
                <a:spcPts val="0"/>
              </a:spcAft>
              <a:buNone/>
            </a:pPr>
            <a:r>
              <a:rPr b="1" i="0" lang="en-US" sz="8799" u="none" cap="none" strike="noStrike">
                <a:solidFill>
                  <a:srgbClr val="5C8A00"/>
                </a:solidFill>
                <a:latin typeface="Arial"/>
                <a:ea typeface="Arial"/>
                <a:cs typeface="Arial"/>
                <a:sym typeface="Arial"/>
              </a:rPr>
              <a:t>you want to guess?</a:t>
            </a:r>
            <a:endParaRPr/>
          </a:p>
          <a:p>
            <a:pPr indent="0" lvl="0" marL="0" marR="0" rtl="0" algn="ctr">
              <a:lnSpc>
                <a:spcPct val="100000"/>
              </a:lnSpc>
              <a:spcBef>
                <a:spcPts val="0"/>
              </a:spcBef>
              <a:spcAft>
                <a:spcPts val="0"/>
              </a:spcAft>
              <a:buNone/>
            </a:pPr>
            <a:r>
              <a:rPr b="1" i="0" lang="en-US" sz="8799" u="none" cap="none" strike="noStrike">
                <a:solidFill>
                  <a:srgbClr val="5C8A00"/>
                </a:solidFill>
                <a:latin typeface="Arial"/>
                <a:ea typeface="Arial"/>
                <a:cs typeface="Arial"/>
                <a:sym typeface="Arial"/>
              </a:rPr>
              <a:t>you want to guess?</a:t>
            </a:r>
            <a:endParaRPr/>
          </a:p>
          <a:p>
            <a:pPr indent="0" lvl="0" marL="0" marR="0" rtl="0" algn="ctr">
              <a:lnSpc>
                <a:spcPct val="100000"/>
              </a:lnSpc>
              <a:spcBef>
                <a:spcPts val="0"/>
              </a:spcBef>
              <a:spcAft>
                <a:spcPts val="0"/>
              </a:spcAft>
              <a:buNone/>
            </a:pPr>
            <a:r>
              <a:rPr b="1" i="0" lang="en-US" sz="8799" u="none" cap="none" strike="noStrike">
                <a:solidFill>
                  <a:srgbClr val="5C8A00"/>
                </a:solidFill>
                <a:latin typeface="Arial"/>
                <a:ea typeface="Arial"/>
                <a:cs typeface="Arial"/>
                <a:sym typeface="Arial"/>
              </a:rPr>
              <a:t>you want to guess?</a:t>
            </a:r>
            <a:endParaRPr/>
          </a:p>
          <a:p>
            <a:pPr indent="0" lvl="0" marL="0" marR="0" rtl="0" algn="ctr">
              <a:lnSpc>
                <a:spcPct val="100000"/>
              </a:lnSpc>
              <a:spcBef>
                <a:spcPts val="0"/>
              </a:spcBef>
              <a:spcAft>
                <a:spcPts val="0"/>
              </a:spcAft>
              <a:buNone/>
            </a:pPr>
            <a:r>
              <a:rPr b="1" i="0" lang="en-US" sz="8799" u="none" cap="none" strike="noStrike">
                <a:solidFill>
                  <a:srgbClr val="5C8A00"/>
                </a:solidFill>
                <a:latin typeface="Arial"/>
                <a:ea typeface="Arial"/>
                <a:cs typeface="Arial"/>
                <a:sym typeface="Arial"/>
              </a:rPr>
              <a:t>you want to guess?you want to guess?</a:t>
            </a:r>
            <a:endParaRPr/>
          </a:p>
          <a:p>
            <a:pPr indent="0" lvl="0" marL="0" marR="0" rtl="0" algn="ctr">
              <a:lnSpc>
                <a:spcPct val="100000"/>
              </a:lnSpc>
              <a:spcBef>
                <a:spcPts val="0"/>
              </a:spcBef>
              <a:spcAft>
                <a:spcPts val="0"/>
              </a:spcAft>
              <a:buNone/>
            </a:pPr>
            <a:r>
              <a:rPr b="1" i="0" lang="en-US" sz="8799" u="none" cap="none" strike="noStrike">
                <a:solidFill>
                  <a:srgbClr val="5C8A00"/>
                </a:solidFill>
                <a:latin typeface="Arial"/>
                <a:ea typeface="Arial"/>
                <a:cs typeface="Arial"/>
                <a:sym typeface="Arial"/>
              </a:rPr>
              <a:t>you want to guess?</a:t>
            </a:r>
            <a:endParaRPr/>
          </a:p>
        </p:txBody>
      </p:sp>
      <p:sp>
        <p:nvSpPr>
          <p:cNvPr id="536" name="Google Shape;536;p28"/>
          <p:cNvSpPr/>
          <p:nvPr/>
        </p:nvSpPr>
        <p:spPr>
          <a:xfrm>
            <a:off x="0" y="3216556"/>
            <a:ext cx="10605667" cy="7070444"/>
          </a:xfrm>
          <a:custGeom>
            <a:rect b="b" l="l" r="r" t="t"/>
            <a:pathLst>
              <a:path extrusionOk="0" h="7070444" w="10605667">
                <a:moveTo>
                  <a:pt x="0" y="0"/>
                </a:moveTo>
                <a:lnTo>
                  <a:pt x="10605667" y="0"/>
                </a:lnTo>
                <a:lnTo>
                  <a:pt x="10605667" y="7070444"/>
                </a:lnTo>
                <a:lnTo>
                  <a:pt x="0" y="7070444"/>
                </a:lnTo>
                <a:lnTo>
                  <a:pt x="0" y="0"/>
                </a:lnTo>
                <a:close/>
              </a:path>
            </a:pathLst>
          </a:custGeom>
          <a:blipFill rotWithShape="1">
            <a:blip r:embed="rId3">
              <a:alphaModFix/>
            </a:blip>
            <a:stretch>
              <a:fillRect b="0" l="0" r="0" t="0"/>
            </a:stretch>
          </a:blipFill>
          <a:ln>
            <a:noFill/>
          </a:ln>
        </p:spPr>
      </p:sp>
      <p:cxnSp>
        <p:nvCxnSpPr>
          <p:cNvPr id="537" name="Google Shape;537;p28"/>
          <p:cNvCxnSpPr/>
          <p:nvPr/>
        </p:nvCxnSpPr>
        <p:spPr>
          <a:xfrm>
            <a:off x="12247306" y="2193264"/>
            <a:ext cx="5011994" cy="0"/>
          </a:xfrm>
          <a:prstGeom prst="straightConnector1">
            <a:avLst/>
          </a:prstGeom>
          <a:noFill/>
          <a:ln cap="flat" cmpd="sng" w="50800">
            <a:solidFill>
              <a:srgbClr val="8ACE03"/>
            </a:solidFill>
            <a:prstDash val="solid"/>
            <a:round/>
            <a:headEnd len="sm" w="sm" type="none"/>
            <a:tailEnd len="sm" w="sm" type="none"/>
          </a:ln>
        </p:spPr>
      </p:cxnSp>
      <p:sp>
        <p:nvSpPr>
          <p:cNvPr id="538" name="Google Shape;538;p28"/>
          <p:cNvSpPr txBox="1"/>
          <p:nvPr/>
        </p:nvSpPr>
        <p:spPr>
          <a:xfrm>
            <a:off x="12247306" y="1253623"/>
            <a:ext cx="3066300" cy="55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600" u="none" cap="none" strike="noStrike">
                <a:solidFill>
                  <a:srgbClr val="8ACE03"/>
                </a:solidFill>
                <a:latin typeface="Arial"/>
                <a:ea typeface="Arial"/>
                <a:cs typeface="Arial"/>
                <a:sym typeface="Arial"/>
              </a:rPr>
              <a:t>Subtitle here</a:t>
            </a:r>
            <a:endParaRPr/>
          </a:p>
        </p:txBody>
      </p:sp>
      <p:sp>
        <p:nvSpPr>
          <p:cNvPr id="539" name="Google Shape;539;p28"/>
          <p:cNvSpPr txBox="1"/>
          <p:nvPr/>
        </p:nvSpPr>
        <p:spPr>
          <a:xfrm>
            <a:off x="12247128" y="2500445"/>
            <a:ext cx="50121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cxnSp>
        <p:nvCxnSpPr>
          <p:cNvPr id="540" name="Google Shape;540;p28"/>
          <p:cNvCxnSpPr/>
          <p:nvPr/>
        </p:nvCxnSpPr>
        <p:spPr>
          <a:xfrm>
            <a:off x="12247306" y="5082844"/>
            <a:ext cx="5011994" cy="0"/>
          </a:xfrm>
          <a:prstGeom prst="straightConnector1">
            <a:avLst/>
          </a:prstGeom>
          <a:noFill/>
          <a:ln cap="flat" cmpd="sng" w="50800">
            <a:solidFill>
              <a:srgbClr val="8ACE03"/>
            </a:solidFill>
            <a:prstDash val="solid"/>
            <a:round/>
            <a:headEnd len="sm" w="sm" type="none"/>
            <a:tailEnd len="sm" w="sm" type="none"/>
          </a:ln>
        </p:spPr>
      </p:cxnSp>
      <p:sp>
        <p:nvSpPr>
          <p:cNvPr id="541" name="Google Shape;541;p28"/>
          <p:cNvSpPr txBox="1"/>
          <p:nvPr/>
        </p:nvSpPr>
        <p:spPr>
          <a:xfrm>
            <a:off x="12247306" y="4143203"/>
            <a:ext cx="3066300" cy="55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600" u="none" cap="none" strike="noStrike">
                <a:solidFill>
                  <a:srgbClr val="8ACE03"/>
                </a:solidFill>
                <a:latin typeface="Arial"/>
                <a:ea typeface="Arial"/>
                <a:cs typeface="Arial"/>
                <a:sym typeface="Arial"/>
              </a:rPr>
              <a:t>Subtitle here</a:t>
            </a:r>
            <a:endParaRPr/>
          </a:p>
        </p:txBody>
      </p:sp>
      <p:sp>
        <p:nvSpPr>
          <p:cNvPr id="542" name="Google Shape;542;p28"/>
          <p:cNvSpPr txBox="1"/>
          <p:nvPr/>
        </p:nvSpPr>
        <p:spPr>
          <a:xfrm>
            <a:off x="12247128" y="5390025"/>
            <a:ext cx="50121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cxnSp>
        <p:nvCxnSpPr>
          <p:cNvPr id="543" name="Google Shape;543;p28"/>
          <p:cNvCxnSpPr/>
          <p:nvPr/>
        </p:nvCxnSpPr>
        <p:spPr>
          <a:xfrm>
            <a:off x="12247306" y="7972425"/>
            <a:ext cx="5011994" cy="0"/>
          </a:xfrm>
          <a:prstGeom prst="straightConnector1">
            <a:avLst/>
          </a:prstGeom>
          <a:noFill/>
          <a:ln cap="flat" cmpd="sng" w="50800">
            <a:solidFill>
              <a:srgbClr val="8ACE03"/>
            </a:solidFill>
            <a:prstDash val="solid"/>
            <a:round/>
            <a:headEnd len="sm" w="sm" type="none"/>
            <a:tailEnd len="sm" w="sm" type="none"/>
          </a:ln>
        </p:spPr>
      </p:cxnSp>
      <p:sp>
        <p:nvSpPr>
          <p:cNvPr id="544" name="Google Shape;544;p28"/>
          <p:cNvSpPr txBox="1"/>
          <p:nvPr/>
        </p:nvSpPr>
        <p:spPr>
          <a:xfrm>
            <a:off x="12247306" y="7032784"/>
            <a:ext cx="3066300" cy="55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3600" u="none" cap="none" strike="noStrike">
                <a:solidFill>
                  <a:srgbClr val="8ACE03"/>
                </a:solidFill>
                <a:latin typeface="Arial"/>
                <a:ea typeface="Arial"/>
                <a:cs typeface="Arial"/>
                <a:sym typeface="Arial"/>
              </a:rPr>
              <a:t>Subtitle here</a:t>
            </a:r>
            <a:endParaRPr/>
          </a:p>
        </p:txBody>
      </p:sp>
      <p:sp>
        <p:nvSpPr>
          <p:cNvPr id="545" name="Google Shape;545;p28"/>
          <p:cNvSpPr txBox="1"/>
          <p:nvPr/>
        </p:nvSpPr>
        <p:spPr>
          <a:xfrm>
            <a:off x="12247128" y="8279606"/>
            <a:ext cx="50121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49" name="Shape 549"/>
        <p:cNvGrpSpPr/>
        <p:nvPr/>
      </p:nvGrpSpPr>
      <p:grpSpPr>
        <a:xfrm>
          <a:off x="0" y="0"/>
          <a:ext cx="0" cy="0"/>
          <a:chOff x="0" y="0"/>
          <a:chExt cx="0" cy="0"/>
        </a:xfrm>
      </p:grpSpPr>
      <p:sp>
        <p:nvSpPr>
          <p:cNvPr id="550" name="Google Shape;550;p29"/>
          <p:cNvSpPr/>
          <p:nvPr/>
        </p:nvSpPr>
        <p:spPr>
          <a:xfrm rot="-264094">
            <a:off x="5265854" y="-629329"/>
            <a:ext cx="13740606" cy="10571000"/>
          </a:xfrm>
          <a:custGeom>
            <a:rect b="b" l="l" r="r" t="t"/>
            <a:pathLst>
              <a:path extrusionOk="0" h="10571000" w="13740606">
                <a:moveTo>
                  <a:pt x="0" y="0"/>
                </a:moveTo>
                <a:lnTo>
                  <a:pt x="13740606" y="0"/>
                </a:lnTo>
                <a:lnTo>
                  <a:pt x="13740606" y="10571001"/>
                </a:lnTo>
                <a:lnTo>
                  <a:pt x="0" y="10571001"/>
                </a:lnTo>
                <a:lnTo>
                  <a:pt x="0" y="0"/>
                </a:lnTo>
                <a:close/>
              </a:path>
            </a:pathLst>
          </a:custGeom>
          <a:blipFill rotWithShape="1">
            <a:blip r:embed="rId3">
              <a:alphaModFix amt="30000"/>
            </a:blip>
            <a:stretch>
              <a:fillRect b="0" l="0" r="0" t="-94973"/>
            </a:stretch>
          </a:blipFill>
          <a:ln>
            <a:noFill/>
          </a:ln>
        </p:spPr>
      </p:sp>
      <p:grpSp>
        <p:nvGrpSpPr>
          <p:cNvPr id="551" name="Google Shape;551;p29"/>
          <p:cNvGrpSpPr/>
          <p:nvPr/>
        </p:nvGrpSpPr>
        <p:grpSpPr>
          <a:xfrm rot="380650">
            <a:off x="-268540" y="114631"/>
            <a:ext cx="6941020" cy="6615659"/>
            <a:chOff x="0" y="0"/>
            <a:chExt cx="812800" cy="774700"/>
          </a:xfrm>
        </p:grpSpPr>
        <p:sp>
          <p:nvSpPr>
            <p:cNvPr id="552" name="Google Shape;552;p2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553" name="Google Shape;553;p29"/>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29"/>
          <p:cNvGrpSpPr/>
          <p:nvPr/>
        </p:nvGrpSpPr>
        <p:grpSpPr>
          <a:xfrm rot="348768">
            <a:off x="5422342" y="3422461"/>
            <a:ext cx="5958104" cy="5678818"/>
            <a:chOff x="0" y="0"/>
            <a:chExt cx="812800" cy="774700"/>
          </a:xfrm>
        </p:grpSpPr>
        <p:sp>
          <p:nvSpPr>
            <p:cNvPr id="555" name="Google Shape;555;p2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556" name="Google Shape;556;p29"/>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29"/>
          <p:cNvGrpSpPr/>
          <p:nvPr/>
        </p:nvGrpSpPr>
        <p:grpSpPr>
          <a:xfrm rot="-277967">
            <a:off x="452044" y="5719167"/>
            <a:ext cx="5499851" cy="5242045"/>
            <a:chOff x="0" y="0"/>
            <a:chExt cx="812800" cy="774700"/>
          </a:xfrm>
        </p:grpSpPr>
        <p:sp>
          <p:nvSpPr>
            <p:cNvPr id="558" name="Google Shape;558;p2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559" name="Google Shape;559;p29"/>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29"/>
          <p:cNvGrpSpPr/>
          <p:nvPr/>
        </p:nvGrpSpPr>
        <p:grpSpPr>
          <a:xfrm rot="-662398">
            <a:off x="10862421" y="5504047"/>
            <a:ext cx="5367394" cy="5115798"/>
            <a:chOff x="0" y="0"/>
            <a:chExt cx="812800" cy="774700"/>
          </a:xfrm>
        </p:grpSpPr>
        <p:sp>
          <p:nvSpPr>
            <p:cNvPr id="561" name="Google Shape;561;p2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562" name="Google Shape;562;p29"/>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3" name="Google Shape;563;p29"/>
          <p:cNvSpPr txBox="1"/>
          <p:nvPr/>
        </p:nvSpPr>
        <p:spPr>
          <a:xfrm>
            <a:off x="10247588" y="1539074"/>
            <a:ext cx="7011712" cy="1337944"/>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8799" u="none" cap="none" strike="noStrike">
                <a:solidFill>
                  <a:srgbClr val="8ACE03"/>
                </a:solidFill>
                <a:latin typeface="Arial"/>
                <a:ea typeface="Arial"/>
                <a:cs typeface="Arial"/>
                <a:sym typeface="Arial"/>
              </a:rPr>
              <a:t>big numbers</a:t>
            </a:r>
            <a:endParaRPr/>
          </a:p>
        </p:txBody>
      </p:sp>
      <p:sp>
        <p:nvSpPr>
          <p:cNvPr id="564" name="Google Shape;564;p29"/>
          <p:cNvSpPr txBox="1"/>
          <p:nvPr/>
        </p:nvSpPr>
        <p:spPr>
          <a:xfrm>
            <a:off x="10629328" y="3209925"/>
            <a:ext cx="6630000" cy="1810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Odio himenaeos euismod sociosqu litora hac sed ornare lacus. Eleifend nisi libero phasellus bibendum class sagittis. </a:t>
            </a:r>
            <a:endParaRPr/>
          </a:p>
        </p:txBody>
      </p:sp>
      <p:grpSp>
        <p:nvGrpSpPr>
          <p:cNvPr id="565" name="Google Shape;565;p29"/>
          <p:cNvGrpSpPr/>
          <p:nvPr/>
        </p:nvGrpSpPr>
        <p:grpSpPr>
          <a:xfrm>
            <a:off x="1193714" y="8054801"/>
            <a:ext cx="4041739" cy="1527969"/>
            <a:chOff x="0" y="-9525"/>
            <a:chExt cx="5388986" cy="2037292"/>
          </a:xfrm>
        </p:grpSpPr>
        <p:sp>
          <p:nvSpPr>
            <p:cNvPr id="566" name="Google Shape;566;p29"/>
            <p:cNvSpPr txBox="1"/>
            <p:nvPr/>
          </p:nvSpPr>
          <p:spPr>
            <a:xfrm>
              <a:off x="0" y="-9525"/>
              <a:ext cx="5388986" cy="147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000000"/>
                  </a:solidFill>
                  <a:latin typeface="Arial"/>
                  <a:ea typeface="Arial"/>
                  <a:cs typeface="Arial"/>
                  <a:sym typeface="Arial"/>
                </a:rPr>
                <a:t>1,000</a:t>
              </a:r>
              <a:endParaRPr/>
            </a:p>
          </p:txBody>
        </p:sp>
        <p:sp>
          <p:nvSpPr>
            <p:cNvPr id="567" name="Google Shape;567;p29"/>
            <p:cNvSpPr txBox="1"/>
            <p:nvPr/>
          </p:nvSpPr>
          <p:spPr>
            <a:xfrm>
              <a:off x="1237237" y="1463040"/>
              <a:ext cx="2914511" cy="5647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000000"/>
                  </a:solidFill>
                  <a:latin typeface="Arial"/>
                  <a:ea typeface="Arial"/>
                  <a:cs typeface="Arial"/>
                  <a:sym typeface="Arial"/>
                </a:rPr>
                <a:t>title here</a:t>
              </a:r>
              <a:endParaRPr/>
            </a:p>
          </p:txBody>
        </p:sp>
      </p:grpSp>
      <p:grpSp>
        <p:nvGrpSpPr>
          <p:cNvPr id="568" name="Google Shape;568;p29"/>
          <p:cNvGrpSpPr/>
          <p:nvPr/>
        </p:nvGrpSpPr>
        <p:grpSpPr>
          <a:xfrm>
            <a:off x="6380525" y="5813406"/>
            <a:ext cx="4041739" cy="1527969"/>
            <a:chOff x="0" y="-9525"/>
            <a:chExt cx="5388986" cy="2037292"/>
          </a:xfrm>
        </p:grpSpPr>
        <p:sp>
          <p:nvSpPr>
            <p:cNvPr id="569" name="Google Shape;569;p29"/>
            <p:cNvSpPr txBox="1"/>
            <p:nvPr/>
          </p:nvSpPr>
          <p:spPr>
            <a:xfrm>
              <a:off x="0" y="-9525"/>
              <a:ext cx="5388986" cy="147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000000"/>
                  </a:solidFill>
                  <a:latin typeface="Arial"/>
                  <a:ea typeface="Arial"/>
                  <a:cs typeface="Arial"/>
                  <a:sym typeface="Arial"/>
                </a:rPr>
                <a:t>10,000</a:t>
              </a:r>
              <a:endParaRPr/>
            </a:p>
          </p:txBody>
        </p:sp>
        <p:sp>
          <p:nvSpPr>
            <p:cNvPr id="570" name="Google Shape;570;p29"/>
            <p:cNvSpPr txBox="1"/>
            <p:nvPr/>
          </p:nvSpPr>
          <p:spPr>
            <a:xfrm>
              <a:off x="1237237" y="1463040"/>
              <a:ext cx="2914511" cy="5647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000000"/>
                  </a:solidFill>
                  <a:latin typeface="Arial"/>
                  <a:ea typeface="Arial"/>
                  <a:cs typeface="Arial"/>
                  <a:sym typeface="Arial"/>
                </a:rPr>
                <a:t>title here</a:t>
              </a:r>
              <a:endParaRPr/>
            </a:p>
          </p:txBody>
        </p:sp>
      </p:grpSp>
      <p:grpSp>
        <p:nvGrpSpPr>
          <p:cNvPr id="571" name="Google Shape;571;p29"/>
          <p:cNvGrpSpPr/>
          <p:nvPr/>
        </p:nvGrpSpPr>
        <p:grpSpPr>
          <a:xfrm>
            <a:off x="1193714" y="3128203"/>
            <a:ext cx="4041739" cy="1527969"/>
            <a:chOff x="0" y="-9525"/>
            <a:chExt cx="5388986" cy="2037292"/>
          </a:xfrm>
        </p:grpSpPr>
        <p:sp>
          <p:nvSpPr>
            <p:cNvPr id="572" name="Google Shape;572;p29"/>
            <p:cNvSpPr txBox="1"/>
            <p:nvPr/>
          </p:nvSpPr>
          <p:spPr>
            <a:xfrm>
              <a:off x="0" y="-9525"/>
              <a:ext cx="5388986" cy="147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000000"/>
                  </a:solidFill>
                  <a:latin typeface="Arial"/>
                  <a:ea typeface="Arial"/>
                  <a:cs typeface="Arial"/>
                  <a:sym typeface="Arial"/>
                </a:rPr>
                <a:t>100,000</a:t>
              </a:r>
              <a:endParaRPr/>
            </a:p>
          </p:txBody>
        </p:sp>
        <p:sp>
          <p:nvSpPr>
            <p:cNvPr id="573" name="Google Shape;573;p29"/>
            <p:cNvSpPr txBox="1"/>
            <p:nvPr/>
          </p:nvSpPr>
          <p:spPr>
            <a:xfrm>
              <a:off x="1237237" y="1463040"/>
              <a:ext cx="2914511" cy="5647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000000"/>
                  </a:solidFill>
                  <a:latin typeface="Arial"/>
                  <a:ea typeface="Arial"/>
                  <a:cs typeface="Arial"/>
                  <a:sym typeface="Arial"/>
                </a:rPr>
                <a:t>title here</a:t>
              </a:r>
              <a:endParaRPr/>
            </a:p>
          </p:txBody>
        </p:sp>
      </p:grpSp>
      <p:grpSp>
        <p:nvGrpSpPr>
          <p:cNvPr id="574" name="Google Shape;574;p29"/>
          <p:cNvGrpSpPr/>
          <p:nvPr/>
        </p:nvGrpSpPr>
        <p:grpSpPr>
          <a:xfrm rot="-549920">
            <a:off x="11524680" y="7572679"/>
            <a:ext cx="4041739" cy="1527969"/>
            <a:chOff x="0" y="-9525"/>
            <a:chExt cx="5388986" cy="2037292"/>
          </a:xfrm>
        </p:grpSpPr>
        <p:sp>
          <p:nvSpPr>
            <p:cNvPr id="575" name="Google Shape;575;p29"/>
            <p:cNvSpPr txBox="1"/>
            <p:nvPr/>
          </p:nvSpPr>
          <p:spPr>
            <a:xfrm>
              <a:off x="0" y="-9525"/>
              <a:ext cx="5388986" cy="14725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000000"/>
                  </a:solidFill>
                  <a:latin typeface="Arial"/>
                  <a:ea typeface="Arial"/>
                  <a:cs typeface="Arial"/>
                  <a:sym typeface="Arial"/>
                </a:rPr>
                <a:t>100</a:t>
              </a:r>
              <a:endParaRPr/>
            </a:p>
          </p:txBody>
        </p:sp>
        <p:sp>
          <p:nvSpPr>
            <p:cNvPr id="576" name="Google Shape;576;p29"/>
            <p:cNvSpPr txBox="1"/>
            <p:nvPr/>
          </p:nvSpPr>
          <p:spPr>
            <a:xfrm>
              <a:off x="1237237" y="1463040"/>
              <a:ext cx="2914511" cy="5647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000000"/>
                  </a:solidFill>
                  <a:latin typeface="Arial"/>
                  <a:ea typeface="Arial"/>
                  <a:cs typeface="Arial"/>
                  <a:sym typeface="Arial"/>
                </a:rPr>
                <a:t>title here</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E03"/>
        </a:solidFill>
      </p:bgPr>
    </p:bg>
    <p:spTree>
      <p:nvGrpSpPr>
        <p:cNvPr id="580" name="Shape 580"/>
        <p:cNvGrpSpPr/>
        <p:nvPr/>
      </p:nvGrpSpPr>
      <p:grpSpPr>
        <a:xfrm>
          <a:off x="0" y="0"/>
          <a:ext cx="0" cy="0"/>
          <a:chOff x="0" y="0"/>
          <a:chExt cx="0" cy="0"/>
        </a:xfrm>
      </p:grpSpPr>
      <p:sp>
        <p:nvSpPr>
          <p:cNvPr id="581" name="Google Shape;581;p30"/>
          <p:cNvSpPr txBox="1"/>
          <p:nvPr/>
        </p:nvSpPr>
        <p:spPr>
          <a:xfrm>
            <a:off x="5676363" y="1837945"/>
            <a:ext cx="12876483" cy="110600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000000"/>
                </a:solidFill>
                <a:latin typeface="Arial"/>
                <a:ea typeface="Arial"/>
                <a:cs typeface="Arial"/>
                <a:sym typeface="Arial"/>
              </a:rPr>
              <a:t>fall in love again and again</a:t>
            </a:r>
            <a:endParaRPr/>
          </a:p>
        </p:txBody>
      </p:sp>
      <p:sp>
        <p:nvSpPr>
          <p:cNvPr id="582" name="Google Shape;582;p30"/>
          <p:cNvSpPr txBox="1"/>
          <p:nvPr/>
        </p:nvSpPr>
        <p:spPr>
          <a:xfrm>
            <a:off x="5676363" y="2919764"/>
            <a:ext cx="12876483" cy="110600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583" name="Google Shape;583;p30"/>
          <p:cNvSpPr txBox="1"/>
          <p:nvPr/>
        </p:nvSpPr>
        <p:spPr>
          <a:xfrm>
            <a:off x="5676363" y="4001584"/>
            <a:ext cx="12876483" cy="110600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584" name="Google Shape;584;p30"/>
          <p:cNvSpPr txBox="1"/>
          <p:nvPr/>
        </p:nvSpPr>
        <p:spPr>
          <a:xfrm>
            <a:off x="5676363" y="5083404"/>
            <a:ext cx="12876483" cy="110600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585" name="Google Shape;585;p30"/>
          <p:cNvSpPr txBox="1"/>
          <p:nvPr/>
        </p:nvSpPr>
        <p:spPr>
          <a:xfrm>
            <a:off x="5676363" y="6165223"/>
            <a:ext cx="12876483" cy="110600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586" name="Google Shape;586;p30"/>
          <p:cNvSpPr txBox="1"/>
          <p:nvPr/>
        </p:nvSpPr>
        <p:spPr>
          <a:xfrm>
            <a:off x="5676363" y="7247043"/>
            <a:ext cx="12876483" cy="110600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587" name="Google Shape;587;p30"/>
          <p:cNvSpPr txBox="1"/>
          <p:nvPr/>
        </p:nvSpPr>
        <p:spPr>
          <a:xfrm>
            <a:off x="5676363" y="8328863"/>
            <a:ext cx="12876483" cy="110600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fall in love again and again</a:t>
            </a:r>
            <a:endParaRPr/>
          </a:p>
        </p:txBody>
      </p:sp>
      <p:sp>
        <p:nvSpPr>
          <p:cNvPr id="588" name="Google Shape;588;p30"/>
          <p:cNvSpPr/>
          <p:nvPr/>
        </p:nvSpPr>
        <p:spPr>
          <a:xfrm>
            <a:off x="0" y="778664"/>
            <a:ext cx="5484367" cy="5484367"/>
          </a:xfrm>
          <a:custGeom>
            <a:rect b="b" l="l" r="r" t="t"/>
            <a:pathLst>
              <a:path extrusionOk="0" h="812800" w="812800">
                <a:moveTo>
                  <a:pt x="0" y="0"/>
                </a:moveTo>
                <a:lnTo>
                  <a:pt x="812800" y="0"/>
                </a:lnTo>
                <a:lnTo>
                  <a:pt x="812800" y="812800"/>
                </a:lnTo>
                <a:lnTo>
                  <a:pt x="0" y="812800"/>
                </a:lnTo>
                <a:close/>
              </a:path>
            </a:pathLst>
          </a:custGeom>
          <a:blipFill rotWithShape="1">
            <a:blip r:embed="rId3">
              <a:alphaModFix/>
            </a:blip>
            <a:stretch>
              <a:fillRect b="-24999" l="-9738" r="0" t="-39609"/>
            </a:stretch>
          </a:blipFill>
          <a:ln>
            <a:noFill/>
          </a:ln>
        </p:spPr>
      </p:sp>
      <p:sp>
        <p:nvSpPr>
          <p:cNvPr id="589" name="Google Shape;589;p30"/>
          <p:cNvSpPr/>
          <p:nvPr/>
        </p:nvSpPr>
        <p:spPr>
          <a:xfrm>
            <a:off x="3946041" y="4525165"/>
            <a:ext cx="5761835" cy="5761835"/>
          </a:xfrm>
          <a:custGeom>
            <a:rect b="b" l="l" r="r" t="t"/>
            <a:pathLst>
              <a:path extrusionOk="0" h="812800" w="812800">
                <a:moveTo>
                  <a:pt x="0" y="0"/>
                </a:moveTo>
                <a:lnTo>
                  <a:pt x="812800" y="0"/>
                </a:lnTo>
                <a:lnTo>
                  <a:pt x="812800" y="812800"/>
                </a:lnTo>
                <a:lnTo>
                  <a:pt x="0" y="812800"/>
                </a:lnTo>
                <a:close/>
              </a:path>
            </a:pathLst>
          </a:custGeom>
          <a:blipFill rotWithShape="1">
            <a:blip r:embed="rId4">
              <a:alphaModFix/>
            </a:blip>
            <a:stretch>
              <a:fillRect b="-6407" l="0" r="0" t="-43589"/>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E03"/>
        </a:solidFill>
      </p:bgPr>
    </p:bg>
    <p:spTree>
      <p:nvGrpSpPr>
        <p:cNvPr id="593" name="Shape 593"/>
        <p:cNvGrpSpPr/>
        <p:nvPr/>
      </p:nvGrpSpPr>
      <p:grpSpPr>
        <a:xfrm>
          <a:off x="0" y="0"/>
          <a:ext cx="0" cy="0"/>
          <a:chOff x="0" y="0"/>
          <a:chExt cx="0" cy="0"/>
        </a:xfrm>
      </p:grpSpPr>
      <p:sp>
        <p:nvSpPr>
          <p:cNvPr id="594" name="Google Shape;594;p31"/>
          <p:cNvSpPr/>
          <p:nvPr/>
        </p:nvSpPr>
        <p:spPr>
          <a:xfrm>
            <a:off x="1028700" y="1028700"/>
            <a:ext cx="3716628" cy="3716628"/>
          </a:xfrm>
          <a:custGeom>
            <a:rect b="b" l="l" r="r" t="t"/>
            <a:pathLst>
              <a:path extrusionOk="0" h="812800" w="812800">
                <a:moveTo>
                  <a:pt x="0" y="0"/>
                </a:moveTo>
                <a:lnTo>
                  <a:pt x="812800" y="0"/>
                </a:lnTo>
                <a:lnTo>
                  <a:pt x="812800" y="812800"/>
                </a:lnTo>
                <a:lnTo>
                  <a:pt x="0" y="812800"/>
                </a:lnTo>
                <a:close/>
              </a:path>
            </a:pathLst>
          </a:custGeom>
          <a:blipFill rotWithShape="1">
            <a:blip r:embed="rId3">
              <a:alphaModFix/>
            </a:blip>
            <a:stretch>
              <a:fillRect b="0" l="-13096" r="-36898" t="0"/>
            </a:stretch>
          </a:blipFill>
          <a:ln>
            <a:noFill/>
          </a:ln>
        </p:spPr>
      </p:sp>
      <p:sp>
        <p:nvSpPr>
          <p:cNvPr id="595" name="Google Shape;595;p31"/>
          <p:cNvSpPr txBox="1"/>
          <p:nvPr/>
        </p:nvSpPr>
        <p:spPr>
          <a:xfrm>
            <a:off x="5659808" y="4311913"/>
            <a:ext cx="7962102" cy="110710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more photos here</a:t>
            </a:r>
            <a:endParaRPr/>
          </a:p>
        </p:txBody>
      </p:sp>
      <p:sp>
        <p:nvSpPr>
          <p:cNvPr id="596" name="Google Shape;596;p31"/>
          <p:cNvSpPr txBox="1"/>
          <p:nvPr/>
        </p:nvSpPr>
        <p:spPr>
          <a:xfrm>
            <a:off x="5659808" y="5409493"/>
            <a:ext cx="7962102" cy="110710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more photos here</a:t>
            </a:r>
            <a:endParaRPr/>
          </a:p>
        </p:txBody>
      </p:sp>
      <p:sp>
        <p:nvSpPr>
          <p:cNvPr id="597" name="Google Shape;597;p31"/>
          <p:cNvSpPr txBox="1"/>
          <p:nvPr/>
        </p:nvSpPr>
        <p:spPr>
          <a:xfrm>
            <a:off x="5659808" y="6507072"/>
            <a:ext cx="7962102" cy="110710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more photos here</a:t>
            </a:r>
            <a:endParaRPr/>
          </a:p>
        </p:txBody>
      </p:sp>
      <p:sp>
        <p:nvSpPr>
          <p:cNvPr id="598" name="Google Shape;598;p31"/>
          <p:cNvSpPr/>
          <p:nvPr/>
        </p:nvSpPr>
        <p:spPr>
          <a:xfrm>
            <a:off x="5659808" y="4506400"/>
            <a:ext cx="5114431" cy="5780600"/>
          </a:xfrm>
          <a:custGeom>
            <a:rect b="b" l="l" r="r" t="t"/>
            <a:pathLst>
              <a:path extrusionOk="0" h="986804" w="873083">
                <a:moveTo>
                  <a:pt x="0" y="0"/>
                </a:moveTo>
                <a:lnTo>
                  <a:pt x="873083" y="0"/>
                </a:lnTo>
                <a:lnTo>
                  <a:pt x="873083" y="986804"/>
                </a:lnTo>
                <a:lnTo>
                  <a:pt x="0" y="986804"/>
                </a:lnTo>
                <a:close/>
              </a:path>
            </a:pathLst>
          </a:custGeom>
          <a:blipFill rotWithShape="1">
            <a:blip r:embed="rId4">
              <a:alphaModFix/>
            </a:blip>
            <a:stretch>
              <a:fillRect b="-16355" l="0" r="0" t="-16353"/>
            </a:stretch>
          </a:blipFill>
          <a:ln>
            <a:noFill/>
          </a:ln>
        </p:spPr>
      </p:sp>
      <p:sp>
        <p:nvSpPr>
          <p:cNvPr id="599" name="Google Shape;599;p31"/>
          <p:cNvSpPr/>
          <p:nvPr/>
        </p:nvSpPr>
        <p:spPr>
          <a:xfrm>
            <a:off x="11688720" y="4506400"/>
            <a:ext cx="5114431" cy="5780600"/>
          </a:xfrm>
          <a:custGeom>
            <a:rect b="b" l="l" r="r" t="t"/>
            <a:pathLst>
              <a:path extrusionOk="0" h="986804" w="873083">
                <a:moveTo>
                  <a:pt x="0" y="0"/>
                </a:moveTo>
                <a:lnTo>
                  <a:pt x="873083" y="0"/>
                </a:lnTo>
                <a:lnTo>
                  <a:pt x="873083" y="986804"/>
                </a:lnTo>
                <a:lnTo>
                  <a:pt x="0" y="986804"/>
                </a:lnTo>
                <a:close/>
              </a:path>
            </a:pathLst>
          </a:custGeom>
          <a:blipFill rotWithShape="1">
            <a:blip r:embed="rId5">
              <a:alphaModFix/>
            </a:blip>
            <a:stretch>
              <a:fillRect b="0" l="-34765" r="-34765" t="0"/>
            </a:stretch>
          </a:blipFill>
          <a:ln>
            <a:noFill/>
          </a:ln>
        </p:spPr>
      </p:sp>
      <p:sp>
        <p:nvSpPr>
          <p:cNvPr id="600" name="Google Shape;600;p31"/>
          <p:cNvSpPr txBox="1"/>
          <p:nvPr/>
        </p:nvSpPr>
        <p:spPr>
          <a:xfrm>
            <a:off x="5659808" y="1019175"/>
            <a:ext cx="7962102" cy="110710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000000"/>
                </a:solidFill>
                <a:latin typeface="Arial"/>
                <a:ea typeface="Arial"/>
                <a:cs typeface="Arial"/>
                <a:sym typeface="Arial"/>
              </a:rPr>
              <a:t>more photos here</a:t>
            </a:r>
            <a:endParaRPr/>
          </a:p>
        </p:txBody>
      </p:sp>
      <p:sp>
        <p:nvSpPr>
          <p:cNvPr id="601" name="Google Shape;601;p31"/>
          <p:cNvSpPr/>
          <p:nvPr/>
        </p:nvSpPr>
        <p:spPr>
          <a:xfrm>
            <a:off x="1028700" y="5143500"/>
            <a:ext cx="3716628" cy="3716628"/>
          </a:xfrm>
          <a:custGeom>
            <a:rect b="b" l="l" r="r" t="t"/>
            <a:pathLst>
              <a:path extrusionOk="0" h="812800" w="812800">
                <a:moveTo>
                  <a:pt x="0" y="0"/>
                </a:moveTo>
                <a:lnTo>
                  <a:pt x="812800" y="0"/>
                </a:lnTo>
                <a:lnTo>
                  <a:pt x="812800" y="812800"/>
                </a:lnTo>
                <a:lnTo>
                  <a:pt x="0" y="812800"/>
                </a:lnTo>
                <a:close/>
              </a:path>
            </a:pathLst>
          </a:custGeom>
          <a:blipFill rotWithShape="1">
            <a:blip r:embed="rId6">
              <a:alphaModFix/>
            </a:blip>
            <a:stretch>
              <a:fillRect b="0" l="-12151" r="-37845" t="0"/>
            </a:stretch>
          </a:blipFill>
          <a:ln>
            <a:noFill/>
          </a:ln>
        </p:spPr>
      </p:sp>
      <p:sp>
        <p:nvSpPr>
          <p:cNvPr id="602" name="Google Shape;602;p31"/>
          <p:cNvSpPr txBox="1"/>
          <p:nvPr/>
        </p:nvSpPr>
        <p:spPr>
          <a:xfrm>
            <a:off x="5659808" y="2116754"/>
            <a:ext cx="7962102" cy="110710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more photos here</a:t>
            </a:r>
            <a:endParaRPr/>
          </a:p>
        </p:txBody>
      </p:sp>
      <p:sp>
        <p:nvSpPr>
          <p:cNvPr id="603" name="Google Shape;603;p31"/>
          <p:cNvSpPr txBox="1"/>
          <p:nvPr/>
        </p:nvSpPr>
        <p:spPr>
          <a:xfrm>
            <a:off x="5659808" y="3214334"/>
            <a:ext cx="7962102" cy="110710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11" u="none" cap="none" strike="noStrike">
                <a:solidFill>
                  <a:srgbClr val="5C8A00"/>
                </a:solidFill>
                <a:latin typeface="Arial"/>
                <a:ea typeface="Arial"/>
                <a:cs typeface="Arial"/>
                <a:sym typeface="Arial"/>
              </a:rPr>
              <a:t>more photos here</a:t>
            </a:r>
            <a:endParaRPr/>
          </a:p>
        </p:txBody>
      </p:sp>
      <p:sp>
        <p:nvSpPr>
          <p:cNvPr id="604" name="Google Shape;604;p31"/>
          <p:cNvSpPr/>
          <p:nvPr/>
        </p:nvSpPr>
        <p:spPr>
          <a:xfrm>
            <a:off x="14394807" y="0"/>
            <a:ext cx="3893193" cy="3893193"/>
          </a:xfrm>
          <a:custGeom>
            <a:rect b="b" l="l" r="r" t="t"/>
            <a:pathLst>
              <a:path extrusionOk="0" h="812800" w="812800">
                <a:moveTo>
                  <a:pt x="0" y="0"/>
                </a:moveTo>
                <a:lnTo>
                  <a:pt x="812800" y="0"/>
                </a:lnTo>
                <a:lnTo>
                  <a:pt x="812800" y="812800"/>
                </a:lnTo>
                <a:lnTo>
                  <a:pt x="0" y="812800"/>
                </a:lnTo>
                <a:close/>
              </a:path>
            </a:pathLst>
          </a:custGeom>
          <a:blipFill rotWithShape="1">
            <a:blip r:embed="rId7">
              <a:alphaModFix/>
            </a:blip>
            <a:stretch>
              <a:fillRect b="-24855" l="0" r="0" t="-24856"/>
            </a:stretch>
          </a:blipFill>
          <a:ln>
            <a:noFill/>
          </a:ln>
        </p:spPr>
      </p:sp>
      <p:grpSp>
        <p:nvGrpSpPr>
          <p:cNvPr id="605" name="Google Shape;605;p31"/>
          <p:cNvGrpSpPr/>
          <p:nvPr/>
        </p:nvGrpSpPr>
        <p:grpSpPr>
          <a:xfrm rot="-260852">
            <a:off x="2780929" y="7483799"/>
            <a:ext cx="2384193" cy="2272434"/>
            <a:chOff x="0" y="0"/>
            <a:chExt cx="812800" cy="774700"/>
          </a:xfrm>
        </p:grpSpPr>
        <p:sp>
          <p:nvSpPr>
            <p:cNvPr id="606" name="Google Shape;606;p3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607" name="Google Shape;607;p31"/>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31"/>
          <p:cNvGrpSpPr/>
          <p:nvPr/>
        </p:nvGrpSpPr>
        <p:grpSpPr>
          <a:xfrm rot="-260852">
            <a:off x="13484651" y="2519954"/>
            <a:ext cx="1820312" cy="1734985"/>
            <a:chOff x="0" y="0"/>
            <a:chExt cx="812800" cy="774700"/>
          </a:xfrm>
        </p:grpSpPr>
        <p:sp>
          <p:nvSpPr>
            <p:cNvPr id="609" name="Google Shape;609;p3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610" name="Google Shape;610;p31"/>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E03"/>
        </a:solidFill>
      </p:bgPr>
    </p:bg>
    <p:spTree>
      <p:nvGrpSpPr>
        <p:cNvPr id="614" name="Shape 614"/>
        <p:cNvGrpSpPr/>
        <p:nvPr/>
      </p:nvGrpSpPr>
      <p:grpSpPr>
        <a:xfrm>
          <a:off x="0" y="0"/>
          <a:ext cx="0" cy="0"/>
          <a:chOff x="0" y="0"/>
          <a:chExt cx="0" cy="0"/>
        </a:xfrm>
      </p:grpSpPr>
      <p:sp>
        <p:nvSpPr>
          <p:cNvPr id="615" name="Google Shape;615;p32"/>
          <p:cNvSpPr txBox="1"/>
          <p:nvPr/>
        </p:nvSpPr>
        <p:spPr>
          <a:xfrm>
            <a:off x="852135" y="693064"/>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000000"/>
                </a:solidFill>
                <a:latin typeface="Arial"/>
                <a:ea typeface="Arial"/>
                <a:cs typeface="Arial"/>
                <a:sym typeface="Arial"/>
              </a:rPr>
              <a:t>end of presentation</a:t>
            </a:r>
            <a:endParaRPr/>
          </a:p>
        </p:txBody>
      </p:sp>
      <p:sp>
        <p:nvSpPr>
          <p:cNvPr id="616" name="Google Shape;616;p32"/>
          <p:cNvSpPr txBox="1"/>
          <p:nvPr/>
        </p:nvSpPr>
        <p:spPr>
          <a:xfrm>
            <a:off x="852135" y="1403053"/>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617" name="Google Shape;617;p32"/>
          <p:cNvSpPr txBox="1"/>
          <p:nvPr/>
        </p:nvSpPr>
        <p:spPr>
          <a:xfrm>
            <a:off x="852135" y="2113043"/>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618" name="Google Shape;618;p32"/>
          <p:cNvSpPr txBox="1"/>
          <p:nvPr/>
        </p:nvSpPr>
        <p:spPr>
          <a:xfrm>
            <a:off x="852135" y="2823032"/>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619" name="Google Shape;619;p32"/>
          <p:cNvSpPr txBox="1"/>
          <p:nvPr/>
        </p:nvSpPr>
        <p:spPr>
          <a:xfrm>
            <a:off x="852135" y="3533021"/>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620" name="Google Shape;620;p32"/>
          <p:cNvSpPr txBox="1"/>
          <p:nvPr/>
        </p:nvSpPr>
        <p:spPr>
          <a:xfrm>
            <a:off x="852135" y="4243011"/>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621" name="Google Shape;621;p32"/>
          <p:cNvSpPr txBox="1"/>
          <p:nvPr/>
        </p:nvSpPr>
        <p:spPr>
          <a:xfrm>
            <a:off x="852135" y="4953000"/>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622" name="Google Shape;622;p32"/>
          <p:cNvSpPr txBox="1"/>
          <p:nvPr/>
        </p:nvSpPr>
        <p:spPr>
          <a:xfrm>
            <a:off x="852135" y="5662989"/>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623" name="Google Shape;623;p32"/>
          <p:cNvSpPr txBox="1"/>
          <p:nvPr/>
        </p:nvSpPr>
        <p:spPr>
          <a:xfrm>
            <a:off x="852135" y="6372979"/>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624" name="Google Shape;624;p32"/>
          <p:cNvSpPr txBox="1"/>
          <p:nvPr/>
        </p:nvSpPr>
        <p:spPr>
          <a:xfrm>
            <a:off x="852135" y="7082968"/>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625" name="Google Shape;625;p32"/>
          <p:cNvSpPr txBox="1"/>
          <p:nvPr/>
        </p:nvSpPr>
        <p:spPr>
          <a:xfrm>
            <a:off x="852135" y="7792957"/>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626" name="Google Shape;626;p32"/>
          <p:cNvSpPr txBox="1"/>
          <p:nvPr/>
        </p:nvSpPr>
        <p:spPr>
          <a:xfrm>
            <a:off x="852135" y="8502947"/>
            <a:ext cx="6421771" cy="900489"/>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end of presentation</a:t>
            </a:r>
            <a:endParaRPr/>
          </a:p>
        </p:txBody>
      </p:sp>
      <p:sp>
        <p:nvSpPr>
          <p:cNvPr id="627" name="Google Shape;627;p32"/>
          <p:cNvSpPr txBox="1"/>
          <p:nvPr/>
        </p:nvSpPr>
        <p:spPr>
          <a:xfrm>
            <a:off x="10837529" y="838200"/>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000000"/>
                </a:solidFill>
                <a:latin typeface="Arial"/>
                <a:ea typeface="Arial"/>
                <a:cs typeface="Arial"/>
                <a:sym typeface="Arial"/>
              </a:rPr>
              <a:t>thank you!</a:t>
            </a:r>
            <a:endParaRPr/>
          </a:p>
        </p:txBody>
      </p:sp>
      <p:sp>
        <p:nvSpPr>
          <p:cNvPr id="628" name="Google Shape;628;p32"/>
          <p:cNvSpPr txBox="1"/>
          <p:nvPr/>
        </p:nvSpPr>
        <p:spPr>
          <a:xfrm>
            <a:off x="10837529" y="1548189"/>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629" name="Google Shape;629;p32"/>
          <p:cNvSpPr txBox="1"/>
          <p:nvPr/>
        </p:nvSpPr>
        <p:spPr>
          <a:xfrm>
            <a:off x="10837529" y="2258179"/>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630" name="Google Shape;630;p32"/>
          <p:cNvSpPr txBox="1"/>
          <p:nvPr/>
        </p:nvSpPr>
        <p:spPr>
          <a:xfrm>
            <a:off x="10837529" y="2968168"/>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631" name="Google Shape;631;p32"/>
          <p:cNvSpPr txBox="1"/>
          <p:nvPr/>
        </p:nvSpPr>
        <p:spPr>
          <a:xfrm>
            <a:off x="10837529" y="3678157"/>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632" name="Google Shape;632;p32"/>
          <p:cNvSpPr txBox="1"/>
          <p:nvPr/>
        </p:nvSpPr>
        <p:spPr>
          <a:xfrm>
            <a:off x="10837529" y="4388147"/>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633" name="Google Shape;633;p32"/>
          <p:cNvSpPr txBox="1"/>
          <p:nvPr/>
        </p:nvSpPr>
        <p:spPr>
          <a:xfrm>
            <a:off x="10837529" y="5098136"/>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634" name="Google Shape;634;p32"/>
          <p:cNvSpPr txBox="1"/>
          <p:nvPr/>
        </p:nvSpPr>
        <p:spPr>
          <a:xfrm>
            <a:off x="10837529" y="5808126"/>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635" name="Google Shape;635;p32"/>
          <p:cNvSpPr txBox="1"/>
          <p:nvPr/>
        </p:nvSpPr>
        <p:spPr>
          <a:xfrm>
            <a:off x="10837529" y="6518115"/>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636" name="Google Shape;636;p32"/>
          <p:cNvSpPr txBox="1"/>
          <p:nvPr/>
        </p:nvSpPr>
        <p:spPr>
          <a:xfrm>
            <a:off x="10837529" y="7228104"/>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637" name="Google Shape;637;p32"/>
          <p:cNvSpPr txBox="1"/>
          <p:nvPr/>
        </p:nvSpPr>
        <p:spPr>
          <a:xfrm>
            <a:off x="10837529" y="7938094"/>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638" name="Google Shape;638;p32"/>
          <p:cNvSpPr txBox="1"/>
          <p:nvPr/>
        </p:nvSpPr>
        <p:spPr>
          <a:xfrm>
            <a:off x="10837529" y="8648083"/>
            <a:ext cx="6421771" cy="900534"/>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4670" u="none" cap="none" strike="noStrike">
                <a:solidFill>
                  <a:srgbClr val="5C8A00"/>
                </a:solidFill>
                <a:latin typeface="Arial"/>
                <a:ea typeface="Arial"/>
                <a:cs typeface="Arial"/>
                <a:sym typeface="Arial"/>
              </a:rPr>
              <a:t>thank you!</a:t>
            </a:r>
            <a:endParaRPr/>
          </a:p>
        </p:txBody>
      </p:sp>
      <p:sp>
        <p:nvSpPr>
          <p:cNvPr id="639" name="Google Shape;639;p32"/>
          <p:cNvSpPr/>
          <p:nvPr/>
        </p:nvSpPr>
        <p:spPr>
          <a:xfrm flipH="1">
            <a:off x="3472066" y="0"/>
            <a:ext cx="12444846" cy="10530831"/>
          </a:xfrm>
          <a:custGeom>
            <a:rect b="b" l="l" r="r" t="t"/>
            <a:pathLst>
              <a:path extrusionOk="0" h="10530831" w="12444846">
                <a:moveTo>
                  <a:pt x="12444846" y="0"/>
                </a:moveTo>
                <a:lnTo>
                  <a:pt x="0" y="0"/>
                </a:lnTo>
                <a:lnTo>
                  <a:pt x="0" y="10530831"/>
                </a:lnTo>
                <a:lnTo>
                  <a:pt x="12444846" y="10530831"/>
                </a:lnTo>
                <a:lnTo>
                  <a:pt x="12444846" y="0"/>
                </a:lnTo>
                <a:close/>
              </a:path>
            </a:pathLst>
          </a:custGeom>
          <a:blipFill rotWithShape="1">
            <a:blip r:embed="rId3">
              <a:alphaModFix/>
            </a:blip>
            <a:stretch>
              <a:fillRect b="0" l="-12705" r="-14219" t="0"/>
            </a:stretch>
          </a:blipFill>
          <a:ln>
            <a:noFill/>
          </a:ln>
        </p:spPr>
      </p:sp>
      <p:sp>
        <p:nvSpPr>
          <p:cNvPr id="640" name="Google Shape;640;p32"/>
          <p:cNvSpPr/>
          <p:nvPr/>
        </p:nvSpPr>
        <p:spPr>
          <a:xfrm>
            <a:off x="5445052" y="4147712"/>
            <a:ext cx="9025086" cy="2091401"/>
          </a:xfrm>
          <a:prstGeom prst="rect">
            <a:avLst/>
          </a:prstGeom>
        </p:spPr>
        <p:txBody>
          <a:bodyPr>
            <a:prstTxWarp prst="textPlain"/>
          </a:bodyPr>
          <a:lstStyle/>
          <a:p>
            <a:pPr lvl="0" algn="ctr"/>
            <a:r>
              <a:rPr b="0" i="0">
                <a:ln cap="flat" cmpd="sng" w="76200">
                  <a:solidFill>
                    <a:srgbClr val="8ACE03"/>
                  </a:solidFill>
                  <a:prstDash val="solid"/>
                  <a:round/>
                  <a:headEnd len="sm" w="sm" type="none"/>
                  <a:tailEnd len="sm" w="sm" type="none"/>
                </a:ln>
                <a:solidFill>
                  <a:schemeClr val="dk1"/>
                </a:solidFill>
                <a:latin typeface="Arial"/>
              </a:rPr>
              <a:t>goodbye.</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E03"/>
        </a:solidFill>
      </p:bgPr>
    </p:bg>
    <p:spTree>
      <p:nvGrpSpPr>
        <p:cNvPr id="644" name="Shape 644"/>
        <p:cNvGrpSpPr/>
        <p:nvPr/>
      </p:nvGrpSpPr>
      <p:grpSpPr>
        <a:xfrm>
          <a:off x="0" y="0"/>
          <a:ext cx="0" cy="0"/>
          <a:chOff x="0" y="0"/>
          <a:chExt cx="0" cy="0"/>
        </a:xfrm>
      </p:grpSpPr>
      <p:grpSp>
        <p:nvGrpSpPr>
          <p:cNvPr id="645" name="Google Shape;645;p33"/>
          <p:cNvGrpSpPr/>
          <p:nvPr/>
        </p:nvGrpSpPr>
        <p:grpSpPr>
          <a:xfrm>
            <a:off x="719627" y="2075021"/>
            <a:ext cx="5097641" cy="7472652"/>
            <a:chOff x="0" y="-19050"/>
            <a:chExt cx="1342589" cy="1968106"/>
          </a:xfrm>
        </p:grpSpPr>
        <p:sp>
          <p:nvSpPr>
            <p:cNvPr id="646" name="Google Shape;646;p33"/>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3"/>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33"/>
          <p:cNvGrpSpPr/>
          <p:nvPr/>
        </p:nvGrpSpPr>
        <p:grpSpPr>
          <a:xfrm>
            <a:off x="6055393" y="2075021"/>
            <a:ext cx="11512980" cy="7472652"/>
            <a:chOff x="0" y="-19050"/>
            <a:chExt cx="3032225" cy="1968106"/>
          </a:xfrm>
        </p:grpSpPr>
        <p:sp>
          <p:nvSpPr>
            <p:cNvPr id="649" name="Google Shape;649;p33"/>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3"/>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33"/>
          <p:cNvGrpSpPr/>
          <p:nvPr/>
        </p:nvGrpSpPr>
        <p:grpSpPr>
          <a:xfrm>
            <a:off x="1084414" y="2355739"/>
            <a:ext cx="4368067" cy="719567"/>
            <a:chOff x="0" y="-19050"/>
            <a:chExt cx="1150437" cy="189516"/>
          </a:xfrm>
        </p:grpSpPr>
        <p:sp>
          <p:nvSpPr>
            <p:cNvPr id="652" name="Google Shape;652;p3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3"/>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p33"/>
          <p:cNvGrpSpPr/>
          <p:nvPr/>
        </p:nvGrpSpPr>
        <p:grpSpPr>
          <a:xfrm>
            <a:off x="9627850" y="2355739"/>
            <a:ext cx="4368067" cy="719567"/>
            <a:chOff x="0" y="-19050"/>
            <a:chExt cx="1150437" cy="189516"/>
          </a:xfrm>
        </p:grpSpPr>
        <p:sp>
          <p:nvSpPr>
            <p:cNvPr id="655" name="Google Shape;655;p3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3"/>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7" name="Google Shape;657;p33"/>
          <p:cNvGrpSpPr/>
          <p:nvPr/>
        </p:nvGrpSpPr>
        <p:grpSpPr>
          <a:xfrm>
            <a:off x="1084414" y="6990138"/>
            <a:ext cx="4368067" cy="719567"/>
            <a:chOff x="0" y="-19050"/>
            <a:chExt cx="1150437" cy="189516"/>
          </a:xfrm>
        </p:grpSpPr>
        <p:sp>
          <p:nvSpPr>
            <p:cNvPr id="658" name="Google Shape;658;p3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3"/>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0" name="Google Shape;660;p33"/>
          <p:cNvGrpSpPr/>
          <p:nvPr/>
        </p:nvGrpSpPr>
        <p:grpSpPr>
          <a:xfrm>
            <a:off x="1496965" y="7956990"/>
            <a:ext cx="828368" cy="847783"/>
            <a:chOff x="0" y="-19050"/>
            <a:chExt cx="812800" cy="831850"/>
          </a:xfrm>
        </p:grpSpPr>
        <p:sp>
          <p:nvSpPr>
            <p:cNvPr id="661" name="Google Shape;661;p3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3" name="Google Shape;663;p33"/>
          <p:cNvGrpSpPr/>
          <p:nvPr/>
        </p:nvGrpSpPr>
        <p:grpSpPr>
          <a:xfrm>
            <a:off x="2890713" y="7976040"/>
            <a:ext cx="828368" cy="847783"/>
            <a:chOff x="0" y="-19050"/>
            <a:chExt cx="812800" cy="831850"/>
          </a:xfrm>
        </p:grpSpPr>
        <p:sp>
          <p:nvSpPr>
            <p:cNvPr id="664" name="Google Shape;664;p3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8ACE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6" name="Google Shape;666;p33"/>
          <p:cNvGrpSpPr/>
          <p:nvPr/>
        </p:nvGrpSpPr>
        <p:grpSpPr>
          <a:xfrm>
            <a:off x="4284462" y="7956990"/>
            <a:ext cx="828368" cy="847783"/>
            <a:chOff x="0" y="-19050"/>
            <a:chExt cx="812800" cy="831850"/>
          </a:xfrm>
        </p:grpSpPr>
        <p:sp>
          <p:nvSpPr>
            <p:cNvPr id="667" name="Google Shape;667;p3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C8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9" name="Google Shape;669;p33"/>
          <p:cNvSpPr txBox="1"/>
          <p:nvPr/>
        </p:nvSpPr>
        <p:spPr>
          <a:xfrm>
            <a:off x="1177805" y="3323100"/>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670" name="Google Shape;670;p33"/>
          <p:cNvSpPr txBox="1"/>
          <p:nvPr/>
        </p:nvSpPr>
        <p:spPr>
          <a:xfrm>
            <a:off x="1120864" y="6412736"/>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671" name="Google Shape;671;p33"/>
          <p:cNvSpPr txBox="1"/>
          <p:nvPr/>
        </p:nvSpPr>
        <p:spPr>
          <a:xfrm>
            <a:off x="1693180" y="3995288"/>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ARIAL</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ARIAL</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ARIAL</a:t>
            </a:r>
            <a:endParaRPr/>
          </a:p>
        </p:txBody>
      </p:sp>
      <p:sp>
        <p:nvSpPr>
          <p:cNvPr id="672" name="Google Shape;672;p33"/>
          <p:cNvSpPr txBox="1"/>
          <p:nvPr/>
        </p:nvSpPr>
        <p:spPr>
          <a:xfrm>
            <a:off x="1240411" y="8948011"/>
            <a:ext cx="1341476" cy="180100"/>
          </a:xfrm>
          <a:prstGeom prst="rect">
            <a:avLst/>
          </a:prstGeom>
          <a:noFill/>
          <a:ln>
            <a:noFill/>
          </a:ln>
        </p:spPr>
        <p:txBody>
          <a:bodyPr anchorCtr="0" anchor="t" bIns="0" lIns="0" spcFirstLastPara="1" rIns="0" wrap="square" tIns="0">
            <a:spAutoFit/>
          </a:bodyPr>
          <a:lstStyle/>
          <a:p>
            <a:pPr indent="0" lvl="0" marL="0" marR="0" rtl="0" algn="ctr">
              <a:lnSpc>
                <a:spcPct val="103013"/>
              </a:lnSpc>
              <a:spcBef>
                <a:spcPts val="0"/>
              </a:spcBef>
              <a:spcAft>
                <a:spcPts val="0"/>
              </a:spcAft>
              <a:buNone/>
            </a:pPr>
            <a:r>
              <a:rPr b="1" i="0" lang="en-US" sz="1427" u="none" cap="none" strike="noStrike">
                <a:solidFill>
                  <a:srgbClr val="000000"/>
                </a:solidFill>
                <a:latin typeface="Arial"/>
                <a:ea typeface="Arial"/>
                <a:cs typeface="Arial"/>
                <a:sym typeface="Arial"/>
              </a:rPr>
              <a:t>#000000</a:t>
            </a:r>
            <a:endParaRPr/>
          </a:p>
        </p:txBody>
      </p:sp>
      <p:sp>
        <p:nvSpPr>
          <p:cNvPr id="673" name="Google Shape;673;p33"/>
          <p:cNvSpPr txBox="1"/>
          <p:nvPr/>
        </p:nvSpPr>
        <p:spPr>
          <a:xfrm>
            <a:off x="2634159" y="8967061"/>
            <a:ext cx="1341476" cy="180100"/>
          </a:xfrm>
          <a:prstGeom prst="rect">
            <a:avLst/>
          </a:prstGeom>
          <a:noFill/>
          <a:ln>
            <a:noFill/>
          </a:ln>
        </p:spPr>
        <p:txBody>
          <a:bodyPr anchorCtr="0" anchor="t" bIns="0" lIns="0" spcFirstLastPara="1" rIns="0" wrap="square" tIns="0">
            <a:spAutoFit/>
          </a:bodyPr>
          <a:lstStyle/>
          <a:p>
            <a:pPr indent="0" lvl="0" marL="0" marR="0" rtl="0" algn="ctr">
              <a:lnSpc>
                <a:spcPct val="103013"/>
              </a:lnSpc>
              <a:spcBef>
                <a:spcPts val="0"/>
              </a:spcBef>
              <a:spcAft>
                <a:spcPts val="0"/>
              </a:spcAft>
              <a:buNone/>
            </a:pPr>
            <a:r>
              <a:rPr b="1" i="0" lang="en-US" sz="1427" u="none" cap="none" strike="noStrike">
                <a:solidFill>
                  <a:srgbClr val="000000"/>
                </a:solidFill>
                <a:latin typeface="Arial"/>
                <a:ea typeface="Arial"/>
                <a:cs typeface="Arial"/>
                <a:sym typeface="Arial"/>
              </a:rPr>
              <a:t>#8ACE03</a:t>
            </a:r>
            <a:endParaRPr/>
          </a:p>
        </p:txBody>
      </p:sp>
      <p:sp>
        <p:nvSpPr>
          <p:cNvPr id="674" name="Google Shape;674;p33"/>
          <p:cNvSpPr txBox="1"/>
          <p:nvPr/>
        </p:nvSpPr>
        <p:spPr>
          <a:xfrm>
            <a:off x="4027908" y="8948011"/>
            <a:ext cx="1341476" cy="180100"/>
          </a:xfrm>
          <a:prstGeom prst="rect">
            <a:avLst/>
          </a:prstGeom>
          <a:noFill/>
          <a:ln>
            <a:noFill/>
          </a:ln>
        </p:spPr>
        <p:txBody>
          <a:bodyPr anchorCtr="0" anchor="t" bIns="0" lIns="0" spcFirstLastPara="1" rIns="0" wrap="square" tIns="0">
            <a:spAutoFit/>
          </a:bodyPr>
          <a:lstStyle/>
          <a:p>
            <a:pPr indent="0" lvl="0" marL="0" marR="0" rtl="0" algn="ctr">
              <a:lnSpc>
                <a:spcPct val="103013"/>
              </a:lnSpc>
              <a:spcBef>
                <a:spcPts val="0"/>
              </a:spcBef>
              <a:spcAft>
                <a:spcPts val="0"/>
              </a:spcAft>
              <a:buNone/>
            </a:pPr>
            <a:r>
              <a:rPr b="1" i="0" lang="en-US" sz="1427" u="none" cap="none" strike="noStrike">
                <a:solidFill>
                  <a:srgbClr val="000000"/>
                </a:solidFill>
                <a:latin typeface="Arial"/>
                <a:ea typeface="Arial"/>
                <a:cs typeface="Arial"/>
                <a:sym typeface="Arial"/>
              </a:rPr>
              <a:t>#5C8A00</a:t>
            </a:r>
            <a:endParaRPr/>
          </a:p>
        </p:txBody>
      </p:sp>
      <p:sp>
        <p:nvSpPr>
          <p:cNvPr id="675" name="Google Shape;675;p33"/>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al"/>
                <a:ea typeface="Arial"/>
                <a:cs typeface="Arial"/>
                <a:sym typeface="Arial"/>
              </a:rPr>
              <a:t>Use these design resources in your Canva Presentation.</a:t>
            </a:r>
            <a:endParaRPr/>
          </a:p>
        </p:txBody>
      </p:sp>
      <p:sp>
        <p:nvSpPr>
          <p:cNvPr id="676" name="Google Shape;676;p33"/>
          <p:cNvSpPr txBox="1"/>
          <p:nvPr/>
        </p:nvSpPr>
        <p:spPr>
          <a:xfrm>
            <a:off x="11651615" y="9777291"/>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00000"/>
                </a:solidFill>
                <a:latin typeface="Arial"/>
                <a:ea typeface="Arial"/>
                <a:cs typeface="Arial"/>
                <a:sym typeface="Arial"/>
              </a:rPr>
              <a:t>DON'T FORGET TO DELETE THIS PAGE BEFORE PRESENTING. </a:t>
            </a:r>
            <a:endParaRPr/>
          </a:p>
        </p:txBody>
      </p:sp>
      <p:sp>
        <p:nvSpPr>
          <p:cNvPr id="677" name="Google Shape;677;p33"/>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000000"/>
                </a:solidFill>
                <a:latin typeface="Arial"/>
                <a:ea typeface="Arial"/>
                <a:cs typeface="Arial"/>
                <a:sym typeface="Arial"/>
              </a:rPr>
              <a:t>RESOURCE PAGE</a:t>
            </a:r>
            <a:endParaRPr/>
          </a:p>
        </p:txBody>
      </p:sp>
      <p:sp>
        <p:nvSpPr>
          <p:cNvPr id="678" name="Google Shape;678;p33"/>
          <p:cNvSpPr txBox="1"/>
          <p:nvPr/>
        </p:nvSpPr>
        <p:spPr>
          <a:xfrm>
            <a:off x="1693180"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Fonts</a:t>
            </a:r>
            <a:endParaRPr/>
          </a:p>
        </p:txBody>
      </p:sp>
      <p:sp>
        <p:nvSpPr>
          <p:cNvPr id="679" name="Google Shape;679;p33"/>
          <p:cNvSpPr txBox="1"/>
          <p:nvPr/>
        </p:nvSpPr>
        <p:spPr>
          <a:xfrm>
            <a:off x="10236615"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Design Elements</a:t>
            </a:r>
            <a:endParaRPr/>
          </a:p>
        </p:txBody>
      </p:sp>
      <p:sp>
        <p:nvSpPr>
          <p:cNvPr id="680" name="Google Shape;680;p33"/>
          <p:cNvSpPr txBox="1"/>
          <p:nvPr/>
        </p:nvSpPr>
        <p:spPr>
          <a:xfrm>
            <a:off x="1693180" y="715797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Colors</a:t>
            </a:r>
            <a:endParaRPr/>
          </a:p>
        </p:txBody>
      </p:sp>
      <p:sp>
        <p:nvSpPr>
          <p:cNvPr id="681" name="Google Shape;681;p33"/>
          <p:cNvSpPr/>
          <p:nvPr/>
        </p:nvSpPr>
        <p:spPr>
          <a:xfrm>
            <a:off x="7527031" y="3350620"/>
            <a:ext cx="671703" cy="577664"/>
          </a:xfrm>
          <a:custGeom>
            <a:rect b="b" l="l" r="r" t="t"/>
            <a:pathLst>
              <a:path extrusionOk="0" h="577664" w="671703">
                <a:moveTo>
                  <a:pt x="0" y="0"/>
                </a:moveTo>
                <a:lnTo>
                  <a:pt x="671703" y="0"/>
                </a:lnTo>
                <a:lnTo>
                  <a:pt x="671703" y="577665"/>
                </a:lnTo>
                <a:lnTo>
                  <a:pt x="0" y="577665"/>
                </a:lnTo>
                <a:lnTo>
                  <a:pt x="0" y="0"/>
                </a:lnTo>
                <a:close/>
              </a:path>
            </a:pathLst>
          </a:custGeom>
          <a:blipFill rotWithShape="1">
            <a:blip r:embed="rId3">
              <a:alphaModFix/>
            </a:blip>
            <a:stretch>
              <a:fillRect b="0" l="0" r="0" t="0"/>
            </a:stretch>
          </a:blipFill>
          <a:ln>
            <a:noFill/>
          </a:ln>
        </p:spPr>
      </p:sp>
      <p:sp>
        <p:nvSpPr>
          <p:cNvPr id="682" name="Google Shape;682;p33"/>
          <p:cNvSpPr/>
          <p:nvPr/>
        </p:nvSpPr>
        <p:spPr>
          <a:xfrm>
            <a:off x="14381965" y="3350620"/>
            <a:ext cx="477407" cy="659733"/>
          </a:xfrm>
          <a:custGeom>
            <a:rect b="b" l="l" r="r" t="t"/>
            <a:pathLst>
              <a:path extrusionOk="0" h="659733" w="477407">
                <a:moveTo>
                  <a:pt x="0" y="0"/>
                </a:moveTo>
                <a:lnTo>
                  <a:pt x="477407" y="0"/>
                </a:lnTo>
                <a:lnTo>
                  <a:pt x="477407" y="659733"/>
                </a:lnTo>
                <a:lnTo>
                  <a:pt x="0" y="659733"/>
                </a:lnTo>
                <a:lnTo>
                  <a:pt x="0" y="0"/>
                </a:lnTo>
                <a:close/>
              </a:path>
            </a:pathLst>
          </a:custGeom>
          <a:blipFill rotWithShape="1">
            <a:blip r:embed="rId4">
              <a:alphaModFix/>
            </a:blip>
            <a:stretch>
              <a:fillRect b="0" l="0" r="0" t="0"/>
            </a:stretch>
          </a:blipFill>
          <a:ln>
            <a:noFill/>
          </a:ln>
        </p:spPr>
      </p:sp>
      <p:sp>
        <p:nvSpPr>
          <p:cNvPr id="683" name="Google Shape;683;p33"/>
          <p:cNvSpPr/>
          <p:nvPr/>
        </p:nvSpPr>
        <p:spPr>
          <a:xfrm>
            <a:off x="13611003" y="3385764"/>
            <a:ext cx="393321" cy="589445"/>
          </a:xfrm>
          <a:custGeom>
            <a:rect b="b" l="l" r="r" t="t"/>
            <a:pathLst>
              <a:path extrusionOk="0" h="589445" w="393321">
                <a:moveTo>
                  <a:pt x="0" y="0"/>
                </a:moveTo>
                <a:lnTo>
                  <a:pt x="393321" y="0"/>
                </a:lnTo>
                <a:lnTo>
                  <a:pt x="393321" y="589445"/>
                </a:lnTo>
                <a:lnTo>
                  <a:pt x="0" y="589445"/>
                </a:lnTo>
                <a:lnTo>
                  <a:pt x="0" y="0"/>
                </a:lnTo>
                <a:close/>
              </a:path>
            </a:pathLst>
          </a:custGeom>
          <a:blipFill rotWithShape="1">
            <a:blip r:embed="rId5">
              <a:alphaModFix/>
            </a:blip>
            <a:stretch>
              <a:fillRect b="0" l="0" r="0" t="0"/>
            </a:stretch>
          </a:blipFill>
          <a:ln>
            <a:noFill/>
          </a:ln>
        </p:spPr>
      </p:sp>
      <p:sp>
        <p:nvSpPr>
          <p:cNvPr id="684" name="Google Shape;684;p33"/>
          <p:cNvSpPr/>
          <p:nvPr/>
        </p:nvSpPr>
        <p:spPr>
          <a:xfrm>
            <a:off x="12584545" y="3385764"/>
            <a:ext cx="652303" cy="589445"/>
          </a:xfrm>
          <a:custGeom>
            <a:rect b="b" l="l" r="r" t="t"/>
            <a:pathLst>
              <a:path extrusionOk="0" h="589445" w="652303">
                <a:moveTo>
                  <a:pt x="0" y="0"/>
                </a:moveTo>
                <a:lnTo>
                  <a:pt x="652303" y="0"/>
                </a:lnTo>
                <a:lnTo>
                  <a:pt x="652303" y="589445"/>
                </a:lnTo>
                <a:lnTo>
                  <a:pt x="0" y="589445"/>
                </a:lnTo>
                <a:lnTo>
                  <a:pt x="0" y="0"/>
                </a:lnTo>
                <a:close/>
              </a:path>
            </a:pathLst>
          </a:custGeom>
          <a:blipFill rotWithShape="1">
            <a:blip r:embed="rId6">
              <a:alphaModFix/>
            </a:blip>
            <a:stretch>
              <a:fillRect b="0" l="0" r="0" t="0"/>
            </a:stretch>
          </a:blipFill>
          <a:ln>
            <a:noFill/>
          </a:ln>
        </p:spPr>
      </p:sp>
      <p:sp>
        <p:nvSpPr>
          <p:cNvPr id="685" name="Google Shape;685;p33"/>
          <p:cNvSpPr/>
          <p:nvPr/>
        </p:nvSpPr>
        <p:spPr>
          <a:xfrm>
            <a:off x="11620945" y="3385764"/>
            <a:ext cx="589445" cy="589445"/>
          </a:xfrm>
          <a:custGeom>
            <a:rect b="b" l="l" r="r" t="t"/>
            <a:pathLst>
              <a:path extrusionOk="0" h="589445" w="589445">
                <a:moveTo>
                  <a:pt x="0" y="0"/>
                </a:moveTo>
                <a:lnTo>
                  <a:pt x="589445" y="0"/>
                </a:lnTo>
                <a:lnTo>
                  <a:pt x="589445" y="589445"/>
                </a:lnTo>
                <a:lnTo>
                  <a:pt x="0" y="589445"/>
                </a:lnTo>
                <a:lnTo>
                  <a:pt x="0" y="0"/>
                </a:lnTo>
                <a:close/>
              </a:path>
            </a:pathLst>
          </a:custGeom>
          <a:blipFill rotWithShape="1">
            <a:blip r:embed="rId7">
              <a:alphaModFix/>
            </a:blip>
            <a:stretch>
              <a:fillRect b="0" l="0" r="0" t="0"/>
            </a:stretch>
          </a:blipFill>
          <a:ln>
            <a:noFill/>
          </a:ln>
        </p:spPr>
      </p:sp>
      <p:sp>
        <p:nvSpPr>
          <p:cNvPr id="686" name="Google Shape;686;p33"/>
          <p:cNvSpPr/>
          <p:nvPr/>
        </p:nvSpPr>
        <p:spPr>
          <a:xfrm>
            <a:off x="10440346" y="3391654"/>
            <a:ext cx="806443" cy="495596"/>
          </a:xfrm>
          <a:custGeom>
            <a:rect b="b" l="l" r="r" t="t"/>
            <a:pathLst>
              <a:path extrusionOk="0" h="495596" w="806443">
                <a:moveTo>
                  <a:pt x="0" y="0"/>
                </a:moveTo>
                <a:lnTo>
                  <a:pt x="806444" y="0"/>
                </a:lnTo>
                <a:lnTo>
                  <a:pt x="806444" y="495596"/>
                </a:lnTo>
                <a:lnTo>
                  <a:pt x="0" y="495596"/>
                </a:lnTo>
                <a:lnTo>
                  <a:pt x="0" y="0"/>
                </a:lnTo>
                <a:close/>
              </a:path>
            </a:pathLst>
          </a:custGeom>
          <a:blipFill rotWithShape="1">
            <a:blip r:embed="rId8">
              <a:alphaModFix/>
            </a:blip>
            <a:stretch>
              <a:fillRect b="0" l="0" r="0" t="0"/>
            </a:stretch>
          </a:blipFill>
          <a:ln>
            <a:noFill/>
          </a:ln>
        </p:spPr>
      </p:sp>
      <p:sp>
        <p:nvSpPr>
          <p:cNvPr id="687" name="Google Shape;687;p33"/>
          <p:cNvSpPr/>
          <p:nvPr/>
        </p:nvSpPr>
        <p:spPr>
          <a:xfrm>
            <a:off x="8572889" y="3350620"/>
            <a:ext cx="659733" cy="659733"/>
          </a:xfrm>
          <a:custGeom>
            <a:rect b="b" l="l" r="r" t="t"/>
            <a:pathLst>
              <a:path extrusionOk="0" h="659733" w="659733">
                <a:moveTo>
                  <a:pt x="0" y="0"/>
                </a:moveTo>
                <a:lnTo>
                  <a:pt x="659733" y="0"/>
                </a:lnTo>
                <a:lnTo>
                  <a:pt x="659733" y="659733"/>
                </a:lnTo>
                <a:lnTo>
                  <a:pt x="0" y="659733"/>
                </a:lnTo>
                <a:lnTo>
                  <a:pt x="0" y="0"/>
                </a:lnTo>
                <a:close/>
              </a:path>
            </a:pathLst>
          </a:custGeom>
          <a:blipFill rotWithShape="1">
            <a:blip r:embed="rId9">
              <a:alphaModFix/>
            </a:blip>
            <a:stretch>
              <a:fillRect b="0" l="0" r="0" t="0"/>
            </a:stretch>
          </a:blipFill>
          <a:ln>
            <a:noFill/>
          </a:ln>
        </p:spPr>
      </p:sp>
      <p:sp>
        <p:nvSpPr>
          <p:cNvPr id="688" name="Google Shape;688;p33"/>
          <p:cNvSpPr/>
          <p:nvPr/>
        </p:nvSpPr>
        <p:spPr>
          <a:xfrm>
            <a:off x="9606777" y="3350620"/>
            <a:ext cx="459414" cy="659733"/>
          </a:xfrm>
          <a:custGeom>
            <a:rect b="b" l="l" r="r" t="t"/>
            <a:pathLst>
              <a:path extrusionOk="0" h="659733" w="459414">
                <a:moveTo>
                  <a:pt x="0" y="0"/>
                </a:moveTo>
                <a:lnTo>
                  <a:pt x="459414" y="0"/>
                </a:lnTo>
                <a:lnTo>
                  <a:pt x="459414" y="659733"/>
                </a:lnTo>
                <a:lnTo>
                  <a:pt x="0" y="659733"/>
                </a:lnTo>
                <a:lnTo>
                  <a:pt x="0" y="0"/>
                </a:lnTo>
                <a:close/>
              </a:path>
            </a:pathLst>
          </a:custGeom>
          <a:blipFill rotWithShape="1">
            <a:blip r:embed="rId10">
              <a:alphaModFix/>
            </a:blip>
            <a:stretch>
              <a:fillRect b="0" l="0" r="0" t="0"/>
            </a:stretch>
          </a:blipFill>
          <a:ln>
            <a:noFill/>
          </a:ln>
        </p:spPr>
      </p:sp>
      <p:sp>
        <p:nvSpPr>
          <p:cNvPr id="689" name="Google Shape;689;p33"/>
          <p:cNvSpPr/>
          <p:nvPr/>
        </p:nvSpPr>
        <p:spPr>
          <a:xfrm>
            <a:off x="12243417" y="4578451"/>
            <a:ext cx="579365" cy="659733"/>
          </a:xfrm>
          <a:custGeom>
            <a:rect b="b" l="l" r="r" t="t"/>
            <a:pathLst>
              <a:path extrusionOk="0" h="659733" w="579365">
                <a:moveTo>
                  <a:pt x="0" y="0"/>
                </a:moveTo>
                <a:lnTo>
                  <a:pt x="579366" y="0"/>
                </a:lnTo>
                <a:lnTo>
                  <a:pt x="579366" y="659733"/>
                </a:lnTo>
                <a:lnTo>
                  <a:pt x="0" y="659733"/>
                </a:lnTo>
                <a:lnTo>
                  <a:pt x="0" y="0"/>
                </a:lnTo>
                <a:close/>
              </a:path>
            </a:pathLst>
          </a:custGeom>
          <a:blipFill rotWithShape="1">
            <a:blip r:embed="rId11">
              <a:alphaModFix/>
            </a:blip>
            <a:stretch>
              <a:fillRect b="0" l="0" r="0" t="0"/>
            </a:stretch>
          </a:blipFill>
          <a:ln>
            <a:noFill/>
          </a:ln>
        </p:spPr>
      </p:sp>
      <p:sp>
        <p:nvSpPr>
          <p:cNvPr id="690" name="Google Shape;690;p33"/>
          <p:cNvSpPr/>
          <p:nvPr/>
        </p:nvSpPr>
        <p:spPr>
          <a:xfrm>
            <a:off x="14157336" y="4698148"/>
            <a:ext cx="764915" cy="454777"/>
          </a:xfrm>
          <a:custGeom>
            <a:rect b="b" l="l" r="r" t="t"/>
            <a:pathLst>
              <a:path extrusionOk="0" h="454777" w="764915">
                <a:moveTo>
                  <a:pt x="0" y="0"/>
                </a:moveTo>
                <a:lnTo>
                  <a:pt x="764915" y="0"/>
                </a:lnTo>
                <a:lnTo>
                  <a:pt x="764915" y="454777"/>
                </a:lnTo>
                <a:lnTo>
                  <a:pt x="0" y="454777"/>
                </a:lnTo>
                <a:lnTo>
                  <a:pt x="0" y="0"/>
                </a:lnTo>
                <a:close/>
              </a:path>
            </a:pathLst>
          </a:custGeom>
          <a:blipFill rotWithShape="1">
            <a:blip r:embed="rId12">
              <a:alphaModFix/>
            </a:blip>
            <a:stretch>
              <a:fillRect b="0" l="0" r="0" t="0"/>
            </a:stretch>
          </a:blipFill>
          <a:ln>
            <a:noFill/>
          </a:ln>
        </p:spPr>
      </p:sp>
      <p:sp>
        <p:nvSpPr>
          <p:cNvPr id="691" name="Google Shape;691;p33"/>
          <p:cNvSpPr/>
          <p:nvPr/>
        </p:nvSpPr>
        <p:spPr>
          <a:xfrm>
            <a:off x="8439897" y="4613595"/>
            <a:ext cx="589445" cy="589445"/>
          </a:xfrm>
          <a:custGeom>
            <a:rect b="b" l="l" r="r" t="t"/>
            <a:pathLst>
              <a:path extrusionOk="0" h="589445" w="589445">
                <a:moveTo>
                  <a:pt x="0" y="0"/>
                </a:moveTo>
                <a:lnTo>
                  <a:pt x="589445" y="0"/>
                </a:lnTo>
                <a:lnTo>
                  <a:pt x="589445" y="589445"/>
                </a:lnTo>
                <a:lnTo>
                  <a:pt x="0" y="589445"/>
                </a:lnTo>
                <a:lnTo>
                  <a:pt x="0" y="0"/>
                </a:lnTo>
                <a:close/>
              </a:path>
            </a:pathLst>
          </a:custGeom>
          <a:blipFill rotWithShape="1">
            <a:blip r:embed="rId13">
              <a:alphaModFix/>
            </a:blip>
            <a:stretch>
              <a:fillRect b="0" l="0" r="0" t="0"/>
            </a:stretch>
          </a:blipFill>
          <a:ln>
            <a:noFill/>
          </a:ln>
        </p:spPr>
      </p:sp>
      <p:sp>
        <p:nvSpPr>
          <p:cNvPr id="692" name="Google Shape;692;p33"/>
          <p:cNvSpPr/>
          <p:nvPr/>
        </p:nvSpPr>
        <p:spPr>
          <a:xfrm>
            <a:off x="7527031" y="4613595"/>
            <a:ext cx="589445" cy="589445"/>
          </a:xfrm>
          <a:custGeom>
            <a:rect b="b" l="l" r="r" t="t"/>
            <a:pathLst>
              <a:path extrusionOk="0" h="589445" w="589445">
                <a:moveTo>
                  <a:pt x="0" y="0"/>
                </a:moveTo>
                <a:lnTo>
                  <a:pt x="589446" y="0"/>
                </a:lnTo>
                <a:lnTo>
                  <a:pt x="589446" y="589445"/>
                </a:lnTo>
                <a:lnTo>
                  <a:pt x="0" y="589445"/>
                </a:lnTo>
                <a:lnTo>
                  <a:pt x="0" y="0"/>
                </a:lnTo>
                <a:close/>
              </a:path>
            </a:pathLst>
          </a:custGeom>
          <a:blipFill rotWithShape="1">
            <a:blip r:embed="rId14">
              <a:alphaModFix/>
            </a:blip>
            <a:stretch>
              <a:fillRect b="0" l="0" r="0" t="0"/>
            </a:stretch>
          </a:blipFill>
          <a:ln>
            <a:noFill/>
          </a:ln>
        </p:spPr>
      </p:sp>
      <p:sp>
        <p:nvSpPr>
          <p:cNvPr id="693" name="Google Shape;693;p33"/>
          <p:cNvSpPr/>
          <p:nvPr/>
        </p:nvSpPr>
        <p:spPr>
          <a:xfrm>
            <a:off x="11237288" y="4596115"/>
            <a:ext cx="654139" cy="624405"/>
          </a:xfrm>
          <a:custGeom>
            <a:rect b="b" l="l" r="r" t="t"/>
            <a:pathLst>
              <a:path extrusionOk="0" h="624405" w="654139">
                <a:moveTo>
                  <a:pt x="0" y="0"/>
                </a:moveTo>
                <a:lnTo>
                  <a:pt x="654139" y="0"/>
                </a:lnTo>
                <a:lnTo>
                  <a:pt x="654139" y="624405"/>
                </a:lnTo>
                <a:lnTo>
                  <a:pt x="0" y="624405"/>
                </a:lnTo>
                <a:lnTo>
                  <a:pt x="0" y="0"/>
                </a:lnTo>
                <a:close/>
              </a:path>
            </a:pathLst>
          </a:custGeom>
          <a:blipFill rotWithShape="1">
            <a:blip r:embed="rId15">
              <a:alphaModFix/>
            </a:blip>
            <a:stretch>
              <a:fillRect b="0" l="0" r="0" t="0"/>
            </a:stretch>
          </a:blipFill>
          <a:ln>
            <a:noFill/>
          </a:ln>
        </p:spPr>
      </p:sp>
      <p:sp>
        <p:nvSpPr>
          <p:cNvPr id="694" name="Google Shape;694;p33"/>
          <p:cNvSpPr/>
          <p:nvPr/>
        </p:nvSpPr>
        <p:spPr>
          <a:xfrm>
            <a:off x="9366094" y="4578451"/>
            <a:ext cx="654935" cy="659733"/>
          </a:xfrm>
          <a:custGeom>
            <a:rect b="b" l="l" r="r" t="t"/>
            <a:pathLst>
              <a:path extrusionOk="0" h="659733" w="654935">
                <a:moveTo>
                  <a:pt x="0" y="0"/>
                </a:moveTo>
                <a:lnTo>
                  <a:pt x="654935" y="0"/>
                </a:lnTo>
                <a:lnTo>
                  <a:pt x="654935" y="659733"/>
                </a:lnTo>
                <a:lnTo>
                  <a:pt x="0" y="659733"/>
                </a:lnTo>
                <a:lnTo>
                  <a:pt x="0" y="0"/>
                </a:lnTo>
                <a:close/>
              </a:path>
            </a:pathLst>
          </a:custGeom>
          <a:blipFill rotWithShape="1">
            <a:blip r:embed="rId16">
              <a:alphaModFix/>
            </a:blip>
            <a:stretch>
              <a:fillRect b="0" l="0" r="0" t="0"/>
            </a:stretch>
          </a:blipFill>
          <a:ln>
            <a:noFill/>
          </a:ln>
        </p:spPr>
      </p:sp>
      <p:sp>
        <p:nvSpPr>
          <p:cNvPr id="695" name="Google Shape;695;p33"/>
          <p:cNvSpPr/>
          <p:nvPr/>
        </p:nvSpPr>
        <p:spPr>
          <a:xfrm>
            <a:off x="10351115" y="4571969"/>
            <a:ext cx="546296" cy="666215"/>
          </a:xfrm>
          <a:custGeom>
            <a:rect b="b" l="l" r="r" t="t"/>
            <a:pathLst>
              <a:path extrusionOk="0" h="666215" w="546296">
                <a:moveTo>
                  <a:pt x="0" y="0"/>
                </a:moveTo>
                <a:lnTo>
                  <a:pt x="546296" y="0"/>
                </a:lnTo>
                <a:lnTo>
                  <a:pt x="546296" y="666215"/>
                </a:lnTo>
                <a:lnTo>
                  <a:pt x="0" y="666215"/>
                </a:lnTo>
                <a:lnTo>
                  <a:pt x="0" y="0"/>
                </a:lnTo>
                <a:close/>
              </a:path>
            </a:pathLst>
          </a:custGeom>
          <a:blipFill rotWithShape="1">
            <a:blip r:embed="rId17">
              <a:alphaModFix/>
            </a:blip>
            <a:stretch>
              <a:fillRect b="0" l="0" r="0" t="0"/>
            </a:stretch>
          </a:blipFill>
          <a:ln>
            <a:noFill/>
          </a:ln>
        </p:spPr>
      </p:sp>
      <p:sp>
        <p:nvSpPr>
          <p:cNvPr id="696" name="Google Shape;696;p33"/>
          <p:cNvSpPr/>
          <p:nvPr/>
        </p:nvSpPr>
        <p:spPr>
          <a:xfrm>
            <a:off x="13190288" y="4613595"/>
            <a:ext cx="620480" cy="623883"/>
          </a:xfrm>
          <a:custGeom>
            <a:rect b="b" l="l" r="r" t="t"/>
            <a:pathLst>
              <a:path extrusionOk="0" h="623883" w="620480">
                <a:moveTo>
                  <a:pt x="0" y="0"/>
                </a:moveTo>
                <a:lnTo>
                  <a:pt x="620481" y="0"/>
                </a:lnTo>
                <a:lnTo>
                  <a:pt x="620481" y="623884"/>
                </a:lnTo>
                <a:lnTo>
                  <a:pt x="0" y="623884"/>
                </a:lnTo>
                <a:lnTo>
                  <a:pt x="0" y="0"/>
                </a:lnTo>
                <a:close/>
              </a:path>
            </a:pathLst>
          </a:custGeom>
          <a:blipFill rotWithShape="1">
            <a:blip r:embed="rId18">
              <a:alphaModFix/>
            </a:blip>
            <a:stretch>
              <a:fillRect b="0" l="0" r="0" t="0"/>
            </a:stretch>
          </a:blipFill>
          <a:ln>
            <a:noFill/>
          </a:ln>
        </p:spPr>
      </p:sp>
      <p:sp>
        <p:nvSpPr>
          <p:cNvPr id="697" name="Google Shape;697;p33"/>
          <p:cNvSpPr/>
          <p:nvPr/>
        </p:nvSpPr>
        <p:spPr>
          <a:xfrm>
            <a:off x="13123967" y="5790894"/>
            <a:ext cx="532584" cy="659733"/>
          </a:xfrm>
          <a:custGeom>
            <a:rect b="b" l="l" r="r" t="t"/>
            <a:pathLst>
              <a:path extrusionOk="0" h="659733" w="532584">
                <a:moveTo>
                  <a:pt x="0" y="0"/>
                </a:moveTo>
                <a:lnTo>
                  <a:pt x="532584" y="0"/>
                </a:lnTo>
                <a:lnTo>
                  <a:pt x="532584" y="659733"/>
                </a:lnTo>
                <a:lnTo>
                  <a:pt x="0" y="659733"/>
                </a:lnTo>
                <a:lnTo>
                  <a:pt x="0" y="0"/>
                </a:lnTo>
                <a:close/>
              </a:path>
            </a:pathLst>
          </a:custGeom>
          <a:blipFill rotWithShape="1">
            <a:blip r:embed="rId19">
              <a:alphaModFix/>
            </a:blip>
            <a:stretch>
              <a:fillRect b="0" l="0" r="0" t="0"/>
            </a:stretch>
          </a:blipFill>
          <a:ln>
            <a:noFill/>
          </a:ln>
        </p:spPr>
      </p:sp>
      <p:sp>
        <p:nvSpPr>
          <p:cNvPr id="698" name="Google Shape;698;p33"/>
          <p:cNvSpPr/>
          <p:nvPr/>
        </p:nvSpPr>
        <p:spPr>
          <a:xfrm>
            <a:off x="11976355" y="5790894"/>
            <a:ext cx="717101" cy="659733"/>
          </a:xfrm>
          <a:custGeom>
            <a:rect b="b" l="l" r="r" t="t"/>
            <a:pathLst>
              <a:path extrusionOk="0" h="659733" w="717101">
                <a:moveTo>
                  <a:pt x="0" y="0"/>
                </a:moveTo>
                <a:lnTo>
                  <a:pt x="717101" y="0"/>
                </a:lnTo>
                <a:lnTo>
                  <a:pt x="717101" y="659733"/>
                </a:lnTo>
                <a:lnTo>
                  <a:pt x="0" y="659733"/>
                </a:lnTo>
                <a:lnTo>
                  <a:pt x="0" y="0"/>
                </a:lnTo>
                <a:close/>
              </a:path>
            </a:pathLst>
          </a:custGeom>
          <a:blipFill rotWithShape="1">
            <a:blip r:embed="rId20">
              <a:alphaModFix/>
            </a:blip>
            <a:stretch>
              <a:fillRect b="0" l="0" r="0" t="0"/>
            </a:stretch>
          </a:blipFill>
          <a:ln>
            <a:noFill/>
          </a:ln>
        </p:spPr>
      </p:sp>
      <p:sp>
        <p:nvSpPr>
          <p:cNvPr id="699" name="Google Shape;699;p33"/>
          <p:cNvSpPr/>
          <p:nvPr/>
        </p:nvSpPr>
        <p:spPr>
          <a:xfrm>
            <a:off x="14131352" y="5940505"/>
            <a:ext cx="753931" cy="433168"/>
          </a:xfrm>
          <a:custGeom>
            <a:rect b="b" l="l" r="r" t="t"/>
            <a:pathLst>
              <a:path extrusionOk="0" h="433168" w="753931">
                <a:moveTo>
                  <a:pt x="0" y="0"/>
                </a:moveTo>
                <a:lnTo>
                  <a:pt x="753931" y="0"/>
                </a:lnTo>
                <a:lnTo>
                  <a:pt x="753931" y="433168"/>
                </a:lnTo>
                <a:lnTo>
                  <a:pt x="0" y="433168"/>
                </a:lnTo>
                <a:lnTo>
                  <a:pt x="0" y="0"/>
                </a:lnTo>
                <a:close/>
              </a:path>
            </a:pathLst>
          </a:custGeom>
          <a:blipFill rotWithShape="1">
            <a:blip r:embed="rId21">
              <a:alphaModFix/>
            </a:blip>
            <a:stretch>
              <a:fillRect b="0" l="0" r="0" t="0"/>
            </a:stretch>
          </a:blipFill>
          <a:ln>
            <a:noFill/>
          </a:ln>
        </p:spPr>
      </p:sp>
      <p:sp>
        <p:nvSpPr>
          <p:cNvPr id="700" name="Google Shape;700;p33"/>
          <p:cNvSpPr/>
          <p:nvPr/>
        </p:nvSpPr>
        <p:spPr>
          <a:xfrm>
            <a:off x="9810364" y="5790894"/>
            <a:ext cx="659733" cy="659733"/>
          </a:xfrm>
          <a:custGeom>
            <a:rect b="b" l="l" r="r" t="t"/>
            <a:pathLst>
              <a:path extrusionOk="0" h="659733" w="659733">
                <a:moveTo>
                  <a:pt x="0" y="0"/>
                </a:moveTo>
                <a:lnTo>
                  <a:pt x="659733" y="0"/>
                </a:lnTo>
                <a:lnTo>
                  <a:pt x="659733" y="659733"/>
                </a:lnTo>
                <a:lnTo>
                  <a:pt x="0" y="659733"/>
                </a:lnTo>
                <a:lnTo>
                  <a:pt x="0" y="0"/>
                </a:lnTo>
                <a:close/>
              </a:path>
            </a:pathLst>
          </a:custGeom>
          <a:blipFill rotWithShape="1">
            <a:blip r:embed="rId22">
              <a:alphaModFix/>
            </a:blip>
            <a:stretch>
              <a:fillRect b="0" l="0" r="0" t="0"/>
            </a:stretch>
          </a:blipFill>
          <a:ln>
            <a:noFill/>
          </a:ln>
        </p:spPr>
      </p:sp>
      <p:sp>
        <p:nvSpPr>
          <p:cNvPr id="701" name="Google Shape;701;p33"/>
          <p:cNvSpPr/>
          <p:nvPr/>
        </p:nvSpPr>
        <p:spPr>
          <a:xfrm>
            <a:off x="7527031" y="5790894"/>
            <a:ext cx="767131" cy="659733"/>
          </a:xfrm>
          <a:custGeom>
            <a:rect b="b" l="l" r="r" t="t"/>
            <a:pathLst>
              <a:path extrusionOk="0" h="659733" w="767131">
                <a:moveTo>
                  <a:pt x="0" y="0"/>
                </a:moveTo>
                <a:lnTo>
                  <a:pt x="767132" y="0"/>
                </a:lnTo>
                <a:lnTo>
                  <a:pt x="767132" y="659733"/>
                </a:lnTo>
                <a:lnTo>
                  <a:pt x="0" y="659733"/>
                </a:lnTo>
                <a:lnTo>
                  <a:pt x="0" y="0"/>
                </a:lnTo>
                <a:close/>
              </a:path>
            </a:pathLst>
          </a:custGeom>
          <a:blipFill rotWithShape="1">
            <a:blip r:embed="rId23">
              <a:alphaModFix/>
            </a:blip>
            <a:stretch>
              <a:fillRect b="0" l="0" r="0" t="0"/>
            </a:stretch>
          </a:blipFill>
          <a:ln>
            <a:noFill/>
          </a:ln>
        </p:spPr>
      </p:sp>
      <p:sp>
        <p:nvSpPr>
          <p:cNvPr id="702" name="Google Shape;702;p33"/>
          <p:cNvSpPr/>
          <p:nvPr/>
        </p:nvSpPr>
        <p:spPr>
          <a:xfrm>
            <a:off x="10822617" y="5790894"/>
            <a:ext cx="658533" cy="659733"/>
          </a:xfrm>
          <a:custGeom>
            <a:rect b="b" l="l" r="r" t="t"/>
            <a:pathLst>
              <a:path extrusionOk="0" h="659733" w="658533">
                <a:moveTo>
                  <a:pt x="0" y="0"/>
                </a:moveTo>
                <a:lnTo>
                  <a:pt x="658533" y="0"/>
                </a:lnTo>
                <a:lnTo>
                  <a:pt x="658533" y="659733"/>
                </a:lnTo>
                <a:lnTo>
                  <a:pt x="0" y="659733"/>
                </a:lnTo>
                <a:lnTo>
                  <a:pt x="0" y="0"/>
                </a:lnTo>
                <a:close/>
              </a:path>
            </a:pathLst>
          </a:custGeom>
          <a:blipFill rotWithShape="1">
            <a:blip r:embed="rId24">
              <a:alphaModFix/>
            </a:blip>
            <a:stretch>
              <a:fillRect b="0" l="0" r="0" t="0"/>
            </a:stretch>
          </a:blipFill>
          <a:ln>
            <a:noFill/>
          </a:ln>
        </p:spPr>
      </p:sp>
      <p:sp>
        <p:nvSpPr>
          <p:cNvPr id="703" name="Google Shape;703;p33"/>
          <p:cNvSpPr/>
          <p:nvPr/>
        </p:nvSpPr>
        <p:spPr>
          <a:xfrm>
            <a:off x="8722397" y="5790894"/>
            <a:ext cx="659733" cy="659733"/>
          </a:xfrm>
          <a:custGeom>
            <a:rect b="b" l="l" r="r" t="t"/>
            <a:pathLst>
              <a:path extrusionOk="0" h="659733" w="659733">
                <a:moveTo>
                  <a:pt x="0" y="0"/>
                </a:moveTo>
                <a:lnTo>
                  <a:pt x="659733" y="0"/>
                </a:lnTo>
                <a:lnTo>
                  <a:pt x="659733" y="659733"/>
                </a:lnTo>
                <a:lnTo>
                  <a:pt x="0" y="659733"/>
                </a:lnTo>
                <a:lnTo>
                  <a:pt x="0" y="0"/>
                </a:lnTo>
                <a:close/>
              </a:path>
            </a:pathLst>
          </a:custGeom>
          <a:blipFill rotWithShape="1">
            <a:blip r:embed="rId25">
              <a:alphaModFix/>
            </a:blip>
            <a:stretch>
              <a:fillRect b="0" l="0" r="0" t="0"/>
            </a:stretch>
          </a:blipFill>
          <a:ln>
            <a:noFill/>
          </a:ln>
        </p:spPr>
      </p:sp>
      <p:sp>
        <p:nvSpPr>
          <p:cNvPr id="704" name="Google Shape;704;p33"/>
          <p:cNvSpPr/>
          <p:nvPr/>
        </p:nvSpPr>
        <p:spPr>
          <a:xfrm>
            <a:off x="12334624" y="7021472"/>
            <a:ext cx="723033" cy="570539"/>
          </a:xfrm>
          <a:custGeom>
            <a:rect b="b" l="l" r="r" t="t"/>
            <a:pathLst>
              <a:path extrusionOk="0" h="570539" w="723033">
                <a:moveTo>
                  <a:pt x="0" y="0"/>
                </a:moveTo>
                <a:lnTo>
                  <a:pt x="723034" y="0"/>
                </a:lnTo>
                <a:lnTo>
                  <a:pt x="723034" y="570539"/>
                </a:lnTo>
                <a:lnTo>
                  <a:pt x="0" y="570539"/>
                </a:lnTo>
                <a:lnTo>
                  <a:pt x="0" y="0"/>
                </a:lnTo>
                <a:close/>
              </a:path>
            </a:pathLst>
          </a:custGeom>
          <a:blipFill rotWithShape="1">
            <a:blip r:embed="rId26">
              <a:alphaModFix/>
            </a:blip>
            <a:stretch>
              <a:fillRect b="0" l="0" r="0" t="0"/>
            </a:stretch>
          </a:blipFill>
          <a:ln>
            <a:noFill/>
          </a:ln>
        </p:spPr>
      </p:sp>
      <p:sp>
        <p:nvSpPr>
          <p:cNvPr id="705" name="Google Shape;705;p33"/>
          <p:cNvSpPr/>
          <p:nvPr/>
        </p:nvSpPr>
        <p:spPr>
          <a:xfrm>
            <a:off x="11226414" y="7048285"/>
            <a:ext cx="745675" cy="448761"/>
          </a:xfrm>
          <a:custGeom>
            <a:rect b="b" l="l" r="r" t="t"/>
            <a:pathLst>
              <a:path extrusionOk="0" h="448761" w="745675">
                <a:moveTo>
                  <a:pt x="0" y="0"/>
                </a:moveTo>
                <a:lnTo>
                  <a:pt x="745675" y="0"/>
                </a:lnTo>
                <a:lnTo>
                  <a:pt x="745675" y="448761"/>
                </a:lnTo>
                <a:lnTo>
                  <a:pt x="0" y="448761"/>
                </a:lnTo>
                <a:lnTo>
                  <a:pt x="0" y="0"/>
                </a:lnTo>
                <a:close/>
              </a:path>
            </a:pathLst>
          </a:custGeom>
          <a:blipFill rotWithShape="1">
            <a:blip r:embed="rId27">
              <a:alphaModFix/>
            </a:blip>
            <a:stretch>
              <a:fillRect b="0" l="0" r="0" t="0"/>
            </a:stretch>
          </a:blipFill>
          <a:ln>
            <a:noFill/>
          </a:ln>
        </p:spPr>
      </p:sp>
      <p:sp>
        <p:nvSpPr>
          <p:cNvPr id="706" name="Google Shape;706;p33"/>
          <p:cNvSpPr/>
          <p:nvPr/>
        </p:nvSpPr>
        <p:spPr>
          <a:xfrm>
            <a:off x="9470748" y="6979735"/>
            <a:ext cx="613584" cy="654014"/>
          </a:xfrm>
          <a:custGeom>
            <a:rect b="b" l="l" r="r" t="t"/>
            <a:pathLst>
              <a:path extrusionOk="0" h="654014" w="613584">
                <a:moveTo>
                  <a:pt x="0" y="0"/>
                </a:moveTo>
                <a:lnTo>
                  <a:pt x="613583" y="0"/>
                </a:lnTo>
                <a:lnTo>
                  <a:pt x="613583" y="654013"/>
                </a:lnTo>
                <a:lnTo>
                  <a:pt x="0" y="654013"/>
                </a:lnTo>
                <a:lnTo>
                  <a:pt x="0" y="0"/>
                </a:lnTo>
                <a:close/>
              </a:path>
            </a:pathLst>
          </a:custGeom>
          <a:blipFill rotWithShape="1">
            <a:blip r:embed="rId28">
              <a:alphaModFix/>
            </a:blip>
            <a:stretch>
              <a:fillRect b="0" l="0" r="0" t="0"/>
            </a:stretch>
          </a:blipFill>
          <a:ln>
            <a:noFill/>
          </a:ln>
        </p:spPr>
      </p:sp>
      <p:sp>
        <p:nvSpPr>
          <p:cNvPr id="707" name="Google Shape;707;p33"/>
          <p:cNvSpPr/>
          <p:nvPr/>
        </p:nvSpPr>
        <p:spPr>
          <a:xfrm>
            <a:off x="10446867" y="6987396"/>
            <a:ext cx="417012" cy="570539"/>
          </a:xfrm>
          <a:custGeom>
            <a:rect b="b" l="l" r="r" t="t"/>
            <a:pathLst>
              <a:path extrusionOk="0" h="570539" w="417012">
                <a:moveTo>
                  <a:pt x="0" y="0"/>
                </a:moveTo>
                <a:lnTo>
                  <a:pt x="417012" y="0"/>
                </a:lnTo>
                <a:lnTo>
                  <a:pt x="417012" y="570539"/>
                </a:lnTo>
                <a:lnTo>
                  <a:pt x="0" y="570539"/>
                </a:lnTo>
                <a:lnTo>
                  <a:pt x="0" y="0"/>
                </a:lnTo>
                <a:close/>
              </a:path>
            </a:pathLst>
          </a:custGeom>
          <a:blipFill rotWithShape="1">
            <a:blip r:embed="rId29">
              <a:alphaModFix/>
            </a:blip>
            <a:stretch>
              <a:fillRect b="0" l="0" r="0" t="0"/>
            </a:stretch>
          </a:blipFill>
          <a:ln>
            <a:noFill/>
          </a:ln>
        </p:spPr>
      </p:sp>
      <p:sp>
        <p:nvSpPr>
          <p:cNvPr id="708" name="Google Shape;708;p33"/>
          <p:cNvSpPr/>
          <p:nvPr/>
        </p:nvSpPr>
        <p:spPr>
          <a:xfrm>
            <a:off x="8629509" y="6979735"/>
            <a:ext cx="476836" cy="654014"/>
          </a:xfrm>
          <a:custGeom>
            <a:rect b="b" l="l" r="r" t="t"/>
            <a:pathLst>
              <a:path extrusionOk="0" h="654014" w="476836">
                <a:moveTo>
                  <a:pt x="0" y="0"/>
                </a:moveTo>
                <a:lnTo>
                  <a:pt x="476835" y="0"/>
                </a:lnTo>
                <a:lnTo>
                  <a:pt x="476835" y="654013"/>
                </a:lnTo>
                <a:lnTo>
                  <a:pt x="0" y="654013"/>
                </a:lnTo>
                <a:lnTo>
                  <a:pt x="0" y="0"/>
                </a:lnTo>
                <a:close/>
              </a:path>
            </a:pathLst>
          </a:custGeom>
          <a:blipFill rotWithShape="1">
            <a:blip r:embed="rId30">
              <a:alphaModFix/>
            </a:blip>
            <a:stretch>
              <a:fillRect b="0" l="0" r="0" t="0"/>
            </a:stretch>
          </a:blipFill>
          <a:ln>
            <a:noFill/>
          </a:ln>
        </p:spPr>
      </p:sp>
      <p:sp>
        <p:nvSpPr>
          <p:cNvPr id="709" name="Google Shape;709;p33"/>
          <p:cNvSpPr/>
          <p:nvPr/>
        </p:nvSpPr>
        <p:spPr>
          <a:xfrm>
            <a:off x="14357003" y="7021472"/>
            <a:ext cx="570539" cy="570539"/>
          </a:xfrm>
          <a:custGeom>
            <a:rect b="b" l="l" r="r" t="t"/>
            <a:pathLst>
              <a:path extrusionOk="0" h="570539" w="570539">
                <a:moveTo>
                  <a:pt x="0" y="0"/>
                </a:moveTo>
                <a:lnTo>
                  <a:pt x="570539" y="0"/>
                </a:lnTo>
                <a:lnTo>
                  <a:pt x="570539" y="570539"/>
                </a:lnTo>
                <a:lnTo>
                  <a:pt x="0" y="570539"/>
                </a:lnTo>
                <a:lnTo>
                  <a:pt x="0" y="0"/>
                </a:lnTo>
                <a:close/>
              </a:path>
            </a:pathLst>
          </a:custGeom>
          <a:blipFill rotWithShape="1">
            <a:blip r:embed="rId31">
              <a:alphaModFix/>
            </a:blip>
            <a:stretch>
              <a:fillRect b="0" l="0" r="0" t="0"/>
            </a:stretch>
          </a:blipFill>
          <a:ln>
            <a:noFill/>
          </a:ln>
        </p:spPr>
      </p:sp>
      <p:sp>
        <p:nvSpPr>
          <p:cNvPr id="710" name="Google Shape;710;p33"/>
          <p:cNvSpPr/>
          <p:nvPr/>
        </p:nvSpPr>
        <p:spPr>
          <a:xfrm>
            <a:off x="13422995" y="7021472"/>
            <a:ext cx="570539" cy="570539"/>
          </a:xfrm>
          <a:custGeom>
            <a:rect b="b" l="l" r="r" t="t"/>
            <a:pathLst>
              <a:path extrusionOk="0" h="570539" w="570539">
                <a:moveTo>
                  <a:pt x="0" y="0"/>
                </a:moveTo>
                <a:lnTo>
                  <a:pt x="570539" y="0"/>
                </a:lnTo>
                <a:lnTo>
                  <a:pt x="570539" y="570539"/>
                </a:lnTo>
                <a:lnTo>
                  <a:pt x="0" y="570539"/>
                </a:lnTo>
                <a:lnTo>
                  <a:pt x="0" y="0"/>
                </a:lnTo>
                <a:close/>
              </a:path>
            </a:pathLst>
          </a:custGeom>
          <a:blipFill rotWithShape="1">
            <a:blip r:embed="rId32">
              <a:alphaModFix/>
            </a:blip>
            <a:stretch>
              <a:fillRect b="0" l="0" r="0" t="0"/>
            </a:stretch>
          </a:blipFill>
          <a:ln>
            <a:noFill/>
          </a:ln>
        </p:spPr>
      </p:sp>
      <p:sp>
        <p:nvSpPr>
          <p:cNvPr id="711" name="Google Shape;711;p33"/>
          <p:cNvSpPr/>
          <p:nvPr/>
        </p:nvSpPr>
        <p:spPr>
          <a:xfrm>
            <a:off x="7527031" y="6942799"/>
            <a:ext cx="739008" cy="659733"/>
          </a:xfrm>
          <a:custGeom>
            <a:rect b="b" l="l" r="r" t="t"/>
            <a:pathLst>
              <a:path extrusionOk="0" h="659733" w="739008">
                <a:moveTo>
                  <a:pt x="0" y="0"/>
                </a:moveTo>
                <a:lnTo>
                  <a:pt x="739009" y="0"/>
                </a:lnTo>
                <a:lnTo>
                  <a:pt x="739009" y="659733"/>
                </a:lnTo>
                <a:lnTo>
                  <a:pt x="0" y="659733"/>
                </a:lnTo>
                <a:lnTo>
                  <a:pt x="0" y="0"/>
                </a:lnTo>
                <a:close/>
              </a:path>
            </a:pathLst>
          </a:custGeom>
          <a:blipFill rotWithShape="1">
            <a:blip r:embed="rId33">
              <a:alphaModFix/>
            </a:blip>
            <a:stretch>
              <a:fillRect b="0" l="0" r="0" t="0"/>
            </a:stretch>
          </a:blipFill>
          <a:ln>
            <a:noFill/>
          </a:ln>
        </p:spPr>
      </p:sp>
      <p:sp>
        <p:nvSpPr>
          <p:cNvPr id="712" name="Google Shape;712;p33"/>
          <p:cNvSpPr/>
          <p:nvPr/>
        </p:nvSpPr>
        <p:spPr>
          <a:xfrm>
            <a:off x="14216717" y="8243116"/>
            <a:ext cx="564807" cy="645829"/>
          </a:xfrm>
          <a:custGeom>
            <a:rect b="b" l="l" r="r" t="t"/>
            <a:pathLst>
              <a:path extrusionOk="0" h="645829" w="564807">
                <a:moveTo>
                  <a:pt x="0" y="0"/>
                </a:moveTo>
                <a:lnTo>
                  <a:pt x="564807" y="0"/>
                </a:lnTo>
                <a:lnTo>
                  <a:pt x="564807" y="645829"/>
                </a:lnTo>
                <a:lnTo>
                  <a:pt x="0" y="645829"/>
                </a:lnTo>
                <a:lnTo>
                  <a:pt x="0" y="0"/>
                </a:lnTo>
                <a:close/>
              </a:path>
            </a:pathLst>
          </a:custGeom>
          <a:blipFill rotWithShape="1">
            <a:blip r:embed="rId34">
              <a:alphaModFix/>
            </a:blip>
            <a:stretch>
              <a:fillRect b="0" l="0" r="0" t="0"/>
            </a:stretch>
          </a:blipFill>
          <a:ln>
            <a:noFill/>
          </a:ln>
        </p:spPr>
      </p:sp>
      <p:sp>
        <p:nvSpPr>
          <p:cNvPr id="713" name="Google Shape;713;p33"/>
          <p:cNvSpPr/>
          <p:nvPr/>
        </p:nvSpPr>
        <p:spPr>
          <a:xfrm>
            <a:off x="13098669" y="8328036"/>
            <a:ext cx="679984" cy="475989"/>
          </a:xfrm>
          <a:custGeom>
            <a:rect b="b" l="l" r="r" t="t"/>
            <a:pathLst>
              <a:path extrusionOk="0" h="475989" w="679984">
                <a:moveTo>
                  <a:pt x="0" y="0"/>
                </a:moveTo>
                <a:lnTo>
                  <a:pt x="679985" y="0"/>
                </a:lnTo>
                <a:lnTo>
                  <a:pt x="679985" y="475989"/>
                </a:lnTo>
                <a:lnTo>
                  <a:pt x="0" y="475989"/>
                </a:lnTo>
                <a:lnTo>
                  <a:pt x="0" y="0"/>
                </a:lnTo>
                <a:close/>
              </a:path>
            </a:pathLst>
          </a:custGeom>
          <a:blipFill rotWithShape="1">
            <a:blip r:embed="rId35">
              <a:alphaModFix/>
            </a:blip>
            <a:stretch>
              <a:fillRect b="0" l="0" r="0" t="0"/>
            </a:stretch>
          </a:blipFill>
          <a:ln>
            <a:noFill/>
          </a:ln>
        </p:spPr>
      </p:sp>
      <p:sp>
        <p:nvSpPr>
          <p:cNvPr id="714" name="Google Shape;714;p33"/>
          <p:cNvSpPr/>
          <p:nvPr/>
        </p:nvSpPr>
        <p:spPr>
          <a:xfrm>
            <a:off x="12072871" y="8328036"/>
            <a:ext cx="581764" cy="475989"/>
          </a:xfrm>
          <a:custGeom>
            <a:rect b="b" l="l" r="r" t="t"/>
            <a:pathLst>
              <a:path extrusionOk="0" h="475989" w="581764">
                <a:moveTo>
                  <a:pt x="0" y="0"/>
                </a:moveTo>
                <a:lnTo>
                  <a:pt x="581765" y="0"/>
                </a:lnTo>
                <a:lnTo>
                  <a:pt x="581765" y="475989"/>
                </a:lnTo>
                <a:lnTo>
                  <a:pt x="0" y="475989"/>
                </a:lnTo>
                <a:lnTo>
                  <a:pt x="0" y="0"/>
                </a:lnTo>
                <a:close/>
              </a:path>
            </a:pathLst>
          </a:custGeom>
          <a:blipFill rotWithShape="1">
            <a:blip r:embed="rId36">
              <a:alphaModFix/>
            </a:blip>
            <a:stretch>
              <a:fillRect b="0" l="0" r="0" t="0"/>
            </a:stretch>
          </a:blipFill>
          <a:ln>
            <a:noFill/>
          </a:ln>
        </p:spPr>
      </p:sp>
      <p:sp>
        <p:nvSpPr>
          <p:cNvPr id="715" name="Google Shape;715;p33"/>
          <p:cNvSpPr/>
          <p:nvPr/>
        </p:nvSpPr>
        <p:spPr>
          <a:xfrm>
            <a:off x="10395493" y="8243116"/>
            <a:ext cx="325263" cy="645829"/>
          </a:xfrm>
          <a:custGeom>
            <a:rect b="b" l="l" r="r" t="t"/>
            <a:pathLst>
              <a:path extrusionOk="0" h="645829" w="325263">
                <a:moveTo>
                  <a:pt x="0" y="0"/>
                </a:moveTo>
                <a:lnTo>
                  <a:pt x="325263" y="0"/>
                </a:lnTo>
                <a:lnTo>
                  <a:pt x="325263" y="645829"/>
                </a:lnTo>
                <a:lnTo>
                  <a:pt x="0" y="645829"/>
                </a:lnTo>
                <a:lnTo>
                  <a:pt x="0" y="0"/>
                </a:lnTo>
                <a:close/>
              </a:path>
            </a:pathLst>
          </a:custGeom>
          <a:blipFill rotWithShape="1">
            <a:blip r:embed="rId37">
              <a:alphaModFix/>
            </a:blip>
            <a:stretch>
              <a:fillRect b="0" l="0" r="0" t="0"/>
            </a:stretch>
          </a:blipFill>
          <a:ln>
            <a:noFill/>
          </a:ln>
        </p:spPr>
      </p:sp>
      <p:sp>
        <p:nvSpPr>
          <p:cNvPr id="716" name="Google Shape;716;p33"/>
          <p:cNvSpPr/>
          <p:nvPr/>
        </p:nvSpPr>
        <p:spPr>
          <a:xfrm>
            <a:off x="11158819" y="8328036"/>
            <a:ext cx="475989" cy="475989"/>
          </a:xfrm>
          <a:custGeom>
            <a:rect b="b" l="l" r="r" t="t"/>
            <a:pathLst>
              <a:path extrusionOk="0" h="475989" w="475989">
                <a:moveTo>
                  <a:pt x="0" y="0"/>
                </a:moveTo>
                <a:lnTo>
                  <a:pt x="475989" y="0"/>
                </a:lnTo>
                <a:lnTo>
                  <a:pt x="475989" y="475989"/>
                </a:lnTo>
                <a:lnTo>
                  <a:pt x="0" y="475989"/>
                </a:lnTo>
                <a:lnTo>
                  <a:pt x="0" y="0"/>
                </a:lnTo>
                <a:close/>
              </a:path>
            </a:pathLst>
          </a:custGeom>
          <a:blipFill rotWithShape="1">
            <a:blip r:embed="rId38">
              <a:alphaModFix/>
            </a:blip>
            <a:stretch>
              <a:fillRect b="0" l="0" r="0" t="0"/>
            </a:stretch>
          </a:blipFill>
          <a:ln>
            <a:noFill/>
          </a:ln>
        </p:spPr>
      </p:sp>
      <p:sp>
        <p:nvSpPr>
          <p:cNvPr id="717" name="Google Shape;717;p33"/>
          <p:cNvSpPr/>
          <p:nvPr/>
        </p:nvSpPr>
        <p:spPr>
          <a:xfrm>
            <a:off x="7522243" y="8185104"/>
            <a:ext cx="410015" cy="761852"/>
          </a:xfrm>
          <a:custGeom>
            <a:rect b="b" l="l" r="r" t="t"/>
            <a:pathLst>
              <a:path extrusionOk="0" h="761852" w="410015">
                <a:moveTo>
                  <a:pt x="0" y="0"/>
                </a:moveTo>
                <a:lnTo>
                  <a:pt x="410015" y="0"/>
                </a:lnTo>
                <a:lnTo>
                  <a:pt x="410015" y="761852"/>
                </a:lnTo>
                <a:lnTo>
                  <a:pt x="0" y="761852"/>
                </a:lnTo>
                <a:lnTo>
                  <a:pt x="0" y="0"/>
                </a:lnTo>
                <a:close/>
              </a:path>
            </a:pathLst>
          </a:custGeom>
          <a:blipFill rotWithShape="1">
            <a:blip r:embed="rId39">
              <a:alphaModFix/>
            </a:blip>
            <a:stretch>
              <a:fillRect b="0" l="0" r="0" t="0"/>
            </a:stretch>
          </a:blipFill>
          <a:ln>
            <a:noFill/>
          </a:ln>
        </p:spPr>
      </p:sp>
      <p:sp>
        <p:nvSpPr>
          <p:cNvPr id="718" name="Google Shape;718;p33"/>
          <p:cNvSpPr/>
          <p:nvPr/>
        </p:nvSpPr>
        <p:spPr>
          <a:xfrm>
            <a:off x="8371515" y="8185104"/>
            <a:ext cx="590089" cy="761852"/>
          </a:xfrm>
          <a:custGeom>
            <a:rect b="b" l="l" r="r" t="t"/>
            <a:pathLst>
              <a:path extrusionOk="0" h="761852" w="590089">
                <a:moveTo>
                  <a:pt x="0" y="0"/>
                </a:moveTo>
                <a:lnTo>
                  <a:pt x="590089" y="0"/>
                </a:lnTo>
                <a:lnTo>
                  <a:pt x="590089" y="761852"/>
                </a:lnTo>
                <a:lnTo>
                  <a:pt x="0" y="761852"/>
                </a:lnTo>
                <a:lnTo>
                  <a:pt x="0" y="0"/>
                </a:lnTo>
                <a:close/>
              </a:path>
            </a:pathLst>
          </a:custGeom>
          <a:blipFill rotWithShape="1">
            <a:blip r:embed="rId40">
              <a:alphaModFix/>
            </a:blip>
            <a:stretch>
              <a:fillRect b="0" l="0" r="0" t="0"/>
            </a:stretch>
          </a:blipFill>
          <a:ln>
            <a:noFill/>
          </a:ln>
        </p:spPr>
      </p:sp>
      <p:sp>
        <p:nvSpPr>
          <p:cNvPr id="719" name="Google Shape;719;p33"/>
          <p:cNvSpPr/>
          <p:nvPr/>
        </p:nvSpPr>
        <p:spPr>
          <a:xfrm>
            <a:off x="9399668" y="8243116"/>
            <a:ext cx="557762" cy="645829"/>
          </a:xfrm>
          <a:custGeom>
            <a:rect b="b" l="l" r="r" t="t"/>
            <a:pathLst>
              <a:path extrusionOk="0" h="645829" w="557762">
                <a:moveTo>
                  <a:pt x="0" y="0"/>
                </a:moveTo>
                <a:lnTo>
                  <a:pt x="557761" y="0"/>
                </a:lnTo>
                <a:lnTo>
                  <a:pt x="557761" y="645829"/>
                </a:lnTo>
                <a:lnTo>
                  <a:pt x="0" y="645829"/>
                </a:lnTo>
                <a:lnTo>
                  <a:pt x="0" y="0"/>
                </a:lnTo>
                <a:close/>
              </a:path>
            </a:pathLst>
          </a:custGeom>
          <a:blipFill rotWithShape="1">
            <a:blip r:embed="rId41">
              <a:alphaModFix/>
            </a:blip>
            <a:stretch>
              <a:fillRect b="0" l="0" r="0" t="0"/>
            </a:stretch>
          </a:blipFill>
          <a:ln>
            <a:noFill/>
          </a:ln>
        </p:spPr>
      </p:sp>
      <p:sp>
        <p:nvSpPr>
          <p:cNvPr id="720" name="Google Shape;720;p33"/>
          <p:cNvSpPr/>
          <p:nvPr/>
        </p:nvSpPr>
        <p:spPr>
          <a:xfrm>
            <a:off x="15380583" y="5599937"/>
            <a:ext cx="1342862" cy="1342862"/>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E03"/>
        </a:solidFill>
      </p:bgPr>
    </p:bg>
    <p:spTree>
      <p:nvGrpSpPr>
        <p:cNvPr id="724" name="Shape 724"/>
        <p:cNvGrpSpPr/>
        <p:nvPr/>
      </p:nvGrpSpPr>
      <p:grpSpPr>
        <a:xfrm>
          <a:off x="0" y="0"/>
          <a:ext cx="0" cy="0"/>
          <a:chOff x="0" y="0"/>
          <a:chExt cx="0" cy="0"/>
        </a:xfrm>
      </p:grpSpPr>
      <p:sp>
        <p:nvSpPr>
          <p:cNvPr id="725" name="Google Shape;725;p34"/>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000000"/>
                </a:solidFill>
                <a:latin typeface="Arial"/>
                <a:ea typeface="Arial"/>
                <a:cs typeface="Arial"/>
                <a:sym typeface="Arial"/>
              </a:rPr>
              <a:t>CREDITS</a:t>
            </a:r>
            <a:endParaRPr/>
          </a:p>
        </p:txBody>
      </p:sp>
      <p:sp>
        <p:nvSpPr>
          <p:cNvPr id="726" name="Google Shape;726;p34"/>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727" name="Google Shape;727;p34"/>
          <p:cNvSpPr txBox="1"/>
          <p:nvPr/>
        </p:nvSpPr>
        <p:spPr>
          <a:xfrm>
            <a:off x="7108732" y="8097956"/>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000000"/>
                </a:solidFill>
                <a:latin typeface="Arial"/>
                <a:ea typeface="Arial"/>
                <a:cs typeface="Arial"/>
                <a:sym typeface="Arial"/>
              </a:rPr>
              <a:t>Happy designing!</a:t>
            </a:r>
            <a:endParaRPr/>
          </a:p>
        </p:txBody>
      </p:sp>
      <p:sp>
        <p:nvSpPr>
          <p:cNvPr id="728" name="Google Shape;728;p34"/>
          <p:cNvSpPr txBox="1"/>
          <p:nvPr/>
        </p:nvSpPr>
        <p:spPr>
          <a:xfrm>
            <a:off x="4210005" y="512004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presentation template</a:t>
            </a:r>
            <a:endParaRPr/>
          </a:p>
        </p:txBody>
      </p:sp>
      <p:sp>
        <p:nvSpPr>
          <p:cNvPr id="729" name="Google Shape;729;p34"/>
          <p:cNvSpPr txBox="1"/>
          <p:nvPr/>
        </p:nvSpPr>
        <p:spPr>
          <a:xfrm>
            <a:off x="4210005" y="6855261"/>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photos</a:t>
            </a:r>
            <a:endParaRPr/>
          </a:p>
        </p:txBody>
      </p:sp>
      <p:sp>
        <p:nvSpPr>
          <p:cNvPr id="730" name="Google Shape;730;p34"/>
          <p:cNvSpPr txBox="1"/>
          <p:nvPr/>
        </p:nvSpPr>
        <p:spPr>
          <a:xfrm>
            <a:off x="6110027" y="6122794"/>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00000"/>
                </a:solidFill>
                <a:latin typeface="Arial"/>
                <a:ea typeface="Arial"/>
                <a:cs typeface="Arial"/>
                <a:sym typeface="Arial"/>
              </a:rPr>
              <a:t>Pexels, Pixabay</a:t>
            </a:r>
            <a:endParaRPr/>
          </a:p>
        </p:txBody>
      </p:sp>
      <p:sp>
        <p:nvSpPr>
          <p:cNvPr id="731" name="Google Shape;731;p34"/>
          <p:cNvSpPr/>
          <p:nvPr/>
        </p:nvSpPr>
        <p:spPr>
          <a:xfrm>
            <a:off x="6731779" y="3713372"/>
            <a:ext cx="4824443" cy="1206111"/>
          </a:xfrm>
          <a:custGeom>
            <a:rect b="b" l="l" r="r" t="t"/>
            <a:pathLst>
              <a:path extrusionOk="0" h="1206111" w="4824443">
                <a:moveTo>
                  <a:pt x="0" y="0"/>
                </a:moveTo>
                <a:lnTo>
                  <a:pt x="4824442" y="0"/>
                </a:lnTo>
                <a:lnTo>
                  <a:pt x="4824442" y="1206110"/>
                </a:lnTo>
                <a:lnTo>
                  <a:pt x="0" y="1206110"/>
                </a:lnTo>
                <a:lnTo>
                  <a:pt x="0" y="0"/>
                </a:lnTo>
                <a:close/>
              </a:path>
            </a:pathLst>
          </a:custGeom>
          <a:blipFill rotWithShape="1">
            <a:blip r:embed="rId3">
              <a:alphaModFix/>
            </a:blip>
            <a:stretch>
              <a:fillRect b="0" l="0" r="0" t="0"/>
            </a:stretch>
          </a:blipFill>
          <a:ln>
            <a:noFill/>
          </a:ln>
        </p:spPr>
      </p:sp>
      <p:grpSp>
        <p:nvGrpSpPr>
          <p:cNvPr id="732" name="Google Shape;732;p34"/>
          <p:cNvGrpSpPr/>
          <p:nvPr/>
        </p:nvGrpSpPr>
        <p:grpSpPr>
          <a:xfrm rot="-1494542">
            <a:off x="12736990" y="3751665"/>
            <a:ext cx="6564738" cy="6257016"/>
            <a:chOff x="0" y="0"/>
            <a:chExt cx="812800" cy="774700"/>
          </a:xfrm>
        </p:grpSpPr>
        <p:sp>
          <p:nvSpPr>
            <p:cNvPr id="733" name="Google Shape;733;p3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734" name="Google Shape;734;p34"/>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34"/>
          <p:cNvGrpSpPr/>
          <p:nvPr/>
        </p:nvGrpSpPr>
        <p:grpSpPr>
          <a:xfrm rot="1504393">
            <a:off x="-1020889" y="3751665"/>
            <a:ext cx="6564738" cy="6257016"/>
            <a:chOff x="0" y="0"/>
            <a:chExt cx="812800" cy="774700"/>
          </a:xfrm>
        </p:grpSpPr>
        <p:sp>
          <p:nvSpPr>
            <p:cNvPr id="736" name="Google Shape;736;p3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737" name="Google Shape;737;p34"/>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5" name="Shape 305"/>
        <p:cNvGrpSpPr/>
        <p:nvPr/>
      </p:nvGrpSpPr>
      <p:grpSpPr>
        <a:xfrm>
          <a:off x="0" y="0"/>
          <a:ext cx="0" cy="0"/>
          <a:chOff x="0" y="0"/>
          <a:chExt cx="0" cy="0"/>
        </a:xfrm>
      </p:grpSpPr>
      <p:grpSp>
        <p:nvGrpSpPr>
          <p:cNvPr id="306" name="Google Shape;306;p19"/>
          <p:cNvGrpSpPr/>
          <p:nvPr/>
        </p:nvGrpSpPr>
        <p:grpSpPr>
          <a:xfrm rot="-1717529">
            <a:off x="-703317" y="246037"/>
            <a:ext cx="4317167" cy="4114800"/>
            <a:chOff x="0" y="0"/>
            <a:chExt cx="812800" cy="774700"/>
          </a:xfrm>
        </p:grpSpPr>
        <p:sp>
          <p:nvSpPr>
            <p:cNvPr id="307" name="Google Shape;30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308" name="Google Shape;308;p19"/>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19"/>
          <p:cNvSpPr/>
          <p:nvPr/>
        </p:nvSpPr>
        <p:spPr>
          <a:xfrm>
            <a:off x="-94957" y="-207093"/>
            <a:ext cx="10253332" cy="10701187"/>
          </a:xfrm>
          <a:custGeom>
            <a:rect b="b" l="l" r="r" t="t"/>
            <a:pathLst>
              <a:path extrusionOk="0" h="10701187" w="10253332">
                <a:moveTo>
                  <a:pt x="0" y="0"/>
                </a:moveTo>
                <a:lnTo>
                  <a:pt x="10253332" y="0"/>
                </a:lnTo>
                <a:lnTo>
                  <a:pt x="10253332" y="10701186"/>
                </a:lnTo>
                <a:lnTo>
                  <a:pt x="0" y="10701186"/>
                </a:lnTo>
                <a:lnTo>
                  <a:pt x="0" y="0"/>
                </a:lnTo>
                <a:close/>
              </a:path>
            </a:pathLst>
          </a:custGeom>
          <a:blipFill rotWithShape="1">
            <a:blip r:embed="rId3">
              <a:alphaModFix/>
            </a:blip>
            <a:stretch>
              <a:fillRect b="0" l="-62244" r="-16269" t="-14032"/>
            </a:stretch>
          </a:blipFill>
          <a:ln>
            <a:noFill/>
          </a:ln>
        </p:spPr>
      </p:sp>
      <p:sp>
        <p:nvSpPr>
          <p:cNvPr id="310" name="Google Shape;310;p19"/>
          <p:cNvSpPr txBox="1"/>
          <p:nvPr/>
        </p:nvSpPr>
        <p:spPr>
          <a:xfrm>
            <a:off x="8137028" y="3469974"/>
            <a:ext cx="8733547" cy="245236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8ACE03"/>
                </a:solidFill>
                <a:latin typeface="Arial"/>
                <a:ea typeface="Arial"/>
                <a:cs typeface="Arial"/>
                <a:sym typeface="Arial"/>
              </a:rPr>
              <a:t>What is a </a:t>
            </a:r>
            <a:endParaRPr/>
          </a:p>
          <a:p>
            <a:pPr indent="0" lvl="0" marL="0" marR="0" rtl="0" algn="l">
              <a:lnSpc>
                <a:spcPct val="100000"/>
              </a:lnSpc>
              <a:spcBef>
                <a:spcPts val="0"/>
              </a:spcBef>
              <a:spcAft>
                <a:spcPts val="0"/>
              </a:spcAft>
              <a:buNone/>
            </a:pPr>
            <a:r>
              <a:rPr b="1" i="0" lang="en-US" sz="8799" u="none" cap="none" strike="noStrike">
                <a:solidFill>
                  <a:srgbClr val="8ACE03"/>
                </a:solidFill>
                <a:latin typeface="Arial"/>
                <a:ea typeface="Arial"/>
                <a:cs typeface="Arial"/>
                <a:sym typeface="Arial"/>
              </a:rPr>
              <a:t>brat summer?</a:t>
            </a:r>
            <a:endParaRPr/>
          </a:p>
        </p:txBody>
      </p:sp>
      <p:sp>
        <p:nvSpPr>
          <p:cNvPr id="311" name="Google Shape;311;p19"/>
          <p:cNvSpPr txBox="1"/>
          <p:nvPr/>
        </p:nvSpPr>
        <p:spPr>
          <a:xfrm>
            <a:off x="10787025" y="6575782"/>
            <a:ext cx="6472200" cy="25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Odio himenaeos euismod sociosqu litora hac sed ornare lacus. Eleifend nisi libero phasellus bibendum class sagittis. Eros tempor rutrum aptent rutrum lacus eu nostra laoreet. Porta ac volutpat risus integer fusce tempus neque luctus.</a:t>
            </a:r>
            <a:endParaRPr/>
          </a:p>
        </p:txBody>
      </p:sp>
      <p:grpSp>
        <p:nvGrpSpPr>
          <p:cNvPr id="312" name="Google Shape;312;p19"/>
          <p:cNvGrpSpPr/>
          <p:nvPr/>
        </p:nvGrpSpPr>
        <p:grpSpPr>
          <a:xfrm rot="1204663">
            <a:off x="6502888" y="-652398"/>
            <a:ext cx="3268280" cy="3115080"/>
            <a:chOff x="0" y="0"/>
            <a:chExt cx="812800" cy="774700"/>
          </a:xfrm>
        </p:grpSpPr>
        <p:sp>
          <p:nvSpPr>
            <p:cNvPr id="313" name="Google Shape;31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314" name="Google Shape;314;p19"/>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9"/>
          <p:cNvGrpSpPr/>
          <p:nvPr/>
        </p:nvGrpSpPr>
        <p:grpSpPr>
          <a:xfrm rot="-526209">
            <a:off x="10985928" y="-169898"/>
            <a:ext cx="2255822" cy="2150080"/>
            <a:chOff x="0" y="0"/>
            <a:chExt cx="812800" cy="774700"/>
          </a:xfrm>
        </p:grpSpPr>
        <p:sp>
          <p:nvSpPr>
            <p:cNvPr id="316" name="Google Shape;316;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317" name="Google Shape;317;p19"/>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9"/>
          <p:cNvGrpSpPr/>
          <p:nvPr/>
        </p:nvGrpSpPr>
        <p:grpSpPr>
          <a:xfrm rot="1269144">
            <a:off x="14295709" y="292328"/>
            <a:ext cx="1970983" cy="1878593"/>
            <a:chOff x="0" y="0"/>
            <a:chExt cx="812800" cy="774700"/>
          </a:xfrm>
        </p:grpSpPr>
        <p:sp>
          <p:nvSpPr>
            <p:cNvPr id="319" name="Google Shape;319;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320" name="Google Shape;320;p19"/>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9"/>
          <p:cNvGrpSpPr/>
          <p:nvPr/>
        </p:nvGrpSpPr>
        <p:grpSpPr>
          <a:xfrm rot="-440569">
            <a:off x="16951929" y="2019068"/>
            <a:ext cx="1432117" cy="1364987"/>
            <a:chOff x="0" y="0"/>
            <a:chExt cx="812800" cy="774700"/>
          </a:xfrm>
        </p:grpSpPr>
        <p:sp>
          <p:nvSpPr>
            <p:cNvPr id="322" name="Google Shape;322;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323" name="Google Shape;323;p19"/>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7" name="Shape 327"/>
        <p:cNvGrpSpPr/>
        <p:nvPr/>
      </p:nvGrpSpPr>
      <p:grpSpPr>
        <a:xfrm>
          <a:off x="0" y="0"/>
          <a:ext cx="0" cy="0"/>
          <a:chOff x="0" y="0"/>
          <a:chExt cx="0" cy="0"/>
        </a:xfrm>
      </p:grpSpPr>
      <p:sp>
        <p:nvSpPr>
          <p:cNvPr id="328" name="Google Shape;328;p20"/>
          <p:cNvSpPr/>
          <p:nvPr/>
        </p:nvSpPr>
        <p:spPr>
          <a:xfrm>
            <a:off x="9492729" y="478467"/>
            <a:ext cx="13456284" cy="9786825"/>
          </a:xfrm>
          <a:custGeom>
            <a:rect b="b" l="l" r="r" t="t"/>
            <a:pathLst>
              <a:path extrusionOk="0" h="9786825" w="13456284">
                <a:moveTo>
                  <a:pt x="0" y="0"/>
                </a:moveTo>
                <a:lnTo>
                  <a:pt x="13456285" y="0"/>
                </a:lnTo>
                <a:lnTo>
                  <a:pt x="13456285" y="9786825"/>
                </a:lnTo>
                <a:lnTo>
                  <a:pt x="0" y="9786825"/>
                </a:lnTo>
                <a:lnTo>
                  <a:pt x="0" y="0"/>
                </a:lnTo>
                <a:close/>
              </a:path>
            </a:pathLst>
          </a:custGeom>
          <a:blipFill rotWithShape="1">
            <a:blip r:embed="rId3">
              <a:alphaModFix/>
            </a:blip>
            <a:stretch>
              <a:fillRect b="0" l="-29585" r="0" t="0"/>
            </a:stretch>
          </a:blipFill>
          <a:ln>
            <a:noFill/>
          </a:ln>
        </p:spPr>
      </p:sp>
      <p:sp>
        <p:nvSpPr>
          <p:cNvPr id="329" name="Google Shape;329;p20"/>
          <p:cNvSpPr txBox="1"/>
          <p:nvPr/>
        </p:nvSpPr>
        <p:spPr>
          <a:xfrm>
            <a:off x="995781" y="1246596"/>
            <a:ext cx="8496948" cy="13379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8ACE03"/>
                </a:solidFill>
                <a:latin typeface="Arial"/>
                <a:ea typeface="Arial"/>
                <a:cs typeface="Arial"/>
                <a:sym typeface="Arial"/>
              </a:rPr>
              <a:t>tracklist</a:t>
            </a:r>
            <a:endParaRPr/>
          </a:p>
        </p:txBody>
      </p:sp>
      <p:sp>
        <p:nvSpPr>
          <p:cNvPr id="330" name="Google Shape;330;p20"/>
          <p:cNvSpPr txBox="1"/>
          <p:nvPr/>
        </p:nvSpPr>
        <p:spPr>
          <a:xfrm>
            <a:off x="995781" y="2880503"/>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01</a:t>
            </a:r>
            <a:endParaRPr/>
          </a:p>
        </p:txBody>
      </p:sp>
      <p:sp>
        <p:nvSpPr>
          <p:cNvPr id="331" name="Google Shape;331;p20"/>
          <p:cNvSpPr txBox="1"/>
          <p:nvPr/>
        </p:nvSpPr>
        <p:spPr>
          <a:xfrm>
            <a:off x="1839277" y="2800175"/>
            <a:ext cx="1296831"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360</a:t>
            </a:r>
            <a:endParaRPr/>
          </a:p>
        </p:txBody>
      </p:sp>
      <p:sp>
        <p:nvSpPr>
          <p:cNvPr id="332" name="Google Shape;332;p20"/>
          <p:cNvSpPr txBox="1"/>
          <p:nvPr/>
        </p:nvSpPr>
        <p:spPr>
          <a:xfrm>
            <a:off x="995781" y="3643242"/>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02</a:t>
            </a:r>
            <a:endParaRPr/>
          </a:p>
        </p:txBody>
      </p:sp>
      <p:sp>
        <p:nvSpPr>
          <p:cNvPr id="333" name="Google Shape;333;p20"/>
          <p:cNvSpPr txBox="1"/>
          <p:nvPr/>
        </p:nvSpPr>
        <p:spPr>
          <a:xfrm>
            <a:off x="1839277" y="3558668"/>
            <a:ext cx="2637962"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Club Classics</a:t>
            </a:r>
            <a:endParaRPr/>
          </a:p>
        </p:txBody>
      </p:sp>
      <p:sp>
        <p:nvSpPr>
          <p:cNvPr id="334" name="Google Shape;334;p20"/>
          <p:cNvSpPr txBox="1"/>
          <p:nvPr/>
        </p:nvSpPr>
        <p:spPr>
          <a:xfrm>
            <a:off x="995781" y="4405981"/>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03</a:t>
            </a:r>
            <a:endParaRPr/>
          </a:p>
        </p:txBody>
      </p:sp>
      <p:sp>
        <p:nvSpPr>
          <p:cNvPr id="335" name="Google Shape;335;p20"/>
          <p:cNvSpPr txBox="1"/>
          <p:nvPr/>
        </p:nvSpPr>
        <p:spPr>
          <a:xfrm>
            <a:off x="1839277" y="4317160"/>
            <a:ext cx="3782670"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Sympathy Is a Knife</a:t>
            </a:r>
            <a:endParaRPr/>
          </a:p>
        </p:txBody>
      </p:sp>
      <p:sp>
        <p:nvSpPr>
          <p:cNvPr id="336" name="Google Shape;336;p20"/>
          <p:cNvSpPr txBox="1"/>
          <p:nvPr/>
        </p:nvSpPr>
        <p:spPr>
          <a:xfrm>
            <a:off x="995781" y="5168720"/>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04</a:t>
            </a:r>
            <a:endParaRPr/>
          </a:p>
        </p:txBody>
      </p:sp>
      <p:sp>
        <p:nvSpPr>
          <p:cNvPr id="337" name="Google Shape;337;p20"/>
          <p:cNvSpPr txBox="1"/>
          <p:nvPr/>
        </p:nvSpPr>
        <p:spPr>
          <a:xfrm>
            <a:off x="1839277" y="5075652"/>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I Might Say Something Stupid</a:t>
            </a:r>
            <a:endParaRPr/>
          </a:p>
        </p:txBody>
      </p:sp>
      <p:sp>
        <p:nvSpPr>
          <p:cNvPr id="338" name="Google Shape;338;p20"/>
          <p:cNvSpPr txBox="1"/>
          <p:nvPr/>
        </p:nvSpPr>
        <p:spPr>
          <a:xfrm>
            <a:off x="995781" y="5931459"/>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05</a:t>
            </a:r>
            <a:endParaRPr/>
          </a:p>
        </p:txBody>
      </p:sp>
      <p:sp>
        <p:nvSpPr>
          <p:cNvPr id="339" name="Google Shape;339;p20"/>
          <p:cNvSpPr txBox="1"/>
          <p:nvPr/>
        </p:nvSpPr>
        <p:spPr>
          <a:xfrm>
            <a:off x="1839277" y="5834145"/>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Talk Talk</a:t>
            </a:r>
            <a:endParaRPr/>
          </a:p>
        </p:txBody>
      </p:sp>
      <p:sp>
        <p:nvSpPr>
          <p:cNvPr id="340" name="Google Shape;340;p20"/>
          <p:cNvSpPr txBox="1"/>
          <p:nvPr/>
        </p:nvSpPr>
        <p:spPr>
          <a:xfrm>
            <a:off x="995781" y="6694198"/>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06</a:t>
            </a:r>
            <a:endParaRPr/>
          </a:p>
        </p:txBody>
      </p:sp>
      <p:sp>
        <p:nvSpPr>
          <p:cNvPr id="341" name="Google Shape;341;p20"/>
          <p:cNvSpPr txBox="1"/>
          <p:nvPr/>
        </p:nvSpPr>
        <p:spPr>
          <a:xfrm>
            <a:off x="1839277" y="6592637"/>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Von Dutch</a:t>
            </a:r>
            <a:endParaRPr/>
          </a:p>
        </p:txBody>
      </p:sp>
      <p:sp>
        <p:nvSpPr>
          <p:cNvPr id="342" name="Google Shape;342;p20"/>
          <p:cNvSpPr txBox="1"/>
          <p:nvPr/>
        </p:nvSpPr>
        <p:spPr>
          <a:xfrm>
            <a:off x="995781" y="7456937"/>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07</a:t>
            </a:r>
            <a:endParaRPr/>
          </a:p>
        </p:txBody>
      </p:sp>
      <p:sp>
        <p:nvSpPr>
          <p:cNvPr id="343" name="Google Shape;343;p20"/>
          <p:cNvSpPr txBox="1"/>
          <p:nvPr/>
        </p:nvSpPr>
        <p:spPr>
          <a:xfrm>
            <a:off x="1839277" y="7351130"/>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Everything Is Romantic</a:t>
            </a:r>
            <a:endParaRPr/>
          </a:p>
        </p:txBody>
      </p:sp>
      <p:sp>
        <p:nvSpPr>
          <p:cNvPr id="344" name="Google Shape;344;p20"/>
          <p:cNvSpPr txBox="1"/>
          <p:nvPr/>
        </p:nvSpPr>
        <p:spPr>
          <a:xfrm>
            <a:off x="995781" y="8219675"/>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08</a:t>
            </a:r>
            <a:endParaRPr/>
          </a:p>
        </p:txBody>
      </p:sp>
      <p:sp>
        <p:nvSpPr>
          <p:cNvPr id="345" name="Google Shape;345;p20"/>
          <p:cNvSpPr txBox="1"/>
          <p:nvPr/>
        </p:nvSpPr>
        <p:spPr>
          <a:xfrm>
            <a:off x="1839277" y="8109622"/>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Rewind</a:t>
            </a:r>
            <a:endParaRPr/>
          </a:p>
        </p:txBody>
      </p:sp>
      <p:sp>
        <p:nvSpPr>
          <p:cNvPr id="346" name="Google Shape;346;p20"/>
          <p:cNvSpPr txBox="1"/>
          <p:nvPr/>
        </p:nvSpPr>
        <p:spPr>
          <a:xfrm>
            <a:off x="995781" y="8982414"/>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09</a:t>
            </a:r>
            <a:endParaRPr/>
          </a:p>
        </p:txBody>
      </p:sp>
      <p:sp>
        <p:nvSpPr>
          <p:cNvPr id="347" name="Google Shape;347;p20"/>
          <p:cNvSpPr txBox="1"/>
          <p:nvPr/>
        </p:nvSpPr>
        <p:spPr>
          <a:xfrm>
            <a:off x="1839277" y="8868114"/>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So I</a:t>
            </a:r>
            <a:endParaRPr/>
          </a:p>
        </p:txBody>
      </p:sp>
      <p:sp>
        <p:nvSpPr>
          <p:cNvPr id="348" name="Google Shape;348;p20"/>
          <p:cNvSpPr txBox="1"/>
          <p:nvPr/>
        </p:nvSpPr>
        <p:spPr>
          <a:xfrm>
            <a:off x="7744394" y="2812558"/>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10</a:t>
            </a:r>
            <a:endParaRPr/>
          </a:p>
        </p:txBody>
      </p:sp>
      <p:sp>
        <p:nvSpPr>
          <p:cNvPr id="349" name="Google Shape;349;p20"/>
          <p:cNvSpPr txBox="1"/>
          <p:nvPr/>
        </p:nvSpPr>
        <p:spPr>
          <a:xfrm>
            <a:off x="8587889" y="2732230"/>
            <a:ext cx="3341657"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Girl, so confusing</a:t>
            </a:r>
            <a:endParaRPr/>
          </a:p>
        </p:txBody>
      </p:sp>
      <p:sp>
        <p:nvSpPr>
          <p:cNvPr id="350" name="Google Shape;350;p20"/>
          <p:cNvSpPr txBox="1"/>
          <p:nvPr/>
        </p:nvSpPr>
        <p:spPr>
          <a:xfrm>
            <a:off x="7744394" y="3575297"/>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11</a:t>
            </a:r>
            <a:endParaRPr/>
          </a:p>
        </p:txBody>
      </p:sp>
      <p:sp>
        <p:nvSpPr>
          <p:cNvPr id="351" name="Google Shape;351;p20"/>
          <p:cNvSpPr txBox="1"/>
          <p:nvPr/>
        </p:nvSpPr>
        <p:spPr>
          <a:xfrm>
            <a:off x="8587889" y="3490723"/>
            <a:ext cx="2637962"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Apple</a:t>
            </a:r>
            <a:endParaRPr/>
          </a:p>
        </p:txBody>
      </p:sp>
      <p:sp>
        <p:nvSpPr>
          <p:cNvPr id="352" name="Google Shape;352;p20"/>
          <p:cNvSpPr txBox="1"/>
          <p:nvPr/>
        </p:nvSpPr>
        <p:spPr>
          <a:xfrm>
            <a:off x="7744394" y="4338036"/>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12</a:t>
            </a:r>
            <a:endParaRPr/>
          </a:p>
        </p:txBody>
      </p:sp>
      <p:sp>
        <p:nvSpPr>
          <p:cNvPr id="353" name="Google Shape;353;p20"/>
          <p:cNvSpPr txBox="1"/>
          <p:nvPr/>
        </p:nvSpPr>
        <p:spPr>
          <a:xfrm>
            <a:off x="8587889" y="4249215"/>
            <a:ext cx="3782670"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B2b</a:t>
            </a:r>
            <a:endParaRPr/>
          </a:p>
        </p:txBody>
      </p:sp>
      <p:sp>
        <p:nvSpPr>
          <p:cNvPr id="354" name="Google Shape;354;p20"/>
          <p:cNvSpPr txBox="1"/>
          <p:nvPr/>
        </p:nvSpPr>
        <p:spPr>
          <a:xfrm>
            <a:off x="7744394" y="5100775"/>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13</a:t>
            </a:r>
            <a:endParaRPr/>
          </a:p>
        </p:txBody>
      </p:sp>
      <p:sp>
        <p:nvSpPr>
          <p:cNvPr id="355" name="Google Shape;355;p20"/>
          <p:cNvSpPr txBox="1"/>
          <p:nvPr/>
        </p:nvSpPr>
        <p:spPr>
          <a:xfrm>
            <a:off x="8587889" y="5007707"/>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Mean Girls</a:t>
            </a:r>
            <a:endParaRPr/>
          </a:p>
        </p:txBody>
      </p:sp>
      <p:sp>
        <p:nvSpPr>
          <p:cNvPr id="356" name="Google Shape;356;p20"/>
          <p:cNvSpPr txBox="1"/>
          <p:nvPr/>
        </p:nvSpPr>
        <p:spPr>
          <a:xfrm>
            <a:off x="7744394" y="5863513"/>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14</a:t>
            </a:r>
            <a:endParaRPr/>
          </a:p>
        </p:txBody>
      </p:sp>
      <p:sp>
        <p:nvSpPr>
          <p:cNvPr id="357" name="Google Shape;357;p20"/>
          <p:cNvSpPr txBox="1"/>
          <p:nvPr/>
        </p:nvSpPr>
        <p:spPr>
          <a:xfrm>
            <a:off x="8587889" y="5766200"/>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I Think About It All the Time</a:t>
            </a:r>
            <a:endParaRPr/>
          </a:p>
        </p:txBody>
      </p:sp>
      <p:sp>
        <p:nvSpPr>
          <p:cNvPr id="358" name="Google Shape;358;p20"/>
          <p:cNvSpPr txBox="1"/>
          <p:nvPr/>
        </p:nvSpPr>
        <p:spPr>
          <a:xfrm>
            <a:off x="7744394" y="6626252"/>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15</a:t>
            </a:r>
            <a:endParaRPr/>
          </a:p>
        </p:txBody>
      </p:sp>
      <p:sp>
        <p:nvSpPr>
          <p:cNvPr id="359" name="Google Shape;359;p20"/>
          <p:cNvSpPr txBox="1"/>
          <p:nvPr/>
        </p:nvSpPr>
        <p:spPr>
          <a:xfrm>
            <a:off x="8587889" y="6524692"/>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365</a:t>
            </a:r>
            <a:endParaRPr/>
          </a:p>
        </p:txBody>
      </p:sp>
      <p:sp>
        <p:nvSpPr>
          <p:cNvPr id="360" name="Google Shape;360;p20"/>
          <p:cNvSpPr txBox="1"/>
          <p:nvPr/>
        </p:nvSpPr>
        <p:spPr>
          <a:xfrm>
            <a:off x="7744394" y="7388991"/>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16</a:t>
            </a:r>
            <a:endParaRPr/>
          </a:p>
        </p:txBody>
      </p:sp>
      <p:sp>
        <p:nvSpPr>
          <p:cNvPr id="361" name="Google Shape;361;p20"/>
          <p:cNvSpPr txBox="1"/>
          <p:nvPr/>
        </p:nvSpPr>
        <p:spPr>
          <a:xfrm>
            <a:off x="8587889" y="7283185"/>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Hello Goodbye</a:t>
            </a:r>
            <a:endParaRPr/>
          </a:p>
        </p:txBody>
      </p:sp>
      <p:sp>
        <p:nvSpPr>
          <p:cNvPr id="362" name="Google Shape;362;p20"/>
          <p:cNvSpPr txBox="1"/>
          <p:nvPr/>
        </p:nvSpPr>
        <p:spPr>
          <a:xfrm>
            <a:off x="7744394" y="8151730"/>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17</a:t>
            </a:r>
            <a:endParaRPr/>
          </a:p>
        </p:txBody>
      </p:sp>
      <p:sp>
        <p:nvSpPr>
          <p:cNvPr id="363" name="Google Shape;363;p20"/>
          <p:cNvSpPr txBox="1"/>
          <p:nvPr/>
        </p:nvSpPr>
        <p:spPr>
          <a:xfrm>
            <a:off x="8587889" y="8041677"/>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Guess</a:t>
            </a:r>
            <a:endParaRPr/>
          </a:p>
        </p:txBody>
      </p:sp>
      <p:sp>
        <p:nvSpPr>
          <p:cNvPr id="364" name="Google Shape;364;p20"/>
          <p:cNvSpPr txBox="1"/>
          <p:nvPr/>
        </p:nvSpPr>
        <p:spPr>
          <a:xfrm>
            <a:off x="7744394" y="8914469"/>
            <a:ext cx="1182452" cy="5581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8ACE03"/>
                </a:solidFill>
                <a:latin typeface="Arial"/>
                <a:ea typeface="Arial"/>
                <a:cs typeface="Arial"/>
                <a:sym typeface="Arial"/>
              </a:rPr>
              <a:t>18</a:t>
            </a:r>
            <a:endParaRPr/>
          </a:p>
        </p:txBody>
      </p:sp>
      <p:sp>
        <p:nvSpPr>
          <p:cNvPr id="365" name="Google Shape;365;p20"/>
          <p:cNvSpPr txBox="1"/>
          <p:nvPr/>
        </p:nvSpPr>
        <p:spPr>
          <a:xfrm>
            <a:off x="8587889" y="8800169"/>
            <a:ext cx="5401959" cy="6045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8ACE03"/>
                </a:solidFill>
                <a:latin typeface="Arial"/>
                <a:ea typeface="Arial"/>
                <a:cs typeface="Arial"/>
                <a:sym typeface="Arial"/>
              </a:rPr>
              <a:t>Spring Breakers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9" name="Shape 369"/>
        <p:cNvGrpSpPr/>
        <p:nvPr/>
      </p:nvGrpSpPr>
      <p:grpSpPr>
        <a:xfrm>
          <a:off x="0" y="0"/>
          <a:ext cx="0" cy="0"/>
          <a:chOff x="0" y="0"/>
          <a:chExt cx="0" cy="0"/>
        </a:xfrm>
      </p:grpSpPr>
      <p:sp>
        <p:nvSpPr>
          <p:cNvPr id="370" name="Google Shape;370;p21"/>
          <p:cNvSpPr txBox="1"/>
          <p:nvPr/>
        </p:nvSpPr>
        <p:spPr>
          <a:xfrm>
            <a:off x="1028700" y="1558533"/>
            <a:ext cx="8496948" cy="13379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8ACE03"/>
                </a:solidFill>
                <a:latin typeface="Arial"/>
                <a:ea typeface="Arial"/>
                <a:cs typeface="Arial"/>
                <a:sym typeface="Arial"/>
              </a:rPr>
              <a:t>agenda</a:t>
            </a:r>
            <a:endParaRPr/>
          </a:p>
        </p:txBody>
      </p:sp>
      <p:sp>
        <p:nvSpPr>
          <p:cNvPr id="371" name="Google Shape;371;p21"/>
          <p:cNvSpPr/>
          <p:nvPr/>
        </p:nvSpPr>
        <p:spPr>
          <a:xfrm>
            <a:off x="16002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372" name="Google Shape;372;p21"/>
          <p:cNvSpPr/>
          <p:nvPr/>
        </p:nvSpPr>
        <p:spPr>
          <a:xfrm>
            <a:off x="12573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373" name="Google Shape;373;p21"/>
          <p:cNvSpPr/>
          <p:nvPr/>
        </p:nvSpPr>
        <p:spPr>
          <a:xfrm>
            <a:off x="9144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374" name="Google Shape;374;p21"/>
          <p:cNvSpPr/>
          <p:nvPr/>
        </p:nvSpPr>
        <p:spPr>
          <a:xfrm>
            <a:off x="5715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375" name="Google Shape;375;p21"/>
          <p:cNvSpPr/>
          <p:nvPr/>
        </p:nvSpPr>
        <p:spPr>
          <a:xfrm>
            <a:off x="2286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376" name="Google Shape;376;p21"/>
          <p:cNvSpPr/>
          <p:nvPr/>
        </p:nvSpPr>
        <p:spPr>
          <a:xfrm>
            <a:off x="-1143000" y="7809353"/>
            <a:ext cx="3429000" cy="34290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cxnSp>
        <p:nvCxnSpPr>
          <p:cNvPr id="377" name="Google Shape;377;p21"/>
          <p:cNvCxnSpPr/>
          <p:nvPr/>
        </p:nvCxnSpPr>
        <p:spPr>
          <a:xfrm>
            <a:off x="1028878" y="4634472"/>
            <a:ext cx="4248474" cy="0"/>
          </a:xfrm>
          <a:prstGeom prst="straightConnector1">
            <a:avLst/>
          </a:prstGeom>
          <a:noFill/>
          <a:ln cap="flat" cmpd="sng" w="50800">
            <a:solidFill>
              <a:srgbClr val="8ACE03"/>
            </a:solidFill>
            <a:prstDash val="solid"/>
            <a:round/>
            <a:headEnd len="sm" w="sm" type="none"/>
            <a:tailEnd len="sm" w="sm" type="none"/>
          </a:ln>
        </p:spPr>
      </p:cxnSp>
      <p:sp>
        <p:nvSpPr>
          <p:cNvPr id="378" name="Google Shape;378;p21"/>
          <p:cNvSpPr txBox="1"/>
          <p:nvPr/>
        </p:nvSpPr>
        <p:spPr>
          <a:xfrm>
            <a:off x="1028700" y="3678215"/>
            <a:ext cx="11826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8ACE03"/>
                </a:solidFill>
                <a:latin typeface="Arial"/>
                <a:ea typeface="Arial"/>
                <a:cs typeface="Arial"/>
                <a:sym typeface="Arial"/>
              </a:rPr>
              <a:t>01</a:t>
            </a:r>
            <a:endParaRPr/>
          </a:p>
        </p:txBody>
      </p:sp>
      <p:sp>
        <p:nvSpPr>
          <p:cNvPr id="379" name="Google Shape;379;p21"/>
          <p:cNvSpPr txBox="1"/>
          <p:nvPr/>
        </p:nvSpPr>
        <p:spPr>
          <a:xfrm>
            <a:off x="3282914" y="3670595"/>
            <a:ext cx="1994400" cy="554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600" u="none" cap="none" strike="noStrike">
                <a:solidFill>
                  <a:srgbClr val="8ACE03"/>
                </a:solidFill>
                <a:latin typeface="Arial"/>
                <a:ea typeface="Arial"/>
                <a:cs typeface="Arial"/>
                <a:sym typeface="Arial"/>
              </a:rPr>
              <a:t>title here</a:t>
            </a:r>
            <a:endParaRPr/>
          </a:p>
        </p:txBody>
      </p:sp>
      <p:sp>
        <p:nvSpPr>
          <p:cNvPr id="380" name="Google Shape;380;p21"/>
          <p:cNvSpPr txBox="1"/>
          <p:nvPr/>
        </p:nvSpPr>
        <p:spPr>
          <a:xfrm>
            <a:off x="1028700" y="5208353"/>
            <a:ext cx="42486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cxnSp>
        <p:nvCxnSpPr>
          <p:cNvPr id="381" name="Google Shape;381;p21"/>
          <p:cNvCxnSpPr/>
          <p:nvPr/>
        </p:nvCxnSpPr>
        <p:spPr>
          <a:xfrm>
            <a:off x="6610204" y="4634472"/>
            <a:ext cx="4248474" cy="0"/>
          </a:xfrm>
          <a:prstGeom prst="straightConnector1">
            <a:avLst/>
          </a:prstGeom>
          <a:noFill/>
          <a:ln cap="flat" cmpd="sng" w="50800">
            <a:solidFill>
              <a:srgbClr val="8ACE03"/>
            </a:solidFill>
            <a:prstDash val="solid"/>
            <a:round/>
            <a:headEnd len="sm" w="sm" type="none"/>
            <a:tailEnd len="sm" w="sm" type="none"/>
          </a:ln>
        </p:spPr>
      </p:cxnSp>
      <p:sp>
        <p:nvSpPr>
          <p:cNvPr id="382" name="Google Shape;382;p21"/>
          <p:cNvSpPr txBox="1"/>
          <p:nvPr/>
        </p:nvSpPr>
        <p:spPr>
          <a:xfrm>
            <a:off x="6610026" y="3678215"/>
            <a:ext cx="11826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8ACE03"/>
                </a:solidFill>
                <a:latin typeface="Arial"/>
                <a:ea typeface="Arial"/>
                <a:cs typeface="Arial"/>
                <a:sym typeface="Arial"/>
              </a:rPr>
              <a:t>02</a:t>
            </a:r>
            <a:endParaRPr/>
          </a:p>
        </p:txBody>
      </p:sp>
      <p:sp>
        <p:nvSpPr>
          <p:cNvPr id="383" name="Google Shape;383;p21"/>
          <p:cNvSpPr txBox="1"/>
          <p:nvPr/>
        </p:nvSpPr>
        <p:spPr>
          <a:xfrm>
            <a:off x="8864240" y="3670595"/>
            <a:ext cx="1994400" cy="554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600" u="none" cap="none" strike="noStrike">
                <a:solidFill>
                  <a:srgbClr val="8ACE03"/>
                </a:solidFill>
                <a:latin typeface="Arial"/>
                <a:ea typeface="Arial"/>
                <a:cs typeface="Arial"/>
                <a:sym typeface="Arial"/>
              </a:rPr>
              <a:t>title here</a:t>
            </a:r>
            <a:endParaRPr/>
          </a:p>
        </p:txBody>
      </p:sp>
      <p:sp>
        <p:nvSpPr>
          <p:cNvPr id="384" name="Google Shape;384;p21"/>
          <p:cNvSpPr txBox="1"/>
          <p:nvPr/>
        </p:nvSpPr>
        <p:spPr>
          <a:xfrm>
            <a:off x="6610026" y="5208353"/>
            <a:ext cx="42486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cxnSp>
        <p:nvCxnSpPr>
          <p:cNvPr id="385" name="Google Shape;385;p21"/>
          <p:cNvCxnSpPr/>
          <p:nvPr/>
        </p:nvCxnSpPr>
        <p:spPr>
          <a:xfrm>
            <a:off x="12192356" y="4634472"/>
            <a:ext cx="4248474" cy="0"/>
          </a:xfrm>
          <a:prstGeom prst="straightConnector1">
            <a:avLst/>
          </a:prstGeom>
          <a:noFill/>
          <a:ln cap="flat" cmpd="sng" w="50800">
            <a:solidFill>
              <a:srgbClr val="8ACE03"/>
            </a:solidFill>
            <a:prstDash val="solid"/>
            <a:round/>
            <a:headEnd len="sm" w="sm" type="none"/>
            <a:tailEnd len="sm" w="sm" type="none"/>
          </a:ln>
        </p:spPr>
      </p:cxnSp>
      <p:sp>
        <p:nvSpPr>
          <p:cNvPr id="386" name="Google Shape;386;p21"/>
          <p:cNvSpPr txBox="1"/>
          <p:nvPr/>
        </p:nvSpPr>
        <p:spPr>
          <a:xfrm>
            <a:off x="12192178" y="3678215"/>
            <a:ext cx="11826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8ACE03"/>
                </a:solidFill>
                <a:latin typeface="Arial"/>
                <a:ea typeface="Arial"/>
                <a:cs typeface="Arial"/>
                <a:sym typeface="Arial"/>
              </a:rPr>
              <a:t>03</a:t>
            </a:r>
            <a:endParaRPr/>
          </a:p>
        </p:txBody>
      </p:sp>
      <p:sp>
        <p:nvSpPr>
          <p:cNvPr id="387" name="Google Shape;387;p21"/>
          <p:cNvSpPr txBox="1"/>
          <p:nvPr/>
        </p:nvSpPr>
        <p:spPr>
          <a:xfrm>
            <a:off x="14446392" y="3670595"/>
            <a:ext cx="1994400" cy="554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600" u="none" cap="none" strike="noStrike">
                <a:solidFill>
                  <a:srgbClr val="8ACE03"/>
                </a:solidFill>
                <a:latin typeface="Arial"/>
                <a:ea typeface="Arial"/>
                <a:cs typeface="Arial"/>
                <a:sym typeface="Arial"/>
              </a:rPr>
              <a:t>title here</a:t>
            </a:r>
            <a:endParaRPr/>
          </a:p>
        </p:txBody>
      </p:sp>
      <p:sp>
        <p:nvSpPr>
          <p:cNvPr id="388" name="Google Shape;388;p21"/>
          <p:cNvSpPr txBox="1"/>
          <p:nvPr/>
        </p:nvSpPr>
        <p:spPr>
          <a:xfrm>
            <a:off x="12192178" y="5208353"/>
            <a:ext cx="42486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2" name="Shape 392"/>
        <p:cNvGrpSpPr/>
        <p:nvPr/>
      </p:nvGrpSpPr>
      <p:grpSpPr>
        <a:xfrm>
          <a:off x="0" y="0"/>
          <a:ext cx="0" cy="0"/>
          <a:chOff x="0" y="0"/>
          <a:chExt cx="0" cy="0"/>
        </a:xfrm>
      </p:grpSpPr>
      <p:cxnSp>
        <p:nvCxnSpPr>
          <p:cNvPr id="393" name="Google Shape;393;p22"/>
          <p:cNvCxnSpPr/>
          <p:nvPr/>
        </p:nvCxnSpPr>
        <p:spPr>
          <a:xfrm>
            <a:off x="0" y="6075426"/>
            <a:ext cx="18288000" cy="0"/>
          </a:xfrm>
          <a:prstGeom prst="straightConnector1">
            <a:avLst/>
          </a:prstGeom>
          <a:noFill/>
          <a:ln cap="flat" cmpd="sng" w="95250">
            <a:solidFill>
              <a:srgbClr val="5C8A00"/>
            </a:solidFill>
            <a:prstDash val="solid"/>
            <a:round/>
            <a:headEnd len="sm" w="sm" type="none"/>
            <a:tailEnd len="sm" w="sm" type="none"/>
          </a:ln>
        </p:spPr>
      </p:cxnSp>
      <p:grpSp>
        <p:nvGrpSpPr>
          <p:cNvPr id="394" name="Google Shape;394;p22"/>
          <p:cNvGrpSpPr/>
          <p:nvPr/>
        </p:nvGrpSpPr>
        <p:grpSpPr>
          <a:xfrm>
            <a:off x="1028700" y="5423278"/>
            <a:ext cx="1049239" cy="1000055"/>
            <a:chOff x="0" y="0"/>
            <a:chExt cx="812800" cy="774700"/>
          </a:xfrm>
        </p:grpSpPr>
        <p:sp>
          <p:nvSpPr>
            <p:cNvPr id="395" name="Google Shape;395;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396" name="Google Shape;396;p22"/>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7" name="Google Shape;397;p22"/>
          <p:cNvSpPr txBox="1"/>
          <p:nvPr/>
        </p:nvSpPr>
        <p:spPr>
          <a:xfrm>
            <a:off x="1028700" y="1028700"/>
            <a:ext cx="8496948" cy="13379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8ACE03"/>
                </a:solidFill>
                <a:latin typeface="Arial"/>
                <a:ea typeface="Arial"/>
                <a:cs typeface="Arial"/>
                <a:sym typeface="Arial"/>
              </a:rPr>
              <a:t>timeline</a:t>
            </a:r>
            <a:endParaRPr/>
          </a:p>
        </p:txBody>
      </p:sp>
      <p:sp>
        <p:nvSpPr>
          <p:cNvPr id="398" name="Google Shape;398;p22"/>
          <p:cNvSpPr txBox="1"/>
          <p:nvPr/>
        </p:nvSpPr>
        <p:spPr>
          <a:xfrm>
            <a:off x="1028700" y="3356585"/>
            <a:ext cx="11826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800" u="none" cap="none" strike="noStrike">
                <a:solidFill>
                  <a:srgbClr val="8ACE03"/>
                </a:solidFill>
                <a:latin typeface="Arial"/>
                <a:ea typeface="Arial"/>
                <a:cs typeface="Arial"/>
                <a:sym typeface="Arial"/>
              </a:rPr>
              <a:t>01</a:t>
            </a:r>
            <a:endParaRPr/>
          </a:p>
        </p:txBody>
      </p:sp>
      <p:sp>
        <p:nvSpPr>
          <p:cNvPr id="399" name="Google Shape;399;p22"/>
          <p:cNvSpPr txBox="1"/>
          <p:nvPr/>
        </p:nvSpPr>
        <p:spPr>
          <a:xfrm>
            <a:off x="2211152" y="3256573"/>
            <a:ext cx="30663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600" u="none" cap="none" strike="noStrike">
                <a:solidFill>
                  <a:srgbClr val="8ACE03"/>
                </a:solidFill>
                <a:latin typeface="Arial"/>
                <a:ea typeface="Arial"/>
                <a:cs typeface="Arial"/>
                <a:sym typeface="Arial"/>
              </a:rPr>
              <a:t>Subtitle here</a:t>
            </a:r>
            <a:endParaRPr/>
          </a:p>
        </p:txBody>
      </p:sp>
      <p:sp>
        <p:nvSpPr>
          <p:cNvPr id="400" name="Google Shape;400;p22"/>
          <p:cNvSpPr txBox="1"/>
          <p:nvPr/>
        </p:nvSpPr>
        <p:spPr>
          <a:xfrm>
            <a:off x="2211152" y="4052023"/>
            <a:ext cx="47472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grpSp>
        <p:nvGrpSpPr>
          <p:cNvPr id="401" name="Google Shape;401;p22"/>
          <p:cNvGrpSpPr/>
          <p:nvPr/>
        </p:nvGrpSpPr>
        <p:grpSpPr>
          <a:xfrm>
            <a:off x="8194972" y="5423278"/>
            <a:ext cx="1049239" cy="1000055"/>
            <a:chOff x="0" y="0"/>
            <a:chExt cx="812800" cy="774700"/>
          </a:xfrm>
        </p:grpSpPr>
        <p:sp>
          <p:nvSpPr>
            <p:cNvPr id="402" name="Google Shape;402;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403" name="Google Shape;403;p22"/>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22"/>
          <p:cNvSpPr txBox="1"/>
          <p:nvPr/>
        </p:nvSpPr>
        <p:spPr>
          <a:xfrm>
            <a:off x="8194972" y="3356585"/>
            <a:ext cx="11826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800" u="none" cap="none" strike="noStrike">
                <a:solidFill>
                  <a:srgbClr val="8ACE03"/>
                </a:solidFill>
                <a:latin typeface="Arial"/>
                <a:ea typeface="Arial"/>
                <a:cs typeface="Arial"/>
                <a:sym typeface="Arial"/>
              </a:rPr>
              <a:t>03</a:t>
            </a:r>
            <a:endParaRPr/>
          </a:p>
        </p:txBody>
      </p:sp>
      <p:sp>
        <p:nvSpPr>
          <p:cNvPr id="405" name="Google Shape;405;p22"/>
          <p:cNvSpPr txBox="1"/>
          <p:nvPr/>
        </p:nvSpPr>
        <p:spPr>
          <a:xfrm>
            <a:off x="9377424" y="3256573"/>
            <a:ext cx="30663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600" u="none" cap="none" strike="noStrike">
                <a:solidFill>
                  <a:srgbClr val="8ACE03"/>
                </a:solidFill>
                <a:latin typeface="Arial"/>
                <a:ea typeface="Arial"/>
                <a:cs typeface="Arial"/>
                <a:sym typeface="Arial"/>
              </a:rPr>
              <a:t>Subtitle here</a:t>
            </a:r>
            <a:endParaRPr/>
          </a:p>
        </p:txBody>
      </p:sp>
      <p:sp>
        <p:nvSpPr>
          <p:cNvPr id="406" name="Google Shape;406;p22"/>
          <p:cNvSpPr txBox="1"/>
          <p:nvPr/>
        </p:nvSpPr>
        <p:spPr>
          <a:xfrm>
            <a:off x="9377424" y="4052023"/>
            <a:ext cx="47472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grpSp>
        <p:nvGrpSpPr>
          <p:cNvPr id="407" name="Google Shape;407;p22"/>
          <p:cNvGrpSpPr/>
          <p:nvPr/>
        </p:nvGrpSpPr>
        <p:grpSpPr>
          <a:xfrm>
            <a:off x="4611836" y="5423278"/>
            <a:ext cx="1049239" cy="1000055"/>
            <a:chOff x="0" y="0"/>
            <a:chExt cx="812800" cy="774700"/>
          </a:xfrm>
        </p:grpSpPr>
        <p:sp>
          <p:nvSpPr>
            <p:cNvPr id="408" name="Google Shape;408;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409" name="Google Shape;409;p22"/>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0" name="Google Shape;410;p22"/>
          <p:cNvSpPr txBox="1"/>
          <p:nvPr/>
        </p:nvSpPr>
        <p:spPr>
          <a:xfrm>
            <a:off x="4611836" y="6959115"/>
            <a:ext cx="11826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800" u="none" cap="none" strike="noStrike">
                <a:solidFill>
                  <a:srgbClr val="8ACE03"/>
                </a:solidFill>
                <a:latin typeface="Arial"/>
                <a:ea typeface="Arial"/>
                <a:cs typeface="Arial"/>
                <a:sym typeface="Arial"/>
              </a:rPr>
              <a:t>02</a:t>
            </a:r>
            <a:endParaRPr/>
          </a:p>
        </p:txBody>
      </p:sp>
      <p:sp>
        <p:nvSpPr>
          <p:cNvPr id="411" name="Google Shape;411;p22"/>
          <p:cNvSpPr txBox="1"/>
          <p:nvPr/>
        </p:nvSpPr>
        <p:spPr>
          <a:xfrm>
            <a:off x="5794288" y="6859103"/>
            <a:ext cx="30663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600" u="none" cap="none" strike="noStrike">
                <a:solidFill>
                  <a:srgbClr val="8ACE03"/>
                </a:solidFill>
                <a:latin typeface="Arial"/>
                <a:ea typeface="Arial"/>
                <a:cs typeface="Arial"/>
                <a:sym typeface="Arial"/>
              </a:rPr>
              <a:t>Subtitle here</a:t>
            </a:r>
            <a:endParaRPr/>
          </a:p>
        </p:txBody>
      </p:sp>
      <p:sp>
        <p:nvSpPr>
          <p:cNvPr id="412" name="Google Shape;412;p22"/>
          <p:cNvSpPr txBox="1"/>
          <p:nvPr/>
        </p:nvSpPr>
        <p:spPr>
          <a:xfrm>
            <a:off x="5794288" y="7654553"/>
            <a:ext cx="47472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grpSp>
        <p:nvGrpSpPr>
          <p:cNvPr id="413" name="Google Shape;413;p22"/>
          <p:cNvGrpSpPr/>
          <p:nvPr/>
        </p:nvGrpSpPr>
        <p:grpSpPr>
          <a:xfrm>
            <a:off x="11778108" y="5423278"/>
            <a:ext cx="1049239" cy="1000055"/>
            <a:chOff x="0" y="0"/>
            <a:chExt cx="812800" cy="774700"/>
          </a:xfrm>
        </p:grpSpPr>
        <p:sp>
          <p:nvSpPr>
            <p:cNvPr id="414" name="Google Shape;414;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8ACE03"/>
            </a:solidFill>
            <a:ln>
              <a:noFill/>
            </a:ln>
          </p:spPr>
        </p:sp>
        <p:sp>
          <p:nvSpPr>
            <p:cNvPr id="415" name="Google Shape;415;p22"/>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22"/>
          <p:cNvSpPr txBox="1"/>
          <p:nvPr/>
        </p:nvSpPr>
        <p:spPr>
          <a:xfrm>
            <a:off x="11778108" y="6959115"/>
            <a:ext cx="11826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800" u="none" cap="none" strike="noStrike">
                <a:solidFill>
                  <a:srgbClr val="8ACE03"/>
                </a:solidFill>
                <a:latin typeface="Arial"/>
                <a:ea typeface="Arial"/>
                <a:cs typeface="Arial"/>
                <a:sym typeface="Arial"/>
              </a:rPr>
              <a:t>04</a:t>
            </a:r>
            <a:endParaRPr/>
          </a:p>
        </p:txBody>
      </p:sp>
      <p:sp>
        <p:nvSpPr>
          <p:cNvPr id="417" name="Google Shape;417;p22"/>
          <p:cNvSpPr txBox="1"/>
          <p:nvPr/>
        </p:nvSpPr>
        <p:spPr>
          <a:xfrm>
            <a:off x="12960560" y="6859103"/>
            <a:ext cx="30663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600" u="none" cap="none" strike="noStrike">
                <a:solidFill>
                  <a:srgbClr val="8ACE03"/>
                </a:solidFill>
                <a:latin typeface="Arial"/>
                <a:ea typeface="Arial"/>
                <a:cs typeface="Arial"/>
                <a:sym typeface="Arial"/>
              </a:rPr>
              <a:t>Subtitle here</a:t>
            </a:r>
            <a:endParaRPr/>
          </a:p>
        </p:txBody>
      </p:sp>
      <p:sp>
        <p:nvSpPr>
          <p:cNvPr id="418" name="Google Shape;418;p22"/>
          <p:cNvSpPr txBox="1"/>
          <p:nvPr/>
        </p:nvSpPr>
        <p:spPr>
          <a:xfrm>
            <a:off x="12960560" y="7654553"/>
            <a:ext cx="47472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a:t>
            </a:r>
            <a:endParaRPr/>
          </a:p>
        </p:txBody>
      </p:sp>
      <p:sp>
        <p:nvSpPr>
          <p:cNvPr id="419" name="Google Shape;419;p22"/>
          <p:cNvSpPr/>
          <p:nvPr/>
        </p:nvSpPr>
        <p:spPr>
          <a:xfrm>
            <a:off x="15236952" y="0"/>
            <a:ext cx="3051048" cy="3051048"/>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
        <p:nvSpPr>
          <p:cNvPr id="420" name="Google Shape;420;p22"/>
          <p:cNvSpPr/>
          <p:nvPr/>
        </p:nvSpPr>
        <p:spPr>
          <a:xfrm>
            <a:off x="27795" y="7235952"/>
            <a:ext cx="3051048" cy="3051048"/>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8ACE03"/>
          </a:solid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E03"/>
        </a:solidFill>
      </p:bgPr>
    </p:bg>
    <p:spTree>
      <p:nvGrpSpPr>
        <p:cNvPr id="424" name="Shape 424"/>
        <p:cNvGrpSpPr/>
        <p:nvPr/>
      </p:nvGrpSpPr>
      <p:grpSpPr>
        <a:xfrm>
          <a:off x="0" y="0"/>
          <a:ext cx="0" cy="0"/>
          <a:chOff x="0" y="0"/>
          <a:chExt cx="0" cy="0"/>
        </a:xfrm>
      </p:grpSpPr>
      <p:grpSp>
        <p:nvGrpSpPr>
          <p:cNvPr id="425" name="Google Shape;425;p23"/>
          <p:cNvGrpSpPr/>
          <p:nvPr/>
        </p:nvGrpSpPr>
        <p:grpSpPr>
          <a:xfrm rot="-1467107">
            <a:off x="10502303" y="3843101"/>
            <a:ext cx="3354511" cy="3197269"/>
            <a:chOff x="0" y="0"/>
            <a:chExt cx="812800" cy="774700"/>
          </a:xfrm>
        </p:grpSpPr>
        <p:sp>
          <p:nvSpPr>
            <p:cNvPr id="426" name="Google Shape;426;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427" name="Google Shape;427;p23"/>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23"/>
          <p:cNvSpPr txBox="1"/>
          <p:nvPr/>
        </p:nvSpPr>
        <p:spPr>
          <a:xfrm>
            <a:off x="1028522" y="1677477"/>
            <a:ext cx="9181951" cy="13379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000000"/>
                </a:solidFill>
                <a:latin typeface="Arial"/>
                <a:ea typeface="Arial"/>
                <a:cs typeface="Arial"/>
                <a:sym typeface="Arial"/>
              </a:rPr>
              <a:t>add section here</a:t>
            </a:r>
            <a:endParaRPr/>
          </a:p>
        </p:txBody>
      </p:sp>
      <p:sp>
        <p:nvSpPr>
          <p:cNvPr id="429" name="Google Shape;429;p23"/>
          <p:cNvSpPr txBox="1"/>
          <p:nvPr/>
        </p:nvSpPr>
        <p:spPr>
          <a:xfrm>
            <a:off x="1028522" y="2782925"/>
            <a:ext cx="9181951" cy="13379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5C8A00"/>
                </a:solidFill>
                <a:latin typeface="Arial"/>
                <a:ea typeface="Arial"/>
                <a:cs typeface="Arial"/>
                <a:sym typeface="Arial"/>
              </a:rPr>
              <a:t>add section here</a:t>
            </a:r>
            <a:endParaRPr/>
          </a:p>
        </p:txBody>
      </p:sp>
      <p:sp>
        <p:nvSpPr>
          <p:cNvPr id="430" name="Google Shape;430;p23"/>
          <p:cNvSpPr txBox="1"/>
          <p:nvPr/>
        </p:nvSpPr>
        <p:spPr>
          <a:xfrm>
            <a:off x="1028522" y="3908656"/>
            <a:ext cx="9181951" cy="13379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5C8A00"/>
                </a:solidFill>
                <a:latin typeface="Arial"/>
                <a:ea typeface="Arial"/>
                <a:cs typeface="Arial"/>
                <a:sym typeface="Arial"/>
              </a:rPr>
              <a:t>add section here</a:t>
            </a:r>
            <a:endParaRPr/>
          </a:p>
        </p:txBody>
      </p:sp>
      <p:sp>
        <p:nvSpPr>
          <p:cNvPr id="431" name="Google Shape;431;p23"/>
          <p:cNvSpPr txBox="1"/>
          <p:nvPr/>
        </p:nvSpPr>
        <p:spPr>
          <a:xfrm>
            <a:off x="1028522" y="5110961"/>
            <a:ext cx="9181951" cy="13379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5C8A00"/>
                </a:solidFill>
                <a:latin typeface="Arial"/>
                <a:ea typeface="Arial"/>
                <a:cs typeface="Arial"/>
                <a:sym typeface="Arial"/>
              </a:rPr>
              <a:t>add section here</a:t>
            </a:r>
            <a:endParaRPr/>
          </a:p>
        </p:txBody>
      </p:sp>
      <p:grpSp>
        <p:nvGrpSpPr>
          <p:cNvPr id="432" name="Google Shape;432;p23"/>
          <p:cNvGrpSpPr/>
          <p:nvPr/>
        </p:nvGrpSpPr>
        <p:grpSpPr>
          <a:xfrm>
            <a:off x="0" y="8495271"/>
            <a:ext cx="19591111" cy="1791729"/>
            <a:chOff x="0" y="0"/>
            <a:chExt cx="26121481" cy="2388973"/>
          </a:xfrm>
        </p:grpSpPr>
        <p:sp>
          <p:nvSpPr>
            <p:cNvPr id="433" name="Google Shape;433;p23"/>
            <p:cNvSpPr/>
            <p:nvPr/>
          </p:nvSpPr>
          <p:spPr>
            <a:xfrm>
              <a:off x="0" y="0"/>
              <a:ext cx="2388973" cy="2388973"/>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434" name="Google Shape;434;p23"/>
            <p:cNvSpPr/>
            <p:nvPr/>
          </p:nvSpPr>
          <p:spPr>
            <a:xfrm>
              <a:off x="2388973" y="0"/>
              <a:ext cx="2388973" cy="2388973"/>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435" name="Google Shape;435;p23"/>
            <p:cNvSpPr/>
            <p:nvPr/>
          </p:nvSpPr>
          <p:spPr>
            <a:xfrm>
              <a:off x="4777945" y="0"/>
              <a:ext cx="2388973" cy="2388973"/>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436" name="Google Shape;436;p23"/>
            <p:cNvSpPr/>
            <p:nvPr/>
          </p:nvSpPr>
          <p:spPr>
            <a:xfrm>
              <a:off x="7166918" y="0"/>
              <a:ext cx="2388973" cy="2388973"/>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437" name="Google Shape;437;p23"/>
            <p:cNvSpPr/>
            <p:nvPr/>
          </p:nvSpPr>
          <p:spPr>
            <a:xfrm>
              <a:off x="9477281" y="0"/>
              <a:ext cx="2388973" cy="2388973"/>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438" name="Google Shape;438;p23"/>
            <p:cNvSpPr/>
            <p:nvPr/>
          </p:nvSpPr>
          <p:spPr>
            <a:xfrm>
              <a:off x="11866254" y="0"/>
              <a:ext cx="2388973" cy="2388973"/>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439" name="Google Shape;439;p23"/>
            <p:cNvSpPr/>
            <p:nvPr/>
          </p:nvSpPr>
          <p:spPr>
            <a:xfrm>
              <a:off x="14255226" y="0"/>
              <a:ext cx="2388973" cy="2388973"/>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440" name="Google Shape;440;p23"/>
            <p:cNvSpPr/>
            <p:nvPr/>
          </p:nvSpPr>
          <p:spPr>
            <a:xfrm>
              <a:off x="16644199" y="0"/>
              <a:ext cx="2388973" cy="2388973"/>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441" name="Google Shape;441;p23"/>
            <p:cNvSpPr/>
            <p:nvPr/>
          </p:nvSpPr>
          <p:spPr>
            <a:xfrm>
              <a:off x="19033171" y="0"/>
              <a:ext cx="2388973" cy="2388973"/>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442" name="Google Shape;442;p23"/>
            <p:cNvSpPr/>
            <p:nvPr/>
          </p:nvSpPr>
          <p:spPr>
            <a:xfrm>
              <a:off x="21422144" y="0"/>
              <a:ext cx="2388973" cy="2388973"/>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sp>
          <p:nvSpPr>
            <p:cNvPr id="443" name="Google Shape;443;p23"/>
            <p:cNvSpPr/>
            <p:nvPr/>
          </p:nvSpPr>
          <p:spPr>
            <a:xfrm>
              <a:off x="23732508" y="0"/>
              <a:ext cx="2388973" cy="2388973"/>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000000"/>
            </a:solidFill>
            <a:ln>
              <a:noFill/>
            </a:ln>
          </p:spPr>
        </p:sp>
      </p:grpSp>
      <p:sp>
        <p:nvSpPr>
          <p:cNvPr id="444" name="Google Shape;444;p23"/>
          <p:cNvSpPr/>
          <p:nvPr/>
        </p:nvSpPr>
        <p:spPr>
          <a:xfrm>
            <a:off x="4319915" y="-217012"/>
            <a:ext cx="13968085" cy="11317496"/>
          </a:xfrm>
          <a:custGeom>
            <a:rect b="b" l="l" r="r" t="t"/>
            <a:pathLst>
              <a:path extrusionOk="0" h="11317496" w="13968085">
                <a:moveTo>
                  <a:pt x="0" y="0"/>
                </a:moveTo>
                <a:lnTo>
                  <a:pt x="13968085" y="0"/>
                </a:lnTo>
                <a:lnTo>
                  <a:pt x="13968085" y="11317496"/>
                </a:lnTo>
                <a:lnTo>
                  <a:pt x="0" y="11317496"/>
                </a:lnTo>
                <a:lnTo>
                  <a:pt x="0" y="0"/>
                </a:lnTo>
                <a:close/>
              </a:path>
            </a:pathLst>
          </a:custGeom>
          <a:blipFill rotWithShape="1">
            <a:blip r:embed="rId3">
              <a:alphaModFix/>
            </a:blip>
            <a:stretch>
              <a:fillRect b="0" l="-3806" r="-15441" t="-10385"/>
            </a:stretch>
          </a:blipFill>
          <a:ln>
            <a:noFill/>
          </a:ln>
        </p:spPr>
      </p:sp>
      <p:grpSp>
        <p:nvGrpSpPr>
          <p:cNvPr id="445" name="Google Shape;445;p23"/>
          <p:cNvGrpSpPr/>
          <p:nvPr/>
        </p:nvGrpSpPr>
        <p:grpSpPr>
          <a:xfrm rot="1196176">
            <a:off x="15539066" y="333441"/>
            <a:ext cx="2427246" cy="2313469"/>
            <a:chOff x="0" y="0"/>
            <a:chExt cx="812800" cy="774700"/>
          </a:xfrm>
        </p:grpSpPr>
        <p:sp>
          <p:nvSpPr>
            <p:cNvPr id="446" name="Google Shape;446;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447" name="Google Shape;447;p23"/>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3"/>
          <p:cNvGrpSpPr/>
          <p:nvPr/>
        </p:nvGrpSpPr>
        <p:grpSpPr>
          <a:xfrm rot="-260852">
            <a:off x="15685787" y="7524383"/>
            <a:ext cx="2037272" cy="1941775"/>
            <a:chOff x="0" y="0"/>
            <a:chExt cx="812800" cy="774700"/>
          </a:xfrm>
        </p:grpSpPr>
        <p:sp>
          <p:nvSpPr>
            <p:cNvPr id="449" name="Google Shape;449;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450" name="Google Shape;450;p23"/>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3"/>
          <p:cNvGrpSpPr/>
          <p:nvPr/>
        </p:nvGrpSpPr>
        <p:grpSpPr>
          <a:xfrm rot="-260852">
            <a:off x="4037342" y="6721239"/>
            <a:ext cx="1529115" cy="1457437"/>
            <a:chOff x="0" y="0"/>
            <a:chExt cx="812800" cy="774700"/>
          </a:xfrm>
        </p:grpSpPr>
        <p:sp>
          <p:nvSpPr>
            <p:cNvPr id="452" name="Google Shape;452;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453" name="Google Shape;453;p23"/>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7" name="Shape 457"/>
        <p:cNvGrpSpPr/>
        <p:nvPr/>
      </p:nvGrpSpPr>
      <p:grpSpPr>
        <a:xfrm>
          <a:off x="0" y="0"/>
          <a:ext cx="0" cy="0"/>
          <a:chOff x="0" y="0"/>
          <a:chExt cx="0" cy="0"/>
        </a:xfrm>
      </p:grpSpPr>
      <p:sp>
        <p:nvSpPr>
          <p:cNvPr id="458" name="Google Shape;458;p24"/>
          <p:cNvSpPr/>
          <p:nvPr/>
        </p:nvSpPr>
        <p:spPr>
          <a:xfrm rot="-221824">
            <a:off x="-2448070" y="924594"/>
            <a:ext cx="10630726" cy="10424343"/>
          </a:xfrm>
          <a:custGeom>
            <a:rect b="b" l="l" r="r" t="t"/>
            <a:pathLst>
              <a:path extrusionOk="0" h="10424343" w="10630726">
                <a:moveTo>
                  <a:pt x="0" y="0"/>
                </a:moveTo>
                <a:lnTo>
                  <a:pt x="10630726" y="0"/>
                </a:lnTo>
                <a:lnTo>
                  <a:pt x="10630726" y="10424342"/>
                </a:lnTo>
                <a:lnTo>
                  <a:pt x="0" y="10424342"/>
                </a:lnTo>
                <a:lnTo>
                  <a:pt x="0" y="0"/>
                </a:lnTo>
                <a:close/>
              </a:path>
            </a:pathLst>
          </a:custGeom>
          <a:blipFill rotWithShape="1">
            <a:blip r:embed="rId3">
              <a:alphaModFix amt="30000"/>
            </a:blip>
            <a:stretch>
              <a:fillRect b="-8420" l="-98646" r="-27249" t="-45153"/>
            </a:stretch>
          </a:blipFill>
          <a:ln>
            <a:noFill/>
          </a:ln>
        </p:spPr>
      </p:sp>
      <p:sp>
        <p:nvSpPr>
          <p:cNvPr id="459" name="Google Shape;459;p24"/>
          <p:cNvSpPr txBox="1"/>
          <p:nvPr/>
        </p:nvSpPr>
        <p:spPr>
          <a:xfrm>
            <a:off x="2525945" y="1455546"/>
            <a:ext cx="7011712" cy="468121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8ACE03"/>
                </a:solidFill>
                <a:latin typeface="Arial"/>
                <a:ea typeface="Arial"/>
                <a:cs typeface="Arial"/>
                <a:sym typeface="Arial"/>
              </a:rPr>
              <a:t>i think the apple’s rotten right to the core...</a:t>
            </a:r>
            <a:endParaRPr/>
          </a:p>
        </p:txBody>
      </p:sp>
      <p:cxnSp>
        <p:nvCxnSpPr>
          <p:cNvPr id="460" name="Google Shape;460;p24"/>
          <p:cNvCxnSpPr/>
          <p:nvPr/>
        </p:nvCxnSpPr>
        <p:spPr>
          <a:xfrm>
            <a:off x="10947535" y="2928975"/>
            <a:ext cx="6104468" cy="0"/>
          </a:xfrm>
          <a:prstGeom prst="straightConnector1">
            <a:avLst/>
          </a:prstGeom>
          <a:noFill/>
          <a:ln cap="flat" cmpd="sng" w="50800">
            <a:solidFill>
              <a:srgbClr val="8ACE03"/>
            </a:solidFill>
            <a:prstDash val="solid"/>
            <a:round/>
            <a:headEnd len="sm" w="sm" type="none"/>
            <a:tailEnd len="sm" w="sm" type="none"/>
          </a:ln>
        </p:spPr>
      </p:cxnSp>
      <p:sp>
        <p:nvSpPr>
          <p:cNvPr id="461" name="Google Shape;461;p24"/>
          <p:cNvSpPr txBox="1"/>
          <p:nvPr/>
        </p:nvSpPr>
        <p:spPr>
          <a:xfrm>
            <a:off x="10947357" y="1972718"/>
            <a:ext cx="11826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800" u="none" cap="none" strike="noStrike">
                <a:solidFill>
                  <a:srgbClr val="8ACE03"/>
                </a:solidFill>
                <a:latin typeface="Arial"/>
                <a:ea typeface="Arial"/>
                <a:cs typeface="Arial"/>
                <a:sym typeface="Arial"/>
              </a:rPr>
              <a:t>01</a:t>
            </a:r>
            <a:endParaRPr/>
          </a:p>
        </p:txBody>
      </p:sp>
      <p:sp>
        <p:nvSpPr>
          <p:cNvPr id="462" name="Google Shape;462;p24"/>
          <p:cNvSpPr txBox="1"/>
          <p:nvPr/>
        </p:nvSpPr>
        <p:spPr>
          <a:xfrm>
            <a:off x="13985802" y="1965098"/>
            <a:ext cx="3066300" cy="554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3600" u="none" cap="none" strike="noStrike">
                <a:solidFill>
                  <a:srgbClr val="8ACE03"/>
                </a:solidFill>
                <a:latin typeface="Arial"/>
                <a:ea typeface="Arial"/>
                <a:cs typeface="Arial"/>
                <a:sym typeface="Arial"/>
              </a:rPr>
              <a:t>Subtitle here</a:t>
            </a:r>
            <a:endParaRPr/>
          </a:p>
        </p:txBody>
      </p:sp>
      <p:sp>
        <p:nvSpPr>
          <p:cNvPr id="463" name="Google Shape;463;p24"/>
          <p:cNvSpPr txBox="1"/>
          <p:nvPr/>
        </p:nvSpPr>
        <p:spPr>
          <a:xfrm>
            <a:off x="10947357" y="3207581"/>
            <a:ext cx="61047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Odio himenaeos euismod sociosqu litora hac sed ornare lacus.</a:t>
            </a:r>
            <a:endParaRPr/>
          </a:p>
        </p:txBody>
      </p:sp>
      <p:cxnSp>
        <p:nvCxnSpPr>
          <p:cNvPr id="464" name="Google Shape;464;p24"/>
          <p:cNvCxnSpPr/>
          <p:nvPr/>
        </p:nvCxnSpPr>
        <p:spPr>
          <a:xfrm>
            <a:off x="10947535" y="6735513"/>
            <a:ext cx="6104468" cy="0"/>
          </a:xfrm>
          <a:prstGeom prst="straightConnector1">
            <a:avLst/>
          </a:prstGeom>
          <a:noFill/>
          <a:ln cap="flat" cmpd="sng" w="50800">
            <a:solidFill>
              <a:srgbClr val="8ACE03"/>
            </a:solidFill>
            <a:prstDash val="solid"/>
            <a:round/>
            <a:headEnd len="sm" w="sm" type="none"/>
            <a:tailEnd len="sm" w="sm" type="none"/>
          </a:ln>
        </p:spPr>
      </p:cxnSp>
      <p:sp>
        <p:nvSpPr>
          <p:cNvPr id="465" name="Google Shape;465;p24"/>
          <p:cNvSpPr txBox="1"/>
          <p:nvPr/>
        </p:nvSpPr>
        <p:spPr>
          <a:xfrm>
            <a:off x="10947357" y="5779256"/>
            <a:ext cx="11826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800" u="none" cap="none" strike="noStrike">
                <a:solidFill>
                  <a:srgbClr val="8ACE03"/>
                </a:solidFill>
                <a:latin typeface="Arial"/>
                <a:ea typeface="Arial"/>
                <a:cs typeface="Arial"/>
                <a:sym typeface="Arial"/>
              </a:rPr>
              <a:t>02</a:t>
            </a:r>
            <a:endParaRPr/>
          </a:p>
        </p:txBody>
      </p:sp>
      <p:sp>
        <p:nvSpPr>
          <p:cNvPr id="466" name="Google Shape;466;p24"/>
          <p:cNvSpPr txBox="1"/>
          <p:nvPr/>
        </p:nvSpPr>
        <p:spPr>
          <a:xfrm>
            <a:off x="13985802" y="5771636"/>
            <a:ext cx="3066300" cy="554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3600" u="none" cap="none" strike="noStrike">
                <a:solidFill>
                  <a:srgbClr val="8ACE03"/>
                </a:solidFill>
                <a:latin typeface="Arial"/>
                <a:ea typeface="Arial"/>
                <a:cs typeface="Arial"/>
                <a:sym typeface="Arial"/>
              </a:rPr>
              <a:t>Subtitle here</a:t>
            </a:r>
            <a:endParaRPr/>
          </a:p>
        </p:txBody>
      </p:sp>
      <p:sp>
        <p:nvSpPr>
          <p:cNvPr id="467" name="Google Shape;467;p24"/>
          <p:cNvSpPr txBox="1"/>
          <p:nvPr/>
        </p:nvSpPr>
        <p:spPr>
          <a:xfrm>
            <a:off x="10947357" y="7014119"/>
            <a:ext cx="61047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Odio himenaeos euismod sociosqu litora hac sed ornare lacus.</a:t>
            </a:r>
            <a:endParaRPr/>
          </a:p>
        </p:txBody>
      </p:sp>
      <p:grpSp>
        <p:nvGrpSpPr>
          <p:cNvPr id="468" name="Google Shape;468;p24"/>
          <p:cNvGrpSpPr/>
          <p:nvPr/>
        </p:nvGrpSpPr>
        <p:grpSpPr>
          <a:xfrm>
            <a:off x="5188497" y="6969287"/>
            <a:ext cx="1272634" cy="1212980"/>
            <a:chOff x="0" y="0"/>
            <a:chExt cx="812800" cy="774700"/>
          </a:xfrm>
        </p:grpSpPr>
        <p:sp>
          <p:nvSpPr>
            <p:cNvPr id="469" name="Google Shape;469;p2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5C8A00"/>
            </a:solidFill>
            <a:ln>
              <a:noFill/>
            </a:ln>
          </p:spPr>
        </p:sp>
        <p:sp>
          <p:nvSpPr>
            <p:cNvPr id="470" name="Google Shape;470;p24"/>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24"/>
          <p:cNvGrpSpPr/>
          <p:nvPr/>
        </p:nvGrpSpPr>
        <p:grpSpPr>
          <a:xfrm>
            <a:off x="6726760" y="6969287"/>
            <a:ext cx="1272634" cy="1212980"/>
            <a:chOff x="0" y="0"/>
            <a:chExt cx="812800" cy="774700"/>
          </a:xfrm>
        </p:grpSpPr>
        <p:sp>
          <p:nvSpPr>
            <p:cNvPr id="472" name="Google Shape;472;p2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5C8A00"/>
            </a:solidFill>
            <a:ln>
              <a:noFill/>
            </a:ln>
          </p:spPr>
        </p:sp>
        <p:sp>
          <p:nvSpPr>
            <p:cNvPr id="473" name="Google Shape;473;p24"/>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4" name="Google Shape;474;p24"/>
          <p:cNvGrpSpPr/>
          <p:nvPr/>
        </p:nvGrpSpPr>
        <p:grpSpPr>
          <a:xfrm>
            <a:off x="8265023" y="6969287"/>
            <a:ext cx="1272634" cy="1212980"/>
            <a:chOff x="0" y="0"/>
            <a:chExt cx="812800" cy="774700"/>
          </a:xfrm>
        </p:grpSpPr>
        <p:sp>
          <p:nvSpPr>
            <p:cNvPr id="475" name="Google Shape;475;p2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5C8A00"/>
            </a:solidFill>
            <a:ln>
              <a:noFill/>
            </a:ln>
          </p:spPr>
        </p:sp>
        <p:sp>
          <p:nvSpPr>
            <p:cNvPr id="476" name="Google Shape;476;p24"/>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CE03"/>
        </a:solidFill>
      </p:bgPr>
    </p:bg>
    <p:spTree>
      <p:nvGrpSpPr>
        <p:cNvPr id="480" name="Shape 480"/>
        <p:cNvGrpSpPr/>
        <p:nvPr/>
      </p:nvGrpSpPr>
      <p:grpSpPr>
        <a:xfrm>
          <a:off x="0" y="0"/>
          <a:ext cx="0" cy="0"/>
          <a:chOff x="0" y="0"/>
          <a:chExt cx="0" cy="0"/>
        </a:xfrm>
      </p:grpSpPr>
      <p:sp>
        <p:nvSpPr>
          <p:cNvPr id="481" name="Google Shape;481;p25"/>
          <p:cNvSpPr/>
          <p:nvPr/>
        </p:nvSpPr>
        <p:spPr>
          <a:xfrm flipH="1">
            <a:off x="6671563" y="1684154"/>
            <a:ext cx="6589189" cy="7574146"/>
          </a:xfrm>
          <a:custGeom>
            <a:rect b="b" l="l" r="r" t="t"/>
            <a:pathLst>
              <a:path extrusionOk="0" h="7574146" w="6589189">
                <a:moveTo>
                  <a:pt x="6589189" y="0"/>
                </a:moveTo>
                <a:lnTo>
                  <a:pt x="0" y="0"/>
                </a:lnTo>
                <a:lnTo>
                  <a:pt x="0" y="7574146"/>
                </a:lnTo>
                <a:lnTo>
                  <a:pt x="6589189" y="7574146"/>
                </a:lnTo>
                <a:lnTo>
                  <a:pt x="6589189" y="0"/>
                </a:lnTo>
                <a:close/>
              </a:path>
            </a:pathLst>
          </a:custGeom>
          <a:blipFill rotWithShape="1">
            <a:blip r:embed="rId3">
              <a:alphaModFix amt="80000"/>
            </a:blip>
            <a:stretch>
              <a:fillRect b="-82464" l="-153327" r="-48997" t="-80554"/>
            </a:stretch>
          </a:blipFill>
          <a:ln>
            <a:noFill/>
          </a:ln>
        </p:spPr>
      </p:sp>
      <p:grpSp>
        <p:nvGrpSpPr>
          <p:cNvPr id="482" name="Google Shape;482;p25"/>
          <p:cNvGrpSpPr/>
          <p:nvPr/>
        </p:nvGrpSpPr>
        <p:grpSpPr>
          <a:xfrm rot="1686132">
            <a:off x="6742735" y="7515812"/>
            <a:ext cx="3066579" cy="2922833"/>
            <a:chOff x="0" y="0"/>
            <a:chExt cx="812800" cy="774700"/>
          </a:xfrm>
        </p:grpSpPr>
        <p:sp>
          <p:nvSpPr>
            <p:cNvPr id="483" name="Google Shape;483;p2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484" name="Google Shape;484;p25"/>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5" name="Google Shape;485;p25"/>
          <p:cNvSpPr txBox="1"/>
          <p:nvPr/>
        </p:nvSpPr>
        <p:spPr>
          <a:xfrm>
            <a:off x="1028700" y="1028700"/>
            <a:ext cx="8937457" cy="356679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000000"/>
                </a:solidFill>
                <a:latin typeface="Arial"/>
                <a:ea typeface="Arial"/>
                <a:cs typeface="Arial"/>
                <a:sym typeface="Arial"/>
              </a:rPr>
              <a:t>I wanna grow the apple, keep all the seeds...</a:t>
            </a:r>
            <a:endParaRPr/>
          </a:p>
        </p:txBody>
      </p:sp>
      <p:sp>
        <p:nvSpPr>
          <p:cNvPr id="486" name="Google Shape;486;p25"/>
          <p:cNvSpPr/>
          <p:nvPr/>
        </p:nvSpPr>
        <p:spPr>
          <a:xfrm flipH="1">
            <a:off x="12731364" y="1684154"/>
            <a:ext cx="6489251" cy="7574146"/>
          </a:xfrm>
          <a:custGeom>
            <a:rect b="b" l="l" r="r" t="t"/>
            <a:pathLst>
              <a:path extrusionOk="0" h="7574146" w="6489251">
                <a:moveTo>
                  <a:pt x="6489251" y="0"/>
                </a:moveTo>
                <a:lnTo>
                  <a:pt x="0" y="0"/>
                </a:lnTo>
                <a:lnTo>
                  <a:pt x="0" y="7574146"/>
                </a:lnTo>
                <a:lnTo>
                  <a:pt x="6489251" y="7574146"/>
                </a:lnTo>
                <a:lnTo>
                  <a:pt x="6489251" y="0"/>
                </a:lnTo>
                <a:close/>
              </a:path>
            </a:pathLst>
          </a:custGeom>
          <a:blipFill rotWithShape="1">
            <a:blip r:embed="rId3">
              <a:alphaModFix amt="80000"/>
            </a:blip>
            <a:stretch>
              <a:fillRect b="-83782" l="-46355" r="-160637" t="-79237"/>
            </a:stretch>
          </a:blipFill>
          <a:ln>
            <a:noFill/>
          </a:ln>
        </p:spPr>
      </p:sp>
      <p:sp>
        <p:nvSpPr>
          <p:cNvPr id="487" name="Google Shape;487;p25"/>
          <p:cNvSpPr txBox="1"/>
          <p:nvPr/>
        </p:nvSpPr>
        <p:spPr>
          <a:xfrm>
            <a:off x="1028700" y="5696970"/>
            <a:ext cx="5206402" cy="990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Arial"/>
                <a:ea typeface="Arial"/>
                <a:cs typeface="Arial"/>
                <a:sym typeface="Arial"/>
              </a:rPr>
              <a:t>Lorem ipsum odor amet, consectetuer adipiscing elit. Ipsum risus lobortis cras interdum taciti semper proin vestibulum. </a:t>
            </a:r>
            <a:endParaRPr/>
          </a:p>
        </p:txBody>
      </p:sp>
      <p:sp>
        <p:nvSpPr>
          <p:cNvPr id="488" name="Google Shape;488;p25"/>
          <p:cNvSpPr txBox="1"/>
          <p:nvPr/>
        </p:nvSpPr>
        <p:spPr>
          <a:xfrm>
            <a:off x="1028700" y="5054985"/>
            <a:ext cx="3066200" cy="689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000000"/>
                </a:solidFill>
                <a:latin typeface="Arial"/>
                <a:ea typeface="Arial"/>
                <a:cs typeface="Arial"/>
                <a:sym typeface="Arial"/>
              </a:rPr>
              <a:t>Subtitle here</a:t>
            </a:r>
            <a:endParaRPr/>
          </a:p>
        </p:txBody>
      </p:sp>
      <p:sp>
        <p:nvSpPr>
          <p:cNvPr id="489" name="Google Shape;489;p25"/>
          <p:cNvSpPr txBox="1"/>
          <p:nvPr/>
        </p:nvSpPr>
        <p:spPr>
          <a:xfrm>
            <a:off x="1028700" y="7986629"/>
            <a:ext cx="5206402" cy="990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Arial"/>
                <a:ea typeface="Arial"/>
                <a:cs typeface="Arial"/>
                <a:sym typeface="Arial"/>
              </a:rPr>
              <a:t>Lorem ipsum odor amet, consectetuer adipiscing elit. Ipsum risus lobortis cras interdum taciti semper proin vestibulum. </a:t>
            </a:r>
            <a:endParaRPr/>
          </a:p>
        </p:txBody>
      </p:sp>
      <p:sp>
        <p:nvSpPr>
          <p:cNvPr id="490" name="Google Shape;490;p25"/>
          <p:cNvSpPr txBox="1"/>
          <p:nvPr/>
        </p:nvSpPr>
        <p:spPr>
          <a:xfrm>
            <a:off x="1028700" y="7344644"/>
            <a:ext cx="3066200" cy="689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000000"/>
                </a:solidFill>
                <a:latin typeface="Arial"/>
                <a:ea typeface="Arial"/>
                <a:cs typeface="Arial"/>
                <a:sym typeface="Arial"/>
              </a:rPr>
              <a:t>Subtitle here</a:t>
            </a:r>
            <a:endParaRPr/>
          </a:p>
        </p:txBody>
      </p:sp>
      <p:grpSp>
        <p:nvGrpSpPr>
          <p:cNvPr id="491" name="Google Shape;491;p25"/>
          <p:cNvGrpSpPr/>
          <p:nvPr/>
        </p:nvGrpSpPr>
        <p:grpSpPr>
          <a:xfrm rot="-1320468">
            <a:off x="11540212" y="602343"/>
            <a:ext cx="4106799" cy="3914293"/>
            <a:chOff x="0" y="0"/>
            <a:chExt cx="812800" cy="774700"/>
          </a:xfrm>
        </p:grpSpPr>
        <p:sp>
          <p:nvSpPr>
            <p:cNvPr id="492" name="Google Shape;492;p2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493" name="Google Shape;493;p25"/>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25"/>
          <p:cNvGrpSpPr/>
          <p:nvPr/>
        </p:nvGrpSpPr>
        <p:grpSpPr>
          <a:xfrm rot="449348">
            <a:off x="14908001" y="8124406"/>
            <a:ext cx="1475390" cy="1406231"/>
            <a:chOff x="0" y="0"/>
            <a:chExt cx="812800" cy="774700"/>
          </a:xfrm>
        </p:grpSpPr>
        <p:sp>
          <p:nvSpPr>
            <p:cNvPr id="495" name="Google Shape;495;p2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496" name="Google Shape;496;p25"/>
            <p:cNvSpPr txBox="1"/>
            <p:nvPr/>
          </p:nvSpPr>
          <p:spPr>
            <a:xfrm>
              <a:off x="228600" y="228600"/>
              <a:ext cx="3556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0" name="Shape 500"/>
        <p:cNvGrpSpPr/>
        <p:nvPr/>
      </p:nvGrpSpPr>
      <p:grpSpPr>
        <a:xfrm>
          <a:off x="0" y="0"/>
          <a:ext cx="0" cy="0"/>
          <a:chOff x="0" y="0"/>
          <a:chExt cx="0" cy="0"/>
        </a:xfrm>
      </p:grpSpPr>
      <p:sp>
        <p:nvSpPr>
          <p:cNvPr id="501" name="Google Shape;501;p26"/>
          <p:cNvSpPr/>
          <p:nvPr/>
        </p:nvSpPr>
        <p:spPr>
          <a:xfrm>
            <a:off x="0" y="0"/>
            <a:ext cx="1791729" cy="1791729"/>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502" name="Google Shape;502;p26"/>
          <p:cNvSpPr/>
          <p:nvPr/>
        </p:nvSpPr>
        <p:spPr>
          <a:xfrm>
            <a:off x="1791729" y="0"/>
            <a:ext cx="1791729" cy="1791729"/>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503" name="Google Shape;503;p26"/>
          <p:cNvSpPr/>
          <p:nvPr/>
        </p:nvSpPr>
        <p:spPr>
          <a:xfrm>
            <a:off x="3583459" y="0"/>
            <a:ext cx="1791729" cy="1791729"/>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504" name="Google Shape;504;p26"/>
          <p:cNvSpPr/>
          <p:nvPr/>
        </p:nvSpPr>
        <p:spPr>
          <a:xfrm>
            <a:off x="5375188" y="0"/>
            <a:ext cx="1791729" cy="1791729"/>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505" name="Google Shape;505;p26"/>
          <p:cNvSpPr/>
          <p:nvPr/>
        </p:nvSpPr>
        <p:spPr>
          <a:xfrm>
            <a:off x="7107961" y="0"/>
            <a:ext cx="1791729" cy="1791729"/>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506" name="Google Shape;506;p26"/>
          <p:cNvSpPr/>
          <p:nvPr/>
        </p:nvSpPr>
        <p:spPr>
          <a:xfrm>
            <a:off x="8899690" y="0"/>
            <a:ext cx="1791729" cy="1791729"/>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507" name="Google Shape;507;p26"/>
          <p:cNvSpPr/>
          <p:nvPr/>
        </p:nvSpPr>
        <p:spPr>
          <a:xfrm>
            <a:off x="10691420" y="0"/>
            <a:ext cx="1791729" cy="1791729"/>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508" name="Google Shape;508;p26"/>
          <p:cNvSpPr/>
          <p:nvPr/>
        </p:nvSpPr>
        <p:spPr>
          <a:xfrm>
            <a:off x="12483149" y="0"/>
            <a:ext cx="1791729" cy="1791729"/>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509" name="Google Shape;509;p26"/>
          <p:cNvSpPr/>
          <p:nvPr/>
        </p:nvSpPr>
        <p:spPr>
          <a:xfrm>
            <a:off x="14274879" y="0"/>
            <a:ext cx="1791729" cy="1791729"/>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510" name="Google Shape;510;p26"/>
          <p:cNvSpPr/>
          <p:nvPr/>
        </p:nvSpPr>
        <p:spPr>
          <a:xfrm>
            <a:off x="16066608" y="0"/>
            <a:ext cx="1791729" cy="1791729"/>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511" name="Google Shape;511;p26"/>
          <p:cNvSpPr/>
          <p:nvPr/>
        </p:nvSpPr>
        <p:spPr>
          <a:xfrm>
            <a:off x="17799381" y="0"/>
            <a:ext cx="1791729" cy="1791729"/>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5C8A00"/>
          </a:solidFill>
          <a:ln>
            <a:noFill/>
          </a:ln>
        </p:spPr>
      </p:sp>
      <p:sp>
        <p:nvSpPr>
          <p:cNvPr id="512" name="Google Shape;512;p26"/>
          <p:cNvSpPr/>
          <p:nvPr/>
        </p:nvSpPr>
        <p:spPr>
          <a:xfrm>
            <a:off x="-149473" y="526015"/>
            <a:ext cx="5490554" cy="9760985"/>
          </a:xfrm>
          <a:custGeom>
            <a:rect b="b" l="l" r="r" t="t"/>
            <a:pathLst>
              <a:path extrusionOk="0" h="9760985" w="5490554">
                <a:moveTo>
                  <a:pt x="0" y="0"/>
                </a:moveTo>
                <a:lnTo>
                  <a:pt x="5490554" y="0"/>
                </a:lnTo>
                <a:lnTo>
                  <a:pt x="5490554" y="9760985"/>
                </a:lnTo>
                <a:lnTo>
                  <a:pt x="0" y="9760985"/>
                </a:lnTo>
                <a:lnTo>
                  <a:pt x="0" y="0"/>
                </a:lnTo>
                <a:close/>
              </a:path>
            </a:pathLst>
          </a:custGeom>
          <a:blipFill rotWithShape="1">
            <a:blip r:embed="rId3">
              <a:alphaModFix/>
            </a:blip>
            <a:stretch>
              <a:fillRect b="0" l="0" r="0" t="0"/>
            </a:stretch>
          </a:blipFill>
          <a:ln>
            <a:noFill/>
          </a:ln>
        </p:spPr>
      </p:sp>
      <p:sp>
        <p:nvSpPr>
          <p:cNvPr id="513" name="Google Shape;513;p26"/>
          <p:cNvSpPr/>
          <p:nvPr/>
        </p:nvSpPr>
        <p:spPr>
          <a:xfrm flipH="1">
            <a:off x="12946919" y="526015"/>
            <a:ext cx="5490554" cy="9760985"/>
          </a:xfrm>
          <a:custGeom>
            <a:rect b="b" l="l" r="r" t="t"/>
            <a:pathLst>
              <a:path extrusionOk="0" h="9760985" w="5490554">
                <a:moveTo>
                  <a:pt x="5490554" y="0"/>
                </a:moveTo>
                <a:lnTo>
                  <a:pt x="0" y="0"/>
                </a:lnTo>
                <a:lnTo>
                  <a:pt x="0" y="9760985"/>
                </a:lnTo>
                <a:lnTo>
                  <a:pt x="5490554" y="9760985"/>
                </a:lnTo>
                <a:lnTo>
                  <a:pt x="5490554" y="0"/>
                </a:lnTo>
                <a:close/>
              </a:path>
            </a:pathLst>
          </a:custGeom>
          <a:blipFill rotWithShape="1">
            <a:blip r:embed="rId3">
              <a:alphaModFix/>
            </a:blip>
            <a:stretch>
              <a:fillRect b="0" l="0" r="0" t="0"/>
            </a:stretch>
          </a:blipFill>
          <a:ln>
            <a:noFill/>
          </a:ln>
        </p:spPr>
      </p:sp>
      <p:sp>
        <p:nvSpPr>
          <p:cNvPr id="514" name="Google Shape;514;p26"/>
          <p:cNvSpPr txBox="1"/>
          <p:nvPr/>
        </p:nvSpPr>
        <p:spPr>
          <a:xfrm>
            <a:off x="5286858" y="2599413"/>
            <a:ext cx="7737295" cy="245236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799" u="none" cap="none" strike="noStrike">
                <a:solidFill>
                  <a:srgbClr val="8ACE03"/>
                </a:solidFill>
                <a:latin typeface="Arial"/>
                <a:ea typeface="Arial"/>
                <a:cs typeface="Arial"/>
                <a:sym typeface="Arial"/>
              </a:rPr>
              <a:t>girl, you’re so confusing?</a:t>
            </a:r>
            <a:endParaRPr/>
          </a:p>
        </p:txBody>
      </p:sp>
      <p:sp>
        <p:nvSpPr>
          <p:cNvPr id="515" name="Google Shape;515;p26"/>
          <p:cNvSpPr txBox="1"/>
          <p:nvPr/>
        </p:nvSpPr>
        <p:spPr>
          <a:xfrm>
            <a:off x="5919369" y="5684224"/>
            <a:ext cx="64722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Odio himenaeos euismod sociosqu litora hac sed ornare lacus. </a:t>
            </a:r>
            <a:endParaRPr/>
          </a:p>
        </p:txBody>
      </p:sp>
      <p:sp>
        <p:nvSpPr>
          <p:cNvPr id="516" name="Google Shape;516;p26"/>
          <p:cNvSpPr txBox="1"/>
          <p:nvPr/>
        </p:nvSpPr>
        <p:spPr>
          <a:xfrm>
            <a:off x="5919369" y="7751149"/>
            <a:ext cx="64722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Lorem ipsum odor amet, consectetuer adipiscing elit. Ipsum risus lobortis cras interdum taciti semper proin vestibulum. Odio himenaeos euismod sociosqu litora hac sed ornare lacus.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