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10287000" cx="18288000"/>
  <p:notesSz cx="6858000" cy="9144000"/>
  <p:embeddedFontLst>
    <p:embeddedFont>
      <p:font typeface="Bangers"/>
      <p:regular r:id="rId21"/>
    </p:embeddedFont>
    <p:embeddedFont>
      <p:font typeface="Nuni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C5BD405-E269-4F05-9B0C-05B3C98047A5}">
  <a:tblStyle styleId="{AC5BD405-E269-4F05-9B0C-05B3C98047A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-regular.fntdata"/><Relationship Id="rId21" Type="http://schemas.openxmlformats.org/officeDocument/2006/relationships/font" Target="fonts/Bangers-regular.fntdata"/><Relationship Id="rId24" Type="http://schemas.openxmlformats.org/officeDocument/2006/relationships/font" Target="fonts/Nunito-italic.fntdata"/><Relationship Id="rId23" Type="http://schemas.openxmlformats.org/officeDocument/2006/relationships/font" Target="fonts/Nunito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27.png"/><Relationship Id="rId5" Type="http://schemas.openxmlformats.org/officeDocument/2006/relationships/image" Target="../media/image9.png"/><Relationship Id="rId6" Type="http://schemas.openxmlformats.org/officeDocument/2006/relationships/image" Target="../media/image2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40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5" Type="http://schemas.openxmlformats.org/officeDocument/2006/relationships/image" Target="../media/image12.png"/><Relationship Id="rId6" Type="http://schemas.openxmlformats.org/officeDocument/2006/relationships/image" Target="../media/image2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Relationship Id="rId5" Type="http://schemas.openxmlformats.org/officeDocument/2006/relationships/image" Target="../media/image28.png"/><Relationship Id="rId6" Type="http://schemas.openxmlformats.org/officeDocument/2006/relationships/image" Target="../media/image1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1"/>
          <p:cNvSpPr/>
          <p:nvPr/>
        </p:nvSpPr>
        <p:spPr>
          <a:xfrm rot="1011006">
            <a:off x="12846152" y="5309467"/>
            <a:ext cx="6630037" cy="6244290"/>
          </a:xfrm>
          <a:custGeom>
            <a:rect b="b" l="l" r="r" t="t"/>
            <a:pathLst>
              <a:path extrusionOk="0" h="6241462" w="6627035">
                <a:moveTo>
                  <a:pt x="0" y="0"/>
                </a:moveTo>
                <a:lnTo>
                  <a:pt x="6627035" y="0"/>
                </a:lnTo>
                <a:lnTo>
                  <a:pt x="6627035" y="6241462"/>
                </a:lnTo>
                <a:lnTo>
                  <a:pt x="0" y="6241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1"/>
          <p:cNvSpPr/>
          <p:nvPr/>
        </p:nvSpPr>
        <p:spPr>
          <a:xfrm flipH="1" rot="-5580767">
            <a:off x="-1618581" y="1088705"/>
            <a:ext cx="12382139" cy="9224694"/>
          </a:xfrm>
          <a:custGeom>
            <a:rect b="b" l="l" r="r" t="t"/>
            <a:pathLst>
              <a:path extrusionOk="0" h="9235031" w="12396015">
                <a:moveTo>
                  <a:pt x="0" y="9235031"/>
                </a:moveTo>
                <a:lnTo>
                  <a:pt x="12396016" y="9235031"/>
                </a:lnTo>
                <a:lnTo>
                  <a:pt x="12396016" y="0"/>
                </a:lnTo>
                <a:lnTo>
                  <a:pt x="0" y="0"/>
                </a:lnTo>
                <a:lnTo>
                  <a:pt x="0" y="923503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1"/>
          <p:cNvSpPr/>
          <p:nvPr/>
        </p:nvSpPr>
        <p:spPr>
          <a:xfrm flipH="1" rot="5857384">
            <a:off x="10432410" y="-2244579"/>
            <a:ext cx="2532380" cy="7369361"/>
          </a:xfrm>
          <a:custGeom>
            <a:rect b="b" l="l" r="r" t="t"/>
            <a:pathLst>
              <a:path extrusionOk="0" h="7378012" w="2535353">
                <a:moveTo>
                  <a:pt x="0" y="7378012"/>
                </a:moveTo>
                <a:lnTo>
                  <a:pt x="2535353" y="7378012"/>
                </a:lnTo>
                <a:lnTo>
                  <a:pt x="2535353" y="0"/>
                </a:lnTo>
                <a:lnTo>
                  <a:pt x="0" y="0"/>
                </a:lnTo>
                <a:lnTo>
                  <a:pt x="0" y="7378012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2"/>
          <p:cNvSpPr/>
          <p:nvPr/>
        </p:nvSpPr>
        <p:spPr>
          <a:xfrm rot="10800000">
            <a:off x="-1180544" y="639273"/>
            <a:ext cx="12078532" cy="9647727"/>
          </a:xfrm>
          <a:custGeom>
            <a:rect b="b" l="l" r="r" t="t"/>
            <a:pathLst>
              <a:path extrusionOk="0" h="9647727" w="12078532">
                <a:moveTo>
                  <a:pt x="0" y="0"/>
                </a:moveTo>
                <a:lnTo>
                  <a:pt x="12078532" y="0"/>
                </a:lnTo>
                <a:lnTo>
                  <a:pt x="12078532" y="9647727"/>
                </a:lnTo>
                <a:lnTo>
                  <a:pt x="0" y="964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2"/>
          <p:cNvSpPr/>
          <p:nvPr/>
        </p:nvSpPr>
        <p:spPr>
          <a:xfrm>
            <a:off x="9767022" y="2128336"/>
            <a:ext cx="9287676" cy="7654822"/>
          </a:xfrm>
          <a:custGeom>
            <a:rect b="b" l="l" r="r" t="t"/>
            <a:pathLst>
              <a:path extrusionOk="0" h="7654822" w="9287676">
                <a:moveTo>
                  <a:pt x="0" y="0"/>
                </a:moveTo>
                <a:lnTo>
                  <a:pt x="9287676" y="0"/>
                </a:lnTo>
                <a:lnTo>
                  <a:pt x="9287676" y="7654822"/>
                </a:lnTo>
                <a:lnTo>
                  <a:pt x="0" y="7654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2"/>
          <p:cNvSpPr/>
          <p:nvPr/>
        </p:nvSpPr>
        <p:spPr>
          <a:xfrm rot="-6959257">
            <a:off x="12794910" y="-1408401"/>
            <a:ext cx="6090400" cy="6516965"/>
          </a:xfrm>
          <a:custGeom>
            <a:rect b="b" l="l" r="r" t="t"/>
            <a:pathLst>
              <a:path extrusionOk="0" h="6527049" w="6099824">
                <a:moveTo>
                  <a:pt x="0" y="0"/>
                </a:moveTo>
                <a:lnTo>
                  <a:pt x="6099824" y="0"/>
                </a:lnTo>
                <a:lnTo>
                  <a:pt x="6099824" y="6527049"/>
                </a:lnTo>
                <a:lnTo>
                  <a:pt x="0" y="6527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2"/>
          <p:cNvSpPr/>
          <p:nvPr/>
        </p:nvSpPr>
        <p:spPr>
          <a:xfrm rot="1801764">
            <a:off x="9954940" y="7537119"/>
            <a:ext cx="4716529" cy="4484990"/>
          </a:xfrm>
          <a:custGeom>
            <a:rect b="b" l="l" r="r" t="t"/>
            <a:pathLst>
              <a:path extrusionOk="0" h="4488976" w="4720721">
                <a:moveTo>
                  <a:pt x="0" y="0"/>
                </a:moveTo>
                <a:lnTo>
                  <a:pt x="4720721" y="0"/>
                </a:lnTo>
                <a:lnTo>
                  <a:pt x="4720721" y="4488976"/>
                </a:lnTo>
                <a:lnTo>
                  <a:pt x="0" y="4488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3"/>
          <p:cNvSpPr/>
          <p:nvPr/>
        </p:nvSpPr>
        <p:spPr>
          <a:xfrm rot="146016">
            <a:off x="634735" y="355317"/>
            <a:ext cx="17024668" cy="13598453"/>
          </a:xfrm>
          <a:custGeom>
            <a:rect b="b" l="l" r="r" t="t"/>
            <a:pathLst>
              <a:path extrusionOk="0" h="13586189" w="17009313">
                <a:moveTo>
                  <a:pt x="0" y="0"/>
                </a:moveTo>
                <a:lnTo>
                  <a:pt x="17009314" y="0"/>
                </a:lnTo>
                <a:lnTo>
                  <a:pt x="17009314" y="13586189"/>
                </a:lnTo>
                <a:lnTo>
                  <a:pt x="0" y="13586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130" name="Google Shape;130;p13"/>
          <p:cNvGraphicFramePr/>
          <p:nvPr/>
        </p:nvGraphicFramePr>
        <p:xfrm>
          <a:off x="2707260" y="3489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{AC5BD405-E269-4F05-9B0C-05B3C98047A5}</a:tableStyleId>
              </a:tblPr>
              <a:tblGrid>
                <a:gridCol w="2773025"/>
                <a:gridCol w="2773025"/>
                <a:gridCol w="2773025"/>
                <a:gridCol w="2773025"/>
                <a:gridCol w="2773025"/>
              </a:tblGrid>
              <a:tr h="206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1" name="Google Shape;131;p13"/>
          <p:cNvSpPr/>
          <p:nvPr/>
        </p:nvSpPr>
        <p:spPr>
          <a:xfrm flipH="1">
            <a:off x="-335523" y="95888"/>
            <a:ext cx="3761920" cy="5517482"/>
          </a:xfrm>
          <a:custGeom>
            <a:rect b="b" l="l" r="r" t="t"/>
            <a:pathLst>
              <a:path extrusionOk="0" h="5517482" w="3761920">
                <a:moveTo>
                  <a:pt x="3761920" y="0"/>
                </a:moveTo>
                <a:lnTo>
                  <a:pt x="0" y="0"/>
                </a:lnTo>
                <a:lnTo>
                  <a:pt x="0" y="5517482"/>
                </a:lnTo>
                <a:lnTo>
                  <a:pt x="3761920" y="5517482"/>
                </a:lnTo>
                <a:lnTo>
                  <a:pt x="376192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3"/>
          <p:cNvSpPr/>
          <p:nvPr/>
        </p:nvSpPr>
        <p:spPr>
          <a:xfrm rot="-1154972">
            <a:off x="16059233" y="5864156"/>
            <a:ext cx="2405954" cy="5148929"/>
          </a:xfrm>
          <a:custGeom>
            <a:rect b="b" l="l" r="r" t="t"/>
            <a:pathLst>
              <a:path extrusionOk="0" h="5143980" w="2403642">
                <a:moveTo>
                  <a:pt x="0" y="0"/>
                </a:moveTo>
                <a:lnTo>
                  <a:pt x="2403642" y="0"/>
                </a:lnTo>
                <a:lnTo>
                  <a:pt x="2403642" y="5143980"/>
                </a:lnTo>
                <a:lnTo>
                  <a:pt x="0" y="5143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4"/>
          <p:cNvSpPr/>
          <p:nvPr/>
        </p:nvSpPr>
        <p:spPr>
          <a:xfrm flipH="1" rot="10662563">
            <a:off x="5168387" y="-181282"/>
            <a:ext cx="14268517" cy="10630046"/>
          </a:xfrm>
          <a:custGeom>
            <a:rect b="b" l="l" r="r" t="t"/>
            <a:pathLst>
              <a:path extrusionOk="0" h="10621552" w="14257116">
                <a:moveTo>
                  <a:pt x="0" y="10621552"/>
                </a:moveTo>
                <a:lnTo>
                  <a:pt x="14257116" y="10621552"/>
                </a:lnTo>
                <a:lnTo>
                  <a:pt x="14257116" y="0"/>
                </a:lnTo>
                <a:lnTo>
                  <a:pt x="0" y="0"/>
                </a:lnTo>
                <a:lnTo>
                  <a:pt x="0" y="10621552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4"/>
          <p:cNvSpPr/>
          <p:nvPr/>
        </p:nvSpPr>
        <p:spPr>
          <a:xfrm>
            <a:off x="0" y="-225838"/>
            <a:ext cx="5196073" cy="6159138"/>
          </a:xfrm>
          <a:custGeom>
            <a:rect b="b" l="l" r="r" t="t"/>
            <a:pathLst>
              <a:path extrusionOk="0" h="6159138" w="5196073">
                <a:moveTo>
                  <a:pt x="0" y="0"/>
                </a:moveTo>
                <a:lnTo>
                  <a:pt x="5196073" y="0"/>
                </a:lnTo>
                <a:lnTo>
                  <a:pt x="5196073" y="6159138"/>
                </a:lnTo>
                <a:lnTo>
                  <a:pt x="0" y="6159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7" name="Google Shape;137;p14"/>
          <p:cNvSpPr/>
          <p:nvPr/>
        </p:nvSpPr>
        <p:spPr>
          <a:xfrm flipH="1">
            <a:off x="-1631514" y="2403465"/>
            <a:ext cx="12343659" cy="7059669"/>
          </a:xfrm>
          <a:custGeom>
            <a:rect b="b" l="l" r="r" t="t"/>
            <a:pathLst>
              <a:path extrusionOk="0" h="7059669" w="12343659">
                <a:moveTo>
                  <a:pt x="12343659" y="0"/>
                </a:moveTo>
                <a:lnTo>
                  <a:pt x="0" y="0"/>
                </a:lnTo>
                <a:lnTo>
                  <a:pt x="0" y="7059669"/>
                </a:lnTo>
                <a:lnTo>
                  <a:pt x="12343659" y="7059669"/>
                </a:lnTo>
                <a:lnTo>
                  <a:pt x="1234365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4"/>
          <p:cNvSpPr/>
          <p:nvPr/>
        </p:nvSpPr>
        <p:spPr>
          <a:xfrm rot="-850509">
            <a:off x="6630911" y="7310262"/>
            <a:ext cx="5652709" cy="3237460"/>
          </a:xfrm>
          <a:custGeom>
            <a:rect b="b" l="l" r="r" t="t"/>
            <a:pathLst>
              <a:path extrusionOk="0" h="3235964" w="5650096">
                <a:moveTo>
                  <a:pt x="0" y="0"/>
                </a:moveTo>
                <a:lnTo>
                  <a:pt x="5650096" y="0"/>
                </a:lnTo>
                <a:lnTo>
                  <a:pt x="5650096" y="3235964"/>
                </a:lnTo>
                <a:lnTo>
                  <a:pt x="0" y="3235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4"/>
          <p:cNvSpPr/>
          <p:nvPr/>
        </p:nvSpPr>
        <p:spPr>
          <a:xfrm>
            <a:off x="3325981" y="2853731"/>
            <a:ext cx="1214335" cy="1279471"/>
          </a:xfrm>
          <a:custGeom>
            <a:rect b="b" l="l" r="r" t="t"/>
            <a:pathLst>
              <a:path extrusionOk="0" h="1279471" w="1214335">
                <a:moveTo>
                  <a:pt x="0" y="0"/>
                </a:moveTo>
                <a:lnTo>
                  <a:pt x="1214334" y="0"/>
                </a:lnTo>
                <a:lnTo>
                  <a:pt x="1214334" y="1279471"/>
                </a:lnTo>
                <a:lnTo>
                  <a:pt x="0" y="127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4"/>
          <p:cNvSpPr/>
          <p:nvPr/>
        </p:nvSpPr>
        <p:spPr>
          <a:xfrm rot="-5003440">
            <a:off x="14329910" y="-1365429"/>
            <a:ext cx="3509362" cy="5147064"/>
          </a:xfrm>
          <a:custGeom>
            <a:rect b="b" l="l" r="r" t="t"/>
            <a:pathLst>
              <a:path extrusionOk="0" h="5151493" w="3512382">
                <a:moveTo>
                  <a:pt x="0" y="0"/>
                </a:moveTo>
                <a:lnTo>
                  <a:pt x="3512382" y="0"/>
                </a:lnTo>
                <a:lnTo>
                  <a:pt x="3512382" y="5151493"/>
                </a:lnTo>
                <a:lnTo>
                  <a:pt x="0" y="5151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/>
          <p:nvPr/>
        </p:nvSpPr>
        <p:spPr>
          <a:xfrm rot="-1220284">
            <a:off x="1141290" y="2837488"/>
            <a:ext cx="3787450" cy="5314024"/>
          </a:xfrm>
          <a:custGeom>
            <a:rect b="b" l="l" r="r" t="t"/>
            <a:pathLst>
              <a:path extrusionOk="0" h="5314921" w="3788089">
                <a:moveTo>
                  <a:pt x="0" y="0"/>
                </a:moveTo>
                <a:lnTo>
                  <a:pt x="3788090" y="0"/>
                </a:lnTo>
                <a:lnTo>
                  <a:pt x="3788090" y="5314921"/>
                </a:lnTo>
                <a:lnTo>
                  <a:pt x="0" y="5314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5"/>
          <p:cNvSpPr/>
          <p:nvPr/>
        </p:nvSpPr>
        <p:spPr>
          <a:xfrm rot="1119685">
            <a:off x="13414169" y="2813783"/>
            <a:ext cx="3788385" cy="5315336"/>
          </a:xfrm>
          <a:custGeom>
            <a:rect b="b" l="l" r="r" t="t"/>
            <a:pathLst>
              <a:path extrusionOk="0" h="5314921" w="3788089">
                <a:moveTo>
                  <a:pt x="0" y="0"/>
                </a:moveTo>
                <a:lnTo>
                  <a:pt x="3788090" y="0"/>
                </a:lnTo>
                <a:lnTo>
                  <a:pt x="3788090" y="5314922"/>
                </a:lnTo>
                <a:lnTo>
                  <a:pt x="0" y="5314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5"/>
          <p:cNvSpPr/>
          <p:nvPr/>
        </p:nvSpPr>
        <p:spPr>
          <a:xfrm>
            <a:off x="1805108" y="1920081"/>
            <a:ext cx="14677784" cy="8517678"/>
          </a:xfrm>
          <a:custGeom>
            <a:rect b="b" l="l" r="r" t="t"/>
            <a:pathLst>
              <a:path extrusionOk="0" h="8517678" w="14677784">
                <a:moveTo>
                  <a:pt x="0" y="0"/>
                </a:moveTo>
                <a:lnTo>
                  <a:pt x="14677784" y="0"/>
                </a:lnTo>
                <a:lnTo>
                  <a:pt x="14677784" y="8517678"/>
                </a:lnTo>
                <a:lnTo>
                  <a:pt x="0" y="8517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5"/>
          <p:cNvSpPr/>
          <p:nvPr/>
        </p:nvSpPr>
        <p:spPr>
          <a:xfrm rot="-1193110">
            <a:off x="15025231" y="7242886"/>
            <a:ext cx="3714710" cy="3498582"/>
          </a:xfrm>
          <a:custGeom>
            <a:rect b="b" l="l" r="r" t="t"/>
            <a:pathLst>
              <a:path extrusionOk="0" h="3499982" w="3716197">
                <a:moveTo>
                  <a:pt x="0" y="0"/>
                </a:moveTo>
                <a:lnTo>
                  <a:pt x="3716196" y="0"/>
                </a:lnTo>
                <a:lnTo>
                  <a:pt x="3716196" y="3499982"/>
                </a:lnTo>
                <a:lnTo>
                  <a:pt x="0" y="3499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5"/>
          <p:cNvSpPr/>
          <p:nvPr/>
        </p:nvSpPr>
        <p:spPr>
          <a:xfrm flipH="1" rot="422171">
            <a:off x="-506405" y="7244008"/>
            <a:ext cx="3716313" cy="3500091"/>
          </a:xfrm>
          <a:custGeom>
            <a:rect b="b" l="l" r="r" t="t"/>
            <a:pathLst>
              <a:path extrusionOk="0" h="3499982" w="3716197">
                <a:moveTo>
                  <a:pt x="3716197" y="0"/>
                </a:moveTo>
                <a:lnTo>
                  <a:pt x="0" y="0"/>
                </a:lnTo>
                <a:lnTo>
                  <a:pt x="0" y="3499982"/>
                </a:lnTo>
                <a:lnTo>
                  <a:pt x="3716197" y="3499982"/>
                </a:lnTo>
                <a:lnTo>
                  <a:pt x="371619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5"/>
          <p:cNvSpPr/>
          <p:nvPr/>
        </p:nvSpPr>
        <p:spPr>
          <a:xfrm rot="1964114">
            <a:off x="8186699" y="646544"/>
            <a:ext cx="3317884" cy="3155007"/>
          </a:xfrm>
          <a:custGeom>
            <a:rect b="b" l="l" r="r" t="t"/>
            <a:pathLst>
              <a:path extrusionOk="0" h="3159433" w="3322539">
                <a:moveTo>
                  <a:pt x="0" y="0"/>
                </a:moveTo>
                <a:lnTo>
                  <a:pt x="3322539" y="0"/>
                </a:lnTo>
                <a:lnTo>
                  <a:pt x="3322539" y="3159433"/>
                </a:lnTo>
                <a:lnTo>
                  <a:pt x="0" y="3159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1793134" y="1801016"/>
            <a:ext cx="13355701" cy="7457284"/>
          </a:xfrm>
          <a:custGeom>
            <a:rect b="b" l="l" r="r" t="t"/>
            <a:pathLst>
              <a:path extrusionOk="0" h="7457284" w="13355701">
                <a:moveTo>
                  <a:pt x="0" y="0"/>
                </a:moveTo>
                <a:lnTo>
                  <a:pt x="13355702" y="0"/>
                </a:lnTo>
                <a:lnTo>
                  <a:pt x="13355702" y="7457284"/>
                </a:lnTo>
                <a:lnTo>
                  <a:pt x="0" y="745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flipH="1" rot="5003440">
            <a:off x="-542543" y="6022536"/>
            <a:ext cx="5227299" cy="4581015"/>
          </a:xfrm>
          <a:custGeom>
            <a:rect b="b" l="l" r="r" t="t"/>
            <a:pathLst>
              <a:path extrusionOk="0" h="4584957" w="5231797">
                <a:moveTo>
                  <a:pt x="5231797" y="0"/>
                </a:moveTo>
                <a:lnTo>
                  <a:pt x="0" y="0"/>
                </a:lnTo>
                <a:lnTo>
                  <a:pt x="0" y="4584956"/>
                </a:lnTo>
                <a:lnTo>
                  <a:pt x="5231797" y="4584956"/>
                </a:lnTo>
                <a:lnTo>
                  <a:pt x="523179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flipH="1" rot="-4048766">
            <a:off x="13278377" y="-1611389"/>
            <a:ext cx="4829685" cy="7083538"/>
          </a:xfrm>
          <a:custGeom>
            <a:rect b="b" l="l" r="r" t="t"/>
            <a:pathLst>
              <a:path extrusionOk="0" h="7093076" w="4836188">
                <a:moveTo>
                  <a:pt x="4836189" y="0"/>
                </a:moveTo>
                <a:lnTo>
                  <a:pt x="0" y="0"/>
                </a:lnTo>
                <a:lnTo>
                  <a:pt x="0" y="7093076"/>
                </a:lnTo>
                <a:lnTo>
                  <a:pt x="4836189" y="7093076"/>
                </a:lnTo>
                <a:lnTo>
                  <a:pt x="483618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8313612" y="1507286"/>
            <a:ext cx="1310626" cy="1380928"/>
          </a:xfrm>
          <a:custGeom>
            <a:rect b="b" l="l" r="r" t="t"/>
            <a:pathLst>
              <a:path extrusionOk="0" h="1380928" w="1310626">
                <a:moveTo>
                  <a:pt x="0" y="0"/>
                </a:moveTo>
                <a:lnTo>
                  <a:pt x="1310626" y="0"/>
                </a:lnTo>
                <a:lnTo>
                  <a:pt x="1310626" y="1380928"/>
                </a:lnTo>
                <a:lnTo>
                  <a:pt x="0" y="138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4117415">
            <a:off x="137605" y="-1716833"/>
            <a:ext cx="3379839" cy="4742122"/>
          </a:xfrm>
          <a:custGeom>
            <a:rect b="b" l="l" r="r" t="t"/>
            <a:pathLst>
              <a:path extrusionOk="0" h="4735541" w="3375149">
                <a:moveTo>
                  <a:pt x="0" y="0"/>
                </a:moveTo>
                <a:lnTo>
                  <a:pt x="3375148" y="0"/>
                </a:lnTo>
                <a:lnTo>
                  <a:pt x="3375148" y="4735541"/>
                </a:lnTo>
                <a:lnTo>
                  <a:pt x="0" y="4735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rot="-5979052">
            <a:off x="15381680" y="7328836"/>
            <a:ext cx="2930209" cy="4111262"/>
          </a:xfrm>
          <a:custGeom>
            <a:rect b="b" l="l" r="r" t="t"/>
            <a:pathLst>
              <a:path extrusionOk="0" h="4114800" w="2932730">
                <a:moveTo>
                  <a:pt x="0" y="0"/>
                </a:moveTo>
                <a:lnTo>
                  <a:pt x="2932730" y="0"/>
                </a:lnTo>
                <a:lnTo>
                  <a:pt x="2932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/>
          <p:nvPr/>
        </p:nvSpPr>
        <p:spPr>
          <a:xfrm>
            <a:off x="401237" y="296342"/>
            <a:ext cx="9144000" cy="7303770"/>
          </a:xfrm>
          <a:custGeom>
            <a:rect b="b" l="l" r="r" t="t"/>
            <a:pathLst>
              <a:path extrusionOk="0" h="7303770" w="9144000">
                <a:moveTo>
                  <a:pt x="0" y="0"/>
                </a:moveTo>
                <a:lnTo>
                  <a:pt x="9144000" y="0"/>
                </a:lnTo>
                <a:lnTo>
                  <a:pt x="9144000" y="7303770"/>
                </a:lnTo>
                <a:lnTo>
                  <a:pt x="0" y="7303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 flipH="1">
            <a:off x="5186072" y="3577685"/>
            <a:ext cx="14740956" cy="6817104"/>
          </a:xfrm>
          <a:custGeom>
            <a:rect b="b" l="l" r="r" t="t"/>
            <a:pathLst>
              <a:path extrusionOk="0" h="6817104" w="14740956">
                <a:moveTo>
                  <a:pt x="14740957" y="0"/>
                </a:moveTo>
                <a:lnTo>
                  <a:pt x="0" y="0"/>
                </a:lnTo>
                <a:lnTo>
                  <a:pt x="0" y="6817103"/>
                </a:lnTo>
                <a:lnTo>
                  <a:pt x="14740957" y="6817103"/>
                </a:lnTo>
                <a:lnTo>
                  <a:pt x="1474095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" name="Google Shape;27;p4"/>
          <p:cNvSpPr/>
          <p:nvPr/>
        </p:nvSpPr>
        <p:spPr>
          <a:xfrm>
            <a:off x="0" y="6179753"/>
            <a:ext cx="1564572" cy="4552989"/>
          </a:xfrm>
          <a:custGeom>
            <a:rect b="b" l="l" r="r" t="t"/>
            <a:pathLst>
              <a:path extrusionOk="0" h="4552989" w="1564572">
                <a:moveTo>
                  <a:pt x="0" y="0"/>
                </a:moveTo>
                <a:lnTo>
                  <a:pt x="1564572" y="0"/>
                </a:lnTo>
                <a:lnTo>
                  <a:pt x="1564572" y="4552989"/>
                </a:lnTo>
                <a:lnTo>
                  <a:pt x="0" y="4552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" name="Google Shape;28;p4"/>
          <p:cNvSpPr/>
          <p:nvPr/>
        </p:nvSpPr>
        <p:spPr>
          <a:xfrm rot="1797469">
            <a:off x="6294261" y="7088360"/>
            <a:ext cx="2534968" cy="3556715"/>
          </a:xfrm>
          <a:custGeom>
            <a:rect b="b" l="l" r="r" t="t"/>
            <a:pathLst>
              <a:path extrusionOk="0" h="3552178" w="2531734">
                <a:moveTo>
                  <a:pt x="0" y="0"/>
                </a:moveTo>
                <a:lnTo>
                  <a:pt x="2531734" y="0"/>
                </a:lnTo>
                <a:lnTo>
                  <a:pt x="2531734" y="3552178"/>
                </a:lnTo>
                <a:lnTo>
                  <a:pt x="0" y="3552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" name="Google Shape;29;p4"/>
          <p:cNvSpPr/>
          <p:nvPr/>
        </p:nvSpPr>
        <p:spPr>
          <a:xfrm flipH="1" rot="-8391871">
            <a:off x="10859339" y="-742922"/>
            <a:ext cx="7397019" cy="6482478"/>
          </a:xfrm>
          <a:custGeom>
            <a:rect b="b" l="l" r="r" t="t"/>
            <a:pathLst>
              <a:path extrusionOk="0" h="6478430" w="7392400">
                <a:moveTo>
                  <a:pt x="7392399" y="0"/>
                </a:moveTo>
                <a:lnTo>
                  <a:pt x="0" y="0"/>
                </a:lnTo>
                <a:lnTo>
                  <a:pt x="0" y="6478430"/>
                </a:lnTo>
                <a:lnTo>
                  <a:pt x="7392399" y="6478430"/>
                </a:lnTo>
                <a:lnTo>
                  <a:pt x="739239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" name="Google Shape;30;p4"/>
          <p:cNvSpPr/>
          <p:nvPr/>
        </p:nvSpPr>
        <p:spPr>
          <a:xfrm>
            <a:off x="12556550" y="4492133"/>
            <a:ext cx="1014316" cy="1068724"/>
          </a:xfrm>
          <a:custGeom>
            <a:rect b="b" l="l" r="r" t="t"/>
            <a:pathLst>
              <a:path extrusionOk="0" h="1068724" w="1014316">
                <a:moveTo>
                  <a:pt x="0" y="0"/>
                </a:moveTo>
                <a:lnTo>
                  <a:pt x="1014317" y="0"/>
                </a:lnTo>
                <a:lnTo>
                  <a:pt x="1014317" y="1068724"/>
                </a:lnTo>
                <a:lnTo>
                  <a:pt x="0" y="1068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>
            <a:off x="1283126" y="6693028"/>
            <a:ext cx="4390691" cy="4698210"/>
          </a:xfrm>
          <a:custGeom>
            <a:rect b="b" l="l" r="r" t="t"/>
            <a:pathLst>
              <a:path extrusionOk="0" h="4698210" w="4390691">
                <a:moveTo>
                  <a:pt x="0" y="0"/>
                </a:moveTo>
                <a:lnTo>
                  <a:pt x="4390691" y="0"/>
                </a:lnTo>
                <a:lnTo>
                  <a:pt x="4390691" y="4698210"/>
                </a:lnTo>
                <a:lnTo>
                  <a:pt x="0" y="4698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 rot="5400000">
            <a:off x="5972043" y="105295"/>
            <a:ext cx="14115711" cy="10516204"/>
          </a:xfrm>
          <a:custGeom>
            <a:rect b="b" l="l" r="r" t="t"/>
            <a:pathLst>
              <a:path extrusionOk="0" h="10516204" w="14115711">
                <a:moveTo>
                  <a:pt x="0" y="0"/>
                </a:moveTo>
                <a:lnTo>
                  <a:pt x="14115710" y="0"/>
                </a:lnTo>
                <a:lnTo>
                  <a:pt x="14115710" y="10516205"/>
                </a:lnTo>
                <a:lnTo>
                  <a:pt x="0" y="10516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>
            <a:off x="1115295" y="1028700"/>
            <a:ext cx="7224496" cy="8669395"/>
          </a:xfrm>
          <a:custGeom>
            <a:rect b="b" l="l" r="r" t="t"/>
            <a:pathLst>
              <a:path extrusionOk="0" h="8669395" w="7224496">
                <a:moveTo>
                  <a:pt x="0" y="0"/>
                </a:moveTo>
                <a:lnTo>
                  <a:pt x="7224496" y="0"/>
                </a:lnTo>
                <a:lnTo>
                  <a:pt x="7224496" y="8669395"/>
                </a:lnTo>
                <a:lnTo>
                  <a:pt x="0" y="8669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/>
          <p:nvPr/>
        </p:nvSpPr>
        <p:spPr>
          <a:xfrm>
            <a:off x="1115295" y="6172200"/>
            <a:ext cx="7184571" cy="4114800"/>
          </a:xfrm>
          <a:custGeom>
            <a:rect b="b" l="l" r="r" t="t"/>
            <a:pathLst>
              <a:path extrusionOk="0" h="4114800" w="7184571">
                <a:moveTo>
                  <a:pt x="0" y="0"/>
                </a:moveTo>
                <a:lnTo>
                  <a:pt x="7184571" y="0"/>
                </a:lnTo>
                <a:lnTo>
                  <a:pt x="7184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7" name="Google Shape;37;p5"/>
          <p:cNvGrpSpPr/>
          <p:nvPr/>
        </p:nvGrpSpPr>
        <p:grpSpPr>
          <a:xfrm>
            <a:off x="9421227" y="2806983"/>
            <a:ext cx="1462065" cy="1462065"/>
            <a:chOff x="0" y="0"/>
            <a:chExt cx="812800" cy="812800"/>
          </a:xfrm>
        </p:grpSpPr>
        <p:sp>
          <p:nvSpPr>
            <p:cNvPr id="38" name="Google Shape;38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5"/>
          <p:cNvSpPr txBox="1"/>
          <p:nvPr/>
        </p:nvSpPr>
        <p:spPr>
          <a:xfrm>
            <a:off x="9311307" y="3071595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01</a:t>
            </a:r>
            <a:endParaRPr/>
          </a:p>
        </p:txBody>
      </p:sp>
      <p:grpSp>
        <p:nvGrpSpPr>
          <p:cNvPr id="41" name="Google Shape;41;p5"/>
          <p:cNvGrpSpPr/>
          <p:nvPr/>
        </p:nvGrpSpPr>
        <p:grpSpPr>
          <a:xfrm>
            <a:off x="10075548" y="4562524"/>
            <a:ext cx="1462065" cy="1462065"/>
            <a:chOff x="0" y="0"/>
            <a:chExt cx="812800" cy="812800"/>
          </a:xfrm>
        </p:grpSpPr>
        <p:sp>
          <p:nvSpPr>
            <p:cNvPr id="42" name="Google Shape;42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" name="Google Shape;44;p5"/>
          <p:cNvSpPr txBox="1"/>
          <p:nvPr/>
        </p:nvSpPr>
        <p:spPr>
          <a:xfrm>
            <a:off x="9965628" y="4827136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02</a:t>
            </a:r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9421227" y="6318064"/>
            <a:ext cx="1462065" cy="1462065"/>
            <a:chOff x="0" y="0"/>
            <a:chExt cx="812800" cy="812800"/>
          </a:xfrm>
        </p:grpSpPr>
        <p:sp>
          <p:nvSpPr>
            <p:cNvPr id="46" name="Google Shape;46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5"/>
          <p:cNvSpPr txBox="1"/>
          <p:nvPr/>
        </p:nvSpPr>
        <p:spPr>
          <a:xfrm>
            <a:off x="9311307" y="6582676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03</a:t>
            </a:r>
            <a:endParaRPr/>
          </a:p>
        </p:txBody>
      </p:sp>
      <p:grpSp>
        <p:nvGrpSpPr>
          <p:cNvPr id="49" name="Google Shape;49;p5"/>
          <p:cNvGrpSpPr/>
          <p:nvPr/>
        </p:nvGrpSpPr>
        <p:grpSpPr>
          <a:xfrm>
            <a:off x="10262165" y="8075378"/>
            <a:ext cx="1462065" cy="1462065"/>
            <a:chOff x="0" y="0"/>
            <a:chExt cx="812800" cy="812800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5"/>
          <p:cNvSpPr txBox="1"/>
          <p:nvPr/>
        </p:nvSpPr>
        <p:spPr>
          <a:xfrm>
            <a:off x="10152246" y="8339990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04</a:t>
            </a:r>
            <a:endParaRPr/>
          </a:p>
        </p:txBody>
      </p:sp>
      <p:sp>
        <p:nvSpPr>
          <p:cNvPr id="53" name="Google Shape;53;p5"/>
          <p:cNvSpPr/>
          <p:nvPr/>
        </p:nvSpPr>
        <p:spPr>
          <a:xfrm>
            <a:off x="15433933" y="2013388"/>
            <a:ext cx="2136204" cy="2250789"/>
          </a:xfrm>
          <a:custGeom>
            <a:rect b="b" l="l" r="r" t="t"/>
            <a:pathLst>
              <a:path extrusionOk="0" h="2250789" w="2136204">
                <a:moveTo>
                  <a:pt x="0" y="0"/>
                </a:moveTo>
                <a:lnTo>
                  <a:pt x="2136204" y="0"/>
                </a:lnTo>
                <a:lnTo>
                  <a:pt x="2136204" y="2250789"/>
                </a:lnTo>
                <a:lnTo>
                  <a:pt x="0" y="22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" name="Google Shape;54;p5"/>
          <p:cNvSpPr/>
          <p:nvPr/>
        </p:nvSpPr>
        <p:spPr>
          <a:xfrm rot="8100000">
            <a:off x="-210701" y="-575733"/>
            <a:ext cx="2476461" cy="3474627"/>
          </a:xfrm>
          <a:custGeom>
            <a:rect b="b" l="l" r="r" t="t"/>
            <a:pathLst>
              <a:path extrusionOk="0" h="3472696" w="2475085">
                <a:moveTo>
                  <a:pt x="0" y="0"/>
                </a:moveTo>
                <a:lnTo>
                  <a:pt x="2475086" y="0"/>
                </a:lnTo>
                <a:lnTo>
                  <a:pt x="2475086" y="3472696"/>
                </a:lnTo>
                <a:lnTo>
                  <a:pt x="0" y="3472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"/>
          <p:cNvSpPr/>
          <p:nvPr>
            <p:ph idx="2" type="pic"/>
          </p:nvPr>
        </p:nvSpPr>
        <p:spPr>
          <a:xfrm>
            <a:off x="573750" y="1028725"/>
            <a:ext cx="5035800" cy="36669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6"/>
          <p:cNvSpPr/>
          <p:nvPr>
            <p:ph idx="3" type="pic"/>
          </p:nvPr>
        </p:nvSpPr>
        <p:spPr>
          <a:xfrm>
            <a:off x="5890538" y="1028725"/>
            <a:ext cx="5035800" cy="36669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6"/>
          <p:cNvSpPr/>
          <p:nvPr>
            <p:ph idx="4" type="pic"/>
          </p:nvPr>
        </p:nvSpPr>
        <p:spPr>
          <a:xfrm>
            <a:off x="8915975" y="5143500"/>
            <a:ext cx="9559800" cy="46320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6"/>
          <p:cNvSpPr/>
          <p:nvPr/>
        </p:nvSpPr>
        <p:spPr>
          <a:xfrm rot="223697">
            <a:off x="298188" y="4961829"/>
            <a:ext cx="8405829" cy="6714156"/>
          </a:xfrm>
          <a:custGeom>
            <a:rect b="b" l="l" r="r" t="t"/>
            <a:pathLst>
              <a:path extrusionOk="0" h="6716738" w="8409062">
                <a:moveTo>
                  <a:pt x="0" y="0"/>
                </a:moveTo>
                <a:lnTo>
                  <a:pt x="8409062" y="0"/>
                </a:lnTo>
                <a:lnTo>
                  <a:pt x="8409062" y="6716738"/>
                </a:lnTo>
                <a:lnTo>
                  <a:pt x="0" y="6716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 flipH="1" rot="10714074">
            <a:off x="11274736" y="-318835"/>
            <a:ext cx="6734300" cy="5379023"/>
          </a:xfrm>
          <a:custGeom>
            <a:rect b="b" l="l" r="r" t="t"/>
            <a:pathLst>
              <a:path extrusionOk="0" h="5377343" w="6732197">
                <a:moveTo>
                  <a:pt x="0" y="5377343"/>
                </a:moveTo>
                <a:lnTo>
                  <a:pt x="6732198" y="5377343"/>
                </a:lnTo>
                <a:lnTo>
                  <a:pt x="6732198" y="0"/>
                </a:lnTo>
                <a:lnTo>
                  <a:pt x="0" y="0"/>
                </a:lnTo>
                <a:lnTo>
                  <a:pt x="0" y="537734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6"/>
          <p:cNvSpPr/>
          <p:nvPr/>
        </p:nvSpPr>
        <p:spPr>
          <a:xfrm>
            <a:off x="6981083" y="4481781"/>
            <a:ext cx="3515718" cy="3311167"/>
          </a:xfrm>
          <a:custGeom>
            <a:rect b="b" l="l" r="r" t="t"/>
            <a:pathLst>
              <a:path extrusionOk="0" h="3311167" w="3515718">
                <a:moveTo>
                  <a:pt x="0" y="0"/>
                </a:moveTo>
                <a:lnTo>
                  <a:pt x="3515718" y="0"/>
                </a:lnTo>
                <a:lnTo>
                  <a:pt x="3515718" y="3311168"/>
                </a:lnTo>
                <a:lnTo>
                  <a:pt x="0" y="3311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>
          <a:xfrm rot="4672513">
            <a:off x="698456" y="-1377443"/>
            <a:ext cx="1486816" cy="4326713"/>
          </a:xfrm>
          <a:custGeom>
            <a:rect b="b" l="l" r="r" t="t"/>
            <a:pathLst>
              <a:path extrusionOk="0" h="4327565" w="1487109">
                <a:moveTo>
                  <a:pt x="0" y="0"/>
                </a:moveTo>
                <a:lnTo>
                  <a:pt x="1487108" y="0"/>
                </a:lnTo>
                <a:lnTo>
                  <a:pt x="1487108" y="4327564"/>
                </a:lnTo>
                <a:lnTo>
                  <a:pt x="0" y="432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6944874" y="305517"/>
            <a:ext cx="4487361" cy="4226278"/>
          </a:xfrm>
          <a:custGeom>
            <a:rect b="b" l="l" r="r" t="t"/>
            <a:pathLst>
              <a:path extrusionOk="0" h="4226278" w="4487361">
                <a:moveTo>
                  <a:pt x="0" y="0"/>
                </a:moveTo>
                <a:lnTo>
                  <a:pt x="4487360" y="0"/>
                </a:lnTo>
                <a:lnTo>
                  <a:pt x="4487360" y="4226277"/>
                </a:lnTo>
                <a:lnTo>
                  <a:pt x="0" y="4226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7"/>
          <p:cNvSpPr/>
          <p:nvPr/>
        </p:nvSpPr>
        <p:spPr>
          <a:xfrm>
            <a:off x="4534506" y="1411343"/>
            <a:ext cx="14626806" cy="7464315"/>
          </a:xfrm>
          <a:custGeom>
            <a:rect b="b" l="l" r="r" t="t"/>
            <a:pathLst>
              <a:path extrusionOk="0" h="7464315" w="14626806">
                <a:moveTo>
                  <a:pt x="0" y="0"/>
                </a:moveTo>
                <a:lnTo>
                  <a:pt x="14626806" y="0"/>
                </a:lnTo>
                <a:lnTo>
                  <a:pt x="14626806" y="7464314"/>
                </a:lnTo>
                <a:lnTo>
                  <a:pt x="0" y="746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7"/>
          <p:cNvSpPr/>
          <p:nvPr/>
        </p:nvSpPr>
        <p:spPr>
          <a:xfrm rot="5400000">
            <a:off x="-2200065" y="1268419"/>
            <a:ext cx="11784359" cy="8779347"/>
          </a:xfrm>
          <a:custGeom>
            <a:rect b="b" l="l" r="r" t="t"/>
            <a:pathLst>
              <a:path extrusionOk="0" h="8779347" w="11784359">
                <a:moveTo>
                  <a:pt x="0" y="0"/>
                </a:moveTo>
                <a:lnTo>
                  <a:pt x="11784359" y="0"/>
                </a:lnTo>
                <a:lnTo>
                  <a:pt x="11784359" y="8779348"/>
                </a:lnTo>
                <a:lnTo>
                  <a:pt x="0" y="8779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" name="Google Shape;69;p7"/>
          <p:cNvSpPr/>
          <p:nvPr/>
        </p:nvSpPr>
        <p:spPr>
          <a:xfrm rot="-5133442">
            <a:off x="14088328" y="6140372"/>
            <a:ext cx="2491820" cy="7251327"/>
          </a:xfrm>
          <a:custGeom>
            <a:rect b="b" l="l" r="r" t="t"/>
            <a:pathLst>
              <a:path extrusionOk="0" h="7247659" w="2490559">
                <a:moveTo>
                  <a:pt x="0" y="0"/>
                </a:moveTo>
                <a:lnTo>
                  <a:pt x="2490559" y="0"/>
                </a:lnTo>
                <a:lnTo>
                  <a:pt x="2490559" y="7247659"/>
                </a:lnTo>
                <a:lnTo>
                  <a:pt x="0" y="7247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" name="Google Shape;70;p7"/>
          <p:cNvSpPr/>
          <p:nvPr/>
        </p:nvSpPr>
        <p:spPr>
          <a:xfrm rot="-7844469">
            <a:off x="523528" y="19621"/>
            <a:ext cx="2238484" cy="2358556"/>
          </a:xfrm>
          <a:custGeom>
            <a:rect b="b" l="l" r="r" t="t"/>
            <a:pathLst>
              <a:path extrusionOk="0" h="2359072" w="2238974">
                <a:moveTo>
                  <a:pt x="0" y="0"/>
                </a:moveTo>
                <a:lnTo>
                  <a:pt x="2238974" y="0"/>
                </a:lnTo>
                <a:lnTo>
                  <a:pt x="2238974" y="2359072"/>
                </a:lnTo>
                <a:lnTo>
                  <a:pt x="0" y="2359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>
            <p:ph idx="2" type="pic"/>
          </p:nvPr>
        </p:nvSpPr>
        <p:spPr>
          <a:xfrm>
            <a:off x="1028700" y="1656850"/>
            <a:ext cx="4869600" cy="35460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8"/>
          <p:cNvSpPr/>
          <p:nvPr>
            <p:ph idx="3" type="pic"/>
          </p:nvPr>
        </p:nvSpPr>
        <p:spPr>
          <a:xfrm>
            <a:off x="6434238" y="1656850"/>
            <a:ext cx="4869600" cy="35460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8"/>
          <p:cNvSpPr/>
          <p:nvPr>
            <p:ph idx="4" type="pic"/>
          </p:nvPr>
        </p:nvSpPr>
        <p:spPr>
          <a:xfrm>
            <a:off x="1028700" y="5557125"/>
            <a:ext cx="4869600" cy="35460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8"/>
          <p:cNvSpPr/>
          <p:nvPr>
            <p:ph idx="5" type="pic"/>
          </p:nvPr>
        </p:nvSpPr>
        <p:spPr>
          <a:xfrm>
            <a:off x="6434250" y="5557125"/>
            <a:ext cx="4869600" cy="3546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8"/>
          <p:cNvSpPr/>
          <p:nvPr/>
        </p:nvSpPr>
        <p:spPr>
          <a:xfrm flipH="1" rot="-5400000">
            <a:off x="9425484" y="1030717"/>
            <a:ext cx="11041029" cy="8225566"/>
          </a:xfrm>
          <a:custGeom>
            <a:rect b="b" l="l" r="r" t="t"/>
            <a:pathLst>
              <a:path extrusionOk="0" h="8225566" w="11041029">
                <a:moveTo>
                  <a:pt x="0" y="8225566"/>
                </a:moveTo>
                <a:lnTo>
                  <a:pt x="11041029" y="8225566"/>
                </a:lnTo>
                <a:lnTo>
                  <a:pt x="11041029" y="0"/>
                </a:lnTo>
                <a:lnTo>
                  <a:pt x="0" y="0"/>
                </a:lnTo>
                <a:lnTo>
                  <a:pt x="0" y="822556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8"/>
          <p:cNvSpPr/>
          <p:nvPr/>
        </p:nvSpPr>
        <p:spPr>
          <a:xfrm flipH="1" rot="-3089808">
            <a:off x="10205886" y="-636579"/>
            <a:ext cx="4210108" cy="4003430"/>
          </a:xfrm>
          <a:custGeom>
            <a:rect b="b" l="l" r="r" t="t"/>
            <a:pathLst>
              <a:path extrusionOk="0" h="4003805" w="4210503">
                <a:moveTo>
                  <a:pt x="4210503" y="0"/>
                </a:moveTo>
                <a:lnTo>
                  <a:pt x="0" y="0"/>
                </a:lnTo>
                <a:lnTo>
                  <a:pt x="0" y="4003805"/>
                </a:lnTo>
                <a:lnTo>
                  <a:pt x="4210503" y="4003805"/>
                </a:lnTo>
                <a:lnTo>
                  <a:pt x="421050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8"/>
          <p:cNvSpPr/>
          <p:nvPr/>
        </p:nvSpPr>
        <p:spPr>
          <a:xfrm rot="2095297">
            <a:off x="-829678" y="7054827"/>
            <a:ext cx="3717811" cy="3978203"/>
          </a:xfrm>
          <a:custGeom>
            <a:rect b="b" l="l" r="r" t="t"/>
            <a:pathLst>
              <a:path extrusionOk="0" h="3977892" w="3717521">
                <a:moveTo>
                  <a:pt x="0" y="0"/>
                </a:moveTo>
                <a:lnTo>
                  <a:pt x="3717522" y="0"/>
                </a:lnTo>
                <a:lnTo>
                  <a:pt x="3717522" y="3977892"/>
                </a:lnTo>
                <a:lnTo>
                  <a:pt x="0" y="397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8"/>
          <p:cNvSpPr/>
          <p:nvPr/>
        </p:nvSpPr>
        <p:spPr>
          <a:xfrm rot="-5666558">
            <a:off x="14590854" y="7332174"/>
            <a:ext cx="2099705" cy="4493533"/>
          </a:xfrm>
          <a:custGeom>
            <a:rect b="b" l="l" r="r" t="t"/>
            <a:pathLst>
              <a:path extrusionOk="0" h="4491260" w="2098643">
                <a:moveTo>
                  <a:pt x="0" y="0"/>
                </a:moveTo>
                <a:lnTo>
                  <a:pt x="2098643" y="0"/>
                </a:lnTo>
                <a:lnTo>
                  <a:pt x="2098643" y="4491260"/>
                </a:lnTo>
                <a:lnTo>
                  <a:pt x="0" y="4491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7725" y="-1084825"/>
            <a:ext cx="8249049" cy="907396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 rot="-5400000">
            <a:off x="7475238" y="738105"/>
            <a:ext cx="12701815" cy="10145575"/>
          </a:xfrm>
          <a:custGeom>
            <a:rect b="b" l="l" r="r" t="t"/>
            <a:pathLst>
              <a:path extrusionOk="0" h="10145575" w="12701815">
                <a:moveTo>
                  <a:pt x="0" y="0"/>
                </a:moveTo>
                <a:lnTo>
                  <a:pt x="12701815" y="0"/>
                </a:lnTo>
                <a:lnTo>
                  <a:pt x="12701815" y="10145575"/>
                </a:lnTo>
                <a:lnTo>
                  <a:pt x="0" y="10145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9"/>
          <p:cNvSpPr/>
          <p:nvPr/>
        </p:nvSpPr>
        <p:spPr>
          <a:xfrm>
            <a:off x="0" y="3452171"/>
            <a:ext cx="10292684" cy="5806129"/>
          </a:xfrm>
          <a:custGeom>
            <a:rect b="b" l="l" r="r" t="t"/>
            <a:pathLst>
              <a:path extrusionOk="0" h="5806129" w="10292684">
                <a:moveTo>
                  <a:pt x="0" y="0"/>
                </a:moveTo>
                <a:lnTo>
                  <a:pt x="10292684" y="0"/>
                </a:lnTo>
                <a:lnTo>
                  <a:pt x="10292684" y="5806129"/>
                </a:lnTo>
                <a:lnTo>
                  <a:pt x="0" y="580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9"/>
          <p:cNvSpPr/>
          <p:nvPr/>
        </p:nvSpPr>
        <p:spPr>
          <a:xfrm>
            <a:off x="5719555" y="4048351"/>
            <a:ext cx="1214335" cy="1279471"/>
          </a:xfrm>
          <a:custGeom>
            <a:rect b="b" l="l" r="r" t="t"/>
            <a:pathLst>
              <a:path extrusionOk="0" h="1279471" w="1214335">
                <a:moveTo>
                  <a:pt x="0" y="0"/>
                </a:moveTo>
                <a:lnTo>
                  <a:pt x="1214335" y="0"/>
                </a:lnTo>
                <a:lnTo>
                  <a:pt x="1214335" y="1279471"/>
                </a:lnTo>
                <a:lnTo>
                  <a:pt x="0" y="127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9"/>
          <p:cNvSpPr/>
          <p:nvPr/>
        </p:nvSpPr>
        <p:spPr>
          <a:xfrm rot="-499954">
            <a:off x="11319745" y="740624"/>
            <a:ext cx="4518192" cy="2587691"/>
          </a:xfrm>
          <a:custGeom>
            <a:rect b="b" l="l" r="r" t="t"/>
            <a:pathLst>
              <a:path extrusionOk="0" h="2586237" w="4515653">
                <a:moveTo>
                  <a:pt x="0" y="0"/>
                </a:moveTo>
                <a:lnTo>
                  <a:pt x="4515653" y="0"/>
                </a:lnTo>
                <a:lnTo>
                  <a:pt x="4515653" y="2586238"/>
                </a:lnTo>
                <a:lnTo>
                  <a:pt x="0" y="2586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9"/>
          <p:cNvSpPr/>
          <p:nvPr/>
        </p:nvSpPr>
        <p:spPr>
          <a:xfrm rot="2602846">
            <a:off x="726721" y="5924021"/>
            <a:ext cx="4058832" cy="4343108"/>
          </a:xfrm>
          <a:custGeom>
            <a:rect b="b" l="l" r="r" t="t"/>
            <a:pathLst>
              <a:path extrusionOk="0" h="4338961" w="4054956">
                <a:moveTo>
                  <a:pt x="0" y="0"/>
                </a:moveTo>
                <a:lnTo>
                  <a:pt x="4054957" y="0"/>
                </a:lnTo>
                <a:lnTo>
                  <a:pt x="4054957" y="4338961"/>
                </a:lnTo>
                <a:lnTo>
                  <a:pt x="0" y="433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9"/>
          <p:cNvSpPr/>
          <p:nvPr/>
        </p:nvSpPr>
        <p:spPr>
          <a:xfrm flipH="1" rot="-2815562">
            <a:off x="13494906" y="7177816"/>
            <a:ext cx="4666216" cy="4437147"/>
          </a:xfrm>
          <a:custGeom>
            <a:rect b="b" l="l" r="r" t="t"/>
            <a:pathLst>
              <a:path extrusionOk="0" h="4440020" w="4669237">
                <a:moveTo>
                  <a:pt x="4669236" y="0"/>
                </a:moveTo>
                <a:lnTo>
                  <a:pt x="0" y="0"/>
                </a:lnTo>
                <a:lnTo>
                  <a:pt x="0" y="4440020"/>
                </a:lnTo>
                <a:lnTo>
                  <a:pt x="4669236" y="4440020"/>
                </a:lnTo>
                <a:lnTo>
                  <a:pt x="4669236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/>
          <p:nvPr/>
        </p:nvSpPr>
        <p:spPr>
          <a:xfrm>
            <a:off x="4804151" y="3680469"/>
            <a:ext cx="8224734" cy="4995869"/>
          </a:xfrm>
          <a:custGeom>
            <a:rect b="b" l="l" r="r" t="t"/>
            <a:pathLst>
              <a:path extrusionOk="0" h="4995869" w="8224734">
                <a:moveTo>
                  <a:pt x="0" y="0"/>
                </a:moveTo>
                <a:lnTo>
                  <a:pt x="8224733" y="0"/>
                </a:lnTo>
                <a:lnTo>
                  <a:pt x="8224733" y="4995869"/>
                </a:lnTo>
                <a:lnTo>
                  <a:pt x="0" y="4995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93" name="Google Shape;93;p10"/>
          <p:cNvGrpSpPr/>
          <p:nvPr/>
        </p:nvGrpSpPr>
        <p:grpSpPr>
          <a:xfrm>
            <a:off x="822855" y="5012839"/>
            <a:ext cx="3379216" cy="3379216"/>
            <a:chOff x="0" y="0"/>
            <a:chExt cx="812800" cy="812800"/>
          </a:xfrm>
        </p:grpSpPr>
        <p:sp>
          <p:nvSpPr>
            <p:cNvPr id="94" name="Google Shape;94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0"/>
          <p:cNvGrpSpPr/>
          <p:nvPr/>
        </p:nvGrpSpPr>
        <p:grpSpPr>
          <a:xfrm>
            <a:off x="2694304" y="1322385"/>
            <a:ext cx="3379216" cy="3379216"/>
            <a:chOff x="0" y="0"/>
            <a:chExt cx="812800" cy="812800"/>
          </a:xfrm>
        </p:grpSpPr>
        <p:sp>
          <p:nvSpPr>
            <p:cNvPr id="97" name="Google Shape;9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0"/>
          <p:cNvGrpSpPr/>
          <p:nvPr/>
        </p:nvGrpSpPr>
        <p:grpSpPr>
          <a:xfrm>
            <a:off x="7200316" y="483076"/>
            <a:ext cx="3379216" cy="3379216"/>
            <a:chOff x="0" y="0"/>
            <a:chExt cx="812800" cy="812800"/>
          </a:xfrm>
        </p:grpSpPr>
        <p:sp>
          <p:nvSpPr>
            <p:cNvPr id="100" name="Google Shape;100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0"/>
          <p:cNvGrpSpPr/>
          <p:nvPr/>
        </p:nvGrpSpPr>
        <p:grpSpPr>
          <a:xfrm>
            <a:off x="13629625" y="4950616"/>
            <a:ext cx="3379216" cy="3379216"/>
            <a:chOff x="0" y="0"/>
            <a:chExt cx="812800" cy="812800"/>
          </a:xfrm>
        </p:grpSpPr>
        <p:sp>
          <p:nvSpPr>
            <p:cNvPr id="103" name="Google Shape;103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0"/>
          <p:cNvGrpSpPr/>
          <p:nvPr/>
        </p:nvGrpSpPr>
        <p:grpSpPr>
          <a:xfrm>
            <a:off x="11815510" y="1322385"/>
            <a:ext cx="3379216" cy="3379216"/>
            <a:chOff x="0" y="0"/>
            <a:chExt cx="812800" cy="812800"/>
          </a:xfrm>
        </p:grpSpPr>
        <p:sp>
          <p:nvSpPr>
            <p:cNvPr id="106" name="Google Shape;106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0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10"/>
          <p:cNvSpPr/>
          <p:nvPr/>
        </p:nvSpPr>
        <p:spPr>
          <a:xfrm>
            <a:off x="698364" y="4888348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" name="Google Shape;109;p10"/>
          <p:cNvSpPr/>
          <p:nvPr/>
        </p:nvSpPr>
        <p:spPr>
          <a:xfrm>
            <a:off x="2569813" y="1197894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0" name="Google Shape;110;p10"/>
          <p:cNvSpPr/>
          <p:nvPr/>
        </p:nvSpPr>
        <p:spPr>
          <a:xfrm>
            <a:off x="7075825" y="358586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0" y="0"/>
                </a:lnTo>
                <a:lnTo>
                  <a:pt x="3628230" y="3628230"/>
                </a:lnTo>
                <a:lnTo>
                  <a:pt x="0" y="3628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1" name="Google Shape;111;p10"/>
          <p:cNvSpPr/>
          <p:nvPr/>
        </p:nvSpPr>
        <p:spPr>
          <a:xfrm>
            <a:off x="11691019" y="1197894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0"/>
          <p:cNvSpPr/>
          <p:nvPr/>
        </p:nvSpPr>
        <p:spPr>
          <a:xfrm>
            <a:off x="13505134" y="4826125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0"/>
          <p:cNvSpPr/>
          <p:nvPr/>
        </p:nvSpPr>
        <p:spPr>
          <a:xfrm>
            <a:off x="6198044" y="4425916"/>
            <a:ext cx="877781" cy="924865"/>
          </a:xfrm>
          <a:custGeom>
            <a:rect b="b" l="l" r="r" t="t"/>
            <a:pathLst>
              <a:path extrusionOk="0" h="924865" w="877781">
                <a:moveTo>
                  <a:pt x="0" y="0"/>
                </a:moveTo>
                <a:lnTo>
                  <a:pt x="877781" y="0"/>
                </a:lnTo>
                <a:lnTo>
                  <a:pt x="877781" y="924865"/>
                </a:lnTo>
                <a:lnTo>
                  <a:pt x="0" y="924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0"/>
          <p:cNvSpPr/>
          <p:nvPr/>
        </p:nvSpPr>
        <p:spPr>
          <a:xfrm flipH="1" rot="-5865910">
            <a:off x="14183901" y="-118575"/>
            <a:ext cx="4293614" cy="3762767"/>
          </a:xfrm>
          <a:custGeom>
            <a:rect b="b" l="l" r="r" t="t"/>
            <a:pathLst>
              <a:path extrusionOk="0" h="3765922" w="4297214">
                <a:moveTo>
                  <a:pt x="4297214" y="0"/>
                </a:moveTo>
                <a:lnTo>
                  <a:pt x="0" y="0"/>
                </a:lnTo>
                <a:lnTo>
                  <a:pt x="0" y="3765922"/>
                </a:lnTo>
                <a:lnTo>
                  <a:pt x="4297214" y="3765922"/>
                </a:lnTo>
                <a:lnTo>
                  <a:pt x="429721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10"/>
          <p:cNvSpPr/>
          <p:nvPr/>
        </p:nvSpPr>
        <p:spPr>
          <a:xfrm rot="5400000">
            <a:off x="-340582" y="-44752"/>
            <a:ext cx="4297214" cy="3765922"/>
          </a:xfrm>
          <a:custGeom>
            <a:rect b="b" l="l" r="r" t="t"/>
            <a:pathLst>
              <a:path extrusionOk="0" h="3765922" w="4297214">
                <a:moveTo>
                  <a:pt x="4297214" y="3765922"/>
                </a:moveTo>
                <a:lnTo>
                  <a:pt x="0" y="3765922"/>
                </a:lnTo>
                <a:lnTo>
                  <a:pt x="0" y="0"/>
                </a:lnTo>
                <a:lnTo>
                  <a:pt x="4297214" y="0"/>
                </a:lnTo>
                <a:lnTo>
                  <a:pt x="4297214" y="3765922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25.png"/><Relationship Id="rId8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40.png"/><Relationship Id="rId7" Type="http://schemas.openxmlformats.org/officeDocument/2006/relationships/image" Target="../media/image5.png"/><Relationship Id="rId8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42.png"/><Relationship Id="rId6" Type="http://schemas.openxmlformats.org/officeDocument/2006/relationships/image" Target="../media/image12.png"/><Relationship Id="rId7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1.png"/><Relationship Id="rId13" Type="http://schemas.openxmlformats.org/officeDocument/2006/relationships/image" Target="../media/image4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.png"/><Relationship Id="rId15" Type="http://schemas.openxmlformats.org/officeDocument/2006/relationships/image" Target="../media/image49.png"/><Relationship Id="rId14" Type="http://schemas.openxmlformats.org/officeDocument/2006/relationships/image" Target="../media/image30.png"/><Relationship Id="rId17" Type="http://schemas.openxmlformats.org/officeDocument/2006/relationships/image" Target="../media/image51.png"/><Relationship Id="rId16" Type="http://schemas.openxmlformats.org/officeDocument/2006/relationships/image" Target="../media/image45.png"/><Relationship Id="rId5" Type="http://schemas.openxmlformats.org/officeDocument/2006/relationships/image" Target="../media/image12.png"/><Relationship Id="rId19" Type="http://schemas.openxmlformats.org/officeDocument/2006/relationships/image" Target="../media/image46.png"/><Relationship Id="rId6" Type="http://schemas.openxmlformats.org/officeDocument/2006/relationships/image" Target="../media/image5.png"/><Relationship Id="rId18" Type="http://schemas.openxmlformats.org/officeDocument/2006/relationships/image" Target="../media/image50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6.jpg"/><Relationship Id="rId9" Type="http://schemas.openxmlformats.org/officeDocument/2006/relationships/image" Target="../media/image10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20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0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7.jpg"/><Relationship Id="rId9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39.jpg"/><Relationship Id="rId7" Type="http://schemas.openxmlformats.org/officeDocument/2006/relationships/image" Target="../media/image44.jpg"/><Relationship Id="rId8" Type="http://schemas.openxmlformats.org/officeDocument/2006/relationships/image" Target="../media/image41.jp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Relationship Id="rId6" Type="http://schemas.openxmlformats.org/officeDocument/2006/relationships/image" Target="../media/image1.png"/><Relationship Id="rId7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7.png"/><Relationship Id="rId6" Type="http://schemas.openxmlformats.org/officeDocument/2006/relationships/image" Target="../media/image43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>
            <a:off x="1793134" y="1801016"/>
            <a:ext cx="13355701" cy="7457284"/>
          </a:xfrm>
          <a:custGeom>
            <a:rect b="b" l="l" r="r" t="t"/>
            <a:pathLst>
              <a:path extrusionOk="0" h="7457284" w="13355701">
                <a:moveTo>
                  <a:pt x="0" y="0"/>
                </a:moveTo>
                <a:lnTo>
                  <a:pt x="13355702" y="0"/>
                </a:lnTo>
                <a:lnTo>
                  <a:pt x="13355702" y="7457284"/>
                </a:lnTo>
                <a:lnTo>
                  <a:pt x="0" y="7457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6"/>
          <p:cNvSpPr/>
          <p:nvPr/>
        </p:nvSpPr>
        <p:spPr>
          <a:xfrm flipH="1" rot="5003409">
            <a:off x="-547030" y="6018581"/>
            <a:ext cx="5231797" cy="4584957"/>
          </a:xfrm>
          <a:custGeom>
            <a:rect b="b" l="l" r="r" t="t"/>
            <a:pathLst>
              <a:path extrusionOk="0" h="4584957" w="5231797">
                <a:moveTo>
                  <a:pt x="5231797" y="0"/>
                </a:moveTo>
                <a:lnTo>
                  <a:pt x="0" y="0"/>
                </a:lnTo>
                <a:lnTo>
                  <a:pt x="0" y="4584956"/>
                </a:lnTo>
                <a:lnTo>
                  <a:pt x="5231797" y="4584956"/>
                </a:lnTo>
                <a:lnTo>
                  <a:pt x="523179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6"/>
          <p:cNvSpPr/>
          <p:nvPr/>
        </p:nvSpPr>
        <p:spPr>
          <a:xfrm flipH="1" rot="-4047028">
            <a:off x="13276469" y="-1610140"/>
            <a:ext cx="4836188" cy="7093076"/>
          </a:xfrm>
          <a:custGeom>
            <a:rect b="b" l="l" r="r" t="t"/>
            <a:pathLst>
              <a:path extrusionOk="0" h="7093076" w="4836188">
                <a:moveTo>
                  <a:pt x="4836189" y="0"/>
                </a:moveTo>
                <a:lnTo>
                  <a:pt x="0" y="0"/>
                </a:lnTo>
                <a:lnTo>
                  <a:pt x="0" y="7093076"/>
                </a:lnTo>
                <a:lnTo>
                  <a:pt x="4836189" y="7093076"/>
                </a:lnTo>
                <a:lnTo>
                  <a:pt x="483618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7" name="Google Shape;157;p16"/>
          <p:cNvSpPr/>
          <p:nvPr/>
        </p:nvSpPr>
        <p:spPr>
          <a:xfrm>
            <a:off x="8313612" y="1507286"/>
            <a:ext cx="1310626" cy="1380928"/>
          </a:xfrm>
          <a:custGeom>
            <a:rect b="b" l="l" r="r" t="t"/>
            <a:pathLst>
              <a:path extrusionOk="0" h="1380928" w="1310626">
                <a:moveTo>
                  <a:pt x="0" y="0"/>
                </a:moveTo>
                <a:lnTo>
                  <a:pt x="1310626" y="0"/>
                </a:lnTo>
                <a:lnTo>
                  <a:pt x="1310626" y="1380928"/>
                </a:lnTo>
                <a:lnTo>
                  <a:pt x="0" y="13809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6"/>
          <p:cNvSpPr/>
          <p:nvPr/>
        </p:nvSpPr>
        <p:spPr>
          <a:xfrm rot="4120156">
            <a:off x="140219" y="-1718194"/>
            <a:ext cx="3375149" cy="4735541"/>
          </a:xfrm>
          <a:custGeom>
            <a:rect b="b" l="l" r="r" t="t"/>
            <a:pathLst>
              <a:path extrusionOk="0" h="4735541" w="3375149">
                <a:moveTo>
                  <a:pt x="0" y="0"/>
                </a:moveTo>
                <a:lnTo>
                  <a:pt x="3375148" y="0"/>
                </a:lnTo>
                <a:lnTo>
                  <a:pt x="3375148" y="4735541"/>
                </a:lnTo>
                <a:lnTo>
                  <a:pt x="0" y="47355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6"/>
          <p:cNvSpPr/>
          <p:nvPr/>
        </p:nvSpPr>
        <p:spPr>
          <a:xfrm rot="-5979945">
            <a:off x="15381487" y="7325065"/>
            <a:ext cx="2932730" cy="4114800"/>
          </a:xfrm>
          <a:custGeom>
            <a:rect b="b" l="l" r="r" t="t"/>
            <a:pathLst>
              <a:path extrusionOk="0" h="4114800" w="2932730">
                <a:moveTo>
                  <a:pt x="0" y="0"/>
                </a:moveTo>
                <a:lnTo>
                  <a:pt x="2932730" y="0"/>
                </a:lnTo>
                <a:lnTo>
                  <a:pt x="2932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6"/>
          <p:cNvSpPr/>
          <p:nvPr/>
        </p:nvSpPr>
        <p:spPr>
          <a:xfrm>
            <a:off x="1793125" y="1507275"/>
            <a:ext cx="5249308" cy="2340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E9A1E"/>
                </a:solidFill>
                <a:latin typeface="Bangers"/>
              </a:rPr>
              <a:t>MOO</a:t>
            </a:r>
          </a:p>
        </p:txBody>
      </p:sp>
      <p:sp>
        <p:nvSpPr>
          <p:cNvPr id="161" name="Google Shape;161;p16"/>
          <p:cNvSpPr/>
          <p:nvPr/>
        </p:nvSpPr>
        <p:spPr>
          <a:xfrm>
            <a:off x="12199699" y="4960975"/>
            <a:ext cx="5440927" cy="234089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E9A1E"/>
                </a:solidFill>
                <a:latin typeface="Bangers"/>
              </a:rPr>
              <a:t>DENG</a:t>
            </a:r>
          </a:p>
        </p:txBody>
      </p:sp>
      <p:sp>
        <p:nvSpPr>
          <p:cNvPr id="162" name="Google Shape;162;p16"/>
          <p:cNvSpPr/>
          <p:nvPr/>
        </p:nvSpPr>
        <p:spPr>
          <a:xfrm>
            <a:off x="4339038" y="8888350"/>
            <a:ext cx="9906811" cy="5090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381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C1703"/>
                </a:solidFill>
                <a:latin typeface="Nunito;900"/>
              </a:rPr>
              <a:t>CUTE BACKGROUND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5"/>
          <p:cNvSpPr/>
          <p:nvPr/>
        </p:nvSpPr>
        <p:spPr>
          <a:xfrm rot="10800000">
            <a:off x="-1180544" y="639273"/>
            <a:ext cx="12078532" cy="9647727"/>
          </a:xfrm>
          <a:custGeom>
            <a:rect b="b" l="l" r="r" t="t"/>
            <a:pathLst>
              <a:path extrusionOk="0" h="9647727" w="12078532">
                <a:moveTo>
                  <a:pt x="0" y="0"/>
                </a:moveTo>
                <a:lnTo>
                  <a:pt x="12078532" y="0"/>
                </a:lnTo>
                <a:lnTo>
                  <a:pt x="12078532" y="9647727"/>
                </a:lnTo>
                <a:lnTo>
                  <a:pt x="0" y="9647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5"/>
          <p:cNvSpPr/>
          <p:nvPr/>
        </p:nvSpPr>
        <p:spPr>
          <a:xfrm>
            <a:off x="9767022" y="2128336"/>
            <a:ext cx="9287676" cy="7654822"/>
          </a:xfrm>
          <a:custGeom>
            <a:rect b="b" l="l" r="r" t="t"/>
            <a:pathLst>
              <a:path extrusionOk="0" h="7654822" w="9287676">
                <a:moveTo>
                  <a:pt x="0" y="0"/>
                </a:moveTo>
                <a:lnTo>
                  <a:pt x="9287676" y="0"/>
                </a:lnTo>
                <a:lnTo>
                  <a:pt x="9287676" y="7654822"/>
                </a:lnTo>
                <a:lnTo>
                  <a:pt x="0" y="76548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5"/>
          <p:cNvSpPr/>
          <p:nvPr/>
        </p:nvSpPr>
        <p:spPr>
          <a:xfrm rot="-6960423">
            <a:off x="12791251" y="-1420429"/>
            <a:ext cx="6099824" cy="6527049"/>
          </a:xfrm>
          <a:custGeom>
            <a:rect b="b" l="l" r="r" t="t"/>
            <a:pathLst>
              <a:path extrusionOk="0" h="6527049" w="6099824">
                <a:moveTo>
                  <a:pt x="0" y="0"/>
                </a:moveTo>
                <a:lnTo>
                  <a:pt x="6099824" y="0"/>
                </a:lnTo>
                <a:lnTo>
                  <a:pt x="6099824" y="6527049"/>
                </a:lnTo>
                <a:lnTo>
                  <a:pt x="0" y="65270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5"/>
          <p:cNvSpPr txBox="1"/>
          <p:nvPr/>
        </p:nvSpPr>
        <p:spPr>
          <a:xfrm rot="-67235">
            <a:off x="1073899" y="1326508"/>
            <a:ext cx="8124665" cy="1185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Moo Deng’s impact</a:t>
            </a:r>
            <a:endParaRPr/>
          </a:p>
        </p:txBody>
      </p:sp>
      <p:sp>
        <p:nvSpPr>
          <p:cNvPr id="350" name="Google Shape;350;p25"/>
          <p:cNvSpPr/>
          <p:nvPr/>
        </p:nvSpPr>
        <p:spPr>
          <a:xfrm rot="1804644">
            <a:off x="9951044" y="7538670"/>
            <a:ext cx="4720721" cy="4488976"/>
          </a:xfrm>
          <a:custGeom>
            <a:rect b="b" l="l" r="r" t="t"/>
            <a:pathLst>
              <a:path extrusionOk="0" h="4488976" w="4720721">
                <a:moveTo>
                  <a:pt x="0" y="0"/>
                </a:moveTo>
                <a:lnTo>
                  <a:pt x="4720721" y="0"/>
                </a:lnTo>
                <a:lnTo>
                  <a:pt x="4720721" y="4488976"/>
                </a:lnTo>
                <a:lnTo>
                  <a:pt x="0" y="4488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25"/>
          <p:cNvSpPr txBox="1"/>
          <p:nvPr/>
        </p:nvSpPr>
        <p:spPr>
          <a:xfrm rot="-26421">
            <a:off x="1413535" y="2680954"/>
            <a:ext cx="7299516" cy="7941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Lorem ipsum odor amet, consectetuer adipiscing elit. Taciti condimentum arcu augue, diam cursus enim. </a:t>
            </a:r>
            <a:endParaRPr/>
          </a:p>
        </p:txBody>
      </p:sp>
      <p:pic>
        <p:nvPicPr>
          <p:cNvPr id="352" name="Google Shape;352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9383" y="3424263"/>
            <a:ext cx="9921832" cy="6294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6"/>
          <p:cNvSpPr/>
          <p:nvPr/>
        </p:nvSpPr>
        <p:spPr>
          <a:xfrm rot="143928">
            <a:off x="639343" y="350009"/>
            <a:ext cx="17009313" cy="13586189"/>
          </a:xfrm>
          <a:custGeom>
            <a:rect b="b" l="l" r="r" t="t"/>
            <a:pathLst>
              <a:path extrusionOk="0" h="13586189" w="17009313">
                <a:moveTo>
                  <a:pt x="0" y="0"/>
                </a:moveTo>
                <a:lnTo>
                  <a:pt x="17009314" y="0"/>
                </a:lnTo>
                <a:lnTo>
                  <a:pt x="17009314" y="13586189"/>
                </a:lnTo>
                <a:lnTo>
                  <a:pt x="0" y="13586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359" name="Google Shape;359;p26"/>
          <p:cNvGraphicFramePr/>
          <p:nvPr/>
        </p:nvGraphicFramePr>
        <p:xfrm>
          <a:off x="2707260" y="34897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{AC5BD405-E269-4F05-9B0C-05B3C98047A5}</a:tableStyleId>
              </a:tblPr>
              <a:tblGrid>
                <a:gridCol w="2773025"/>
                <a:gridCol w="2773025"/>
                <a:gridCol w="2773025"/>
                <a:gridCol w="2773025"/>
                <a:gridCol w="2773025"/>
              </a:tblGrid>
              <a:tr h="206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Are you slimy?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Are you round?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Are you </a:t>
                      </a:r>
                      <a:b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</a:b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soft?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Are you a biter?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Yes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3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006" u="none" cap="none" strike="noStrike">
                          <a:solidFill>
                            <a:srgbClr val="2C1703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No</a:t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38263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204575" marB="204575" marR="204575" marL="204575" anchor="ctr">
                    <a:lnL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43925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40900">
                      <a:solidFill>
                        <a:srgbClr val="7B57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0" name="Google Shape;360;p26"/>
          <p:cNvSpPr txBox="1"/>
          <p:nvPr/>
        </p:nvSpPr>
        <p:spPr>
          <a:xfrm>
            <a:off x="1545437" y="1325548"/>
            <a:ext cx="15197126" cy="152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Are you moo Deng Approved?</a:t>
            </a:r>
            <a:endParaRPr/>
          </a:p>
        </p:txBody>
      </p:sp>
      <p:sp>
        <p:nvSpPr>
          <p:cNvPr id="361" name="Google Shape;361;p26"/>
          <p:cNvSpPr/>
          <p:nvPr/>
        </p:nvSpPr>
        <p:spPr>
          <a:xfrm flipH="1">
            <a:off x="-335523" y="95888"/>
            <a:ext cx="3761920" cy="5517482"/>
          </a:xfrm>
          <a:custGeom>
            <a:rect b="b" l="l" r="r" t="t"/>
            <a:pathLst>
              <a:path extrusionOk="0" h="5517482" w="3761920">
                <a:moveTo>
                  <a:pt x="3761920" y="0"/>
                </a:moveTo>
                <a:lnTo>
                  <a:pt x="0" y="0"/>
                </a:lnTo>
                <a:lnTo>
                  <a:pt x="0" y="5517482"/>
                </a:lnTo>
                <a:lnTo>
                  <a:pt x="3761920" y="5517482"/>
                </a:lnTo>
                <a:lnTo>
                  <a:pt x="376192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6"/>
          <p:cNvSpPr/>
          <p:nvPr/>
        </p:nvSpPr>
        <p:spPr>
          <a:xfrm rot="-1153276">
            <a:off x="16057479" y="5865653"/>
            <a:ext cx="2403642" cy="5143980"/>
          </a:xfrm>
          <a:custGeom>
            <a:rect b="b" l="l" r="r" t="t"/>
            <a:pathLst>
              <a:path extrusionOk="0" h="5143980" w="2403642">
                <a:moveTo>
                  <a:pt x="0" y="0"/>
                </a:moveTo>
                <a:lnTo>
                  <a:pt x="2403642" y="0"/>
                </a:lnTo>
                <a:lnTo>
                  <a:pt x="2403642" y="5143980"/>
                </a:lnTo>
                <a:lnTo>
                  <a:pt x="0" y="51439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6"/>
          <p:cNvSpPr/>
          <p:nvPr/>
        </p:nvSpPr>
        <p:spPr>
          <a:xfrm>
            <a:off x="6133178" y="5820652"/>
            <a:ext cx="1504024" cy="1529734"/>
          </a:xfrm>
          <a:custGeom>
            <a:rect b="b" l="l" r="r" t="t"/>
            <a:pathLst>
              <a:path extrusionOk="0" h="1529734" w="1504024">
                <a:moveTo>
                  <a:pt x="0" y="0"/>
                </a:moveTo>
                <a:lnTo>
                  <a:pt x="1504024" y="0"/>
                </a:lnTo>
                <a:lnTo>
                  <a:pt x="1504024" y="1529734"/>
                </a:lnTo>
                <a:lnTo>
                  <a:pt x="0" y="152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6"/>
          <p:cNvSpPr/>
          <p:nvPr/>
        </p:nvSpPr>
        <p:spPr>
          <a:xfrm>
            <a:off x="8887789" y="5820645"/>
            <a:ext cx="1504024" cy="1529734"/>
          </a:xfrm>
          <a:custGeom>
            <a:rect b="b" l="l" r="r" t="t"/>
            <a:pathLst>
              <a:path extrusionOk="0" h="1529734" w="1504024">
                <a:moveTo>
                  <a:pt x="0" y="0"/>
                </a:moveTo>
                <a:lnTo>
                  <a:pt x="1504024" y="0"/>
                </a:lnTo>
                <a:lnTo>
                  <a:pt x="1504024" y="1529734"/>
                </a:lnTo>
                <a:lnTo>
                  <a:pt x="0" y="152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5" name="Google Shape;365;p26"/>
          <p:cNvSpPr/>
          <p:nvPr/>
        </p:nvSpPr>
        <p:spPr>
          <a:xfrm>
            <a:off x="11822375" y="5820652"/>
            <a:ext cx="1504024" cy="1529734"/>
          </a:xfrm>
          <a:custGeom>
            <a:rect b="b" l="l" r="r" t="t"/>
            <a:pathLst>
              <a:path extrusionOk="0" h="1529734" w="1504024">
                <a:moveTo>
                  <a:pt x="0" y="0"/>
                </a:moveTo>
                <a:lnTo>
                  <a:pt x="1504024" y="0"/>
                </a:lnTo>
                <a:lnTo>
                  <a:pt x="1504024" y="1529734"/>
                </a:lnTo>
                <a:lnTo>
                  <a:pt x="0" y="15297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6"/>
          <p:cNvSpPr/>
          <p:nvPr/>
        </p:nvSpPr>
        <p:spPr>
          <a:xfrm>
            <a:off x="14509907" y="7948737"/>
            <a:ext cx="1504024" cy="1529734"/>
          </a:xfrm>
          <a:custGeom>
            <a:rect b="b" l="l" r="r" t="t"/>
            <a:pathLst>
              <a:path extrusionOk="0" h="1529734" w="1504024">
                <a:moveTo>
                  <a:pt x="0" y="0"/>
                </a:moveTo>
                <a:lnTo>
                  <a:pt x="1504024" y="0"/>
                </a:lnTo>
                <a:lnTo>
                  <a:pt x="1504024" y="1529733"/>
                </a:lnTo>
                <a:lnTo>
                  <a:pt x="0" y="1529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7"/>
          <p:cNvSpPr/>
          <p:nvPr/>
        </p:nvSpPr>
        <p:spPr>
          <a:xfrm flipH="1" rot="10665193">
            <a:off x="5172836" y="-167276"/>
            <a:ext cx="14257116" cy="10621552"/>
          </a:xfrm>
          <a:custGeom>
            <a:rect b="b" l="l" r="r" t="t"/>
            <a:pathLst>
              <a:path extrusionOk="0" h="10621552" w="14257116">
                <a:moveTo>
                  <a:pt x="0" y="10621552"/>
                </a:moveTo>
                <a:lnTo>
                  <a:pt x="14257116" y="10621552"/>
                </a:lnTo>
                <a:lnTo>
                  <a:pt x="14257116" y="0"/>
                </a:lnTo>
                <a:lnTo>
                  <a:pt x="0" y="0"/>
                </a:lnTo>
                <a:lnTo>
                  <a:pt x="0" y="10621552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7"/>
          <p:cNvSpPr/>
          <p:nvPr/>
        </p:nvSpPr>
        <p:spPr>
          <a:xfrm>
            <a:off x="0" y="-225838"/>
            <a:ext cx="5196073" cy="6159138"/>
          </a:xfrm>
          <a:custGeom>
            <a:rect b="b" l="l" r="r" t="t"/>
            <a:pathLst>
              <a:path extrusionOk="0" h="6159138" w="5196073">
                <a:moveTo>
                  <a:pt x="0" y="0"/>
                </a:moveTo>
                <a:lnTo>
                  <a:pt x="5196073" y="0"/>
                </a:lnTo>
                <a:lnTo>
                  <a:pt x="5196073" y="6159138"/>
                </a:lnTo>
                <a:lnTo>
                  <a:pt x="0" y="6159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7"/>
          <p:cNvSpPr/>
          <p:nvPr/>
        </p:nvSpPr>
        <p:spPr>
          <a:xfrm flipH="1">
            <a:off x="-1631514" y="2403465"/>
            <a:ext cx="12343659" cy="7059669"/>
          </a:xfrm>
          <a:custGeom>
            <a:rect b="b" l="l" r="r" t="t"/>
            <a:pathLst>
              <a:path extrusionOk="0" h="7059669" w="12343659">
                <a:moveTo>
                  <a:pt x="12343659" y="0"/>
                </a:moveTo>
                <a:lnTo>
                  <a:pt x="0" y="0"/>
                </a:lnTo>
                <a:lnTo>
                  <a:pt x="0" y="7059669"/>
                </a:lnTo>
                <a:lnTo>
                  <a:pt x="12343659" y="7059669"/>
                </a:lnTo>
                <a:lnTo>
                  <a:pt x="1234365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7"/>
          <p:cNvSpPr/>
          <p:nvPr/>
        </p:nvSpPr>
        <p:spPr>
          <a:xfrm rot="-849475">
            <a:off x="6630504" y="7311547"/>
            <a:ext cx="5650096" cy="3235964"/>
          </a:xfrm>
          <a:custGeom>
            <a:rect b="b" l="l" r="r" t="t"/>
            <a:pathLst>
              <a:path extrusionOk="0" h="3235964" w="5650096">
                <a:moveTo>
                  <a:pt x="0" y="0"/>
                </a:moveTo>
                <a:lnTo>
                  <a:pt x="5650096" y="0"/>
                </a:lnTo>
                <a:lnTo>
                  <a:pt x="5650096" y="3235964"/>
                </a:lnTo>
                <a:lnTo>
                  <a:pt x="0" y="32359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7"/>
          <p:cNvSpPr txBox="1"/>
          <p:nvPr/>
        </p:nvSpPr>
        <p:spPr>
          <a:xfrm rot="-189196">
            <a:off x="9903141" y="3162937"/>
            <a:ext cx="6855479" cy="3287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"Thank you all for your incredible support! I couldn't do this without you. You inspire me every day!" </a:t>
            </a:r>
            <a:endParaRPr/>
          </a:p>
        </p:txBody>
      </p:sp>
      <p:sp>
        <p:nvSpPr>
          <p:cNvPr id="377" name="Google Shape;377;p27"/>
          <p:cNvSpPr/>
          <p:nvPr/>
        </p:nvSpPr>
        <p:spPr>
          <a:xfrm>
            <a:off x="3325981" y="2853731"/>
            <a:ext cx="1214335" cy="1279471"/>
          </a:xfrm>
          <a:custGeom>
            <a:rect b="b" l="l" r="r" t="t"/>
            <a:pathLst>
              <a:path extrusionOk="0" h="1279471" w="1214335">
                <a:moveTo>
                  <a:pt x="0" y="0"/>
                </a:moveTo>
                <a:lnTo>
                  <a:pt x="1214334" y="0"/>
                </a:lnTo>
                <a:lnTo>
                  <a:pt x="1214334" y="1279471"/>
                </a:lnTo>
                <a:lnTo>
                  <a:pt x="0" y="127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7"/>
          <p:cNvSpPr txBox="1"/>
          <p:nvPr/>
        </p:nvSpPr>
        <p:spPr>
          <a:xfrm rot="-189132">
            <a:off x="14052015" y="6707000"/>
            <a:ext cx="2761413" cy="766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C1703"/>
                </a:solidFill>
                <a:latin typeface="Bangers"/>
                <a:ea typeface="Bangers"/>
                <a:cs typeface="Bangers"/>
                <a:sym typeface="Bangers"/>
              </a:rPr>
              <a:t>Moo Deng</a:t>
            </a:r>
            <a:endParaRPr/>
          </a:p>
        </p:txBody>
      </p:sp>
      <p:sp>
        <p:nvSpPr>
          <p:cNvPr id="379" name="Google Shape;379;p27"/>
          <p:cNvSpPr/>
          <p:nvPr/>
        </p:nvSpPr>
        <p:spPr>
          <a:xfrm rot="-5006270">
            <a:off x="14329581" y="-1371161"/>
            <a:ext cx="3512382" cy="5151493"/>
          </a:xfrm>
          <a:custGeom>
            <a:rect b="b" l="l" r="r" t="t"/>
            <a:pathLst>
              <a:path extrusionOk="0" h="5151493" w="3512382">
                <a:moveTo>
                  <a:pt x="0" y="0"/>
                </a:moveTo>
                <a:lnTo>
                  <a:pt x="3512382" y="0"/>
                </a:lnTo>
                <a:lnTo>
                  <a:pt x="3512382" y="5151493"/>
                </a:lnTo>
                <a:lnTo>
                  <a:pt x="0" y="5151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8"/>
          <p:cNvSpPr/>
          <p:nvPr/>
        </p:nvSpPr>
        <p:spPr>
          <a:xfrm rot="-1217685">
            <a:off x="1140039" y="2839389"/>
            <a:ext cx="3788089" cy="5314921"/>
          </a:xfrm>
          <a:custGeom>
            <a:rect b="b" l="l" r="r" t="t"/>
            <a:pathLst>
              <a:path extrusionOk="0" h="5314921" w="3788089">
                <a:moveTo>
                  <a:pt x="0" y="0"/>
                </a:moveTo>
                <a:lnTo>
                  <a:pt x="3788090" y="0"/>
                </a:lnTo>
                <a:lnTo>
                  <a:pt x="3788090" y="5314921"/>
                </a:lnTo>
                <a:lnTo>
                  <a:pt x="0" y="5314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28"/>
          <p:cNvSpPr/>
          <p:nvPr/>
        </p:nvSpPr>
        <p:spPr>
          <a:xfrm rot="1122396">
            <a:off x="13411779" y="2814490"/>
            <a:ext cx="3788089" cy="5314921"/>
          </a:xfrm>
          <a:custGeom>
            <a:rect b="b" l="l" r="r" t="t"/>
            <a:pathLst>
              <a:path extrusionOk="0" h="5314921" w="3788089">
                <a:moveTo>
                  <a:pt x="0" y="0"/>
                </a:moveTo>
                <a:lnTo>
                  <a:pt x="3788090" y="0"/>
                </a:lnTo>
                <a:lnTo>
                  <a:pt x="3788090" y="5314922"/>
                </a:lnTo>
                <a:lnTo>
                  <a:pt x="0" y="5314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28"/>
          <p:cNvSpPr/>
          <p:nvPr/>
        </p:nvSpPr>
        <p:spPr>
          <a:xfrm>
            <a:off x="1805108" y="1920081"/>
            <a:ext cx="14677784" cy="8517678"/>
          </a:xfrm>
          <a:custGeom>
            <a:rect b="b" l="l" r="r" t="t"/>
            <a:pathLst>
              <a:path extrusionOk="0" h="8517678" w="14677784">
                <a:moveTo>
                  <a:pt x="0" y="0"/>
                </a:moveTo>
                <a:lnTo>
                  <a:pt x="14677784" y="0"/>
                </a:lnTo>
                <a:lnTo>
                  <a:pt x="14677784" y="8517678"/>
                </a:lnTo>
                <a:lnTo>
                  <a:pt x="0" y="8517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8" name="Google Shape;388;p28"/>
          <p:cNvSpPr/>
          <p:nvPr/>
        </p:nvSpPr>
        <p:spPr>
          <a:xfrm rot="-1188989">
            <a:off x="15024208" y="7245399"/>
            <a:ext cx="3716197" cy="3499982"/>
          </a:xfrm>
          <a:custGeom>
            <a:rect b="b" l="l" r="r" t="t"/>
            <a:pathLst>
              <a:path extrusionOk="0" h="3499982" w="3716197">
                <a:moveTo>
                  <a:pt x="0" y="0"/>
                </a:moveTo>
                <a:lnTo>
                  <a:pt x="3716196" y="0"/>
                </a:lnTo>
                <a:lnTo>
                  <a:pt x="3716196" y="3499982"/>
                </a:lnTo>
                <a:lnTo>
                  <a:pt x="0" y="3499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9" name="Google Shape;389;p28"/>
          <p:cNvSpPr/>
          <p:nvPr/>
        </p:nvSpPr>
        <p:spPr>
          <a:xfrm flipH="1" rot="419860">
            <a:off x="-505268" y="7245399"/>
            <a:ext cx="3716197" cy="3499982"/>
          </a:xfrm>
          <a:custGeom>
            <a:rect b="b" l="l" r="r" t="t"/>
            <a:pathLst>
              <a:path extrusionOk="0" h="3499982" w="3716197">
                <a:moveTo>
                  <a:pt x="3716197" y="0"/>
                </a:moveTo>
                <a:lnTo>
                  <a:pt x="0" y="0"/>
                </a:lnTo>
                <a:lnTo>
                  <a:pt x="0" y="3499982"/>
                </a:lnTo>
                <a:lnTo>
                  <a:pt x="3716197" y="3499982"/>
                </a:lnTo>
                <a:lnTo>
                  <a:pt x="371619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0" name="Google Shape;390;p28"/>
          <p:cNvSpPr/>
          <p:nvPr/>
        </p:nvSpPr>
        <p:spPr>
          <a:xfrm rot="1964771">
            <a:off x="8184707" y="647555"/>
            <a:ext cx="3322539" cy="3159433"/>
          </a:xfrm>
          <a:custGeom>
            <a:rect b="b" l="l" r="r" t="t"/>
            <a:pathLst>
              <a:path extrusionOk="0" h="3159433" w="3322539">
                <a:moveTo>
                  <a:pt x="0" y="0"/>
                </a:moveTo>
                <a:lnTo>
                  <a:pt x="3322539" y="0"/>
                </a:lnTo>
                <a:lnTo>
                  <a:pt x="3322539" y="3159433"/>
                </a:lnTo>
                <a:lnTo>
                  <a:pt x="0" y="3159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1" name="Google Shape;391;p28"/>
          <p:cNvSpPr/>
          <p:nvPr/>
        </p:nvSpPr>
        <p:spPr>
          <a:xfrm>
            <a:off x="1017975" y="1006650"/>
            <a:ext cx="5678574" cy="194613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E9A1E"/>
                </a:solidFill>
                <a:latin typeface="Bangers"/>
              </a:rPr>
              <a:t>THANK</a:t>
            </a:r>
          </a:p>
        </p:txBody>
      </p:sp>
      <p:sp>
        <p:nvSpPr>
          <p:cNvPr id="392" name="Google Shape;392;p28"/>
          <p:cNvSpPr/>
          <p:nvPr/>
        </p:nvSpPr>
        <p:spPr>
          <a:xfrm>
            <a:off x="12995388" y="986025"/>
            <a:ext cx="4090738" cy="198737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E9A1E"/>
                </a:solidFill>
                <a:latin typeface="Bangers"/>
              </a:rPr>
              <a:t>YOU!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9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399" name="Google Shape;399;p2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9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29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402" name="Google Shape;402;p2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9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9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405" name="Google Shape;405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29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408" name="Google Shape;408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29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411" name="Google Shape;411;p2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9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9"/>
          <p:cNvGrpSpPr/>
          <p:nvPr/>
        </p:nvGrpSpPr>
        <p:grpSpPr>
          <a:xfrm>
            <a:off x="1291322" y="7960747"/>
            <a:ext cx="668068" cy="683726"/>
            <a:chOff x="0" y="-19050"/>
            <a:chExt cx="812800" cy="831850"/>
          </a:xfrm>
        </p:grpSpPr>
        <p:sp>
          <p:nvSpPr>
            <p:cNvPr id="414" name="Google Shape;414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D0ECB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29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417" name="Google Shape;417;p29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418" name="Google Shape;418;p29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BANGERS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NUNITO</a:t>
            </a:r>
            <a:endParaRPr/>
          </a:p>
        </p:txBody>
      </p:sp>
      <p:sp>
        <p:nvSpPr>
          <p:cNvPr id="419" name="Google Shape;419;p29"/>
          <p:cNvSpPr txBox="1"/>
          <p:nvPr/>
        </p:nvSpPr>
        <p:spPr>
          <a:xfrm>
            <a:off x="1084414" y="8765523"/>
            <a:ext cx="1081883" cy="139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#D0ECB8</a:t>
            </a:r>
            <a:endParaRPr/>
          </a:p>
        </p:txBody>
      </p:sp>
      <p:sp>
        <p:nvSpPr>
          <p:cNvPr id="420" name="Google Shape;420;p29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421" name="Google Shape;421;p29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422" name="Google Shape;422;p29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423" name="Google Shape;423;p29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424" name="Google Shape;424;p29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425" name="Google Shape;425;p29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grpSp>
        <p:nvGrpSpPr>
          <p:cNvPr id="426" name="Google Shape;426;p29"/>
          <p:cNvGrpSpPr/>
          <p:nvPr/>
        </p:nvGrpSpPr>
        <p:grpSpPr>
          <a:xfrm>
            <a:off x="2166298" y="7960747"/>
            <a:ext cx="668068" cy="683726"/>
            <a:chOff x="0" y="-19050"/>
            <a:chExt cx="812800" cy="831850"/>
          </a:xfrm>
        </p:grpSpPr>
        <p:sp>
          <p:nvSpPr>
            <p:cNvPr id="427" name="Google Shape;427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FF2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29"/>
          <p:cNvSpPr txBox="1"/>
          <p:nvPr/>
        </p:nvSpPr>
        <p:spPr>
          <a:xfrm>
            <a:off x="1959390" y="8765523"/>
            <a:ext cx="1081883" cy="139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#CFF296</a:t>
            </a:r>
            <a:endParaRPr/>
          </a:p>
        </p:txBody>
      </p:sp>
      <p:grpSp>
        <p:nvGrpSpPr>
          <p:cNvPr id="430" name="Google Shape;430;p29"/>
          <p:cNvGrpSpPr/>
          <p:nvPr/>
        </p:nvGrpSpPr>
        <p:grpSpPr>
          <a:xfrm>
            <a:off x="3033681" y="7960747"/>
            <a:ext cx="668068" cy="683726"/>
            <a:chOff x="0" y="-19050"/>
            <a:chExt cx="812800" cy="831850"/>
          </a:xfrm>
        </p:grpSpPr>
        <p:sp>
          <p:nvSpPr>
            <p:cNvPr id="431" name="Google Shape;431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4E9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29"/>
          <p:cNvSpPr txBox="1"/>
          <p:nvPr/>
        </p:nvSpPr>
        <p:spPr>
          <a:xfrm>
            <a:off x="2826774" y="8765523"/>
            <a:ext cx="1081883" cy="139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#4E9A1E</a:t>
            </a:r>
            <a:endParaRPr/>
          </a:p>
        </p:txBody>
      </p:sp>
      <p:grpSp>
        <p:nvGrpSpPr>
          <p:cNvPr id="434" name="Google Shape;434;p29"/>
          <p:cNvGrpSpPr/>
          <p:nvPr/>
        </p:nvGrpSpPr>
        <p:grpSpPr>
          <a:xfrm>
            <a:off x="3875971" y="7960747"/>
            <a:ext cx="668068" cy="683726"/>
            <a:chOff x="0" y="-19050"/>
            <a:chExt cx="812800" cy="831850"/>
          </a:xfrm>
        </p:grpSpPr>
        <p:sp>
          <p:nvSpPr>
            <p:cNvPr id="435" name="Google Shape;435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4E5B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29"/>
          <p:cNvSpPr txBox="1"/>
          <p:nvPr/>
        </p:nvSpPr>
        <p:spPr>
          <a:xfrm>
            <a:off x="3669064" y="8765523"/>
            <a:ext cx="1081883" cy="139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#C4E5B4</a:t>
            </a:r>
            <a:endParaRPr/>
          </a:p>
        </p:txBody>
      </p:sp>
      <p:grpSp>
        <p:nvGrpSpPr>
          <p:cNvPr id="438" name="Google Shape;438;p29"/>
          <p:cNvGrpSpPr/>
          <p:nvPr/>
        </p:nvGrpSpPr>
        <p:grpSpPr>
          <a:xfrm>
            <a:off x="4772789" y="7960747"/>
            <a:ext cx="668068" cy="683726"/>
            <a:chOff x="0" y="-19050"/>
            <a:chExt cx="812800" cy="831850"/>
          </a:xfrm>
        </p:grpSpPr>
        <p:sp>
          <p:nvSpPr>
            <p:cNvPr id="439" name="Google Shape;439;p2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C170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9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29"/>
          <p:cNvSpPr txBox="1"/>
          <p:nvPr/>
        </p:nvSpPr>
        <p:spPr>
          <a:xfrm>
            <a:off x="4565882" y="8765523"/>
            <a:ext cx="1081883" cy="139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#2C1703</a:t>
            </a:r>
            <a:endParaRPr/>
          </a:p>
        </p:txBody>
      </p:sp>
      <p:sp>
        <p:nvSpPr>
          <p:cNvPr id="442" name="Google Shape;442;p29"/>
          <p:cNvSpPr/>
          <p:nvPr/>
        </p:nvSpPr>
        <p:spPr>
          <a:xfrm flipH="1">
            <a:off x="8581369" y="3610511"/>
            <a:ext cx="1601524" cy="1403518"/>
          </a:xfrm>
          <a:custGeom>
            <a:rect b="b" l="l" r="r" t="t"/>
            <a:pathLst>
              <a:path extrusionOk="0" h="1403518" w="1601524">
                <a:moveTo>
                  <a:pt x="1601524" y="0"/>
                </a:moveTo>
                <a:lnTo>
                  <a:pt x="0" y="0"/>
                </a:lnTo>
                <a:lnTo>
                  <a:pt x="0" y="1403517"/>
                </a:lnTo>
                <a:lnTo>
                  <a:pt x="1601524" y="1403517"/>
                </a:lnTo>
                <a:lnTo>
                  <a:pt x="160152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9"/>
          <p:cNvSpPr/>
          <p:nvPr/>
        </p:nvSpPr>
        <p:spPr>
          <a:xfrm>
            <a:off x="11234841" y="5300638"/>
            <a:ext cx="1445905" cy="1361780"/>
          </a:xfrm>
          <a:custGeom>
            <a:rect b="b" l="l" r="r" t="t"/>
            <a:pathLst>
              <a:path extrusionOk="0" h="1361780" w="1445905">
                <a:moveTo>
                  <a:pt x="0" y="0"/>
                </a:moveTo>
                <a:lnTo>
                  <a:pt x="1445905" y="0"/>
                </a:lnTo>
                <a:lnTo>
                  <a:pt x="1445905" y="1361780"/>
                </a:lnTo>
                <a:lnTo>
                  <a:pt x="0" y="1361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9"/>
          <p:cNvSpPr/>
          <p:nvPr/>
        </p:nvSpPr>
        <p:spPr>
          <a:xfrm>
            <a:off x="7314177" y="5300638"/>
            <a:ext cx="2159735" cy="1236939"/>
          </a:xfrm>
          <a:custGeom>
            <a:rect b="b" l="l" r="r" t="t"/>
            <a:pathLst>
              <a:path extrusionOk="0" h="1236939" w="2159735">
                <a:moveTo>
                  <a:pt x="0" y="0"/>
                </a:moveTo>
                <a:lnTo>
                  <a:pt x="2159735" y="0"/>
                </a:lnTo>
                <a:lnTo>
                  <a:pt x="2159735" y="1236939"/>
                </a:lnTo>
                <a:lnTo>
                  <a:pt x="0" y="1236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9"/>
          <p:cNvSpPr/>
          <p:nvPr/>
        </p:nvSpPr>
        <p:spPr>
          <a:xfrm>
            <a:off x="13585961" y="3610511"/>
            <a:ext cx="1714399" cy="1834473"/>
          </a:xfrm>
          <a:custGeom>
            <a:rect b="b" l="l" r="r" t="t"/>
            <a:pathLst>
              <a:path extrusionOk="0" h="1834473" w="1714399">
                <a:moveTo>
                  <a:pt x="0" y="0"/>
                </a:moveTo>
                <a:lnTo>
                  <a:pt x="1714399" y="0"/>
                </a:lnTo>
                <a:lnTo>
                  <a:pt x="1714399" y="1834473"/>
                </a:lnTo>
                <a:lnTo>
                  <a:pt x="0" y="1834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9"/>
          <p:cNvSpPr/>
          <p:nvPr/>
        </p:nvSpPr>
        <p:spPr>
          <a:xfrm>
            <a:off x="11651615" y="3660497"/>
            <a:ext cx="503884" cy="1466330"/>
          </a:xfrm>
          <a:custGeom>
            <a:rect b="b" l="l" r="r" t="t"/>
            <a:pathLst>
              <a:path extrusionOk="0" h="1466330" w="503884">
                <a:moveTo>
                  <a:pt x="0" y="0"/>
                </a:moveTo>
                <a:lnTo>
                  <a:pt x="503885" y="0"/>
                </a:lnTo>
                <a:lnTo>
                  <a:pt x="503885" y="1466330"/>
                </a:lnTo>
                <a:lnTo>
                  <a:pt x="0" y="1466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9"/>
          <p:cNvSpPr/>
          <p:nvPr/>
        </p:nvSpPr>
        <p:spPr>
          <a:xfrm>
            <a:off x="7089889" y="3610511"/>
            <a:ext cx="1067934" cy="1566303"/>
          </a:xfrm>
          <a:custGeom>
            <a:rect b="b" l="l" r="r" t="t"/>
            <a:pathLst>
              <a:path extrusionOk="0" h="1566303" w="1067934">
                <a:moveTo>
                  <a:pt x="0" y="0"/>
                </a:moveTo>
                <a:lnTo>
                  <a:pt x="1067933" y="0"/>
                </a:lnTo>
                <a:lnTo>
                  <a:pt x="1067933" y="1566302"/>
                </a:lnTo>
                <a:lnTo>
                  <a:pt x="0" y="1566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9"/>
          <p:cNvSpPr/>
          <p:nvPr/>
        </p:nvSpPr>
        <p:spPr>
          <a:xfrm>
            <a:off x="10375368" y="4037180"/>
            <a:ext cx="859473" cy="905575"/>
          </a:xfrm>
          <a:custGeom>
            <a:rect b="b" l="l" r="r" t="t"/>
            <a:pathLst>
              <a:path extrusionOk="0" h="905575" w="859473">
                <a:moveTo>
                  <a:pt x="0" y="0"/>
                </a:moveTo>
                <a:lnTo>
                  <a:pt x="859473" y="0"/>
                </a:lnTo>
                <a:lnTo>
                  <a:pt x="859473" y="905575"/>
                </a:lnTo>
                <a:lnTo>
                  <a:pt x="0" y="905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9"/>
          <p:cNvSpPr/>
          <p:nvPr/>
        </p:nvSpPr>
        <p:spPr>
          <a:xfrm>
            <a:off x="9807401" y="5379023"/>
            <a:ext cx="1135933" cy="1080169"/>
          </a:xfrm>
          <a:custGeom>
            <a:rect b="b" l="l" r="r" t="t"/>
            <a:pathLst>
              <a:path extrusionOk="0" h="1080169" w="1135933">
                <a:moveTo>
                  <a:pt x="0" y="0"/>
                </a:moveTo>
                <a:lnTo>
                  <a:pt x="1135933" y="0"/>
                </a:lnTo>
                <a:lnTo>
                  <a:pt x="1135933" y="1080169"/>
                </a:lnTo>
                <a:lnTo>
                  <a:pt x="0" y="1080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29"/>
          <p:cNvSpPr/>
          <p:nvPr/>
        </p:nvSpPr>
        <p:spPr>
          <a:xfrm>
            <a:off x="14609994" y="5469341"/>
            <a:ext cx="518598" cy="1109840"/>
          </a:xfrm>
          <a:custGeom>
            <a:rect b="b" l="l" r="r" t="t"/>
            <a:pathLst>
              <a:path extrusionOk="0" h="1109840" w="518598">
                <a:moveTo>
                  <a:pt x="0" y="0"/>
                </a:moveTo>
                <a:lnTo>
                  <a:pt x="518598" y="0"/>
                </a:lnTo>
                <a:lnTo>
                  <a:pt x="518598" y="1109840"/>
                </a:lnTo>
                <a:lnTo>
                  <a:pt x="0" y="1109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9"/>
          <p:cNvSpPr/>
          <p:nvPr/>
        </p:nvSpPr>
        <p:spPr>
          <a:xfrm>
            <a:off x="12614942" y="3865881"/>
            <a:ext cx="883318" cy="1239349"/>
          </a:xfrm>
          <a:custGeom>
            <a:rect b="b" l="l" r="r" t="t"/>
            <a:pathLst>
              <a:path extrusionOk="0" h="1239349" w="883318">
                <a:moveTo>
                  <a:pt x="0" y="0"/>
                </a:moveTo>
                <a:lnTo>
                  <a:pt x="883317" y="0"/>
                </a:lnTo>
                <a:lnTo>
                  <a:pt x="883317" y="1239348"/>
                </a:lnTo>
                <a:lnTo>
                  <a:pt x="0" y="1239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29"/>
          <p:cNvSpPr/>
          <p:nvPr/>
        </p:nvSpPr>
        <p:spPr>
          <a:xfrm>
            <a:off x="13097262" y="5444984"/>
            <a:ext cx="977398" cy="1158554"/>
          </a:xfrm>
          <a:custGeom>
            <a:rect b="b" l="l" r="r" t="t"/>
            <a:pathLst>
              <a:path extrusionOk="0" h="1158554" w="977398">
                <a:moveTo>
                  <a:pt x="0" y="0"/>
                </a:moveTo>
                <a:lnTo>
                  <a:pt x="977398" y="0"/>
                </a:lnTo>
                <a:lnTo>
                  <a:pt x="977398" y="1158554"/>
                </a:lnTo>
                <a:lnTo>
                  <a:pt x="0" y="11585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3" name="Google Shape;453;p29"/>
          <p:cNvSpPr/>
          <p:nvPr/>
        </p:nvSpPr>
        <p:spPr>
          <a:xfrm>
            <a:off x="8983724" y="7167502"/>
            <a:ext cx="1649932" cy="1461781"/>
          </a:xfrm>
          <a:custGeom>
            <a:rect b="b" l="l" r="r" t="t"/>
            <a:pathLst>
              <a:path extrusionOk="0" h="1461781" w="1649932">
                <a:moveTo>
                  <a:pt x="0" y="0"/>
                </a:moveTo>
                <a:lnTo>
                  <a:pt x="1649931" y="0"/>
                </a:lnTo>
                <a:lnTo>
                  <a:pt x="1649931" y="1461782"/>
                </a:lnTo>
                <a:lnTo>
                  <a:pt x="0" y="1461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4" name="Google Shape;454;p29"/>
          <p:cNvSpPr/>
          <p:nvPr/>
        </p:nvSpPr>
        <p:spPr>
          <a:xfrm>
            <a:off x="7314177" y="7167502"/>
            <a:ext cx="1467116" cy="1461781"/>
          </a:xfrm>
          <a:custGeom>
            <a:rect b="b" l="l" r="r" t="t"/>
            <a:pathLst>
              <a:path extrusionOk="0" h="1461781" w="1467116">
                <a:moveTo>
                  <a:pt x="0" y="0"/>
                </a:moveTo>
                <a:lnTo>
                  <a:pt x="1467116" y="0"/>
                </a:lnTo>
                <a:lnTo>
                  <a:pt x="1467116" y="1461782"/>
                </a:lnTo>
                <a:lnTo>
                  <a:pt x="0" y="1461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5" name="Google Shape;455;p29"/>
          <p:cNvSpPr/>
          <p:nvPr/>
        </p:nvSpPr>
        <p:spPr>
          <a:xfrm>
            <a:off x="14976358" y="7265573"/>
            <a:ext cx="2052792" cy="1639668"/>
          </a:xfrm>
          <a:custGeom>
            <a:rect b="b" l="l" r="r" t="t"/>
            <a:pathLst>
              <a:path extrusionOk="0" h="1639668" w="2052792">
                <a:moveTo>
                  <a:pt x="0" y="0"/>
                </a:moveTo>
                <a:lnTo>
                  <a:pt x="2052792" y="0"/>
                </a:lnTo>
                <a:lnTo>
                  <a:pt x="2052792" y="1639668"/>
                </a:lnTo>
                <a:lnTo>
                  <a:pt x="0" y="1639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9"/>
          <p:cNvSpPr/>
          <p:nvPr/>
        </p:nvSpPr>
        <p:spPr>
          <a:xfrm>
            <a:off x="12917021" y="7394113"/>
            <a:ext cx="1678336" cy="1250361"/>
          </a:xfrm>
          <a:custGeom>
            <a:rect b="b" l="l" r="r" t="t"/>
            <a:pathLst>
              <a:path extrusionOk="0" h="1250361" w="1678336">
                <a:moveTo>
                  <a:pt x="0" y="0"/>
                </a:moveTo>
                <a:lnTo>
                  <a:pt x="1678337" y="0"/>
                </a:lnTo>
                <a:lnTo>
                  <a:pt x="1678337" y="1250360"/>
                </a:lnTo>
                <a:lnTo>
                  <a:pt x="0" y="1250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9"/>
          <p:cNvSpPr/>
          <p:nvPr/>
        </p:nvSpPr>
        <p:spPr>
          <a:xfrm>
            <a:off x="11012542" y="7024368"/>
            <a:ext cx="1782030" cy="1782030"/>
          </a:xfrm>
          <a:custGeom>
            <a:rect b="b" l="l" r="r" t="t"/>
            <a:pathLst>
              <a:path extrusionOk="0" h="1782030" w="1782030">
                <a:moveTo>
                  <a:pt x="0" y="0"/>
                </a:moveTo>
                <a:lnTo>
                  <a:pt x="1782031" y="0"/>
                </a:lnTo>
                <a:lnTo>
                  <a:pt x="1782031" y="1782030"/>
                </a:lnTo>
                <a:lnTo>
                  <a:pt x="0" y="1782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0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4E9A1E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464" name="Google Shape;464;p30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2C1703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65" name="Google Shape;465;p30"/>
          <p:cNvSpPr txBox="1"/>
          <p:nvPr/>
        </p:nvSpPr>
        <p:spPr>
          <a:xfrm>
            <a:off x="7108732" y="8097956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4E9A1E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466" name="Google Shape;466;p30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C1703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467" name="Google Shape;467;p30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2C1703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468" name="Google Shape;468;p30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2C1703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469" name="Google Shape;469;p30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/>
          <p:nvPr/>
        </p:nvSpPr>
        <p:spPr>
          <a:xfrm>
            <a:off x="401237" y="296342"/>
            <a:ext cx="9144000" cy="7303770"/>
          </a:xfrm>
          <a:custGeom>
            <a:rect b="b" l="l" r="r" t="t"/>
            <a:pathLst>
              <a:path extrusionOk="0" h="7303770" w="9144000">
                <a:moveTo>
                  <a:pt x="0" y="0"/>
                </a:moveTo>
                <a:lnTo>
                  <a:pt x="9144000" y="0"/>
                </a:lnTo>
                <a:lnTo>
                  <a:pt x="9144000" y="7303770"/>
                </a:lnTo>
                <a:lnTo>
                  <a:pt x="0" y="73037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7"/>
          <p:cNvSpPr/>
          <p:nvPr/>
        </p:nvSpPr>
        <p:spPr>
          <a:xfrm flipH="1">
            <a:off x="5186072" y="3577685"/>
            <a:ext cx="14740956" cy="6817104"/>
          </a:xfrm>
          <a:custGeom>
            <a:rect b="b" l="l" r="r" t="t"/>
            <a:pathLst>
              <a:path extrusionOk="0" h="6817104" w="14740956">
                <a:moveTo>
                  <a:pt x="14740957" y="0"/>
                </a:moveTo>
                <a:lnTo>
                  <a:pt x="0" y="0"/>
                </a:lnTo>
                <a:lnTo>
                  <a:pt x="0" y="6817103"/>
                </a:lnTo>
                <a:lnTo>
                  <a:pt x="14740957" y="6817103"/>
                </a:lnTo>
                <a:lnTo>
                  <a:pt x="14740957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7"/>
          <p:cNvSpPr txBox="1"/>
          <p:nvPr/>
        </p:nvSpPr>
        <p:spPr>
          <a:xfrm rot="-279759">
            <a:off x="1317717" y="1637605"/>
            <a:ext cx="7295555" cy="152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Who is Moo deng?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 rot="-219827">
            <a:off x="1368962" y="3308400"/>
            <a:ext cx="7295611" cy="29183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Moo Deng is a popular internet meme featuring a cute pygmy hippo known for its quirky expressions and clumsy demeanor. Captions highlight its endearing qualities, making it a favorite among animal lovers and meme enthusiasts. The whimsical name and themes of innocence and humor contribute to its widespread sharing on social media.</a:t>
            </a: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0" y="6179753"/>
            <a:ext cx="1564572" cy="4552989"/>
          </a:xfrm>
          <a:custGeom>
            <a:rect b="b" l="l" r="r" t="t"/>
            <a:pathLst>
              <a:path extrusionOk="0" h="4552989" w="1564572">
                <a:moveTo>
                  <a:pt x="0" y="0"/>
                </a:moveTo>
                <a:lnTo>
                  <a:pt x="1564572" y="0"/>
                </a:lnTo>
                <a:lnTo>
                  <a:pt x="1564572" y="4552989"/>
                </a:lnTo>
                <a:lnTo>
                  <a:pt x="0" y="4552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7"/>
          <p:cNvSpPr/>
          <p:nvPr/>
        </p:nvSpPr>
        <p:spPr>
          <a:xfrm rot="1797171">
            <a:off x="6295798" y="7087838"/>
            <a:ext cx="2531734" cy="3552178"/>
          </a:xfrm>
          <a:custGeom>
            <a:rect b="b" l="l" r="r" t="t"/>
            <a:pathLst>
              <a:path extrusionOk="0" h="3552178" w="2531734">
                <a:moveTo>
                  <a:pt x="0" y="0"/>
                </a:moveTo>
                <a:lnTo>
                  <a:pt x="2531734" y="0"/>
                </a:lnTo>
                <a:lnTo>
                  <a:pt x="2531734" y="3552178"/>
                </a:lnTo>
                <a:lnTo>
                  <a:pt x="0" y="3552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7"/>
          <p:cNvSpPr/>
          <p:nvPr/>
        </p:nvSpPr>
        <p:spPr>
          <a:xfrm flipH="1" rot="-8392777">
            <a:off x="10858553" y="-742135"/>
            <a:ext cx="7392400" cy="6478430"/>
          </a:xfrm>
          <a:custGeom>
            <a:rect b="b" l="l" r="r" t="t"/>
            <a:pathLst>
              <a:path extrusionOk="0" h="6478430" w="7392400">
                <a:moveTo>
                  <a:pt x="7392399" y="0"/>
                </a:moveTo>
                <a:lnTo>
                  <a:pt x="0" y="0"/>
                </a:lnTo>
                <a:lnTo>
                  <a:pt x="0" y="6478430"/>
                </a:lnTo>
                <a:lnTo>
                  <a:pt x="7392399" y="6478430"/>
                </a:lnTo>
                <a:lnTo>
                  <a:pt x="7392399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7"/>
          <p:cNvSpPr/>
          <p:nvPr/>
        </p:nvSpPr>
        <p:spPr>
          <a:xfrm>
            <a:off x="12556550" y="4492133"/>
            <a:ext cx="1014316" cy="1068724"/>
          </a:xfrm>
          <a:custGeom>
            <a:rect b="b" l="l" r="r" t="t"/>
            <a:pathLst>
              <a:path extrusionOk="0" h="1068724" w="1014316">
                <a:moveTo>
                  <a:pt x="0" y="0"/>
                </a:moveTo>
                <a:lnTo>
                  <a:pt x="1014317" y="0"/>
                </a:lnTo>
                <a:lnTo>
                  <a:pt x="1014317" y="1068724"/>
                </a:lnTo>
                <a:lnTo>
                  <a:pt x="0" y="1068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7"/>
          <p:cNvSpPr/>
          <p:nvPr/>
        </p:nvSpPr>
        <p:spPr>
          <a:xfrm>
            <a:off x="1283126" y="6693028"/>
            <a:ext cx="4390691" cy="4698210"/>
          </a:xfrm>
          <a:custGeom>
            <a:rect b="b" l="l" r="r" t="t"/>
            <a:pathLst>
              <a:path extrusionOk="0" h="4698210" w="4390691">
                <a:moveTo>
                  <a:pt x="0" y="0"/>
                </a:moveTo>
                <a:lnTo>
                  <a:pt x="4390691" y="0"/>
                </a:lnTo>
                <a:lnTo>
                  <a:pt x="4390691" y="4698210"/>
                </a:lnTo>
                <a:lnTo>
                  <a:pt x="0" y="46982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/>
          <p:nvPr/>
        </p:nvSpPr>
        <p:spPr>
          <a:xfrm rot="5400000">
            <a:off x="5972043" y="105295"/>
            <a:ext cx="14115711" cy="10516204"/>
          </a:xfrm>
          <a:custGeom>
            <a:rect b="b" l="l" r="r" t="t"/>
            <a:pathLst>
              <a:path extrusionOk="0" h="10516204" w="14115711">
                <a:moveTo>
                  <a:pt x="0" y="0"/>
                </a:moveTo>
                <a:lnTo>
                  <a:pt x="14115710" y="0"/>
                </a:lnTo>
                <a:lnTo>
                  <a:pt x="14115710" y="10516205"/>
                </a:lnTo>
                <a:lnTo>
                  <a:pt x="0" y="10516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8"/>
          <p:cNvSpPr/>
          <p:nvPr/>
        </p:nvSpPr>
        <p:spPr>
          <a:xfrm>
            <a:off x="1115295" y="1028700"/>
            <a:ext cx="7224496" cy="8669395"/>
          </a:xfrm>
          <a:custGeom>
            <a:rect b="b" l="l" r="r" t="t"/>
            <a:pathLst>
              <a:path extrusionOk="0" h="8669395" w="7224496">
                <a:moveTo>
                  <a:pt x="0" y="0"/>
                </a:moveTo>
                <a:lnTo>
                  <a:pt x="7224496" y="0"/>
                </a:lnTo>
                <a:lnTo>
                  <a:pt x="7224496" y="8669395"/>
                </a:lnTo>
                <a:lnTo>
                  <a:pt x="0" y="8669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8"/>
          <p:cNvSpPr/>
          <p:nvPr/>
        </p:nvSpPr>
        <p:spPr>
          <a:xfrm>
            <a:off x="1115295" y="6172200"/>
            <a:ext cx="7184571" cy="4114800"/>
          </a:xfrm>
          <a:custGeom>
            <a:rect b="b" l="l" r="r" t="t"/>
            <a:pathLst>
              <a:path extrusionOk="0" h="4114800" w="7184571">
                <a:moveTo>
                  <a:pt x="0" y="0"/>
                </a:moveTo>
                <a:lnTo>
                  <a:pt x="7184571" y="0"/>
                </a:lnTo>
                <a:lnTo>
                  <a:pt x="7184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8"/>
          <p:cNvSpPr txBox="1"/>
          <p:nvPr/>
        </p:nvSpPr>
        <p:spPr>
          <a:xfrm rot="-179417">
            <a:off x="8578257" y="517151"/>
            <a:ext cx="7295555" cy="15290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Why we love her</a:t>
            </a:r>
            <a:endParaRPr/>
          </a:p>
        </p:txBody>
      </p:sp>
      <p:grpSp>
        <p:nvGrpSpPr>
          <p:cNvPr id="186" name="Google Shape;186;p18"/>
          <p:cNvGrpSpPr/>
          <p:nvPr/>
        </p:nvGrpSpPr>
        <p:grpSpPr>
          <a:xfrm>
            <a:off x="9421227" y="2806983"/>
            <a:ext cx="1462039" cy="1462039"/>
            <a:chOff x="0" y="0"/>
            <a:chExt cx="812800" cy="812800"/>
          </a:xfrm>
        </p:grpSpPr>
        <p:sp>
          <p:nvSpPr>
            <p:cNvPr id="187" name="Google Shape;18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8"/>
          <p:cNvSpPr txBox="1"/>
          <p:nvPr/>
        </p:nvSpPr>
        <p:spPr>
          <a:xfrm>
            <a:off x="9311307" y="3071595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01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11218383" y="3207485"/>
            <a:ext cx="502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She’s so adorable!</a:t>
            </a:r>
            <a:endParaRPr/>
          </a:p>
        </p:txBody>
      </p:sp>
      <p:grpSp>
        <p:nvGrpSpPr>
          <p:cNvPr id="191" name="Google Shape;191;p18"/>
          <p:cNvGrpSpPr/>
          <p:nvPr/>
        </p:nvGrpSpPr>
        <p:grpSpPr>
          <a:xfrm>
            <a:off x="10075548" y="4562524"/>
            <a:ext cx="1462039" cy="1462039"/>
            <a:chOff x="0" y="0"/>
            <a:chExt cx="812800" cy="812800"/>
          </a:xfrm>
        </p:grpSpPr>
        <p:sp>
          <p:nvSpPr>
            <p:cNvPr id="192" name="Google Shape;19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8"/>
          <p:cNvSpPr txBox="1"/>
          <p:nvPr/>
        </p:nvSpPr>
        <p:spPr>
          <a:xfrm>
            <a:off x="9965628" y="4827136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02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11848803" y="4921402"/>
            <a:ext cx="502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She’s naturally funny</a:t>
            </a:r>
            <a:endParaRPr/>
          </a:p>
        </p:txBody>
      </p:sp>
      <p:grpSp>
        <p:nvGrpSpPr>
          <p:cNvPr id="196" name="Google Shape;196;p18"/>
          <p:cNvGrpSpPr/>
          <p:nvPr/>
        </p:nvGrpSpPr>
        <p:grpSpPr>
          <a:xfrm>
            <a:off x="9421227" y="6318064"/>
            <a:ext cx="1462039" cy="1462039"/>
            <a:chOff x="0" y="0"/>
            <a:chExt cx="812800" cy="812800"/>
          </a:xfrm>
        </p:grpSpPr>
        <p:sp>
          <p:nvSpPr>
            <p:cNvPr id="197" name="Google Shape;197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8"/>
          <p:cNvSpPr txBox="1"/>
          <p:nvPr/>
        </p:nvSpPr>
        <p:spPr>
          <a:xfrm>
            <a:off x="9311307" y="6582676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03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11242284" y="6538043"/>
            <a:ext cx="56316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She never backs down even against her keeper</a:t>
            </a:r>
            <a:endParaRPr/>
          </a:p>
        </p:txBody>
      </p:sp>
      <p:grpSp>
        <p:nvGrpSpPr>
          <p:cNvPr id="201" name="Google Shape;201;p18"/>
          <p:cNvGrpSpPr/>
          <p:nvPr/>
        </p:nvGrpSpPr>
        <p:grpSpPr>
          <a:xfrm>
            <a:off x="10262165" y="8075378"/>
            <a:ext cx="1462039" cy="1462039"/>
            <a:chOff x="0" y="0"/>
            <a:chExt cx="812800" cy="812800"/>
          </a:xfrm>
        </p:grpSpPr>
        <p:sp>
          <p:nvSpPr>
            <p:cNvPr id="202" name="Google Shape;20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8"/>
          <p:cNvSpPr txBox="1"/>
          <p:nvPr/>
        </p:nvSpPr>
        <p:spPr>
          <a:xfrm>
            <a:off x="10152246" y="8339990"/>
            <a:ext cx="1681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04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2035421" y="8295357"/>
            <a:ext cx="44667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She sleeps a lot making her relatable</a:t>
            </a:r>
            <a:endParaRPr/>
          </a:p>
        </p:txBody>
      </p:sp>
      <p:sp>
        <p:nvSpPr>
          <p:cNvPr id="206" name="Google Shape;206;p18"/>
          <p:cNvSpPr/>
          <p:nvPr/>
        </p:nvSpPr>
        <p:spPr>
          <a:xfrm>
            <a:off x="15433933" y="2013388"/>
            <a:ext cx="2136204" cy="2250789"/>
          </a:xfrm>
          <a:custGeom>
            <a:rect b="b" l="l" r="r" t="t"/>
            <a:pathLst>
              <a:path extrusionOk="0" h="2250789" w="2136204">
                <a:moveTo>
                  <a:pt x="0" y="0"/>
                </a:moveTo>
                <a:lnTo>
                  <a:pt x="2136204" y="0"/>
                </a:lnTo>
                <a:lnTo>
                  <a:pt x="2136204" y="2250789"/>
                </a:lnTo>
                <a:lnTo>
                  <a:pt x="0" y="22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8"/>
          <p:cNvSpPr/>
          <p:nvPr/>
        </p:nvSpPr>
        <p:spPr>
          <a:xfrm rot="8100000">
            <a:off x="-208843" y="-574571"/>
            <a:ext cx="2475085" cy="3472696"/>
          </a:xfrm>
          <a:custGeom>
            <a:rect b="b" l="l" r="r" t="t"/>
            <a:pathLst>
              <a:path extrusionOk="0" h="3472696" w="2475085">
                <a:moveTo>
                  <a:pt x="0" y="0"/>
                </a:moveTo>
                <a:lnTo>
                  <a:pt x="2475086" y="0"/>
                </a:lnTo>
                <a:lnTo>
                  <a:pt x="2475086" y="3472696"/>
                </a:lnTo>
                <a:lnTo>
                  <a:pt x="0" y="3472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/>
          <p:cNvPicPr preferRelativeResize="0"/>
          <p:nvPr/>
        </p:nvPicPr>
        <p:blipFill rotWithShape="1">
          <a:blip r:embed="rId4">
            <a:alphaModFix/>
          </a:blip>
          <a:srcRect b="0" l="11375" r="11374" t="0"/>
          <a:stretch/>
        </p:blipFill>
        <p:spPr>
          <a:xfrm>
            <a:off x="572378" y="1028700"/>
            <a:ext cx="5035929" cy="366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 rotWithShape="1">
          <a:blip r:embed="rId5">
            <a:alphaModFix/>
          </a:blip>
          <a:srcRect b="0" l="11420" r="11421" t="0"/>
          <a:stretch/>
        </p:blipFill>
        <p:spPr>
          <a:xfrm>
            <a:off x="5891097" y="1028700"/>
            <a:ext cx="5035929" cy="366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 rotWithShape="1">
          <a:blip r:embed="rId6">
            <a:alphaModFix/>
          </a:blip>
          <a:srcRect b="6929" l="0" r="0" t="6929"/>
          <a:stretch/>
        </p:blipFill>
        <p:spPr>
          <a:xfrm flipH="1">
            <a:off x="8915981" y="5143500"/>
            <a:ext cx="9559667" cy="463194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9"/>
          <p:cNvSpPr/>
          <p:nvPr/>
        </p:nvSpPr>
        <p:spPr>
          <a:xfrm rot="227815">
            <a:off x="293756" y="4966693"/>
            <a:ext cx="8409062" cy="6716738"/>
          </a:xfrm>
          <a:custGeom>
            <a:rect b="b" l="l" r="r" t="t"/>
            <a:pathLst>
              <a:path extrusionOk="0" h="6716738" w="8409062">
                <a:moveTo>
                  <a:pt x="0" y="0"/>
                </a:moveTo>
                <a:lnTo>
                  <a:pt x="8409062" y="0"/>
                </a:lnTo>
                <a:lnTo>
                  <a:pt x="8409062" y="6716738"/>
                </a:lnTo>
                <a:lnTo>
                  <a:pt x="0" y="6716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9"/>
          <p:cNvSpPr/>
          <p:nvPr/>
        </p:nvSpPr>
        <p:spPr>
          <a:xfrm flipH="1" rot="10716737">
            <a:off x="11276903" y="-314574"/>
            <a:ext cx="6732197" cy="5377343"/>
          </a:xfrm>
          <a:custGeom>
            <a:rect b="b" l="l" r="r" t="t"/>
            <a:pathLst>
              <a:path extrusionOk="0" h="5377343" w="6732197">
                <a:moveTo>
                  <a:pt x="0" y="5377343"/>
                </a:moveTo>
                <a:lnTo>
                  <a:pt x="6732198" y="5377343"/>
                </a:lnTo>
                <a:lnTo>
                  <a:pt x="6732198" y="0"/>
                </a:lnTo>
                <a:lnTo>
                  <a:pt x="0" y="0"/>
                </a:lnTo>
                <a:lnTo>
                  <a:pt x="0" y="5377343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9"/>
          <p:cNvSpPr txBox="1"/>
          <p:nvPr/>
        </p:nvSpPr>
        <p:spPr>
          <a:xfrm rot="-109142">
            <a:off x="1183667" y="5970992"/>
            <a:ext cx="5991919" cy="2708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Where can we find her?</a:t>
            </a:r>
            <a:endParaRPr/>
          </a:p>
        </p:txBody>
      </p:sp>
      <p:sp>
        <p:nvSpPr>
          <p:cNvPr id="219" name="Google Shape;219;p19"/>
          <p:cNvSpPr/>
          <p:nvPr/>
        </p:nvSpPr>
        <p:spPr>
          <a:xfrm>
            <a:off x="6981083" y="4481781"/>
            <a:ext cx="3515718" cy="3311167"/>
          </a:xfrm>
          <a:custGeom>
            <a:rect b="b" l="l" r="r" t="t"/>
            <a:pathLst>
              <a:path extrusionOk="0" h="3311167" w="3515718">
                <a:moveTo>
                  <a:pt x="0" y="0"/>
                </a:moveTo>
                <a:lnTo>
                  <a:pt x="3515718" y="0"/>
                </a:lnTo>
                <a:lnTo>
                  <a:pt x="3515718" y="3311168"/>
                </a:lnTo>
                <a:lnTo>
                  <a:pt x="0" y="3311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9"/>
          <p:cNvSpPr/>
          <p:nvPr/>
        </p:nvSpPr>
        <p:spPr>
          <a:xfrm rot="4670660">
            <a:off x="698561" y="-1376580"/>
            <a:ext cx="1487109" cy="4327565"/>
          </a:xfrm>
          <a:custGeom>
            <a:rect b="b" l="l" r="r" t="t"/>
            <a:pathLst>
              <a:path extrusionOk="0" h="4327565" w="1487109">
                <a:moveTo>
                  <a:pt x="0" y="0"/>
                </a:moveTo>
                <a:lnTo>
                  <a:pt x="1487108" y="0"/>
                </a:lnTo>
                <a:lnTo>
                  <a:pt x="1487108" y="4327564"/>
                </a:lnTo>
                <a:lnTo>
                  <a:pt x="0" y="432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9"/>
          <p:cNvSpPr txBox="1"/>
          <p:nvPr/>
        </p:nvSpPr>
        <p:spPr>
          <a:xfrm rot="-131435">
            <a:off x="1088307" y="8689054"/>
            <a:ext cx="618263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You can find her in Khao Kheow Open Zoo located in Si Racha, Chonburi, Thailand. </a:t>
            </a:r>
            <a:endParaRPr/>
          </a:p>
        </p:txBody>
      </p:sp>
      <p:sp>
        <p:nvSpPr>
          <p:cNvPr id="222" name="Google Shape;222;p19"/>
          <p:cNvSpPr txBox="1"/>
          <p:nvPr/>
        </p:nvSpPr>
        <p:spPr>
          <a:xfrm>
            <a:off x="11982738" y="1277232"/>
            <a:ext cx="5320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หมู่ที่ 7 235 Bang Phra, Si Racha District, Chon Buri 20110, Thailand</a:t>
            </a: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12130522" y="3416865"/>
            <a:ext cx="502496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ZOO ADDRESS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0"/>
          <p:cNvSpPr/>
          <p:nvPr/>
        </p:nvSpPr>
        <p:spPr>
          <a:xfrm>
            <a:off x="6944874" y="305517"/>
            <a:ext cx="4487361" cy="4226278"/>
          </a:xfrm>
          <a:custGeom>
            <a:rect b="b" l="l" r="r" t="t"/>
            <a:pathLst>
              <a:path extrusionOk="0" h="4226278" w="4487361">
                <a:moveTo>
                  <a:pt x="0" y="0"/>
                </a:moveTo>
                <a:lnTo>
                  <a:pt x="4487360" y="0"/>
                </a:lnTo>
                <a:lnTo>
                  <a:pt x="4487360" y="4226277"/>
                </a:lnTo>
                <a:lnTo>
                  <a:pt x="0" y="4226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0" name="Google Shape;230;p20"/>
          <p:cNvSpPr/>
          <p:nvPr/>
        </p:nvSpPr>
        <p:spPr>
          <a:xfrm>
            <a:off x="4534506" y="1411343"/>
            <a:ext cx="14626806" cy="7464315"/>
          </a:xfrm>
          <a:custGeom>
            <a:rect b="b" l="l" r="r" t="t"/>
            <a:pathLst>
              <a:path extrusionOk="0" h="7464315" w="14626806">
                <a:moveTo>
                  <a:pt x="0" y="0"/>
                </a:moveTo>
                <a:lnTo>
                  <a:pt x="14626806" y="0"/>
                </a:lnTo>
                <a:lnTo>
                  <a:pt x="14626806" y="7464314"/>
                </a:lnTo>
                <a:lnTo>
                  <a:pt x="0" y="7464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0"/>
          <p:cNvSpPr/>
          <p:nvPr/>
        </p:nvSpPr>
        <p:spPr>
          <a:xfrm rot="5400000">
            <a:off x="-2200065" y="1268419"/>
            <a:ext cx="11784359" cy="8779347"/>
          </a:xfrm>
          <a:custGeom>
            <a:rect b="b" l="l" r="r" t="t"/>
            <a:pathLst>
              <a:path extrusionOk="0" h="8779347" w="11784359">
                <a:moveTo>
                  <a:pt x="0" y="0"/>
                </a:moveTo>
                <a:lnTo>
                  <a:pt x="11784359" y="0"/>
                </a:lnTo>
                <a:lnTo>
                  <a:pt x="11784359" y="8779348"/>
                </a:lnTo>
                <a:lnTo>
                  <a:pt x="0" y="8779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20"/>
          <p:cNvSpPr/>
          <p:nvPr/>
        </p:nvSpPr>
        <p:spPr>
          <a:xfrm rot="-5130781">
            <a:off x="14087824" y="6145564"/>
            <a:ext cx="2490559" cy="7247659"/>
          </a:xfrm>
          <a:custGeom>
            <a:rect b="b" l="l" r="r" t="t"/>
            <a:pathLst>
              <a:path extrusionOk="0" h="7247659" w="2490559">
                <a:moveTo>
                  <a:pt x="0" y="0"/>
                </a:moveTo>
                <a:lnTo>
                  <a:pt x="2490559" y="0"/>
                </a:lnTo>
                <a:lnTo>
                  <a:pt x="2490559" y="7247659"/>
                </a:lnTo>
                <a:lnTo>
                  <a:pt x="0" y="7247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0"/>
          <p:cNvSpPr txBox="1"/>
          <p:nvPr/>
        </p:nvSpPr>
        <p:spPr>
          <a:xfrm rot="-386360">
            <a:off x="652729" y="2856999"/>
            <a:ext cx="5245763" cy="2299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Jonah, Moo Deng’s mom</a:t>
            </a:r>
            <a:endParaRPr/>
          </a:p>
        </p:txBody>
      </p:sp>
      <p:sp>
        <p:nvSpPr>
          <p:cNvPr id="234" name="Google Shape;234;p20"/>
          <p:cNvSpPr txBox="1"/>
          <p:nvPr/>
        </p:nvSpPr>
        <p:spPr>
          <a:xfrm rot="-219908">
            <a:off x="1230837" y="5852516"/>
            <a:ext cx="5626909" cy="29171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Jonah is a charming pygmy hippo with a gentle demeanor and nurturing spirit. She has a sleek, rounded body with smooth, dark skin and small, expressive eyes. As Moo Deng's mother, she is fiercely protective and attentive, ensuring her calf feels safe and cared for.</a:t>
            </a:r>
            <a:endParaRPr/>
          </a:p>
        </p:txBody>
      </p:sp>
      <p:sp>
        <p:nvSpPr>
          <p:cNvPr id="235" name="Google Shape;235;p20"/>
          <p:cNvSpPr/>
          <p:nvPr/>
        </p:nvSpPr>
        <p:spPr>
          <a:xfrm rot="-7844605">
            <a:off x="523255" y="19003"/>
            <a:ext cx="2238974" cy="2359072"/>
          </a:xfrm>
          <a:custGeom>
            <a:rect b="b" l="l" r="r" t="t"/>
            <a:pathLst>
              <a:path extrusionOk="0" h="2359072" w="2238974">
                <a:moveTo>
                  <a:pt x="0" y="0"/>
                </a:moveTo>
                <a:lnTo>
                  <a:pt x="2238974" y="0"/>
                </a:lnTo>
                <a:lnTo>
                  <a:pt x="2238974" y="2359072"/>
                </a:lnTo>
                <a:lnTo>
                  <a:pt x="0" y="2359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 rotWithShape="1">
          <a:blip r:embed="rId4">
            <a:alphaModFix/>
          </a:blip>
          <a:srcRect b="0" l="3708" r="3707" t="0"/>
          <a:stretch/>
        </p:blipFill>
        <p:spPr>
          <a:xfrm>
            <a:off x="1028700" y="1656839"/>
            <a:ext cx="4869479" cy="348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1"/>
          <p:cNvSpPr/>
          <p:nvPr/>
        </p:nvSpPr>
        <p:spPr>
          <a:xfrm flipH="1" rot="-5400000">
            <a:off x="9425484" y="1030717"/>
            <a:ext cx="11041029" cy="8225566"/>
          </a:xfrm>
          <a:custGeom>
            <a:rect b="b" l="l" r="r" t="t"/>
            <a:pathLst>
              <a:path extrusionOk="0" h="8225566" w="11041029">
                <a:moveTo>
                  <a:pt x="0" y="8225566"/>
                </a:moveTo>
                <a:lnTo>
                  <a:pt x="11041029" y="8225566"/>
                </a:lnTo>
                <a:lnTo>
                  <a:pt x="11041029" y="0"/>
                </a:lnTo>
                <a:lnTo>
                  <a:pt x="0" y="0"/>
                </a:lnTo>
                <a:lnTo>
                  <a:pt x="0" y="8225566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21"/>
          <p:cNvSpPr txBox="1"/>
          <p:nvPr/>
        </p:nvSpPr>
        <p:spPr>
          <a:xfrm rot="451521">
            <a:off x="12473797" y="2104193"/>
            <a:ext cx="5245681" cy="4063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Her other friends in the zoo</a:t>
            </a:r>
            <a:endParaRPr/>
          </a:p>
        </p:txBody>
      </p:sp>
      <p:sp>
        <p:nvSpPr>
          <p:cNvPr id="244" name="Google Shape;244;p21"/>
          <p:cNvSpPr txBox="1"/>
          <p:nvPr/>
        </p:nvSpPr>
        <p:spPr>
          <a:xfrm rot="330416">
            <a:off x="12291293" y="6399256"/>
            <a:ext cx="4367156" cy="1477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Moo Deng has a few more furry pals hanging out at the Khao Kheow Open Zoo that you definitely won't want to miss!</a:t>
            </a:r>
            <a:endParaRPr/>
          </a:p>
        </p:txBody>
      </p:sp>
      <p:pic>
        <p:nvPicPr>
          <p:cNvPr id="245" name="Google Shape;245;p21"/>
          <p:cNvPicPr preferRelativeResize="0"/>
          <p:nvPr/>
        </p:nvPicPr>
        <p:blipFill rotWithShape="1">
          <a:blip r:embed="rId6">
            <a:alphaModFix/>
          </a:blip>
          <a:srcRect b="0" l="3432" r="3431" t="0"/>
          <a:stretch/>
        </p:blipFill>
        <p:spPr>
          <a:xfrm>
            <a:off x="6434289" y="1656839"/>
            <a:ext cx="4869479" cy="348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7">
            <a:alphaModFix/>
          </a:blip>
          <a:srcRect b="13771" l="0" r="11773" t="1997"/>
          <a:stretch/>
        </p:blipFill>
        <p:spPr>
          <a:xfrm>
            <a:off x="1028700" y="5557128"/>
            <a:ext cx="4869479" cy="348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8">
            <a:alphaModFix/>
          </a:blip>
          <a:srcRect b="5247" l="0" r="0" t="5248"/>
          <a:stretch/>
        </p:blipFill>
        <p:spPr>
          <a:xfrm>
            <a:off x="6434289" y="5557128"/>
            <a:ext cx="4869479" cy="348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1"/>
          <p:cNvSpPr/>
          <p:nvPr/>
        </p:nvSpPr>
        <p:spPr>
          <a:xfrm flipH="1" rot="-3094890">
            <a:off x="10209990" y="-636877"/>
            <a:ext cx="4210503" cy="4003805"/>
          </a:xfrm>
          <a:custGeom>
            <a:rect b="b" l="l" r="r" t="t"/>
            <a:pathLst>
              <a:path extrusionOk="0" h="4003805" w="4210503">
                <a:moveTo>
                  <a:pt x="4210503" y="0"/>
                </a:moveTo>
                <a:lnTo>
                  <a:pt x="0" y="0"/>
                </a:lnTo>
                <a:lnTo>
                  <a:pt x="0" y="4003805"/>
                </a:lnTo>
                <a:lnTo>
                  <a:pt x="4210503" y="4003805"/>
                </a:lnTo>
                <a:lnTo>
                  <a:pt x="4210503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1"/>
          <p:cNvSpPr/>
          <p:nvPr/>
        </p:nvSpPr>
        <p:spPr>
          <a:xfrm rot="2095932">
            <a:off x="-830061" y="7054843"/>
            <a:ext cx="3717521" cy="3977892"/>
          </a:xfrm>
          <a:custGeom>
            <a:rect b="b" l="l" r="r" t="t"/>
            <a:pathLst>
              <a:path extrusionOk="0" h="3977892" w="3717521">
                <a:moveTo>
                  <a:pt x="0" y="0"/>
                </a:moveTo>
                <a:lnTo>
                  <a:pt x="3717522" y="0"/>
                </a:lnTo>
                <a:lnTo>
                  <a:pt x="3717522" y="3977892"/>
                </a:lnTo>
                <a:lnTo>
                  <a:pt x="0" y="397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1"/>
          <p:cNvSpPr/>
          <p:nvPr/>
        </p:nvSpPr>
        <p:spPr>
          <a:xfrm rot="-5668823">
            <a:off x="14589489" y="7332507"/>
            <a:ext cx="2098643" cy="4491260"/>
          </a:xfrm>
          <a:custGeom>
            <a:rect b="b" l="l" r="r" t="t"/>
            <a:pathLst>
              <a:path extrusionOk="0" h="4491260" w="2098643">
                <a:moveTo>
                  <a:pt x="0" y="0"/>
                </a:moveTo>
                <a:lnTo>
                  <a:pt x="2098643" y="0"/>
                </a:lnTo>
                <a:lnTo>
                  <a:pt x="2098643" y="4491260"/>
                </a:lnTo>
                <a:lnTo>
                  <a:pt x="0" y="4491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34350" y="0"/>
            <a:ext cx="2325360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57725" y="-1084825"/>
            <a:ext cx="8249049" cy="907396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2"/>
          <p:cNvSpPr/>
          <p:nvPr/>
        </p:nvSpPr>
        <p:spPr>
          <a:xfrm rot="-5400000">
            <a:off x="7475238" y="738105"/>
            <a:ext cx="12701815" cy="10145575"/>
          </a:xfrm>
          <a:custGeom>
            <a:rect b="b" l="l" r="r" t="t"/>
            <a:pathLst>
              <a:path extrusionOk="0" h="10145575" w="12701815">
                <a:moveTo>
                  <a:pt x="0" y="0"/>
                </a:moveTo>
                <a:lnTo>
                  <a:pt x="12701815" y="0"/>
                </a:lnTo>
                <a:lnTo>
                  <a:pt x="12701815" y="10145575"/>
                </a:lnTo>
                <a:lnTo>
                  <a:pt x="0" y="101455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22"/>
          <p:cNvSpPr/>
          <p:nvPr/>
        </p:nvSpPr>
        <p:spPr>
          <a:xfrm>
            <a:off x="0" y="3452171"/>
            <a:ext cx="10292684" cy="5806129"/>
          </a:xfrm>
          <a:custGeom>
            <a:rect b="b" l="l" r="r" t="t"/>
            <a:pathLst>
              <a:path extrusionOk="0" h="5806129" w="10292684">
                <a:moveTo>
                  <a:pt x="0" y="0"/>
                </a:moveTo>
                <a:lnTo>
                  <a:pt x="10292684" y="0"/>
                </a:lnTo>
                <a:lnTo>
                  <a:pt x="10292684" y="5806129"/>
                </a:lnTo>
                <a:lnTo>
                  <a:pt x="0" y="580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2"/>
          <p:cNvSpPr txBox="1"/>
          <p:nvPr/>
        </p:nvSpPr>
        <p:spPr>
          <a:xfrm rot="-131501">
            <a:off x="10318707" y="3808959"/>
            <a:ext cx="6762933" cy="11855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Add section here</a:t>
            </a:r>
            <a:endParaRPr/>
          </a:p>
        </p:txBody>
      </p:sp>
      <p:sp>
        <p:nvSpPr>
          <p:cNvPr id="260" name="Google Shape;260;p22"/>
          <p:cNvSpPr txBox="1"/>
          <p:nvPr/>
        </p:nvSpPr>
        <p:spPr>
          <a:xfrm rot="-219865">
            <a:off x="10633133" y="5252879"/>
            <a:ext cx="6379042" cy="1917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Lorem ipsum odor amet, consectetuer adipiscing elit. Taciti condimentum arcu augue, diam cursus enim. Proin metus hendrerit dictum facilisi maecenas nulla. </a:t>
            </a: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5719555" y="4048351"/>
            <a:ext cx="1214335" cy="1279471"/>
          </a:xfrm>
          <a:custGeom>
            <a:rect b="b" l="l" r="r" t="t"/>
            <a:pathLst>
              <a:path extrusionOk="0" h="1279471" w="1214335">
                <a:moveTo>
                  <a:pt x="0" y="0"/>
                </a:moveTo>
                <a:lnTo>
                  <a:pt x="1214335" y="0"/>
                </a:lnTo>
                <a:lnTo>
                  <a:pt x="1214335" y="1279471"/>
                </a:lnTo>
                <a:lnTo>
                  <a:pt x="0" y="12794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22"/>
          <p:cNvSpPr/>
          <p:nvPr/>
        </p:nvSpPr>
        <p:spPr>
          <a:xfrm rot="-498231">
            <a:off x="11319176" y="742029"/>
            <a:ext cx="4515653" cy="2586237"/>
          </a:xfrm>
          <a:custGeom>
            <a:rect b="b" l="l" r="r" t="t"/>
            <a:pathLst>
              <a:path extrusionOk="0" h="2586237" w="4515653">
                <a:moveTo>
                  <a:pt x="0" y="0"/>
                </a:moveTo>
                <a:lnTo>
                  <a:pt x="4515653" y="0"/>
                </a:lnTo>
                <a:lnTo>
                  <a:pt x="4515653" y="2586238"/>
                </a:lnTo>
                <a:lnTo>
                  <a:pt x="0" y="2586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22"/>
          <p:cNvSpPr/>
          <p:nvPr/>
        </p:nvSpPr>
        <p:spPr>
          <a:xfrm rot="2603183">
            <a:off x="728383" y="5923255"/>
            <a:ext cx="4054956" cy="4338961"/>
          </a:xfrm>
          <a:custGeom>
            <a:rect b="b" l="l" r="r" t="t"/>
            <a:pathLst>
              <a:path extrusionOk="0" h="4338961" w="4054956">
                <a:moveTo>
                  <a:pt x="0" y="0"/>
                </a:moveTo>
                <a:lnTo>
                  <a:pt x="4054957" y="0"/>
                </a:lnTo>
                <a:lnTo>
                  <a:pt x="4054957" y="4338961"/>
                </a:lnTo>
                <a:lnTo>
                  <a:pt x="0" y="4338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2"/>
          <p:cNvSpPr/>
          <p:nvPr/>
        </p:nvSpPr>
        <p:spPr>
          <a:xfrm flipH="1" rot="-2812212">
            <a:off x="13490274" y="7178489"/>
            <a:ext cx="4669237" cy="4440020"/>
          </a:xfrm>
          <a:custGeom>
            <a:rect b="b" l="l" r="r" t="t"/>
            <a:pathLst>
              <a:path extrusionOk="0" h="4440020" w="4669237">
                <a:moveTo>
                  <a:pt x="4669236" y="0"/>
                </a:moveTo>
                <a:lnTo>
                  <a:pt x="0" y="0"/>
                </a:lnTo>
                <a:lnTo>
                  <a:pt x="0" y="4440020"/>
                </a:lnTo>
                <a:lnTo>
                  <a:pt x="4669236" y="4440020"/>
                </a:lnTo>
                <a:lnTo>
                  <a:pt x="4669236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/>
          <p:nvPr/>
        </p:nvSpPr>
        <p:spPr>
          <a:xfrm>
            <a:off x="4804151" y="3680469"/>
            <a:ext cx="8224734" cy="4995869"/>
          </a:xfrm>
          <a:custGeom>
            <a:rect b="b" l="l" r="r" t="t"/>
            <a:pathLst>
              <a:path extrusionOk="0" h="4995869" w="8224734">
                <a:moveTo>
                  <a:pt x="0" y="0"/>
                </a:moveTo>
                <a:lnTo>
                  <a:pt x="8224733" y="0"/>
                </a:lnTo>
                <a:lnTo>
                  <a:pt x="8224733" y="4995869"/>
                </a:lnTo>
                <a:lnTo>
                  <a:pt x="0" y="49958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23"/>
          <p:cNvSpPr txBox="1"/>
          <p:nvPr/>
        </p:nvSpPr>
        <p:spPr>
          <a:xfrm>
            <a:off x="1545437" y="8578788"/>
            <a:ext cx="15197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How Popular is moo deng?</a:t>
            </a:r>
            <a:endParaRPr/>
          </a:p>
        </p:txBody>
      </p:sp>
      <p:grpSp>
        <p:nvGrpSpPr>
          <p:cNvPr id="272" name="Google Shape;272;p23"/>
          <p:cNvGrpSpPr/>
          <p:nvPr/>
        </p:nvGrpSpPr>
        <p:grpSpPr>
          <a:xfrm>
            <a:off x="822855" y="5012839"/>
            <a:ext cx="3379249" cy="3379249"/>
            <a:chOff x="0" y="0"/>
            <a:chExt cx="812800" cy="812800"/>
          </a:xfrm>
        </p:grpSpPr>
        <p:sp>
          <p:nvSpPr>
            <p:cNvPr id="273" name="Google Shape;273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3"/>
          <p:cNvGrpSpPr/>
          <p:nvPr/>
        </p:nvGrpSpPr>
        <p:grpSpPr>
          <a:xfrm>
            <a:off x="2694304" y="1322385"/>
            <a:ext cx="3379249" cy="3379249"/>
            <a:chOff x="0" y="0"/>
            <a:chExt cx="812800" cy="812800"/>
          </a:xfrm>
        </p:grpSpPr>
        <p:sp>
          <p:nvSpPr>
            <p:cNvPr id="276" name="Google Shape;276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23"/>
          <p:cNvGrpSpPr/>
          <p:nvPr/>
        </p:nvGrpSpPr>
        <p:grpSpPr>
          <a:xfrm>
            <a:off x="7200316" y="483076"/>
            <a:ext cx="3379249" cy="3379249"/>
            <a:chOff x="0" y="0"/>
            <a:chExt cx="812800" cy="812800"/>
          </a:xfrm>
        </p:grpSpPr>
        <p:sp>
          <p:nvSpPr>
            <p:cNvPr id="279" name="Google Shape;279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23"/>
          <p:cNvGrpSpPr/>
          <p:nvPr/>
        </p:nvGrpSpPr>
        <p:grpSpPr>
          <a:xfrm>
            <a:off x="13629625" y="4950616"/>
            <a:ext cx="3379249" cy="3379249"/>
            <a:chOff x="0" y="0"/>
            <a:chExt cx="812800" cy="812800"/>
          </a:xfrm>
        </p:grpSpPr>
        <p:sp>
          <p:nvSpPr>
            <p:cNvPr id="282" name="Google Shape;282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23"/>
          <p:cNvGrpSpPr/>
          <p:nvPr/>
        </p:nvGrpSpPr>
        <p:grpSpPr>
          <a:xfrm>
            <a:off x="11815510" y="1322385"/>
            <a:ext cx="3379249" cy="3379249"/>
            <a:chOff x="0" y="0"/>
            <a:chExt cx="812800" cy="812800"/>
          </a:xfrm>
        </p:grpSpPr>
        <p:sp>
          <p:nvSpPr>
            <p:cNvPr id="285" name="Google Shape;285;p2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5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600" lIns="38600" spcFirstLastPara="1" rIns="38600" wrap="square" tIns="386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23"/>
          <p:cNvSpPr/>
          <p:nvPr/>
        </p:nvSpPr>
        <p:spPr>
          <a:xfrm>
            <a:off x="698364" y="4888348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3"/>
          <p:cNvSpPr/>
          <p:nvPr/>
        </p:nvSpPr>
        <p:spPr>
          <a:xfrm>
            <a:off x="2569813" y="1197894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23"/>
          <p:cNvSpPr/>
          <p:nvPr/>
        </p:nvSpPr>
        <p:spPr>
          <a:xfrm>
            <a:off x="7075825" y="358586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0" y="0"/>
                </a:lnTo>
                <a:lnTo>
                  <a:pt x="3628230" y="3628230"/>
                </a:lnTo>
                <a:lnTo>
                  <a:pt x="0" y="36282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3"/>
          <p:cNvSpPr/>
          <p:nvPr/>
        </p:nvSpPr>
        <p:spPr>
          <a:xfrm>
            <a:off x="11691019" y="1197894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3"/>
          <p:cNvSpPr/>
          <p:nvPr/>
        </p:nvSpPr>
        <p:spPr>
          <a:xfrm>
            <a:off x="13505134" y="4826125"/>
            <a:ext cx="3628231" cy="3628231"/>
          </a:xfrm>
          <a:custGeom>
            <a:rect b="b" l="l" r="r" t="t"/>
            <a:pathLst>
              <a:path extrusionOk="0" h="3628231" w="3628231">
                <a:moveTo>
                  <a:pt x="0" y="0"/>
                </a:moveTo>
                <a:lnTo>
                  <a:pt x="3628231" y="0"/>
                </a:lnTo>
                <a:lnTo>
                  <a:pt x="3628231" y="3628231"/>
                </a:lnTo>
                <a:lnTo>
                  <a:pt x="0" y="3628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23"/>
          <p:cNvSpPr/>
          <p:nvPr/>
        </p:nvSpPr>
        <p:spPr>
          <a:xfrm>
            <a:off x="6198044" y="4425916"/>
            <a:ext cx="877781" cy="924865"/>
          </a:xfrm>
          <a:custGeom>
            <a:rect b="b" l="l" r="r" t="t"/>
            <a:pathLst>
              <a:path extrusionOk="0" h="924865" w="877781">
                <a:moveTo>
                  <a:pt x="0" y="0"/>
                </a:moveTo>
                <a:lnTo>
                  <a:pt x="877781" y="0"/>
                </a:lnTo>
                <a:lnTo>
                  <a:pt x="877781" y="924865"/>
                </a:lnTo>
                <a:lnTo>
                  <a:pt x="0" y="924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3"/>
          <p:cNvSpPr/>
          <p:nvPr/>
        </p:nvSpPr>
        <p:spPr>
          <a:xfrm flipH="1" rot="-5866298">
            <a:off x="14184119" y="-118825"/>
            <a:ext cx="4297214" cy="3765922"/>
          </a:xfrm>
          <a:custGeom>
            <a:rect b="b" l="l" r="r" t="t"/>
            <a:pathLst>
              <a:path extrusionOk="0" h="3765922" w="4297214">
                <a:moveTo>
                  <a:pt x="4297214" y="0"/>
                </a:moveTo>
                <a:lnTo>
                  <a:pt x="0" y="0"/>
                </a:lnTo>
                <a:lnTo>
                  <a:pt x="0" y="3765922"/>
                </a:lnTo>
                <a:lnTo>
                  <a:pt x="4297214" y="3765922"/>
                </a:lnTo>
                <a:lnTo>
                  <a:pt x="429721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4" name="Google Shape;294;p23"/>
          <p:cNvSpPr/>
          <p:nvPr/>
        </p:nvSpPr>
        <p:spPr>
          <a:xfrm rot="5400000">
            <a:off x="-340582" y="-44752"/>
            <a:ext cx="4297214" cy="3765922"/>
          </a:xfrm>
          <a:custGeom>
            <a:rect b="b" l="l" r="r" t="t"/>
            <a:pathLst>
              <a:path extrusionOk="0" h="3765922" w="4297214">
                <a:moveTo>
                  <a:pt x="4297214" y="3765922"/>
                </a:moveTo>
                <a:lnTo>
                  <a:pt x="0" y="3765922"/>
                </a:lnTo>
                <a:lnTo>
                  <a:pt x="0" y="0"/>
                </a:lnTo>
                <a:lnTo>
                  <a:pt x="4297214" y="0"/>
                </a:lnTo>
                <a:lnTo>
                  <a:pt x="4297214" y="3765922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23"/>
          <p:cNvSpPr txBox="1"/>
          <p:nvPr/>
        </p:nvSpPr>
        <p:spPr>
          <a:xfrm>
            <a:off x="1488594" y="5816523"/>
            <a:ext cx="2144063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1,000+</a:t>
            </a:r>
            <a:endParaRPr/>
          </a:p>
        </p:txBody>
      </p:sp>
      <p:sp>
        <p:nvSpPr>
          <p:cNvPr id="296" name="Google Shape;296;p23"/>
          <p:cNvSpPr txBox="1"/>
          <p:nvPr/>
        </p:nvSpPr>
        <p:spPr>
          <a:xfrm>
            <a:off x="1193994" y="7048026"/>
            <a:ext cx="263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DAILY ENGAGEMENTS </a:t>
            </a:r>
            <a:endParaRPr/>
          </a:p>
        </p:txBody>
      </p:sp>
      <p:sp>
        <p:nvSpPr>
          <p:cNvPr id="297" name="Google Shape;297;p23"/>
          <p:cNvSpPr txBox="1"/>
          <p:nvPr/>
        </p:nvSpPr>
        <p:spPr>
          <a:xfrm>
            <a:off x="3302709" y="2126070"/>
            <a:ext cx="2144063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10,000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3218601" y="3297564"/>
            <a:ext cx="233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NEW FOLLOWERS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7808721" y="1189035"/>
            <a:ext cx="2144063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25,000</a:t>
            </a:r>
            <a:endParaRPr/>
          </a:p>
        </p:txBody>
      </p:sp>
      <p:sp>
        <p:nvSpPr>
          <p:cNvPr id="300" name="Google Shape;300;p23"/>
          <p:cNvSpPr txBox="1"/>
          <p:nvPr/>
        </p:nvSpPr>
        <p:spPr>
          <a:xfrm>
            <a:off x="7850120" y="2361972"/>
            <a:ext cx="218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MERCHANDISE SOLD</a:t>
            </a:r>
            <a:endParaRPr/>
          </a:p>
        </p:txBody>
      </p:sp>
      <p:sp>
        <p:nvSpPr>
          <p:cNvPr id="301" name="Google Shape;301;p23"/>
          <p:cNvSpPr txBox="1"/>
          <p:nvPr/>
        </p:nvSpPr>
        <p:spPr>
          <a:xfrm>
            <a:off x="12548406" y="2039351"/>
            <a:ext cx="2144063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150+</a:t>
            </a:r>
            <a:endParaRPr/>
          </a:p>
        </p:txBody>
      </p:sp>
      <p:sp>
        <p:nvSpPr>
          <p:cNvPr id="302" name="Google Shape;302;p23"/>
          <p:cNvSpPr txBox="1"/>
          <p:nvPr/>
        </p:nvSpPr>
        <p:spPr>
          <a:xfrm>
            <a:off x="12599556" y="3192235"/>
            <a:ext cx="2041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NEWS ARTICLES</a:t>
            </a:r>
            <a:endParaRPr/>
          </a:p>
        </p:txBody>
      </p:sp>
      <p:sp>
        <p:nvSpPr>
          <p:cNvPr id="303" name="Google Shape;303;p23"/>
          <p:cNvSpPr txBox="1"/>
          <p:nvPr/>
        </p:nvSpPr>
        <p:spPr>
          <a:xfrm>
            <a:off x="14238030" y="5754300"/>
            <a:ext cx="2144063" cy="1104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rPr>
              <a:t>3,500</a:t>
            </a:r>
            <a:endParaRPr/>
          </a:p>
        </p:txBody>
      </p:sp>
      <p:sp>
        <p:nvSpPr>
          <p:cNvPr id="304" name="Google Shape;304;p23"/>
          <p:cNvSpPr txBox="1"/>
          <p:nvPr/>
        </p:nvSpPr>
        <p:spPr>
          <a:xfrm>
            <a:off x="14235343" y="6948966"/>
            <a:ext cx="216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WEEKLY VISITORS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FFA9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3325" y="-1"/>
            <a:ext cx="20654638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4"/>
          <p:cNvSpPr/>
          <p:nvPr/>
        </p:nvSpPr>
        <p:spPr>
          <a:xfrm rot="1015461">
            <a:off x="12841509" y="5312027"/>
            <a:ext cx="6627035" cy="6241462"/>
          </a:xfrm>
          <a:custGeom>
            <a:rect b="b" l="l" r="r" t="t"/>
            <a:pathLst>
              <a:path extrusionOk="0" h="6241462" w="6627035">
                <a:moveTo>
                  <a:pt x="0" y="0"/>
                </a:moveTo>
                <a:lnTo>
                  <a:pt x="6627035" y="0"/>
                </a:lnTo>
                <a:lnTo>
                  <a:pt x="6627035" y="6241462"/>
                </a:lnTo>
                <a:lnTo>
                  <a:pt x="0" y="6241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4"/>
          <p:cNvSpPr/>
          <p:nvPr/>
        </p:nvSpPr>
        <p:spPr>
          <a:xfrm flipH="1" rot="-5577722">
            <a:off x="-1625262" y="1094564"/>
            <a:ext cx="12396015" cy="9235031"/>
          </a:xfrm>
          <a:custGeom>
            <a:rect b="b" l="l" r="r" t="t"/>
            <a:pathLst>
              <a:path extrusionOk="0" h="9235031" w="12396015">
                <a:moveTo>
                  <a:pt x="0" y="9235031"/>
                </a:moveTo>
                <a:lnTo>
                  <a:pt x="12396016" y="9235031"/>
                </a:lnTo>
                <a:lnTo>
                  <a:pt x="12396016" y="0"/>
                </a:lnTo>
                <a:lnTo>
                  <a:pt x="0" y="0"/>
                </a:lnTo>
                <a:lnTo>
                  <a:pt x="0" y="923503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4"/>
          <p:cNvSpPr txBox="1"/>
          <p:nvPr/>
        </p:nvSpPr>
        <p:spPr>
          <a:xfrm rot="-213866">
            <a:off x="1571359" y="684807"/>
            <a:ext cx="6477077" cy="22999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moo deng statistics</a:t>
            </a:r>
            <a:endParaRPr/>
          </a:p>
        </p:txBody>
      </p:sp>
      <p:sp>
        <p:nvSpPr>
          <p:cNvPr id="313" name="Google Shape;313;p24"/>
          <p:cNvSpPr txBox="1"/>
          <p:nvPr/>
        </p:nvSpPr>
        <p:spPr>
          <a:xfrm>
            <a:off x="2874388" y="3649999"/>
            <a:ext cx="647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90%</a:t>
            </a:r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5671745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24"/>
          <p:cNvSpPr txBox="1"/>
          <p:nvPr/>
        </p:nvSpPr>
        <p:spPr>
          <a:xfrm>
            <a:off x="2874388" y="4661554"/>
            <a:ext cx="502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LOVE HER</a:t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6966886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24"/>
          <p:cNvSpPr/>
          <p:nvPr/>
        </p:nvSpPr>
        <p:spPr>
          <a:xfrm>
            <a:off x="8262027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24"/>
          <p:cNvSpPr/>
          <p:nvPr/>
        </p:nvSpPr>
        <p:spPr>
          <a:xfrm>
            <a:off x="9557168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6" y="0"/>
                </a:lnTo>
                <a:lnTo>
                  <a:pt x="1226426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24"/>
          <p:cNvSpPr/>
          <p:nvPr/>
        </p:nvSpPr>
        <p:spPr>
          <a:xfrm>
            <a:off x="10852310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p24"/>
          <p:cNvSpPr/>
          <p:nvPr/>
        </p:nvSpPr>
        <p:spPr>
          <a:xfrm>
            <a:off x="12147451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1" name="Google Shape;321;p24"/>
          <p:cNvSpPr/>
          <p:nvPr/>
        </p:nvSpPr>
        <p:spPr>
          <a:xfrm>
            <a:off x="13442592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2" name="Google Shape;322;p24"/>
          <p:cNvSpPr/>
          <p:nvPr/>
        </p:nvSpPr>
        <p:spPr>
          <a:xfrm>
            <a:off x="14737733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6" y="0"/>
                </a:lnTo>
                <a:lnTo>
                  <a:pt x="1226426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4"/>
          <p:cNvSpPr/>
          <p:nvPr/>
        </p:nvSpPr>
        <p:spPr>
          <a:xfrm>
            <a:off x="16032875" y="345226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24"/>
          <p:cNvSpPr txBox="1"/>
          <p:nvPr/>
        </p:nvSpPr>
        <p:spPr>
          <a:xfrm>
            <a:off x="2874388" y="5775169"/>
            <a:ext cx="647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70%</a:t>
            </a:r>
            <a:endParaRPr/>
          </a:p>
        </p:txBody>
      </p:sp>
      <p:sp>
        <p:nvSpPr>
          <p:cNvPr id="325" name="Google Shape;325;p24"/>
          <p:cNvSpPr txBox="1"/>
          <p:nvPr/>
        </p:nvSpPr>
        <p:spPr>
          <a:xfrm>
            <a:off x="2874388" y="6834349"/>
            <a:ext cx="21246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OBSESSED WITH HER</a:t>
            </a:r>
            <a:endParaRPr/>
          </a:p>
        </p:txBody>
      </p:sp>
      <p:sp>
        <p:nvSpPr>
          <p:cNvPr id="326" name="Google Shape;326;p24"/>
          <p:cNvSpPr/>
          <p:nvPr/>
        </p:nvSpPr>
        <p:spPr>
          <a:xfrm>
            <a:off x="5671745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4"/>
          <p:cNvSpPr/>
          <p:nvPr/>
        </p:nvSpPr>
        <p:spPr>
          <a:xfrm>
            <a:off x="7024229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6" y="0"/>
                </a:lnTo>
                <a:lnTo>
                  <a:pt x="1226426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4"/>
          <p:cNvSpPr/>
          <p:nvPr/>
        </p:nvSpPr>
        <p:spPr>
          <a:xfrm>
            <a:off x="8376714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4"/>
          <p:cNvSpPr/>
          <p:nvPr/>
        </p:nvSpPr>
        <p:spPr>
          <a:xfrm>
            <a:off x="9729199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4"/>
          <p:cNvSpPr/>
          <p:nvPr/>
        </p:nvSpPr>
        <p:spPr>
          <a:xfrm>
            <a:off x="11081684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4"/>
          <p:cNvSpPr/>
          <p:nvPr/>
        </p:nvSpPr>
        <p:spPr>
          <a:xfrm>
            <a:off x="12434168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6" y="0"/>
                </a:lnTo>
                <a:lnTo>
                  <a:pt x="1226426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24"/>
          <p:cNvSpPr/>
          <p:nvPr/>
        </p:nvSpPr>
        <p:spPr>
          <a:xfrm>
            <a:off x="13786653" y="5712079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4"/>
          <p:cNvSpPr txBox="1"/>
          <p:nvPr/>
        </p:nvSpPr>
        <p:spPr>
          <a:xfrm>
            <a:off x="2874388" y="8126163"/>
            <a:ext cx="6477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E9A1E"/>
                </a:solidFill>
                <a:latin typeface="Bangers"/>
                <a:ea typeface="Bangers"/>
                <a:cs typeface="Bangers"/>
                <a:sym typeface="Bangers"/>
              </a:rPr>
              <a:t>50%</a:t>
            </a:r>
            <a:endParaRPr/>
          </a:p>
        </p:txBody>
      </p:sp>
      <p:sp>
        <p:nvSpPr>
          <p:cNvPr id="334" name="Google Shape;334;p24"/>
          <p:cNvSpPr txBox="1"/>
          <p:nvPr/>
        </p:nvSpPr>
        <p:spPr>
          <a:xfrm>
            <a:off x="2874388" y="9185343"/>
            <a:ext cx="2593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2C1703"/>
                </a:solidFill>
                <a:latin typeface="Nunito"/>
                <a:ea typeface="Nunito"/>
                <a:cs typeface="Nunito"/>
                <a:sym typeface="Nunito"/>
              </a:rPr>
              <a:t>ADORE HER</a:t>
            </a:r>
            <a:endParaRPr/>
          </a:p>
        </p:txBody>
      </p:sp>
      <p:sp>
        <p:nvSpPr>
          <p:cNvPr id="335" name="Google Shape;335;p24"/>
          <p:cNvSpPr/>
          <p:nvPr/>
        </p:nvSpPr>
        <p:spPr>
          <a:xfrm>
            <a:off x="5534758" y="806307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4"/>
          <p:cNvSpPr/>
          <p:nvPr/>
        </p:nvSpPr>
        <p:spPr>
          <a:xfrm>
            <a:off x="6887243" y="806307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7" name="Google Shape;337;p24"/>
          <p:cNvSpPr/>
          <p:nvPr/>
        </p:nvSpPr>
        <p:spPr>
          <a:xfrm>
            <a:off x="8239727" y="806307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6" y="0"/>
                </a:lnTo>
                <a:lnTo>
                  <a:pt x="1226426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>
            <a:off x="9592212" y="806307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4"/>
          <p:cNvSpPr/>
          <p:nvPr/>
        </p:nvSpPr>
        <p:spPr>
          <a:xfrm>
            <a:off x="10944697" y="8063074"/>
            <a:ext cx="1226425" cy="1247390"/>
          </a:xfrm>
          <a:custGeom>
            <a:rect b="b" l="l" r="r" t="t"/>
            <a:pathLst>
              <a:path extrusionOk="0" h="1247390" w="1226425">
                <a:moveTo>
                  <a:pt x="0" y="0"/>
                </a:moveTo>
                <a:lnTo>
                  <a:pt x="1226425" y="0"/>
                </a:lnTo>
                <a:lnTo>
                  <a:pt x="1226425" y="1247390"/>
                </a:lnTo>
                <a:lnTo>
                  <a:pt x="0" y="1247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4"/>
          <p:cNvSpPr/>
          <p:nvPr/>
        </p:nvSpPr>
        <p:spPr>
          <a:xfrm flipH="1" rot="5858145">
            <a:off x="10427220" y="-2251723"/>
            <a:ext cx="2535353" cy="7378012"/>
          </a:xfrm>
          <a:custGeom>
            <a:rect b="b" l="l" r="r" t="t"/>
            <a:pathLst>
              <a:path extrusionOk="0" h="7378012" w="2535353">
                <a:moveTo>
                  <a:pt x="0" y="7378012"/>
                </a:moveTo>
                <a:lnTo>
                  <a:pt x="2535353" y="7378012"/>
                </a:lnTo>
                <a:lnTo>
                  <a:pt x="2535353" y="0"/>
                </a:lnTo>
                <a:lnTo>
                  <a:pt x="0" y="0"/>
                </a:lnTo>
                <a:lnTo>
                  <a:pt x="0" y="7378012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