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10287000" cx="18288000"/>
  <p:notesSz cx="6858000" cy="9144000"/>
  <p:embeddedFontLst>
    <p:embeddedFont>
      <p:font typeface="Alata"/>
      <p:regular r:id="rId30"/>
    </p:embeddedFont>
    <p:embeddedFont>
      <p:font typeface="Gochi Hand"/>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GochiHand-regular.fntdata"/><Relationship Id="rId30" Type="http://schemas.openxmlformats.org/officeDocument/2006/relationships/font" Target="fonts/Alata-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29.png"/><Relationship Id="rId5" Type="http://schemas.openxmlformats.org/officeDocument/2006/relationships/image" Target="../media/image14.png"/><Relationship Id="rId6"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22.png"/><Relationship Id="rId7"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27.png"/><Relationship Id="rId5" Type="http://schemas.openxmlformats.org/officeDocument/2006/relationships/image" Target="../media/image15.png"/><Relationship Id="rId6" Type="http://schemas.openxmlformats.org/officeDocument/2006/relationships/image" Target="../media/image36.png"/><Relationship Id="rId7"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0" Type="http://schemas.openxmlformats.org/officeDocument/2006/relationships/image" Target="../media/image10.png"/><Relationship Id="rId22" Type="http://schemas.openxmlformats.org/officeDocument/2006/relationships/image" Target="../media/image4.png"/><Relationship Id="rId21" Type="http://schemas.openxmlformats.org/officeDocument/2006/relationships/image" Target="../media/image9.png"/><Relationship Id="rId24" Type="http://schemas.openxmlformats.org/officeDocument/2006/relationships/image" Target="../media/image8.png"/><Relationship Id="rId23"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3.png"/><Relationship Id="rId26" Type="http://schemas.openxmlformats.org/officeDocument/2006/relationships/image" Target="../media/image6.png"/><Relationship Id="rId25" Type="http://schemas.openxmlformats.org/officeDocument/2006/relationships/image" Target="../media/image13.png"/><Relationship Id="rId27" Type="http://schemas.openxmlformats.org/officeDocument/2006/relationships/image" Target="../media/image3.png"/><Relationship Id="rId5" Type="http://schemas.openxmlformats.org/officeDocument/2006/relationships/image" Target="../media/image38.png"/><Relationship Id="rId6" Type="http://schemas.openxmlformats.org/officeDocument/2006/relationships/image" Target="../media/image26.png"/><Relationship Id="rId7" Type="http://schemas.openxmlformats.org/officeDocument/2006/relationships/image" Target="../media/image31.png"/><Relationship Id="rId8" Type="http://schemas.openxmlformats.org/officeDocument/2006/relationships/image" Target="../media/image30.png"/><Relationship Id="rId11" Type="http://schemas.openxmlformats.org/officeDocument/2006/relationships/image" Target="../media/image17.png"/><Relationship Id="rId10" Type="http://schemas.openxmlformats.org/officeDocument/2006/relationships/image" Target="../media/image25.png"/><Relationship Id="rId13" Type="http://schemas.openxmlformats.org/officeDocument/2006/relationships/image" Target="../media/image22.png"/><Relationship Id="rId12" Type="http://schemas.openxmlformats.org/officeDocument/2006/relationships/image" Target="../media/image19.png"/><Relationship Id="rId15" Type="http://schemas.openxmlformats.org/officeDocument/2006/relationships/image" Target="../media/image12.png"/><Relationship Id="rId14" Type="http://schemas.openxmlformats.org/officeDocument/2006/relationships/image" Target="../media/image23.png"/><Relationship Id="rId17" Type="http://schemas.openxmlformats.org/officeDocument/2006/relationships/image" Target="../media/image14.png"/><Relationship Id="rId16" Type="http://schemas.openxmlformats.org/officeDocument/2006/relationships/image" Target="../media/image29.png"/><Relationship Id="rId19" Type="http://schemas.openxmlformats.org/officeDocument/2006/relationships/image" Target="../media/image21.png"/><Relationship Id="rId18"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1143025" y="0"/>
            <a:ext cx="20574039" cy="10286999"/>
          </a:xfrm>
          <a:prstGeom prst="rect">
            <a:avLst/>
          </a:prstGeom>
          <a:noFill/>
          <a:ln>
            <a:noFill/>
          </a:ln>
        </p:spPr>
      </p:pic>
      <p:sp>
        <p:nvSpPr>
          <p:cNvPr id="85" name="Google Shape;85;p13"/>
          <p:cNvSpPr txBox="1"/>
          <p:nvPr/>
        </p:nvSpPr>
        <p:spPr>
          <a:xfrm>
            <a:off x="2106129" y="1135974"/>
            <a:ext cx="14075742" cy="24631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400" u="none" cap="none" strike="noStrike">
                <a:solidFill>
                  <a:srgbClr val="6367A5"/>
                </a:solidFill>
                <a:latin typeface="Gochi Hand"/>
                <a:ea typeface="Gochi Hand"/>
                <a:cs typeface="Gochi Hand"/>
                <a:sym typeface="Gochi Hand"/>
              </a:rPr>
              <a:t>Animated Film</a:t>
            </a:r>
            <a:endParaRPr/>
          </a:p>
        </p:txBody>
      </p:sp>
      <p:sp>
        <p:nvSpPr>
          <p:cNvPr id="86" name="Google Shape;86;p13"/>
          <p:cNvSpPr txBox="1"/>
          <p:nvPr/>
        </p:nvSpPr>
        <p:spPr>
          <a:xfrm>
            <a:off x="5988789" y="909955"/>
            <a:ext cx="6310422" cy="6324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600" u="none" cap="none" strike="noStrike">
                <a:solidFill>
                  <a:srgbClr val="6367A5"/>
                </a:solidFill>
                <a:latin typeface="Gochi Hand"/>
                <a:ea typeface="Gochi Hand"/>
                <a:cs typeface="Gochi Hand"/>
                <a:sym typeface="Gochi Hand"/>
              </a:rPr>
              <a:t>Bisney's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75B5"/>
        </a:solidFill>
      </p:bgPr>
    </p:bg>
    <p:spTree>
      <p:nvGrpSpPr>
        <p:cNvPr id="163" name="Shape 163"/>
        <p:cNvGrpSpPr/>
        <p:nvPr/>
      </p:nvGrpSpPr>
      <p:grpSpPr>
        <a:xfrm>
          <a:off x="0" y="0"/>
          <a:ext cx="0" cy="0"/>
          <a:chOff x="0" y="0"/>
          <a:chExt cx="0" cy="0"/>
        </a:xfrm>
      </p:grpSpPr>
      <p:pic>
        <p:nvPicPr>
          <p:cNvPr id="164" name="Google Shape;164;p22"/>
          <p:cNvPicPr preferRelativeResize="0"/>
          <p:nvPr/>
        </p:nvPicPr>
        <p:blipFill>
          <a:blip r:embed="rId3">
            <a:alphaModFix/>
          </a:blip>
          <a:stretch>
            <a:fillRect/>
          </a:stretch>
        </p:blipFill>
        <p:spPr>
          <a:xfrm>
            <a:off x="9374384" y="-109118"/>
            <a:ext cx="8913599" cy="5586874"/>
          </a:xfrm>
          <a:prstGeom prst="rect">
            <a:avLst/>
          </a:prstGeom>
          <a:noFill/>
          <a:ln>
            <a:noFill/>
          </a:ln>
        </p:spPr>
      </p:pic>
      <p:pic>
        <p:nvPicPr>
          <p:cNvPr id="165" name="Google Shape;165;p22"/>
          <p:cNvPicPr preferRelativeResize="0"/>
          <p:nvPr/>
        </p:nvPicPr>
        <p:blipFill>
          <a:blip r:embed="rId4">
            <a:alphaModFix/>
          </a:blip>
          <a:stretch>
            <a:fillRect/>
          </a:stretch>
        </p:blipFill>
        <p:spPr>
          <a:xfrm>
            <a:off x="-274915" y="3428976"/>
            <a:ext cx="8913600" cy="7484776"/>
          </a:xfrm>
          <a:prstGeom prst="rect">
            <a:avLst/>
          </a:prstGeom>
          <a:noFill/>
          <a:ln>
            <a:noFill/>
          </a:ln>
        </p:spPr>
      </p:pic>
      <p:grpSp>
        <p:nvGrpSpPr>
          <p:cNvPr id="166" name="Google Shape;166;p22"/>
          <p:cNvGrpSpPr/>
          <p:nvPr/>
        </p:nvGrpSpPr>
        <p:grpSpPr>
          <a:xfrm>
            <a:off x="1028700" y="1014413"/>
            <a:ext cx="5904053" cy="1664018"/>
            <a:chOff x="0" y="-19050"/>
            <a:chExt cx="7872070" cy="2218690"/>
          </a:xfrm>
        </p:grpSpPr>
        <p:sp>
          <p:nvSpPr>
            <p:cNvPr id="167" name="Google Shape;167;p22"/>
            <p:cNvSpPr txBox="1"/>
            <p:nvPr/>
          </p:nvSpPr>
          <p:spPr>
            <a:xfrm>
              <a:off x="0" y="-19050"/>
              <a:ext cx="7872000" cy="1444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552D75"/>
                  </a:solidFill>
                  <a:latin typeface="Gochi Hand"/>
                  <a:ea typeface="Gochi Hand"/>
                  <a:cs typeface="Gochi Hand"/>
                  <a:sym typeface="Gochi Hand"/>
                </a:rPr>
                <a:t>Topic 2</a:t>
              </a:r>
              <a:endParaRPr/>
            </a:p>
          </p:txBody>
        </p:sp>
        <p:sp>
          <p:nvSpPr>
            <p:cNvPr id="168" name="Google Shape;168;p22"/>
            <p:cNvSpPr txBox="1"/>
            <p:nvPr/>
          </p:nvSpPr>
          <p:spPr>
            <a:xfrm>
              <a:off x="0" y="1758950"/>
              <a:ext cx="7872070" cy="4406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52D75"/>
                  </a:solidFill>
                  <a:latin typeface="Alata"/>
                  <a:ea typeface="Alata"/>
                  <a:cs typeface="Alata"/>
                  <a:sym typeface="Alata"/>
                </a:rPr>
                <a:t>Elaborate on what you want to discuss.</a:t>
              </a:r>
              <a:endParaRPr/>
            </a:p>
          </p:txBody>
        </p:sp>
      </p:grpSp>
      <p:grpSp>
        <p:nvGrpSpPr>
          <p:cNvPr id="169" name="Google Shape;169;p22"/>
          <p:cNvGrpSpPr/>
          <p:nvPr/>
        </p:nvGrpSpPr>
        <p:grpSpPr>
          <a:xfrm>
            <a:off x="11355247" y="7594282"/>
            <a:ext cx="5904053" cy="1664018"/>
            <a:chOff x="0" y="-19050"/>
            <a:chExt cx="7872070" cy="2218690"/>
          </a:xfrm>
        </p:grpSpPr>
        <p:sp>
          <p:nvSpPr>
            <p:cNvPr id="170" name="Google Shape;170;p22"/>
            <p:cNvSpPr txBox="1"/>
            <p:nvPr/>
          </p:nvSpPr>
          <p:spPr>
            <a:xfrm>
              <a:off x="0" y="-19050"/>
              <a:ext cx="7872000" cy="1444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552D75"/>
                  </a:solidFill>
                  <a:latin typeface="Gochi Hand"/>
                  <a:ea typeface="Gochi Hand"/>
                  <a:cs typeface="Gochi Hand"/>
                  <a:sym typeface="Gochi Hand"/>
                </a:rPr>
                <a:t>Topic 3</a:t>
              </a:r>
              <a:endParaRPr/>
            </a:p>
          </p:txBody>
        </p:sp>
        <p:sp>
          <p:nvSpPr>
            <p:cNvPr id="171" name="Google Shape;171;p22"/>
            <p:cNvSpPr txBox="1"/>
            <p:nvPr/>
          </p:nvSpPr>
          <p:spPr>
            <a:xfrm>
              <a:off x="0" y="1758950"/>
              <a:ext cx="7872070" cy="4406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52D75"/>
                  </a:solidFill>
                  <a:latin typeface="Alata"/>
                  <a:ea typeface="Alata"/>
                  <a:cs typeface="Alata"/>
                  <a:sym typeface="Alata"/>
                </a:rPr>
                <a:t>Elaborate on what you want to discuss.</a:t>
              </a:r>
              <a:endParaRPr/>
            </a:p>
          </p:txBody>
        </p:sp>
      </p:gr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75B5"/>
        </a:solidFill>
      </p:bgPr>
    </p:bg>
    <p:spTree>
      <p:nvGrpSpPr>
        <p:cNvPr id="175" name="Shape 175"/>
        <p:cNvGrpSpPr/>
        <p:nvPr/>
      </p:nvGrpSpPr>
      <p:grpSpPr>
        <a:xfrm>
          <a:off x="0" y="0"/>
          <a:ext cx="0" cy="0"/>
          <a:chOff x="0" y="0"/>
          <a:chExt cx="0" cy="0"/>
        </a:xfrm>
      </p:grpSpPr>
      <p:grpSp>
        <p:nvGrpSpPr>
          <p:cNvPr id="176" name="Google Shape;176;p23"/>
          <p:cNvGrpSpPr/>
          <p:nvPr/>
        </p:nvGrpSpPr>
        <p:grpSpPr>
          <a:xfrm>
            <a:off x="1028700" y="1014413"/>
            <a:ext cx="16230600" cy="1664018"/>
            <a:chOff x="0" y="-19050"/>
            <a:chExt cx="21640800" cy="2218690"/>
          </a:xfrm>
        </p:grpSpPr>
        <p:sp>
          <p:nvSpPr>
            <p:cNvPr id="177" name="Google Shape;177;p23"/>
            <p:cNvSpPr txBox="1"/>
            <p:nvPr/>
          </p:nvSpPr>
          <p:spPr>
            <a:xfrm>
              <a:off x="0" y="-19050"/>
              <a:ext cx="21640800" cy="1444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552D75"/>
                  </a:solidFill>
                  <a:latin typeface="Gochi Hand"/>
                  <a:ea typeface="Gochi Hand"/>
                  <a:cs typeface="Gochi Hand"/>
                  <a:sym typeface="Gochi Hand"/>
                </a:rPr>
                <a:t>Topic 4</a:t>
              </a:r>
              <a:endParaRPr/>
            </a:p>
          </p:txBody>
        </p:sp>
        <p:sp>
          <p:nvSpPr>
            <p:cNvPr id="178" name="Google Shape;178;p23"/>
            <p:cNvSpPr txBox="1"/>
            <p:nvPr/>
          </p:nvSpPr>
          <p:spPr>
            <a:xfrm>
              <a:off x="0" y="1758950"/>
              <a:ext cx="21640800" cy="4406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52D75"/>
                  </a:solidFill>
                  <a:latin typeface="Alata"/>
                  <a:ea typeface="Alata"/>
                  <a:cs typeface="Alata"/>
                  <a:sym typeface="Alata"/>
                </a:rPr>
                <a:t>Elaborate on what you want to discuss.</a:t>
              </a:r>
              <a:endParaRPr/>
            </a:p>
          </p:txBody>
        </p:sp>
      </p:grpSp>
      <p:pic>
        <p:nvPicPr>
          <p:cNvPr id="179" name="Google Shape;179;p23"/>
          <p:cNvPicPr preferRelativeResize="0"/>
          <p:nvPr/>
        </p:nvPicPr>
        <p:blipFill>
          <a:blip r:embed="rId3">
            <a:alphaModFix/>
          </a:blip>
          <a:stretch>
            <a:fillRect/>
          </a:stretch>
        </p:blipFill>
        <p:spPr>
          <a:xfrm>
            <a:off x="-1641800" y="2588108"/>
            <a:ext cx="21571599" cy="13492783"/>
          </a:xfrm>
          <a:prstGeom prst="rect">
            <a:avLst/>
          </a:prstGeom>
          <a:noFill/>
          <a:ln>
            <a:noFill/>
          </a:ln>
        </p:spPr>
      </p:pic>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75B5"/>
        </a:solidFill>
      </p:bgPr>
    </p:bg>
    <p:spTree>
      <p:nvGrpSpPr>
        <p:cNvPr id="183" name="Shape 183"/>
        <p:cNvGrpSpPr/>
        <p:nvPr/>
      </p:nvGrpSpPr>
      <p:grpSpPr>
        <a:xfrm>
          <a:off x="0" y="0"/>
          <a:ext cx="0" cy="0"/>
          <a:chOff x="0" y="0"/>
          <a:chExt cx="0" cy="0"/>
        </a:xfrm>
      </p:grpSpPr>
      <p:sp>
        <p:nvSpPr>
          <p:cNvPr id="184" name="Google Shape;184;p24"/>
          <p:cNvSpPr txBox="1"/>
          <p:nvPr/>
        </p:nvSpPr>
        <p:spPr>
          <a:xfrm>
            <a:off x="1028700" y="802558"/>
            <a:ext cx="77289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552D75"/>
                </a:solidFill>
                <a:latin typeface="Gochi Hand"/>
                <a:ea typeface="Gochi Hand"/>
                <a:cs typeface="Gochi Hand"/>
                <a:sym typeface="Gochi Hand"/>
              </a:rPr>
              <a:t>Gallery Image</a:t>
            </a:r>
            <a:endParaRPr/>
          </a:p>
        </p:txBody>
      </p:sp>
      <p:pic>
        <p:nvPicPr>
          <p:cNvPr id="185" name="Google Shape;185;p24"/>
          <p:cNvPicPr preferRelativeResize="0"/>
          <p:nvPr/>
        </p:nvPicPr>
        <p:blipFill>
          <a:blip r:embed="rId3">
            <a:alphaModFix/>
          </a:blip>
          <a:stretch>
            <a:fillRect/>
          </a:stretch>
        </p:blipFill>
        <p:spPr>
          <a:xfrm>
            <a:off x="6390575" y="2328808"/>
            <a:ext cx="6490800" cy="4205100"/>
          </a:xfrm>
          <a:prstGeom prst="roundRect">
            <a:avLst>
              <a:gd fmla="val 16667" name="adj"/>
            </a:avLst>
          </a:prstGeom>
          <a:noFill/>
          <a:ln cap="flat" cmpd="sng" w="114300">
            <a:solidFill>
              <a:srgbClr val="552D75"/>
            </a:solidFill>
            <a:prstDash val="solid"/>
            <a:round/>
            <a:headEnd len="sm" w="sm" type="none"/>
            <a:tailEnd len="sm" w="sm" type="none"/>
          </a:ln>
        </p:spPr>
      </p:pic>
      <p:pic>
        <p:nvPicPr>
          <p:cNvPr id="186" name="Google Shape;186;p24"/>
          <p:cNvPicPr preferRelativeResize="0"/>
          <p:nvPr/>
        </p:nvPicPr>
        <p:blipFill>
          <a:blip r:embed="rId4">
            <a:alphaModFix/>
          </a:blip>
          <a:stretch>
            <a:fillRect/>
          </a:stretch>
        </p:blipFill>
        <p:spPr>
          <a:xfrm>
            <a:off x="6390588" y="6962892"/>
            <a:ext cx="6490800" cy="2807400"/>
          </a:xfrm>
          <a:prstGeom prst="roundRect">
            <a:avLst>
              <a:gd fmla="val 16667" name="adj"/>
            </a:avLst>
          </a:prstGeom>
          <a:noFill/>
          <a:ln cap="flat" cmpd="sng" w="114300">
            <a:solidFill>
              <a:srgbClr val="552D75"/>
            </a:solidFill>
            <a:prstDash val="solid"/>
            <a:round/>
            <a:headEnd len="sm" w="sm" type="none"/>
            <a:tailEnd len="sm" w="sm" type="none"/>
          </a:ln>
        </p:spPr>
      </p:pic>
      <p:pic>
        <p:nvPicPr>
          <p:cNvPr id="187" name="Google Shape;187;p24"/>
          <p:cNvPicPr preferRelativeResize="0"/>
          <p:nvPr/>
        </p:nvPicPr>
        <p:blipFill>
          <a:blip r:embed="rId5">
            <a:alphaModFix/>
          </a:blip>
          <a:stretch>
            <a:fillRect/>
          </a:stretch>
        </p:blipFill>
        <p:spPr>
          <a:xfrm>
            <a:off x="1057206" y="2328808"/>
            <a:ext cx="4956600" cy="7441500"/>
          </a:xfrm>
          <a:prstGeom prst="roundRect">
            <a:avLst>
              <a:gd fmla="val 13290" name="adj"/>
            </a:avLst>
          </a:prstGeom>
          <a:noFill/>
          <a:ln cap="flat" cmpd="sng" w="114300">
            <a:solidFill>
              <a:srgbClr val="552D75"/>
            </a:solidFill>
            <a:prstDash val="solid"/>
            <a:round/>
            <a:headEnd len="sm" w="sm" type="none"/>
            <a:tailEnd len="sm" w="sm" type="none"/>
          </a:ln>
        </p:spPr>
      </p:pic>
      <p:pic>
        <p:nvPicPr>
          <p:cNvPr id="188" name="Google Shape;188;p24"/>
          <p:cNvPicPr preferRelativeResize="0"/>
          <p:nvPr/>
        </p:nvPicPr>
        <p:blipFill>
          <a:blip r:embed="rId6">
            <a:alphaModFix/>
          </a:blip>
          <a:stretch>
            <a:fillRect/>
          </a:stretch>
        </p:blipFill>
        <p:spPr>
          <a:xfrm>
            <a:off x="13258150" y="956308"/>
            <a:ext cx="3972600" cy="4192500"/>
          </a:xfrm>
          <a:prstGeom prst="roundRect">
            <a:avLst>
              <a:gd fmla="val 16667" name="adj"/>
            </a:avLst>
          </a:prstGeom>
          <a:noFill/>
          <a:ln cap="flat" cmpd="sng" w="114300">
            <a:solidFill>
              <a:srgbClr val="552D75"/>
            </a:solidFill>
            <a:prstDash val="solid"/>
            <a:round/>
            <a:headEnd len="sm" w="sm" type="none"/>
            <a:tailEnd len="sm" w="sm" type="none"/>
          </a:ln>
        </p:spPr>
      </p:pic>
      <p:pic>
        <p:nvPicPr>
          <p:cNvPr id="189" name="Google Shape;189;p24"/>
          <p:cNvPicPr preferRelativeResize="0"/>
          <p:nvPr/>
        </p:nvPicPr>
        <p:blipFill>
          <a:blip r:embed="rId7">
            <a:alphaModFix/>
          </a:blip>
          <a:stretch>
            <a:fillRect/>
          </a:stretch>
        </p:blipFill>
        <p:spPr>
          <a:xfrm>
            <a:off x="13258197" y="5577804"/>
            <a:ext cx="3972600" cy="4192500"/>
          </a:xfrm>
          <a:prstGeom prst="roundRect">
            <a:avLst>
              <a:gd fmla="val 16667" name="adj"/>
            </a:avLst>
          </a:prstGeom>
          <a:noFill/>
          <a:ln cap="flat" cmpd="sng" w="114300">
            <a:solidFill>
              <a:srgbClr val="552D75"/>
            </a:solidFill>
            <a:prstDash val="solid"/>
            <a:round/>
            <a:headEnd len="sm" w="sm" type="none"/>
            <a:tailEnd len="sm" w="sm" type="none"/>
          </a:ln>
        </p:spPr>
      </p:pic>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75B5"/>
        </a:solidFill>
      </p:bgPr>
    </p:bg>
    <p:spTree>
      <p:nvGrpSpPr>
        <p:cNvPr id="193" name="Shape 193"/>
        <p:cNvGrpSpPr/>
        <p:nvPr/>
      </p:nvGrpSpPr>
      <p:grpSpPr>
        <a:xfrm>
          <a:off x="0" y="0"/>
          <a:ext cx="0" cy="0"/>
          <a:chOff x="0" y="0"/>
          <a:chExt cx="0" cy="0"/>
        </a:xfrm>
      </p:grpSpPr>
      <p:sp>
        <p:nvSpPr>
          <p:cNvPr id="194" name="Google Shape;194;p25"/>
          <p:cNvSpPr txBox="1"/>
          <p:nvPr/>
        </p:nvSpPr>
        <p:spPr>
          <a:xfrm>
            <a:off x="2171684" y="1009650"/>
            <a:ext cx="139446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552D75"/>
                </a:solidFill>
                <a:latin typeface="Gochi Hand"/>
                <a:ea typeface="Gochi Hand"/>
                <a:cs typeface="Gochi Hand"/>
                <a:sym typeface="Gochi Hand"/>
              </a:rPr>
              <a:t>Meet the Cast</a:t>
            </a:r>
            <a:endParaRPr/>
          </a:p>
        </p:txBody>
      </p:sp>
      <p:sp>
        <p:nvSpPr>
          <p:cNvPr id="195" name="Google Shape;195;p25"/>
          <p:cNvSpPr txBox="1"/>
          <p:nvPr/>
        </p:nvSpPr>
        <p:spPr>
          <a:xfrm>
            <a:off x="2982803" y="2343150"/>
            <a:ext cx="12322393"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52D75"/>
                </a:solidFill>
                <a:latin typeface="Alata"/>
                <a:ea typeface="Alata"/>
                <a:cs typeface="Alata"/>
                <a:sym typeface="Alata"/>
              </a:rPr>
              <a:t>Elaborate on what you want to discuss. </a:t>
            </a:r>
            <a:endParaRPr/>
          </a:p>
        </p:txBody>
      </p:sp>
      <p:grpSp>
        <p:nvGrpSpPr>
          <p:cNvPr id="196" name="Google Shape;196;p25"/>
          <p:cNvGrpSpPr/>
          <p:nvPr/>
        </p:nvGrpSpPr>
        <p:grpSpPr>
          <a:xfrm>
            <a:off x="1028700" y="8379531"/>
            <a:ext cx="3312134" cy="875348"/>
            <a:chOff x="0" y="-19050"/>
            <a:chExt cx="4416178" cy="1167130"/>
          </a:xfrm>
        </p:grpSpPr>
        <p:sp>
          <p:nvSpPr>
            <p:cNvPr id="197" name="Google Shape;197;p25"/>
            <p:cNvSpPr txBox="1"/>
            <p:nvPr/>
          </p:nvSpPr>
          <p:spPr>
            <a:xfrm>
              <a:off x="0" y="-19050"/>
              <a:ext cx="4416178" cy="7429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00" u="none" cap="none" strike="noStrike">
                  <a:solidFill>
                    <a:srgbClr val="552D75"/>
                  </a:solidFill>
                  <a:latin typeface="Gochi Hand"/>
                  <a:ea typeface="Gochi Hand"/>
                  <a:cs typeface="Gochi Hand"/>
                  <a:sym typeface="Gochi Hand"/>
                </a:rPr>
                <a:t>Grizz</a:t>
              </a:r>
              <a:endParaRPr/>
            </a:p>
          </p:txBody>
        </p:sp>
        <p:sp>
          <p:nvSpPr>
            <p:cNvPr id="198" name="Google Shape;198;p25"/>
            <p:cNvSpPr txBox="1"/>
            <p:nvPr/>
          </p:nvSpPr>
          <p:spPr>
            <a:xfrm>
              <a:off x="0" y="685800"/>
              <a:ext cx="4416178" cy="4622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552D75"/>
                  </a:solidFill>
                  <a:latin typeface="Alata"/>
                  <a:ea typeface="Alata"/>
                  <a:cs typeface="Alata"/>
                  <a:sym typeface="Alata"/>
                </a:rPr>
                <a:t>The Explorer</a:t>
              </a:r>
              <a:endParaRPr/>
            </a:p>
          </p:txBody>
        </p:sp>
      </p:grpSp>
      <p:grpSp>
        <p:nvGrpSpPr>
          <p:cNvPr id="199" name="Google Shape;199;p25"/>
          <p:cNvGrpSpPr/>
          <p:nvPr/>
        </p:nvGrpSpPr>
        <p:grpSpPr>
          <a:xfrm>
            <a:off x="5051089" y="8379531"/>
            <a:ext cx="3312134" cy="875348"/>
            <a:chOff x="0" y="-19050"/>
            <a:chExt cx="4416178" cy="1167130"/>
          </a:xfrm>
        </p:grpSpPr>
        <p:sp>
          <p:nvSpPr>
            <p:cNvPr id="200" name="Google Shape;200;p25"/>
            <p:cNvSpPr txBox="1"/>
            <p:nvPr/>
          </p:nvSpPr>
          <p:spPr>
            <a:xfrm>
              <a:off x="0" y="-19050"/>
              <a:ext cx="4416178" cy="7429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00" u="none" cap="none" strike="noStrike">
                  <a:solidFill>
                    <a:srgbClr val="552D75"/>
                  </a:solidFill>
                  <a:latin typeface="Gochi Hand"/>
                  <a:ea typeface="Gochi Hand"/>
                  <a:cs typeface="Gochi Hand"/>
                  <a:sym typeface="Gochi Hand"/>
                </a:rPr>
                <a:t>Badge</a:t>
              </a:r>
              <a:endParaRPr/>
            </a:p>
          </p:txBody>
        </p:sp>
        <p:sp>
          <p:nvSpPr>
            <p:cNvPr id="201" name="Google Shape;201;p25"/>
            <p:cNvSpPr txBox="1"/>
            <p:nvPr/>
          </p:nvSpPr>
          <p:spPr>
            <a:xfrm>
              <a:off x="0" y="685800"/>
              <a:ext cx="4416178" cy="4622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552D75"/>
                  </a:solidFill>
                  <a:latin typeface="Alata"/>
                  <a:ea typeface="Alata"/>
                  <a:cs typeface="Alata"/>
                  <a:sym typeface="Alata"/>
                </a:rPr>
                <a:t>The Cynic</a:t>
              </a:r>
              <a:endParaRPr/>
            </a:p>
          </p:txBody>
        </p:sp>
      </p:grpSp>
      <p:grpSp>
        <p:nvGrpSpPr>
          <p:cNvPr id="202" name="Google Shape;202;p25"/>
          <p:cNvGrpSpPr/>
          <p:nvPr/>
        </p:nvGrpSpPr>
        <p:grpSpPr>
          <a:xfrm>
            <a:off x="9265697" y="8379531"/>
            <a:ext cx="3312134" cy="875348"/>
            <a:chOff x="0" y="-19050"/>
            <a:chExt cx="4416178" cy="1167130"/>
          </a:xfrm>
        </p:grpSpPr>
        <p:sp>
          <p:nvSpPr>
            <p:cNvPr id="203" name="Google Shape;203;p25"/>
            <p:cNvSpPr txBox="1"/>
            <p:nvPr/>
          </p:nvSpPr>
          <p:spPr>
            <a:xfrm>
              <a:off x="0" y="-19050"/>
              <a:ext cx="4416178" cy="7429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00" u="none" cap="none" strike="noStrike">
                  <a:solidFill>
                    <a:srgbClr val="552D75"/>
                  </a:solidFill>
                  <a:latin typeface="Gochi Hand"/>
                  <a:ea typeface="Gochi Hand"/>
                  <a:cs typeface="Gochi Hand"/>
                  <a:sym typeface="Gochi Hand"/>
                </a:rPr>
                <a:t>Hoot</a:t>
              </a:r>
              <a:endParaRPr/>
            </a:p>
          </p:txBody>
        </p:sp>
        <p:sp>
          <p:nvSpPr>
            <p:cNvPr id="204" name="Google Shape;204;p25"/>
            <p:cNvSpPr txBox="1"/>
            <p:nvPr/>
          </p:nvSpPr>
          <p:spPr>
            <a:xfrm>
              <a:off x="0" y="685800"/>
              <a:ext cx="4416178" cy="4622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552D75"/>
                  </a:solidFill>
                  <a:latin typeface="Alata"/>
                  <a:ea typeface="Alata"/>
                  <a:cs typeface="Alata"/>
                  <a:sym typeface="Alata"/>
                </a:rPr>
                <a:t>The Jester</a:t>
              </a:r>
              <a:endParaRPr/>
            </a:p>
          </p:txBody>
        </p:sp>
      </p:grpSp>
      <p:grpSp>
        <p:nvGrpSpPr>
          <p:cNvPr id="205" name="Google Shape;205;p25"/>
          <p:cNvGrpSpPr/>
          <p:nvPr/>
        </p:nvGrpSpPr>
        <p:grpSpPr>
          <a:xfrm>
            <a:off x="13649130" y="8379531"/>
            <a:ext cx="3312134" cy="875348"/>
            <a:chOff x="0" y="-19050"/>
            <a:chExt cx="4416178" cy="1167130"/>
          </a:xfrm>
        </p:grpSpPr>
        <p:sp>
          <p:nvSpPr>
            <p:cNvPr id="206" name="Google Shape;206;p25"/>
            <p:cNvSpPr txBox="1"/>
            <p:nvPr/>
          </p:nvSpPr>
          <p:spPr>
            <a:xfrm>
              <a:off x="0" y="-19050"/>
              <a:ext cx="4416178" cy="7429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00" u="none" cap="none" strike="noStrike">
                  <a:solidFill>
                    <a:srgbClr val="552D75"/>
                  </a:solidFill>
                  <a:latin typeface="Gochi Hand"/>
                  <a:ea typeface="Gochi Hand"/>
                  <a:cs typeface="Gochi Hand"/>
                  <a:sym typeface="Gochi Hand"/>
                </a:rPr>
                <a:t>Hopps</a:t>
              </a:r>
              <a:endParaRPr/>
            </a:p>
          </p:txBody>
        </p:sp>
        <p:sp>
          <p:nvSpPr>
            <p:cNvPr id="207" name="Google Shape;207;p25"/>
            <p:cNvSpPr txBox="1"/>
            <p:nvPr/>
          </p:nvSpPr>
          <p:spPr>
            <a:xfrm>
              <a:off x="0" y="685800"/>
              <a:ext cx="4416178" cy="4622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552D75"/>
                  </a:solidFill>
                  <a:latin typeface="Alata"/>
                  <a:ea typeface="Alata"/>
                  <a:cs typeface="Alata"/>
                  <a:sym typeface="Alata"/>
                </a:rPr>
                <a:t>The Heart</a:t>
              </a:r>
              <a:endParaRPr/>
            </a:p>
          </p:txBody>
        </p:sp>
      </p:grpSp>
      <p:pic>
        <p:nvPicPr>
          <p:cNvPr id="208" name="Google Shape;208;p25"/>
          <p:cNvPicPr preferRelativeResize="0"/>
          <p:nvPr/>
        </p:nvPicPr>
        <p:blipFill>
          <a:blip r:embed="rId3">
            <a:alphaModFix/>
          </a:blip>
          <a:stretch>
            <a:fillRect/>
          </a:stretch>
        </p:blipFill>
        <p:spPr>
          <a:xfrm>
            <a:off x="934800" y="3170376"/>
            <a:ext cx="3499926" cy="4742625"/>
          </a:xfrm>
          <a:prstGeom prst="rect">
            <a:avLst/>
          </a:prstGeom>
          <a:noFill/>
          <a:ln>
            <a:noFill/>
          </a:ln>
        </p:spPr>
      </p:pic>
      <p:pic>
        <p:nvPicPr>
          <p:cNvPr id="209" name="Google Shape;209;p25"/>
          <p:cNvPicPr preferRelativeResize="0"/>
          <p:nvPr/>
        </p:nvPicPr>
        <p:blipFill>
          <a:blip r:embed="rId4">
            <a:alphaModFix/>
          </a:blip>
          <a:stretch>
            <a:fillRect/>
          </a:stretch>
        </p:blipFill>
        <p:spPr>
          <a:xfrm>
            <a:off x="4987362" y="3425177"/>
            <a:ext cx="3312150" cy="4487823"/>
          </a:xfrm>
          <a:prstGeom prst="rect">
            <a:avLst/>
          </a:prstGeom>
          <a:noFill/>
          <a:ln>
            <a:noFill/>
          </a:ln>
        </p:spPr>
      </p:pic>
      <p:pic>
        <p:nvPicPr>
          <p:cNvPr id="210" name="Google Shape;210;p25"/>
          <p:cNvPicPr preferRelativeResize="0"/>
          <p:nvPr/>
        </p:nvPicPr>
        <p:blipFill>
          <a:blip r:embed="rId5">
            <a:alphaModFix/>
          </a:blip>
          <a:stretch>
            <a:fillRect/>
          </a:stretch>
        </p:blipFill>
        <p:spPr>
          <a:xfrm>
            <a:off x="8755689" y="3253233"/>
            <a:ext cx="4139225" cy="4659753"/>
          </a:xfrm>
          <a:prstGeom prst="rect">
            <a:avLst/>
          </a:prstGeom>
          <a:noFill/>
          <a:ln>
            <a:noFill/>
          </a:ln>
        </p:spPr>
      </p:pic>
      <p:pic>
        <p:nvPicPr>
          <p:cNvPr id="211" name="Google Shape;211;p25"/>
          <p:cNvPicPr preferRelativeResize="0"/>
          <p:nvPr/>
        </p:nvPicPr>
        <p:blipFill>
          <a:blip r:embed="rId6">
            <a:alphaModFix/>
          </a:blip>
          <a:stretch>
            <a:fillRect/>
          </a:stretch>
        </p:blipFill>
        <p:spPr>
          <a:xfrm>
            <a:off x="13351090" y="3383038"/>
            <a:ext cx="3908200" cy="4529937"/>
          </a:xfrm>
          <a:prstGeom prst="rect">
            <a:avLst/>
          </a:prstGeom>
          <a:noFill/>
          <a:ln>
            <a:noFill/>
          </a:ln>
        </p:spPr>
      </p:pic>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75B5"/>
        </a:solidFill>
      </p:bgPr>
    </p:bg>
    <p:spTree>
      <p:nvGrpSpPr>
        <p:cNvPr id="215" name="Shape 215"/>
        <p:cNvGrpSpPr/>
        <p:nvPr/>
      </p:nvGrpSpPr>
      <p:grpSpPr>
        <a:xfrm>
          <a:off x="0" y="0"/>
          <a:ext cx="0" cy="0"/>
          <a:chOff x="0" y="0"/>
          <a:chExt cx="0" cy="0"/>
        </a:xfrm>
      </p:grpSpPr>
      <p:pic>
        <p:nvPicPr>
          <p:cNvPr id="216" name="Google Shape;216;p26"/>
          <p:cNvPicPr preferRelativeResize="0"/>
          <p:nvPr/>
        </p:nvPicPr>
        <p:blipFill>
          <a:blip r:embed="rId3">
            <a:alphaModFix/>
          </a:blip>
          <a:stretch>
            <a:fillRect/>
          </a:stretch>
        </p:blipFill>
        <p:spPr>
          <a:xfrm>
            <a:off x="-175950" y="122125"/>
            <a:ext cx="18639900" cy="10042800"/>
          </a:xfrm>
          <a:prstGeom prst="roundRect">
            <a:avLst>
              <a:gd fmla="val 8547" name="adj"/>
            </a:avLst>
          </a:prstGeom>
          <a:noFill/>
          <a:ln cap="flat" cmpd="sng" w="228600">
            <a:solidFill>
              <a:srgbClr val="552D75"/>
            </a:solidFill>
            <a:prstDash val="solid"/>
            <a:round/>
            <a:headEnd len="sm" w="sm" type="none"/>
            <a:tailEnd len="sm" w="sm" type="none"/>
          </a:ln>
        </p:spPr>
      </p:pic>
      <p:sp>
        <p:nvSpPr>
          <p:cNvPr id="217" name="Google Shape;217;p26"/>
          <p:cNvSpPr txBox="1"/>
          <p:nvPr/>
        </p:nvSpPr>
        <p:spPr>
          <a:xfrm>
            <a:off x="1028700" y="882365"/>
            <a:ext cx="16230600" cy="443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4400" u="none" cap="none" strike="noStrike">
                <a:solidFill>
                  <a:srgbClr val="FFFFFF"/>
                </a:solidFill>
                <a:latin typeface="Gochi Hand"/>
                <a:ea typeface="Gochi Hand"/>
                <a:cs typeface="Gochi Hand"/>
                <a:sym typeface="Gochi Hand"/>
              </a:rPr>
              <a:t>A picture is worth a thousand words</a:t>
            </a:r>
            <a:endParaRP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F6DC"/>
        </a:solidFill>
      </p:bgPr>
    </p:bg>
    <p:spTree>
      <p:nvGrpSpPr>
        <p:cNvPr id="221" name="Shape 221"/>
        <p:cNvGrpSpPr/>
        <p:nvPr/>
      </p:nvGrpSpPr>
      <p:grpSpPr>
        <a:xfrm>
          <a:off x="0" y="0"/>
          <a:ext cx="0" cy="0"/>
          <a:chOff x="0" y="0"/>
          <a:chExt cx="0" cy="0"/>
        </a:xfrm>
      </p:grpSpPr>
      <p:pic>
        <p:nvPicPr>
          <p:cNvPr id="222" name="Google Shape;222;p27"/>
          <p:cNvPicPr preferRelativeResize="0"/>
          <p:nvPr/>
        </p:nvPicPr>
        <p:blipFill>
          <a:blip r:embed="rId3">
            <a:alphaModFix/>
          </a:blip>
          <a:stretch>
            <a:fillRect/>
          </a:stretch>
        </p:blipFill>
        <p:spPr>
          <a:xfrm>
            <a:off x="-592725" y="-139275"/>
            <a:ext cx="19370573" cy="13440251"/>
          </a:xfrm>
          <a:prstGeom prst="rect">
            <a:avLst/>
          </a:prstGeom>
          <a:noFill/>
          <a:ln>
            <a:noFill/>
          </a:ln>
        </p:spPr>
      </p:pic>
      <p:sp>
        <p:nvSpPr>
          <p:cNvPr id="223" name="Google Shape;223;p27"/>
          <p:cNvSpPr txBox="1"/>
          <p:nvPr/>
        </p:nvSpPr>
        <p:spPr>
          <a:xfrm>
            <a:off x="1028700" y="992822"/>
            <a:ext cx="16230600" cy="24631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400" u="none" cap="none" strike="noStrike">
                <a:solidFill>
                  <a:srgbClr val="176337"/>
                </a:solidFill>
                <a:latin typeface="Gochi Hand"/>
                <a:ea typeface="Gochi Hand"/>
                <a:cs typeface="Gochi Hand"/>
                <a:sym typeface="Gochi Hand"/>
              </a:rPr>
              <a:t>The Magic Within</a:t>
            </a:r>
            <a:endParaRPr/>
          </a:p>
        </p:txBody>
      </p:sp>
      <p:sp>
        <p:nvSpPr>
          <p:cNvPr id="224" name="Google Shape;224;p27"/>
          <p:cNvSpPr txBox="1"/>
          <p:nvPr/>
        </p:nvSpPr>
        <p:spPr>
          <a:xfrm>
            <a:off x="5988789" y="909955"/>
            <a:ext cx="6310422" cy="6324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600" u="none" cap="none" strike="noStrike">
                <a:solidFill>
                  <a:srgbClr val="176337"/>
                </a:solidFill>
                <a:latin typeface="Gochi Hand"/>
                <a:ea typeface="Gochi Hand"/>
                <a:cs typeface="Gochi Hand"/>
                <a:sym typeface="Gochi Hand"/>
              </a:rPr>
              <a:t>Our Projects:</a:t>
            </a:r>
            <a:endParaRP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F6DC"/>
        </a:solidFill>
      </p:bgPr>
    </p:bg>
    <p:spTree>
      <p:nvGrpSpPr>
        <p:cNvPr id="228" name="Shape 228"/>
        <p:cNvGrpSpPr/>
        <p:nvPr/>
      </p:nvGrpSpPr>
      <p:grpSpPr>
        <a:xfrm>
          <a:off x="0" y="0"/>
          <a:ext cx="0" cy="0"/>
          <a:chOff x="0" y="0"/>
          <a:chExt cx="0" cy="0"/>
        </a:xfrm>
      </p:grpSpPr>
      <p:pic>
        <p:nvPicPr>
          <p:cNvPr id="229" name="Google Shape;229;p28"/>
          <p:cNvPicPr preferRelativeResize="0"/>
          <p:nvPr/>
        </p:nvPicPr>
        <p:blipFill>
          <a:blip r:embed="rId3">
            <a:alphaModFix/>
          </a:blip>
          <a:stretch>
            <a:fillRect/>
          </a:stretch>
        </p:blipFill>
        <p:spPr>
          <a:xfrm>
            <a:off x="8800850" y="7723243"/>
            <a:ext cx="2598000" cy="2205132"/>
          </a:xfrm>
          <a:prstGeom prst="rect">
            <a:avLst/>
          </a:prstGeom>
          <a:noFill/>
          <a:ln>
            <a:noFill/>
          </a:ln>
        </p:spPr>
      </p:pic>
      <p:pic>
        <p:nvPicPr>
          <p:cNvPr id="230" name="Google Shape;230;p28"/>
          <p:cNvPicPr preferRelativeResize="0"/>
          <p:nvPr/>
        </p:nvPicPr>
        <p:blipFill>
          <a:blip r:embed="rId4">
            <a:alphaModFix/>
          </a:blip>
          <a:stretch>
            <a:fillRect/>
          </a:stretch>
        </p:blipFill>
        <p:spPr>
          <a:xfrm>
            <a:off x="8491650" y="5118800"/>
            <a:ext cx="2907200" cy="2363680"/>
          </a:xfrm>
          <a:prstGeom prst="rect">
            <a:avLst/>
          </a:prstGeom>
          <a:noFill/>
          <a:ln>
            <a:noFill/>
          </a:ln>
        </p:spPr>
      </p:pic>
      <p:pic>
        <p:nvPicPr>
          <p:cNvPr id="231" name="Google Shape;231;p28"/>
          <p:cNvPicPr preferRelativeResize="0"/>
          <p:nvPr/>
        </p:nvPicPr>
        <p:blipFill>
          <a:blip r:embed="rId5">
            <a:alphaModFix/>
          </a:blip>
          <a:stretch>
            <a:fillRect/>
          </a:stretch>
        </p:blipFill>
        <p:spPr>
          <a:xfrm>
            <a:off x="8662229" y="2744600"/>
            <a:ext cx="2736622" cy="2201200"/>
          </a:xfrm>
          <a:prstGeom prst="rect">
            <a:avLst/>
          </a:prstGeom>
          <a:noFill/>
          <a:ln>
            <a:noFill/>
          </a:ln>
        </p:spPr>
      </p:pic>
      <p:pic>
        <p:nvPicPr>
          <p:cNvPr id="232" name="Google Shape;232;p28"/>
          <p:cNvPicPr preferRelativeResize="0"/>
          <p:nvPr/>
        </p:nvPicPr>
        <p:blipFill>
          <a:blip r:embed="rId6">
            <a:alphaModFix/>
          </a:blip>
          <a:stretch>
            <a:fillRect/>
          </a:stretch>
        </p:blipFill>
        <p:spPr>
          <a:xfrm>
            <a:off x="8396518" y="404700"/>
            <a:ext cx="3002331" cy="2166900"/>
          </a:xfrm>
          <a:prstGeom prst="rect">
            <a:avLst/>
          </a:prstGeom>
          <a:noFill/>
          <a:ln>
            <a:noFill/>
          </a:ln>
        </p:spPr>
      </p:pic>
      <p:pic>
        <p:nvPicPr>
          <p:cNvPr id="233" name="Google Shape;233;p28"/>
          <p:cNvPicPr preferRelativeResize="0"/>
          <p:nvPr/>
        </p:nvPicPr>
        <p:blipFill>
          <a:blip r:embed="rId7">
            <a:alphaModFix/>
          </a:blip>
          <a:stretch>
            <a:fillRect/>
          </a:stretch>
        </p:blipFill>
        <p:spPr>
          <a:xfrm>
            <a:off x="493953" y="3237203"/>
            <a:ext cx="7300324" cy="7351097"/>
          </a:xfrm>
          <a:prstGeom prst="rect">
            <a:avLst/>
          </a:prstGeom>
          <a:noFill/>
          <a:ln>
            <a:noFill/>
          </a:ln>
        </p:spPr>
      </p:pic>
      <p:sp>
        <p:nvSpPr>
          <p:cNvPr id="234" name="Google Shape;234;p28"/>
          <p:cNvSpPr txBox="1"/>
          <p:nvPr/>
        </p:nvSpPr>
        <p:spPr>
          <a:xfrm>
            <a:off x="1028700" y="1009650"/>
            <a:ext cx="67656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176337"/>
                </a:solidFill>
                <a:latin typeface="Gochi Hand"/>
                <a:ea typeface="Gochi Hand"/>
                <a:cs typeface="Gochi Hand"/>
                <a:sym typeface="Gochi Hand"/>
              </a:rPr>
              <a:t>Write your topic or idea</a:t>
            </a:r>
            <a:endParaRPr/>
          </a:p>
        </p:txBody>
      </p:sp>
      <p:grpSp>
        <p:nvGrpSpPr>
          <p:cNvPr id="235" name="Google Shape;235;p28"/>
          <p:cNvGrpSpPr/>
          <p:nvPr/>
        </p:nvGrpSpPr>
        <p:grpSpPr>
          <a:xfrm>
            <a:off x="12096220" y="1014413"/>
            <a:ext cx="5163080" cy="875347"/>
            <a:chOff x="0" y="-19050"/>
            <a:chExt cx="6884107" cy="1167130"/>
          </a:xfrm>
        </p:grpSpPr>
        <p:sp>
          <p:nvSpPr>
            <p:cNvPr id="236" name="Google Shape;236;p28"/>
            <p:cNvSpPr txBox="1"/>
            <p:nvPr/>
          </p:nvSpPr>
          <p:spPr>
            <a:xfrm>
              <a:off x="0" y="-19050"/>
              <a:ext cx="6884107" cy="742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176337"/>
                  </a:solidFill>
                  <a:latin typeface="Gochi Hand"/>
                  <a:ea typeface="Gochi Hand"/>
                  <a:cs typeface="Gochi Hand"/>
                  <a:sym typeface="Gochi Hand"/>
                </a:rPr>
                <a:t>Add a Main Point</a:t>
              </a:r>
              <a:endParaRPr/>
            </a:p>
          </p:txBody>
        </p:sp>
        <p:sp>
          <p:nvSpPr>
            <p:cNvPr id="237" name="Google Shape;237;p28"/>
            <p:cNvSpPr txBox="1"/>
            <p:nvPr/>
          </p:nvSpPr>
          <p:spPr>
            <a:xfrm>
              <a:off x="0" y="685800"/>
              <a:ext cx="6884107"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76337"/>
                  </a:solidFill>
                  <a:latin typeface="Alata"/>
                  <a:ea typeface="Alata"/>
                  <a:cs typeface="Alata"/>
                  <a:sym typeface="Alata"/>
                </a:rPr>
                <a:t>Elaborate on your topic here</a:t>
              </a:r>
              <a:endParaRPr/>
            </a:p>
          </p:txBody>
        </p:sp>
      </p:grpSp>
      <p:grpSp>
        <p:nvGrpSpPr>
          <p:cNvPr id="238" name="Google Shape;238;p28"/>
          <p:cNvGrpSpPr/>
          <p:nvPr/>
        </p:nvGrpSpPr>
        <p:grpSpPr>
          <a:xfrm>
            <a:off x="12096220" y="8382953"/>
            <a:ext cx="5163080" cy="875348"/>
            <a:chOff x="0" y="-19050"/>
            <a:chExt cx="6884107" cy="1167130"/>
          </a:xfrm>
        </p:grpSpPr>
        <p:sp>
          <p:nvSpPr>
            <p:cNvPr id="239" name="Google Shape;239;p28"/>
            <p:cNvSpPr txBox="1"/>
            <p:nvPr/>
          </p:nvSpPr>
          <p:spPr>
            <a:xfrm>
              <a:off x="0" y="-19050"/>
              <a:ext cx="6884107" cy="742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176337"/>
                  </a:solidFill>
                  <a:latin typeface="Gochi Hand"/>
                  <a:ea typeface="Gochi Hand"/>
                  <a:cs typeface="Gochi Hand"/>
                  <a:sym typeface="Gochi Hand"/>
                </a:rPr>
                <a:t>Add a Main Point</a:t>
              </a:r>
              <a:endParaRPr/>
            </a:p>
          </p:txBody>
        </p:sp>
        <p:sp>
          <p:nvSpPr>
            <p:cNvPr id="240" name="Google Shape;240;p28"/>
            <p:cNvSpPr txBox="1"/>
            <p:nvPr/>
          </p:nvSpPr>
          <p:spPr>
            <a:xfrm>
              <a:off x="0" y="685800"/>
              <a:ext cx="6884107"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76337"/>
                  </a:solidFill>
                  <a:latin typeface="Alata"/>
                  <a:ea typeface="Alata"/>
                  <a:cs typeface="Alata"/>
                  <a:sym typeface="Alata"/>
                </a:rPr>
                <a:t>Elaborate on your topic here</a:t>
              </a:r>
              <a:endParaRPr/>
            </a:p>
          </p:txBody>
        </p:sp>
      </p:grpSp>
      <p:grpSp>
        <p:nvGrpSpPr>
          <p:cNvPr id="241" name="Google Shape;241;p28"/>
          <p:cNvGrpSpPr/>
          <p:nvPr/>
        </p:nvGrpSpPr>
        <p:grpSpPr>
          <a:xfrm>
            <a:off x="12096220" y="5926773"/>
            <a:ext cx="5163080" cy="875347"/>
            <a:chOff x="0" y="-19050"/>
            <a:chExt cx="6884107" cy="1167130"/>
          </a:xfrm>
        </p:grpSpPr>
        <p:sp>
          <p:nvSpPr>
            <p:cNvPr id="242" name="Google Shape;242;p28"/>
            <p:cNvSpPr txBox="1"/>
            <p:nvPr/>
          </p:nvSpPr>
          <p:spPr>
            <a:xfrm>
              <a:off x="0" y="-19050"/>
              <a:ext cx="6884107" cy="742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176337"/>
                  </a:solidFill>
                  <a:latin typeface="Gochi Hand"/>
                  <a:ea typeface="Gochi Hand"/>
                  <a:cs typeface="Gochi Hand"/>
                  <a:sym typeface="Gochi Hand"/>
                </a:rPr>
                <a:t>Add a Main Point</a:t>
              </a:r>
              <a:endParaRPr/>
            </a:p>
          </p:txBody>
        </p:sp>
        <p:sp>
          <p:nvSpPr>
            <p:cNvPr id="243" name="Google Shape;243;p28"/>
            <p:cNvSpPr txBox="1"/>
            <p:nvPr/>
          </p:nvSpPr>
          <p:spPr>
            <a:xfrm>
              <a:off x="0" y="685800"/>
              <a:ext cx="6884107"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76337"/>
                  </a:solidFill>
                  <a:latin typeface="Alata"/>
                  <a:ea typeface="Alata"/>
                  <a:cs typeface="Alata"/>
                  <a:sym typeface="Alata"/>
                </a:rPr>
                <a:t>Elaborate on your topic here</a:t>
              </a:r>
              <a:endParaRPr/>
            </a:p>
          </p:txBody>
        </p:sp>
      </p:grpSp>
      <p:grpSp>
        <p:nvGrpSpPr>
          <p:cNvPr id="244" name="Google Shape;244;p28"/>
          <p:cNvGrpSpPr/>
          <p:nvPr/>
        </p:nvGrpSpPr>
        <p:grpSpPr>
          <a:xfrm>
            <a:off x="12096220" y="3470593"/>
            <a:ext cx="5163080" cy="875347"/>
            <a:chOff x="0" y="-19050"/>
            <a:chExt cx="6884107" cy="1167130"/>
          </a:xfrm>
        </p:grpSpPr>
        <p:sp>
          <p:nvSpPr>
            <p:cNvPr id="245" name="Google Shape;245;p28"/>
            <p:cNvSpPr txBox="1"/>
            <p:nvPr/>
          </p:nvSpPr>
          <p:spPr>
            <a:xfrm>
              <a:off x="0" y="-19050"/>
              <a:ext cx="6884107" cy="742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176337"/>
                  </a:solidFill>
                  <a:latin typeface="Gochi Hand"/>
                  <a:ea typeface="Gochi Hand"/>
                  <a:cs typeface="Gochi Hand"/>
                  <a:sym typeface="Gochi Hand"/>
                </a:rPr>
                <a:t>Add a Main Point</a:t>
              </a:r>
              <a:endParaRPr/>
            </a:p>
          </p:txBody>
        </p:sp>
        <p:sp>
          <p:nvSpPr>
            <p:cNvPr id="246" name="Google Shape;246;p28"/>
            <p:cNvSpPr txBox="1"/>
            <p:nvPr/>
          </p:nvSpPr>
          <p:spPr>
            <a:xfrm>
              <a:off x="0" y="685800"/>
              <a:ext cx="6884107"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76337"/>
                  </a:solidFill>
                  <a:latin typeface="Alata"/>
                  <a:ea typeface="Alata"/>
                  <a:cs typeface="Alata"/>
                  <a:sym typeface="Alata"/>
                </a:rPr>
                <a:t>Elaborate on your topic here</a:t>
              </a:r>
              <a:endParaRPr/>
            </a:p>
          </p:txBody>
        </p:sp>
      </p:gr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F6DC"/>
        </a:solidFill>
      </p:bgPr>
    </p:bg>
    <p:spTree>
      <p:nvGrpSpPr>
        <p:cNvPr id="250" name="Shape 250"/>
        <p:cNvGrpSpPr/>
        <p:nvPr/>
      </p:nvGrpSpPr>
      <p:grpSpPr>
        <a:xfrm>
          <a:off x="0" y="0"/>
          <a:ext cx="0" cy="0"/>
          <a:chOff x="0" y="0"/>
          <a:chExt cx="0" cy="0"/>
        </a:xfrm>
      </p:grpSpPr>
      <p:grpSp>
        <p:nvGrpSpPr>
          <p:cNvPr id="251" name="Google Shape;251;p29"/>
          <p:cNvGrpSpPr/>
          <p:nvPr/>
        </p:nvGrpSpPr>
        <p:grpSpPr>
          <a:xfrm>
            <a:off x="1483395" y="2830468"/>
            <a:ext cx="3366505" cy="3213201"/>
            <a:chOff x="-105630" y="-3427"/>
            <a:chExt cx="4488673" cy="4284268"/>
          </a:xfrm>
        </p:grpSpPr>
        <p:sp>
          <p:nvSpPr>
            <p:cNvPr id="252" name="Google Shape;252;p29"/>
            <p:cNvSpPr txBox="1"/>
            <p:nvPr/>
          </p:nvSpPr>
          <p:spPr>
            <a:xfrm>
              <a:off x="955508" y="1365467"/>
              <a:ext cx="2366399" cy="1422656"/>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176337"/>
                  </a:solidFill>
                  <a:latin typeface="Gochi Hand"/>
                  <a:ea typeface="Gochi Hand"/>
                  <a:cs typeface="Gochi Hand"/>
                  <a:sym typeface="Gochi Hand"/>
                </a:rPr>
                <a:t>100%</a:t>
              </a:r>
              <a:endParaRPr/>
            </a:p>
          </p:txBody>
        </p:sp>
        <p:grpSp>
          <p:nvGrpSpPr>
            <p:cNvPr id="253" name="Google Shape;253;p29"/>
            <p:cNvGrpSpPr/>
            <p:nvPr/>
          </p:nvGrpSpPr>
          <p:grpSpPr>
            <a:xfrm>
              <a:off x="-105630" y="-3427"/>
              <a:ext cx="4488673" cy="4284268"/>
              <a:chOff x="-62725" y="-2035"/>
              <a:chExt cx="2665449" cy="2544070"/>
            </a:xfrm>
          </p:grpSpPr>
          <p:sp>
            <p:nvSpPr>
              <p:cNvPr id="254" name="Google Shape;254;p29"/>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9"/>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1763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6" name="Google Shape;256;p29"/>
          <p:cNvGrpSpPr/>
          <p:nvPr/>
        </p:nvGrpSpPr>
        <p:grpSpPr>
          <a:xfrm>
            <a:off x="7460747" y="2830468"/>
            <a:ext cx="3381045" cy="3317668"/>
            <a:chOff x="-105630" y="-3427"/>
            <a:chExt cx="4508059" cy="4423557"/>
          </a:xfrm>
        </p:grpSpPr>
        <p:sp>
          <p:nvSpPr>
            <p:cNvPr id="257" name="Google Shape;257;p29"/>
            <p:cNvSpPr txBox="1"/>
            <p:nvPr/>
          </p:nvSpPr>
          <p:spPr>
            <a:xfrm>
              <a:off x="1207375" y="1365467"/>
              <a:ext cx="1862664" cy="1422656"/>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176337"/>
                  </a:solidFill>
                  <a:latin typeface="Gochi Hand"/>
                  <a:ea typeface="Gochi Hand"/>
                  <a:cs typeface="Gochi Hand"/>
                  <a:sym typeface="Gochi Hand"/>
                </a:rPr>
                <a:t>60%</a:t>
              </a:r>
              <a:endParaRPr/>
            </a:p>
          </p:txBody>
        </p:sp>
        <p:grpSp>
          <p:nvGrpSpPr>
            <p:cNvPr id="258" name="Google Shape;258;p29"/>
            <p:cNvGrpSpPr/>
            <p:nvPr/>
          </p:nvGrpSpPr>
          <p:grpSpPr>
            <a:xfrm>
              <a:off x="-105630" y="-3427"/>
              <a:ext cx="4508059" cy="4423557"/>
              <a:chOff x="-62725" y="-2035"/>
              <a:chExt cx="2676961" cy="2626782"/>
            </a:xfrm>
          </p:grpSpPr>
          <p:sp>
            <p:nvSpPr>
              <p:cNvPr id="259" name="Google Shape;259;p29"/>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9"/>
              <p:cNvSpPr/>
              <p:nvPr/>
            </p:nvSpPr>
            <p:spPr>
              <a:xfrm>
                <a:off x="631484" y="17180"/>
                <a:ext cx="1982752" cy="2607567"/>
              </a:xfrm>
              <a:custGeom>
                <a:rect b="b" l="l" r="r" t="t"/>
                <a:pathLst>
                  <a:path extrusionOk="0" h="2607567" w="1982752">
                    <a:moveTo>
                      <a:pt x="956016" y="23148"/>
                    </a:moveTo>
                    <a:cubicBezTo>
                      <a:pt x="1413392" y="141242"/>
                      <a:pt x="1767432" y="503428"/>
                      <a:pt x="1875092" y="963372"/>
                    </a:cubicBezTo>
                    <a:cubicBezTo>
                      <a:pt x="1982752" y="1423316"/>
                      <a:pt x="1826241" y="1905008"/>
                      <a:pt x="1468794" y="2213830"/>
                    </a:cubicBezTo>
                    <a:cubicBezTo>
                      <a:pt x="1111347" y="2522651"/>
                      <a:pt x="612034" y="2607566"/>
                      <a:pt x="172596" y="2434267"/>
                    </a:cubicBezTo>
                    <a:cubicBezTo>
                      <a:pt x="87777" y="2401255"/>
                      <a:pt x="27104" y="2325383"/>
                      <a:pt x="13552" y="2235381"/>
                    </a:cubicBezTo>
                    <a:cubicBezTo>
                      <a:pt x="0" y="2145379"/>
                      <a:pt x="35640" y="2055005"/>
                      <a:pt x="106977" y="1998480"/>
                    </a:cubicBezTo>
                    <a:cubicBezTo>
                      <a:pt x="178315" y="1941954"/>
                      <a:pt x="274443" y="1927919"/>
                      <a:pt x="358964" y="1961689"/>
                    </a:cubicBezTo>
                    <a:cubicBezTo>
                      <a:pt x="622627" y="2065668"/>
                      <a:pt x="922214" y="2014718"/>
                      <a:pt x="1136682" y="1829426"/>
                    </a:cubicBezTo>
                    <a:cubicBezTo>
                      <a:pt x="1351150" y="1644133"/>
                      <a:pt x="1445057" y="1355117"/>
                      <a:pt x="1380461" y="1079151"/>
                    </a:cubicBezTo>
                    <a:cubicBezTo>
                      <a:pt x="1315865" y="803185"/>
                      <a:pt x="1103441" y="585873"/>
                      <a:pt x="829016" y="515017"/>
                    </a:cubicBezTo>
                    <a:cubicBezTo>
                      <a:pt x="740788" y="492657"/>
                      <a:pt x="671268" y="424799"/>
                      <a:pt x="646780" y="337138"/>
                    </a:cubicBezTo>
                    <a:cubicBezTo>
                      <a:pt x="622292" y="249478"/>
                      <a:pt x="646578" y="155414"/>
                      <a:pt x="710444" y="90567"/>
                    </a:cubicBezTo>
                    <a:cubicBezTo>
                      <a:pt x="774310" y="25719"/>
                      <a:pt x="867992" y="0"/>
                      <a:pt x="956016" y="23148"/>
                    </a:cubicBezTo>
                    <a:close/>
                  </a:path>
                </a:pathLst>
              </a:custGeom>
              <a:solidFill>
                <a:srgbClr val="1763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1" name="Google Shape;261;p29"/>
          <p:cNvGrpSpPr/>
          <p:nvPr/>
        </p:nvGrpSpPr>
        <p:grpSpPr>
          <a:xfrm>
            <a:off x="13438099" y="2830468"/>
            <a:ext cx="3366505" cy="3213201"/>
            <a:chOff x="-105630" y="-3427"/>
            <a:chExt cx="4488673" cy="4284268"/>
          </a:xfrm>
        </p:grpSpPr>
        <p:sp>
          <p:nvSpPr>
            <p:cNvPr id="262" name="Google Shape;262;p29"/>
            <p:cNvSpPr txBox="1"/>
            <p:nvPr/>
          </p:nvSpPr>
          <p:spPr>
            <a:xfrm>
              <a:off x="1223527" y="1365467"/>
              <a:ext cx="1830360" cy="1422656"/>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176337"/>
                  </a:solidFill>
                  <a:latin typeface="Gochi Hand"/>
                  <a:ea typeface="Gochi Hand"/>
                  <a:cs typeface="Gochi Hand"/>
                  <a:sym typeface="Gochi Hand"/>
                </a:rPr>
                <a:t>35%</a:t>
              </a:r>
              <a:endParaRPr/>
            </a:p>
          </p:txBody>
        </p:sp>
        <p:grpSp>
          <p:nvGrpSpPr>
            <p:cNvPr id="263" name="Google Shape;263;p29"/>
            <p:cNvGrpSpPr/>
            <p:nvPr/>
          </p:nvGrpSpPr>
          <p:grpSpPr>
            <a:xfrm>
              <a:off x="-105630" y="-3427"/>
              <a:ext cx="4488673" cy="4284268"/>
              <a:chOff x="-62725" y="-2035"/>
              <a:chExt cx="2665449" cy="2544070"/>
            </a:xfrm>
          </p:grpSpPr>
          <p:sp>
            <p:nvSpPr>
              <p:cNvPr id="264" name="Google Shape;264;p29"/>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9"/>
              <p:cNvSpPr/>
              <p:nvPr/>
            </p:nvSpPr>
            <p:spPr>
              <a:xfrm>
                <a:off x="1253776" y="17180"/>
                <a:ext cx="1331199" cy="1891336"/>
              </a:xfrm>
              <a:custGeom>
                <a:rect b="b" l="l" r="r" t="t"/>
                <a:pathLst>
                  <a:path extrusionOk="0" h="1891336" w="1331199">
                    <a:moveTo>
                      <a:pt x="333724" y="23148"/>
                    </a:moveTo>
                    <a:cubicBezTo>
                      <a:pt x="686133" y="114139"/>
                      <a:pt x="982565" y="351956"/>
                      <a:pt x="1147802" y="676252"/>
                    </a:cubicBezTo>
                    <a:cubicBezTo>
                      <a:pt x="1313039" y="1000548"/>
                      <a:pt x="1331198" y="1380152"/>
                      <a:pt x="1197671" y="1718740"/>
                    </a:cubicBezTo>
                    <a:cubicBezTo>
                      <a:pt x="1164659" y="1803560"/>
                      <a:pt x="1088787" y="1864232"/>
                      <a:pt x="998785" y="1877784"/>
                    </a:cubicBezTo>
                    <a:cubicBezTo>
                      <a:pt x="908783" y="1891336"/>
                      <a:pt x="818409" y="1855696"/>
                      <a:pt x="761883" y="1784359"/>
                    </a:cubicBezTo>
                    <a:cubicBezTo>
                      <a:pt x="705358" y="1713021"/>
                      <a:pt x="691323" y="1616893"/>
                      <a:pt x="725093" y="1532372"/>
                    </a:cubicBezTo>
                    <a:cubicBezTo>
                      <a:pt x="805209" y="1329220"/>
                      <a:pt x="794313" y="1101457"/>
                      <a:pt x="695171" y="906879"/>
                    </a:cubicBezTo>
                    <a:cubicBezTo>
                      <a:pt x="596029" y="712302"/>
                      <a:pt x="418169" y="56961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1763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6" name="Google Shape;266;p29"/>
          <p:cNvSpPr txBox="1"/>
          <p:nvPr/>
        </p:nvSpPr>
        <p:spPr>
          <a:xfrm>
            <a:off x="1397209" y="6469724"/>
            <a:ext cx="3538878"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76337"/>
                </a:solidFill>
                <a:latin typeface="Alata"/>
                <a:ea typeface="Alata"/>
                <a:cs typeface="Alata"/>
                <a:sym typeface="Alata"/>
              </a:rPr>
              <a:t>Elaborate on the featured statistic.</a:t>
            </a:r>
            <a:endParaRPr/>
          </a:p>
        </p:txBody>
      </p:sp>
      <p:sp>
        <p:nvSpPr>
          <p:cNvPr id="267" name="Google Shape;267;p29"/>
          <p:cNvSpPr txBox="1"/>
          <p:nvPr/>
        </p:nvSpPr>
        <p:spPr>
          <a:xfrm>
            <a:off x="13351913" y="6469724"/>
            <a:ext cx="3538878"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76337"/>
                </a:solidFill>
                <a:latin typeface="Alata"/>
                <a:ea typeface="Alata"/>
                <a:cs typeface="Alata"/>
                <a:sym typeface="Alata"/>
              </a:rPr>
              <a:t>Elaborate on the featured statistic.</a:t>
            </a:r>
            <a:endParaRPr/>
          </a:p>
        </p:txBody>
      </p:sp>
      <p:sp>
        <p:nvSpPr>
          <p:cNvPr id="268" name="Google Shape;268;p29"/>
          <p:cNvSpPr txBox="1"/>
          <p:nvPr/>
        </p:nvSpPr>
        <p:spPr>
          <a:xfrm>
            <a:off x="7374561" y="6469724"/>
            <a:ext cx="3538878"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76337"/>
                </a:solidFill>
                <a:latin typeface="Alata"/>
                <a:ea typeface="Alata"/>
                <a:cs typeface="Alata"/>
                <a:sym typeface="Alata"/>
              </a:rPr>
              <a:t>Elaborate on the featured statistic.</a:t>
            </a:r>
            <a:endParaRPr/>
          </a:p>
        </p:txBody>
      </p:sp>
      <p:sp>
        <p:nvSpPr>
          <p:cNvPr id="269" name="Google Shape;269;p29"/>
          <p:cNvSpPr txBox="1"/>
          <p:nvPr/>
        </p:nvSpPr>
        <p:spPr>
          <a:xfrm>
            <a:off x="2171684" y="1009650"/>
            <a:ext cx="13944632"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176337"/>
                </a:solidFill>
                <a:latin typeface="Gochi Hand"/>
                <a:ea typeface="Gochi Hand"/>
                <a:cs typeface="Gochi Hand"/>
                <a:sym typeface="Gochi Hand"/>
              </a:rPr>
              <a:t>Market Research</a:t>
            </a:r>
            <a:endParaRPr/>
          </a:p>
        </p:txBody>
      </p:sp>
      <p:pic>
        <p:nvPicPr>
          <p:cNvPr id="270" name="Google Shape;270;p29"/>
          <p:cNvPicPr preferRelativeResize="0"/>
          <p:nvPr/>
        </p:nvPicPr>
        <p:blipFill>
          <a:blip r:embed="rId3">
            <a:alphaModFix/>
          </a:blip>
          <a:stretch>
            <a:fillRect/>
          </a:stretch>
        </p:blipFill>
        <p:spPr>
          <a:xfrm>
            <a:off x="-656700" y="7331375"/>
            <a:ext cx="19601423" cy="6230724"/>
          </a:xfrm>
          <a:prstGeom prst="rect">
            <a:avLst/>
          </a:prstGeom>
          <a:noFill/>
          <a:ln>
            <a:noFill/>
          </a:ln>
        </p:spPr>
      </p:pic>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F6DC"/>
        </a:solidFill>
      </p:bgPr>
    </p:bg>
    <p:spTree>
      <p:nvGrpSpPr>
        <p:cNvPr id="274" name="Shape 274"/>
        <p:cNvGrpSpPr/>
        <p:nvPr/>
      </p:nvGrpSpPr>
      <p:grpSpPr>
        <a:xfrm>
          <a:off x="0" y="0"/>
          <a:ext cx="0" cy="0"/>
          <a:chOff x="0" y="0"/>
          <a:chExt cx="0" cy="0"/>
        </a:xfrm>
      </p:grpSpPr>
      <p:sp>
        <p:nvSpPr>
          <p:cNvPr id="275" name="Google Shape;275;p30"/>
          <p:cNvSpPr txBox="1"/>
          <p:nvPr/>
        </p:nvSpPr>
        <p:spPr>
          <a:xfrm>
            <a:off x="8499854" y="7052692"/>
            <a:ext cx="4758300" cy="2166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176337"/>
                </a:solidFill>
                <a:latin typeface="Gochi Hand"/>
                <a:ea typeface="Gochi Hand"/>
                <a:cs typeface="Gochi Hand"/>
                <a:sym typeface="Gochi Hand"/>
              </a:rPr>
              <a:t>Gallery Image</a:t>
            </a:r>
            <a:endParaRPr/>
          </a:p>
        </p:txBody>
      </p:sp>
      <p:pic>
        <p:nvPicPr>
          <p:cNvPr id="276" name="Google Shape;276;p30"/>
          <p:cNvPicPr preferRelativeResize="0"/>
          <p:nvPr/>
        </p:nvPicPr>
        <p:blipFill>
          <a:blip r:embed="rId3">
            <a:alphaModFix/>
          </a:blip>
          <a:stretch>
            <a:fillRect/>
          </a:stretch>
        </p:blipFill>
        <p:spPr>
          <a:xfrm>
            <a:off x="13258150" y="956308"/>
            <a:ext cx="3972600" cy="4192500"/>
          </a:xfrm>
          <a:prstGeom prst="roundRect">
            <a:avLst>
              <a:gd fmla="val 19312" name="adj"/>
            </a:avLst>
          </a:prstGeom>
          <a:noFill/>
          <a:ln cap="flat" cmpd="sng" w="114300">
            <a:solidFill>
              <a:srgbClr val="176337"/>
            </a:solidFill>
            <a:prstDash val="solid"/>
            <a:round/>
            <a:headEnd len="sm" w="sm" type="none"/>
            <a:tailEnd len="sm" w="sm" type="none"/>
          </a:ln>
        </p:spPr>
      </p:pic>
      <p:pic>
        <p:nvPicPr>
          <p:cNvPr id="277" name="Google Shape;277;p30"/>
          <p:cNvPicPr preferRelativeResize="0"/>
          <p:nvPr/>
        </p:nvPicPr>
        <p:blipFill>
          <a:blip r:embed="rId4">
            <a:alphaModFix/>
          </a:blip>
          <a:stretch>
            <a:fillRect/>
          </a:stretch>
        </p:blipFill>
        <p:spPr>
          <a:xfrm>
            <a:off x="13258197" y="5577804"/>
            <a:ext cx="3972600" cy="4192500"/>
          </a:xfrm>
          <a:prstGeom prst="roundRect">
            <a:avLst>
              <a:gd fmla="val 18565" name="adj"/>
            </a:avLst>
          </a:prstGeom>
          <a:noFill/>
          <a:ln cap="flat" cmpd="sng" w="114300">
            <a:solidFill>
              <a:srgbClr val="176337"/>
            </a:solidFill>
            <a:prstDash val="solid"/>
            <a:round/>
            <a:headEnd len="sm" w="sm" type="none"/>
            <a:tailEnd len="sm" w="sm" type="none"/>
          </a:ln>
        </p:spPr>
      </p:pic>
      <p:pic>
        <p:nvPicPr>
          <p:cNvPr id="278" name="Google Shape;278;p30"/>
          <p:cNvPicPr preferRelativeResize="0"/>
          <p:nvPr/>
        </p:nvPicPr>
        <p:blipFill>
          <a:blip r:embed="rId5">
            <a:alphaModFix/>
          </a:blip>
          <a:stretch>
            <a:fillRect/>
          </a:stretch>
        </p:blipFill>
        <p:spPr>
          <a:xfrm>
            <a:off x="566730" y="956300"/>
            <a:ext cx="3540000" cy="5314500"/>
          </a:xfrm>
          <a:prstGeom prst="roundRect">
            <a:avLst>
              <a:gd fmla="val 13290" name="adj"/>
            </a:avLst>
          </a:prstGeom>
          <a:noFill/>
          <a:ln cap="flat" cmpd="sng" w="114300">
            <a:solidFill>
              <a:srgbClr val="176337"/>
            </a:solidFill>
            <a:prstDash val="solid"/>
            <a:round/>
            <a:headEnd len="sm" w="sm" type="none"/>
            <a:tailEnd len="sm" w="sm" type="none"/>
          </a:ln>
        </p:spPr>
      </p:pic>
      <p:pic>
        <p:nvPicPr>
          <p:cNvPr id="279" name="Google Shape;279;p30"/>
          <p:cNvPicPr preferRelativeResize="0"/>
          <p:nvPr/>
        </p:nvPicPr>
        <p:blipFill>
          <a:blip r:embed="rId6">
            <a:alphaModFix/>
          </a:blip>
          <a:stretch>
            <a:fillRect/>
          </a:stretch>
        </p:blipFill>
        <p:spPr>
          <a:xfrm>
            <a:off x="4572000" y="949998"/>
            <a:ext cx="8203200" cy="5314500"/>
          </a:xfrm>
          <a:prstGeom prst="roundRect">
            <a:avLst>
              <a:gd fmla="val 16667" name="adj"/>
            </a:avLst>
          </a:prstGeom>
          <a:noFill/>
          <a:ln cap="flat" cmpd="sng" w="114300">
            <a:solidFill>
              <a:srgbClr val="176337"/>
            </a:solidFill>
            <a:prstDash val="solid"/>
            <a:round/>
            <a:headEnd len="sm" w="sm" type="none"/>
            <a:tailEnd len="sm" w="sm" type="none"/>
          </a:ln>
        </p:spPr>
      </p:pic>
      <p:pic>
        <p:nvPicPr>
          <p:cNvPr id="280" name="Google Shape;280;p30"/>
          <p:cNvPicPr preferRelativeResize="0"/>
          <p:nvPr/>
        </p:nvPicPr>
        <p:blipFill>
          <a:blip r:embed="rId7">
            <a:alphaModFix/>
          </a:blip>
          <a:stretch>
            <a:fillRect/>
          </a:stretch>
        </p:blipFill>
        <p:spPr>
          <a:xfrm>
            <a:off x="566728" y="6732450"/>
            <a:ext cx="7933200" cy="2807400"/>
          </a:xfrm>
          <a:prstGeom prst="roundRect">
            <a:avLst>
              <a:gd fmla="val 16667" name="adj"/>
            </a:avLst>
          </a:prstGeom>
          <a:noFill/>
          <a:ln cap="flat" cmpd="sng" w="114300">
            <a:solidFill>
              <a:srgbClr val="176337"/>
            </a:solidFill>
            <a:prstDash val="solid"/>
            <a:round/>
            <a:headEnd len="sm" w="sm" type="none"/>
            <a:tailEnd len="sm" w="sm" type="none"/>
          </a:ln>
        </p:spPr>
      </p:pic>
    </p:spTree>
  </p:cSld>
  <p:clrMapOvr>
    <a:masterClrMapping/>
  </p:clrMapOvr>
  <p:transition>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F6DC"/>
        </a:solidFill>
      </p:bgPr>
    </p:bg>
    <p:spTree>
      <p:nvGrpSpPr>
        <p:cNvPr id="284" name="Shape 284"/>
        <p:cNvGrpSpPr/>
        <p:nvPr/>
      </p:nvGrpSpPr>
      <p:grpSpPr>
        <a:xfrm>
          <a:off x="0" y="0"/>
          <a:ext cx="0" cy="0"/>
          <a:chOff x="0" y="0"/>
          <a:chExt cx="0" cy="0"/>
        </a:xfrm>
      </p:grpSpPr>
      <p:sp>
        <p:nvSpPr>
          <p:cNvPr id="285" name="Google Shape;285;p31"/>
          <p:cNvSpPr txBox="1"/>
          <p:nvPr/>
        </p:nvSpPr>
        <p:spPr>
          <a:xfrm>
            <a:off x="4930324" y="5613082"/>
            <a:ext cx="8427352"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76337"/>
                </a:solidFill>
                <a:latin typeface="Alata"/>
                <a:ea typeface="Alata"/>
                <a:cs typeface="Alata"/>
                <a:sym typeface="Alata"/>
              </a:rPr>
              <a:t>Elaborate on the featured statistic.</a:t>
            </a:r>
            <a:endParaRPr/>
          </a:p>
        </p:txBody>
      </p:sp>
      <p:sp>
        <p:nvSpPr>
          <p:cNvPr id="286" name="Google Shape;286;p31"/>
          <p:cNvSpPr txBox="1"/>
          <p:nvPr/>
        </p:nvSpPr>
        <p:spPr>
          <a:xfrm>
            <a:off x="2171684" y="4298632"/>
            <a:ext cx="13944632"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176337"/>
                </a:solidFill>
                <a:latin typeface="Gochi Hand"/>
                <a:ea typeface="Gochi Hand"/>
                <a:cs typeface="Gochi Hand"/>
                <a:sym typeface="Gochi Hand"/>
              </a:rPr>
              <a:t>8,000,000</a:t>
            </a:r>
            <a:endParaRPr/>
          </a:p>
        </p:txBody>
      </p:sp>
      <p:pic>
        <p:nvPicPr>
          <p:cNvPr id="287" name="Google Shape;287;p31"/>
          <p:cNvPicPr preferRelativeResize="0"/>
          <p:nvPr/>
        </p:nvPicPr>
        <p:blipFill>
          <a:blip r:embed="rId3">
            <a:alphaModFix/>
          </a:blip>
          <a:stretch>
            <a:fillRect/>
          </a:stretch>
        </p:blipFill>
        <p:spPr>
          <a:xfrm>
            <a:off x="9900225" y="5483600"/>
            <a:ext cx="9368175" cy="5655775"/>
          </a:xfrm>
          <a:prstGeom prst="rect">
            <a:avLst/>
          </a:prstGeom>
          <a:noFill/>
          <a:ln>
            <a:noFill/>
          </a:ln>
        </p:spPr>
      </p:pic>
      <p:pic>
        <p:nvPicPr>
          <p:cNvPr id="288" name="Google Shape;288;p31"/>
          <p:cNvPicPr preferRelativeResize="0"/>
          <p:nvPr/>
        </p:nvPicPr>
        <p:blipFill>
          <a:blip r:embed="rId4">
            <a:alphaModFix/>
          </a:blip>
          <a:stretch>
            <a:fillRect/>
          </a:stretch>
        </p:blipFill>
        <p:spPr>
          <a:xfrm>
            <a:off x="0" y="-2"/>
            <a:ext cx="5830450" cy="5325249"/>
          </a:xfrm>
          <a:prstGeom prst="rect">
            <a:avLst/>
          </a:prstGeom>
          <a:noFill/>
          <a:ln>
            <a:noFill/>
          </a:ln>
        </p:spPr>
      </p:pic>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4C6"/>
        </a:solidFill>
      </p:bgPr>
    </p:bg>
    <p:spTree>
      <p:nvGrpSpPr>
        <p:cNvPr id="90" name="Shape 90"/>
        <p:cNvGrpSpPr/>
        <p:nvPr/>
      </p:nvGrpSpPr>
      <p:grpSpPr>
        <a:xfrm>
          <a:off x="0" y="0"/>
          <a:ext cx="0" cy="0"/>
          <a:chOff x="0" y="0"/>
          <a:chExt cx="0" cy="0"/>
        </a:xfrm>
      </p:grpSpPr>
      <p:sp>
        <p:nvSpPr>
          <p:cNvPr id="91" name="Google Shape;91;p14"/>
          <p:cNvSpPr txBox="1"/>
          <p:nvPr/>
        </p:nvSpPr>
        <p:spPr>
          <a:xfrm>
            <a:off x="7061862" y="3706327"/>
            <a:ext cx="5619000" cy="29091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6367A5"/>
              </a:buClr>
              <a:buSzPts val="2100"/>
              <a:buFont typeface="Arial"/>
              <a:buChar char="•"/>
            </a:pPr>
            <a:r>
              <a:rPr b="0" i="0" lang="en-US" sz="2100" u="none" cap="none" strike="noStrike">
                <a:solidFill>
                  <a:srgbClr val="6367A5"/>
                </a:solidFill>
                <a:latin typeface="Alata"/>
                <a:ea typeface="Alata"/>
                <a:cs typeface="Alata"/>
                <a:sym typeface="Alata"/>
              </a:rPr>
              <a:t>Click on the "PowerPoint" button below this presentation preview. Start editing your presentation.</a:t>
            </a:r>
            <a:endParaRPr/>
          </a:p>
          <a:p>
            <a:pPr indent="-226695" lvl="1" marL="453390" marR="0" rtl="0" algn="l">
              <a:lnSpc>
                <a:spcPct val="100000"/>
              </a:lnSpc>
              <a:spcBef>
                <a:spcPts val="0"/>
              </a:spcBef>
              <a:spcAft>
                <a:spcPts val="0"/>
              </a:spcAft>
              <a:buClr>
                <a:srgbClr val="6367A5"/>
              </a:buClr>
              <a:buSzPts val="2100"/>
              <a:buFont typeface="Arial"/>
              <a:buChar char="•"/>
            </a:pPr>
            <a:r>
              <a:rPr b="0" i="0" lang="en-US" sz="2100" u="sng" cap="none" strike="noStrike">
                <a:solidFill>
                  <a:srgbClr val="6367A5"/>
                </a:solidFill>
                <a:latin typeface="Alata"/>
                <a:ea typeface="Alata"/>
                <a:cs typeface="Alata"/>
                <a:sym typeface="Alata"/>
              </a:rPr>
              <a:t>Alternative:</a:t>
            </a:r>
            <a:r>
              <a:rPr b="0" i="0" lang="en-US" sz="2100" u="none" cap="none" strike="noStrike">
                <a:solidFill>
                  <a:srgbClr val="6367A5"/>
                </a:solidFill>
                <a:latin typeface="Alata"/>
                <a:ea typeface="Alata"/>
                <a:cs typeface="Alata"/>
                <a:sym typeface="Alata"/>
              </a:rPr>
              <a:t> From Canva template file, Click on the "Share" button on the top right corner in Canva and click on "More" at the bottom of the menu. Enter "PowerPoint" in the search bar and click on the PowerPoint icon to download.</a:t>
            </a:r>
            <a:endParaRPr/>
          </a:p>
        </p:txBody>
      </p:sp>
      <p:sp>
        <p:nvSpPr>
          <p:cNvPr id="92" name="Google Shape;92;p14"/>
          <p:cNvSpPr txBox="1"/>
          <p:nvPr/>
        </p:nvSpPr>
        <p:spPr>
          <a:xfrm>
            <a:off x="1028700" y="1009650"/>
            <a:ext cx="14117739"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6367A5"/>
                </a:solidFill>
                <a:latin typeface="Gochi Hand"/>
                <a:ea typeface="Gochi Hand"/>
                <a:cs typeface="Gochi Hand"/>
                <a:sym typeface="Gochi Hand"/>
              </a:rPr>
              <a:t>How to Use This Presentation</a:t>
            </a:r>
            <a:endParaRPr/>
          </a:p>
        </p:txBody>
      </p:sp>
      <p:sp>
        <p:nvSpPr>
          <p:cNvPr id="93" name="Google Shape;93;p14"/>
          <p:cNvSpPr txBox="1"/>
          <p:nvPr/>
        </p:nvSpPr>
        <p:spPr>
          <a:xfrm>
            <a:off x="630990" y="3706327"/>
            <a:ext cx="6154500" cy="32325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6367A5"/>
              </a:buClr>
              <a:buSzPts val="2100"/>
              <a:buFont typeface="Arial"/>
              <a:buChar char="•"/>
            </a:pPr>
            <a:r>
              <a:rPr b="0" i="0" lang="en-US" sz="2100" u="none" cap="none" strike="noStrike">
                <a:solidFill>
                  <a:srgbClr val="6367A5"/>
                </a:solidFill>
                <a:latin typeface="Alata"/>
                <a:ea typeface="Alata"/>
                <a:cs typeface="Alata"/>
                <a:sym typeface="Alata"/>
              </a:rPr>
              <a:t>Click on the "Google Slides" button below this presentation preview. Make sure to sign in to your Google account. Click on "Make a copy." Start editing your presentation.</a:t>
            </a:r>
            <a:endParaRPr/>
          </a:p>
          <a:p>
            <a:pPr indent="-226695" lvl="1" marL="453390" marR="0" rtl="0" algn="l">
              <a:lnSpc>
                <a:spcPct val="100000"/>
              </a:lnSpc>
              <a:spcBef>
                <a:spcPts val="0"/>
              </a:spcBef>
              <a:spcAft>
                <a:spcPts val="0"/>
              </a:spcAft>
              <a:buClr>
                <a:srgbClr val="6367A5"/>
              </a:buClr>
              <a:buSzPts val="2100"/>
              <a:buFont typeface="Arial"/>
              <a:buChar char="•"/>
            </a:pPr>
            <a:r>
              <a:rPr b="0" i="0" lang="en-US" sz="2100" u="sng" cap="none" strike="noStrike">
                <a:solidFill>
                  <a:srgbClr val="6367A5"/>
                </a:solidFill>
                <a:latin typeface="Alata"/>
                <a:ea typeface="Alata"/>
                <a:cs typeface="Alata"/>
                <a:sym typeface="Alata"/>
              </a:rPr>
              <a:t>Alternative:</a:t>
            </a:r>
            <a:r>
              <a:rPr b="0" i="0" lang="en-US" sz="2100" u="none" cap="none" strike="noStrike">
                <a:solidFill>
                  <a:srgbClr val="6367A5"/>
                </a:solidFill>
                <a:latin typeface="Alata"/>
                <a:ea typeface="Alata"/>
                <a:cs typeface="Alata"/>
                <a:sym typeface="Alata"/>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4" name="Google Shape;94;p14"/>
          <p:cNvSpPr txBox="1"/>
          <p:nvPr/>
        </p:nvSpPr>
        <p:spPr>
          <a:xfrm>
            <a:off x="847008" y="2833538"/>
            <a:ext cx="5141301"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6367A5"/>
                </a:solidFill>
                <a:latin typeface="Gochi Hand"/>
                <a:ea typeface="Gochi Hand"/>
                <a:cs typeface="Gochi Hand"/>
                <a:sym typeface="Gochi Hand"/>
              </a:rPr>
              <a:t>Google Slides</a:t>
            </a:r>
            <a:endParaRPr/>
          </a:p>
        </p:txBody>
      </p:sp>
      <p:sp>
        <p:nvSpPr>
          <p:cNvPr id="95" name="Google Shape;95;p14"/>
          <p:cNvSpPr txBox="1"/>
          <p:nvPr/>
        </p:nvSpPr>
        <p:spPr>
          <a:xfrm>
            <a:off x="7355328" y="2833538"/>
            <a:ext cx="5141301"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6367A5"/>
                </a:solidFill>
                <a:latin typeface="Gochi Hand"/>
                <a:ea typeface="Gochi Hand"/>
                <a:cs typeface="Gochi Hand"/>
                <a:sym typeface="Gochi Hand"/>
              </a:rPr>
              <a:t>PowerPoint</a:t>
            </a:r>
            <a:endParaRPr/>
          </a:p>
        </p:txBody>
      </p:sp>
      <p:sp>
        <p:nvSpPr>
          <p:cNvPr id="96" name="Google Shape;96;p14"/>
          <p:cNvSpPr txBox="1"/>
          <p:nvPr/>
        </p:nvSpPr>
        <p:spPr>
          <a:xfrm>
            <a:off x="12952602" y="3706327"/>
            <a:ext cx="4603800" cy="16161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6367A5"/>
              </a:buClr>
              <a:buSzPts val="2100"/>
              <a:buFont typeface="Arial"/>
              <a:buChar char="•"/>
            </a:pPr>
            <a:r>
              <a:rPr b="0" i="0" lang="en-US" sz="2100" u="none" cap="none" strike="noStrike">
                <a:solidFill>
                  <a:srgbClr val="6367A5"/>
                </a:solidFill>
                <a:latin typeface="Alata"/>
                <a:ea typeface="Alata"/>
                <a:cs typeface="Alata"/>
                <a:sym typeface="Alata"/>
              </a:rPr>
              <a:t>Click on the "Canva" button under this presentation preview. Start editing your presentation. You need to sign in to your Canva account.</a:t>
            </a:r>
            <a:endParaRPr/>
          </a:p>
        </p:txBody>
      </p:sp>
      <p:sp>
        <p:nvSpPr>
          <p:cNvPr id="97" name="Google Shape;97;p14"/>
          <p:cNvSpPr txBox="1"/>
          <p:nvPr/>
        </p:nvSpPr>
        <p:spPr>
          <a:xfrm>
            <a:off x="13146699" y="2833538"/>
            <a:ext cx="5141301"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6367A5"/>
                </a:solidFill>
                <a:latin typeface="Gochi Hand"/>
                <a:ea typeface="Gochi Hand"/>
                <a:cs typeface="Gochi Hand"/>
                <a:sym typeface="Gochi Hand"/>
              </a:rPr>
              <a:t>Canva</a:t>
            </a:r>
            <a:endParaRPr/>
          </a:p>
        </p:txBody>
      </p:sp>
      <p:pic>
        <p:nvPicPr>
          <p:cNvPr id="98" name="Google Shape;98;p14"/>
          <p:cNvPicPr preferRelativeResize="0"/>
          <p:nvPr/>
        </p:nvPicPr>
        <p:blipFill>
          <a:blip r:embed="rId3">
            <a:alphaModFix/>
          </a:blip>
          <a:stretch>
            <a:fillRect/>
          </a:stretch>
        </p:blipFill>
        <p:spPr>
          <a:xfrm>
            <a:off x="-955249" y="6938825"/>
            <a:ext cx="20198497" cy="5927400"/>
          </a:xfrm>
          <a:prstGeom prst="rect">
            <a:avLst/>
          </a:prstGeom>
          <a:noFill/>
          <a:ln>
            <a:noFill/>
          </a:ln>
        </p:spPr>
      </p:pic>
    </p:spTree>
  </p:cSld>
  <p:clrMapOvr>
    <a:masterClrMapping/>
  </p:clrMapOvr>
  <p:transition>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F6DC"/>
        </a:solidFill>
      </p:bgPr>
    </p:bg>
    <p:spTree>
      <p:nvGrpSpPr>
        <p:cNvPr id="292" name="Shape 292"/>
        <p:cNvGrpSpPr/>
        <p:nvPr/>
      </p:nvGrpSpPr>
      <p:grpSpPr>
        <a:xfrm>
          <a:off x="0" y="0"/>
          <a:ext cx="0" cy="0"/>
          <a:chOff x="0" y="0"/>
          <a:chExt cx="0" cy="0"/>
        </a:xfrm>
      </p:grpSpPr>
      <p:sp>
        <p:nvSpPr>
          <p:cNvPr id="293" name="Google Shape;293;p32"/>
          <p:cNvSpPr txBox="1"/>
          <p:nvPr/>
        </p:nvSpPr>
        <p:spPr>
          <a:xfrm>
            <a:off x="2374654" y="1009650"/>
            <a:ext cx="13538700" cy="2166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176337"/>
                </a:solidFill>
                <a:latin typeface="Gochi Hand"/>
                <a:ea typeface="Gochi Hand"/>
                <a:cs typeface="Gochi Hand"/>
                <a:sym typeface="Gochi Hand"/>
              </a:rPr>
              <a:t>Write an original statement or inspiring quote</a:t>
            </a:r>
            <a:endParaRPr/>
          </a:p>
        </p:txBody>
      </p:sp>
      <p:sp>
        <p:nvSpPr>
          <p:cNvPr id="294" name="Google Shape;294;p32"/>
          <p:cNvSpPr txBox="1"/>
          <p:nvPr/>
        </p:nvSpPr>
        <p:spPr>
          <a:xfrm>
            <a:off x="2741618" y="3657600"/>
            <a:ext cx="12804764"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76337"/>
                </a:solidFill>
                <a:latin typeface="Alata"/>
                <a:ea typeface="Alata"/>
                <a:cs typeface="Alata"/>
                <a:sym typeface="Alata"/>
              </a:rPr>
              <a:t>— Include a credit, citation, or supporting message</a:t>
            </a:r>
            <a:endParaRPr/>
          </a:p>
        </p:txBody>
      </p:sp>
      <p:pic>
        <p:nvPicPr>
          <p:cNvPr id="295" name="Google Shape;295;p32"/>
          <p:cNvPicPr preferRelativeResize="0"/>
          <p:nvPr/>
        </p:nvPicPr>
        <p:blipFill>
          <a:blip r:embed="rId3">
            <a:alphaModFix/>
          </a:blip>
          <a:stretch>
            <a:fillRect/>
          </a:stretch>
        </p:blipFill>
        <p:spPr>
          <a:xfrm>
            <a:off x="76200" y="4676494"/>
            <a:ext cx="18135598" cy="9661121"/>
          </a:xfrm>
          <a:prstGeom prst="rect">
            <a:avLst/>
          </a:prstGeom>
          <a:noFill/>
          <a:ln>
            <a:noFill/>
          </a:ln>
        </p:spPr>
      </p:pic>
    </p:spTree>
  </p:cSld>
  <p:clrMapOvr>
    <a:masterClrMapping/>
  </p:clrMapOvr>
  <p:transition>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4C6"/>
        </a:solidFill>
      </p:bgPr>
    </p:bg>
    <p:spTree>
      <p:nvGrpSpPr>
        <p:cNvPr id="299" name="Shape 299"/>
        <p:cNvGrpSpPr/>
        <p:nvPr/>
      </p:nvGrpSpPr>
      <p:grpSpPr>
        <a:xfrm>
          <a:off x="0" y="0"/>
          <a:ext cx="0" cy="0"/>
          <a:chOff x="0" y="0"/>
          <a:chExt cx="0" cy="0"/>
        </a:xfrm>
      </p:grpSpPr>
      <p:pic>
        <p:nvPicPr>
          <p:cNvPr id="300" name="Google Shape;300;p33"/>
          <p:cNvPicPr preferRelativeResize="0"/>
          <p:nvPr/>
        </p:nvPicPr>
        <p:blipFill>
          <a:blip r:embed="rId3">
            <a:alphaModFix/>
          </a:blip>
          <a:stretch>
            <a:fillRect/>
          </a:stretch>
        </p:blipFill>
        <p:spPr>
          <a:xfrm>
            <a:off x="5340825" y="1359050"/>
            <a:ext cx="12709049" cy="8927949"/>
          </a:xfrm>
          <a:prstGeom prst="rect">
            <a:avLst/>
          </a:prstGeom>
          <a:noFill/>
          <a:ln>
            <a:noFill/>
          </a:ln>
        </p:spPr>
      </p:pic>
      <p:sp>
        <p:nvSpPr>
          <p:cNvPr id="301" name="Google Shape;301;p33"/>
          <p:cNvSpPr txBox="1"/>
          <p:nvPr/>
        </p:nvSpPr>
        <p:spPr>
          <a:xfrm>
            <a:off x="1028700" y="2297218"/>
            <a:ext cx="55626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6367A5"/>
                </a:solidFill>
                <a:latin typeface="Gochi Hand"/>
                <a:ea typeface="Gochi Hand"/>
                <a:cs typeface="Gochi Hand"/>
                <a:sym typeface="Gochi Hand"/>
              </a:rPr>
              <a:t>Contact Us</a:t>
            </a:r>
            <a:endParaRPr/>
          </a:p>
        </p:txBody>
      </p:sp>
      <p:sp>
        <p:nvSpPr>
          <p:cNvPr id="302" name="Google Shape;302;p33"/>
          <p:cNvSpPr txBox="1"/>
          <p:nvPr/>
        </p:nvSpPr>
        <p:spPr>
          <a:xfrm>
            <a:off x="1028700" y="4018669"/>
            <a:ext cx="580145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6367A5"/>
                </a:solidFill>
                <a:latin typeface="Alata"/>
                <a:ea typeface="Alata"/>
                <a:cs typeface="Alata"/>
                <a:sym typeface="Alata"/>
              </a:rPr>
              <a:t>123 Anywhere St., Any City,ST 12345</a:t>
            </a:r>
            <a:endParaRPr/>
          </a:p>
        </p:txBody>
      </p:sp>
      <p:sp>
        <p:nvSpPr>
          <p:cNvPr id="303" name="Google Shape;303;p33"/>
          <p:cNvSpPr txBox="1"/>
          <p:nvPr/>
        </p:nvSpPr>
        <p:spPr>
          <a:xfrm>
            <a:off x="1028700" y="4944292"/>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6367A5"/>
                </a:solidFill>
                <a:latin typeface="Alata"/>
                <a:ea typeface="Alata"/>
                <a:cs typeface="Alata"/>
                <a:sym typeface="Alata"/>
              </a:rPr>
              <a:t>123-456-7890</a:t>
            </a:r>
            <a:endParaRPr/>
          </a:p>
        </p:txBody>
      </p:sp>
      <p:sp>
        <p:nvSpPr>
          <p:cNvPr id="304" name="Google Shape;304;p33"/>
          <p:cNvSpPr txBox="1"/>
          <p:nvPr/>
        </p:nvSpPr>
        <p:spPr>
          <a:xfrm>
            <a:off x="1028700" y="5832851"/>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6367A5"/>
                </a:solidFill>
                <a:latin typeface="Alata"/>
                <a:ea typeface="Alata"/>
                <a:cs typeface="Alata"/>
                <a:sym typeface="Alata"/>
              </a:rPr>
              <a:t>hello@reallygreatsite.com</a:t>
            </a:r>
            <a:endParaRPr/>
          </a:p>
        </p:txBody>
      </p:sp>
      <p:sp>
        <p:nvSpPr>
          <p:cNvPr id="305" name="Google Shape;305;p33"/>
          <p:cNvSpPr txBox="1"/>
          <p:nvPr/>
        </p:nvSpPr>
        <p:spPr>
          <a:xfrm>
            <a:off x="1028700" y="7614497"/>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6367A5"/>
                </a:solidFill>
                <a:latin typeface="Alata"/>
                <a:ea typeface="Alata"/>
                <a:cs typeface="Alata"/>
                <a:sym typeface="Alata"/>
              </a:rPr>
              <a:t>reallygreatsite.com</a:t>
            </a:r>
            <a:endParaRPr/>
          </a:p>
        </p:txBody>
      </p:sp>
      <p:sp>
        <p:nvSpPr>
          <p:cNvPr id="306" name="Google Shape;306;p33"/>
          <p:cNvSpPr txBox="1"/>
          <p:nvPr/>
        </p:nvSpPr>
        <p:spPr>
          <a:xfrm>
            <a:off x="1028700" y="6710195"/>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6367A5"/>
                </a:solidFill>
                <a:latin typeface="Alata"/>
                <a:ea typeface="Alata"/>
                <a:cs typeface="Alata"/>
                <a:sym typeface="Alata"/>
              </a:rPr>
              <a:t>@reallygreatsite</a:t>
            </a:r>
            <a:endParaRPr/>
          </a:p>
        </p:txBody>
      </p:sp>
    </p:spTree>
  </p:cSld>
  <p:clrMapOvr>
    <a:masterClrMapping/>
  </p:clrMapOvr>
  <p:transition>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4C6"/>
        </a:solidFill>
      </p:bgPr>
    </p:bg>
    <p:spTree>
      <p:nvGrpSpPr>
        <p:cNvPr id="310" name="Shape 310"/>
        <p:cNvGrpSpPr/>
        <p:nvPr/>
      </p:nvGrpSpPr>
      <p:grpSpPr>
        <a:xfrm>
          <a:off x="0" y="0"/>
          <a:ext cx="0" cy="0"/>
          <a:chOff x="0" y="0"/>
          <a:chExt cx="0" cy="0"/>
        </a:xfrm>
      </p:grpSpPr>
      <p:pic>
        <p:nvPicPr>
          <p:cNvPr id="311" name="Google Shape;311;p34"/>
          <p:cNvPicPr preferRelativeResize="0"/>
          <p:nvPr/>
        </p:nvPicPr>
        <p:blipFill>
          <a:blip r:embed="rId3">
            <a:alphaModFix/>
          </a:blip>
          <a:stretch>
            <a:fillRect/>
          </a:stretch>
        </p:blipFill>
        <p:spPr>
          <a:xfrm>
            <a:off x="11954171" y="2623250"/>
            <a:ext cx="6481075" cy="7511350"/>
          </a:xfrm>
          <a:prstGeom prst="rect">
            <a:avLst/>
          </a:prstGeom>
          <a:noFill/>
          <a:ln>
            <a:noFill/>
          </a:ln>
        </p:spPr>
      </p:pic>
      <p:sp>
        <p:nvSpPr>
          <p:cNvPr id="312" name="Google Shape;312;p34"/>
          <p:cNvSpPr txBox="1"/>
          <p:nvPr/>
        </p:nvSpPr>
        <p:spPr>
          <a:xfrm>
            <a:off x="3729073" y="4280901"/>
            <a:ext cx="108300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6367A5"/>
                </a:solidFill>
                <a:latin typeface="Gochi Hand"/>
                <a:ea typeface="Gochi Hand"/>
                <a:cs typeface="Gochi Hand"/>
                <a:sym typeface="Gochi Hand"/>
              </a:rPr>
              <a:t>Thank you!</a:t>
            </a:r>
            <a:endParaRPr/>
          </a:p>
        </p:txBody>
      </p:sp>
      <p:sp>
        <p:nvSpPr>
          <p:cNvPr id="313" name="Google Shape;313;p34"/>
          <p:cNvSpPr txBox="1"/>
          <p:nvPr/>
        </p:nvSpPr>
        <p:spPr>
          <a:xfrm>
            <a:off x="5703818" y="5630814"/>
            <a:ext cx="6880363"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6367A5"/>
                </a:solidFill>
                <a:latin typeface="Alata"/>
                <a:ea typeface="Alata"/>
                <a:cs typeface="Alata"/>
                <a:sym typeface="Alata"/>
              </a:rPr>
              <a:t>Write a closing statement or call-to-action here.</a:t>
            </a:r>
            <a:endParaRPr/>
          </a:p>
        </p:txBody>
      </p:sp>
      <p:pic>
        <p:nvPicPr>
          <p:cNvPr id="314" name="Google Shape;314;p34"/>
          <p:cNvPicPr preferRelativeResize="0"/>
          <p:nvPr/>
        </p:nvPicPr>
        <p:blipFill>
          <a:blip r:embed="rId4">
            <a:alphaModFix/>
          </a:blip>
          <a:stretch>
            <a:fillRect/>
          </a:stretch>
        </p:blipFill>
        <p:spPr>
          <a:xfrm>
            <a:off x="-777250" y="2945600"/>
            <a:ext cx="6481075" cy="7189001"/>
          </a:xfrm>
          <a:prstGeom prst="rect">
            <a:avLst/>
          </a:prstGeom>
          <a:noFill/>
          <a:ln>
            <a:noFill/>
          </a:ln>
        </p:spPr>
      </p:pic>
    </p:spTree>
  </p:cSld>
  <p:clrMapOvr>
    <a:masterClrMapping/>
  </p:clrMapOvr>
  <p:transition>
    <p:push/>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4C6"/>
        </a:solidFill>
      </p:bgPr>
    </p:bg>
    <p:spTree>
      <p:nvGrpSpPr>
        <p:cNvPr id="318" name="Shape 318"/>
        <p:cNvGrpSpPr/>
        <p:nvPr/>
      </p:nvGrpSpPr>
      <p:grpSpPr>
        <a:xfrm>
          <a:off x="0" y="0"/>
          <a:ext cx="0" cy="0"/>
          <a:chOff x="0" y="0"/>
          <a:chExt cx="0" cy="0"/>
        </a:xfrm>
      </p:grpSpPr>
      <p:cxnSp>
        <p:nvCxnSpPr>
          <p:cNvPr id="319" name="Google Shape;319;p35"/>
          <p:cNvCxnSpPr/>
          <p:nvPr/>
        </p:nvCxnSpPr>
        <p:spPr>
          <a:xfrm rot="-5400000">
            <a:off x="1792016" y="5146282"/>
            <a:ext cx="10257527" cy="0"/>
          </a:xfrm>
          <a:prstGeom prst="straightConnector1">
            <a:avLst/>
          </a:prstGeom>
          <a:noFill/>
          <a:ln cap="rnd" cmpd="sng" w="9525">
            <a:solidFill>
              <a:srgbClr val="176337"/>
            </a:solidFill>
            <a:prstDash val="solid"/>
            <a:round/>
            <a:headEnd len="sm" w="sm" type="none"/>
            <a:tailEnd len="sm" w="sm" type="none"/>
          </a:ln>
        </p:spPr>
      </p:cxnSp>
      <p:sp>
        <p:nvSpPr>
          <p:cNvPr id="320" name="Google Shape;320;p35"/>
          <p:cNvSpPr txBox="1"/>
          <p:nvPr/>
        </p:nvSpPr>
        <p:spPr>
          <a:xfrm>
            <a:off x="1028700" y="1009650"/>
            <a:ext cx="54282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6367A5"/>
                </a:solidFill>
                <a:latin typeface="Gochi Hand"/>
                <a:ea typeface="Gochi Hand"/>
                <a:cs typeface="Gochi Hand"/>
                <a:sym typeface="Gochi Hand"/>
              </a:rPr>
              <a:t>Resource </a:t>
            </a:r>
            <a:endParaRPr/>
          </a:p>
          <a:p>
            <a:pPr indent="0" lvl="0" marL="0" marR="0" rtl="0" algn="l">
              <a:lnSpc>
                <a:spcPct val="80000"/>
              </a:lnSpc>
              <a:spcBef>
                <a:spcPts val="0"/>
              </a:spcBef>
              <a:spcAft>
                <a:spcPts val="0"/>
              </a:spcAft>
              <a:buNone/>
            </a:pPr>
            <a:r>
              <a:rPr b="0" i="0" lang="en-US" sz="8799" u="none" cap="none" strike="noStrike">
                <a:solidFill>
                  <a:srgbClr val="6367A5"/>
                </a:solidFill>
                <a:latin typeface="Gochi Hand"/>
                <a:ea typeface="Gochi Hand"/>
                <a:cs typeface="Gochi Hand"/>
                <a:sym typeface="Gochi Hand"/>
              </a:rPr>
              <a:t>Page</a:t>
            </a:r>
            <a:endParaRPr/>
          </a:p>
        </p:txBody>
      </p:sp>
      <p:sp>
        <p:nvSpPr>
          <p:cNvPr id="321" name="Google Shape;321;p35"/>
          <p:cNvSpPr txBox="1"/>
          <p:nvPr/>
        </p:nvSpPr>
        <p:spPr>
          <a:xfrm>
            <a:off x="987450" y="3764758"/>
            <a:ext cx="5059200" cy="5365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6367A5"/>
                </a:solidFill>
                <a:latin typeface="Alata"/>
                <a:ea typeface="Alata"/>
                <a:cs typeface="Alata"/>
                <a:sym typeface="Alata"/>
              </a:rPr>
              <a:t>Use these design resources in your Canva Presentation.</a:t>
            </a:r>
            <a:endParaRPr/>
          </a:p>
          <a:p>
            <a:pPr indent="0" lvl="0" marL="0" marR="0" rtl="0" algn="l">
              <a:lnSpc>
                <a:spcPct val="130000"/>
              </a:lnSpc>
              <a:spcBef>
                <a:spcPts val="0"/>
              </a:spcBef>
              <a:spcAft>
                <a:spcPts val="0"/>
              </a:spcAft>
              <a:buNone/>
            </a:pPr>
            <a:r>
              <a:t/>
            </a:r>
            <a:endParaRPr b="0" i="0" sz="2100" u="none" cap="none" strike="noStrike">
              <a:solidFill>
                <a:srgbClr val="6367A5"/>
              </a:solidFill>
              <a:latin typeface="Alata"/>
              <a:ea typeface="Alata"/>
              <a:cs typeface="Alata"/>
              <a:sym typeface="Alata"/>
            </a:endParaRPr>
          </a:p>
          <a:p>
            <a:pPr indent="0" lvl="0" marL="0" marR="0" rtl="0" algn="l">
              <a:lnSpc>
                <a:spcPct val="130000"/>
              </a:lnSpc>
              <a:spcBef>
                <a:spcPts val="0"/>
              </a:spcBef>
              <a:spcAft>
                <a:spcPts val="0"/>
              </a:spcAft>
              <a:buNone/>
            </a:pPr>
            <a:r>
              <a:t/>
            </a:r>
            <a:endParaRPr b="0" i="0" sz="2100" u="none" cap="none" strike="noStrike">
              <a:solidFill>
                <a:srgbClr val="6367A5"/>
              </a:solidFill>
              <a:latin typeface="Alata"/>
              <a:ea typeface="Alata"/>
              <a:cs typeface="Alata"/>
              <a:sym typeface="Alata"/>
            </a:endParaRPr>
          </a:p>
          <a:p>
            <a:pPr indent="0" lvl="0" marL="0" marR="0" rtl="0" algn="l">
              <a:lnSpc>
                <a:spcPct val="130000"/>
              </a:lnSpc>
              <a:spcBef>
                <a:spcPts val="0"/>
              </a:spcBef>
              <a:spcAft>
                <a:spcPts val="0"/>
              </a:spcAft>
              <a:buNone/>
            </a:pPr>
            <a:r>
              <a:t/>
            </a:r>
            <a:endParaRPr b="0" i="0" sz="2100" u="none" cap="none" strike="noStrike">
              <a:solidFill>
                <a:srgbClr val="6367A5"/>
              </a:solidFill>
              <a:latin typeface="Alata"/>
              <a:ea typeface="Alata"/>
              <a:cs typeface="Alata"/>
              <a:sym typeface="Alata"/>
            </a:endParaRPr>
          </a:p>
          <a:p>
            <a:pPr indent="0" lvl="0" marL="0" marR="0" rtl="0" algn="l">
              <a:lnSpc>
                <a:spcPct val="130000"/>
              </a:lnSpc>
              <a:spcBef>
                <a:spcPts val="0"/>
              </a:spcBef>
              <a:spcAft>
                <a:spcPts val="0"/>
              </a:spcAft>
              <a:buNone/>
            </a:pPr>
            <a:r>
              <a:t/>
            </a:r>
            <a:endParaRPr b="0" i="0" sz="2100" u="none" cap="none" strike="noStrike">
              <a:solidFill>
                <a:srgbClr val="6367A5"/>
              </a:solidFill>
              <a:latin typeface="Alata"/>
              <a:ea typeface="Alata"/>
              <a:cs typeface="Alata"/>
              <a:sym typeface="Alata"/>
            </a:endParaRPr>
          </a:p>
          <a:p>
            <a:pPr indent="0" lvl="0" marL="0" marR="0" rtl="0" algn="l">
              <a:lnSpc>
                <a:spcPct val="130000"/>
              </a:lnSpc>
              <a:spcBef>
                <a:spcPts val="0"/>
              </a:spcBef>
              <a:spcAft>
                <a:spcPts val="0"/>
              </a:spcAft>
              <a:buNone/>
            </a:pPr>
            <a:r>
              <a:t/>
            </a:r>
            <a:endParaRPr b="0" i="0" sz="2100" u="none" cap="none" strike="noStrike">
              <a:solidFill>
                <a:srgbClr val="6367A5"/>
              </a:solidFill>
              <a:latin typeface="Alata"/>
              <a:ea typeface="Alata"/>
              <a:cs typeface="Alata"/>
              <a:sym typeface="Alata"/>
            </a:endParaRPr>
          </a:p>
          <a:p>
            <a:pPr indent="0" lvl="0" marL="0" marR="0" rtl="0" algn="l">
              <a:lnSpc>
                <a:spcPct val="130000"/>
              </a:lnSpc>
              <a:spcBef>
                <a:spcPts val="0"/>
              </a:spcBef>
              <a:spcAft>
                <a:spcPts val="0"/>
              </a:spcAft>
              <a:buNone/>
            </a:pPr>
            <a:r>
              <a:t/>
            </a:r>
            <a:endParaRPr b="0" i="0" sz="2100" u="none" cap="none" strike="noStrike">
              <a:solidFill>
                <a:srgbClr val="6367A5"/>
              </a:solidFill>
              <a:latin typeface="Alata"/>
              <a:ea typeface="Alata"/>
              <a:cs typeface="Alata"/>
              <a:sym typeface="Alata"/>
            </a:endParaRPr>
          </a:p>
          <a:p>
            <a:pPr indent="0" lvl="0" marL="0" marR="0" rtl="0" algn="l">
              <a:lnSpc>
                <a:spcPct val="130000"/>
              </a:lnSpc>
              <a:spcBef>
                <a:spcPts val="0"/>
              </a:spcBef>
              <a:spcAft>
                <a:spcPts val="0"/>
              </a:spcAft>
              <a:buNone/>
            </a:pPr>
            <a:r>
              <a:rPr b="0" i="0" lang="en-US" sz="2100" u="none" cap="none" strike="noStrike">
                <a:solidFill>
                  <a:srgbClr val="6367A5"/>
                </a:solidFill>
                <a:latin typeface="Alata"/>
                <a:ea typeface="Alata"/>
                <a:cs typeface="Alata"/>
                <a:sym typeface="Alata"/>
              </a:rPr>
              <a:t>You can find these fonts online too. Happy designing! </a:t>
            </a:r>
            <a:endParaRPr/>
          </a:p>
          <a:p>
            <a:pPr indent="0" lvl="0" marL="0" marR="0" rtl="0" algn="l">
              <a:lnSpc>
                <a:spcPct val="130000"/>
              </a:lnSpc>
              <a:spcBef>
                <a:spcPts val="0"/>
              </a:spcBef>
              <a:spcAft>
                <a:spcPts val="0"/>
              </a:spcAft>
              <a:buNone/>
            </a:pPr>
            <a:r>
              <a:t/>
            </a:r>
            <a:endParaRPr b="0" i="0" sz="2100" u="none" cap="none" strike="noStrike">
              <a:solidFill>
                <a:srgbClr val="6367A5"/>
              </a:solidFill>
              <a:latin typeface="Alata"/>
              <a:ea typeface="Alata"/>
              <a:cs typeface="Alata"/>
              <a:sym typeface="Alata"/>
            </a:endParaRPr>
          </a:p>
          <a:p>
            <a:pPr indent="0" lvl="0" marL="0" marR="0" rtl="0" algn="l">
              <a:lnSpc>
                <a:spcPct val="130000"/>
              </a:lnSpc>
              <a:spcBef>
                <a:spcPts val="0"/>
              </a:spcBef>
              <a:spcAft>
                <a:spcPts val="0"/>
              </a:spcAft>
              <a:buNone/>
            </a:pPr>
            <a:r>
              <a:rPr b="0" i="0" lang="en-US" sz="2100" u="none" cap="none" strike="noStrike">
                <a:solidFill>
                  <a:srgbClr val="6367A5"/>
                </a:solidFill>
                <a:latin typeface="Alata"/>
                <a:ea typeface="Alata"/>
                <a:cs typeface="Alata"/>
                <a:sym typeface="Alata"/>
              </a:rPr>
              <a:t>Don't forget to delete this page before presenting. </a:t>
            </a:r>
            <a:endParaRPr/>
          </a:p>
        </p:txBody>
      </p:sp>
      <p:sp>
        <p:nvSpPr>
          <p:cNvPr id="322" name="Google Shape;322;p35"/>
          <p:cNvSpPr txBox="1"/>
          <p:nvPr/>
        </p:nvSpPr>
        <p:spPr>
          <a:xfrm>
            <a:off x="1028700" y="4791972"/>
            <a:ext cx="46767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6367A5"/>
                </a:solidFill>
                <a:latin typeface="Alata"/>
                <a:ea typeface="Alata"/>
                <a:cs typeface="Alata"/>
                <a:sym typeface="Alata"/>
              </a:rPr>
              <a:t>This presentation template uses the following free fonts:</a:t>
            </a:r>
            <a:endParaRPr/>
          </a:p>
        </p:txBody>
      </p:sp>
      <p:sp>
        <p:nvSpPr>
          <p:cNvPr id="323" name="Google Shape;323;p35"/>
          <p:cNvSpPr txBox="1"/>
          <p:nvPr/>
        </p:nvSpPr>
        <p:spPr>
          <a:xfrm>
            <a:off x="1028700" y="5783269"/>
            <a:ext cx="5059200" cy="9696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6367A5"/>
              </a:buClr>
              <a:buSzPts val="2100"/>
              <a:buFont typeface="Arial"/>
              <a:buChar char="•"/>
            </a:pPr>
            <a:r>
              <a:rPr b="0" i="0" lang="en-US" sz="2100" u="none" cap="none" strike="noStrike">
                <a:solidFill>
                  <a:srgbClr val="6367A5"/>
                </a:solidFill>
                <a:latin typeface="Alata"/>
                <a:ea typeface="Alata"/>
                <a:cs typeface="Alata"/>
                <a:sym typeface="Alata"/>
              </a:rPr>
              <a:t>Titles: Art Nuvo</a:t>
            </a:r>
            <a:endParaRPr/>
          </a:p>
          <a:p>
            <a:pPr indent="-226695" lvl="1" marL="453390" marR="0" rtl="0" algn="l">
              <a:lnSpc>
                <a:spcPct val="100000"/>
              </a:lnSpc>
              <a:spcBef>
                <a:spcPts val="0"/>
              </a:spcBef>
              <a:spcAft>
                <a:spcPts val="0"/>
              </a:spcAft>
              <a:buClr>
                <a:srgbClr val="6367A5"/>
              </a:buClr>
              <a:buSzPts val="2100"/>
              <a:buFont typeface="Arial"/>
              <a:buChar char="•"/>
            </a:pPr>
            <a:r>
              <a:rPr b="0" i="0" lang="en-US" sz="2100" u="none" cap="none" strike="noStrike">
                <a:solidFill>
                  <a:srgbClr val="6367A5"/>
                </a:solidFill>
                <a:latin typeface="Alata"/>
                <a:ea typeface="Alata"/>
                <a:cs typeface="Alata"/>
                <a:sym typeface="Alata"/>
              </a:rPr>
              <a:t>Headers: Art Nuvo</a:t>
            </a:r>
            <a:endParaRPr/>
          </a:p>
          <a:p>
            <a:pPr indent="-226695" lvl="1" marL="453390" marR="0" rtl="0" algn="l">
              <a:lnSpc>
                <a:spcPct val="100000"/>
              </a:lnSpc>
              <a:spcBef>
                <a:spcPts val="0"/>
              </a:spcBef>
              <a:spcAft>
                <a:spcPts val="0"/>
              </a:spcAft>
              <a:buClr>
                <a:srgbClr val="6367A5"/>
              </a:buClr>
              <a:buSzPts val="2100"/>
              <a:buFont typeface="Arial"/>
              <a:buChar char="•"/>
            </a:pPr>
            <a:r>
              <a:rPr b="0" i="0" lang="en-US" sz="2100" u="none" cap="none" strike="noStrike">
                <a:solidFill>
                  <a:srgbClr val="6367A5"/>
                </a:solidFill>
                <a:latin typeface="Alata"/>
                <a:ea typeface="Alata"/>
                <a:cs typeface="Alata"/>
                <a:sym typeface="Alata"/>
              </a:rPr>
              <a:t>Body Copy: Telegraf</a:t>
            </a:r>
            <a:endParaRPr/>
          </a:p>
        </p:txBody>
      </p:sp>
      <p:pic>
        <p:nvPicPr>
          <p:cNvPr id="324" name="Google Shape;324;p35"/>
          <p:cNvPicPr preferRelativeResize="0"/>
          <p:nvPr/>
        </p:nvPicPr>
        <p:blipFill>
          <a:blip r:embed="rId3">
            <a:alphaModFix/>
          </a:blip>
          <a:stretch>
            <a:fillRect/>
          </a:stretch>
        </p:blipFill>
        <p:spPr>
          <a:xfrm>
            <a:off x="9172625" y="302425"/>
            <a:ext cx="1856842" cy="2166899"/>
          </a:xfrm>
          <a:prstGeom prst="rect">
            <a:avLst/>
          </a:prstGeom>
          <a:noFill/>
          <a:ln>
            <a:noFill/>
          </a:ln>
        </p:spPr>
      </p:pic>
      <p:pic>
        <p:nvPicPr>
          <p:cNvPr id="325" name="Google Shape;325;p35"/>
          <p:cNvPicPr preferRelativeResize="0"/>
          <p:nvPr/>
        </p:nvPicPr>
        <p:blipFill>
          <a:blip r:embed="rId4">
            <a:alphaModFix/>
          </a:blip>
          <a:stretch>
            <a:fillRect/>
          </a:stretch>
        </p:blipFill>
        <p:spPr>
          <a:xfrm>
            <a:off x="7057050" y="302425"/>
            <a:ext cx="1940104" cy="2166899"/>
          </a:xfrm>
          <a:prstGeom prst="rect">
            <a:avLst/>
          </a:prstGeom>
          <a:noFill/>
          <a:ln>
            <a:noFill/>
          </a:ln>
        </p:spPr>
      </p:pic>
      <p:pic>
        <p:nvPicPr>
          <p:cNvPr id="326" name="Google Shape;326;p35"/>
          <p:cNvPicPr preferRelativeResize="0"/>
          <p:nvPr/>
        </p:nvPicPr>
        <p:blipFill>
          <a:blip r:embed="rId5">
            <a:alphaModFix/>
          </a:blip>
          <a:stretch>
            <a:fillRect/>
          </a:stretch>
        </p:blipFill>
        <p:spPr>
          <a:xfrm>
            <a:off x="11204939" y="302425"/>
            <a:ext cx="3063421" cy="2166901"/>
          </a:xfrm>
          <a:prstGeom prst="rect">
            <a:avLst/>
          </a:prstGeom>
          <a:noFill/>
          <a:ln>
            <a:noFill/>
          </a:ln>
        </p:spPr>
      </p:pic>
      <p:pic>
        <p:nvPicPr>
          <p:cNvPr id="327" name="Google Shape;327;p35"/>
          <p:cNvPicPr preferRelativeResize="0"/>
          <p:nvPr/>
        </p:nvPicPr>
        <p:blipFill>
          <a:blip r:embed="rId6">
            <a:alphaModFix/>
          </a:blip>
          <a:stretch>
            <a:fillRect/>
          </a:stretch>
        </p:blipFill>
        <p:spPr>
          <a:xfrm>
            <a:off x="14268364" y="302425"/>
            <a:ext cx="3501711" cy="2128677"/>
          </a:xfrm>
          <a:prstGeom prst="rect">
            <a:avLst/>
          </a:prstGeom>
          <a:noFill/>
          <a:ln>
            <a:noFill/>
          </a:ln>
        </p:spPr>
      </p:pic>
      <p:pic>
        <p:nvPicPr>
          <p:cNvPr id="328" name="Google Shape;328;p35"/>
          <p:cNvPicPr preferRelativeResize="0"/>
          <p:nvPr/>
        </p:nvPicPr>
        <p:blipFill>
          <a:blip r:embed="rId7">
            <a:alphaModFix/>
          </a:blip>
          <a:stretch>
            <a:fillRect/>
          </a:stretch>
        </p:blipFill>
        <p:spPr>
          <a:xfrm>
            <a:off x="7057050" y="2625074"/>
            <a:ext cx="2330619" cy="2128675"/>
          </a:xfrm>
          <a:prstGeom prst="rect">
            <a:avLst/>
          </a:prstGeom>
          <a:noFill/>
          <a:ln>
            <a:noFill/>
          </a:ln>
        </p:spPr>
      </p:pic>
      <p:pic>
        <p:nvPicPr>
          <p:cNvPr id="329" name="Google Shape;329;p35"/>
          <p:cNvPicPr preferRelativeResize="0"/>
          <p:nvPr/>
        </p:nvPicPr>
        <p:blipFill>
          <a:blip r:embed="rId8">
            <a:alphaModFix/>
          </a:blip>
          <a:stretch>
            <a:fillRect/>
          </a:stretch>
        </p:blipFill>
        <p:spPr>
          <a:xfrm>
            <a:off x="7057049" y="8810629"/>
            <a:ext cx="2502851" cy="1333300"/>
          </a:xfrm>
          <a:prstGeom prst="rect">
            <a:avLst/>
          </a:prstGeom>
          <a:noFill/>
          <a:ln>
            <a:noFill/>
          </a:ln>
        </p:spPr>
      </p:pic>
      <p:pic>
        <p:nvPicPr>
          <p:cNvPr id="330" name="Google Shape;330;p35"/>
          <p:cNvPicPr preferRelativeResize="0"/>
          <p:nvPr/>
        </p:nvPicPr>
        <p:blipFill>
          <a:blip r:embed="rId9">
            <a:alphaModFix/>
          </a:blip>
          <a:stretch>
            <a:fillRect/>
          </a:stretch>
        </p:blipFill>
        <p:spPr>
          <a:xfrm>
            <a:off x="9696175" y="8920726"/>
            <a:ext cx="3501701" cy="1113090"/>
          </a:xfrm>
          <a:prstGeom prst="rect">
            <a:avLst/>
          </a:prstGeom>
          <a:noFill/>
          <a:ln>
            <a:noFill/>
          </a:ln>
        </p:spPr>
      </p:pic>
      <p:pic>
        <p:nvPicPr>
          <p:cNvPr id="331" name="Google Shape;331;p35"/>
          <p:cNvPicPr preferRelativeResize="0"/>
          <p:nvPr/>
        </p:nvPicPr>
        <p:blipFill>
          <a:blip r:embed="rId10">
            <a:alphaModFix/>
          </a:blip>
          <a:stretch>
            <a:fillRect/>
          </a:stretch>
        </p:blipFill>
        <p:spPr>
          <a:xfrm>
            <a:off x="7253025" y="7227697"/>
            <a:ext cx="1856850" cy="1576053"/>
          </a:xfrm>
          <a:prstGeom prst="rect">
            <a:avLst/>
          </a:prstGeom>
          <a:noFill/>
          <a:ln>
            <a:noFill/>
          </a:ln>
        </p:spPr>
      </p:pic>
      <p:pic>
        <p:nvPicPr>
          <p:cNvPr id="332" name="Google Shape;332;p35"/>
          <p:cNvPicPr preferRelativeResize="0"/>
          <p:nvPr/>
        </p:nvPicPr>
        <p:blipFill>
          <a:blip r:embed="rId11">
            <a:alphaModFix/>
          </a:blip>
          <a:stretch>
            <a:fillRect/>
          </a:stretch>
        </p:blipFill>
        <p:spPr>
          <a:xfrm>
            <a:off x="16847400" y="9149925"/>
            <a:ext cx="1383850" cy="1125128"/>
          </a:xfrm>
          <a:prstGeom prst="rect">
            <a:avLst/>
          </a:prstGeom>
          <a:noFill/>
          <a:ln>
            <a:noFill/>
          </a:ln>
        </p:spPr>
      </p:pic>
      <p:pic>
        <p:nvPicPr>
          <p:cNvPr id="333" name="Google Shape;333;p35"/>
          <p:cNvPicPr preferRelativeResize="0"/>
          <p:nvPr/>
        </p:nvPicPr>
        <p:blipFill>
          <a:blip r:embed="rId12">
            <a:alphaModFix/>
          </a:blip>
          <a:stretch>
            <a:fillRect/>
          </a:stretch>
        </p:blipFill>
        <p:spPr>
          <a:xfrm>
            <a:off x="15327277" y="9030825"/>
            <a:ext cx="1383852" cy="1113100"/>
          </a:xfrm>
          <a:prstGeom prst="rect">
            <a:avLst/>
          </a:prstGeom>
          <a:noFill/>
          <a:ln>
            <a:noFill/>
          </a:ln>
        </p:spPr>
      </p:pic>
      <p:pic>
        <p:nvPicPr>
          <p:cNvPr id="334" name="Google Shape;334;p35"/>
          <p:cNvPicPr preferRelativeResize="0"/>
          <p:nvPr/>
        </p:nvPicPr>
        <p:blipFill>
          <a:blip r:embed="rId13">
            <a:alphaModFix/>
          </a:blip>
          <a:stretch>
            <a:fillRect/>
          </a:stretch>
        </p:blipFill>
        <p:spPr>
          <a:xfrm>
            <a:off x="13334147" y="8803761"/>
            <a:ext cx="1856850" cy="1340164"/>
          </a:xfrm>
          <a:prstGeom prst="rect">
            <a:avLst/>
          </a:prstGeom>
          <a:noFill/>
          <a:ln>
            <a:noFill/>
          </a:ln>
        </p:spPr>
      </p:pic>
      <p:pic>
        <p:nvPicPr>
          <p:cNvPr id="335" name="Google Shape;335;p35"/>
          <p:cNvPicPr preferRelativeResize="0"/>
          <p:nvPr/>
        </p:nvPicPr>
        <p:blipFill>
          <a:blip r:embed="rId14">
            <a:alphaModFix/>
          </a:blip>
          <a:stretch>
            <a:fillRect/>
          </a:stretch>
        </p:blipFill>
        <p:spPr>
          <a:xfrm>
            <a:off x="9442127" y="7245785"/>
            <a:ext cx="1565170" cy="1576050"/>
          </a:xfrm>
          <a:prstGeom prst="rect">
            <a:avLst/>
          </a:prstGeom>
          <a:noFill/>
          <a:ln>
            <a:noFill/>
          </a:ln>
        </p:spPr>
      </p:pic>
      <p:pic>
        <p:nvPicPr>
          <p:cNvPr id="336" name="Google Shape;336;p35"/>
          <p:cNvPicPr preferRelativeResize="0"/>
          <p:nvPr/>
        </p:nvPicPr>
        <p:blipFill>
          <a:blip r:embed="rId15">
            <a:alphaModFix/>
          </a:blip>
          <a:stretch>
            <a:fillRect/>
          </a:stretch>
        </p:blipFill>
        <p:spPr>
          <a:xfrm>
            <a:off x="9523950" y="2625076"/>
            <a:ext cx="1767947" cy="2166900"/>
          </a:xfrm>
          <a:prstGeom prst="rect">
            <a:avLst/>
          </a:prstGeom>
          <a:noFill/>
          <a:ln>
            <a:noFill/>
          </a:ln>
        </p:spPr>
      </p:pic>
      <p:pic>
        <p:nvPicPr>
          <p:cNvPr id="337" name="Google Shape;337;p35"/>
          <p:cNvPicPr preferRelativeResize="0"/>
          <p:nvPr/>
        </p:nvPicPr>
        <p:blipFill>
          <a:blip r:embed="rId16">
            <a:alphaModFix/>
          </a:blip>
          <a:stretch>
            <a:fillRect/>
          </a:stretch>
        </p:blipFill>
        <p:spPr>
          <a:xfrm>
            <a:off x="11571055" y="2741494"/>
            <a:ext cx="1673094" cy="2050482"/>
          </a:xfrm>
          <a:prstGeom prst="rect">
            <a:avLst/>
          </a:prstGeom>
          <a:noFill/>
          <a:ln>
            <a:noFill/>
          </a:ln>
        </p:spPr>
      </p:pic>
      <p:pic>
        <p:nvPicPr>
          <p:cNvPr id="338" name="Google Shape;338;p35"/>
          <p:cNvPicPr preferRelativeResize="0"/>
          <p:nvPr/>
        </p:nvPicPr>
        <p:blipFill>
          <a:blip r:embed="rId17">
            <a:alphaModFix/>
          </a:blip>
          <a:stretch>
            <a:fillRect/>
          </a:stretch>
        </p:blipFill>
        <p:spPr>
          <a:xfrm>
            <a:off x="13474581" y="2662933"/>
            <a:ext cx="2090881" cy="2129037"/>
          </a:xfrm>
          <a:prstGeom prst="rect">
            <a:avLst/>
          </a:prstGeom>
          <a:noFill/>
          <a:ln>
            <a:noFill/>
          </a:ln>
        </p:spPr>
      </p:pic>
      <p:pic>
        <p:nvPicPr>
          <p:cNvPr id="339" name="Google Shape;339;p35"/>
          <p:cNvPicPr preferRelativeResize="0"/>
          <p:nvPr/>
        </p:nvPicPr>
        <p:blipFill>
          <a:blip r:embed="rId18">
            <a:alphaModFix/>
          </a:blip>
          <a:stretch>
            <a:fillRect/>
          </a:stretch>
        </p:blipFill>
        <p:spPr>
          <a:xfrm>
            <a:off x="15795894" y="2722241"/>
            <a:ext cx="1974181" cy="2069724"/>
          </a:xfrm>
          <a:prstGeom prst="rect">
            <a:avLst/>
          </a:prstGeom>
          <a:noFill/>
          <a:ln>
            <a:noFill/>
          </a:ln>
        </p:spPr>
      </p:pic>
      <p:pic>
        <p:nvPicPr>
          <p:cNvPr id="340" name="Google Shape;340;p35"/>
          <p:cNvPicPr preferRelativeResize="0"/>
          <p:nvPr/>
        </p:nvPicPr>
        <p:blipFill>
          <a:blip r:embed="rId19">
            <a:alphaModFix/>
          </a:blip>
          <a:stretch>
            <a:fillRect/>
          </a:stretch>
        </p:blipFill>
        <p:spPr>
          <a:xfrm>
            <a:off x="11281805" y="7245777"/>
            <a:ext cx="2330624" cy="1457778"/>
          </a:xfrm>
          <a:prstGeom prst="rect">
            <a:avLst/>
          </a:prstGeom>
          <a:noFill/>
          <a:ln>
            <a:noFill/>
          </a:ln>
        </p:spPr>
      </p:pic>
      <p:pic>
        <p:nvPicPr>
          <p:cNvPr id="341" name="Google Shape;341;p35"/>
          <p:cNvPicPr preferRelativeResize="0"/>
          <p:nvPr/>
        </p:nvPicPr>
        <p:blipFill>
          <a:blip r:embed="rId20">
            <a:alphaModFix/>
          </a:blip>
          <a:stretch>
            <a:fillRect/>
          </a:stretch>
        </p:blipFill>
        <p:spPr>
          <a:xfrm>
            <a:off x="13886936" y="7160110"/>
            <a:ext cx="1940101" cy="1629109"/>
          </a:xfrm>
          <a:prstGeom prst="rect">
            <a:avLst/>
          </a:prstGeom>
          <a:noFill/>
          <a:ln>
            <a:noFill/>
          </a:ln>
        </p:spPr>
      </p:pic>
      <p:pic>
        <p:nvPicPr>
          <p:cNvPr id="342" name="Google Shape;342;p35"/>
          <p:cNvPicPr preferRelativeResize="0"/>
          <p:nvPr/>
        </p:nvPicPr>
        <p:blipFill>
          <a:blip r:embed="rId21">
            <a:alphaModFix/>
          </a:blip>
          <a:stretch>
            <a:fillRect/>
          </a:stretch>
        </p:blipFill>
        <p:spPr>
          <a:xfrm>
            <a:off x="15827025" y="6986788"/>
            <a:ext cx="2502850" cy="1818062"/>
          </a:xfrm>
          <a:prstGeom prst="rect">
            <a:avLst/>
          </a:prstGeom>
          <a:noFill/>
          <a:ln>
            <a:noFill/>
          </a:ln>
        </p:spPr>
      </p:pic>
      <p:pic>
        <p:nvPicPr>
          <p:cNvPr id="343" name="Google Shape;343;p35"/>
          <p:cNvPicPr preferRelativeResize="0"/>
          <p:nvPr/>
        </p:nvPicPr>
        <p:blipFill>
          <a:blip r:embed="rId22">
            <a:alphaModFix/>
          </a:blip>
          <a:stretch>
            <a:fillRect/>
          </a:stretch>
        </p:blipFill>
        <p:spPr>
          <a:xfrm>
            <a:off x="7126243" y="5132260"/>
            <a:ext cx="2090874" cy="1698841"/>
          </a:xfrm>
          <a:prstGeom prst="rect">
            <a:avLst/>
          </a:prstGeom>
          <a:noFill/>
          <a:ln>
            <a:noFill/>
          </a:ln>
        </p:spPr>
      </p:pic>
      <p:pic>
        <p:nvPicPr>
          <p:cNvPr id="344" name="Google Shape;344;p35"/>
          <p:cNvPicPr preferRelativeResize="0"/>
          <p:nvPr/>
        </p:nvPicPr>
        <p:blipFill>
          <a:blip r:embed="rId23">
            <a:alphaModFix/>
          </a:blip>
          <a:stretch>
            <a:fillRect/>
          </a:stretch>
        </p:blipFill>
        <p:spPr>
          <a:xfrm>
            <a:off x="9393800" y="5132263"/>
            <a:ext cx="1767951" cy="1773228"/>
          </a:xfrm>
          <a:prstGeom prst="rect">
            <a:avLst/>
          </a:prstGeom>
          <a:noFill/>
          <a:ln>
            <a:noFill/>
          </a:ln>
        </p:spPr>
      </p:pic>
      <p:pic>
        <p:nvPicPr>
          <p:cNvPr id="345" name="Google Shape;345;p35"/>
          <p:cNvPicPr preferRelativeResize="0"/>
          <p:nvPr/>
        </p:nvPicPr>
        <p:blipFill>
          <a:blip r:embed="rId24">
            <a:alphaModFix/>
          </a:blip>
          <a:stretch>
            <a:fillRect/>
          </a:stretch>
        </p:blipFill>
        <p:spPr>
          <a:xfrm>
            <a:off x="11518690" y="5144337"/>
            <a:ext cx="1856848" cy="1749076"/>
          </a:xfrm>
          <a:prstGeom prst="rect">
            <a:avLst/>
          </a:prstGeom>
          <a:noFill/>
          <a:ln>
            <a:noFill/>
          </a:ln>
        </p:spPr>
      </p:pic>
      <p:pic>
        <p:nvPicPr>
          <p:cNvPr id="346" name="Google Shape;346;p35"/>
          <p:cNvPicPr preferRelativeResize="0"/>
          <p:nvPr/>
        </p:nvPicPr>
        <p:blipFill>
          <a:blip r:embed="rId25">
            <a:alphaModFix/>
          </a:blip>
          <a:stretch>
            <a:fillRect/>
          </a:stretch>
        </p:blipFill>
        <p:spPr>
          <a:xfrm>
            <a:off x="13818700" y="4873619"/>
            <a:ext cx="1565174" cy="2204834"/>
          </a:xfrm>
          <a:prstGeom prst="rect">
            <a:avLst/>
          </a:prstGeom>
          <a:noFill/>
          <a:ln>
            <a:noFill/>
          </a:ln>
        </p:spPr>
      </p:pic>
      <p:pic>
        <p:nvPicPr>
          <p:cNvPr id="347" name="Google Shape;347;p35"/>
          <p:cNvPicPr preferRelativeResize="0"/>
          <p:nvPr/>
        </p:nvPicPr>
        <p:blipFill>
          <a:blip r:embed="rId26">
            <a:alphaModFix/>
          </a:blip>
          <a:stretch>
            <a:fillRect/>
          </a:stretch>
        </p:blipFill>
        <p:spPr>
          <a:xfrm>
            <a:off x="16055008" y="5137182"/>
            <a:ext cx="1565174" cy="1027135"/>
          </a:xfrm>
          <a:prstGeom prst="rect">
            <a:avLst/>
          </a:prstGeom>
          <a:noFill/>
          <a:ln>
            <a:noFill/>
          </a:ln>
        </p:spPr>
      </p:pic>
      <p:pic>
        <p:nvPicPr>
          <p:cNvPr id="348" name="Google Shape;348;p35"/>
          <p:cNvPicPr preferRelativeResize="0"/>
          <p:nvPr/>
        </p:nvPicPr>
        <p:blipFill>
          <a:blip r:embed="rId27">
            <a:alphaModFix/>
          </a:blip>
          <a:stretch>
            <a:fillRect/>
          </a:stretch>
        </p:blipFill>
        <p:spPr>
          <a:xfrm>
            <a:off x="15677123" y="6080413"/>
            <a:ext cx="2502851" cy="734481"/>
          </a:xfrm>
          <a:prstGeom prst="rect">
            <a:avLst/>
          </a:prstGeom>
          <a:noFill/>
          <a:ln>
            <a:noFill/>
          </a:ln>
        </p:spPr>
      </p:pic>
    </p:spTree>
  </p:cSld>
  <p:clrMapOvr>
    <a:masterClrMapping/>
  </p:clrMapOvr>
  <p:transition>
    <p:push/>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4C6"/>
        </a:solidFill>
      </p:bgPr>
    </p:bg>
    <p:spTree>
      <p:nvGrpSpPr>
        <p:cNvPr id="352" name="Shape 352"/>
        <p:cNvGrpSpPr/>
        <p:nvPr/>
      </p:nvGrpSpPr>
      <p:grpSpPr>
        <a:xfrm>
          <a:off x="0" y="0"/>
          <a:ext cx="0" cy="0"/>
          <a:chOff x="0" y="0"/>
          <a:chExt cx="0" cy="0"/>
        </a:xfrm>
      </p:grpSpPr>
      <p:sp>
        <p:nvSpPr>
          <p:cNvPr id="353" name="Google Shape;353;p36"/>
          <p:cNvSpPr txBox="1"/>
          <p:nvPr/>
        </p:nvSpPr>
        <p:spPr>
          <a:xfrm>
            <a:off x="5280936" y="1790393"/>
            <a:ext cx="7726200" cy="1083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6367A5"/>
                </a:solidFill>
                <a:latin typeface="Gochi Hand"/>
                <a:ea typeface="Gochi Hand"/>
                <a:cs typeface="Gochi Hand"/>
                <a:sym typeface="Gochi Hand"/>
              </a:rPr>
              <a:t>Credits</a:t>
            </a:r>
            <a:endParaRPr/>
          </a:p>
        </p:txBody>
      </p:sp>
      <p:sp>
        <p:nvSpPr>
          <p:cNvPr id="354" name="Google Shape;354;p36"/>
          <p:cNvSpPr txBox="1"/>
          <p:nvPr/>
        </p:nvSpPr>
        <p:spPr>
          <a:xfrm>
            <a:off x="3143698" y="5726737"/>
            <a:ext cx="11810379"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6367A5"/>
                </a:solidFill>
                <a:latin typeface="Alata"/>
                <a:ea typeface="Alata"/>
                <a:cs typeface="Alata"/>
                <a:sym typeface="Alata"/>
              </a:rPr>
              <a:t>This presentation template is free for everyone to use thanks to the following:</a:t>
            </a:r>
            <a:endParaRPr/>
          </a:p>
        </p:txBody>
      </p:sp>
      <p:sp>
        <p:nvSpPr>
          <p:cNvPr id="355" name="Google Shape;355;p36"/>
          <p:cNvSpPr txBox="1"/>
          <p:nvPr/>
        </p:nvSpPr>
        <p:spPr>
          <a:xfrm>
            <a:off x="2818025" y="6728767"/>
            <a:ext cx="12651949"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6367A5"/>
                </a:solidFill>
                <a:latin typeface="Alata"/>
                <a:ea typeface="Alata"/>
                <a:cs typeface="Alata"/>
                <a:sym typeface="Alata"/>
              </a:rPr>
              <a:t>SlidesCarnival for the presentation template</a:t>
            </a:r>
            <a:endParaRPr/>
          </a:p>
          <a:p>
            <a:pPr indent="0" lvl="0" marL="0" marR="0" rtl="0" algn="ctr">
              <a:lnSpc>
                <a:spcPct val="140000"/>
              </a:lnSpc>
              <a:spcBef>
                <a:spcPts val="0"/>
              </a:spcBef>
              <a:spcAft>
                <a:spcPts val="0"/>
              </a:spcAft>
              <a:buNone/>
            </a:pPr>
            <a:r>
              <a:rPr b="0" i="0" lang="en-US" sz="2100" u="none" cap="none" strike="noStrike">
                <a:solidFill>
                  <a:srgbClr val="6367A5"/>
                </a:solidFill>
                <a:latin typeface="Alata"/>
                <a:ea typeface="Alata"/>
                <a:cs typeface="Alata"/>
                <a:sym typeface="Alata"/>
              </a:rPr>
              <a:t>Pexels for the photos</a:t>
            </a:r>
            <a:endParaRPr/>
          </a:p>
        </p:txBody>
      </p:sp>
      <p:sp>
        <p:nvSpPr>
          <p:cNvPr id="356" name="Google Shape;356;p36"/>
          <p:cNvSpPr txBox="1"/>
          <p:nvPr/>
        </p:nvSpPr>
        <p:spPr>
          <a:xfrm>
            <a:off x="2818025" y="8142277"/>
            <a:ext cx="12651949"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6367A5"/>
                </a:solidFill>
                <a:latin typeface="Alata"/>
                <a:ea typeface="Alata"/>
                <a:cs typeface="Alata"/>
                <a:sym typeface="Alata"/>
              </a:rPr>
              <a:t>Happy designing! </a:t>
            </a:r>
            <a:endParaRPr/>
          </a:p>
        </p:txBody>
      </p:sp>
      <p:pic>
        <p:nvPicPr>
          <p:cNvPr id="357" name="Google Shape;357;p36"/>
          <p:cNvPicPr preferRelativeResize="0"/>
          <p:nvPr/>
        </p:nvPicPr>
        <p:blipFill>
          <a:blip r:embed="rId3">
            <a:alphaModFix/>
          </a:blip>
          <a:stretch>
            <a:fillRect/>
          </a:stretch>
        </p:blipFill>
        <p:spPr>
          <a:xfrm>
            <a:off x="5280925" y="3190013"/>
            <a:ext cx="7726200" cy="1939700"/>
          </a:xfrm>
          <a:prstGeom prst="rect">
            <a:avLst/>
          </a:prstGeom>
          <a:noFill/>
          <a:ln>
            <a:noFill/>
          </a:ln>
        </p:spPr>
      </p:pic>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4C6"/>
        </a:solidFill>
      </p:bgPr>
    </p:bg>
    <p:spTree>
      <p:nvGrpSpPr>
        <p:cNvPr id="102" name="Shape 102"/>
        <p:cNvGrpSpPr/>
        <p:nvPr/>
      </p:nvGrpSpPr>
      <p:grpSpPr>
        <a:xfrm>
          <a:off x="0" y="0"/>
          <a:ext cx="0" cy="0"/>
          <a:chOff x="0" y="0"/>
          <a:chExt cx="0" cy="0"/>
        </a:xfrm>
      </p:grpSpPr>
      <p:pic>
        <p:nvPicPr>
          <p:cNvPr id="103" name="Google Shape;103;p15"/>
          <p:cNvPicPr preferRelativeResize="0"/>
          <p:nvPr/>
        </p:nvPicPr>
        <p:blipFill>
          <a:blip r:embed="rId3">
            <a:alphaModFix/>
          </a:blip>
          <a:stretch>
            <a:fillRect/>
          </a:stretch>
        </p:blipFill>
        <p:spPr>
          <a:xfrm>
            <a:off x="-1565376" y="2997825"/>
            <a:ext cx="20618593" cy="13530824"/>
          </a:xfrm>
          <a:prstGeom prst="rect">
            <a:avLst/>
          </a:prstGeom>
          <a:noFill/>
          <a:ln>
            <a:noFill/>
          </a:ln>
        </p:spPr>
      </p:pic>
      <p:sp>
        <p:nvSpPr>
          <p:cNvPr id="104" name="Google Shape;104;p15"/>
          <p:cNvSpPr txBox="1"/>
          <p:nvPr/>
        </p:nvSpPr>
        <p:spPr>
          <a:xfrm>
            <a:off x="1028700" y="1009650"/>
            <a:ext cx="5592304" cy="13525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6367A5"/>
                </a:solidFill>
                <a:latin typeface="Gochi Hand"/>
                <a:ea typeface="Gochi Hand"/>
                <a:cs typeface="Gochi Hand"/>
                <a:sym typeface="Gochi Hand"/>
              </a:rPr>
              <a:t>Screenplay</a:t>
            </a:r>
            <a:endParaRPr/>
          </a:p>
        </p:txBody>
      </p:sp>
      <p:sp>
        <p:nvSpPr>
          <p:cNvPr id="105" name="Google Shape;105;p15"/>
          <p:cNvSpPr txBox="1"/>
          <p:nvPr/>
        </p:nvSpPr>
        <p:spPr>
          <a:xfrm>
            <a:off x="9708938" y="1336357"/>
            <a:ext cx="7550362" cy="6324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600" u="none" cap="none" strike="noStrike">
                <a:solidFill>
                  <a:srgbClr val="6367A5"/>
                </a:solidFill>
                <a:latin typeface="Gochi Hand"/>
                <a:ea typeface="Gochi Hand"/>
                <a:cs typeface="Gochi Hand"/>
                <a:sym typeface="Gochi Hand"/>
              </a:rPr>
              <a:t>Act 1: A Spark of Wonder</a:t>
            </a:r>
            <a:endParaRPr/>
          </a:p>
        </p:txBody>
      </p:sp>
      <p:sp>
        <p:nvSpPr>
          <p:cNvPr id="106" name="Google Shape;106;p15"/>
          <p:cNvSpPr txBox="1"/>
          <p:nvPr/>
        </p:nvSpPr>
        <p:spPr>
          <a:xfrm>
            <a:off x="9708938" y="2124231"/>
            <a:ext cx="7550362" cy="6324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600" u="none" cap="none" strike="noStrike">
                <a:solidFill>
                  <a:srgbClr val="6367A5"/>
                </a:solidFill>
                <a:latin typeface="Gochi Hand"/>
                <a:ea typeface="Gochi Hand"/>
                <a:cs typeface="Gochi Hand"/>
                <a:sym typeface="Gochi Hand"/>
              </a:rPr>
              <a:t>Act 2: The Enchanted Quest</a:t>
            </a:r>
            <a:endParaRPr/>
          </a:p>
        </p:txBody>
      </p:sp>
      <p:sp>
        <p:nvSpPr>
          <p:cNvPr id="107" name="Google Shape;107;p15"/>
          <p:cNvSpPr txBox="1"/>
          <p:nvPr/>
        </p:nvSpPr>
        <p:spPr>
          <a:xfrm>
            <a:off x="9708938" y="2912104"/>
            <a:ext cx="7550362" cy="6324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600" u="none" cap="none" strike="noStrike">
                <a:solidFill>
                  <a:srgbClr val="6367A5"/>
                </a:solidFill>
                <a:latin typeface="Gochi Hand"/>
                <a:ea typeface="Gochi Hand"/>
                <a:cs typeface="Gochi Hand"/>
                <a:sym typeface="Gochi Hand"/>
              </a:rPr>
              <a:t>Act 3: The Magic Within</a:t>
            </a:r>
            <a:endParaRP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DC8"/>
        </a:solidFill>
      </p:bgPr>
    </p:bg>
    <p:spTree>
      <p:nvGrpSpPr>
        <p:cNvPr id="111" name="Shape 111"/>
        <p:cNvGrpSpPr/>
        <p:nvPr/>
      </p:nvGrpSpPr>
      <p:grpSpPr>
        <a:xfrm>
          <a:off x="0" y="0"/>
          <a:ext cx="0" cy="0"/>
          <a:chOff x="0" y="0"/>
          <a:chExt cx="0" cy="0"/>
        </a:xfrm>
      </p:grpSpPr>
      <p:pic>
        <p:nvPicPr>
          <p:cNvPr id="112" name="Google Shape;112;p16"/>
          <p:cNvPicPr preferRelativeResize="0"/>
          <p:nvPr/>
        </p:nvPicPr>
        <p:blipFill>
          <a:blip r:embed="rId3">
            <a:alphaModFix/>
          </a:blip>
          <a:stretch>
            <a:fillRect/>
          </a:stretch>
        </p:blipFill>
        <p:spPr>
          <a:xfrm>
            <a:off x="-222000" y="-600675"/>
            <a:ext cx="20355876" cy="13855524"/>
          </a:xfrm>
          <a:prstGeom prst="rect">
            <a:avLst/>
          </a:prstGeom>
          <a:noFill/>
          <a:ln>
            <a:noFill/>
          </a:ln>
        </p:spPr>
      </p:pic>
      <p:sp>
        <p:nvSpPr>
          <p:cNvPr id="113" name="Google Shape;113;p16"/>
          <p:cNvSpPr txBox="1"/>
          <p:nvPr/>
        </p:nvSpPr>
        <p:spPr>
          <a:xfrm>
            <a:off x="1028700" y="992822"/>
            <a:ext cx="16230600" cy="24631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400" u="none" cap="none" strike="noStrike">
                <a:solidFill>
                  <a:srgbClr val="FF583E"/>
                </a:solidFill>
                <a:latin typeface="Gochi Hand"/>
                <a:ea typeface="Gochi Hand"/>
                <a:cs typeface="Gochi Hand"/>
                <a:sym typeface="Gochi Hand"/>
              </a:rPr>
              <a:t>A Spark of Wonder</a:t>
            </a:r>
            <a:endParaRPr/>
          </a:p>
        </p:txBody>
      </p:sp>
      <p:sp>
        <p:nvSpPr>
          <p:cNvPr id="114" name="Google Shape;114;p16"/>
          <p:cNvSpPr txBox="1"/>
          <p:nvPr/>
        </p:nvSpPr>
        <p:spPr>
          <a:xfrm>
            <a:off x="5988789" y="909955"/>
            <a:ext cx="6310422" cy="6324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600" u="none" cap="none" strike="noStrike">
                <a:solidFill>
                  <a:srgbClr val="FF583E"/>
                </a:solidFill>
                <a:latin typeface="Gochi Hand"/>
                <a:ea typeface="Gochi Hand"/>
                <a:cs typeface="Gochi Hand"/>
                <a:sym typeface="Gochi Hand"/>
              </a:rPr>
              <a:t>Introduction:</a:t>
            </a:r>
            <a:endParaRP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DC8"/>
        </a:solidFill>
      </p:bgPr>
    </p:bg>
    <p:spTree>
      <p:nvGrpSpPr>
        <p:cNvPr id="118" name="Shape 118"/>
        <p:cNvGrpSpPr/>
        <p:nvPr/>
      </p:nvGrpSpPr>
      <p:grpSpPr>
        <a:xfrm>
          <a:off x="0" y="0"/>
          <a:ext cx="0" cy="0"/>
          <a:chOff x="0" y="0"/>
          <a:chExt cx="0" cy="0"/>
        </a:xfrm>
      </p:grpSpPr>
      <p:pic>
        <p:nvPicPr>
          <p:cNvPr id="119" name="Google Shape;119;p17"/>
          <p:cNvPicPr preferRelativeResize="0"/>
          <p:nvPr/>
        </p:nvPicPr>
        <p:blipFill>
          <a:blip r:embed="rId3">
            <a:alphaModFix/>
          </a:blip>
          <a:stretch>
            <a:fillRect/>
          </a:stretch>
        </p:blipFill>
        <p:spPr>
          <a:xfrm>
            <a:off x="10606825" y="-1118975"/>
            <a:ext cx="8481676" cy="11947976"/>
          </a:xfrm>
          <a:prstGeom prst="rect">
            <a:avLst/>
          </a:prstGeom>
          <a:noFill/>
          <a:ln>
            <a:noFill/>
          </a:ln>
        </p:spPr>
      </p:pic>
      <p:grpSp>
        <p:nvGrpSpPr>
          <p:cNvPr id="120" name="Google Shape;120;p17"/>
          <p:cNvGrpSpPr/>
          <p:nvPr/>
        </p:nvGrpSpPr>
        <p:grpSpPr>
          <a:xfrm>
            <a:off x="1028700" y="3466148"/>
            <a:ext cx="8316706" cy="3340417"/>
            <a:chOff x="0" y="-19050"/>
            <a:chExt cx="11088941" cy="4453890"/>
          </a:xfrm>
        </p:grpSpPr>
        <p:sp>
          <p:nvSpPr>
            <p:cNvPr id="121" name="Google Shape;121;p17"/>
            <p:cNvSpPr txBox="1"/>
            <p:nvPr/>
          </p:nvSpPr>
          <p:spPr>
            <a:xfrm>
              <a:off x="0" y="-19050"/>
              <a:ext cx="11088900" cy="2889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FF583E"/>
                  </a:solidFill>
                  <a:latin typeface="Gochi Hand"/>
                  <a:ea typeface="Gochi Hand"/>
                  <a:cs typeface="Gochi Hand"/>
                  <a:sym typeface="Gochi Hand"/>
                </a:rPr>
                <a:t>Welcome To Presentation</a:t>
              </a:r>
              <a:endParaRPr/>
            </a:p>
          </p:txBody>
        </p:sp>
        <p:sp>
          <p:nvSpPr>
            <p:cNvPr id="122" name="Google Shape;122;p17"/>
            <p:cNvSpPr txBox="1"/>
            <p:nvPr/>
          </p:nvSpPr>
          <p:spPr>
            <a:xfrm>
              <a:off x="0" y="3536950"/>
              <a:ext cx="11088941" cy="8978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583E"/>
                  </a:solidFill>
                  <a:latin typeface="Alata"/>
                  <a:ea typeface="Alata"/>
                  <a:cs typeface="Alata"/>
                  <a:sym typeface="Alata"/>
                </a:rPr>
                <a:t>I'm Grizz, and I'll be sharing with you my beautiful ideas. Follow me at @reallygreatsite to learn more. </a:t>
              </a:r>
              <a:endParaRPr/>
            </a:p>
          </p:txBody>
        </p:sp>
      </p:gr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DC8"/>
        </a:solidFill>
      </p:bgPr>
    </p:bg>
    <p:spTree>
      <p:nvGrpSpPr>
        <p:cNvPr id="126" name="Shape 126"/>
        <p:cNvGrpSpPr/>
        <p:nvPr/>
      </p:nvGrpSpPr>
      <p:grpSpPr>
        <a:xfrm>
          <a:off x="0" y="0"/>
          <a:ext cx="0" cy="0"/>
          <a:chOff x="0" y="0"/>
          <a:chExt cx="0" cy="0"/>
        </a:xfrm>
      </p:grpSpPr>
      <p:pic>
        <p:nvPicPr>
          <p:cNvPr id="127" name="Google Shape;127;p18"/>
          <p:cNvPicPr preferRelativeResize="0"/>
          <p:nvPr/>
        </p:nvPicPr>
        <p:blipFill>
          <a:blip r:embed="rId3">
            <a:alphaModFix/>
          </a:blip>
          <a:stretch>
            <a:fillRect/>
          </a:stretch>
        </p:blipFill>
        <p:spPr>
          <a:xfrm>
            <a:off x="-1294593" y="431404"/>
            <a:ext cx="11373130" cy="10713048"/>
          </a:xfrm>
          <a:prstGeom prst="rect">
            <a:avLst/>
          </a:prstGeom>
          <a:noFill/>
          <a:ln>
            <a:noFill/>
          </a:ln>
        </p:spPr>
      </p:pic>
      <p:grpSp>
        <p:nvGrpSpPr>
          <p:cNvPr id="128" name="Google Shape;128;p18"/>
          <p:cNvGrpSpPr/>
          <p:nvPr/>
        </p:nvGrpSpPr>
        <p:grpSpPr>
          <a:xfrm>
            <a:off x="10080282" y="2970847"/>
            <a:ext cx="7179099" cy="3929700"/>
            <a:chOff x="0" y="-19050"/>
            <a:chExt cx="9572133" cy="5239600"/>
          </a:xfrm>
        </p:grpSpPr>
        <p:sp>
          <p:nvSpPr>
            <p:cNvPr id="129" name="Google Shape;129;p18"/>
            <p:cNvSpPr txBox="1"/>
            <p:nvPr/>
          </p:nvSpPr>
          <p:spPr>
            <a:xfrm>
              <a:off x="0" y="-19050"/>
              <a:ext cx="9572100" cy="4334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799" u="none" cap="none" strike="noStrike">
                  <a:solidFill>
                    <a:srgbClr val="FF583E"/>
                  </a:solidFill>
                  <a:latin typeface="Gochi Hand"/>
                  <a:ea typeface="Gochi Hand"/>
                  <a:cs typeface="Gochi Hand"/>
                  <a:sym typeface="Gochi Hand"/>
                </a:rPr>
                <a:t>Write your topic or idea here</a:t>
              </a:r>
              <a:endParaRPr/>
            </a:p>
          </p:txBody>
        </p:sp>
        <p:sp>
          <p:nvSpPr>
            <p:cNvPr id="130" name="Google Shape;130;p18"/>
            <p:cNvSpPr txBox="1"/>
            <p:nvPr/>
          </p:nvSpPr>
          <p:spPr>
            <a:xfrm>
              <a:off x="33" y="4789450"/>
              <a:ext cx="9572100" cy="431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583E"/>
                  </a:solidFill>
                  <a:latin typeface="Alata"/>
                  <a:ea typeface="Alata"/>
                  <a:cs typeface="Alata"/>
                  <a:sym typeface="Alata"/>
                </a:rPr>
                <a:t>Elaborate on what you want to discuss.</a:t>
              </a:r>
              <a:endParaRPr/>
            </a:p>
          </p:txBody>
        </p:sp>
      </p:gr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DC8"/>
        </a:solidFill>
      </p:bgPr>
    </p:bg>
    <p:spTree>
      <p:nvGrpSpPr>
        <p:cNvPr id="134" name="Shape 134"/>
        <p:cNvGrpSpPr/>
        <p:nvPr/>
      </p:nvGrpSpPr>
      <p:grpSpPr>
        <a:xfrm>
          <a:off x="0" y="0"/>
          <a:ext cx="0" cy="0"/>
          <a:chOff x="0" y="0"/>
          <a:chExt cx="0" cy="0"/>
        </a:xfrm>
      </p:grpSpPr>
      <p:pic>
        <p:nvPicPr>
          <p:cNvPr id="135" name="Google Shape;135;p19"/>
          <p:cNvPicPr preferRelativeResize="0"/>
          <p:nvPr/>
        </p:nvPicPr>
        <p:blipFill>
          <a:blip r:embed="rId3">
            <a:alphaModFix/>
          </a:blip>
          <a:stretch>
            <a:fillRect/>
          </a:stretch>
        </p:blipFill>
        <p:spPr>
          <a:xfrm>
            <a:off x="12082500" y="3348557"/>
            <a:ext cx="5505325" cy="3999042"/>
          </a:xfrm>
          <a:prstGeom prst="rect">
            <a:avLst/>
          </a:prstGeom>
          <a:noFill/>
          <a:ln>
            <a:noFill/>
          </a:ln>
        </p:spPr>
      </p:pic>
      <p:pic>
        <p:nvPicPr>
          <p:cNvPr id="136" name="Google Shape;136;p19"/>
          <p:cNvPicPr preferRelativeResize="0"/>
          <p:nvPr/>
        </p:nvPicPr>
        <p:blipFill>
          <a:blip r:embed="rId4">
            <a:alphaModFix/>
          </a:blip>
          <a:stretch>
            <a:fillRect/>
          </a:stretch>
        </p:blipFill>
        <p:spPr>
          <a:xfrm>
            <a:off x="6205501" y="3078571"/>
            <a:ext cx="5877001" cy="4775078"/>
          </a:xfrm>
          <a:prstGeom prst="rect">
            <a:avLst/>
          </a:prstGeom>
          <a:noFill/>
          <a:ln>
            <a:noFill/>
          </a:ln>
        </p:spPr>
      </p:pic>
      <p:pic>
        <p:nvPicPr>
          <p:cNvPr id="137" name="Google Shape;137;p19"/>
          <p:cNvPicPr preferRelativeResize="0"/>
          <p:nvPr/>
        </p:nvPicPr>
        <p:blipFill>
          <a:blip r:embed="rId5">
            <a:alphaModFix/>
          </a:blip>
          <a:stretch>
            <a:fillRect/>
          </a:stretch>
        </p:blipFill>
        <p:spPr>
          <a:xfrm>
            <a:off x="1193900" y="3077250"/>
            <a:ext cx="4253724" cy="4266432"/>
          </a:xfrm>
          <a:prstGeom prst="rect">
            <a:avLst/>
          </a:prstGeom>
          <a:noFill/>
          <a:ln>
            <a:noFill/>
          </a:ln>
        </p:spPr>
      </p:pic>
      <p:sp>
        <p:nvSpPr>
          <p:cNvPr id="138" name="Google Shape;138;p19"/>
          <p:cNvSpPr txBox="1"/>
          <p:nvPr/>
        </p:nvSpPr>
        <p:spPr>
          <a:xfrm>
            <a:off x="2539507" y="1009650"/>
            <a:ext cx="13208985" cy="13525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FF583E"/>
                </a:solidFill>
                <a:latin typeface="Gochi Hand"/>
                <a:ea typeface="Gochi Hand"/>
                <a:cs typeface="Gochi Hand"/>
                <a:sym typeface="Gochi Hand"/>
              </a:rPr>
              <a:t>Write your topic or idea</a:t>
            </a:r>
            <a:endParaRPr/>
          </a:p>
        </p:txBody>
      </p:sp>
      <p:sp>
        <p:nvSpPr>
          <p:cNvPr id="139" name="Google Shape;139;p19"/>
          <p:cNvSpPr txBox="1"/>
          <p:nvPr/>
        </p:nvSpPr>
        <p:spPr>
          <a:xfrm>
            <a:off x="1028700" y="8006715"/>
            <a:ext cx="4584000" cy="443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600" u="none" cap="none" strike="noStrike">
                <a:solidFill>
                  <a:srgbClr val="FF583E"/>
                </a:solidFill>
                <a:latin typeface="Gochi Hand"/>
                <a:ea typeface="Gochi Hand"/>
                <a:cs typeface="Gochi Hand"/>
                <a:sym typeface="Gochi Hand"/>
              </a:rPr>
              <a:t>Add a main point</a:t>
            </a:r>
            <a:endParaRPr/>
          </a:p>
        </p:txBody>
      </p:sp>
      <p:sp>
        <p:nvSpPr>
          <p:cNvPr id="140" name="Google Shape;140;p19"/>
          <p:cNvSpPr txBox="1"/>
          <p:nvPr/>
        </p:nvSpPr>
        <p:spPr>
          <a:xfrm>
            <a:off x="6851938" y="8006715"/>
            <a:ext cx="4584000" cy="443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600" u="none" cap="none" strike="noStrike">
                <a:solidFill>
                  <a:srgbClr val="FF583E"/>
                </a:solidFill>
                <a:latin typeface="Gochi Hand"/>
                <a:ea typeface="Gochi Hand"/>
                <a:cs typeface="Gochi Hand"/>
                <a:sym typeface="Gochi Hand"/>
              </a:rPr>
              <a:t>Add a main point</a:t>
            </a:r>
            <a:endParaRPr/>
          </a:p>
        </p:txBody>
      </p:sp>
      <p:sp>
        <p:nvSpPr>
          <p:cNvPr id="141" name="Google Shape;141;p19"/>
          <p:cNvSpPr txBox="1"/>
          <p:nvPr/>
        </p:nvSpPr>
        <p:spPr>
          <a:xfrm>
            <a:off x="12675175" y="8006715"/>
            <a:ext cx="4584000" cy="443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600" u="none" cap="none" strike="noStrike">
                <a:solidFill>
                  <a:srgbClr val="FF583E"/>
                </a:solidFill>
                <a:latin typeface="Gochi Hand"/>
                <a:ea typeface="Gochi Hand"/>
                <a:cs typeface="Gochi Hand"/>
                <a:sym typeface="Gochi Hand"/>
              </a:rPr>
              <a:t>Add a main point</a:t>
            </a:r>
            <a:endParaRPr/>
          </a:p>
        </p:txBody>
      </p:sp>
      <p:sp>
        <p:nvSpPr>
          <p:cNvPr id="142" name="Google Shape;142;p19"/>
          <p:cNvSpPr txBox="1"/>
          <p:nvPr/>
        </p:nvSpPr>
        <p:spPr>
          <a:xfrm>
            <a:off x="1028700" y="8530590"/>
            <a:ext cx="45840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583E"/>
                </a:solidFill>
                <a:latin typeface="Alata"/>
                <a:ea typeface="Alata"/>
                <a:cs typeface="Alata"/>
                <a:sym typeface="Alata"/>
              </a:rPr>
              <a:t>Briefly elaborate on what you want to discuss. </a:t>
            </a:r>
            <a:endParaRPr/>
          </a:p>
        </p:txBody>
      </p:sp>
      <p:sp>
        <p:nvSpPr>
          <p:cNvPr id="143" name="Google Shape;143;p19"/>
          <p:cNvSpPr txBox="1"/>
          <p:nvPr/>
        </p:nvSpPr>
        <p:spPr>
          <a:xfrm>
            <a:off x="6851938" y="8530590"/>
            <a:ext cx="45840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583E"/>
                </a:solidFill>
                <a:latin typeface="Alata"/>
                <a:ea typeface="Alata"/>
                <a:cs typeface="Alata"/>
                <a:sym typeface="Alata"/>
              </a:rPr>
              <a:t>Briefly elaborate on what you want to discuss. </a:t>
            </a:r>
            <a:endParaRPr/>
          </a:p>
        </p:txBody>
      </p:sp>
      <p:sp>
        <p:nvSpPr>
          <p:cNvPr id="144" name="Google Shape;144;p19"/>
          <p:cNvSpPr txBox="1"/>
          <p:nvPr/>
        </p:nvSpPr>
        <p:spPr>
          <a:xfrm>
            <a:off x="12675175" y="8530590"/>
            <a:ext cx="45840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583E"/>
                </a:solidFill>
                <a:latin typeface="Alata"/>
                <a:ea typeface="Alata"/>
                <a:cs typeface="Alata"/>
                <a:sym typeface="Alata"/>
              </a:rPr>
              <a:t>Briefly elaborate on what you want to discuss. </a:t>
            </a:r>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75B5"/>
        </a:solidFill>
      </p:bgPr>
    </p:bg>
    <p:spTree>
      <p:nvGrpSpPr>
        <p:cNvPr id="148" name="Shape 148"/>
        <p:cNvGrpSpPr/>
        <p:nvPr/>
      </p:nvGrpSpPr>
      <p:grpSpPr>
        <a:xfrm>
          <a:off x="0" y="0"/>
          <a:ext cx="0" cy="0"/>
          <a:chOff x="0" y="0"/>
          <a:chExt cx="0" cy="0"/>
        </a:xfrm>
      </p:grpSpPr>
      <p:pic>
        <p:nvPicPr>
          <p:cNvPr id="149" name="Google Shape;149;p20"/>
          <p:cNvPicPr preferRelativeResize="0"/>
          <p:nvPr/>
        </p:nvPicPr>
        <p:blipFill>
          <a:blip r:embed="rId3">
            <a:alphaModFix/>
          </a:blip>
          <a:stretch>
            <a:fillRect/>
          </a:stretch>
        </p:blipFill>
        <p:spPr>
          <a:xfrm>
            <a:off x="-7353875" y="-486767"/>
            <a:ext cx="32995748" cy="13468959"/>
          </a:xfrm>
          <a:prstGeom prst="rect">
            <a:avLst/>
          </a:prstGeom>
          <a:noFill/>
          <a:ln>
            <a:noFill/>
          </a:ln>
        </p:spPr>
      </p:pic>
      <p:sp>
        <p:nvSpPr>
          <p:cNvPr id="150" name="Google Shape;150;p20"/>
          <p:cNvSpPr txBox="1"/>
          <p:nvPr/>
        </p:nvSpPr>
        <p:spPr>
          <a:xfrm>
            <a:off x="1028700" y="992822"/>
            <a:ext cx="16230600" cy="24631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400" u="none" cap="none" strike="noStrike">
                <a:solidFill>
                  <a:srgbClr val="552D75"/>
                </a:solidFill>
                <a:latin typeface="Gochi Hand"/>
                <a:ea typeface="Gochi Hand"/>
                <a:cs typeface="Gochi Hand"/>
                <a:sym typeface="Gochi Hand"/>
              </a:rPr>
              <a:t>The Enchanted Quest</a:t>
            </a:r>
            <a:endParaRPr/>
          </a:p>
        </p:txBody>
      </p:sp>
      <p:sp>
        <p:nvSpPr>
          <p:cNvPr id="151" name="Google Shape;151;p20"/>
          <p:cNvSpPr txBox="1"/>
          <p:nvPr/>
        </p:nvSpPr>
        <p:spPr>
          <a:xfrm>
            <a:off x="5988789" y="909955"/>
            <a:ext cx="6310422" cy="6324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600" u="none" cap="none" strike="noStrike">
                <a:solidFill>
                  <a:srgbClr val="552D75"/>
                </a:solidFill>
                <a:latin typeface="Gochi Hand"/>
                <a:ea typeface="Gochi Hand"/>
                <a:cs typeface="Gochi Hand"/>
                <a:sym typeface="Gochi Hand"/>
              </a:rPr>
              <a:t>About Us:</a:t>
            </a:r>
            <a:endParaRP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75B5"/>
        </a:solidFill>
      </p:bgPr>
    </p:bg>
    <p:spTree>
      <p:nvGrpSpPr>
        <p:cNvPr id="155" name="Shape 155"/>
        <p:cNvGrpSpPr/>
        <p:nvPr/>
      </p:nvGrpSpPr>
      <p:grpSpPr>
        <a:xfrm>
          <a:off x="0" y="0"/>
          <a:ext cx="0" cy="0"/>
          <a:chOff x="0" y="0"/>
          <a:chExt cx="0" cy="0"/>
        </a:xfrm>
      </p:grpSpPr>
      <p:pic>
        <p:nvPicPr>
          <p:cNvPr id="156" name="Google Shape;156;p21"/>
          <p:cNvPicPr preferRelativeResize="0"/>
          <p:nvPr/>
        </p:nvPicPr>
        <p:blipFill>
          <a:blip r:embed="rId3">
            <a:alphaModFix/>
          </a:blip>
          <a:stretch>
            <a:fillRect/>
          </a:stretch>
        </p:blipFill>
        <p:spPr>
          <a:xfrm>
            <a:off x="-1147800" y="-326125"/>
            <a:ext cx="20464502" cy="13659652"/>
          </a:xfrm>
          <a:prstGeom prst="rect">
            <a:avLst/>
          </a:prstGeom>
          <a:noFill/>
          <a:ln>
            <a:noFill/>
          </a:ln>
        </p:spPr>
      </p:pic>
      <p:grpSp>
        <p:nvGrpSpPr>
          <p:cNvPr id="157" name="Google Shape;157;p21"/>
          <p:cNvGrpSpPr/>
          <p:nvPr/>
        </p:nvGrpSpPr>
        <p:grpSpPr>
          <a:xfrm>
            <a:off x="1028700" y="1014413"/>
            <a:ext cx="8985884" cy="1664018"/>
            <a:chOff x="0" y="-19050"/>
            <a:chExt cx="11981179" cy="2218690"/>
          </a:xfrm>
        </p:grpSpPr>
        <p:sp>
          <p:nvSpPr>
            <p:cNvPr id="158" name="Google Shape;158;p21"/>
            <p:cNvSpPr txBox="1"/>
            <p:nvPr/>
          </p:nvSpPr>
          <p:spPr>
            <a:xfrm>
              <a:off x="0" y="-19050"/>
              <a:ext cx="11981100" cy="1444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552D75"/>
                  </a:solidFill>
                  <a:latin typeface="Gochi Hand"/>
                  <a:ea typeface="Gochi Hand"/>
                  <a:cs typeface="Gochi Hand"/>
                  <a:sym typeface="Gochi Hand"/>
                </a:rPr>
                <a:t>Topic 1</a:t>
              </a:r>
              <a:endParaRPr/>
            </a:p>
          </p:txBody>
        </p:sp>
        <p:sp>
          <p:nvSpPr>
            <p:cNvPr id="159" name="Google Shape;159;p21"/>
            <p:cNvSpPr txBox="1"/>
            <p:nvPr/>
          </p:nvSpPr>
          <p:spPr>
            <a:xfrm>
              <a:off x="0" y="1758950"/>
              <a:ext cx="11981179" cy="4406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552D75"/>
                  </a:solidFill>
                  <a:latin typeface="Alata"/>
                  <a:ea typeface="Alata"/>
                  <a:cs typeface="Alata"/>
                  <a:sym typeface="Alata"/>
                </a:rPr>
                <a:t>Elaborate on what you want to discuss.</a:t>
              </a:r>
              <a:endParaRPr/>
            </a:p>
          </p:txBody>
        </p:sp>
      </p:grpSp>
    </p:spTree>
  </p:cSld>
  <p:clrMapOvr>
    <a:masterClrMapping/>
  </p:clrMapOvr>
  <p:transition>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