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10287000" cx="18288000"/>
  <p:notesSz cx="6858000" cy="9144000"/>
  <p:embeddedFontLst>
    <p:embeddedFont>
      <p:font typeface="Lato"/>
      <p:regular r:id="rId31"/>
      <p:bold r:id="rId32"/>
      <p:italic r:id="rId33"/>
      <p:boldItalic r:id="rId34"/>
    </p:embeddedFont>
    <p:embeddedFont>
      <p:font typeface="Lilita One"/>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73AD73-A904-41BD-93EB-2D6A0CAE2077}">
  <a:tblStyle styleId="{1973AD73-A904-41BD-93EB-2D6A0CAE207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35" Type="http://schemas.openxmlformats.org/officeDocument/2006/relationships/font" Target="fonts/LilitaOne-regular.fntdata"/><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5.png"/><Relationship Id="rId11" Type="http://schemas.openxmlformats.org/officeDocument/2006/relationships/image" Target="../media/image8.png"/><Relationship Id="rId10" Type="http://schemas.openxmlformats.org/officeDocument/2006/relationships/image" Target="../media/image6.png"/><Relationship Id="rId12" Type="http://schemas.openxmlformats.org/officeDocument/2006/relationships/image" Target="../media/image10.png"/><Relationship Id="rId9"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2.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1" Type="http://schemas.openxmlformats.org/officeDocument/2006/relationships/image" Target="../media/image57.png"/><Relationship Id="rId10" Type="http://schemas.openxmlformats.org/officeDocument/2006/relationships/image" Target="../media/image56.jpg"/><Relationship Id="rId13" Type="http://schemas.openxmlformats.org/officeDocument/2006/relationships/image" Target="../media/image61.png"/><Relationship Id="rId12" Type="http://schemas.openxmlformats.org/officeDocument/2006/relationships/image" Target="../media/image65.jp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50.png"/><Relationship Id="rId9" Type="http://schemas.openxmlformats.org/officeDocument/2006/relationships/image" Target="../media/image49.png"/><Relationship Id="rId14" Type="http://schemas.openxmlformats.org/officeDocument/2006/relationships/image" Target="../media/image60.jpg"/><Relationship Id="rId5" Type="http://schemas.openxmlformats.org/officeDocument/2006/relationships/image" Target="../media/image51.jpg"/><Relationship Id="rId6" Type="http://schemas.openxmlformats.org/officeDocument/2006/relationships/image" Target="../media/image52.png"/><Relationship Id="rId7" Type="http://schemas.openxmlformats.org/officeDocument/2006/relationships/image" Target="../media/image54.jpg"/><Relationship Id="rId8"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64.png"/><Relationship Id="rId5" Type="http://schemas.openxmlformats.org/officeDocument/2006/relationships/image" Target="../media/image16.png"/><Relationship Id="rId6"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67.jpg"/><Relationship Id="rId9" Type="http://schemas.openxmlformats.org/officeDocument/2006/relationships/image" Target="../media/image71.png"/><Relationship Id="rId5" Type="http://schemas.openxmlformats.org/officeDocument/2006/relationships/image" Target="../media/image70.jpg"/><Relationship Id="rId6" Type="http://schemas.openxmlformats.org/officeDocument/2006/relationships/image" Target="../media/image68.jpg"/><Relationship Id="rId7" Type="http://schemas.openxmlformats.org/officeDocument/2006/relationships/image" Target="../media/image62.png"/><Relationship Id="rId8"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7.jpg"/><Relationship Id="rId4" Type="http://schemas.openxmlformats.org/officeDocument/2006/relationships/image" Target="../media/image62.png"/><Relationship Id="rId5"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76.png"/><Relationship Id="rId6"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7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62.png"/><Relationship Id="rId5" Type="http://schemas.openxmlformats.org/officeDocument/2006/relationships/image" Target="../media/image25.png"/><Relationship Id="rId6" Type="http://schemas.openxmlformats.org/officeDocument/2006/relationships/image" Target="../media/image8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78.png"/><Relationship Id="rId9" Type="http://schemas.openxmlformats.org/officeDocument/2006/relationships/image" Target="../media/image88.png"/><Relationship Id="rId5" Type="http://schemas.openxmlformats.org/officeDocument/2006/relationships/image" Target="../media/image62.png"/><Relationship Id="rId6" Type="http://schemas.openxmlformats.org/officeDocument/2006/relationships/image" Target="../media/image58.png"/><Relationship Id="rId7" Type="http://schemas.openxmlformats.org/officeDocument/2006/relationships/image" Target="../media/image79.png"/><Relationship Id="rId8" Type="http://schemas.openxmlformats.org/officeDocument/2006/relationships/image" Target="../media/image8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85.png"/><Relationship Id="rId5" Type="http://schemas.openxmlformats.org/officeDocument/2006/relationships/image" Target="../media/image89.png"/><Relationship Id="rId6" Type="http://schemas.openxmlformats.org/officeDocument/2006/relationships/image" Target="../media/image17.png"/><Relationship Id="rId7" Type="http://schemas.openxmlformats.org/officeDocument/2006/relationships/image" Target="../media/image62.png"/><Relationship Id="rId8" Type="http://schemas.openxmlformats.org/officeDocument/2006/relationships/image" Target="../media/image9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2.png"/><Relationship Id="rId4" Type="http://schemas.openxmlformats.org/officeDocument/2006/relationships/image" Target="../media/image93.png"/><Relationship Id="rId5" Type="http://schemas.openxmlformats.org/officeDocument/2006/relationships/image" Target="../media/image9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64.png"/><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10" Type="http://schemas.openxmlformats.org/officeDocument/2006/relationships/image" Target="../media/image62.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84.png"/><Relationship Id="rId9" Type="http://schemas.openxmlformats.org/officeDocument/2006/relationships/image" Target="../media/image96.png"/><Relationship Id="rId5" Type="http://schemas.openxmlformats.org/officeDocument/2006/relationships/image" Target="../media/image83.png"/><Relationship Id="rId6" Type="http://schemas.openxmlformats.org/officeDocument/2006/relationships/image" Target="../media/image86.png"/><Relationship Id="rId7" Type="http://schemas.openxmlformats.org/officeDocument/2006/relationships/image" Target="../media/image106.png"/><Relationship Id="rId8" Type="http://schemas.openxmlformats.org/officeDocument/2006/relationships/image" Target="../media/image9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94.png"/><Relationship Id="rId5" Type="http://schemas.openxmlformats.org/officeDocument/2006/relationships/image" Target="../media/image104.png"/><Relationship Id="rId6" Type="http://schemas.openxmlformats.org/officeDocument/2006/relationships/image" Target="../media/image107.png"/><Relationship Id="rId7" Type="http://schemas.openxmlformats.org/officeDocument/2006/relationships/image" Target="../media/image88.png"/></Relationships>
</file>

<file path=ppt/slides/_rels/slide22.xml.rels><?xml version="1.0" encoding="UTF-8" standalone="yes"?><Relationships xmlns="http://schemas.openxmlformats.org/package/2006/relationships"><Relationship Id="rId20" Type="http://schemas.openxmlformats.org/officeDocument/2006/relationships/image" Target="../media/image26.png"/><Relationship Id="rId11" Type="http://schemas.openxmlformats.org/officeDocument/2006/relationships/image" Target="../media/image96.png"/><Relationship Id="rId22" Type="http://schemas.openxmlformats.org/officeDocument/2006/relationships/image" Target="../media/image55.png"/><Relationship Id="rId10" Type="http://schemas.openxmlformats.org/officeDocument/2006/relationships/image" Target="../media/image90.png"/><Relationship Id="rId21" Type="http://schemas.openxmlformats.org/officeDocument/2006/relationships/image" Target="../media/image82.png"/><Relationship Id="rId13" Type="http://schemas.openxmlformats.org/officeDocument/2006/relationships/image" Target="../media/image91.png"/><Relationship Id="rId12" Type="http://schemas.openxmlformats.org/officeDocument/2006/relationships/image" Target="../media/image93.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103.png"/><Relationship Id="rId9" Type="http://schemas.openxmlformats.org/officeDocument/2006/relationships/image" Target="../media/image17.png"/><Relationship Id="rId15" Type="http://schemas.openxmlformats.org/officeDocument/2006/relationships/image" Target="../media/image79.png"/><Relationship Id="rId14" Type="http://schemas.openxmlformats.org/officeDocument/2006/relationships/image" Target="../media/image78.png"/><Relationship Id="rId17" Type="http://schemas.openxmlformats.org/officeDocument/2006/relationships/image" Target="../media/image18.png"/><Relationship Id="rId16" Type="http://schemas.openxmlformats.org/officeDocument/2006/relationships/image" Target="../media/image62.png"/><Relationship Id="rId5" Type="http://schemas.openxmlformats.org/officeDocument/2006/relationships/image" Target="../media/image94.png"/><Relationship Id="rId19" Type="http://schemas.openxmlformats.org/officeDocument/2006/relationships/image" Target="../media/image122.png"/><Relationship Id="rId6" Type="http://schemas.openxmlformats.org/officeDocument/2006/relationships/image" Target="../media/image107.png"/><Relationship Id="rId18" Type="http://schemas.openxmlformats.org/officeDocument/2006/relationships/image" Target="../media/image35.png"/><Relationship Id="rId7" Type="http://schemas.openxmlformats.org/officeDocument/2006/relationships/image" Target="../media/image88.png"/><Relationship Id="rId8" Type="http://schemas.openxmlformats.org/officeDocument/2006/relationships/image" Target="../media/image89.png"/></Relationships>
</file>

<file path=ppt/slides/_rels/slide23.xml.rels><?xml version="1.0" encoding="UTF-8" standalone="yes"?><Relationships xmlns="http://schemas.openxmlformats.org/package/2006/relationships"><Relationship Id="rId20" Type="http://schemas.openxmlformats.org/officeDocument/2006/relationships/image" Target="../media/image22.png"/><Relationship Id="rId11" Type="http://schemas.openxmlformats.org/officeDocument/2006/relationships/image" Target="../media/image38.png"/><Relationship Id="rId10" Type="http://schemas.openxmlformats.org/officeDocument/2006/relationships/image" Target="../media/image33.png"/><Relationship Id="rId21" Type="http://schemas.openxmlformats.org/officeDocument/2006/relationships/image" Target="../media/image13.png"/><Relationship Id="rId13" Type="http://schemas.openxmlformats.org/officeDocument/2006/relationships/image" Target="../media/image41.png"/><Relationship Id="rId12"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5.png"/><Relationship Id="rId4" Type="http://schemas.openxmlformats.org/officeDocument/2006/relationships/image" Target="../media/image104.png"/><Relationship Id="rId9" Type="http://schemas.openxmlformats.org/officeDocument/2006/relationships/image" Target="../media/image42.png"/><Relationship Id="rId15" Type="http://schemas.openxmlformats.org/officeDocument/2006/relationships/image" Target="../media/image6.png"/><Relationship Id="rId14" Type="http://schemas.openxmlformats.org/officeDocument/2006/relationships/image" Target="../media/image7.png"/><Relationship Id="rId17" Type="http://schemas.openxmlformats.org/officeDocument/2006/relationships/image" Target="../media/image10.png"/><Relationship Id="rId16" Type="http://schemas.openxmlformats.org/officeDocument/2006/relationships/image" Target="../media/image8.png"/><Relationship Id="rId5" Type="http://schemas.openxmlformats.org/officeDocument/2006/relationships/image" Target="../media/image80.png"/><Relationship Id="rId19" Type="http://schemas.openxmlformats.org/officeDocument/2006/relationships/image" Target="../media/image134.png"/><Relationship Id="rId6" Type="http://schemas.openxmlformats.org/officeDocument/2006/relationships/image" Target="../media/image123.png"/><Relationship Id="rId18" Type="http://schemas.openxmlformats.org/officeDocument/2006/relationships/image" Target="../media/image128.png"/><Relationship Id="rId7" Type="http://schemas.openxmlformats.org/officeDocument/2006/relationships/image" Target="../media/image40.png"/><Relationship Id="rId8"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132.png"/><Relationship Id="rId6" Type="http://schemas.openxmlformats.org/officeDocument/2006/relationships/image" Target="../media/image62.png"/><Relationship Id="rId7" Type="http://schemas.openxmlformats.org/officeDocument/2006/relationships/image" Target="../media/image1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5.png"/><Relationship Id="rId11" Type="http://schemas.openxmlformats.org/officeDocument/2006/relationships/image" Target="../media/image22.png"/><Relationship Id="rId10" Type="http://schemas.openxmlformats.org/officeDocument/2006/relationships/image" Target="../media/image18.png"/><Relationship Id="rId9"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20.png"/><Relationship Id="rId8"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87.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6.png"/><Relationship Id="rId6" Type="http://schemas.openxmlformats.org/officeDocument/2006/relationships/image" Target="../media/image30.png"/><Relationship Id="rId7" Type="http://schemas.openxmlformats.org/officeDocument/2006/relationships/image" Target="../media/image25.png"/><Relationship Id="rId8"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41.png"/><Relationship Id="rId5" Type="http://schemas.openxmlformats.org/officeDocument/2006/relationships/image" Target="../media/image33.png"/><Relationship Id="rId6" Type="http://schemas.openxmlformats.org/officeDocument/2006/relationships/image" Target="../media/image28.png"/><Relationship Id="rId7" Type="http://schemas.openxmlformats.org/officeDocument/2006/relationships/image" Target="../media/image38.png"/><Relationship Id="rId8"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35.png"/><Relationship Id="rId5" Type="http://schemas.openxmlformats.org/officeDocument/2006/relationships/image" Target="../media/image40.png"/><Relationship Id="rId6" Type="http://schemas.openxmlformats.org/officeDocument/2006/relationships/image" Target="../media/image37.png"/><Relationship Id="rId7"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46.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47.png"/><Relationship Id="rId9"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59.png"/><Relationship Id="rId7" Type="http://schemas.openxmlformats.org/officeDocument/2006/relationships/image" Target="../media/image48.png"/><Relationship Id="rId8"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026D"/>
        </a:solidFill>
      </p:bgPr>
    </p:bg>
    <p:spTree>
      <p:nvGrpSpPr>
        <p:cNvPr id="83" name="Shape 83"/>
        <p:cNvGrpSpPr/>
        <p:nvPr/>
      </p:nvGrpSpPr>
      <p:grpSpPr>
        <a:xfrm>
          <a:off x="0" y="0"/>
          <a:ext cx="0" cy="0"/>
          <a:chOff x="0" y="0"/>
          <a:chExt cx="0" cy="0"/>
        </a:xfrm>
      </p:grpSpPr>
      <p:grpSp>
        <p:nvGrpSpPr>
          <p:cNvPr id="84" name="Google Shape;84;p13"/>
          <p:cNvGrpSpPr/>
          <p:nvPr/>
        </p:nvGrpSpPr>
        <p:grpSpPr>
          <a:xfrm>
            <a:off x="-851039" y="-63697"/>
            <a:ext cx="20701395" cy="10350697"/>
            <a:chOff x="0" y="0"/>
            <a:chExt cx="27601860" cy="13800930"/>
          </a:xfrm>
        </p:grpSpPr>
        <p:sp>
          <p:nvSpPr>
            <p:cNvPr id="85" name="Google Shape;85;p13"/>
            <p:cNvSpPr/>
            <p:nvPr/>
          </p:nvSpPr>
          <p:spPr>
            <a:xfrm>
              <a:off x="13800930" y="0"/>
              <a:ext cx="13800930" cy="13800930"/>
            </a:xfrm>
            <a:custGeom>
              <a:rect b="b" l="l" r="r" t="t"/>
              <a:pathLst>
                <a:path extrusionOk="0" h="13800930" w="13800930">
                  <a:moveTo>
                    <a:pt x="0" y="0"/>
                  </a:moveTo>
                  <a:lnTo>
                    <a:pt x="13800930" y="0"/>
                  </a:lnTo>
                  <a:lnTo>
                    <a:pt x="13800930" y="13800930"/>
                  </a:lnTo>
                  <a:lnTo>
                    <a:pt x="0" y="13800930"/>
                  </a:lnTo>
                  <a:lnTo>
                    <a:pt x="0" y="0"/>
                  </a:lnTo>
                  <a:close/>
                </a:path>
              </a:pathLst>
            </a:custGeom>
            <a:blipFill rotWithShape="1">
              <a:blip r:embed="rId3">
                <a:alphaModFix amt="19999"/>
              </a:blip>
              <a:stretch>
                <a:fillRect b="0" l="0" r="0" t="0"/>
              </a:stretch>
            </a:blipFill>
            <a:ln>
              <a:noFill/>
            </a:ln>
          </p:spPr>
        </p:sp>
        <p:sp>
          <p:nvSpPr>
            <p:cNvPr id="86" name="Google Shape;86;p13"/>
            <p:cNvSpPr/>
            <p:nvPr/>
          </p:nvSpPr>
          <p:spPr>
            <a:xfrm>
              <a:off x="0" y="0"/>
              <a:ext cx="13800930" cy="13800930"/>
            </a:xfrm>
            <a:custGeom>
              <a:rect b="b" l="l" r="r" t="t"/>
              <a:pathLst>
                <a:path extrusionOk="0" h="13800930" w="13800930">
                  <a:moveTo>
                    <a:pt x="0" y="0"/>
                  </a:moveTo>
                  <a:lnTo>
                    <a:pt x="13800930" y="0"/>
                  </a:lnTo>
                  <a:lnTo>
                    <a:pt x="13800930" y="13800930"/>
                  </a:lnTo>
                  <a:lnTo>
                    <a:pt x="0" y="13800930"/>
                  </a:lnTo>
                  <a:lnTo>
                    <a:pt x="0" y="0"/>
                  </a:lnTo>
                  <a:close/>
                </a:path>
              </a:pathLst>
            </a:custGeom>
            <a:blipFill rotWithShape="1">
              <a:blip r:embed="rId3">
                <a:alphaModFix amt="19999"/>
              </a:blip>
              <a:stretch>
                <a:fillRect b="0" l="0" r="0" t="0"/>
              </a:stretch>
            </a:blipFill>
            <a:ln>
              <a:noFill/>
            </a:ln>
          </p:spPr>
        </p:sp>
      </p:grpSp>
      <p:sp>
        <p:nvSpPr>
          <p:cNvPr id="87" name="Google Shape;87;p13"/>
          <p:cNvSpPr/>
          <p:nvPr/>
        </p:nvSpPr>
        <p:spPr>
          <a:xfrm rot="5400000">
            <a:off x="8677952" y="1086000"/>
            <a:ext cx="5536608" cy="4754562"/>
          </a:xfrm>
          <a:custGeom>
            <a:rect b="b" l="l" r="r" t="t"/>
            <a:pathLst>
              <a:path extrusionOk="0" h="4754562" w="5536608">
                <a:moveTo>
                  <a:pt x="0" y="0"/>
                </a:moveTo>
                <a:lnTo>
                  <a:pt x="5536608" y="0"/>
                </a:lnTo>
                <a:lnTo>
                  <a:pt x="5536608" y="4754562"/>
                </a:lnTo>
                <a:lnTo>
                  <a:pt x="0" y="4754562"/>
                </a:lnTo>
                <a:lnTo>
                  <a:pt x="0" y="0"/>
                </a:lnTo>
                <a:close/>
              </a:path>
            </a:pathLst>
          </a:custGeom>
          <a:blipFill rotWithShape="1">
            <a:blip r:embed="rId4">
              <a:alphaModFix/>
            </a:blip>
            <a:stretch>
              <a:fillRect b="0" l="0" r="0" t="0"/>
            </a:stretch>
          </a:blipFill>
          <a:ln>
            <a:noFill/>
          </a:ln>
        </p:spPr>
      </p:sp>
      <p:sp>
        <p:nvSpPr>
          <p:cNvPr id="88" name="Google Shape;88;p13"/>
          <p:cNvSpPr/>
          <p:nvPr/>
        </p:nvSpPr>
        <p:spPr>
          <a:xfrm>
            <a:off x="9993247" y="1165610"/>
            <a:ext cx="2906018" cy="4353585"/>
          </a:xfrm>
          <a:custGeom>
            <a:rect b="b" l="l" r="r" t="t"/>
            <a:pathLst>
              <a:path extrusionOk="0" h="4353585" w="2906018">
                <a:moveTo>
                  <a:pt x="0" y="0"/>
                </a:moveTo>
                <a:lnTo>
                  <a:pt x="2906018" y="0"/>
                </a:lnTo>
                <a:lnTo>
                  <a:pt x="2906018" y="4353585"/>
                </a:lnTo>
                <a:lnTo>
                  <a:pt x="0" y="4353585"/>
                </a:lnTo>
                <a:lnTo>
                  <a:pt x="0" y="0"/>
                </a:lnTo>
                <a:close/>
              </a:path>
            </a:pathLst>
          </a:custGeom>
          <a:blipFill rotWithShape="1">
            <a:blip r:embed="rId5">
              <a:alphaModFix/>
            </a:blip>
            <a:stretch>
              <a:fillRect b="0" l="0" r="0" t="0"/>
            </a:stretch>
          </a:blipFill>
          <a:ln>
            <a:noFill/>
          </a:ln>
        </p:spPr>
      </p:sp>
      <p:sp>
        <p:nvSpPr>
          <p:cNvPr id="89" name="Google Shape;89;p13"/>
          <p:cNvSpPr/>
          <p:nvPr/>
        </p:nvSpPr>
        <p:spPr>
          <a:xfrm>
            <a:off x="2074495" y="6888445"/>
            <a:ext cx="13987423" cy="3133097"/>
          </a:xfrm>
          <a:custGeom>
            <a:rect b="b" l="l" r="r" t="t"/>
            <a:pathLst>
              <a:path extrusionOk="0" h="3133097" w="13987423">
                <a:moveTo>
                  <a:pt x="0" y="0"/>
                </a:moveTo>
                <a:lnTo>
                  <a:pt x="13987423" y="0"/>
                </a:lnTo>
                <a:lnTo>
                  <a:pt x="13987423" y="3133097"/>
                </a:lnTo>
                <a:lnTo>
                  <a:pt x="0" y="3133097"/>
                </a:lnTo>
                <a:lnTo>
                  <a:pt x="0" y="0"/>
                </a:lnTo>
                <a:close/>
              </a:path>
            </a:pathLst>
          </a:custGeom>
          <a:blipFill rotWithShape="1">
            <a:blip r:embed="rId6">
              <a:alphaModFix/>
            </a:blip>
            <a:stretch>
              <a:fillRect b="0" l="0" r="-118" t="-90168"/>
            </a:stretch>
          </a:blipFill>
          <a:ln>
            <a:noFill/>
          </a:ln>
        </p:spPr>
      </p:sp>
      <p:sp>
        <p:nvSpPr>
          <p:cNvPr id="90" name="Google Shape;90;p13"/>
          <p:cNvSpPr/>
          <p:nvPr/>
        </p:nvSpPr>
        <p:spPr>
          <a:xfrm flipH="1" rot="10800000">
            <a:off x="2059172" y="6602790"/>
            <a:ext cx="14019604" cy="3140306"/>
          </a:xfrm>
          <a:custGeom>
            <a:rect b="b" l="l" r="r" t="t"/>
            <a:pathLst>
              <a:path extrusionOk="0" h="3140306" w="14019604">
                <a:moveTo>
                  <a:pt x="0" y="3140306"/>
                </a:moveTo>
                <a:lnTo>
                  <a:pt x="14019605" y="3140306"/>
                </a:lnTo>
                <a:lnTo>
                  <a:pt x="14019605" y="0"/>
                </a:lnTo>
                <a:lnTo>
                  <a:pt x="0" y="0"/>
                </a:lnTo>
                <a:lnTo>
                  <a:pt x="0" y="3140306"/>
                </a:lnTo>
                <a:close/>
              </a:path>
            </a:pathLst>
          </a:custGeom>
          <a:blipFill rotWithShape="1">
            <a:blip r:embed="rId6">
              <a:alphaModFix/>
            </a:blip>
            <a:stretch>
              <a:fillRect b="0" l="0" r="-118" t="-90168"/>
            </a:stretch>
          </a:blipFill>
          <a:ln>
            <a:noFill/>
          </a:ln>
        </p:spPr>
      </p:sp>
      <p:sp>
        <p:nvSpPr>
          <p:cNvPr id="91" name="Google Shape;91;p13"/>
          <p:cNvSpPr txBox="1"/>
          <p:nvPr/>
        </p:nvSpPr>
        <p:spPr>
          <a:xfrm>
            <a:off x="3167921" y="6699626"/>
            <a:ext cx="11719267" cy="3183729"/>
          </a:xfrm>
          <a:prstGeom prst="rect">
            <a:avLst/>
          </a:prstGeom>
          <a:noFill/>
          <a:ln>
            <a:noFill/>
          </a:ln>
        </p:spPr>
        <p:txBody>
          <a:bodyPr anchorCtr="0" anchor="t" bIns="0" lIns="0" spcFirstLastPara="1" rIns="0" wrap="square" tIns="0">
            <a:spAutoFit/>
          </a:bodyPr>
          <a:lstStyle/>
          <a:p>
            <a:pPr indent="0" lvl="0" marL="0" marR="0" rtl="0" algn="ctr">
              <a:lnSpc>
                <a:spcPct val="119996"/>
              </a:lnSpc>
              <a:spcBef>
                <a:spcPts val="0"/>
              </a:spcBef>
              <a:spcAft>
                <a:spcPts val="0"/>
              </a:spcAft>
              <a:buNone/>
            </a:pPr>
            <a:r>
              <a:rPr b="0" i="0" lang="en-US" sz="20769" u="none" cap="none" strike="noStrike">
                <a:solidFill>
                  <a:srgbClr val="FFF6E3"/>
                </a:solidFill>
                <a:latin typeface="Lilita One"/>
                <a:ea typeface="Lilita One"/>
                <a:cs typeface="Lilita One"/>
                <a:sym typeface="Lilita One"/>
              </a:rPr>
              <a:t>FRIENDS</a:t>
            </a:r>
            <a:endParaRPr/>
          </a:p>
        </p:txBody>
      </p:sp>
      <p:sp>
        <p:nvSpPr>
          <p:cNvPr id="92" name="Google Shape;92;p13"/>
          <p:cNvSpPr/>
          <p:nvPr/>
        </p:nvSpPr>
        <p:spPr>
          <a:xfrm rot="5400000">
            <a:off x="3542050" y="1086000"/>
            <a:ext cx="5536608" cy="4754562"/>
          </a:xfrm>
          <a:custGeom>
            <a:rect b="b" l="l" r="r" t="t"/>
            <a:pathLst>
              <a:path extrusionOk="0" h="4754562" w="5536608">
                <a:moveTo>
                  <a:pt x="0" y="0"/>
                </a:moveTo>
                <a:lnTo>
                  <a:pt x="5536608" y="0"/>
                </a:lnTo>
                <a:lnTo>
                  <a:pt x="5536608" y="4754562"/>
                </a:lnTo>
                <a:lnTo>
                  <a:pt x="0" y="4754562"/>
                </a:lnTo>
                <a:lnTo>
                  <a:pt x="0" y="0"/>
                </a:lnTo>
                <a:close/>
              </a:path>
            </a:pathLst>
          </a:custGeom>
          <a:blipFill rotWithShape="1">
            <a:blip r:embed="rId7">
              <a:alphaModFix/>
            </a:blip>
            <a:stretch>
              <a:fillRect b="0" l="0" r="0" t="0"/>
            </a:stretch>
          </a:blipFill>
          <a:ln>
            <a:noFill/>
          </a:ln>
        </p:spPr>
      </p:sp>
      <p:sp>
        <p:nvSpPr>
          <p:cNvPr id="93" name="Google Shape;93;p13"/>
          <p:cNvSpPr/>
          <p:nvPr/>
        </p:nvSpPr>
        <p:spPr>
          <a:xfrm rot="5400000">
            <a:off x="-1597720" y="1086000"/>
            <a:ext cx="5536608" cy="4754562"/>
          </a:xfrm>
          <a:custGeom>
            <a:rect b="b" l="l" r="r" t="t"/>
            <a:pathLst>
              <a:path extrusionOk="0" h="4754562" w="5536608">
                <a:moveTo>
                  <a:pt x="0" y="0"/>
                </a:moveTo>
                <a:lnTo>
                  <a:pt x="5536608" y="0"/>
                </a:lnTo>
                <a:lnTo>
                  <a:pt x="5536608" y="4754562"/>
                </a:lnTo>
                <a:lnTo>
                  <a:pt x="0" y="4754562"/>
                </a:lnTo>
                <a:lnTo>
                  <a:pt x="0" y="0"/>
                </a:lnTo>
                <a:close/>
              </a:path>
            </a:pathLst>
          </a:custGeom>
          <a:blipFill rotWithShape="1">
            <a:blip r:embed="rId8">
              <a:alphaModFix/>
            </a:blip>
            <a:stretch>
              <a:fillRect b="0" l="0" r="0" t="0"/>
            </a:stretch>
          </a:blipFill>
          <a:ln>
            <a:noFill/>
          </a:ln>
        </p:spPr>
      </p:sp>
      <p:sp>
        <p:nvSpPr>
          <p:cNvPr id="94" name="Google Shape;94;p13"/>
          <p:cNvSpPr/>
          <p:nvPr/>
        </p:nvSpPr>
        <p:spPr>
          <a:xfrm rot="5400000">
            <a:off x="13817722" y="1064174"/>
            <a:ext cx="5536608" cy="4754562"/>
          </a:xfrm>
          <a:custGeom>
            <a:rect b="b" l="l" r="r" t="t"/>
            <a:pathLst>
              <a:path extrusionOk="0" h="4754562" w="5536608">
                <a:moveTo>
                  <a:pt x="0" y="0"/>
                </a:moveTo>
                <a:lnTo>
                  <a:pt x="5536608" y="0"/>
                </a:lnTo>
                <a:lnTo>
                  <a:pt x="5536608" y="4754563"/>
                </a:lnTo>
                <a:lnTo>
                  <a:pt x="0" y="4754563"/>
                </a:lnTo>
                <a:lnTo>
                  <a:pt x="0" y="0"/>
                </a:lnTo>
                <a:close/>
              </a:path>
            </a:pathLst>
          </a:custGeom>
          <a:blipFill rotWithShape="1">
            <a:blip r:embed="rId9">
              <a:alphaModFix/>
            </a:blip>
            <a:stretch>
              <a:fillRect b="0" l="0" r="0" t="0"/>
            </a:stretch>
          </a:blipFill>
          <a:ln>
            <a:noFill/>
          </a:ln>
        </p:spPr>
      </p:sp>
      <p:sp>
        <p:nvSpPr>
          <p:cNvPr id="95" name="Google Shape;95;p13"/>
          <p:cNvSpPr/>
          <p:nvPr/>
        </p:nvSpPr>
        <p:spPr>
          <a:xfrm>
            <a:off x="4174081" y="1343836"/>
            <a:ext cx="4179508" cy="4195240"/>
          </a:xfrm>
          <a:custGeom>
            <a:rect b="b" l="l" r="r" t="t"/>
            <a:pathLst>
              <a:path extrusionOk="0" h="4195240" w="4179508">
                <a:moveTo>
                  <a:pt x="0" y="0"/>
                </a:moveTo>
                <a:lnTo>
                  <a:pt x="4179508" y="0"/>
                </a:lnTo>
                <a:lnTo>
                  <a:pt x="4179508" y="4195239"/>
                </a:lnTo>
                <a:lnTo>
                  <a:pt x="0" y="4195239"/>
                </a:lnTo>
                <a:lnTo>
                  <a:pt x="0" y="0"/>
                </a:lnTo>
                <a:close/>
              </a:path>
            </a:pathLst>
          </a:custGeom>
          <a:blipFill rotWithShape="1">
            <a:blip r:embed="rId10">
              <a:alphaModFix/>
            </a:blip>
            <a:stretch>
              <a:fillRect b="0" l="0" r="0" t="0"/>
            </a:stretch>
          </a:blipFill>
          <a:ln>
            <a:noFill/>
          </a:ln>
        </p:spPr>
      </p:sp>
      <p:sp>
        <p:nvSpPr>
          <p:cNvPr id="96" name="Google Shape;96;p13"/>
          <p:cNvSpPr/>
          <p:nvPr/>
        </p:nvSpPr>
        <p:spPr>
          <a:xfrm>
            <a:off x="14833708" y="1165610"/>
            <a:ext cx="3504636" cy="4353585"/>
          </a:xfrm>
          <a:custGeom>
            <a:rect b="b" l="l" r="r" t="t"/>
            <a:pathLst>
              <a:path extrusionOk="0" h="4353585" w="3504636">
                <a:moveTo>
                  <a:pt x="0" y="0"/>
                </a:moveTo>
                <a:lnTo>
                  <a:pt x="3504636" y="0"/>
                </a:lnTo>
                <a:lnTo>
                  <a:pt x="3504636" y="4353585"/>
                </a:lnTo>
                <a:lnTo>
                  <a:pt x="0" y="4353585"/>
                </a:lnTo>
                <a:lnTo>
                  <a:pt x="0" y="0"/>
                </a:lnTo>
                <a:close/>
              </a:path>
            </a:pathLst>
          </a:custGeom>
          <a:blipFill rotWithShape="1">
            <a:blip r:embed="rId11">
              <a:alphaModFix/>
            </a:blip>
            <a:stretch>
              <a:fillRect b="0" l="0" r="0" t="0"/>
            </a:stretch>
          </a:blipFill>
          <a:ln>
            <a:noFill/>
          </a:ln>
        </p:spPr>
      </p:sp>
      <p:sp>
        <p:nvSpPr>
          <p:cNvPr id="97" name="Google Shape;97;p13"/>
          <p:cNvSpPr/>
          <p:nvPr/>
        </p:nvSpPr>
        <p:spPr>
          <a:xfrm>
            <a:off x="-225512" y="694964"/>
            <a:ext cx="2704891" cy="5032356"/>
          </a:xfrm>
          <a:custGeom>
            <a:rect b="b" l="l" r="r" t="t"/>
            <a:pathLst>
              <a:path extrusionOk="0" h="5032356" w="2704891">
                <a:moveTo>
                  <a:pt x="0" y="0"/>
                </a:moveTo>
                <a:lnTo>
                  <a:pt x="2704891" y="0"/>
                </a:lnTo>
                <a:lnTo>
                  <a:pt x="2704891" y="5032356"/>
                </a:lnTo>
                <a:lnTo>
                  <a:pt x="0" y="5032356"/>
                </a:lnTo>
                <a:lnTo>
                  <a:pt x="0" y="0"/>
                </a:lnTo>
                <a:close/>
              </a:path>
            </a:pathLst>
          </a:custGeom>
          <a:blipFill rotWithShape="1">
            <a:blip r:embed="rId12">
              <a:alphaModFix/>
            </a:blip>
            <a:stretch>
              <a:fillRect b="0" l="0" r="0" t="0"/>
            </a:stretch>
          </a:blipFill>
          <a:ln>
            <a:noFill/>
          </a:ln>
        </p:spPr>
      </p:sp>
      <p:grpSp>
        <p:nvGrpSpPr>
          <p:cNvPr id="98" name="Google Shape;98;p13"/>
          <p:cNvGrpSpPr/>
          <p:nvPr/>
        </p:nvGrpSpPr>
        <p:grpSpPr>
          <a:xfrm>
            <a:off x="15201205" y="8172943"/>
            <a:ext cx="256145" cy="256145"/>
            <a:chOff x="0" y="0"/>
            <a:chExt cx="812800" cy="812800"/>
          </a:xfrm>
        </p:grpSpPr>
        <p:sp>
          <p:nvSpPr>
            <p:cNvPr id="99" name="Google Shape;99;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3"/>
            </a:solidFill>
            <a:ln cap="sq" cmpd="sng" w="381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1" name="Google Shape;101;p13"/>
          <p:cNvGrpSpPr/>
          <p:nvPr/>
        </p:nvGrpSpPr>
        <p:grpSpPr>
          <a:xfrm>
            <a:off x="2697457" y="8172943"/>
            <a:ext cx="256145" cy="256145"/>
            <a:chOff x="0" y="0"/>
            <a:chExt cx="812800" cy="812800"/>
          </a:xfrm>
        </p:grpSpPr>
        <p:sp>
          <p:nvSpPr>
            <p:cNvPr id="102" name="Google Shape;10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3"/>
            </a:solidFill>
            <a:ln cap="sq" cmpd="sng" w="3810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262" name="Shape 262"/>
        <p:cNvGrpSpPr/>
        <p:nvPr/>
      </p:nvGrpSpPr>
      <p:grpSpPr>
        <a:xfrm>
          <a:off x="0" y="0"/>
          <a:ext cx="0" cy="0"/>
          <a:chOff x="0" y="0"/>
          <a:chExt cx="0" cy="0"/>
        </a:xfrm>
      </p:grpSpPr>
      <p:grpSp>
        <p:nvGrpSpPr>
          <p:cNvPr id="263" name="Google Shape;263;p22"/>
          <p:cNvGrpSpPr/>
          <p:nvPr/>
        </p:nvGrpSpPr>
        <p:grpSpPr>
          <a:xfrm>
            <a:off x="-1206697" y="-63697"/>
            <a:ext cx="20701395" cy="10350697"/>
            <a:chOff x="0" y="0"/>
            <a:chExt cx="27601860" cy="13800930"/>
          </a:xfrm>
        </p:grpSpPr>
        <p:sp>
          <p:nvSpPr>
            <p:cNvPr id="264" name="Google Shape;264;p22"/>
            <p:cNvSpPr/>
            <p:nvPr/>
          </p:nvSpPr>
          <p:spPr>
            <a:xfrm>
              <a:off x="13800930" y="0"/>
              <a:ext cx="13800930" cy="13800930"/>
            </a:xfrm>
            <a:custGeom>
              <a:rect b="b" l="l" r="r" t="t"/>
              <a:pathLst>
                <a:path extrusionOk="0" h="13800930" w="13800930">
                  <a:moveTo>
                    <a:pt x="0" y="0"/>
                  </a:moveTo>
                  <a:lnTo>
                    <a:pt x="13800930" y="0"/>
                  </a:lnTo>
                  <a:lnTo>
                    <a:pt x="13800930" y="13800930"/>
                  </a:lnTo>
                  <a:lnTo>
                    <a:pt x="0" y="13800930"/>
                  </a:lnTo>
                  <a:lnTo>
                    <a:pt x="0" y="0"/>
                  </a:lnTo>
                  <a:close/>
                </a:path>
              </a:pathLst>
            </a:custGeom>
            <a:blipFill rotWithShape="1">
              <a:blip r:embed="rId3">
                <a:alphaModFix amt="19999"/>
              </a:blip>
              <a:stretch>
                <a:fillRect b="0" l="0" r="0" t="0"/>
              </a:stretch>
            </a:blipFill>
            <a:ln>
              <a:noFill/>
            </a:ln>
          </p:spPr>
        </p:sp>
        <p:sp>
          <p:nvSpPr>
            <p:cNvPr id="265" name="Google Shape;265;p22"/>
            <p:cNvSpPr/>
            <p:nvPr/>
          </p:nvSpPr>
          <p:spPr>
            <a:xfrm>
              <a:off x="0" y="0"/>
              <a:ext cx="13800930" cy="13800930"/>
            </a:xfrm>
            <a:custGeom>
              <a:rect b="b" l="l" r="r" t="t"/>
              <a:pathLst>
                <a:path extrusionOk="0" h="13800930" w="13800930">
                  <a:moveTo>
                    <a:pt x="0" y="0"/>
                  </a:moveTo>
                  <a:lnTo>
                    <a:pt x="13800930" y="0"/>
                  </a:lnTo>
                  <a:lnTo>
                    <a:pt x="13800930" y="13800930"/>
                  </a:lnTo>
                  <a:lnTo>
                    <a:pt x="0" y="13800930"/>
                  </a:lnTo>
                  <a:lnTo>
                    <a:pt x="0" y="0"/>
                  </a:lnTo>
                  <a:close/>
                </a:path>
              </a:pathLst>
            </a:custGeom>
            <a:blipFill rotWithShape="1">
              <a:blip r:embed="rId3">
                <a:alphaModFix amt="19999"/>
              </a:blip>
              <a:stretch>
                <a:fillRect b="0" l="0" r="0" t="0"/>
              </a:stretch>
            </a:blipFill>
            <a:ln>
              <a:noFill/>
            </a:ln>
          </p:spPr>
        </p:sp>
      </p:grpSp>
      <p:sp>
        <p:nvSpPr>
          <p:cNvPr id="266" name="Google Shape;266;p22"/>
          <p:cNvSpPr/>
          <p:nvPr/>
        </p:nvSpPr>
        <p:spPr>
          <a:xfrm rot="5400000">
            <a:off x="780051" y="5392499"/>
            <a:ext cx="3525654" cy="3027655"/>
          </a:xfrm>
          <a:custGeom>
            <a:rect b="b" l="l" r="r" t="t"/>
            <a:pathLst>
              <a:path extrusionOk="0" h="3027655" w="3525654">
                <a:moveTo>
                  <a:pt x="0" y="0"/>
                </a:moveTo>
                <a:lnTo>
                  <a:pt x="3525654" y="0"/>
                </a:lnTo>
                <a:lnTo>
                  <a:pt x="3525654" y="3027655"/>
                </a:lnTo>
                <a:lnTo>
                  <a:pt x="0" y="3027655"/>
                </a:lnTo>
                <a:lnTo>
                  <a:pt x="0" y="0"/>
                </a:lnTo>
                <a:close/>
              </a:path>
            </a:pathLst>
          </a:custGeom>
          <a:blipFill rotWithShape="1">
            <a:blip r:embed="rId4">
              <a:alphaModFix/>
            </a:blip>
            <a:stretch>
              <a:fillRect b="0" l="0" r="0" t="0"/>
            </a:stretch>
          </a:blipFill>
          <a:ln>
            <a:noFill/>
          </a:ln>
        </p:spPr>
      </p:sp>
      <p:pic>
        <p:nvPicPr>
          <p:cNvPr id="267" name="Google Shape;267;p22"/>
          <p:cNvPicPr preferRelativeResize="0"/>
          <p:nvPr/>
        </p:nvPicPr>
        <p:blipFill rotWithShape="1">
          <a:blip r:embed="rId5">
            <a:alphaModFix/>
          </a:blip>
          <a:srcRect b="9474" l="0" r="0" t="9474"/>
          <a:stretch/>
        </p:blipFill>
        <p:spPr>
          <a:xfrm>
            <a:off x="1405667" y="5522874"/>
            <a:ext cx="2274422" cy="2766906"/>
          </a:xfrm>
          <a:prstGeom prst="rect">
            <a:avLst/>
          </a:prstGeom>
          <a:noFill/>
          <a:ln>
            <a:noFill/>
          </a:ln>
        </p:spPr>
      </p:pic>
      <p:sp>
        <p:nvSpPr>
          <p:cNvPr id="268" name="Google Shape;268;p22"/>
          <p:cNvSpPr/>
          <p:nvPr/>
        </p:nvSpPr>
        <p:spPr>
          <a:xfrm>
            <a:off x="12269440" y="3402901"/>
            <a:ext cx="5643621" cy="4846459"/>
          </a:xfrm>
          <a:custGeom>
            <a:rect b="b" l="l" r="r" t="t"/>
            <a:pathLst>
              <a:path extrusionOk="0" h="4846459" w="5643621">
                <a:moveTo>
                  <a:pt x="0" y="0"/>
                </a:moveTo>
                <a:lnTo>
                  <a:pt x="5643621" y="0"/>
                </a:lnTo>
                <a:lnTo>
                  <a:pt x="5643621" y="4846459"/>
                </a:lnTo>
                <a:lnTo>
                  <a:pt x="0" y="4846459"/>
                </a:lnTo>
                <a:lnTo>
                  <a:pt x="0" y="0"/>
                </a:lnTo>
                <a:close/>
              </a:path>
            </a:pathLst>
          </a:custGeom>
          <a:blipFill rotWithShape="1">
            <a:blip r:embed="rId6">
              <a:alphaModFix/>
            </a:blip>
            <a:stretch>
              <a:fillRect b="0" l="0" r="0" t="0"/>
            </a:stretch>
          </a:blipFill>
          <a:ln>
            <a:noFill/>
          </a:ln>
        </p:spPr>
      </p:sp>
      <p:pic>
        <p:nvPicPr>
          <p:cNvPr id="269" name="Google Shape;269;p22"/>
          <p:cNvPicPr preferRelativeResize="0"/>
          <p:nvPr/>
        </p:nvPicPr>
        <p:blipFill rotWithShape="1">
          <a:blip r:embed="rId7">
            <a:alphaModFix/>
          </a:blip>
          <a:srcRect b="0" l="8230" r="8230" t="0"/>
          <a:stretch/>
        </p:blipFill>
        <p:spPr>
          <a:xfrm>
            <a:off x="12894085" y="4055112"/>
            <a:ext cx="4441242" cy="3542038"/>
          </a:xfrm>
          <a:prstGeom prst="rect">
            <a:avLst/>
          </a:prstGeom>
          <a:noFill/>
          <a:ln>
            <a:noFill/>
          </a:ln>
        </p:spPr>
      </p:pic>
      <p:grpSp>
        <p:nvGrpSpPr>
          <p:cNvPr id="270" name="Google Shape;270;p22"/>
          <p:cNvGrpSpPr/>
          <p:nvPr/>
        </p:nvGrpSpPr>
        <p:grpSpPr>
          <a:xfrm>
            <a:off x="3576398" y="7329587"/>
            <a:ext cx="11135203" cy="2679132"/>
            <a:chOff x="0" y="0"/>
            <a:chExt cx="14846938" cy="3572177"/>
          </a:xfrm>
        </p:grpSpPr>
        <p:sp>
          <p:nvSpPr>
            <p:cNvPr id="271" name="Google Shape;271;p22"/>
            <p:cNvSpPr/>
            <p:nvPr/>
          </p:nvSpPr>
          <p:spPr>
            <a:xfrm>
              <a:off x="0" y="246554"/>
              <a:ext cx="14846938" cy="3325623"/>
            </a:xfrm>
            <a:custGeom>
              <a:rect b="b" l="l" r="r" t="t"/>
              <a:pathLst>
                <a:path extrusionOk="0" h="3325623" w="14846938">
                  <a:moveTo>
                    <a:pt x="0" y="0"/>
                  </a:moveTo>
                  <a:lnTo>
                    <a:pt x="14846938" y="0"/>
                  </a:lnTo>
                  <a:lnTo>
                    <a:pt x="14846938" y="3325624"/>
                  </a:lnTo>
                  <a:lnTo>
                    <a:pt x="0" y="3325624"/>
                  </a:lnTo>
                  <a:lnTo>
                    <a:pt x="0" y="0"/>
                  </a:lnTo>
                  <a:close/>
                </a:path>
              </a:pathLst>
            </a:custGeom>
            <a:blipFill rotWithShape="1">
              <a:blip r:embed="rId8">
                <a:alphaModFix/>
              </a:blip>
              <a:stretch>
                <a:fillRect b="0" l="0" r="-118" t="-90168"/>
              </a:stretch>
            </a:blipFill>
            <a:ln>
              <a:noFill/>
            </a:ln>
          </p:spPr>
        </p:sp>
        <p:sp>
          <p:nvSpPr>
            <p:cNvPr id="272" name="Google Shape;272;p22"/>
            <p:cNvSpPr/>
            <p:nvPr/>
          </p:nvSpPr>
          <p:spPr>
            <a:xfrm flipH="1" rot="10800000">
              <a:off x="0" y="0"/>
              <a:ext cx="14846938" cy="3325623"/>
            </a:xfrm>
            <a:custGeom>
              <a:rect b="b" l="l" r="r" t="t"/>
              <a:pathLst>
                <a:path extrusionOk="0" h="3325623" w="14846938">
                  <a:moveTo>
                    <a:pt x="0" y="3325623"/>
                  </a:moveTo>
                  <a:lnTo>
                    <a:pt x="14846938" y="3325623"/>
                  </a:lnTo>
                  <a:lnTo>
                    <a:pt x="14846938" y="0"/>
                  </a:lnTo>
                  <a:lnTo>
                    <a:pt x="0" y="0"/>
                  </a:lnTo>
                  <a:lnTo>
                    <a:pt x="0" y="3325623"/>
                  </a:lnTo>
                  <a:close/>
                </a:path>
              </a:pathLst>
            </a:custGeom>
            <a:blipFill rotWithShape="1">
              <a:blip r:embed="rId8">
                <a:alphaModFix/>
              </a:blip>
              <a:stretch>
                <a:fillRect b="0" l="0" r="-118" t="-90168"/>
              </a:stretch>
            </a:blipFill>
            <a:ln>
              <a:noFill/>
            </a:ln>
          </p:spPr>
        </p:sp>
      </p:grpSp>
      <p:sp>
        <p:nvSpPr>
          <p:cNvPr id="273" name="Google Shape;273;p22"/>
          <p:cNvSpPr/>
          <p:nvPr/>
        </p:nvSpPr>
        <p:spPr>
          <a:xfrm>
            <a:off x="336862" y="383431"/>
            <a:ext cx="4375660" cy="3757598"/>
          </a:xfrm>
          <a:custGeom>
            <a:rect b="b" l="l" r="r" t="t"/>
            <a:pathLst>
              <a:path extrusionOk="0" h="3757598" w="4375660">
                <a:moveTo>
                  <a:pt x="0" y="0"/>
                </a:moveTo>
                <a:lnTo>
                  <a:pt x="4375660" y="0"/>
                </a:lnTo>
                <a:lnTo>
                  <a:pt x="4375660" y="3757598"/>
                </a:lnTo>
                <a:lnTo>
                  <a:pt x="0" y="3757598"/>
                </a:lnTo>
                <a:lnTo>
                  <a:pt x="0" y="0"/>
                </a:lnTo>
                <a:close/>
              </a:path>
            </a:pathLst>
          </a:custGeom>
          <a:blipFill rotWithShape="1">
            <a:blip r:embed="rId9">
              <a:alphaModFix/>
            </a:blip>
            <a:stretch>
              <a:fillRect b="0" l="0" r="0" t="0"/>
            </a:stretch>
          </a:blipFill>
          <a:ln>
            <a:noFill/>
          </a:ln>
        </p:spPr>
      </p:sp>
      <p:pic>
        <p:nvPicPr>
          <p:cNvPr id="274" name="Google Shape;274;p22"/>
          <p:cNvPicPr preferRelativeResize="0"/>
          <p:nvPr/>
        </p:nvPicPr>
        <p:blipFill rotWithShape="1">
          <a:blip r:embed="rId10">
            <a:alphaModFix/>
          </a:blip>
          <a:srcRect b="0" l="3920" r="3919" t="0"/>
          <a:stretch/>
        </p:blipFill>
        <p:spPr>
          <a:xfrm>
            <a:off x="821167" y="889108"/>
            <a:ext cx="3443422" cy="2746243"/>
          </a:xfrm>
          <a:prstGeom prst="rect">
            <a:avLst/>
          </a:prstGeom>
          <a:noFill/>
          <a:ln>
            <a:noFill/>
          </a:ln>
        </p:spPr>
      </p:pic>
      <p:sp>
        <p:nvSpPr>
          <p:cNvPr id="275" name="Google Shape;275;p22"/>
          <p:cNvSpPr/>
          <p:nvPr/>
        </p:nvSpPr>
        <p:spPr>
          <a:xfrm rot="5400000">
            <a:off x="13043873" y="-1127383"/>
            <a:ext cx="4094756" cy="3516372"/>
          </a:xfrm>
          <a:custGeom>
            <a:rect b="b" l="l" r="r" t="t"/>
            <a:pathLst>
              <a:path extrusionOk="0" h="3516372" w="4094756">
                <a:moveTo>
                  <a:pt x="0" y="0"/>
                </a:moveTo>
                <a:lnTo>
                  <a:pt x="4094756" y="0"/>
                </a:lnTo>
                <a:lnTo>
                  <a:pt x="4094756" y="3516372"/>
                </a:lnTo>
                <a:lnTo>
                  <a:pt x="0" y="3516372"/>
                </a:lnTo>
                <a:lnTo>
                  <a:pt x="0" y="0"/>
                </a:lnTo>
                <a:close/>
              </a:path>
            </a:pathLst>
          </a:custGeom>
          <a:blipFill rotWithShape="1">
            <a:blip r:embed="rId11">
              <a:alphaModFix/>
            </a:blip>
            <a:stretch>
              <a:fillRect b="0" l="0" r="0" t="0"/>
            </a:stretch>
          </a:blipFill>
          <a:ln>
            <a:noFill/>
          </a:ln>
        </p:spPr>
      </p:sp>
      <p:pic>
        <p:nvPicPr>
          <p:cNvPr id="276" name="Google Shape;276;p22"/>
          <p:cNvPicPr preferRelativeResize="0"/>
          <p:nvPr/>
        </p:nvPicPr>
        <p:blipFill rotWithShape="1">
          <a:blip r:embed="rId12">
            <a:alphaModFix/>
          </a:blip>
          <a:srcRect b="17256" l="35417" r="19267" t="0"/>
          <a:stretch/>
        </p:blipFill>
        <p:spPr>
          <a:xfrm>
            <a:off x="13788891" y="-983318"/>
            <a:ext cx="2641553" cy="3213533"/>
          </a:xfrm>
          <a:prstGeom prst="rect">
            <a:avLst/>
          </a:prstGeom>
          <a:noFill/>
          <a:ln>
            <a:noFill/>
          </a:ln>
        </p:spPr>
      </p:pic>
      <p:sp>
        <p:nvSpPr>
          <p:cNvPr id="277" name="Google Shape;277;p22"/>
          <p:cNvSpPr/>
          <p:nvPr/>
        </p:nvSpPr>
        <p:spPr>
          <a:xfrm rot="5400000">
            <a:off x="5441495" y="814171"/>
            <a:ext cx="6098973" cy="5237493"/>
          </a:xfrm>
          <a:custGeom>
            <a:rect b="b" l="l" r="r" t="t"/>
            <a:pathLst>
              <a:path extrusionOk="0" h="5237493" w="6098973">
                <a:moveTo>
                  <a:pt x="0" y="0"/>
                </a:moveTo>
                <a:lnTo>
                  <a:pt x="6098973" y="0"/>
                </a:lnTo>
                <a:lnTo>
                  <a:pt x="6098973" y="5237493"/>
                </a:lnTo>
                <a:lnTo>
                  <a:pt x="0" y="5237493"/>
                </a:lnTo>
                <a:lnTo>
                  <a:pt x="0" y="0"/>
                </a:lnTo>
                <a:close/>
              </a:path>
            </a:pathLst>
          </a:custGeom>
          <a:blipFill rotWithShape="1">
            <a:blip r:embed="rId13">
              <a:alphaModFix/>
            </a:blip>
            <a:stretch>
              <a:fillRect b="0" l="0" r="0" t="0"/>
            </a:stretch>
          </a:blipFill>
          <a:ln>
            <a:noFill/>
          </a:ln>
        </p:spPr>
      </p:sp>
      <p:pic>
        <p:nvPicPr>
          <p:cNvPr id="278" name="Google Shape;278;p22"/>
          <p:cNvPicPr preferRelativeResize="0"/>
          <p:nvPr/>
        </p:nvPicPr>
        <p:blipFill rotWithShape="1">
          <a:blip r:embed="rId14">
            <a:alphaModFix/>
          </a:blip>
          <a:srcRect b="1337" l="0" r="0" t="1338"/>
          <a:stretch/>
        </p:blipFill>
        <p:spPr>
          <a:xfrm>
            <a:off x="6523782" y="1039704"/>
            <a:ext cx="3934486" cy="4786427"/>
          </a:xfrm>
          <a:prstGeom prst="rect">
            <a:avLst/>
          </a:prstGeom>
          <a:noFill/>
          <a:ln>
            <a:noFill/>
          </a:ln>
        </p:spPr>
      </p:pic>
      <p:sp>
        <p:nvSpPr>
          <p:cNvPr id="279" name="Google Shape;279;p22"/>
          <p:cNvSpPr txBox="1"/>
          <p:nvPr/>
        </p:nvSpPr>
        <p:spPr>
          <a:xfrm>
            <a:off x="4498867" y="7651491"/>
            <a:ext cx="9290265"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020E0B"/>
                </a:solidFill>
                <a:latin typeface="Lilita One"/>
                <a:ea typeface="Lilita One"/>
                <a:cs typeface="Lilita One"/>
                <a:sym typeface="Lilita One"/>
              </a:rPr>
              <a:t>GALLERY IMAGE</a:t>
            </a:r>
            <a:endParaRPr/>
          </a:p>
        </p:txBody>
      </p:sp>
      <p:sp>
        <p:nvSpPr>
          <p:cNvPr id="280" name="Google Shape;280;p22"/>
          <p:cNvSpPr txBox="1"/>
          <p:nvPr/>
        </p:nvSpPr>
        <p:spPr>
          <a:xfrm>
            <a:off x="4342721" y="9155957"/>
            <a:ext cx="9602557" cy="5213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200" u="none" cap="none" strike="noStrike">
                <a:solidFill>
                  <a:srgbClr val="020E0B"/>
                </a:solidFill>
                <a:latin typeface="Lato"/>
                <a:ea typeface="Lato"/>
                <a:cs typeface="Lato"/>
                <a:sym typeface="Lato"/>
              </a:rPr>
              <a:t>What can you say about your projects? Share it here!</a:t>
            </a:r>
            <a:endParaRP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284" name="Shape 284"/>
        <p:cNvGrpSpPr/>
        <p:nvPr/>
      </p:nvGrpSpPr>
      <p:grpSpPr>
        <a:xfrm>
          <a:off x="0" y="0"/>
          <a:ext cx="0" cy="0"/>
          <a:chOff x="0" y="0"/>
          <a:chExt cx="0" cy="0"/>
        </a:xfrm>
      </p:grpSpPr>
      <p:grpSp>
        <p:nvGrpSpPr>
          <p:cNvPr id="285" name="Google Shape;285;p23"/>
          <p:cNvGrpSpPr/>
          <p:nvPr/>
        </p:nvGrpSpPr>
        <p:grpSpPr>
          <a:xfrm>
            <a:off x="0" y="-63697"/>
            <a:ext cx="18288000" cy="9144000"/>
            <a:chOff x="0" y="0"/>
            <a:chExt cx="24384000" cy="12192000"/>
          </a:xfrm>
        </p:grpSpPr>
        <p:sp>
          <p:nvSpPr>
            <p:cNvPr id="286" name="Google Shape;286;p23"/>
            <p:cNvSpPr/>
            <p:nvPr/>
          </p:nvSpPr>
          <p:spPr>
            <a:xfrm>
              <a:off x="1219200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sp>
          <p:nvSpPr>
            <p:cNvPr id="287" name="Google Shape;287;p23"/>
            <p:cNvSpPr/>
            <p:nvPr/>
          </p:nvSpPr>
          <p:spPr>
            <a:xfrm>
              <a:off x="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grpSp>
      <p:sp>
        <p:nvSpPr>
          <p:cNvPr id="288" name="Google Shape;288;p23"/>
          <p:cNvSpPr/>
          <p:nvPr/>
        </p:nvSpPr>
        <p:spPr>
          <a:xfrm>
            <a:off x="5308473" y="3496728"/>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3"/>
          <p:cNvSpPr/>
          <p:nvPr/>
        </p:nvSpPr>
        <p:spPr>
          <a:xfrm>
            <a:off x="9597031" y="3496728"/>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a:off x="13885590" y="3496728"/>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a:off x="1181839" y="3515778"/>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2" name="Google Shape;292;p23"/>
          <p:cNvGrpSpPr/>
          <p:nvPr/>
        </p:nvGrpSpPr>
        <p:grpSpPr>
          <a:xfrm>
            <a:off x="-77878" y="8204301"/>
            <a:ext cx="18365878" cy="3266928"/>
            <a:chOff x="0" y="-47625"/>
            <a:chExt cx="4837104" cy="860425"/>
          </a:xfrm>
        </p:grpSpPr>
        <p:sp>
          <p:nvSpPr>
            <p:cNvPr id="293" name="Google Shape;293;p23"/>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294" name="Google Shape;294;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95" name="Google Shape;295;p23"/>
          <p:cNvCxnSpPr/>
          <p:nvPr/>
        </p:nvCxnSpPr>
        <p:spPr>
          <a:xfrm>
            <a:off x="1181839" y="3668178"/>
            <a:ext cx="15845224" cy="0"/>
          </a:xfrm>
          <a:prstGeom prst="straightConnector1">
            <a:avLst/>
          </a:prstGeom>
          <a:noFill/>
          <a:ln cap="rnd" cmpd="sng" w="57150">
            <a:solidFill>
              <a:srgbClr val="000000"/>
            </a:solidFill>
            <a:prstDash val="solid"/>
            <a:round/>
            <a:headEnd len="sm" w="sm" type="none"/>
            <a:tailEnd len="sm" w="sm" type="none"/>
          </a:ln>
        </p:spPr>
      </p:cxnSp>
      <p:grpSp>
        <p:nvGrpSpPr>
          <p:cNvPr id="296" name="Google Shape;296;p23"/>
          <p:cNvGrpSpPr/>
          <p:nvPr/>
        </p:nvGrpSpPr>
        <p:grpSpPr>
          <a:xfrm>
            <a:off x="974840" y="4565841"/>
            <a:ext cx="3780182" cy="3526396"/>
            <a:chOff x="0" y="0"/>
            <a:chExt cx="5040244" cy="4701861"/>
          </a:xfrm>
        </p:grpSpPr>
        <p:sp>
          <p:nvSpPr>
            <p:cNvPr id="297" name="Google Shape;297;p23"/>
            <p:cNvSpPr/>
            <p:nvPr/>
          </p:nvSpPr>
          <p:spPr>
            <a:xfrm>
              <a:off x="0" y="0"/>
              <a:ext cx="4701861" cy="4701861"/>
            </a:xfrm>
            <a:custGeom>
              <a:rect b="b" l="l" r="r" t="t"/>
              <a:pathLst>
                <a:path extrusionOk="0" h="4701861" w="4701861">
                  <a:moveTo>
                    <a:pt x="0" y="0"/>
                  </a:moveTo>
                  <a:lnTo>
                    <a:pt x="4701861" y="0"/>
                  </a:lnTo>
                  <a:lnTo>
                    <a:pt x="4701861" y="4701861"/>
                  </a:lnTo>
                  <a:lnTo>
                    <a:pt x="0" y="4701861"/>
                  </a:lnTo>
                  <a:lnTo>
                    <a:pt x="0" y="0"/>
                  </a:lnTo>
                  <a:close/>
                </a:path>
              </a:pathLst>
            </a:custGeom>
            <a:blipFill rotWithShape="1">
              <a:blip r:embed="rId4">
                <a:alphaModFix/>
              </a:blip>
              <a:stretch>
                <a:fillRect b="0" l="0" r="-67170" t="0"/>
              </a:stretch>
            </a:blipFill>
            <a:ln>
              <a:noFill/>
            </a:ln>
          </p:spPr>
        </p:sp>
        <p:sp>
          <p:nvSpPr>
            <p:cNvPr id="298" name="Google Shape;298;p23"/>
            <p:cNvSpPr/>
            <p:nvPr/>
          </p:nvSpPr>
          <p:spPr>
            <a:xfrm flipH="1">
              <a:off x="338383" y="0"/>
              <a:ext cx="4701861" cy="4701861"/>
            </a:xfrm>
            <a:custGeom>
              <a:rect b="b" l="l" r="r" t="t"/>
              <a:pathLst>
                <a:path extrusionOk="0" h="4701861" w="4701861">
                  <a:moveTo>
                    <a:pt x="4701862" y="0"/>
                  </a:moveTo>
                  <a:lnTo>
                    <a:pt x="0" y="0"/>
                  </a:lnTo>
                  <a:lnTo>
                    <a:pt x="0" y="4701861"/>
                  </a:lnTo>
                  <a:lnTo>
                    <a:pt x="4701862" y="4701861"/>
                  </a:lnTo>
                  <a:lnTo>
                    <a:pt x="4701862" y="0"/>
                  </a:lnTo>
                  <a:close/>
                </a:path>
              </a:pathLst>
            </a:custGeom>
            <a:blipFill rotWithShape="1">
              <a:blip r:embed="rId4">
                <a:alphaModFix/>
              </a:blip>
              <a:stretch>
                <a:fillRect b="0" l="0" r="-67170" t="0"/>
              </a:stretch>
            </a:blipFill>
            <a:ln>
              <a:noFill/>
            </a:ln>
          </p:spPr>
        </p:sp>
      </p:grpSp>
      <p:grpSp>
        <p:nvGrpSpPr>
          <p:cNvPr id="299" name="Google Shape;299;p23"/>
          <p:cNvGrpSpPr/>
          <p:nvPr/>
        </p:nvGrpSpPr>
        <p:grpSpPr>
          <a:xfrm>
            <a:off x="5134519" y="4565841"/>
            <a:ext cx="3780182" cy="3526396"/>
            <a:chOff x="0" y="0"/>
            <a:chExt cx="5040244" cy="4701861"/>
          </a:xfrm>
        </p:grpSpPr>
        <p:sp>
          <p:nvSpPr>
            <p:cNvPr id="300" name="Google Shape;300;p23"/>
            <p:cNvSpPr/>
            <p:nvPr/>
          </p:nvSpPr>
          <p:spPr>
            <a:xfrm>
              <a:off x="0" y="0"/>
              <a:ext cx="4701861" cy="4701861"/>
            </a:xfrm>
            <a:custGeom>
              <a:rect b="b" l="l" r="r" t="t"/>
              <a:pathLst>
                <a:path extrusionOk="0" h="4701861" w="4701861">
                  <a:moveTo>
                    <a:pt x="0" y="0"/>
                  </a:moveTo>
                  <a:lnTo>
                    <a:pt x="4701861" y="0"/>
                  </a:lnTo>
                  <a:lnTo>
                    <a:pt x="4701861" y="4701861"/>
                  </a:lnTo>
                  <a:lnTo>
                    <a:pt x="0" y="4701861"/>
                  </a:lnTo>
                  <a:lnTo>
                    <a:pt x="0" y="0"/>
                  </a:lnTo>
                  <a:close/>
                </a:path>
              </a:pathLst>
            </a:custGeom>
            <a:blipFill rotWithShape="1">
              <a:blip r:embed="rId4">
                <a:alphaModFix/>
              </a:blip>
              <a:stretch>
                <a:fillRect b="0" l="0" r="-67170" t="0"/>
              </a:stretch>
            </a:blipFill>
            <a:ln>
              <a:noFill/>
            </a:ln>
          </p:spPr>
        </p:sp>
        <p:sp>
          <p:nvSpPr>
            <p:cNvPr id="301" name="Google Shape;301;p23"/>
            <p:cNvSpPr/>
            <p:nvPr/>
          </p:nvSpPr>
          <p:spPr>
            <a:xfrm flipH="1">
              <a:off x="338383" y="0"/>
              <a:ext cx="4701861" cy="4701861"/>
            </a:xfrm>
            <a:custGeom>
              <a:rect b="b" l="l" r="r" t="t"/>
              <a:pathLst>
                <a:path extrusionOk="0" h="4701861" w="4701861">
                  <a:moveTo>
                    <a:pt x="4701862" y="0"/>
                  </a:moveTo>
                  <a:lnTo>
                    <a:pt x="0" y="0"/>
                  </a:lnTo>
                  <a:lnTo>
                    <a:pt x="0" y="4701861"/>
                  </a:lnTo>
                  <a:lnTo>
                    <a:pt x="4701862" y="4701861"/>
                  </a:lnTo>
                  <a:lnTo>
                    <a:pt x="4701862" y="0"/>
                  </a:lnTo>
                  <a:close/>
                </a:path>
              </a:pathLst>
            </a:custGeom>
            <a:blipFill rotWithShape="1">
              <a:blip r:embed="rId4">
                <a:alphaModFix/>
              </a:blip>
              <a:stretch>
                <a:fillRect b="0" l="0" r="-67170" t="0"/>
              </a:stretch>
            </a:blipFill>
            <a:ln>
              <a:noFill/>
            </a:ln>
          </p:spPr>
        </p:sp>
      </p:grpSp>
      <p:grpSp>
        <p:nvGrpSpPr>
          <p:cNvPr id="302" name="Google Shape;302;p23"/>
          <p:cNvGrpSpPr/>
          <p:nvPr/>
        </p:nvGrpSpPr>
        <p:grpSpPr>
          <a:xfrm>
            <a:off x="9294199" y="4565841"/>
            <a:ext cx="3780182" cy="3526396"/>
            <a:chOff x="0" y="0"/>
            <a:chExt cx="5040244" cy="4701861"/>
          </a:xfrm>
        </p:grpSpPr>
        <p:sp>
          <p:nvSpPr>
            <p:cNvPr id="303" name="Google Shape;303;p23"/>
            <p:cNvSpPr/>
            <p:nvPr/>
          </p:nvSpPr>
          <p:spPr>
            <a:xfrm>
              <a:off x="0" y="0"/>
              <a:ext cx="4701861" cy="4701861"/>
            </a:xfrm>
            <a:custGeom>
              <a:rect b="b" l="l" r="r" t="t"/>
              <a:pathLst>
                <a:path extrusionOk="0" h="4701861" w="4701861">
                  <a:moveTo>
                    <a:pt x="0" y="0"/>
                  </a:moveTo>
                  <a:lnTo>
                    <a:pt x="4701861" y="0"/>
                  </a:lnTo>
                  <a:lnTo>
                    <a:pt x="4701861" y="4701861"/>
                  </a:lnTo>
                  <a:lnTo>
                    <a:pt x="0" y="4701861"/>
                  </a:lnTo>
                  <a:lnTo>
                    <a:pt x="0" y="0"/>
                  </a:lnTo>
                  <a:close/>
                </a:path>
              </a:pathLst>
            </a:custGeom>
            <a:blipFill rotWithShape="1">
              <a:blip r:embed="rId4">
                <a:alphaModFix/>
              </a:blip>
              <a:stretch>
                <a:fillRect b="0" l="0" r="-67170" t="0"/>
              </a:stretch>
            </a:blipFill>
            <a:ln>
              <a:noFill/>
            </a:ln>
          </p:spPr>
        </p:sp>
        <p:sp>
          <p:nvSpPr>
            <p:cNvPr id="304" name="Google Shape;304;p23"/>
            <p:cNvSpPr/>
            <p:nvPr/>
          </p:nvSpPr>
          <p:spPr>
            <a:xfrm flipH="1">
              <a:off x="338383" y="0"/>
              <a:ext cx="4701861" cy="4701861"/>
            </a:xfrm>
            <a:custGeom>
              <a:rect b="b" l="l" r="r" t="t"/>
              <a:pathLst>
                <a:path extrusionOk="0" h="4701861" w="4701861">
                  <a:moveTo>
                    <a:pt x="4701862" y="0"/>
                  </a:moveTo>
                  <a:lnTo>
                    <a:pt x="0" y="0"/>
                  </a:lnTo>
                  <a:lnTo>
                    <a:pt x="0" y="4701861"/>
                  </a:lnTo>
                  <a:lnTo>
                    <a:pt x="4701862" y="4701861"/>
                  </a:lnTo>
                  <a:lnTo>
                    <a:pt x="4701862" y="0"/>
                  </a:lnTo>
                  <a:close/>
                </a:path>
              </a:pathLst>
            </a:custGeom>
            <a:blipFill rotWithShape="1">
              <a:blip r:embed="rId4">
                <a:alphaModFix/>
              </a:blip>
              <a:stretch>
                <a:fillRect b="0" l="0" r="-67170" t="0"/>
              </a:stretch>
            </a:blipFill>
            <a:ln>
              <a:noFill/>
            </a:ln>
          </p:spPr>
        </p:sp>
      </p:grpSp>
      <p:grpSp>
        <p:nvGrpSpPr>
          <p:cNvPr id="305" name="Google Shape;305;p23"/>
          <p:cNvGrpSpPr/>
          <p:nvPr/>
        </p:nvGrpSpPr>
        <p:grpSpPr>
          <a:xfrm>
            <a:off x="13453879" y="4565841"/>
            <a:ext cx="3780182" cy="3526396"/>
            <a:chOff x="0" y="0"/>
            <a:chExt cx="5040244" cy="4701861"/>
          </a:xfrm>
        </p:grpSpPr>
        <p:sp>
          <p:nvSpPr>
            <p:cNvPr id="306" name="Google Shape;306;p23"/>
            <p:cNvSpPr/>
            <p:nvPr/>
          </p:nvSpPr>
          <p:spPr>
            <a:xfrm>
              <a:off x="0" y="0"/>
              <a:ext cx="4701861" cy="4701861"/>
            </a:xfrm>
            <a:custGeom>
              <a:rect b="b" l="l" r="r" t="t"/>
              <a:pathLst>
                <a:path extrusionOk="0" h="4701861" w="4701861">
                  <a:moveTo>
                    <a:pt x="0" y="0"/>
                  </a:moveTo>
                  <a:lnTo>
                    <a:pt x="4701861" y="0"/>
                  </a:lnTo>
                  <a:lnTo>
                    <a:pt x="4701861" y="4701861"/>
                  </a:lnTo>
                  <a:lnTo>
                    <a:pt x="0" y="4701861"/>
                  </a:lnTo>
                  <a:lnTo>
                    <a:pt x="0" y="0"/>
                  </a:lnTo>
                  <a:close/>
                </a:path>
              </a:pathLst>
            </a:custGeom>
            <a:blipFill rotWithShape="1">
              <a:blip r:embed="rId4">
                <a:alphaModFix/>
              </a:blip>
              <a:stretch>
                <a:fillRect b="0" l="0" r="-67170" t="0"/>
              </a:stretch>
            </a:blipFill>
            <a:ln>
              <a:noFill/>
            </a:ln>
          </p:spPr>
        </p:sp>
        <p:sp>
          <p:nvSpPr>
            <p:cNvPr id="307" name="Google Shape;307;p23"/>
            <p:cNvSpPr/>
            <p:nvPr/>
          </p:nvSpPr>
          <p:spPr>
            <a:xfrm flipH="1">
              <a:off x="338383" y="0"/>
              <a:ext cx="4701861" cy="4701861"/>
            </a:xfrm>
            <a:custGeom>
              <a:rect b="b" l="l" r="r" t="t"/>
              <a:pathLst>
                <a:path extrusionOk="0" h="4701861" w="4701861">
                  <a:moveTo>
                    <a:pt x="4701862" y="0"/>
                  </a:moveTo>
                  <a:lnTo>
                    <a:pt x="0" y="0"/>
                  </a:lnTo>
                  <a:lnTo>
                    <a:pt x="0" y="4701861"/>
                  </a:lnTo>
                  <a:lnTo>
                    <a:pt x="4701862" y="4701861"/>
                  </a:lnTo>
                  <a:lnTo>
                    <a:pt x="4701862" y="0"/>
                  </a:lnTo>
                  <a:close/>
                </a:path>
              </a:pathLst>
            </a:custGeom>
            <a:blipFill rotWithShape="1">
              <a:blip r:embed="rId4">
                <a:alphaModFix/>
              </a:blip>
              <a:stretch>
                <a:fillRect b="0" l="0" r="-67170" t="0"/>
              </a:stretch>
            </a:blipFill>
            <a:ln>
              <a:noFill/>
            </a:ln>
          </p:spPr>
        </p:sp>
      </p:grpSp>
      <p:sp>
        <p:nvSpPr>
          <p:cNvPr id="308" name="Google Shape;308;p23"/>
          <p:cNvSpPr/>
          <p:nvPr/>
        </p:nvSpPr>
        <p:spPr>
          <a:xfrm>
            <a:off x="-1354019" y="2203216"/>
            <a:ext cx="2954764" cy="7649873"/>
          </a:xfrm>
          <a:custGeom>
            <a:rect b="b" l="l" r="r" t="t"/>
            <a:pathLst>
              <a:path extrusionOk="0" h="7649873" w="2954764">
                <a:moveTo>
                  <a:pt x="0" y="0"/>
                </a:moveTo>
                <a:lnTo>
                  <a:pt x="2954763" y="0"/>
                </a:lnTo>
                <a:lnTo>
                  <a:pt x="2954763" y="7649873"/>
                </a:lnTo>
                <a:lnTo>
                  <a:pt x="0" y="7649873"/>
                </a:lnTo>
                <a:lnTo>
                  <a:pt x="0" y="0"/>
                </a:lnTo>
                <a:close/>
              </a:path>
            </a:pathLst>
          </a:custGeom>
          <a:blipFill rotWithShape="1">
            <a:blip r:embed="rId5">
              <a:alphaModFix/>
            </a:blip>
            <a:stretch>
              <a:fillRect b="0" l="0" r="0" t="0"/>
            </a:stretch>
          </a:blipFill>
          <a:ln>
            <a:noFill/>
          </a:ln>
        </p:spPr>
      </p:sp>
      <p:sp>
        <p:nvSpPr>
          <p:cNvPr id="309" name="Google Shape;309;p23"/>
          <p:cNvSpPr/>
          <p:nvPr/>
        </p:nvSpPr>
        <p:spPr>
          <a:xfrm>
            <a:off x="15092569" y="-1028700"/>
            <a:ext cx="5167724" cy="4114800"/>
          </a:xfrm>
          <a:custGeom>
            <a:rect b="b" l="l" r="r" t="t"/>
            <a:pathLst>
              <a:path extrusionOk="0" h="4114800" w="5167724">
                <a:moveTo>
                  <a:pt x="0" y="0"/>
                </a:moveTo>
                <a:lnTo>
                  <a:pt x="5167723" y="0"/>
                </a:lnTo>
                <a:lnTo>
                  <a:pt x="5167723" y="4114800"/>
                </a:lnTo>
                <a:lnTo>
                  <a:pt x="0" y="4114800"/>
                </a:lnTo>
                <a:lnTo>
                  <a:pt x="0" y="0"/>
                </a:lnTo>
                <a:close/>
              </a:path>
            </a:pathLst>
          </a:custGeom>
          <a:blipFill rotWithShape="1">
            <a:blip r:embed="rId6">
              <a:alphaModFix/>
            </a:blip>
            <a:stretch>
              <a:fillRect b="0" l="0" r="0" t="0"/>
            </a:stretch>
          </a:blipFill>
          <a:ln>
            <a:noFill/>
          </a:ln>
        </p:spPr>
      </p:sp>
      <p:sp>
        <p:nvSpPr>
          <p:cNvPr id="310" name="Google Shape;310;p23"/>
          <p:cNvSpPr txBox="1"/>
          <p:nvPr/>
        </p:nvSpPr>
        <p:spPr>
          <a:xfrm>
            <a:off x="1028700" y="1019175"/>
            <a:ext cx="16230600"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020E0B"/>
                </a:solidFill>
                <a:latin typeface="Lilita One"/>
                <a:ea typeface="Lilita One"/>
                <a:cs typeface="Lilita One"/>
                <a:sym typeface="Lilita One"/>
              </a:rPr>
              <a:t>THROUGH THE YEARS...</a:t>
            </a:r>
            <a:endParaRPr/>
          </a:p>
        </p:txBody>
      </p:sp>
      <p:sp>
        <p:nvSpPr>
          <p:cNvPr id="311" name="Google Shape;311;p23"/>
          <p:cNvSpPr txBox="1"/>
          <p:nvPr/>
        </p:nvSpPr>
        <p:spPr>
          <a:xfrm>
            <a:off x="1148793" y="3928622"/>
            <a:ext cx="3364925" cy="38862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000000"/>
                </a:solidFill>
                <a:latin typeface="Lilita One"/>
                <a:ea typeface="Lilita One"/>
                <a:cs typeface="Lilita One"/>
                <a:sym typeface="Lilita One"/>
              </a:rPr>
              <a:t>2019</a:t>
            </a:r>
            <a:endParaRPr/>
          </a:p>
        </p:txBody>
      </p:sp>
      <p:sp>
        <p:nvSpPr>
          <p:cNvPr id="312" name="Google Shape;312;p23"/>
          <p:cNvSpPr txBox="1"/>
          <p:nvPr/>
        </p:nvSpPr>
        <p:spPr>
          <a:xfrm>
            <a:off x="5308473" y="3928622"/>
            <a:ext cx="3364925" cy="38862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000000"/>
                </a:solidFill>
                <a:latin typeface="Lilita One"/>
                <a:ea typeface="Lilita One"/>
                <a:cs typeface="Lilita One"/>
                <a:sym typeface="Lilita One"/>
              </a:rPr>
              <a:t>2020</a:t>
            </a:r>
            <a:endParaRPr/>
          </a:p>
        </p:txBody>
      </p:sp>
      <p:sp>
        <p:nvSpPr>
          <p:cNvPr id="313" name="Google Shape;313;p23"/>
          <p:cNvSpPr txBox="1"/>
          <p:nvPr/>
        </p:nvSpPr>
        <p:spPr>
          <a:xfrm>
            <a:off x="9597031" y="3928622"/>
            <a:ext cx="3364925" cy="38862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000000"/>
                </a:solidFill>
                <a:latin typeface="Lilita One"/>
                <a:ea typeface="Lilita One"/>
                <a:cs typeface="Lilita One"/>
                <a:sym typeface="Lilita One"/>
              </a:rPr>
              <a:t>2021</a:t>
            </a:r>
            <a:endParaRPr/>
          </a:p>
        </p:txBody>
      </p:sp>
      <p:sp>
        <p:nvSpPr>
          <p:cNvPr id="314" name="Google Shape;314;p23"/>
          <p:cNvSpPr txBox="1"/>
          <p:nvPr/>
        </p:nvSpPr>
        <p:spPr>
          <a:xfrm>
            <a:off x="13885590" y="3928622"/>
            <a:ext cx="3364925" cy="38862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000000"/>
                </a:solidFill>
                <a:latin typeface="Lilita One"/>
                <a:ea typeface="Lilita One"/>
                <a:cs typeface="Lilita One"/>
                <a:sym typeface="Lilita One"/>
              </a:rPr>
              <a:t>2022</a:t>
            </a:r>
            <a:endParaRPr/>
          </a:p>
        </p:txBody>
      </p:sp>
      <p:sp>
        <p:nvSpPr>
          <p:cNvPr id="315" name="Google Shape;315;p23"/>
          <p:cNvSpPr txBox="1"/>
          <p:nvPr/>
        </p:nvSpPr>
        <p:spPr>
          <a:xfrm>
            <a:off x="1390098" y="5133975"/>
            <a:ext cx="2796000" cy="1083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chemeClr val="dk1"/>
                </a:solidFill>
                <a:latin typeface="Lilita One"/>
                <a:ea typeface="Lilita One"/>
                <a:cs typeface="Lilita One"/>
                <a:sym typeface="Lilita One"/>
              </a:rPr>
              <a:t>ADD A MAIN POINT</a:t>
            </a:r>
            <a:endParaRPr>
              <a:solidFill>
                <a:schemeClr val="dk1"/>
              </a:solidFill>
            </a:endParaRPr>
          </a:p>
        </p:txBody>
      </p:sp>
      <p:sp>
        <p:nvSpPr>
          <p:cNvPr id="316" name="Google Shape;316;p23"/>
          <p:cNvSpPr txBox="1"/>
          <p:nvPr/>
        </p:nvSpPr>
        <p:spPr>
          <a:xfrm>
            <a:off x="1332110" y="6459938"/>
            <a:ext cx="3115500" cy="8862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chemeClr val="dk1"/>
                </a:solidFill>
                <a:latin typeface="Lato"/>
                <a:ea typeface="Lato"/>
                <a:cs typeface="Lato"/>
                <a:sym typeface="Lato"/>
              </a:rPr>
              <a:t>Elaborate on what you want to discuss. </a:t>
            </a:r>
            <a:endParaRPr>
              <a:solidFill>
                <a:schemeClr val="dk1"/>
              </a:solidFill>
            </a:endParaRPr>
          </a:p>
        </p:txBody>
      </p:sp>
      <p:sp>
        <p:nvSpPr>
          <p:cNvPr id="317" name="Google Shape;317;p23"/>
          <p:cNvSpPr txBox="1"/>
          <p:nvPr/>
        </p:nvSpPr>
        <p:spPr>
          <a:xfrm>
            <a:off x="5564260" y="5133975"/>
            <a:ext cx="2796000" cy="1083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chemeClr val="dk1"/>
                </a:solidFill>
                <a:latin typeface="Lilita One"/>
                <a:ea typeface="Lilita One"/>
                <a:cs typeface="Lilita One"/>
                <a:sym typeface="Lilita One"/>
              </a:rPr>
              <a:t>ADD A MAIN POINT</a:t>
            </a:r>
            <a:endParaRPr>
              <a:solidFill>
                <a:schemeClr val="dk1"/>
              </a:solidFill>
            </a:endParaRPr>
          </a:p>
        </p:txBody>
      </p:sp>
      <p:sp>
        <p:nvSpPr>
          <p:cNvPr id="318" name="Google Shape;318;p23"/>
          <p:cNvSpPr txBox="1"/>
          <p:nvPr/>
        </p:nvSpPr>
        <p:spPr>
          <a:xfrm>
            <a:off x="5519251" y="6459938"/>
            <a:ext cx="3115500" cy="8862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chemeClr val="dk1"/>
                </a:solidFill>
                <a:latin typeface="Lato"/>
                <a:ea typeface="Lato"/>
                <a:cs typeface="Lato"/>
                <a:sym typeface="Lato"/>
              </a:rPr>
              <a:t>Elaborate on what you want to discuss. </a:t>
            </a:r>
            <a:endParaRPr>
              <a:solidFill>
                <a:schemeClr val="dk1"/>
              </a:solidFill>
            </a:endParaRPr>
          </a:p>
        </p:txBody>
      </p:sp>
      <p:sp>
        <p:nvSpPr>
          <p:cNvPr id="319" name="Google Shape;319;p23"/>
          <p:cNvSpPr txBox="1"/>
          <p:nvPr/>
        </p:nvSpPr>
        <p:spPr>
          <a:xfrm>
            <a:off x="9738421" y="5133975"/>
            <a:ext cx="2796000" cy="1083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chemeClr val="dk1"/>
                </a:solidFill>
                <a:latin typeface="Lilita One"/>
                <a:ea typeface="Lilita One"/>
                <a:cs typeface="Lilita One"/>
                <a:sym typeface="Lilita One"/>
              </a:rPr>
              <a:t>ADD A MAIN POINT</a:t>
            </a:r>
            <a:endParaRPr>
              <a:solidFill>
                <a:schemeClr val="dk1"/>
              </a:solidFill>
            </a:endParaRPr>
          </a:p>
        </p:txBody>
      </p:sp>
      <p:sp>
        <p:nvSpPr>
          <p:cNvPr id="320" name="Google Shape;320;p23"/>
          <p:cNvSpPr txBox="1"/>
          <p:nvPr/>
        </p:nvSpPr>
        <p:spPr>
          <a:xfrm>
            <a:off x="9706392" y="6459938"/>
            <a:ext cx="3115500" cy="8862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chemeClr val="dk1"/>
                </a:solidFill>
                <a:latin typeface="Lato"/>
                <a:ea typeface="Lato"/>
                <a:cs typeface="Lato"/>
                <a:sym typeface="Lato"/>
              </a:rPr>
              <a:t>Elaborate on what you want to discuss. </a:t>
            </a:r>
            <a:endParaRPr>
              <a:solidFill>
                <a:schemeClr val="dk1"/>
              </a:solidFill>
            </a:endParaRPr>
          </a:p>
        </p:txBody>
      </p:sp>
      <p:sp>
        <p:nvSpPr>
          <p:cNvPr id="321" name="Google Shape;321;p23"/>
          <p:cNvSpPr txBox="1"/>
          <p:nvPr/>
        </p:nvSpPr>
        <p:spPr>
          <a:xfrm>
            <a:off x="13912583" y="5133975"/>
            <a:ext cx="2796000" cy="1083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chemeClr val="dk1"/>
                </a:solidFill>
                <a:latin typeface="Lilita One"/>
                <a:ea typeface="Lilita One"/>
                <a:cs typeface="Lilita One"/>
                <a:sym typeface="Lilita One"/>
              </a:rPr>
              <a:t>ADD A MAIN POINT</a:t>
            </a:r>
            <a:endParaRPr>
              <a:solidFill>
                <a:schemeClr val="dk1"/>
              </a:solidFill>
            </a:endParaRPr>
          </a:p>
        </p:txBody>
      </p:sp>
      <p:sp>
        <p:nvSpPr>
          <p:cNvPr id="322" name="Google Shape;322;p23"/>
          <p:cNvSpPr txBox="1"/>
          <p:nvPr/>
        </p:nvSpPr>
        <p:spPr>
          <a:xfrm>
            <a:off x="13893533" y="6459938"/>
            <a:ext cx="3115500" cy="8862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chemeClr val="dk1"/>
                </a:solidFill>
                <a:latin typeface="Lato"/>
                <a:ea typeface="Lato"/>
                <a:cs typeface="Lato"/>
                <a:sym typeface="Lato"/>
              </a:rPr>
              <a:t>Elaborate on what you want to discuss. </a:t>
            </a:r>
            <a:endParaRPr>
              <a:solidFill>
                <a:schemeClr val="dk1"/>
              </a:solidFill>
            </a:endParaRPr>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326" name="Shape 326"/>
        <p:cNvGrpSpPr/>
        <p:nvPr/>
      </p:nvGrpSpPr>
      <p:grpSpPr>
        <a:xfrm>
          <a:off x="0" y="0"/>
          <a:ext cx="0" cy="0"/>
          <a:chOff x="0" y="0"/>
          <a:chExt cx="0" cy="0"/>
        </a:xfrm>
      </p:grpSpPr>
      <p:grpSp>
        <p:nvGrpSpPr>
          <p:cNvPr id="327" name="Google Shape;327;p24"/>
          <p:cNvGrpSpPr/>
          <p:nvPr/>
        </p:nvGrpSpPr>
        <p:grpSpPr>
          <a:xfrm>
            <a:off x="0" y="-63697"/>
            <a:ext cx="18288000" cy="9144000"/>
            <a:chOff x="0" y="0"/>
            <a:chExt cx="24384000" cy="12192000"/>
          </a:xfrm>
        </p:grpSpPr>
        <p:sp>
          <p:nvSpPr>
            <p:cNvPr id="328" name="Google Shape;328;p24"/>
            <p:cNvSpPr/>
            <p:nvPr/>
          </p:nvSpPr>
          <p:spPr>
            <a:xfrm>
              <a:off x="1219200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sp>
          <p:nvSpPr>
            <p:cNvPr id="329" name="Google Shape;329;p24"/>
            <p:cNvSpPr/>
            <p:nvPr/>
          </p:nvSpPr>
          <p:spPr>
            <a:xfrm>
              <a:off x="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grpSp>
      <p:grpSp>
        <p:nvGrpSpPr>
          <p:cNvPr id="330" name="Google Shape;330;p24"/>
          <p:cNvGrpSpPr/>
          <p:nvPr/>
        </p:nvGrpSpPr>
        <p:grpSpPr>
          <a:xfrm>
            <a:off x="-10364" y="4096623"/>
            <a:ext cx="18287996" cy="4288504"/>
            <a:chOff x="0" y="-47625"/>
            <a:chExt cx="4816592" cy="1129483"/>
          </a:xfrm>
        </p:grpSpPr>
        <p:sp>
          <p:nvSpPr>
            <p:cNvPr id="331" name="Google Shape;331;p24"/>
            <p:cNvSpPr/>
            <p:nvPr/>
          </p:nvSpPr>
          <p:spPr>
            <a:xfrm>
              <a:off x="0" y="0"/>
              <a:ext cx="4816592" cy="1081858"/>
            </a:xfrm>
            <a:custGeom>
              <a:rect b="b" l="l" r="r" t="t"/>
              <a:pathLst>
                <a:path extrusionOk="0" h="1081858" w="4816592">
                  <a:moveTo>
                    <a:pt x="0" y="0"/>
                  </a:moveTo>
                  <a:lnTo>
                    <a:pt x="4816592" y="0"/>
                  </a:lnTo>
                  <a:lnTo>
                    <a:pt x="4816592" y="1081858"/>
                  </a:lnTo>
                  <a:lnTo>
                    <a:pt x="0" y="1081858"/>
                  </a:lnTo>
                  <a:close/>
                </a:path>
              </a:pathLst>
            </a:custGeom>
            <a:solidFill>
              <a:srgbClr val="F9A961"/>
            </a:solidFill>
            <a:ln>
              <a:noFill/>
            </a:ln>
          </p:spPr>
        </p:sp>
        <p:sp>
          <p:nvSpPr>
            <p:cNvPr id="332" name="Google Shape;332;p2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3" name="Google Shape;333;p24"/>
          <p:cNvGrpSpPr/>
          <p:nvPr/>
        </p:nvGrpSpPr>
        <p:grpSpPr>
          <a:xfrm>
            <a:off x="-77878" y="8204301"/>
            <a:ext cx="18365878" cy="3266928"/>
            <a:chOff x="0" y="-47625"/>
            <a:chExt cx="4837104" cy="860425"/>
          </a:xfrm>
        </p:grpSpPr>
        <p:sp>
          <p:nvSpPr>
            <p:cNvPr id="334" name="Google Shape;334;p24"/>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335" name="Google Shape;335;p2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36" name="Google Shape;336;p24"/>
          <p:cNvPicPr preferRelativeResize="0"/>
          <p:nvPr/>
        </p:nvPicPr>
        <p:blipFill rotWithShape="1">
          <a:blip r:embed="rId4">
            <a:alphaModFix/>
          </a:blip>
          <a:srcRect b="18366" l="0" r="0" t="30301"/>
          <a:stretch/>
        </p:blipFill>
        <p:spPr>
          <a:xfrm>
            <a:off x="1406681" y="5143500"/>
            <a:ext cx="3958231" cy="3049608"/>
          </a:xfrm>
          <a:prstGeom prst="rect">
            <a:avLst/>
          </a:prstGeom>
          <a:noFill/>
          <a:ln>
            <a:noFill/>
          </a:ln>
        </p:spPr>
      </p:pic>
      <p:pic>
        <p:nvPicPr>
          <p:cNvPr id="337" name="Google Shape;337;p24"/>
          <p:cNvPicPr preferRelativeResize="0"/>
          <p:nvPr/>
        </p:nvPicPr>
        <p:blipFill rotWithShape="1">
          <a:blip r:embed="rId5">
            <a:alphaModFix/>
          </a:blip>
          <a:srcRect b="39249" l="24795" r="3428" t="16511"/>
          <a:stretch/>
        </p:blipFill>
        <p:spPr>
          <a:xfrm>
            <a:off x="7165137" y="5143500"/>
            <a:ext cx="3958231" cy="3049608"/>
          </a:xfrm>
          <a:prstGeom prst="rect">
            <a:avLst/>
          </a:prstGeom>
          <a:noFill/>
          <a:ln>
            <a:noFill/>
          </a:ln>
        </p:spPr>
      </p:pic>
      <p:pic>
        <p:nvPicPr>
          <p:cNvPr id="338" name="Google Shape;338;p24"/>
          <p:cNvPicPr preferRelativeResize="0"/>
          <p:nvPr/>
        </p:nvPicPr>
        <p:blipFill rotWithShape="1">
          <a:blip r:embed="rId6">
            <a:alphaModFix/>
          </a:blip>
          <a:srcRect b="43428" l="34478" r="32727" t="18720"/>
          <a:stretch/>
        </p:blipFill>
        <p:spPr>
          <a:xfrm>
            <a:off x="12922835" y="5143500"/>
            <a:ext cx="3958231" cy="3049608"/>
          </a:xfrm>
          <a:prstGeom prst="rect">
            <a:avLst/>
          </a:prstGeom>
          <a:noFill/>
          <a:ln>
            <a:noFill/>
          </a:ln>
        </p:spPr>
      </p:pic>
      <p:sp>
        <p:nvSpPr>
          <p:cNvPr id="339" name="Google Shape;339;p24"/>
          <p:cNvSpPr/>
          <p:nvPr/>
        </p:nvSpPr>
        <p:spPr>
          <a:xfrm>
            <a:off x="1406176" y="3165482"/>
            <a:ext cx="3958737" cy="1684262"/>
          </a:xfrm>
          <a:custGeom>
            <a:rect b="b" l="l" r="r" t="t"/>
            <a:pathLst>
              <a:path extrusionOk="0" h="1684262" w="3958737">
                <a:moveTo>
                  <a:pt x="0" y="0"/>
                </a:moveTo>
                <a:lnTo>
                  <a:pt x="3958736" y="0"/>
                </a:lnTo>
                <a:lnTo>
                  <a:pt x="3958736" y="1684262"/>
                </a:lnTo>
                <a:lnTo>
                  <a:pt x="0" y="1684262"/>
                </a:lnTo>
                <a:lnTo>
                  <a:pt x="0" y="0"/>
                </a:lnTo>
                <a:close/>
              </a:path>
            </a:pathLst>
          </a:custGeom>
          <a:blipFill rotWithShape="1">
            <a:blip r:embed="rId7">
              <a:alphaModFix/>
            </a:blip>
            <a:stretch>
              <a:fillRect b="0" l="0" r="0" t="0"/>
            </a:stretch>
          </a:blipFill>
          <a:ln>
            <a:noFill/>
          </a:ln>
        </p:spPr>
      </p:sp>
      <p:sp>
        <p:nvSpPr>
          <p:cNvPr id="340" name="Google Shape;340;p24"/>
          <p:cNvSpPr/>
          <p:nvPr/>
        </p:nvSpPr>
        <p:spPr>
          <a:xfrm>
            <a:off x="7164632" y="3165482"/>
            <a:ext cx="3958737" cy="1684262"/>
          </a:xfrm>
          <a:custGeom>
            <a:rect b="b" l="l" r="r" t="t"/>
            <a:pathLst>
              <a:path extrusionOk="0" h="1684262" w="3958737">
                <a:moveTo>
                  <a:pt x="0" y="0"/>
                </a:moveTo>
                <a:lnTo>
                  <a:pt x="3958736" y="0"/>
                </a:lnTo>
                <a:lnTo>
                  <a:pt x="3958736" y="1684262"/>
                </a:lnTo>
                <a:lnTo>
                  <a:pt x="0" y="1684262"/>
                </a:lnTo>
                <a:lnTo>
                  <a:pt x="0" y="0"/>
                </a:lnTo>
                <a:close/>
              </a:path>
            </a:pathLst>
          </a:custGeom>
          <a:blipFill rotWithShape="1">
            <a:blip r:embed="rId7">
              <a:alphaModFix/>
            </a:blip>
            <a:stretch>
              <a:fillRect b="0" l="0" r="0" t="0"/>
            </a:stretch>
          </a:blipFill>
          <a:ln>
            <a:noFill/>
          </a:ln>
        </p:spPr>
      </p:sp>
      <p:sp>
        <p:nvSpPr>
          <p:cNvPr id="341" name="Google Shape;341;p24"/>
          <p:cNvSpPr/>
          <p:nvPr/>
        </p:nvSpPr>
        <p:spPr>
          <a:xfrm>
            <a:off x="12923088" y="3165482"/>
            <a:ext cx="3958737" cy="1684262"/>
          </a:xfrm>
          <a:custGeom>
            <a:rect b="b" l="l" r="r" t="t"/>
            <a:pathLst>
              <a:path extrusionOk="0" h="1684262" w="3958737">
                <a:moveTo>
                  <a:pt x="0" y="0"/>
                </a:moveTo>
                <a:lnTo>
                  <a:pt x="3958736" y="0"/>
                </a:lnTo>
                <a:lnTo>
                  <a:pt x="3958736" y="1684262"/>
                </a:lnTo>
                <a:lnTo>
                  <a:pt x="0" y="1684262"/>
                </a:lnTo>
                <a:lnTo>
                  <a:pt x="0" y="0"/>
                </a:lnTo>
                <a:close/>
              </a:path>
            </a:pathLst>
          </a:custGeom>
          <a:blipFill rotWithShape="1">
            <a:blip r:embed="rId7">
              <a:alphaModFix/>
            </a:blip>
            <a:stretch>
              <a:fillRect b="0" l="0" r="0" t="0"/>
            </a:stretch>
          </a:blipFill>
          <a:ln>
            <a:noFill/>
          </a:ln>
        </p:spPr>
      </p:sp>
      <p:sp>
        <p:nvSpPr>
          <p:cNvPr id="342" name="Google Shape;342;p24"/>
          <p:cNvSpPr txBox="1"/>
          <p:nvPr/>
        </p:nvSpPr>
        <p:spPr>
          <a:xfrm>
            <a:off x="2233534" y="838207"/>
            <a:ext cx="13820931"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020E0B"/>
                </a:solidFill>
                <a:latin typeface="Lilita One"/>
                <a:ea typeface="Lilita One"/>
                <a:cs typeface="Lilita One"/>
                <a:sym typeface="Lilita One"/>
              </a:rPr>
              <a:t>OUR FRIENDS GROUP</a:t>
            </a:r>
            <a:endParaRPr/>
          </a:p>
        </p:txBody>
      </p:sp>
      <p:sp>
        <p:nvSpPr>
          <p:cNvPr id="343" name="Google Shape;343;p24"/>
          <p:cNvSpPr txBox="1"/>
          <p:nvPr/>
        </p:nvSpPr>
        <p:spPr>
          <a:xfrm>
            <a:off x="3037711" y="2181232"/>
            <a:ext cx="12213083" cy="5651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020E0B"/>
                </a:solidFill>
                <a:latin typeface="Lato"/>
                <a:ea typeface="Lato"/>
                <a:cs typeface="Lato"/>
                <a:sym typeface="Lato"/>
              </a:rPr>
              <a:t>Elaborate on what you want to discuss. </a:t>
            </a:r>
            <a:endParaRPr/>
          </a:p>
        </p:txBody>
      </p:sp>
      <p:sp>
        <p:nvSpPr>
          <p:cNvPr id="344" name="Google Shape;344;p24"/>
          <p:cNvSpPr txBox="1"/>
          <p:nvPr/>
        </p:nvSpPr>
        <p:spPr>
          <a:xfrm>
            <a:off x="13655913" y="3782149"/>
            <a:ext cx="2429727"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CEFD1"/>
                </a:solidFill>
                <a:latin typeface="Lilita One"/>
                <a:ea typeface="Lilita One"/>
                <a:cs typeface="Lilita One"/>
                <a:sym typeface="Lilita One"/>
              </a:rPr>
              <a:t> NAME</a:t>
            </a:r>
            <a:endParaRPr/>
          </a:p>
        </p:txBody>
      </p:sp>
      <p:sp>
        <p:nvSpPr>
          <p:cNvPr id="345" name="Google Shape;345;p24"/>
          <p:cNvSpPr txBox="1"/>
          <p:nvPr/>
        </p:nvSpPr>
        <p:spPr>
          <a:xfrm>
            <a:off x="13655913" y="4376516"/>
            <a:ext cx="2429727" cy="3524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300" u="none" cap="none" strike="noStrike">
                <a:solidFill>
                  <a:srgbClr val="FCEFD1"/>
                </a:solidFill>
                <a:latin typeface="Lato"/>
                <a:ea typeface="Lato"/>
                <a:cs typeface="Lato"/>
                <a:sym typeface="Lato"/>
              </a:rPr>
              <a:t>Title or Position</a:t>
            </a:r>
            <a:endParaRPr/>
          </a:p>
        </p:txBody>
      </p:sp>
      <p:sp>
        <p:nvSpPr>
          <p:cNvPr id="346" name="Google Shape;346;p24"/>
          <p:cNvSpPr txBox="1"/>
          <p:nvPr/>
        </p:nvSpPr>
        <p:spPr>
          <a:xfrm>
            <a:off x="7890198" y="3799290"/>
            <a:ext cx="2429727"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CEFD1"/>
                </a:solidFill>
                <a:latin typeface="Lilita One"/>
                <a:ea typeface="Lilita One"/>
                <a:cs typeface="Lilita One"/>
                <a:sym typeface="Lilita One"/>
              </a:rPr>
              <a:t> NAME</a:t>
            </a:r>
            <a:endParaRPr/>
          </a:p>
        </p:txBody>
      </p:sp>
      <p:sp>
        <p:nvSpPr>
          <p:cNvPr id="347" name="Google Shape;347;p24"/>
          <p:cNvSpPr txBox="1"/>
          <p:nvPr/>
        </p:nvSpPr>
        <p:spPr>
          <a:xfrm>
            <a:off x="7890198" y="4393658"/>
            <a:ext cx="2429727" cy="3524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300" u="none" cap="none" strike="noStrike">
                <a:solidFill>
                  <a:srgbClr val="FCEFD1"/>
                </a:solidFill>
                <a:latin typeface="Lato"/>
                <a:ea typeface="Lato"/>
                <a:cs typeface="Lato"/>
                <a:sym typeface="Lato"/>
              </a:rPr>
              <a:t>Title or Position</a:t>
            </a:r>
            <a:endParaRPr/>
          </a:p>
        </p:txBody>
      </p:sp>
      <p:sp>
        <p:nvSpPr>
          <p:cNvPr id="348" name="Google Shape;348;p24"/>
          <p:cNvSpPr txBox="1"/>
          <p:nvPr/>
        </p:nvSpPr>
        <p:spPr>
          <a:xfrm>
            <a:off x="2124483" y="3816431"/>
            <a:ext cx="2429727"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CEFD1"/>
                </a:solidFill>
                <a:latin typeface="Lilita One"/>
                <a:ea typeface="Lilita One"/>
                <a:cs typeface="Lilita One"/>
                <a:sym typeface="Lilita One"/>
              </a:rPr>
              <a:t> NAME</a:t>
            </a:r>
            <a:endParaRPr/>
          </a:p>
        </p:txBody>
      </p:sp>
      <p:sp>
        <p:nvSpPr>
          <p:cNvPr id="349" name="Google Shape;349;p24"/>
          <p:cNvSpPr txBox="1"/>
          <p:nvPr/>
        </p:nvSpPr>
        <p:spPr>
          <a:xfrm>
            <a:off x="2124483" y="4410799"/>
            <a:ext cx="2429727" cy="3524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300" u="none" cap="none" strike="noStrike">
                <a:solidFill>
                  <a:srgbClr val="FCEFD1"/>
                </a:solidFill>
                <a:latin typeface="Lato"/>
                <a:ea typeface="Lato"/>
                <a:cs typeface="Lato"/>
                <a:sym typeface="Lato"/>
              </a:rPr>
              <a:t>Title or Position</a:t>
            </a:r>
            <a:endParaRPr/>
          </a:p>
        </p:txBody>
      </p:sp>
      <p:grpSp>
        <p:nvGrpSpPr>
          <p:cNvPr id="350" name="Google Shape;350;p24"/>
          <p:cNvGrpSpPr/>
          <p:nvPr/>
        </p:nvGrpSpPr>
        <p:grpSpPr>
          <a:xfrm>
            <a:off x="152400" y="8353905"/>
            <a:ext cx="18365878" cy="3266928"/>
            <a:chOff x="0" y="-47625"/>
            <a:chExt cx="4837104" cy="860425"/>
          </a:xfrm>
        </p:grpSpPr>
        <p:sp>
          <p:nvSpPr>
            <p:cNvPr id="351" name="Google Shape;351;p24"/>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352" name="Google Shape;352;p2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3" name="Google Shape;353;p24"/>
          <p:cNvSpPr/>
          <p:nvPr/>
        </p:nvSpPr>
        <p:spPr>
          <a:xfrm>
            <a:off x="-10364" y="4763224"/>
            <a:ext cx="1589342" cy="4114800"/>
          </a:xfrm>
          <a:custGeom>
            <a:rect b="b" l="l" r="r" t="t"/>
            <a:pathLst>
              <a:path extrusionOk="0" h="4114800" w="1589342">
                <a:moveTo>
                  <a:pt x="0" y="0"/>
                </a:moveTo>
                <a:lnTo>
                  <a:pt x="1589342" y="0"/>
                </a:lnTo>
                <a:lnTo>
                  <a:pt x="1589342" y="4114800"/>
                </a:lnTo>
                <a:lnTo>
                  <a:pt x="0" y="4114800"/>
                </a:lnTo>
                <a:lnTo>
                  <a:pt x="0" y="0"/>
                </a:lnTo>
                <a:close/>
              </a:path>
            </a:pathLst>
          </a:custGeom>
          <a:blipFill rotWithShape="1">
            <a:blip r:embed="rId8">
              <a:alphaModFix/>
            </a:blip>
            <a:stretch>
              <a:fillRect b="0" l="0" r="0" t="0"/>
            </a:stretch>
          </a:blipFill>
          <a:ln>
            <a:noFill/>
          </a:ln>
        </p:spPr>
      </p:sp>
      <p:sp>
        <p:nvSpPr>
          <p:cNvPr id="354" name="Google Shape;354;p24"/>
          <p:cNvSpPr/>
          <p:nvPr/>
        </p:nvSpPr>
        <p:spPr>
          <a:xfrm>
            <a:off x="15635018" y="5530413"/>
            <a:ext cx="2652982" cy="3347611"/>
          </a:xfrm>
          <a:custGeom>
            <a:rect b="b" l="l" r="r" t="t"/>
            <a:pathLst>
              <a:path extrusionOk="0" h="3347611" w="2652982">
                <a:moveTo>
                  <a:pt x="0" y="0"/>
                </a:moveTo>
                <a:lnTo>
                  <a:pt x="2652982" y="0"/>
                </a:lnTo>
                <a:lnTo>
                  <a:pt x="2652982" y="3347611"/>
                </a:lnTo>
                <a:lnTo>
                  <a:pt x="0" y="3347611"/>
                </a:lnTo>
                <a:lnTo>
                  <a:pt x="0" y="0"/>
                </a:lnTo>
                <a:close/>
              </a:path>
            </a:pathLst>
          </a:custGeom>
          <a:blipFill rotWithShape="1">
            <a:blip r:embed="rId9">
              <a:alphaModFix/>
            </a:blip>
            <a:stretch>
              <a:fillRect b="0" l="0" r="0" t="0"/>
            </a:stretch>
          </a:blipFill>
          <a:ln>
            <a:noFill/>
          </a:ln>
        </p:spPr>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358" name="Shape 358"/>
        <p:cNvGrpSpPr/>
        <p:nvPr/>
      </p:nvGrpSpPr>
      <p:grpSpPr>
        <a:xfrm>
          <a:off x="0" y="0"/>
          <a:ext cx="0" cy="0"/>
          <a:chOff x="0" y="0"/>
          <a:chExt cx="0" cy="0"/>
        </a:xfrm>
      </p:grpSpPr>
      <p:pic>
        <p:nvPicPr>
          <p:cNvPr id="359" name="Google Shape;359;p25"/>
          <p:cNvPicPr preferRelativeResize="0"/>
          <p:nvPr/>
        </p:nvPicPr>
        <p:blipFill rotWithShape="1">
          <a:blip r:embed="rId3">
            <a:alphaModFix/>
          </a:blip>
          <a:srcRect b="7786" l="0" r="0" t="7786"/>
          <a:stretch/>
        </p:blipFill>
        <p:spPr>
          <a:xfrm>
            <a:off x="0" y="0"/>
            <a:ext cx="18288000" cy="10287000"/>
          </a:xfrm>
          <a:prstGeom prst="rect">
            <a:avLst/>
          </a:prstGeom>
          <a:noFill/>
          <a:ln>
            <a:noFill/>
          </a:ln>
        </p:spPr>
      </p:pic>
      <p:grpSp>
        <p:nvGrpSpPr>
          <p:cNvPr id="360" name="Google Shape;360;p25"/>
          <p:cNvGrpSpPr/>
          <p:nvPr/>
        </p:nvGrpSpPr>
        <p:grpSpPr>
          <a:xfrm>
            <a:off x="6009794" y="8513747"/>
            <a:ext cx="6268411" cy="1489105"/>
            <a:chOff x="0" y="0"/>
            <a:chExt cx="8357882" cy="1985474"/>
          </a:xfrm>
        </p:grpSpPr>
        <p:sp>
          <p:nvSpPr>
            <p:cNvPr id="361" name="Google Shape;361;p25"/>
            <p:cNvSpPr/>
            <p:nvPr/>
          </p:nvSpPr>
          <p:spPr>
            <a:xfrm>
              <a:off x="0" y="115613"/>
              <a:ext cx="8347820" cy="1869861"/>
            </a:xfrm>
            <a:custGeom>
              <a:rect b="b" l="l" r="r" t="t"/>
              <a:pathLst>
                <a:path extrusionOk="0" h="1869861" w="8347820">
                  <a:moveTo>
                    <a:pt x="0" y="0"/>
                  </a:moveTo>
                  <a:lnTo>
                    <a:pt x="8347820" y="0"/>
                  </a:lnTo>
                  <a:lnTo>
                    <a:pt x="8347820" y="1869861"/>
                  </a:lnTo>
                  <a:lnTo>
                    <a:pt x="0" y="1869861"/>
                  </a:lnTo>
                  <a:lnTo>
                    <a:pt x="0" y="0"/>
                  </a:lnTo>
                  <a:close/>
                </a:path>
              </a:pathLst>
            </a:custGeom>
            <a:blipFill rotWithShape="1">
              <a:blip r:embed="rId4">
                <a:alphaModFix/>
              </a:blip>
              <a:stretch>
                <a:fillRect b="0" l="0" r="-118" t="-90168"/>
              </a:stretch>
            </a:blipFill>
            <a:ln>
              <a:noFill/>
            </a:ln>
          </p:spPr>
        </p:sp>
        <p:sp>
          <p:nvSpPr>
            <p:cNvPr id="362" name="Google Shape;362;p25"/>
            <p:cNvSpPr/>
            <p:nvPr/>
          </p:nvSpPr>
          <p:spPr>
            <a:xfrm flipH="1" rot="10800000">
              <a:off x="10062" y="0"/>
              <a:ext cx="8347820" cy="1869861"/>
            </a:xfrm>
            <a:custGeom>
              <a:rect b="b" l="l" r="r" t="t"/>
              <a:pathLst>
                <a:path extrusionOk="0" h="1869861" w="8347820">
                  <a:moveTo>
                    <a:pt x="0" y="1869861"/>
                  </a:moveTo>
                  <a:lnTo>
                    <a:pt x="8347820" y="1869861"/>
                  </a:lnTo>
                  <a:lnTo>
                    <a:pt x="8347820" y="0"/>
                  </a:lnTo>
                  <a:lnTo>
                    <a:pt x="0" y="0"/>
                  </a:lnTo>
                  <a:lnTo>
                    <a:pt x="0" y="1869861"/>
                  </a:lnTo>
                  <a:close/>
                </a:path>
              </a:pathLst>
            </a:custGeom>
            <a:blipFill rotWithShape="1">
              <a:blip r:embed="rId5">
                <a:alphaModFix/>
              </a:blip>
              <a:stretch>
                <a:fillRect b="0" l="0" r="-118" t="-90168"/>
              </a:stretch>
            </a:blipFill>
            <a:ln>
              <a:noFill/>
            </a:ln>
          </p:spPr>
        </p:sp>
      </p:grpSp>
      <p:sp>
        <p:nvSpPr>
          <p:cNvPr id="363" name="Google Shape;363;p25"/>
          <p:cNvSpPr txBox="1"/>
          <p:nvPr/>
        </p:nvSpPr>
        <p:spPr>
          <a:xfrm>
            <a:off x="6426308" y="8670290"/>
            <a:ext cx="5435385" cy="11093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200" u="none" cap="none" strike="noStrike">
                <a:solidFill>
                  <a:srgbClr val="020E0B"/>
                </a:solidFill>
                <a:latin typeface="Lato"/>
                <a:ea typeface="Lato"/>
                <a:cs typeface="Lato"/>
                <a:sym typeface="Lato"/>
              </a:rPr>
              <a:t>Add a beautiful image of friends hanging out</a:t>
            </a:r>
            <a:endParaRPr/>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4D16"/>
        </a:solidFill>
      </p:bgPr>
    </p:bg>
    <p:spTree>
      <p:nvGrpSpPr>
        <p:cNvPr id="367" name="Shape 367"/>
        <p:cNvGrpSpPr/>
        <p:nvPr/>
      </p:nvGrpSpPr>
      <p:grpSpPr>
        <a:xfrm>
          <a:off x="0" y="0"/>
          <a:ext cx="0" cy="0"/>
          <a:chOff x="0" y="0"/>
          <a:chExt cx="0" cy="0"/>
        </a:xfrm>
      </p:grpSpPr>
      <p:grpSp>
        <p:nvGrpSpPr>
          <p:cNvPr id="368" name="Google Shape;368;p26"/>
          <p:cNvGrpSpPr/>
          <p:nvPr/>
        </p:nvGrpSpPr>
        <p:grpSpPr>
          <a:xfrm>
            <a:off x="-1373431" y="-63697"/>
            <a:ext cx="20701395" cy="10350697"/>
            <a:chOff x="0" y="0"/>
            <a:chExt cx="27601860" cy="13800930"/>
          </a:xfrm>
        </p:grpSpPr>
        <p:sp>
          <p:nvSpPr>
            <p:cNvPr id="369" name="Google Shape;369;p26"/>
            <p:cNvSpPr/>
            <p:nvPr/>
          </p:nvSpPr>
          <p:spPr>
            <a:xfrm>
              <a:off x="13800930" y="0"/>
              <a:ext cx="13800930" cy="13800930"/>
            </a:xfrm>
            <a:custGeom>
              <a:rect b="b" l="l" r="r" t="t"/>
              <a:pathLst>
                <a:path extrusionOk="0" h="13800930" w="13800930">
                  <a:moveTo>
                    <a:pt x="0" y="0"/>
                  </a:moveTo>
                  <a:lnTo>
                    <a:pt x="13800930" y="0"/>
                  </a:lnTo>
                  <a:lnTo>
                    <a:pt x="13800930" y="13800930"/>
                  </a:lnTo>
                  <a:lnTo>
                    <a:pt x="0" y="13800930"/>
                  </a:lnTo>
                  <a:lnTo>
                    <a:pt x="0" y="0"/>
                  </a:lnTo>
                  <a:close/>
                </a:path>
              </a:pathLst>
            </a:custGeom>
            <a:blipFill rotWithShape="1">
              <a:blip r:embed="rId3">
                <a:alphaModFix amt="19999"/>
              </a:blip>
              <a:stretch>
                <a:fillRect b="0" l="0" r="0" t="0"/>
              </a:stretch>
            </a:blipFill>
            <a:ln>
              <a:noFill/>
            </a:ln>
          </p:spPr>
        </p:sp>
        <p:sp>
          <p:nvSpPr>
            <p:cNvPr id="370" name="Google Shape;370;p26"/>
            <p:cNvSpPr/>
            <p:nvPr/>
          </p:nvSpPr>
          <p:spPr>
            <a:xfrm>
              <a:off x="0" y="0"/>
              <a:ext cx="13800930" cy="13800930"/>
            </a:xfrm>
            <a:custGeom>
              <a:rect b="b" l="l" r="r" t="t"/>
              <a:pathLst>
                <a:path extrusionOk="0" h="13800930" w="13800930">
                  <a:moveTo>
                    <a:pt x="0" y="0"/>
                  </a:moveTo>
                  <a:lnTo>
                    <a:pt x="13800930" y="0"/>
                  </a:lnTo>
                  <a:lnTo>
                    <a:pt x="13800930" y="13800930"/>
                  </a:lnTo>
                  <a:lnTo>
                    <a:pt x="0" y="13800930"/>
                  </a:lnTo>
                  <a:lnTo>
                    <a:pt x="0" y="0"/>
                  </a:lnTo>
                  <a:close/>
                </a:path>
              </a:pathLst>
            </a:custGeom>
            <a:blipFill rotWithShape="1">
              <a:blip r:embed="rId3">
                <a:alphaModFix amt="19999"/>
              </a:blip>
              <a:stretch>
                <a:fillRect b="0" l="0" r="0" t="0"/>
              </a:stretch>
            </a:blipFill>
            <a:ln>
              <a:noFill/>
            </a:ln>
          </p:spPr>
        </p:sp>
      </p:grpSp>
      <p:sp>
        <p:nvSpPr>
          <p:cNvPr id="371" name="Google Shape;371;p26"/>
          <p:cNvSpPr/>
          <p:nvPr/>
        </p:nvSpPr>
        <p:spPr>
          <a:xfrm>
            <a:off x="-11981" y="1028700"/>
            <a:ext cx="9197239" cy="10655633"/>
          </a:xfrm>
          <a:custGeom>
            <a:rect b="b" l="l" r="r" t="t"/>
            <a:pathLst>
              <a:path extrusionOk="0" h="10655633" w="9197239">
                <a:moveTo>
                  <a:pt x="0" y="0"/>
                </a:moveTo>
                <a:lnTo>
                  <a:pt x="9197239" y="0"/>
                </a:lnTo>
                <a:lnTo>
                  <a:pt x="9197239" y="10655633"/>
                </a:lnTo>
                <a:lnTo>
                  <a:pt x="0" y="10655633"/>
                </a:lnTo>
                <a:lnTo>
                  <a:pt x="0" y="0"/>
                </a:lnTo>
                <a:close/>
              </a:path>
            </a:pathLst>
          </a:custGeom>
          <a:blipFill rotWithShape="1">
            <a:blip r:embed="rId4">
              <a:alphaModFix/>
            </a:blip>
            <a:stretch>
              <a:fillRect b="0" l="0" r="-91497" t="0"/>
            </a:stretch>
          </a:blipFill>
          <a:ln>
            <a:noFill/>
          </a:ln>
        </p:spPr>
      </p:sp>
      <p:sp>
        <p:nvSpPr>
          <p:cNvPr id="372" name="Google Shape;372;p26"/>
          <p:cNvSpPr/>
          <p:nvPr/>
        </p:nvSpPr>
        <p:spPr>
          <a:xfrm>
            <a:off x="5824231" y="717014"/>
            <a:ext cx="8417172" cy="10558773"/>
          </a:xfrm>
          <a:custGeom>
            <a:rect b="b" l="l" r="r" t="t"/>
            <a:pathLst>
              <a:path extrusionOk="0" h="10558773" w="8417172">
                <a:moveTo>
                  <a:pt x="0" y="0"/>
                </a:moveTo>
                <a:lnTo>
                  <a:pt x="8417172" y="0"/>
                </a:lnTo>
                <a:lnTo>
                  <a:pt x="8417172" y="10558774"/>
                </a:lnTo>
                <a:lnTo>
                  <a:pt x="0" y="10558774"/>
                </a:lnTo>
                <a:lnTo>
                  <a:pt x="0" y="0"/>
                </a:lnTo>
                <a:close/>
              </a:path>
            </a:pathLst>
          </a:custGeom>
          <a:blipFill rotWithShape="1">
            <a:blip r:embed="rId5">
              <a:alphaModFix/>
            </a:blip>
            <a:stretch>
              <a:fillRect b="0" l="0" r="-98326" t="0"/>
            </a:stretch>
          </a:blipFill>
          <a:ln>
            <a:noFill/>
          </a:ln>
        </p:spPr>
      </p:sp>
      <p:sp>
        <p:nvSpPr>
          <p:cNvPr id="373" name="Google Shape;373;p26"/>
          <p:cNvSpPr/>
          <p:nvPr/>
        </p:nvSpPr>
        <p:spPr>
          <a:xfrm>
            <a:off x="2550060" y="5412826"/>
            <a:ext cx="13187880" cy="2954004"/>
          </a:xfrm>
          <a:custGeom>
            <a:rect b="b" l="l" r="r" t="t"/>
            <a:pathLst>
              <a:path extrusionOk="0" h="2954004" w="13187880">
                <a:moveTo>
                  <a:pt x="0" y="0"/>
                </a:moveTo>
                <a:lnTo>
                  <a:pt x="13187880" y="0"/>
                </a:lnTo>
                <a:lnTo>
                  <a:pt x="13187880" y="2954005"/>
                </a:lnTo>
                <a:lnTo>
                  <a:pt x="0" y="2954005"/>
                </a:lnTo>
                <a:lnTo>
                  <a:pt x="0" y="0"/>
                </a:lnTo>
                <a:close/>
              </a:path>
            </a:pathLst>
          </a:custGeom>
          <a:blipFill rotWithShape="1">
            <a:blip r:embed="rId6">
              <a:alphaModFix/>
            </a:blip>
            <a:stretch>
              <a:fillRect b="0" l="0" r="-118" t="-90168"/>
            </a:stretch>
          </a:blipFill>
          <a:ln>
            <a:noFill/>
          </a:ln>
        </p:spPr>
      </p:sp>
      <p:sp>
        <p:nvSpPr>
          <p:cNvPr id="374" name="Google Shape;374;p26"/>
          <p:cNvSpPr/>
          <p:nvPr/>
        </p:nvSpPr>
        <p:spPr>
          <a:xfrm flipH="1" rot="10800000">
            <a:off x="2534889" y="5143500"/>
            <a:ext cx="13218223" cy="2960801"/>
          </a:xfrm>
          <a:custGeom>
            <a:rect b="b" l="l" r="r" t="t"/>
            <a:pathLst>
              <a:path extrusionOk="0" h="2960801" w="13218223">
                <a:moveTo>
                  <a:pt x="0" y="2960801"/>
                </a:moveTo>
                <a:lnTo>
                  <a:pt x="13218222" y="2960801"/>
                </a:lnTo>
                <a:lnTo>
                  <a:pt x="13218222" y="0"/>
                </a:lnTo>
                <a:lnTo>
                  <a:pt x="0" y="0"/>
                </a:lnTo>
                <a:lnTo>
                  <a:pt x="0" y="2960801"/>
                </a:lnTo>
                <a:close/>
              </a:path>
            </a:pathLst>
          </a:custGeom>
          <a:blipFill rotWithShape="1">
            <a:blip r:embed="rId6">
              <a:alphaModFix/>
            </a:blip>
            <a:stretch>
              <a:fillRect b="0" l="0" r="-118" t="-90168"/>
            </a:stretch>
          </a:blipFill>
          <a:ln>
            <a:noFill/>
          </a:ln>
        </p:spPr>
      </p:sp>
      <p:sp>
        <p:nvSpPr>
          <p:cNvPr id="375" name="Google Shape;375;p26"/>
          <p:cNvSpPr txBox="1"/>
          <p:nvPr/>
        </p:nvSpPr>
        <p:spPr>
          <a:xfrm>
            <a:off x="4708392" y="7261051"/>
            <a:ext cx="8871215" cy="5213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200" u="none" cap="none" strike="noStrike">
                <a:solidFill>
                  <a:srgbClr val="FFF6E3"/>
                </a:solidFill>
                <a:latin typeface="Lato"/>
                <a:ea typeface="Lato"/>
                <a:cs typeface="Lato"/>
                <a:sym typeface="Lato"/>
              </a:rPr>
              <a:t>Elaborate on what you want to discuss. </a:t>
            </a:r>
            <a:endParaRPr/>
          </a:p>
        </p:txBody>
      </p:sp>
      <p:sp>
        <p:nvSpPr>
          <p:cNvPr id="376" name="Google Shape;376;p26"/>
          <p:cNvSpPr txBox="1"/>
          <p:nvPr/>
        </p:nvSpPr>
        <p:spPr>
          <a:xfrm>
            <a:off x="2993307" y="5413201"/>
            <a:ext cx="12301386" cy="1914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2500" u="none" cap="none" strike="noStrike">
                <a:solidFill>
                  <a:srgbClr val="FFF6E3"/>
                </a:solidFill>
                <a:latin typeface="Lilita One"/>
                <a:ea typeface="Lilita One"/>
                <a:cs typeface="Lilita One"/>
                <a:sym typeface="Lilita One"/>
              </a:rPr>
              <a:t>OUR PROJECTS</a:t>
            </a:r>
            <a:endParaRPr/>
          </a:p>
        </p:txBody>
      </p:sp>
      <p:sp>
        <p:nvSpPr>
          <p:cNvPr id="377" name="Google Shape;377;p26"/>
          <p:cNvSpPr/>
          <p:nvPr/>
        </p:nvSpPr>
        <p:spPr>
          <a:xfrm>
            <a:off x="12359092" y="717014"/>
            <a:ext cx="7891248" cy="10967318"/>
          </a:xfrm>
          <a:custGeom>
            <a:rect b="b" l="l" r="r" t="t"/>
            <a:pathLst>
              <a:path extrusionOk="0" h="10967318" w="7891248">
                <a:moveTo>
                  <a:pt x="0" y="0"/>
                </a:moveTo>
                <a:lnTo>
                  <a:pt x="7891248" y="0"/>
                </a:lnTo>
                <a:lnTo>
                  <a:pt x="7891248" y="10967319"/>
                </a:lnTo>
                <a:lnTo>
                  <a:pt x="0" y="10967319"/>
                </a:lnTo>
                <a:lnTo>
                  <a:pt x="0" y="0"/>
                </a:lnTo>
                <a:close/>
              </a:path>
            </a:pathLst>
          </a:custGeom>
          <a:blipFill rotWithShape="1">
            <a:blip r:embed="rId4">
              <a:alphaModFix/>
            </a:blip>
            <a:stretch>
              <a:fillRect b="0" l="-126439" r="-3271" t="0"/>
            </a:stretch>
          </a:blipFill>
          <a:ln>
            <a:noFill/>
          </a:ln>
        </p:spPr>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381" name="Shape 381"/>
        <p:cNvGrpSpPr/>
        <p:nvPr/>
      </p:nvGrpSpPr>
      <p:grpSpPr>
        <a:xfrm>
          <a:off x="0" y="0"/>
          <a:ext cx="0" cy="0"/>
          <a:chOff x="0" y="0"/>
          <a:chExt cx="0" cy="0"/>
        </a:xfrm>
      </p:grpSpPr>
      <p:grpSp>
        <p:nvGrpSpPr>
          <p:cNvPr id="382" name="Google Shape;382;p27"/>
          <p:cNvGrpSpPr/>
          <p:nvPr/>
        </p:nvGrpSpPr>
        <p:grpSpPr>
          <a:xfrm>
            <a:off x="0" y="-63697"/>
            <a:ext cx="18288000" cy="9144000"/>
            <a:chOff x="0" y="0"/>
            <a:chExt cx="24384000" cy="12192000"/>
          </a:xfrm>
        </p:grpSpPr>
        <p:sp>
          <p:nvSpPr>
            <p:cNvPr id="383" name="Google Shape;383;p27"/>
            <p:cNvSpPr/>
            <p:nvPr/>
          </p:nvSpPr>
          <p:spPr>
            <a:xfrm>
              <a:off x="1219200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sp>
          <p:nvSpPr>
            <p:cNvPr id="384" name="Google Shape;384;p27"/>
            <p:cNvSpPr/>
            <p:nvPr/>
          </p:nvSpPr>
          <p:spPr>
            <a:xfrm>
              <a:off x="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grpSp>
      <p:grpSp>
        <p:nvGrpSpPr>
          <p:cNvPr id="385" name="Google Shape;385;p27"/>
          <p:cNvGrpSpPr/>
          <p:nvPr/>
        </p:nvGrpSpPr>
        <p:grpSpPr>
          <a:xfrm>
            <a:off x="0" y="8201505"/>
            <a:ext cx="18365878" cy="3266928"/>
            <a:chOff x="0" y="-47625"/>
            <a:chExt cx="4837104" cy="860425"/>
          </a:xfrm>
        </p:grpSpPr>
        <p:sp>
          <p:nvSpPr>
            <p:cNvPr id="386" name="Google Shape;386;p27"/>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387" name="Google Shape;387;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8" name="Google Shape;388;p27"/>
          <p:cNvSpPr/>
          <p:nvPr/>
        </p:nvSpPr>
        <p:spPr>
          <a:xfrm>
            <a:off x="0" y="1028700"/>
            <a:ext cx="3704969" cy="8420383"/>
          </a:xfrm>
          <a:custGeom>
            <a:rect b="b" l="l" r="r" t="t"/>
            <a:pathLst>
              <a:path extrusionOk="0" h="8420383" w="3704969">
                <a:moveTo>
                  <a:pt x="0" y="0"/>
                </a:moveTo>
                <a:lnTo>
                  <a:pt x="3704969" y="0"/>
                </a:lnTo>
                <a:lnTo>
                  <a:pt x="3704969" y="8420383"/>
                </a:lnTo>
                <a:lnTo>
                  <a:pt x="0" y="8420383"/>
                </a:lnTo>
                <a:lnTo>
                  <a:pt x="0" y="0"/>
                </a:lnTo>
                <a:close/>
              </a:path>
            </a:pathLst>
          </a:custGeom>
          <a:blipFill rotWithShape="1">
            <a:blip r:embed="rId4">
              <a:alphaModFix/>
            </a:blip>
            <a:stretch>
              <a:fillRect b="0" l="0" r="0" t="0"/>
            </a:stretch>
          </a:blipFill>
          <a:ln>
            <a:noFill/>
          </a:ln>
        </p:spPr>
      </p:sp>
      <p:sp>
        <p:nvSpPr>
          <p:cNvPr id="389" name="Google Shape;389;p27"/>
          <p:cNvSpPr/>
          <p:nvPr/>
        </p:nvSpPr>
        <p:spPr>
          <a:xfrm>
            <a:off x="14226004" y="6944185"/>
            <a:ext cx="967517" cy="2504898"/>
          </a:xfrm>
          <a:custGeom>
            <a:rect b="b" l="l" r="r" t="t"/>
            <a:pathLst>
              <a:path extrusionOk="0" h="2504898" w="967517">
                <a:moveTo>
                  <a:pt x="0" y="0"/>
                </a:moveTo>
                <a:lnTo>
                  <a:pt x="967517" y="0"/>
                </a:lnTo>
                <a:lnTo>
                  <a:pt x="967517" y="2504898"/>
                </a:lnTo>
                <a:lnTo>
                  <a:pt x="0" y="2504898"/>
                </a:lnTo>
                <a:lnTo>
                  <a:pt x="0" y="0"/>
                </a:lnTo>
                <a:close/>
              </a:path>
            </a:pathLst>
          </a:custGeom>
          <a:blipFill rotWithShape="1">
            <a:blip r:embed="rId5">
              <a:alphaModFix/>
            </a:blip>
            <a:stretch>
              <a:fillRect b="0" l="0" r="0" t="0"/>
            </a:stretch>
          </a:blipFill>
          <a:ln>
            <a:noFill/>
          </a:ln>
        </p:spPr>
      </p:sp>
      <p:sp>
        <p:nvSpPr>
          <p:cNvPr id="390" name="Google Shape;390;p27"/>
          <p:cNvSpPr/>
          <p:nvPr/>
        </p:nvSpPr>
        <p:spPr>
          <a:xfrm>
            <a:off x="14226004" y="3617209"/>
            <a:ext cx="4683112" cy="5909290"/>
          </a:xfrm>
          <a:custGeom>
            <a:rect b="b" l="l" r="r" t="t"/>
            <a:pathLst>
              <a:path extrusionOk="0" h="5909290" w="4683112">
                <a:moveTo>
                  <a:pt x="0" y="0"/>
                </a:moveTo>
                <a:lnTo>
                  <a:pt x="4683112" y="0"/>
                </a:lnTo>
                <a:lnTo>
                  <a:pt x="4683112" y="5909290"/>
                </a:lnTo>
                <a:lnTo>
                  <a:pt x="0" y="5909290"/>
                </a:lnTo>
                <a:lnTo>
                  <a:pt x="0" y="0"/>
                </a:lnTo>
                <a:close/>
              </a:path>
            </a:pathLst>
          </a:custGeom>
          <a:blipFill rotWithShape="1">
            <a:blip r:embed="rId6">
              <a:alphaModFix/>
            </a:blip>
            <a:stretch>
              <a:fillRect b="0" l="0" r="0" t="0"/>
            </a:stretch>
          </a:blipFill>
          <a:ln>
            <a:noFill/>
          </a:ln>
        </p:spPr>
      </p:sp>
      <p:graphicFrame>
        <p:nvGraphicFramePr>
          <p:cNvPr id="391" name="Google Shape;391;p27"/>
          <p:cNvGraphicFramePr/>
          <p:nvPr/>
        </p:nvGraphicFramePr>
        <p:xfrm>
          <a:off x="1028700" y="3146046"/>
          <a:ext cx="3000000" cy="3000000"/>
        </p:xfrm>
        <a:graphic>
          <a:graphicData uri="http://schemas.openxmlformats.org/drawingml/2006/table">
            <a:tbl>
              <a:tblPr>
                <a:noFill/>
                <a:tableStyleId>{1973AD73-A904-41BD-93EB-2D6A0CAE2077}</a:tableStyleId>
              </a:tblPr>
              <a:tblGrid>
                <a:gridCol w="5425150"/>
                <a:gridCol w="5425150"/>
                <a:gridCol w="5425150"/>
              </a:tblGrid>
              <a:tr h="2246675">
                <a:tc>
                  <a:txBody>
                    <a:bodyPr/>
                    <a:lstStyle/>
                    <a:p>
                      <a:pPr indent="0" lvl="0" marL="0" marR="0" rtl="0" algn="ctr">
                        <a:lnSpc>
                          <a:spcPct val="140012"/>
                        </a:lnSpc>
                        <a:spcBef>
                          <a:spcPts val="0"/>
                        </a:spcBef>
                        <a:spcAft>
                          <a:spcPts val="0"/>
                        </a:spcAft>
                        <a:buNone/>
                      </a:pPr>
                      <a:r>
                        <a:rPr lang="en-US" sz="3199" u="none" cap="none" strike="noStrike">
                          <a:solidFill>
                            <a:srgbClr val="FFF6E3"/>
                          </a:solidFill>
                          <a:latin typeface="Lilita One"/>
                          <a:ea typeface="Lilita One"/>
                          <a:cs typeface="Lilita One"/>
                          <a:sym typeface="Lilita One"/>
                        </a:rPr>
                        <a:t>GOAL 1</a:t>
                      </a:r>
                      <a:endParaRPr sz="1100" u="none" cap="none" strike="noStrike"/>
                    </a:p>
                    <a:p>
                      <a:pPr indent="0" lvl="0" marL="0" marR="0" rtl="0" algn="ctr">
                        <a:lnSpc>
                          <a:spcPct val="140016"/>
                        </a:lnSpc>
                        <a:spcBef>
                          <a:spcPts val="0"/>
                        </a:spcBef>
                        <a:spcAft>
                          <a:spcPts val="0"/>
                        </a:spcAft>
                        <a:buNone/>
                      </a:pPr>
                      <a:r>
                        <a:rPr lang="en-US" sz="2399" u="none" cap="none" strike="noStrike">
                          <a:solidFill>
                            <a:srgbClr val="FFF6E3"/>
                          </a:solidFill>
                          <a:latin typeface="Lato"/>
                          <a:ea typeface="Lato"/>
                          <a:cs typeface="Lato"/>
                          <a:sym typeface="Lato"/>
                        </a:rPr>
                        <a:t>Elaborate on what you want to discuss.</a:t>
                      </a:r>
                      <a:endParaRPr/>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9A961"/>
                    </a:solidFill>
                  </a:tcPr>
                </a:tc>
                <a:tc>
                  <a:txBody>
                    <a:bodyPr/>
                    <a:lstStyle/>
                    <a:p>
                      <a:pPr indent="0" lvl="0" marL="0" marR="0" rtl="0" algn="ctr">
                        <a:lnSpc>
                          <a:spcPct val="140012"/>
                        </a:lnSpc>
                        <a:spcBef>
                          <a:spcPts val="0"/>
                        </a:spcBef>
                        <a:spcAft>
                          <a:spcPts val="0"/>
                        </a:spcAft>
                        <a:buNone/>
                      </a:pPr>
                      <a:r>
                        <a:rPr lang="en-US" sz="3199" u="none" cap="none" strike="noStrike">
                          <a:solidFill>
                            <a:srgbClr val="FFF6E3"/>
                          </a:solidFill>
                          <a:latin typeface="Lilita One"/>
                          <a:ea typeface="Lilita One"/>
                          <a:cs typeface="Lilita One"/>
                          <a:sym typeface="Lilita One"/>
                        </a:rPr>
                        <a:t>GOAL 2</a:t>
                      </a:r>
                      <a:endParaRPr sz="1100" u="none" cap="none" strike="noStrike"/>
                    </a:p>
                    <a:p>
                      <a:pPr indent="0" lvl="0" marL="0" marR="0" rtl="0" algn="ctr">
                        <a:lnSpc>
                          <a:spcPct val="140016"/>
                        </a:lnSpc>
                        <a:spcBef>
                          <a:spcPts val="0"/>
                        </a:spcBef>
                        <a:spcAft>
                          <a:spcPts val="0"/>
                        </a:spcAft>
                        <a:buNone/>
                      </a:pPr>
                      <a:r>
                        <a:rPr lang="en-US" sz="2399" u="none" cap="none" strike="noStrike">
                          <a:solidFill>
                            <a:srgbClr val="FFF6E3"/>
                          </a:solidFill>
                          <a:latin typeface="Lato"/>
                          <a:ea typeface="Lato"/>
                          <a:cs typeface="Lato"/>
                          <a:sym typeface="Lato"/>
                        </a:rPr>
                        <a:t>Elaborate on what you want to discuss.</a:t>
                      </a:r>
                      <a:endParaRPr/>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6D2B"/>
                    </a:solidFill>
                  </a:tcPr>
                </a:tc>
                <a:tc>
                  <a:txBody>
                    <a:bodyPr/>
                    <a:lstStyle/>
                    <a:p>
                      <a:pPr indent="0" lvl="0" marL="0" marR="0" rtl="0" algn="ctr">
                        <a:lnSpc>
                          <a:spcPct val="140012"/>
                        </a:lnSpc>
                        <a:spcBef>
                          <a:spcPts val="0"/>
                        </a:spcBef>
                        <a:spcAft>
                          <a:spcPts val="0"/>
                        </a:spcAft>
                        <a:buNone/>
                      </a:pPr>
                      <a:r>
                        <a:rPr lang="en-US" sz="3199" u="none" cap="none" strike="noStrike">
                          <a:solidFill>
                            <a:srgbClr val="FFF6E3"/>
                          </a:solidFill>
                          <a:latin typeface="Lilita One"/>
                          <a:ea typeface="Lilita One"/>
                          <a:cs typeface="Lilita One"/>
                          <a:sym typeface="Lilita One"/>
                        </a:rPr>
                        <a:t>GOAL 3</a:t>
                      </a:r>
                      <a:endParaRPr sz="1100" u="none" cap="none" strike="noStrike"/>
                    </a:p>
                    <a:p>
                      <a:pPr indent="0" lvl="0" marL="0" marR="0" rtl="0" algn="ctr">
                        <a:lnSpc>
                          <a:spcPct val="140016"/>
                        </a:lnSpc>
                        <a:spcBef>
                          <a:spcPts val="0"/>
                        </a:spcBef>
                        <a:spcAft>
                          <a:spcPts val="0"/>
                        </a:spcAft>
                        <a:buNone/>
                      </a:pPr>
                      <a:r>
                        <a:rPr lang="en-US" sz="2399" u="none" cap="none" strike="noStrike">
                          <a:solidFill>
                            <a:srgbClr val="FFF6E3"/>
                          </a:solidFill>
                          <a:latin typeface="Lato"/>
                          <a:ea typeface="Lato"/>
                          <a:cs typeface="Lato"/>
                          <a:sym typeface="Lato"/>
                        </a:rPr>
                        <a:t>Elaborate on what you want to discuss.</a:t>
                      </a:r>
                      <a:endParaRPr/>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9A961"/>
                    </a:solidFill>
                  </a:tcPr>
                </a:tc>
              </a:tr>
              <a:tr h="2246675">
                <a:tc>
                  <a:txBody>
                    <a:bodyPr/>
                    <a:lstStyle/>
                    <a:p>
                      <a:pPr indent="0" lvl="0" marL="0" marR="0" rtl="0" algn="ctr">
                        <a:lnSpc>
                          <a:spcPct val="140012"/>
                        </a:lnSpc>
                        <a:spcBef>
                          <a:spcPts val="0"/>
                        </a:spcBef>
                        <a:spcAft>
                          <a:spcPts val="0"/>
                        </a:spcAft>
                        <a:buNone/>
                      </a:pPr>
                      <a:r>
                        <a:rPr lang="en-US" sz="3199" u="none" cap="none" strike="noStrike">
                          <a:solidFill>
                            <a:srgbClr val="FFF6E3"/>
                          </a:solidFill>
                          <a:latin typeface="Lilita One"/>
                          <a:ea typeface="Lilita One"/>
                          <a:cs typeface="Lilita One"/>
                          <a:sym typeface="Lilita One"/>
                        </a:rPr>
                        <a:t>GOAL 4</a:t>
                      </a:r>
                      <a:endParaRPr sz="1100" u="none" cap="none" strike="noStrike"/>
                    </a:p>
                    <a:p>
                      <a:pPr indent="0" lvl="0" marL="0" marR="0" rtl="0" algn="ctr">
                        <a:lnSpc>
                          <a:spcPct val="140016"/>
                        </a:lnSpc>
                        <a:spcBef>
                          <a:spcPts val="0"/>
                        </a:spcBef>
                        <a:spcAft>
                          <a:spcPts val="0"/>
                        </a:spcAft>
                        <a:buNone/>
                      </a:pPr>
                      <a:r>
                        <a:rPr lang="en-US" sz="2399" u="none" cap="none" strike="noStrike">
                          <a:solidFill>
                            <a:srgbClr val="FFF6E3"/>
                          </a:solidFill>
                          <a:latin typeface="Lato"/>
                          <a:ea typeface="Lato"/>
                          <a:cs typeface="Lato"/>
                          <a:sym typeface="Lato"/>
                        </a:rPr>
                        <a:t>Elaborate on what you want to discuss.</a:t>
                      </a:r>
                      <a:endParaRPr/>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6D2B"/>
                    </a:solidFill>
                  </a:tcPr>
                </a:tc>
                <a:tc>
                  <a:txBody>
                    <a:bodyPr/>
                    <a:lstStyle/>
                    <a:p>
                      <a:pPr indent="0" lvl="0" marL="0" marR="0" rtl="0" algn="ctr">
                        <a:lnSpc>
                          <a:spcPct val="140012"/>
                        </a:lnSpc>
                        <a:spcBef>
                          <a:spcPts val="0"/>
                        </a:spcBef>
                        <a:spcAft>
                          <a:spcPts val="0"/>
                        </a:spcAft>
                        <a:buNone/>
                      </a:pPr>
                      <a:r>
                        <a:rPr lang="en-US" sz="3199" u="none" cap="none" strike="noStrike">
                          <a:solidFill>
                            <a:srgbClr val="FFF6E3"/>
                          </a:solidFill>
                          <a:latin typeface="Lilita One"/>
                          <a:ea typeface="Lilita One"/>
                          <a:cs typeface="Lilita One"/>
                          <a:sym typeface="Lilita One"/>
                        </a:rPr>
                        <a:t>GOAL 5</a:t>
                      </a:r>
                      <a:endParaRPr sz="1100" u="none" cap="none" strike="noStrike"/>
                    </a:p>
                    <a:p>
                      <a:pPr indent="0" lvl="0" marL="0" marR="0" rtl="0" algn="ctr">
                        <a:lnSpc>
                          <a:spcPct val="140016"/>
                        </a:lnSpc>
                        <a:spcBef>
                          <a:spcPts val="0"/>
                        </a:spcBef>
                        <a:spcAft>
                          <a:spcPts val="0"/>
                        </a:spcAft>
                        <a:buNone/>
                      </a:pPr>
                      <a:r>
                        <a:rPr lang="en-US" sz="2399" u="none" cap="none" strike="noStrike">
                          <a:solidFill>
                            <a:srgbClr val="FFF6E3"/>
                          </a:solidFill>
                          <a:latin typeface="Lato"/>
                          <a:ea typeface="Lato"/>
                          <a:cs typeface="Lato"/>
                          <a:sym typeface="Lato"/>
                        </a:rPr>
                        <a:t>Elaborate on what you want to discuss.</a:t>
                      </a:r>
                      <a:endParaRPr/>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9A961"/>
                    </a:solidFill>
                  </a:tcPr>
                </a:tc>
                <a:tc>
                  <a:txBody>
                    <a:bodyPr/>
                    <a:lstStyle/>
                    <a:p>
                      <a:pPr indent="0" lvl="0" marL="0" marR="0" rtl="0" algn="ctr">
                        <a:lnSpc>
                          <a:spcPct val="140012"/>
                        </a:lnSpc>
                        <a:spcBef>
                          <a:spcPts val="0"/>
                        </a:spcBef>
                        <a:spcAft>
                          <a:spcPts val="0"/>
                        </a:spcAft>
                        <a:buNone/>
                      </a:pPr>
                      <a:r>
                        <a:rPr lang="en-US" sz="3199" u="none" cap="none" strike="noStrike">
                          <a:solidFill>
                            <a:srgbClr val="FFF6E3"/>
                          </a:solidFill>
                          <a:latin typeface="Lilita One"/>
                          <a:ea typeface="Lilita One"/>
                          <a:cs typeface="Lilita One"/>
                          <a:sym typeface="Lilita One"/>
                        </a:rPr>
                        <a:t>GOAL 6</a:t>
                      </a:r>
                      <a:endParaRPr sz="1100" u="none" cap="none" strike="noStrike"/>
                    </a:p>
                    <a:p>
                      <a:pPr indent="0" lvl="0" marL="0" marR="0" rtl="0" algn="ctr">
                        <a:lnSpc>
                          <a:spcPct val="140016"/>
                        </a:lnSpc>
                        <a:spcBef>
                          <a:spcPts val="0"/>
                        </a:spcBef>
                        <a:spcAft>
                          <a:spcPts val="0"/>
                        </a:spcAft>
                        <a:buNone/>
                      </a:pPr>
                      <a:r>
                        <a:rPr lang="en-US" sz="2399" u="none" cap="none" strike="noStrike">
                          <a:solidFill>
                            <a:srgbClr val="FFF6E3"/>
                          </a:solidFill>
                          <a:latin typeface="Lato"/>
                          <a:ea typeface="Lato"/>
                          <a:cs typeface="Lato"/>
                          <a:sym typeface="Lato"/>
                        </a:rPr>
                        <a:t>Elaborate on what you want to discuss.</a:t>
                      </a:r>
                      <a:endParaRPr/>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36D2B"/>
                    </a:solidFill>
                  </a:tcPr>
                </a:tc>
              </a:tr>
            </a:tbl>
          </a:graphicData>
        </a:graphic>
      </p:graphicFrame>
      <p:sp>
        <p:nvSpPr>
          <p:cNvPr id="392" name="Google Shape;392;p27"/>
          <p:cNvSpPr txBox="1"/>
          <p:nvPr/>
        </p:nvSpPr>
        <p:spPr>
          <a:xfrm>
            <a:off x="1028700" y="1019175"/>
            <a:ext cx="16230600"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020E0B"/>
                </a:solidFill>
                <a:latin typeface="Lilita One"/>
                <a:ea typeface="Lilita One"/>
                <a:cs typeface="Lilita One"/>
                <a:sym typeface="Lilita One"/>
              </a:rPr>
              <a:t>FRIENDSHIP GOALS</a:t>
            </a:r>
            <a:endParaRPr/>
          </a:p>
        </p:txBody>
      </p:sp>
    </p:spTree>
  </p:cSld>
  <p:clrMapOvr>
    <a:masterClrMapping/>
  </p:clrMapOvr>
  <p:transition>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396" name="Shape 396"/>
        <p:cNvGrpSpPr/>
        <p:nvPr/>
      </p:nvGrpSpPr>
      <p:grpSpPr>
        <a:xfrm>
          <a:off x="0" y="0"/>
          <a:ext cx="0" cy="0"/>
          <a:chOff x="0" y="0"/>
          <a:chExt cx="0" cy="0"/>
        </a:xfrm>
      </p:grpSpPr>
      <p:grpSp>
        <p:nvGrpSpPr>
          <p:cNvPr id="397" name="Google Shape;397;p28"/>
          <p:cNvGrpSpPr/>
          <p:nvPr/>
        </p:nvGrpSpPr>
        <p:grpSpPr>
          <a:xfrm>
            <a:off x="0" y="-63697"/>
            <a:ext cx="18288000" cy="9144000"/>
            <a:chOff x="0" y="0"/>
            <a:chExt cx="24384000" cy="12192000"/>
          </a:xfrm>
        </p:grpSpPr>
        <p:sp>
          <p:nvSpPr>
            <p:cNvPr id="398" name="Google Shape;398;p28"/>
            <p:cNvSpPr/>
            <p:nvPr/>
          </p:nvSpPr>
          <p:spPr>
            <a:xfrm>
              <a:off x="1219200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sp>
          <p:nvSpPr>
            <p:cNvPr id="399" name="Google Shape;399;p28"/>
            <p:cNvSpPr/>
            <p:nvPr/>
          </p:nvSpPr>
          <p:spPr>
            <a:xfrm>
              <a:off x="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grpSp>
      <p:grpSp>
        <p:nvGrpSpPr>
          <p:cNvPr id="400" name="Google Shape;400;p28"/>
          <p:cNvGrpSpPr/>
          <p:nvPr/>
        </p:nvGrpSpPr>
        <p:grpSpPr>
          <a:xfrm>
            <a:off x="4755089" y="499990"/>
            <a:ext cx="8818488" cy="2136839"/>
            <a:chOff x="0" y="0"/>
            <a:chExt cx="11757984" cy="2849118"/>
          </a:xfrm>
        </p:grpSpPr>
        <p:sp>
          <p:nvSpPr>
            <p:cNvPr id="401" name="Google Shape;401;p28"/>
            <p:cNvSpPr/>
            <p:nvPr/>
          </p:nvSpPr>
          <p:spPr>
            <a:xfrm>
              <a:off x="0" y="218572"/>
              <a:ext cx="11743829" cy="2630546"/>
            </a:xfrm>
            <a:custGeom>
              <a:rect b="b" l="l" r="r" t="t"/>
              <a:pathLst>
                <a:path extrusionOk="0" h="2630546" w="11743829">
                  <a:moveTo>
                    <a:pt x="0" y="0"/>
                  </a:moveTo>
                  <a:lnTo>
                    <a:pt x="11743829" y="0"/>
                  </a:lnTo>
                  <a:lnTo>
                    <a:pt x="11743829" y="2630545"/>
                  </a:lnTo>
                  <a:lnTo>
                    <a:pt x="0" y="2630545"/>
                  </a:lnTo>
                  <a:lnTo>
                    <a:pt x="0" y="0"/>
                  </a:lnTo>
                  <a:close/>
                </a:path>
              </a:pathLst>
            </a:custGeom>
            <a:blipFill rotWithShape="1">
              <a:blip r:embed="rId4">
                <a:alphaModFix/>
              </a:blip>
              <a:stretch>
                <a:fillRect b="0" l="0" r="-118" t="-90168"/>
              </a:stretch>
            </a:blipFill>
            <a:ln>
              <a:noFill/>
            </a:ln>
          </p:spPr>
        </p:sp>
        <p:sp>
          <p:nvSpPr>
            <p:cNvPr id="402" name="Google Shape;402;p28"/>
            <p:cNvSpPr/>
            <p:nvPr/>
          </p:nvSpPr>
          <p:spPr>
            <a:xfrm flipH="1" rot="10800000">
              <a:off x="14155" y="0"/>
              <a:ext cx="11743829" cy="2630546"/>
            </a:xfrm>
            <a:custGeom>
              <a:rect b="b" l="l" r="r" t="t"/>
              <a:pathLst>
                <a:path extrusionOk="0" h="2630546" w="11743829">
                  <a:moveTo>
                    <a:pt x="0" y="2630546"/>
                  </a:moveTo>
                  <a:lnTo>
                    <a:pt x="11743829" y="2630546"/>
                  </a:lnTo>
                  <a:lnTo>
                    <a:pt x="11743829" y="0"/>
                  </a:lnTo>
                  <a:lnTo>
                    <a:pt x="0" y="0"/>
                  </a:lnTo>
                  <a:lnTo>
                    <a:pt x="0" y="2630546"/>
                  </a:lnTo>
                  <a:close/>
                </a:path>
              </a:pathLst>
            </a:custGeom>
            <a:blipFill rotWithShape="1">
              <a:blip r:embed="rId4">
                <a:alphaModFix/>
              </a:blip>
              <a:stretch>
                <a:fillRect b="0" l="0" r="-118" t="-90168"/>
              </a:stretch>
            </a:blipFill>
            <a:ln>
              <a:noFill/>
            </a:ln>
          </p:spPr>
        </p:sp>
      </p:grpSp>
      <p:grpSp>
        <p:nvGrpSpPr>
          <p:cNvPr id="403" name="Google Shape;403;p28"/>
          <p:cNvGrpSpPr/>
          <p:nvPr/>
        </p:nvGrpSpPr>
        <p:grpSpPr>
          <a:xfrm>
            <a:off x="-77878" y="8204301"/>
            <a:ext cx="18365878" cy="3266928"/>
            <a:chOff x="0" y="-47625"/>
            <a:chExt cx="4837104" cy="860425"/>
          </a:xfrm>
        </p:grpSpPr>
        <p:sp>
          <p:nvSpPr>
            <p:cNvPr id="404" name="Google Shape;404;p28"/>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405" name="Google Shape;405;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6" name="Google Shape;406;p28"/>
          <p:cNvSpPr/>
          <p:nvPr/>
        </p:nvSpPr>
        <p:spPr>
          <a:xfrm>
            <a:off x="1441758" y="4673759"/>
            <a:ext cx="7317783" cy="4377365"/>
          </a:xfrm>
          <a:custGeom>
            <a:rect b="b" l="l" r="r" t="t"/>
            <a:pathLst>
              <a:path extrusionOk="0" h="4377365" w="7317783">
                <a:moveTo>
                  <a:pt x="0" y="0"/>
                </a:moveTo>
                <a:lnTo>
                  <a:pt x="7317783" y="0"/>
                </a:lnTo>
                <a:lnTo>
                  <a:pt x="7317783" y="4377365"/>
                </a:lnTo>
                <a:lnTo>
                  <a:pt x="0" y="4377365"/>
                </a:lnTo>
                <a:lnTo>
                  <a:pt x="0" y="0"/>
                </a:lnTo>
                <a:close/>
              </a:path>
            </a:pathLst>
          </a:custGeom>
          <a:blipFill rotWithShape="1">
            <a:blip r:embed="rId5">
              <a:alphaModFix/>
            </a:blip>
            <a:stretch>
              <a:fillRect b="0" l="0" r="0" t="0"/>
            </a:stretch>
          </a:blipFill>
          <a:ln>
            <a:noFill/>
          </a:ln>
        </p:spPr>
      </p:sp>
      <p:sp>
        <p:nvSpPr>
          <p:cNvPr id="407" name="Google Shape;407;p28"/>
          <p:cNvSpPr/>
          <p:nvPr/>
        </p:nvSpPr>
        <p:spPr>
          <a:xfrm>
            <a:off x="2818425" y="3120212"/>
            <a:ext cx="4564449" cy="1941966"/>
          </a:xfrm>
          <a:custGeom>
            <a:rect b="b" l="l" r="r" t="t"/>
            <a:pathLst>
              <a:path extrusionOk="0" h="1941966" w="4564449">
                <a:moveTo>
                  <a:pt x="0" y="0"/>
                </a:moveTo>
                <a:lnTo>
                  <a:pt x="4564449" y="0"/>
                </a:lnTo>
                <a:lnTo>
                  <a:pt x="4564449" y="1941965"/>
                </a:lnTo>
                <a:lnTo>
                  <a:pt x="0" y="1941965"/>
                </a:lnTo>
                <a:lnTo>
                  <a:pt x="0" y="0"/>
                </a:lnTo>
                <a:close/>
              </a:path>
            </a:pathLst>
          </a:custGeom>
          <a:blipFill rotWithShape="1">
            <a:blip r:embed="rId4">
              <a:alphaModFix/>
            </a:blip>
            <a:stretch>
              <a:fillRect b="0" l="0" r="0" t="0"/>
            </a:stretch>
          </a:blipFill>
          <a:ln>
            <a:noFill/>
          </a:ln>
        </p:spPr>
      </p:sp>
      <p:sp>
        <p:nvSpPr>
          <p:cNvPr id="408" name="Google Shape;408;p28"/>
          <p:cNvSpPr/>
          <p:nvPr/>
        </p:nvSpPr>
        <p:spPr>
          <a:xfrm>
            <a:off x="9528459" y="4673759"/>
            <a:ext cx="7317783" cy="4377365"/>
          </a:xfrm>
          <a:custGeom>
            <a:rect b="b" l="l" r="r" t="t"/>
            <a:pathLst>
              <a:path extrusionOk="0" h="4377365" w="7317783">
                <a:moveTo>
                  <a:pt x="0" y="0"/>
                </a:moveTo>
                <a:lnTo>
                  <a:pt x="7317783" y="0"/>
                </a:lnTo>
                <a:lnTo>
                  <a:pt x="7317783" y="4377365"/>
                </a:lnTo>
                <a:lnTo>
                  <a:pt x="0" y="4377365"/>
                </a:lnTo>
                <a:lnTo>
                  <a:pt x="0" y="0"/>
                </a:lnTo>
                <a:close/>
              </a:path>
            </a:pathLst>
          </a:custGeom>
          <a:blipFill rotWithShape="1">
            <a:blip r:embed="rId5">
              <a:alphaModFix/>
            </a:blip>
            <a:stretch>
              <a:fillRect b="0" l="0" r="0" t="0"/>
            </a:stretch>
          </a:blipFill>
          <a:ln>
            <a:noFill/>
          </a:ln>
        </p:spPr>
      </p:sp>
      <p:sp>
        <p:nvSpPr>
          <p:cNvPr id="409" name="Google Shape;409;p28"/>
          <p:cNvSpPr/>
          <p:nvPr/>
        </p:nvSpPr>
        <p:spPr>
          <a:xfrm>
            <a:off x="10905126" y="3120212"/>
            <a:ext cx="4564449" cy="1941966"/>
          </a:xfrm>
          <a:custGeom>
            <a:rect b="b" l="l" r="r" t="t"/>
            <a:pathLst>
              <a:path extrusionOk="0" h="1941966" w="4564449">
                <a:moveTo>
                  <a:pt x="0" y="0"/>
                </a:moveTo>
                <a:lnTo>
                  <a:pt x="4564449" y="0"/>
                </a:lnTo>
                <a:lnTo>
                  <a:pt x="4564449" y="1941965"/>
                </a:lnTo>
                <a:lnTo>
                  <a:pt x="0" y="1941965"/>
                </a:lnTo>
                <a:lnTo>
                  <a:pt x="0" y="0"/>
                </a:lnTo>
                <a:close/>
              </a:path>
            </a:pathLst>
          </a:custGeom>
          <a:blipFill rotWithShape="1">
            <a:blip r:embed="rId4">
              <a:alphaModFix/>
            </a:blip>
            <a:stretch>
              <a:fillRect b="0" l="0" r="0" t="0"/>
            </a:stretch>
          </a:blipFill>
          <a:ln>
            <a:noFill/>
          </a:ln>
        </p:spPr>
      </p:sp>
      <p:sp>
        <p:nvSpPr>
          <p:cNvPr id="410" name="Google Shape;410;p28"/>
          <p:cNvSpPr/>
          <p:nvPr/>
        </p:nvSpPr>
        <p:spPr>
          <a:xfrm>
            <a:off x="-2336760" y="-143621"/>
            <a:ext cx="5286615" cy="3760105"/>
          </a:xfrm>
          <a:custGeom>
            <a:rect b="b" l="l" r="r" t="t"/>
            <a:pathLst>
              <a:path extrusionOk="0" h="3760105" w="5286615">
                <a:moveTo>
                  <a:pt x="0" y="0"/>
                </a:moveTo>
                <a:lnTo>
                  <a:pt x="5286615" y="0"/>
                </a:lnTo>
                <a:lnTo>
                  <a:pt x="5286615" y="3760105"/>
                </a:lnTo>
                <a:lnTo>
                  <a:pt x="0" y="3760105"/>
                </a:lnTo>
                <a:lnTo>
                  <a:pt x="0" y="0"/>
                </a:lnTo>
                <a:close/>
              </a:path>
            </a:pathLst>
          </a:custGeom>
          <a:blipFill rotWithShape="1">
            <a:blip r:embed="rId6">
              <a:alphaModFix/>
            </a:blip>
            <a:stretch>
              <a:fillRect b="0" l="0" r="0" t="0"/>
            </a:stretch>
          </a:blipFill>
          <a:ln>
            <a:noFill/>
          </a:ln>
        </p:spPr>
      </p:sp>
      <p:sp>
        <p:nvSpPr>
          <p:cNvPr id="411" name="Google Shape;411;p28"/>
          <p:cNvSpPr txBox="1"/>
          <p:nvPr/>
        </p:nvSpPr>
        <p:spPr>
          <a:xfrm>
            <a:off x="4713042" y="873084"/>
            <a:ext cx="8772381"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FFF6E3"/>
                </a:solidFill>
                <a:latin typeface="Lilita One"/>
                <a:ea typeface="Lilita One"/>
                <a:cs typeface="Lilita One"/>
                <a:sym typeface="Lilita One"/>
              </a:rPr>
              <a:t>CUTE GIFT IDEAS</a:t>
            </a:r>
            <a:endParaRPr/>
          </a:p>
        </p:txBody>
      </p:sp>
      <p:sp>
        <p:nvSpPr>
          <p:cNvPr id="412" name="Google Shape;412;p28"/>
          <p:cNvSpPr txBox="1"/>
          <p:nvPr/>
        </p:nvSpPr>
        <p:spPr>
          <a:xfrm>
            <a:off x="11119533" y="5332789"/>
            <a:ext cx="4135635" cy="12439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20E0B"/>
                </a:solidFill>
                <a:latin typeface="Lato"/>
                <a:ea typeface="Lato"/>
                <a:cs typeface="Lato"/>
                <a:sym typeface="Lato"/>
              </a:rPr>
              <a:t>BFF MATCHING OUTFITS: SHOW YOUR FRIENDSHIP IN STYLE!</a:t>
            </a:r>
            <a:endParaRPr/>
          </a:p>
        </p:txBody>
      </p:sp>
      <p:sp>
        <p:nvSpPr>
          <p:cNvPr id="413" name="Google Shape;413;p28"/>
          <p:cNvSpPr txBox="1"/>
          <p:nvPr/>
        </p:nvSpPr>
        <p:spPr>
          <a:xfrm>
            <a:off x="2818425" y="5332789"/>
            <a:ext cx="4561686" cy="12439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20E0B"/>
                </a:solidFill>
                <a:latin typeface="Lato"/>
                <a:ea typeface="Lato"/>
                <a:cs typeface="Lato"/>
                <a:sym typeface="Lato"/>
              </a:rPr>
              <a:t>FRIENDSHIP BRACELETS: A TIMELESS SYMBOL OF CONNECTION!</a:t>
            </a:r>
            <a:endParaRPr/>
          </a:p>
        </p:txBody>
      </p:sp>
      <p:sp>
        <p:nvSpPr>
          <p:cNvPr id="414" name="Google Shape;414;p28"/>
          <p:cNvSpPr txBox="1"/>
          <p:nvPr/>
        </p:nvSpPr>
        <p:spPr>
          <a:xfrm>
            <a:off x="2949855" y="4245134"/>
            <a:ext cx="4301590"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6E3"/>
                </a:solidFill>
                <a:latin typeface="Lilita One"/>
                <a:ea typeface="Lilita One"/>
                <a:cs typeface="Lilita One"/>
                <a:sym typeface="Lilita One"/>
              </a:rPr>
              <a:t>FRIENDSHIP BRACELETS</a:t>
            </a:r>
            <a:endParaRPr/>
          </a:p>
        </p:txBody>
      </p:sp>
      <p:sp>
        <p:nvSpPr>
          <p:cNvPr id="415" name="Google Shape;415;p28"/>
          <p:cNvSpPr txBox="1"/>
          <p:nvPr/>
        </p:nvSpPr>
        <p:spPr>
          <a:xfrm>
            <a:off x="11036555" y="4245134"/>
            <a:ext cx="4301590"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6E3"/>
                </a:solidFill>
                <a:latin typeface="Lilita One"/>
                <a:ea typeface="Lilita One"/>
                <a:cs typeface="Lilita One"/>
                <a:sym typeface="Lilita One"/>
              </a:rPr>
              <a:t>MATCHING OUTFITS</a:t>
            </a:r>
            <a:endParaRPr/>
          </a:p>
        </p:txBody>
      </p:sp>
      <p:sp>
        <p:nvSpPr>
          <p:cNvPr id="416" name="Google Shape;416;p28"/>
          <p:cNvSpPr txBox="1"/>
          <p:nvPr/>
        </p:nvSpPr>
        <p:spPr>
          <a:xfrm>
            <a:off x="1900426" y="6748204"/>
            <a:ext cx="6400448" cy="16630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20E0B"/>
                </a:solidFill>
                <a:latin typeface="Lato"/>
                <a:ea typeface="Lato"/>
                <a:cs typeface="Lato"/>
                <a:sym typeface="Lato"/>
              </a:rPr>
              <a:t>fugiat consectetur amet nisi voluptate quis amet sunt duis qui culpa exercitation excepteur consectetur aliqua deserunt consectetur officia nisi ex laborum reprehenderit nulla in eiusmod</a:t>
            </a:r>
            <a:endParaRPr/>
          </a:p>
        </p:txBody>
      </p:sp>
      <p:sp>
        <p:nvSpPr>
          <p:cNvPr id="417" name="Google Shape;417;p28"/>
          <p:cNvSpPr txBox="1"/>
          <p:nvPr/>
        </p:nvSpPr>
        <p:spPr>
          <a:xfrm>
            <a:off x="10026328" y="6814817"/>
            <a:ext cx="6400448" cy="16630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20E0B"/>
                </a:solidFill>
                <a:latin typeface="Lato"/>
                <a:ea typeface="Lato"/>
                <a:cs typeface="Lato"/>
                <a:sym typeface="Lato"/>
              </a:rPr>
              <a:t>fugiat consectetur amet nisi voluptate quis amet sunt duis qui culpa exercitation excepteur consectetur aliqua deserunt consectetur officia nisi ex laborum reprehenderit nulla in eiusmod</a:t>
            </a:r>
            <a:endParaRPr/>
          </a:p>
        </p:txBody>
      </p:sp>
      <p:sp>
        <p:nvSpPr>
          <p:cNvPr id="418" name="Google Shape;418;p28"/>
          <p:cNvSpPr txBox="1"/>
          <p:nvPr/>
        </p:nvSpPr>
        <p:spPr>
          <a:xfrm>
            <a:off x="4713042" y="3317933"/>
            <a:ext cx="772454" cy="704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500" u="none" cap="none" strike="noStrike">
                <a:solidFill>
                  <a:srgbClr val="FFF6E3"/>
                </a:solidFill>
                <a:latin typeface="Lilita One"/>
                <a:ea typeface="Lilita One"/>
                <a:cs typeface="Lilita One"/>
                <a:sym typeface="Lilita One"/>
              </a:rPr>
              <a:t>1</a:t>
            </a:r>
            <a:endParaRPr/>
          </a:p>
        </p:txBody>
      </p:sp>
      <p:sp>
        <p:nvSpPr>
          <p:cNvPr id="419" name="Google Shape;419;p28"/>
          <p:cNvSpPr txBox="1"/>
          <p:nvPr/>
        </p:nvSpPr>
        <p:spPr>
          <a:xfrm>
            <a:off x="12801123" y="3317933"/>
            <a:ext cx="772454" cy="704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500" u="none" cap="none" strike="noStrike">
                <a:solidFill>
                  <a:srgbClr val="FFF6E3"/>
                </a:solidFill>
                <a:latin typeface="Lilita One"/>
                <a:ea typeface="Lilita One"/>
                <a:cs typeface="Lilita One"/>
                <a:sym typeface="Lilita One"/>
              </a:rPr>
              <a:t>2</a:t>
            </a:r>
            <a:endParaRPr/>
          </a:p>
        </p:txBody>
      </p:sp>
      <p:sp>
        <p:nvSpPr>
          <p:cNvPr id="420" name="Google Shape;420;p28"/>
          <p:cNvSpPr/>
          <p:nvPr/>
        </p:nvSpPr>
        <p:spPr>
          <a:xfrm>
            <a:off x="15469575" y="-63697"/>
            <a:ext cx="5286615" cy="3760105"/>
          </a:xfrm>
          <a:custGeom>
            <a:rect b="b" l="l" r="r" t="t"/>
            <a:pathLst>
              <a:path extrusionOk="0" h="3760105" w="5286615">
                <a:moveTo>
                  <a:pt x="0" y="0"/>
                </a:moveTo>
                <a:lnTo>
                  <a:pt x="5286614" y="0"/>
                </a:lnTo>
                <a:lnTo>
                  <a:pt x="5286614" y="3760104"/>
                </a:lnTo>
                <a:lnTo>
                  <a:pt x="0" y="3760104"/>
                </a:lnTo>
                <a:lnTo>
                  <a:pt x="0" y="0"/>
                </a:lnTo>
                <a:close/>
              </a:path>
            </a:pathLst>
          </a:custGeom>
          <a:blipFill rotWithShape="1">
            <a:blip r:embed="rId6">
              <a:alphaModFix/>
            </a:blip>
            <a:stretch>
              <a:fillRect b="0" l="0" r="0" t="0"/>
            </a:stretch>
          </a:blipFill>
          <a:ln>
            <a:noFill/>
          </a:ln>
        </p:spPr>
      </p:sp>
    </p:spTree>
  </p:cSld>
  <p:clrMapOvr>
    <a:masterClrMapping/>
  </p:clrMapOvr>
  <p:transition>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424" name="Shape 424"/>
        <p:cNvGrpSpPr/>
        <p:nvPr/>
      </p:nvGrpSpPr>
      <p:grpSpPr>
        <a:xfrm>
          <a:off x="0" y="0"/>
          <a:ext cx="0" cy="0"/>
          <a:chOff x="0" y="0"/>
          <a:chExt cx="0" cy="0"/>
        </a:xfrm>
      </p:grpSpPr>
      <p:grpSp>
        <p:nvGrpSpPr>
          <p:cNvPr id="425" name="Google Shape;425;p29"/>
          <p:cNvGrpSpPr/>
          <p:nvPr/>
        </p:nvGrpSpPr>
        <p:grpSpPr>
          <a:xfrm>
            <a:off x="0" y="-63697"/>
            <a:ext cx="18288000" cy="9144000"/>
            <a:chOff x="0" y="0"/>
            <a:chExt cx="24384000" cy="12192000"/>
          </a:xfrm>
        </p:grpSpPr>
        <p:sp>
          <p:nvSpPr>
            <p:cNvPr id="426" name="Google Shape;426;p29"/>
            <p:cNvSpPr/>
            <p:nvPr/>
          </p:nvSpPr>
          <p:spPr>
            <a:xfrm>
              <a:off x="1219200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sp>
          <p:nvSpPr>
            <p:cNvPr id="427" name="Google Shape;427;p29"/>
            <p:cNvSpPr/>
            <p:nvPr/>
          </p:nvSpPr>
          <p:spPr>
            <a:xfrm>
              <a:off x="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grpSp>
      <p:grpSp>
        <p:nvGrpSpPr>
          <p:cNvPr id="428" name="Google Shape;428;p29"/>
          <p:cNvGrpSpPr/>
          <p:nvPr/>
        </p:nvGrpSpPr>
        <p:grpSpPr>
          <a:xfrm>
            <a:off x="-77878" y="8204301"/>
            <a:ext cx="18365878" cy="3266928"/>
            <a:chOff x="0" y="-47625"/>
            <a:chExt cx="4837104" cy="860425"/>
          </a:xfrm>
        </p:grpSpPr>
        <p:sp>
          <p:nvSpPr>
            <p:cNvPr id="429" name="Google Shape;429;p29"/>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430" name="Google Shape;430;p2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1" name="Google Shape;431;p29"/>
          <p:cNvSpPr/>
          <p:nvPr/>
        </p:nvSpPr>
        <p:spPr>
          <a:xfrm>
            <a:off x="1024790" y="2530526"/>
            <a:ext cx="4392549" cy="7200900"/>
          </a:xfrm>
          <a:custGeom>
            <a:rect b="b" l="l" r="r" t="t"/>
            <a:pathLst>
              <a:path extrusionOk="0" h="7200900" w="4392549">
                <a:moveTo>
                  <a:pt x="0" y="0"/>
                </a:moveTo>
                <a:lnTo>
                  <a:pt x="4392549" y="0"/>
                </a:lnTo>
                <a:lnTo>
                  <a:pt x="4392549" y="7200900"/>
                </a:lnTo>
                <a:lnTo>
                  <a:pt x="0" y="7200900"/>
                </a:lnTo>
                <a:lnTo>
                  <a:pt x="0" y="0"/>
                </a:lnTo>
                <a:close/>
              </a:path>
            </a:pathLst>
          </a:custGeom>
          <a:blipFill rotWithShape="1">
            <a:blip r:embed="rId4">
              <a:alphaModFix/>
            </a:blip>
            <a:stretch>
              <a:fillRect b="0" l="0" r="0" t="0"/>
            </a:stretch>
          </a:blipFill>
          <a:ln>
            <a:noFill/>
          </a:ln>
        </p:spPr>
      </p:sp>
      <p:grpSp>
        <p:nvGrpSpPr>
          <p:cNvPr id="432" name="Google Shape;432;p29"/>
          <p:cNvGrpSpPr/>
          <p:nvPr/>
        </p:nvGrpSpPr>
        <p:grpSpPr>
          <a:xfrm>
            <a:off x="486905" y="3019197"/>
            <a:ext cx="6268411" cy="1489105"/>
            <a:chOff x="0" y="0"/>
            <a:chExt cx="8357882" cy="1985474"/>
          </a:xfrm>
        </p:grpSpPr>
        <p:sp>
          <p:nvSpPr>
            <p:cNvPr id="433" name="Google Shape;433;p29"/>
            <p:cNvSpPr/>
            <p:nvPr/>
          </p:nvSpPr>
          <p:spPr>
            <a:xfrm>
              <a:off x="0" y="115613"/>
              <a:ext cx="8347820" cy="1869861"/>
            </a:xfrm>
            <a:custGeom>
              <a:rect b="b" l="l" r="r" t="t"/>
              <a:pathLst>
                <a:path extrusionOk="0" h="1869861" w="8347820">
                  <a:moveTo>
                    <a:pt x="0" y="0"/>
                  </a:moveTo>
                  <a:lnTo>
                    <a:pt x="8347820" y="0"/>
                  </a:lnTo>
                  <a:lnTo>
                    <a:pt x="8347820" y="1869861"/>
                  </a:lnTo>
                  <a:lnTo>
                    <a:pt x="0" y="1869861"/>
                  </a:lnTo>
                  <a:lnTo>
                    <a:pt x="0" y="0"/>
                  </a:lnTo>
                  <a:close/>
                </a:path>
              </a:pathLst>
            </a:custGeom>
            <a:blipFill rotWithShape="1">
              <a:blip r:embed="rId5">
                <a:alphaModFix/>
              </a:blip>
              <a:stretch>
                <a:fillRect b="0" l="0" r="-118" t="-90168"/>
              </a:stretch>
            </a:blipFill>
            <a:ln>
              <a:noFill/>
            </a:ln>
          </p:spPr>
        </p:sp>
        <p:sp>
          <p:nvSpPr>
            <p:cNvPr id="434" name="Google Shape;434;p29"/>
            <p:cNvSpPr/>
            <p:nvPr/>
          </p:nvSpPr>
          <p:spPr>
            <a:xfrm flipH="1" rot="10800000">
              <a:off x="10062" y="0"/>
              <a:ext cx="8347820" cy="1869861"/>
            </a:xfrm>
            <a:custGeom>
              <a:rect b="b" l="l" r="r" t="t"/>
              <a:pathLst>
                <a:path extrusionOk="0" h="1869861" w="8347820">
                  <a:moveTo>
                    <a:pt x="0" y="1869861"/>
                  </a:moveTo>
                  <a:lnTo>
                    <a:pt x="8347820" y="1869861"/>
                  </a:lnTo>
                  <a:lnTo>
                    <a:pt x="8347820" y="0"/>
                  </a:lnTo>
                  <a:lnTo>
                    <a:pt x="0" y="0"/>
                  </a:lnTo>
                  <a:lnTo>
                    <a:pt x="0" y="1869861"/>
                  </a:lnTo>
                  <a:close/>
                </a:path>
              </a:pathLst>
            </a:custGeom>
            <a:blipFill rotWithShape="1">
              <a:blip r:embed="rId6">
                <a:alphaModFix/>
              </a:blip>
              <a:stretch>
                <a:fillRect b="0" l="0" r="-118" t="-90168"/>
              </a:stretch>
            </a:blipFill>
            <a:ln>
              <a:noFill/>
            </a:ln>
          </p:spPr>
        </p:sp>
      </p:grpSp>
      <p:grpSp>
        <p:nvGrpSpPr>
          <p:cNvPr id="435" name="Google Shape;435;p29"/>
          <p:cNvGrpSpPr/>
          <p:nvPr/>
        </p:nvGrpSpPr>
        <p:grpSpPr>
          <a:xfrm>
            <a:off x="486905" y="5121407"/>
            <a:ext cx="6268411" cy="1480820"/>
            <a:chOff x="0" y="0"/>
            <a:chExt cx="8357882" cy="1974427"/>
          </a:xfrm>
        </p:grpSpPr>
        <p:sp>
          <p:nvSpPr>
            <p:cNvPr id="436" name="Google Shape;436;p29"/>
            <p:cNvSpPr/>
            <p:nvPr/>
          </p:nvSpPr>
          <p:spPr>
            <a:xfrm>
              <a:off x="0" y="104566"/>
              <a:ext cx="8347820" cy="1869861"/>
            </a:xfrm>
            <a:custGeom>
              <a:rect b="b" l="l" r="r" t="t"/>
              <a:pathLst>
                <a:path extrusionOk="0" h="1869861" w="8347820">
                  <a:moveTo>
                    <a:pt x="0" y="0"/>
                  </a:moveTo>
                  <a:lnTo>
                    <a:pt x="8347820" y="0"/>
                  </a:lnTo>
                  <a:lnTo>
                    <a:pt x="8347820" y="1869861"/>
                  </a:lnTo>
                  <a:lnTo>
                    <a:pt x="0" y="1869861"/>
                  </a:lnTo>
                  <a:lnTo>
                    <a:pt x="0" y="0"/>
                  </a:lnTo>
                  <a:close/>
                </a:path>
              </a:pathLst>
            </a:custGeom>
            <a:blipFill rotWithShape="1">
              <a:blip r:embed="rId5">
                <a:alphaModFix/>
              </a:blip>
              <a:stretch>
                <a:fillRect b="0" l="0" r="-118" t="-90168"/>
              </a:stretch>
            </a:blipFill>
            <a:ln>
              <a:noFill/>
            </a:ln>
          </p:spPr>
        </p:sp>
        <p:sp>
          <p:nvSpPr>
            <p:cNvPr id="437" name="Google Shape;437;p29"/>
            <p:cNvSpPr/>
            <p:nvPr/>
          </p:nvSpPr>
          <p:spPr>
            <a:xfrm flipH="1" rot="10800000">
              <a:off x="10062" y="0"/>
              <a:ext cx="8347820" cy="1869861"/>
            </a:xfrm>
            <a:custGeom>
              <a:rect b="b" l="l" r="r" t="t"/>
              <a:pathLst>
                <a:path extrusionOk="0" h="1869861" w="8347820">
                  <a:moveTo>
                    <a:pt x="0" y="1869861"/>
                  </a:moveTo>
                  <a:lnTo>
                    <a:pt x="8347820" y="1869861"/>
                  </a:lnTo>
                  <a:lnTo>
                    <a:pt x="8347820" y="0"/>
                  </a:lnTo>
                  <a:lnTo>
                    <a:pt x="0" y="0"/>
                  </a:lnTo>
                  <a:lnTo>
                    <a:pt x="0" y="1869861"/>
                  </a:lnTo>
                  <a:close/>
                </a:path>
              </a:pathLst>
            </a:custGeom>
            <a:blipFill rotWithShape="1">
              <a:blip r:embed="rId6">
                <a:alphaModFix/>
              </a:blip>
              <a:stretch>
                <a:fillRect b="0" l="0" r="-118" t="-90168"/>
              </a:stretch>
            </a:blipFill>
            <a:ln>
              <a:noFill/>
            </a:ln>
          </p:spPr>
        </p:sp>
      </p:grpSp>
      <p:sp>
        <p:nvSpPr>
          <p:cNvPr id="438" name="Google Shape;438;p29"/>
          <p:cNvSpPr/>
          <p:nvPr/>
        </p:nvSpPr>
        <p:spPr>
          <a:xfrm>
            <a:off x="14077290" y="5373738"/>
            <a:ext cx="3633222" cy="4357688"/>
          </a:xfrm>
          <a:custGeom>
            <a:rect b="b" l="l" r="r" t="t"/>
            <a:pathLst>
              <a:path extrusionOk="0" h="4357688" w="3633222">
                <a:moveTo>
                  <a:pt x="0" y="0"/>
                </a:moveTo>
                <a:lnTo>
                  <a:pt x="3633222" y="0"/>
                </a:lnTo>
                <a:lnTo>
                  <a:pt x="3633222" y="4357688"/>
                </a:lnTo>
                <a:lnTo>
                  <a:pt x="0" y="4357688"/>
                </a:lnTo>
                <a:lnTo>
                  <a:pt x="0" y="0"/>
                </a:lnTo>
                <a:close/>
              </a:path>
            </a:pathLst>
          </a:custGeom>
          <a:blipFill rotWithShape="1">
            <a:blip r:embed="rId7">
              <a:alphaModFix/>
            </a:blip>
            <a:stretch>
              <a:fillRect b="0" l="0" r="0" t="0"/>
            </a:stretch>
          </a:blipFill>
          <a:ln>
            <a:noFill/>
          </a:ln>
        </p:spPr>
      </p:sp>
      <p:grpSp>
        <p:nvGrpSpPr>
          <p:cNvPr id="439" name="Google Shape;439;p29"/>
          <p:cNvGrpSpPr/>
          <p:nvPr/>
        </p:nvGrpSpPr>
        <p:grpSpPr>
          <a:xfrm>
            <a:off x="11565879" y="5102357"/>
            <a:ext cx="6268411" cy="1499870"/>
            <a:chOff x="0" y="0"/>
            <a:chExt cx="8357882" cy="1999827"/>
          </a:xfrm>
        </p:grpSpPr>
        <p:sp>
          <p:nvSpPr>
            <p:cNvPr id="440" name="Google Shape;440;p29"/>
            <p:cNvSpPr/>
            <p:nvPr/>
          </p:nvSpPr>
          <p:spPr>
            <a:xfrm>
              <a:off x="0" y="129966"/>
              <a:ext cx="8347820" cy="1869861"/>
            </a:xfrm>
            <a:custGeom>
              <a:rect b="b" l="l" r="r" t="t"/>
              <a:pathLst>
                <a:path extrusionOk="0" h="1869861" w="8347820">
                  <a:moveTo>
                    <a:pt x="0" y="0"/>
                  </a:moveTo>
                  <a:lnTo>
                    <a:pt x="8347820" y="0"/>
                  </a:lnTo>
                  <a:lnTo>
                    <a:pt x="8347820" y="1869861"/>
                  </a:lnTo>
                  <a:lnTo>
                    <a:pt x="0" y="1869861"/>
                  </a:lnTo>
                  <a:lnTo>
                    <a:pt x="0" y="0"/>
                  </a:lnTo>
                  <a:close/>
                </a:path>
              </a:pathLst>
            </a:custGeom>
            <a:blipFill rotWithShape="1">
              <a:blip r:embed="rId5">
                <a:alphaModFix/>
              </a:blip>
              <a:stretch>
                <a:fillRect b="0" l="0" r="-118" t="-90168"/>
              </a:stretch>
            </a:blipFill>
            <a:ln>
              <a:noFill/>
            </a:ln>
          </p:spPr>
        </p:sp>
        <p:sp>
          <p:nvSpPr>
            <p:cNvPr id="441" name="Google Shape;441;p29"/>
            <p:cNvSpPr/>
            <p:nvPr/>
          </p:nvSpPr>
          <p:spPr>
            <a:xfrm flipH="1" rot="10800000">
              <a:off x="10062" y="0"/>
              <a:ext cx="8347820" cy="1869861"/>
            </a:xfrm>
            <a:custGeom>
              <a:rect b="b" l="l" r="r" t="t"/>
              <a:pathLst>
                <a:path extrusionOk="0" h="1869861" w="8347820">
                  <a:moveTo>
                    <a:pt x="0" y="1869861"/>
                  </a:moveTo>
                  <a:lnTo>
                    <a:pt x="8347820" y="1869861"/>
                  </a:lnTo>
                  <a:lnTo>
                    <a:pt x="8347820" y="0"/>
                  </a:lnTo>
                  <a:lnTo>
                    <a:pt x="0" y="0"/>
                  </a:lnTo>
                  <a:lnTo>
                    <a:pt x="0" y="1869861"/>
                  </a:lnTo>
                  <a:close/>
                </a:path>
              </a:pathLst>
            </a:custGeom>
            <a:blipFill rotWithShape="1">
              <a:blip r:embed="rId6">
                <a:alphaModFix/>
              </a:blip>
              <a:stretch>
                <a:fillRect b="0" l="0" r="-118" t="-90168"/>
              </a:stretch>
            </a:blipFill>
            <a:ln>
              <a:noFill/>
            </a:ln>
          </p:spPr>
        </p:sp>
      </p:grpSp>
      <p:sp>
        <p:nvSpPr>
          <p:cNvPr id="442" name="Google Shape;442;p29"/>
          <p:cNvSpPr/>
          <p:nvPr/>
        </p:nvSpPr>
        <p:spPr>
          <a:xfrm>
            <a:off x="6687307" y="1726896"/>
            <a:ext cx="5136877" cy="8473199"/>
          </a:xfrm>
          <a:custGeom>
            <a:rect b="b" l="l" r="r" t="t"/>
            <a:pathLst>
              <a:path extrusionOk="0" h="8473199" w="5136877">
                <a:moveTo>
                  <a:pt x="0" y="0"/>
                </a:moveTo>
                <a:lnTo>
                  <a:pt x="5136877" y="0"/>
                </a:lnTo>
                <a:lnTo>
                  <a:pt x="5136877" y="8473199"/>
                </a:lnTo>
                <a:lnTo>
                  <a:pt x="0" y="8473199"/>
                </a:lnTo>
                <a:lnTo>
                  <a:pt x="0" y="0"/>
                </a:lnTo>
                <a:close/>
              </a:path>
            </a:pathLst>
          </a:custGeom>
          <a:blipFill rotWithShape="1">
            <a:blip r:embed="rId8">
              <a:alphaModFix/>
            </a:blip>
            <a:stretch>
              <a:fillRect b="0" l="0" r="0" t="0"/>
            </a:stretch>
          </a:blipFill>
          <a:ln>
            <a:noFill/>
          </a:ln>
        </p:spPr>
      </p:sp>
      <p:grpSp>
        <p:nvGrpSpPr>
          <p:cNvPr id="443" name="Google Shape;443;p29"/>
          <p:cNvGrpSpPr/>
          <p:nvPr/>
        </p:nvGrpSpPr>
        <p:grpSpPr>
          <a:xfrm>
            <a:off x="11565879" y="3019197"/>
            <a:ext cx="6268411" cy="1489105"/>
            <a:chOff x="0" y="0"/>
            <a:chExt cx="8357882" cy="1985474"/>
          </a:xfrm>
        </p:grpSpPr>
        <p:sp>
          <p:nvSpPr>
            <p:cNvPr id="444" name="Google Shape;444;p29"/>
            <p:cNvSpPr/>
            <p:nvPr/>
          </p:nvSpPr>
          <p:spPr>
            <a:xfrm>
              <a:off x="0" y="115613"/>
              <a:ext cx="8347820" cy="1869861"/>
            </a:xfrm>
            <a:custGeom>
              <a:rect b="b" l="l" r="r" t="t"/>
              <a:pathLst>
                <a:path extrusionOk="0" h="1869861" w="8347820">
                  <a:moveTo>
                    <a:pt x="0" y="0"/>
                  </a:moveTo>
                  <a:lnTo>
                    <a:pt x="8347820" y="0"/>
                  </a:lnTo>
                  <a:lnTo>
                    <a:pt x="8347820" y="1869861"/>
                  </a:lnTo>
                  <a:lnTo>
                    <a:pt x="0" y="1869861"/>
                  </a:lnTo>
                  <a:lnTo>
                    <a:pt x="0" y="0"/>
                  </a:lnTo>
                  <a:close/>
                </a:path>
              </a:pathLst>
            </a:custGeom>
            <a:blipFill rotWithShape="1">
              <a:blip r:embed="rId5">
                <a:alphaModFix/>
              </a:blip>
              <a:stretch>
                <a:fillRect b="0" l="0" r="-118" t="-90168"/>
              </a:stretch>
            </a:blipFill>
            <a:ln>
              <a:noFill/>
            </a:ln>
          </p:spPr>
        </p:sp>
        <p:sp>
          <p:nvSpPr>
            <p:cNvPr id="445" name="Google Shape;445;p29"/>
            <p:cNvSpPr/>
            <p:nvPr/>
          </p:nvSpPr>
          <p:spPr>
            <a:xfrm flipH="1" rot="10800000">
              <a:off x="10062" y="0"/>
              <a:ext cx="8347820" cy="1869861"/>
            </a:xfrm>
            <a:custGeom>
              <a:rect b="b" l="l" r="r" t="t"/>
              <a:pathLst>
                <a:path extrusionOk="0" h="1869861" w="8347820">
                  <a:moveTo>
                    <a:pt x="0" y="1869861"/>
                  </a:moveTo>
                  <a:lnTo>
                    <a:pt x="8347820" y="1869861"/>
                  </a:lnTo>
                  <a:lnTo>
                    <a:pt x="8347820" y="0"/>
                  </a:lnTo>
                  <a:lnTo>
                    <a:pt x="0" y="0"/>
                  </a:lnTo>
                  <a:lnTo>
                    <a:pt x="0" y="1869861"/>
                  </a:lnTo>
                  <a:close/>
                </a:path>
              </a:pathLst>
            </a:custGeom>
            <a:blipFill rotWithShape="1">
              <a:blip r:embed="rId6">
                <a:alphaModFix/>
              </a:blip>
              <a:stretch>
                <a:fillRect b="0" l="0" r="-118" t="-90168"/>
              </a:stretch>
            </a:blipFill>
            <a:ln>
              <a:noFill/>
            </a:ln>
          </p:spPr>
        </p:sp>
      </p:grpSp>
      <p:sp>
        <p:nvSpPr>
          <p:cNvPr id="446" name="Google Shape;446;p29"/>
          <p:cNvSpPr/>
          <p:nvPr/>
        </p:nvSpPr>
        <p:spPr>
          <a:xfrm>
            <a:off x="14700085" y="522407"/>
            <a:ext cx="3013053" cy="1348341"/>
          </a:xfrm>
          <a:custGeom>
            <a:rect b="b" l="l" r="r" t="t"/>
            <a:pathLst>
              <a:path extrusionOk="0" h="1348341" w="3013053">
                <a:moveTo>
                  <a:pt x="0" y="0"/>
                </a:moveTo>
                <a:lnTo>
                  <a:pt x="3013052" y="0"/>
                </a:lnTo>
                <a:lnTo>
                  <a:pt x="3013052" y="1348341"/>
                </a:lnTo>
                <a:lnTo>
                  <a:pt x="0" y="1348341"/>
                </a:lnTo>
                <a:lnTo>
                  <a:pt x="0" y="0"/>
                </a:lnTo>
                <a:close/>
              </a:path>
            </a:pathLst>
          </a:custGeom>
          <a:blipFill rotWithShape="1">
            <a:blip r:embed="rId9">
              <a:alphaModFix/>
            </a:blip>
            <a:stretch>
              <a:fillRect b="0" l="0" r="0" t="0"/>
            </a:stretch>
          </a:blipFill>
          <a:ln>
            <a:noFill/>
          </a:ln>
        </p:spPr>
      </p:sp>
      <p:sp>
        <p:nvSpPr>
          <p:cNvPr id="447" name="Google Shape;447;p29"/>
          <p:cNvSpPr txBox="1"/>
          <p:nvPr/>
        </p:nvSpPr>
        <p:spPr>
          <a:xfrm>
            <a:off x="1196818" y="5347167"/>
            <a:ext cx="5163766" cy="4953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3200" u="none" cap="none" strike="noStrike">
                <a:solidFill>
                  <a:srgbClr val="FFF6E3"/>
                </a:solidFill>
                <a:latin typeface="Lilita One"/>
                <a:ea typeface="Lilita One"/>
                <a:cs typeface="Lilita One"/>
                <a:sym typeface="Lilita One"/>
              </a:rPr>
              <a:t>VIRTUAL GAME NIGHTS</a:t>
            </a:r>
            <a:endParaRPr/>
          </a:p>
        </p:txBody>
      </p:sp>
      <p:sp>
        <p:nvSpPr>
          <p:cNvPr id="448" name="Google Shape;448;p29"/>
          <p:cNvSpPr txBox="1"/>
          <p:nvPr/>
        </p:nvSpPr>
        <p:spPr>
          <a:xfrm>
            <a:off x="11917668" y="5347167"/>
            <a:ext cx="3976233"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6E3"/>
                </a:solidFill>
                <a:latin typeface="Lilita One"/>
                <a:ea typeface="Lilita One"/>
                <a:cs typeface="Lilita One"/>
                <a:sym typeface="Lilita One"/>
              </a:rPr>
              <a:t>SHARED EXPERIENCES</a:t>
            </a:r>
            <a:endParaRPr/>
          </a:p>
        </p:txBody>
      </p:sp>
      <p:sp>
        <p:nvSpPr>
          <p:cNvPr id="449" name="Google Shape;449;p29"/>
          <p:cNvSpPr txBox="1"/>
          <p:nvPr/>
        </p:nvSpPr>
        <p:spPr>
          <a:xfrm>
            <a:off x="2384351" y="3225095"/>
            <a:ext cx="3976233"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6E3"/>
                </a:solidFill>
                <a:latin typeface="Lilita One"/>
                <a:ea typeface="Lilita One"/>
                <a:cs typeface="Lilita One"/>
                <a:sym typeface="Lilita One"/>
              </a:rPr>
              <a:t>WEEKLY PHONE CALLS</a:t>
            </a:r>
            <a:endParaRPr/>
          </a:p>
        </p:txBody>
      </p:sp>
      <p:sp>
        <p:nvSpPr>
          <p:cNvPr id="450" name="Google Shape;450;p29"/>
          <p:cNvSpPr txBox="1"/>
          <p:nvPr/>
        </p:nvSpPr>
        <p:spPr>
          <a:xfrm>
            <a:off x="11917668" y="3225095"/>
            <a:ext cx="3976233"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6E3"/>
                </a:solidFill>
                <a:latin typeface="Lilita One"/>
                <a:ea typeface="Lilita One"/>
                <a:cs typeface="Lilita One"/>
                <a:sym typeface="Lilita One"/>
              </a:rPr>
              <a:t>GROUP TRAVEL</a:t>
            </a:r>
            <a:endParaRPr/>
          </a:p>
        </p:txBody>
      </p:sp>
      <p:sp>
        <p:nvSpPr>
          <p:cNvPr id="451" name="Google Shape;451;p29"/>
          <p:cNvSpPr txBox="1"/>
          <p:nvPr/>
        </p:nvSpPr>
        <p:spPr>
          <a:xfrm>
            <a:off x="11917668" y="5994867"/>
            <a:ext cx="5444040" cy="388620"/>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0" i="0" lang="en-US" sz="2400" u="none" cap="none" strike="noStrike">
                <a:solidFill>
                  <a:srgbClr val="FFF6E3"/>
                </a:solidFill>
                <a:latin typeface="Lato"/>
                <a:ea typeface="Lato"/>
                <a:cs typeface="Lato"/>
                <a:sym typeface="Lato"/>
              </a:rPr>
              <a:t>Presentations are communication tools.</a:t>
            </a:r>
            <a:endParaRPr/>
          </a:p>
        </p:txBody>
      </p:sp>
      <p:sp>
        <p:nvSpPr>
          <p:cNvPr id="452" name="Google Shape;452;p29"/>
          <p:cNvSpPr txBox="1"/>
          <p:nvPr/>
        </p:nvSpPr>
        <p:spPr>
          <a:xfrm>
            <a:off x="916543" y="5934920"/>
            <a:ext cx="5444040" cy="38862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2400" u="none" cap="none" strike="noStrike">
                <a:solidFill>
                  <a:srgbClr val="FFF6E3"/>
                </a:solidFill>
                <a:latin typeface="Lato"/>
                <a:ea typeface="Lato"/>
                <a:cs typeface="Lato"/>
                <a:sym typeface="Lato"/>
              </a:rPr>
              <a:t>Presentations are communication tools.</a:t>
            </a:r>
            <a:endParaRPr/>
          </a:p>
        </p:txBody>
      </p:sp>
      <p:sp>
        <p:nvSpPr>
          <p:cNvPr id="453" name="Google Shape;453;p29"/>
          <p:cNvSpPr txBox="1"/>
          <p:nvPr/>
        </p:nvSpPr>
        <p:spPr>
          <a:xfrm>
            <a:off x="11917668" y="3874445"/>
            <a:ext cx="5335794" cy="388620"/>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0" i="0" lang="en-US" sz="2400" u="none" cap="none" strike="noStrike">
                <a:solidFill>
                  <a:srgbClr val="FFF6E3"/>
                </a:solidFill>
                <a:latin typeface="Lato"/>
                <a:ea typeface="Lato"/>
                <a:cs typeface="Lato"/>
                <a:sym typeface="Lato"/>
              </a:rPr>
              <a:t>Presentations are communication tools.</a:t>
            </a:r>
            <a:endParaRPr/>
          </a:p>
        </p:txBody>
      </p:sp>
      <p:sp>
        <p:nvSpPr>
          <p:cNvPr id="454" name="Google Shape;454;p29"/>
          <p:cNvSpPr txBox="1"/>
          <p:nvPr/>
        </p:nvSpPr>
        <p:spPr>
          <a:xfrm>
            <a:off x="1024790" y="3814498"/>
            <a:ext cx="5335794" cy="38862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2400" u="none" cap="none" strike="noStrike">
                <a:solidFill>
                  <a:srgbClr val="FFF6E3"/>
                </a:solidFill>
                <a:latin typeface="Lato"/>
                <a:ea typeface="Lato"/>
                <a:cs typeface="Lato"/>
                <a:sym typeface="Lato"/>
              </a:rPr>
              <a:t>Presentations are communication tools.</a:t>
            </a:r>
            <a:endParaRPr/>
          </a:p>
        </p:txBody>
      </p:sp>
      <p:sp>
        <p:nvSpPr>
          <p:cNvPr id="455" name="Google Shape;455;p29"/>
          <p:cNvSpPr txBox="1"/>
          <p:nvPr/>
        </p:nvSpPr>
        <p:spPr>
          <a:xfrm>
            <a:off x="2384351" y="512882"/>
            <a:ext cx="13944632"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020E0B"/>
                </a:solidFill>
                <a:latin typeface="Lilita One"/>
                <a:ea typeface="Lilita One"/>
                <a:cs typeface="Lilita One"/>
                <a:sym typeface="Lilita One"/>
              </a:rPr>
              <a:t>STAY CONNECTED</a:t>
            </a:r>
            <a:endParaRPr/>
          </a:p>
        </p:txBody>
      </p:sp>
    </p:spTree>
  </p:cSld>
  <p:clrMapOvr>
    <a:masterClrMapping/>
  </p:clrMapOvr>
  <p:transition>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459" name="Shape 459"/>
        <p:cNvGrpSpPr/>
        <p:nvPr/>
      </p:nvGrpSpPr>
      <p:grpSpPr>
        <a:xfrm>
          <a:off x="0" y="0"/>
          <a:ext cx="0" cy="0"/>
          <a:chOff x="0" y="0"/>
          <a:chExt cx="0" cy="0"/>
        </a:xfrm>
      </p:grpSpPr>
      <p:grpSp>
        <p:nvGrpSpPr>
          <p:cNvPr id="460" name="Google Shape;460;p30"/>
          <p:cNvGrpSpPr/>
          <p:nvPr/>
        </p:nvGrpSpPr>
        <p:grpSpPr>
          <a:xfrm>
            <a:off x="0" y="-63697"/>
            <a:ext cx="18288000" cy="9144000"/>
            <a:chOff x="0" y="0"/>
            <a:chExt cx="24384000" cy="12192000"/>
          </a:xfrm>
        </p:grpSpPr>
        <p:sp>
          <p:nvSpPr>
            <p:cNvPr id="461" name="Google Shape;461;p30"/>
            <p:cNvSpPr/>
            <p:nvPr/>
          </p:nvSpPr>
          <p:spPr>
            <a:xfrm>
              <a:off x="1219200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sp>
          <p:nvSpPr>
            <p:cNvPr id="462" name="Google Shape;462;p30"/>
            <p:cNvSpPr/>
            <p:nvPr/>
          </p:nvSpPr>
          <p:spPr>
            <a:xfrm>
              <a:off x="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grpSp>
      <p:grpSp>
        <p:nvGrpSpPr>
          <p:cNvPr id="463" name="Google Shape;463;p30"/>
          <p:cNvGrpSpPr/>
          <p:nvPr/>
        </p:nvGrpSpPr>
        <p:grpSpPr>
          <a:xfrm>
            <a:off x="-77878" y="8204301"/>
            <a:ext cx="18365878" cy="3266928"/>
            <a:chOff x="0" y="-47625"/>
            <a:chExt cx="4837104" cy="860425"/>
          </a:xfrm>
        </p:grpSpPr>
        <p:sp>
          <p:nvSpPr>
            <p:cNvPr id="464" name="Google Shape;464;p30"/>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465" name="Google Shape;465;p3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6" name="Google Shape;466;p30"/>
          <p:cNvSpPr/>
          <p:nvPr/>
        </p:nvSpPr>
        <p:spPr>
          <a:xfrm>
            <a:off x="2550677" y="8903562"/>
            <a:ext cx="12794800" cy="2766876"/>
          </a:xfrm>
          <a:custGeom>
            <a:rect b="b" l="l" r="r" t="t"/>
            <a:pathLst>
              <a:path extrusionOk="0" h="2766876" w="12794800">
                <a:moveTo>
                  <a:pt x="0" y="0"/>
                </a:moveTo>
                <a:lnTo>
                  <a:pt x="12794800" y="0"/>
                </a:lnTo>
                <a:lnTo>
                  <a:pt x="12794800" y="2766876"/>
                </a:lnTo>
                <a:lnTo>
                  <a:pt x="0" y="2766876"/>
                </a:lnTo>
                <a:lnTo>
                  <a:pt x="0" y="0"/>
                </a:lnTo>
                <a:close/>
              </a:path>
            </a:pathLst>
          </a:custGeom>
          <a:blipFill rotWithShape="1">
            <a:blip r:embed="rId4">
              <a:alphaModFix/>
            </a:blip>
            <a:stretch>
              <a:fillRect b="0" l="0" r="0" t="0"/>
            </a:stretch>
          </a:blipFill>
          <a:ln>
            <a:noFill/>
          </a:ln>
        </p:spPr>
      </p:sp>
      <p:sp>
        <p:nvSpPr>
          <p:cNvPr id="467" name="Google Shape;467;p30"/>
          <p:cNvSpPr/>
          <p:nvPr/>
        </p:nvSpPr>
        <p:spPr>
          <a:xfrm>
            <a:off x="3884522" y="5143500"/>
            <a:ext cx="10127109" cy="5076213"/>
          </a:xfrm>
          <a:custGeom>
            <a:rect b="b" l="l" r="r" t="t"/>
            <a:pathLst>
              <a:path extrusionOk="0" h="5076213" w="10127109">
                <a:moveTo>
                  <a:pt x="0" y="0"/>
                </a:moveTo>
                <a:lnTo>
                  <a:pt x="10127109" y="0"/>
                </a:lnTo>
                <a:lnTo>
                  <a:pt x="10127109" y="5076213"/>
                </a:lnTo>
                <a:lnTo>
                  <a:pt x="0" y="5076213"/>
                </a:lnTo>
                <a:lnTo>
                  <a:pt x="0" y="0"/>
                </a:lnTo>
                <a:close/>
              </a:path>
            </a:pathLst>
          </a:custGeom>
          <a:blipFill rotWithShape="1">
            <a:blip r:embed="rId5">
              <a:alphaModFix/>
            </a:blip>
            <a:stretch>
              <a:fillRect b="0" l="0" r="0" t="0"/>
            </a:stretch>
          </a:blipFill>
          <a:ln>
            <a:noFill/>
          </a:ln>
        </p:spPr>
      </p:sp>
      <p:sp>
        <p:nvSpPr>
          <p:cNvPr id="468" name="Google Shape;468;p30"/>
          <p:cNvSpPr/>
          <p:nvPr/>
        </p:nvSpPr>
        <p:spPr>
          <a:xfrm>
            <a:off x="458155" y="3540264"/>
            <a:ext cx="2649028" cy="6020519"/>
          </a:xfrm>
          <a:custGeom>
            <a:rect b="b" l="l" r="r" t="t"/>
            <a:pathLst>
              <a:path extrusionOk="0" h="6020519" w="2649028">
                <a:moveTo>
                  <a:pt x="0" y="0"/>
                </a:moveTo>
                <a:lnTo>
                  <a:pt x="2649028" y="0"/>
                </a:lnTo>
                <a:lnTo>
                  <a:pt x="2649028" y="6020519"/>
                </a:lnTo>
                <a:lnTo>
                  <a:pt x="0" y="6020519"/>
                </a:lnTo>
                <a:lnTo>
                  <a:pt x="0" y="0"/>
                </a:lnTo>
                <a:close/>
              </a:path>
            </a:pathLst>
          </a:custGeom>
          <a:blipFill rotWithShape="1">
            <a:blip r:embed="rId6">
              <a:alphaModFix/>
            </a:blip>
            <a:stretch>
              <a:fillRect b="0" l="0" r="0" t="0"/>
            </a:stretch>
          </a:blipFill>
          <a:ln>
            <a:noFill/>
          </a:ln>
        </p:spPr>
      </p:sp>
      <p:grpSp>
        <p:nvGrpSpPr>
          <p:cNvPr id="469" name="Google Shape;469;p30"/>
          <p:cNvGrpSpPr/>
          <p:nvPr/>
        </p:nvGrpSpPr>
        <p:grpSpPr>
          <a:xfrm>
            <a:off x="3635158" y="1028700"/>
            <a:ext cx="10939806" cy="2650863"/>
            <a:chOff x="0" y="0"/>
            <a:chExt cx="14586408" cy="3534483"/>
          </a:xfrm>
        </p:grpSpPr>
        <p:sp>
          <p:nvSpPr>
            <p:cNvPr id="470" name="Google Shape;470;p30"/>
            <p:cNvSpPr/>
            <p:nvPr/>
          </p:nvSpPr>
          <p:spPr>
            <a:xfrm>
              <a:off x="0" y="271150"/>
              <a:ext cx="14568848" cy="3263333"/>
            </a:xfrm>
            <a:custGeom>
              <a:rect b="b" l="l" r="r" t="t"/>
              <a:pathLst>
                <a:path extrusionOk="0" h="3263333" w="14568848">
                  <a:moveTo>
                    <a:pt x="0" y="0"/>
                  </a:moveTo>
                  <a:lnTo>
                    <a:pt x="14568848" y="0"/>
                  </a:lnTo>
                  <a:lnTo>
                    <a:pt x="14568848" y="3263332"/>
                  </a:lnTo>
                  <a:lnTo>
                    <a:pt x="0" y="3263332"/>
                  </a:lnTo>
                  <a:lnTo>
                    <a:pt x="0" y="0"/>
                  </a:lnTo>
                  <a:close/>
                </a:path>
              </a:pathLst>
            </a:custGeom>
            <a:blipFill rotWithShape="1">
              <a:blip r:embed="rId7">
                <a:alphaModFix/>
              </a:blip>
              <a:stretch>
                <a:fillRect b="0" l="0" r="-118" t="-90168"/>
              </a:stretch>
            </a:blipFill>
            <a:ln>
              <a:noFill/>
            </a:ln>
          </p:spPr>
        </p:sp>
        <p:sp>
          <p:nvSpPr>
            <p:cNvPr id="471" name="Google Shape;471;p30"/>
            <p:cNvSpPr/>
            <p:nvPr/>
          </p:nvSpPr>
          <p:spPr>
            <a:xfrm flipH="1" rot="10800000">
              <a:off x="17560" y="0"/>
              <a:ext cx="14568848" cy="3263333"/>
            </a:xfrm>
            <a:custGeom>
              <a:rect b="b" l="l" r="r" t="t"/>
              <a:pathLst>
                <a:path extrusionOk="0" h="3263333" w="14568848">
                  <a:moveTo>
                    <a:pt x="0" y="3263333"/>
                  </a:moveTo>
                  <a:lnTo>
                    <a:pt x="14568848" y="3263333"/>
                  </a:lnTo>
                  <a:lnTo>
                    <a:pt x="14568848" y="0"/>
                  </a:lnTo>
                  <a:lnTo>
                    <a:pt x="0" y="0"/>
                  </a:lnTo>
                  <a:lnTo>
                    <a:pt x="0" y="3263333"/>
                  </a:lnTo>
                  <a:close/>
                </a:path>
              </a:pathLst>
            </a:custGeom>
            <a:blipFill rotWithShape="1">
              <a:blip r:embed="rId7">
                <a:alphaModFix/>
              </a:blip>
              <a:stretch>
                <a:fillRect b="0" l="0" r="-118" t="-90168"/>
              </a:stretch>
            </a:blipFill>
            <a:ln>
              <a:noFill/>
            </a:ln>
          </p:spPr>
        </p:sp>
      </p:grpSp>
      <p:sp>
        <p:nvSpPr>
          <p:cNvPr id="472" name="Google Shape;472;p30"/>
          <p:cNvSpPr/>
          <p:nvPr/>
        </p:nvSpPr>
        <p:spPr>
          <a:xfrm>
            <a:off x="14832557" y="1028700"/>
            <a:ext cx="2843380" cy="8715339"/>
          </a:xfrm>
          <a:custGeom>
            <a:rect b="b" l="l" r="r" t="t"/>
            <a:pathLst>
              <a:path extrusionOk="0" h="8715339" w="2843380">
                <a:moveTo>
                  <a:pt x="0" y="0"/>
                </a:moveTo>
                <a:lnTo>
                  <a:pt x="2843380" y="0"/>
                </a:lnTo>
                <a:lnTo>
                  <a:pt x="2843380" y="8715339"/>
                </a:lnTo>
                <a:lnTo>
                  <a:pt x="0" y="8715339"/>
                </a:lnTo>
                <a:lnTo>
                  <a:pt x="0" y="0"/>
                </a:lnTo>
                <a:close/>
              </a:path>
            </a:pathLst>
          </a:custGeom>
          <a:blipFill rotWithShape="1">
            <a:blip r:embed="rId8">
              <a:alphaModFix/>
            </a:blip>
            <a:stretch>
              <a:fillRect b="0" l="0" r="0" t="0"/>
            </a:stretch>
          </a:blipFill>
          <a:ln>
            <a:noFill/>
          </a:ln>
        </p:spPr>
      </p:sp>
      <p:sp>
        <p:nvSpPr>
          <p:cNvPr id="473" name="Google Shape;473;p30"/>
          <p:cNvSpPr/>
          <p:nvPr/>
        </p:nvSpPr>
        <p:spPr>
          <a:xfrm>
            <a:off x="5359714" y="4207014"/>
            <a:ext cx="7176726" cy="4027938"/>
          </a:xfrm>
          <a:custGeom>
            <a:rect b="b" l="l" r="r" t="t"/>
            <a:pathLst>
              <a:path extrusionOk="0" h="4027938" w="7176726">
                <a:moveTo>
                  <a:pt x="0" y="0"/>
                </a:moveTo>
                <a:lnTo>
                  <a:pt x="7176726" y="0"/>
                </a:lnTo>
                <a:lnTo>
                  <a:pt x="7176726" y="4027937"/>
                </a:lnTo>
                <a:lnTo>
                  <a:pt x="0" y="4027937"/>
                </a:lnTo>
                <a:lnTo>
                  <a:pt x="0" y="0"/>
                </a:lnTo>
                <a:close/>
              </a:path>
            </a:pathLst>
          </a:custGeom>
          <a:blipFill rotWithShape="1">
            <a:blip r:embed="rId9">
              <a:alphaModFix/>
            </a:blip>
            <a:stretch>
              <a:fillRect b="0" l="0" r="0" t="0"/>
            </a:stretch>
          </a:blipFill>
          <a:ln>
            <a:noFill/>
          </a:ln>
        </p:spPr>
      </p:sp>
      <p:sp>
        <p:nvSpPr>
          <p:cNvPr id="474" name="Google Shape;474;p30"/>
          <p:cNvSpPr txBox="1"/>
          <p:nvPr/>
        </p:nvSpPr>
        <p:spPr>
          <a:xfrm>
            <a:off x="5474162" y="1391521"/>
            <a:ext cx="7261799"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FFF6E3"/>
                </a:solidFill>
                <a:latin typeface="Lilita One"/>
                <a:ea typeface="Lilita One"/>
                <a:cs typeface="Lilita One"/>
                <a:sym typeface="Lilita One"/>
              </a:rPr>
              <a:t>123,456,789</a:t>
            </a:r>
            <a:endParaRPr/>
          </a:p>
        </p:txBody>
      </p:sp>
      <p:sp>
        <p:nvSpPr>
          <p:cNvPr id="475" name="Google Shape;475;p30"/>
          <p:cNvSpPr txBox="1"/>
          <p:nvPr/>
        </p:nvSpPr>
        <p:spPr>
          <a:xfrm>
            <a:off x="4891385" y="2763121"/>
            <a:ext cx="8427352" cy="533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500" u="none" cap="none" strike="noStrike">
                <a:solidFill>
                  <a:srgbClr val="FFF6E3"/>
                </a:solidFill>
                <a:latin typeface="Lato"/>
                <a:ea typeface="Lato"/>
                <a:cs typeface="Lato"/>
                <a:sym typeface="Lato"/>
              </a:rPr>
              <a:t>Elaborate on the featured statistic.</a:t>
            </a:r>
            <a:endParaRPr/>
          </a:p>
        </p:txBody>
      </p:sp>
    </p:spTree>
  </p:cSld>
  <p:clrMapOvr>
    <a:masterClrMapping/>
  </p:clrMapOvr>
  <p:transition>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479" name="Shape 479"/>
        <p:cNvGrpSpPr/>
        <p:nvPr/>
      </p:nvGrpSpPr>
      <p:grpSpPr>
        <a:xfrm>
          <a:off x="0" y="0"/>
          <a:ext cx="0" cy="0"/>
          <a:chOff x="0" y="0"/>
          <a:chExt cx="0" cy="0"/>
        </a:xfrm>
      </p:grpSpPr>
      <p:sp>
        <p:nvSpPr>
          <p:cNvPr id="480" name="Google Shape;480;p31"/>
          <p:cNvSpPr/>
          <p:nvPr/>
        </p:nvSpPr>
        <p:spPr>
          <a:xfrm>
            <a:off x="6884616" y="1353687"/>
            <a:ext cx="10986757" cy="6572078"/>
          </a:xfrm>
          <a:custGeom>
            <a:rect b="b" l="l" r="r" t="t"/>
            <a:pathLst>
              <a:path extrusionOk="0" h="6572078" w="10986757">
                <a:moveTo>
                  <a:pt x="0" y="0"/>
                </a:moveTo>
                <a:lnTo>
                  <a:pt x="10986756" y="0"/>
                </a:lnTo>
                <a:lnTo>
                  <a:pt x="10986756" y="6572079"/>
                </a:lnTo>
                <a:lnTo>
                  <a:pt x="0" y="6572079"/>
                </a:lnTo>
                <a:lnTo>
                  <a:pt x="0" y="0"/>
                </a:lnTo>
                <a:close/>
              </a:path>
            </a:pathLst>
          </a:custGeom>
          <a:blipFill rotWithShape="1">
            <a:blip r:embed="rId3">
              <a:alphaModFix/>
            </a:blip>
            <a:stretch>
              <a:fillRect b="0" l="0" r="0" t="0"/>
            </a:stretch>
          </a:blipFill>
          <a:ln>
            <a:noFill/>
          </a:ln>
        </p:spPr>
      </p:sp>
      <p:sp>
        <p:nvSpPr>
          <p:cNvPr id="481" name="Google Shape;481;p31"/>
          <p:cNvSpPr/>
          <p:nvPr/>
        </p:nvSpPr>
        <p:spPr>
          <a:xfrm>
            <a:off x="-377459" y="0"/>
            <a:ext cx="8704054" cy="8529973"/>
          </a:xfrm>
          <a:custGeom>
            <a:rect b="b" l="l" r="r" t="t"/>
            <a:pathLst>
              <a:path extrusionOk="0" h="8529973" w="8704054">
                <a:moveTo>
                  <a:pt x="0" y="0"/>
                </a:moveTo>
                <a:lnTo>
                  <a:pt x="8704054" y="0"/>
                </a:lnTo>
                <a:lnTo>
                  <a:pt x="8704054" y="8529973"/>
                </a:lnTo>
                <a:lnTo>
                  <a:pt x="0" y="8529973"/>
                </a:lnTo>
                <a:lnTo>
                  <a:pt x="0" y="0"/>
                </a:lnTo>
                <a:close/>
              </a:path>
            </a:pathLst>
          </a:custGeom>
          <a:blipFill rotWithShape="1">
            <a:blip r:embed="rId4">
              <a:alphaModFix/>
            </a:blip>
            <a:stretch>
              <a:fillRect b="0" l="0" r="0" t="0"/>
            </a:stretch>
          </a:blipFill>
          <a:ln>
            <a:noFill/>
          </a:ln>
        </p:spPr>
      </p:sp>
      <p:grpSp>
        <p:nvGrpSpPr>
          <p:cNvPr id="482" name="Google Shape;482;p31"/>
          <p:cNvGrpSpPr/>
          <p:nvPr/>
        </p:nvGrpSpPr>
        <p:grpSpPr>
          <a:xfrm>
            <a:off x="-77878" y="8204301"/>
            <a:ext cx="18365878" cy="3266928"/>
            <a:chOff x="0" y="-47625"/>
            <a:chExt cx="4837104" cy="860425"/>
          </a:xfrm>
        </p:grpSpPr>
        <p:sp>
          <p:nvSpPr>
            <p:cNvPr id="483" name="Google Shape;483;p31"/>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484" name="Google Shape;484;p3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5" name="Google Shape;485;p31"/>
          <p:cNvSpPr/>
          <p:nvPr/>
        </p:nvSpPr>
        <p:spPr>
          <a:xfrm>
            <a:off x="1366000" y="2479046"/>
            <a:ext cx="5217136" cy="7374044"/>
          </a:xfrm>
          <a:custGeom>
            <a:rect b="b" l="l" r="r" t="t"/>
            <a:pathLst>
              <a:path extrusionOk="0" h="7374044" w="5217136">
                <a:moveTo>
                  <a:pt x="0" y="0"/>
                </a:moveTo>
                <a:lnTo>
                  <a:pt x="5217136" y="0"/>
                </a:lnTo>
                <a:lnTo>
                  <a:pt x="5217136" y="7374043"/>
                </a:lnTo>
                <a:lnTo>
                  <a:pt x="0" y="7374043"/>
                </a:lnTo>
                <a:lnTo>
                  <a:pt x="0" y="0"/>
                </a:lnTo>
                <a:close/>
              </a:path>
            </a:pathLst>
          </a:custGeom>
          <a:blipFill rotWithShape="1">
            <a:blip r:embed="rId5">
              <a:alphaModFix/>
            </a:blip>
            <a:stretch>
              <a:fillRect b="0" l="0" r="0" t="0"/>
            </a:stretch>
          </a:blipFill>
          <a:ln>
            <a:noFill/>
          </a:ln>
        </p:spPr>
      </p:sp>
      <p:sp>
        <p:nvSpPr>
          <p:cNvPr id="486" name="Google Shape;486;p31"/>
          <p:cNvSpPr txBox="1"/>
          <p:nvPr/>
        </p:nvSpPr>
        <p:spPr>
          <a:xfrm>
            <a:off x="8250008" y="2378449"/>
            <a:ext cx="8623660" cy="33020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FFF6E3"/>
                </a:solidFill>
                <a:latin typeface="Lato"/>
                <a:ea typeface="Lato"/>
                <a:cs typeface="Lato"/>
                <a:sym typeface="Lato"/>
              </a:rPr>
              <a:t>A true friend is someone who accepts your past, supports your present, and encourages your future.</a:t>
            </a:r>
            <a:endParaRPr/>
          </a:p>
        </p:txBody>
      </p:sp>
      <p:sp>
        <p:nvSpPr>
          <p:cNvPr id="487" name="Google Shape;487;p31"/>
          <p:cNvSpPr txBox="1"/>
          <p:nvPr/>
        </p:nvSpPr>
        <p:spPr>
          <a:xfrm>
            <a:off x="9091177" y="6495239"/>
            <a:ext cx="7782491"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6E3"/>
                </a:solidFill>
                <a:latin typeface="Lato"/>
                <a:ea typeface="Lato"/>
                <a:cs typeface="Lato"/>
                <a:sym typeface="Lato"/>
              </a:rPr>
              <a:t>— Include a credit, citation, or supporting message</a:t>
            </a:r>
            <a:endParaRPr/>
          </a:p>
        </p:txBody>
      </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107" name="Shape 107"/>
        <p:cNvGrpSpPr/>
        <p:nvPr/>
      </p:nvGrpSpPr>
      <p:grpSpPr>
        <a:xfrm>
          <a:off x="0" y="0"/>
          <a:ext cx="0" cy="0"/>
          <a:chOff x="0" y="0"/>
          <a:chExt cx="0" cy="0"/>
        </a:xfrm>
      </p:grpSpPr>
      <p:grpSp>
        <p:nvGrpSpPr>
          <p:cNvPr id="108" name="Google Shape;108;p14"/>
          <p:cNvGrpSpPr/>
          <p:nvPr/>
        </p:nvGrpSpPr>
        <p:grpSpPr>
          <a:xfrm>
            <a:off x="0" y="-63697"/>
            <a:ext cx="18288000" cy="9144000"/>
            <a:chOff x="0" y="0"/>
            <a:chExt cx="24384000" cy="12192000"/>
          </a:xfrm>
        </p:grpSpPr>
        <p:sp>
          <p:nvSpPr>
            <p:cNvPr id="109" name="Google Shape;109;p14"/>
            <p:cNvSpPr/>
            <p:nvPr/>
          </p:nvSpPr>
          <p:spPr>
            <a:xfrm>
              <a:off x="1219200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sp>
          <p:nvSpPr>
            <p:cNvPr id="110" name="Google Shape;110;p14"/>
            <p:cNvSpPr/>
            <p:nvPr/>
          </p:nvSpPr>
          <p:spPr>
            <a:xfrm>
              <a:off x="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grpSp>
      <p:grpSp>
        <p:nvGrpSpPr>
          <p:cNvPr id="111" name="Google Shape;111;p14"/>
          <p:cNvGrpSpPr/>
          <p:nvPr/>
        </p:nvGrpSpPr>
        <p:grpSpPr>
          <a:xfrm>
            <a:off x="-77878" y="8204301"/>
            <a:ext cx="18365878" cy="3266928"/>
            <a:chOff x="0" y="-47625"/>
            <a:chExt cx="4837104" cy="860425"/>
          </a:xfrm>
        </p:grpSpPr>
        <p:sp>
          <p:nvSpPr>
            <p:cNvPr id="112" name="Google Shape;112;p14"/>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113" name="Google Shape;113;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4" name="Google Shape;114;p14"/>
          <p:cNvSpPr/>
          <p:nvPr/>
        </p:nvSpPr>
        <p:spPr>
          <a:xfrm rot="5400000">
            <a:off x="4644429" y="2451938"/>
            <a:ext cx="8999143" cy="5383124"/>
          </a:xfrm>
          <a:custGeom>
            <a:rect b="b" l="l" r="r" t="t"/>
            <a:pathLst>
              <a:path extrusionOk="0" h="5383124" w="8999143">
                <a:moveTo>
                  <a:pt x="0" y="0"/>
                </a:moveTo>
                <a:lnTo>
                  <a:pt x="8999142" y="0"/>
                </a:lnTo>
                <a:lnTo>
                  <a:pt x="8999142" y="5383124"/>
                </a:lnTo>
                <a:lnTo>
                  <a:pt x="0" y="5383124"/>
                </a:lnTo>
                <a:lnTo>
                  <a:pt x="0" y="0"/>
                </a:lnTo>
                <a:close/>
              </a:path>
            </a:pathLst>
          </a:custGeom>
          <a:blipFill rotWithShape="1">
            <a:blip r:embed="rId4">
              <a:alphaModFix/>
            </a:blip>
            <a:stretch>
              <a:fillRect b="0" l="0" r="0" t="0"/>
            </a:stretch>
          </a:blipFill>
          <a:ln>
            <a:noFill/>
          </a:ln>
        </p:spPr>
      </p:sp>
      <p:sp>
        <p:nvSpPr>
          <p:cNvPr id="115" name="Google Shape;115;p14"/>
          <p:cNvSpPr/>
          <p:nvPr/>
        </p:nvSpPr>
        <p:spPr>
          <a:xfrm rot="5400000">
            <a:off x="10538287" y="2451938"/>
            <a:ext cx="8999143" cy="5383124"/>
          </a:xfrm>
          <a:custGeom>
            <a:rect b="b" l="l" r="r" t="t"/>
            <a:pathLst>
              <a:path extrusionOk="0" h="5383124" w="8999143">
                <a:moveTo>
                  <a:pt x="0" y="0"/>
                </a:moveTo>
                <a:lnTo>
                  <a:pt x="8999143" y="0"/>
                </a:lnTo>
                <a:lnTo>
                  <a:pt x="8999143" y="5383124"/>
                </a:lnTo>
                <a:lnTo>
                  <a:pt x="0" y="5383124"/>
                </a:lnTo>
                <a:lnTo>
                  <a:pt x="0" y="0"/>
                </a:lnTo>
                <a:close/>
              </a:path>
            </a:pathLst>
          </a:custGeom>
          <a:blipFill rotWithShape="1">
            <a:blip r:embed="rId4">
              <a:alphaModFix/>
            </a:blip>
            <a:stretch>
              <a:fillRect b="0" l="0" r="0" t="0"/>
            </a:stretch>
          </a:blipFill>
          <a:ln>
            <a:noFill/>
          </a:ln>
        </p:spPr>
      </p:sp>
      <p:sp>
        <p:nvSpPr>
          <p:cNvPr id="116" name="Google Shape;116;p14"/>
          <p:cNvSpPr/>
          <p:nvPr/>
        </p:nvSpPr>
        <p:spPr>
          <a:xfrm rot="5400000">
            <a:off x="-1249430" y="2451938"/>
            <a:ext cx="8999143" cy="5383124"/>
          </a:xfrm>
          <a:custGeom>
            <a:rect b="b" l="l" r="r" t="t"/>
            <a:pathLst>
              <a:path extrusionOk="0" h="5383124" w="8999143">
                <a:moveTo>
                  <a:pt x="0" y="0"/>
                </a:moveTo>
                <a:lnTo>
                  <a:pt x="8999143" y="0"/>
                </a:lnTo>
                <a:lnTo>
                  <a:pt x="8999143" y="5383124"/>
                </a:lnTo>
                <a:lnTo>
                  <a:pt x="0" y="5383124"/>
                </a:lnTo>
                <a:lnTo>
                  <a:pt x="0" y="0"/>
                </a:lnTo>
                <a:close/>
              </a:path>
            </a:pathLst>
          </a:custGeom>
          <a:blipFill rotWithShape="1">
            <a:blip r:embed="rId4">
              <a:alphaModFix/>
            </a:blip>
            <a:stretch>
              <a:fillRect b="0" l="0" r="0" t="0"/>
            </a:stretch>
          </a:blipFill>
          <a:ln>
            <a:noFill/>
          </a:ln>
        </p:spPr>
      </p:sp>
      <p:sp>
        <p:nvSpPr>
          <p:cNvPr id="117" name="Google Shape;117;p14"/>
          <p:cNvSpPr txBox="1"/>
          <p:nvPr/>
        </p:nvSpPr>
        <p:spPr>
          <a:xfrm>
            <a:off x="6739150" y="2142650"/>
            <a:ext cx="4472700" cy="4620300"/>
          </a:xfrm>
          <a:prstGeom prst="rect">
            <a:avLst/>
          </a:prstGeom>
          <a:noFill/>
          <a:ln>
            <a:noFill/>
          </a:ln>
        </p:spPr>
        <p:txBody>
          <a:bodyPr anchorCtr="0" anchor="t" bIns="0" lIns="0" spcFirstLastPara="1" rIns="0" wrap="square" tIns="0">
            <a:spAutoFit/>
          </a:bodyPr>
          <a:lstStyle/>
          <a:p>
            <a:pPr indent="-250824" lvl="1" marL="539749" marR="0" rtl="0" algn="l">
              <a:lnSpc>
                <a:spcPct val="115000"/>
              </a:lnSpc>
              <a:spcBef>
                <a:spcPts val="0"/>
              </a:spcBef>
              <a:spcAft>
                <a:spcPts val="0"/>
              </a:spcAft>
              <a:buClr>
                <a:srgbClr val="020E0B"/>
              </a:buClr>
              <a:buSzPts val="2199"/>
              <a:buFont typeface="Arial"/>
              <a:buChar char="•"/>
            </a:pPr>
            <a:r>
              <a:rPr b="0" i="0" lang="en-US" sz="2199" u="none" cap="none" strike="noStrike">
                <a:solidFill>
                  <a:srgbClr val="020E0B"/>
                </a:solidFill>
                <a:latin typeface="Lato"/>
                <a:ea typeface="Lato"/>
                <a:cs typeface="Lato"/>
                <a:sym typeface="Lato"/>
              </a:rPr>
              <a:t>Click on the "PowerPoint" button below this presentation preview. Start editing your presentation.</a:t>
            </a:r>
            <a:endParaRPr sz="1100"/>
          </a:p>
          <a:p>
            <a:pPr indent="-250824" lvl="1" marL="539749" marR="0" rtl="0" algn="l">
              <a:lnSpc>
                <a:spcPct val="115000"/>
              </a:lnSpc>
              <a:spcBef>
                <a:spcPts val="0"/>
              </a:spcBef>
              <a:spcAft>
                <a:spcPts val="0"/>
              </a:spcAft>
              <a:buClr>
                <a:srgbClr val="020E0B"/>
              </a:buClr>
              <a:buSzPts val="2199"/>
              <a:buFont typeface="Arial"/>
              <a:buChar char="•"/>
            </a:pPr>
            <a:r>
              <a:rPr b="0" i="0" lang="en-US" sz="2199" u="sng" cap="none" strike="noStrike">
                <a:solidFill>
                  <a:srgbClr val="020E0B"/>
                </a:solidFill>
                <a:latin typeface="Lato"/>
                <a:ea typeface="Lato"/>
                <a:cs typeface="Lato"/>
                <a:sym typeface="Lato"/>
              </a:rPr>
              <a:t>Alternative:</a:t>
            </a:r>
            <a:r>
              <a:rPr b="0" i="0" lang="en-US" sz="2199" u="none" cap="none" strike="noStrike">
                <a:solidFill>
                  <a:srgbClr val="020E0B"/>
                </a:solidFill>
                <a:latin typeface="Lato"/>
                <a:ea typeface="Lato"/>
                <a:cs typeface="Lato"/>
                <a:sym typeface="Lato"/>
              </a:rPr>
              <a:t> From Canva template file, Click on the "Share" button on the top right corner in Canva and click on "More" at the bottom of the menu. Enter "PowerPoint" in the search bar and click on the PowerPoint icon to download.</a:t>
            </a:r>
            <a:endParaRPr sz="1100"/>
          </a:p>
        </p:txBody>
      </p:sp>
      <p:sp>
        <p:nvSpPr>
          <p:cNvPr id="118" name="Google Shape;118;p14"/>
          <p:cNvSpPr/>
          <p:nvPr/>
        </p:nvSpPr>
        <p:spPr>
          <a:xfrm>
            <a:off x="13596802" y="5174782"/>
            <a:ext cx="5626477" cy="9892707"/>
          </a:xfrm>
          <a:custGeom>
            <a:rect b="b" l="l" r="r" t="t"/>
            <a:pathLst>
              <a:path extrusionOk="0" h="9892707" w="5626477">
                <a:moveTo>
                  <a:pt x="0" y="0"/>
                </a:moveTo>
                <a:lnTo>
                  <a:pt x="5626477" y="0"/>
                </a:lnTo>
                <a:lnTo>
                  <a:pt x="5626477" y="9892707"/>
                </a:lnTo>
                <a:lnTo>
                  <a:pt x="0" y="9892707"/>
                </a:lnTo>
                <a:lnTo>
                  <a:pt x="0" y="0"/>
                </a:lnTo>
                <a:close/>
              </a:path>
            </a:pathLst>
          </a:custGeom>
          <a:blipFill rotWithShape="1">
            <a:blip r:embed="rId5">
              <a:alphaModFix/>
            </a:blip>
            <a:stretch>
              <a:fillRect b="0" l="0" r="0" t="0"/>
            </a:stretch>
          </a:blipFill>
          <a:ln>
            <a:noFill/>
          </a:ln>
        </p:spPr>
      </p:sp>
      <p:sp>
        <p:nvSpPr>
          <p:cNvPr id="119" name="Google Shape;119;p14"/>
          <p:cNvSpPr txBox="1"/>
          <p:nvPr/>
        </p:nvSpPr>
        <p:spPr>
          <a:xfrm>
            <a:off x="835500" y="2142650"/>
            <a:ext cx="4472700" cy="5400000"/>
          </a:xfrm>
          <a:prstGeom prst="rect">
            <a:avLst/>
          </a:prstGeom>
          <a:noFill/>
          <a:ln>
            <a:noFill/>
          </a:ln>
        </p:spPr>
        <p:txBody>
          <a:bodyPr anchorCtr="0" anchor="t" bIns="0" lIns="0" spcFirstLastPara="1" rIns="0" wrap="square" tIns="0">
            <a:spAutoFit/>
          </a:bodyPr>
          <a:lstStyle/>
          <a:p>
            <a:pPr indent="-250824" lvl="1" marL="539749" marR="0" rtl="0" algn="l">
              <a:lnSpc>
                <a:spcPct val="115000"/>
              </a:lnSpc>
              <a:spcBef>
                <a:spcPts val="0"/>
              </a:spcBef>
              <a:spcAft>
                <a:spcPts val="0"/>
              </a:spcAft>
              <a:buClr>
                <a:srgbClr val="020E0B"/>
              </a:buClr>
              <a:buSzPts val="2199"/>
              <a:buFont typeface="Arial"/>
              <a:buChar char="•"/>
            </a:pPr>
            <a:r>
              <a:rPr b="0" i="0" lang="en-US" sz="2199" u="none" cap="none" strike="noStrike">
                <a:solidFill>
                  <a:srgbClr val="020E0B"/>
                </a:solidFill>
                <a:latin typeface="Lato"/>
                <a:ea typeface="Lato"/>
                <a:cs typeface="Lato"/>
                <a:sym typeface="Lato"/>
              </a:rPr>
              <a:t>Click on the "Google Slides" button below this presentation preview. Make sure to sign in to your Google account. Click on "Make a copy." Start editing your presentation.</a:t>
            </a:r>
            <a:endParaRPr sz="1100"/>
          </a:p>
          <a:p>
            <a:pPr indent="-250825" lvl="1" marL="539750" marR="0" rtl="0" algn="l">
              <a:lnSpc>
                <a:spcPct val="115000"/>
              </a:lnSpc>
              <a:spcBef>
                <a:spcPts val="0"/>
              </a:spcBef>
              <a:spcAft>
                <a:spcPts val="0"/>
              </a:spcAft>
              <a:buClr>
                <a:srgbClr val="020E0B"/>
              </a:buClr>
              <a:buSzPts val="2200"/>
              <a:buFont typeface="Arial"/>
              <a:buChar char="•"/>
            </a:pPr>
            <a:r>
              <a:rPr b="0" i="0" lang="en-US" sz="2200" u="sng" cap="none" strike="noStrike">
                <a:solidFill>
                  <a:srgbClr val="020E0B"/>
                </a:solidFill>
                <a:latin typeface="Lato"/>
                <a:ea typeface="Lato"/>
                <a:cs typeface="Lato"/>
                <a:sym typeface="Lato"/>
              </a:rPr>
              <a:t>Alternative:</a:t>
            </a:r>
            <a:r>
              <a:rPr b="0" i="0" lang="en-US" sz="2200" u="none" cap="none" strike="noStrike">
                <a:solidFill>
                  <a:srgbClr val="020E0B"/>
                </a:solidFill>
                <a:latin typeface="Lato"/>
                <a:ea typeface="Lato"/>
                <a:cs typeface="Lato"/>
                <a:sym typeface="Lato"/>
              </a:rPr>
              <a:t> Click on the "Share" button on the top right corner in Canva and click on "More" at the bottom of the menu. Enter "Google Drive" in the search bar and click on the GDrive icon to add this design as a Google slide in your GDrive.</a:t>
            </a:r>
            <a:endParaRPr sz="1100"/>
          </a:p>
        </p:txBody>
      </p:sp>
      <p:sp>
        <p:nvSpPr>
          <p:cNvPr id="120" name="Google Shape;120;p14"/>
          <p:cNvSpPr txBox="1"/>
          <p:nvPr/>
        </p:nvSpPr>
        <p:spPr>
          <a:xfrm>
            <a:off x="1092475" y="1193332"/>
            <a:ext cx="4315333" cy="5746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020E0B"/>
                </a:solidFill>
                <a:latin typeface="Lilita One"/>
                <a:ea typeface="Lilita One"/>
                <a:cs typeface="Lilita One"/>
                <a:sym typeface="Lilita One"/>
              </a:rPr>
              <a:t>GOOGLE SLIDES</a:t>
            </a:r>
            <a:endParaRPr/>
          </a:p>
        </p:txBody>
      </p:sp>
      <p:sp>
        <p:nvSpPr>
          <p:cNvPr id="121" name="Google Shape;121;p14"/>
          <p:cNvSpPr txBox="1"/>
          <p:nvPr/>
        </p:nvSpPr>
        <p:spPr>
          <a:xfrm>
            <a:off x="7149024" y="1193332"/>
            <a:ext cx="3989952" cy="5746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020E0B"/>
                </a:solidFill>
                <a:latin typeface="Lilita One"/>
                <a:ea typeface="Lilita One"/>
                <a:cs typeface="Lilita One"/>
                <a:sym typeface="Lilita One"/>
              </a:rPr>
              <a:t>POWERPOINT</a:t>
            </a:r>
            <a:endParaRPr/>
          </a:p>
        </p:txBody>
      </p:sp>
      <p:sp>
        <p:nvSpPr>
          <p:cNvPr id="122" name="Google Shape;122;p14"/>
          <p:cNvSpPr txBox="1"/>
          <p:nvPr/>
        </p:nvSpPr>
        <p:spPr>
          <a:xfrm>
            <a:off x="12735950" y="2142650"/>
            <a:ext cx="4315200" cy="1895400"/>
          </a:xfrm>
          <a:prstGeom prst="rect">
            <a:avLst/>
          </a:prstGeom>
          <a:noFill/>
          <a:ln>
            <a:noFill/>
          </a:ln>
        </p:spPr>
        <p:txBody>
          <a:bodyPr anchorCtr="0" anchor="t" bIns="0" lIns="0" spcFirstLastPara="1" rIns="0" wrap="square" tIns="0">
            <a:spAutoFit/>
          </a:bodyPr>
          <a:lstStyle/>
          <a:p>
            <a:pPr indent="-250824" lvl="1" marL="539749" marR="0" rtl="0" algn="l">
              <a:lnSpc>
                <a:spcPct val="115000"/>
              </a:lnSpc>
              <a:spcBef>
                <a:spcPts val="0"/>
              </a:spcBef>
              <a:spcAft>
                <a:spcPts val="0"/>
              </a:spcAft>
              <a:buClr>
                <a:srgbClr val="020E0B"/>
              </a:buClr>
              <a:buSzPts val="2199"/>
              <a:buFont typeface="Arial"/>
              <a:buChar char="•"/>
            </a:pPr>
            <a:r>
              <a:rPr b="0" i="0" lang="en-US" sz="2199" u="none" cap="none" strike="noStrike">
                <a:solidFill>
                  <a:srgbClr val="020E0B"/>
                </a:solidFill>
                <a:latin typeface="Lato"/>
                <a:ea typeface="Lato"/>
                <a:cs typeface="Lato"/>
                <a:sym typeface="Lato"/>
              </a:rPr>
              <a:t>Click on the "Canva" button under this presentation preview. Start editing your presentation. You need to sign in to your Canva account.</a:t>
            </a:r>
            <a:endParaRPr sz="1100"/>
          </a:p>
        </p:txBody>
      </p:sp>
      <p:sp>
        <p:nvSpPr>
          <p:cNvPr id="123" name="Google Shape;123;p14"/>
          <p:cNvSpPr txBox="1"/>
          <p:nvPr/>
        </p:nvSpPr>
        <p:spPr>
          <a:xfrm>
            <a:off x="13203413" y="1193332"/>
            <a:ext cx="3668890" cy="5746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020E0B"/>
                </a:solidFill>
                <a:latin typeface="Lilita One"/>
                <a:ea typeface="Lilita One"/>
                <a:cs typeface="Lilita One"/>
                <a:sym typeface="Lilita One"/>
              </a:rPr>
              <a:t>CANVA</a:t>
            </a:r>
            <a:endParaRPr/>
          </a:p>
        </p:txBody>
      </p:sp>
    </p:spTree>
  </p:cSld>
  <p:clrMapOvr>
    <a:masterClrMapping/>
  </p:clrMapOvr>
  <p:transition>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491" name="Shape 491"/>
        <p:cNvGrpSpPr/>
        <p:nvPr/>
      </p:nvGrpSpPr>
      <p:grpSpPr>
        <a:xfrm>
          <a:off x="0" y="0"/>
          <a:ext cx="0" cy="0"/>
          <a:chOff x="0" y="0"/>
          <a:chExt cx="0" cy="0"/>
        </a:xfrm>
      </p:grpSpPr>
      <p:grpSp>
        <p:nvGrpSpPr>
          <p:cNvPr id="492" name="Google Shape;492;p32"/>
          <p:cNvGrpSpPr/>
          <p:nvPr/>
        </p:nvGrpSpPr>
        <p:grpSpPr>
          <a:xfrm>
            <a:off x="0" y="0"/>
            <a:ext cx="18288000" cy="9144000"/>
            <a:chOff x="0" y="0"/>
            <a:chExt cx="24384000" cy="12192000"/>
          </a:xfrm>
        </p:grpSpPr>
        <p:sp>
          <p:nvSpPr>
            <p:cNvPr id="493" name="Google Shape;493;p32"/>
            <p:cNvSpPr/>
            <p:nvPr/>
          </p:nvSpPr>
          <p:spPr>
            <a:xfrm>
              <a:off x="1219200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sp>
          <p:nvSpPr>
            <p:cNvPr id="494" name="Google Shape;494;p32"/>
            <p:cNvSpPr/>
            <p:nvPr/>
          </p:nvSpPr>
          <p:spPr>
            <a:xfrm>
              <a:off x="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grpSp>
      <p:sp>
        <p:nvSpPr>
          <p:cNvPr id="495" name="Google Shape;495;p32"/>
          <p:cNvSpPr/>
          <p:nvPr/>
        </p:nvSpPr>
        <p:spPr>
          <a:xfrm>
            <a:off x="1290976" y="3047435"/>
            <a:ext cx="279057" cy="398652"/>
          </a:xfrm>
          <a:custGeom>
            <a:rect b="b" l="l" r="r" t="t"/>
            <a:pathLst>
              <a:path extrusionOk="0" h="398652" w="279057">
                <a:moveTo>
                  <a:pt x="0" y="0"/>
                </a:moveTo>
                <a:lnTo>
                  <a:pt x="279056" y="0"/>
                </a:lnTo>
                <a:lnTo>
                  <a:pt x="279056" y="398653"/>
                </a:lnTo>
                <a:lnTo>
                  <a:pt x="0" y="398653"/>
                </a:lnTo>
                <a:lnTo>
                  <a:pt x="0" y="0"/>
                </a:lnTo>
                <a:close/>
              </a:path>
            </a:pathLst>
          </a:custGeom>
          <a:blipFill rotWithShape="1">
            <a:blip r:embed="rId4">
              <a:alphaModFix/>
            </a:blip>
            <a:stretch>
              <a:fillRect b="0" l="0" r="0" t="0"/>
            </a:stretch>
          </a:blipFill>
          <a:ln>
            <a:noFill/>
          </a:ln>
        </p:spPr>
      </p:sp>
      <p:sp>
        <p:nvSpPr>
          <p:cNvPr id="496" name="Google Shape;496;p32"/>
          <p:cNvSpPr/>
          <p:nvPr/>
        </p:nvSpPr>
        <p:spPr>
          <a:xfrm>
            <a:off x="1225483" y="4064952"/>
            <a:ext cx="349771" cy="349771"/>
          </a:xfrm>
          <a:custGeom>
            <a:rect b="b" l="l" r="r" t="t"/>
            <a:pathLst>
              <a:path extrusionOk="0" h="349771" w="349771">
                <a:moveTo>
                  <a:pt x="0" y="0"/>
                </a:moveTo>
                <a:lnTo>
                  <a:pt x="349771" y="0"/>
                </a:lnTo>
                <a:lnTo>
                  <a:pt x="349771" y="349771"/>
                </a:lnTo>
                <a:lnTo>
                  <a:pt x="0" y="349771"/>
                </a:lnTo>
                <a:lnTo>
                  <a:pt x="0" y="0"/>
                </a:lnTo>
                <a:close/>
              </a:path>
            </a:pathLst>
          </a:custGeom>
          <a:blipFill rotWithShape="1">
            <a:blip r:embed="rId5">
              <a:alphaModFix/>
            </a:blip>
            <a:stretch>
              <a:fillRect b="0" l="0" r="0" t="0"/>
            </a:stretch>
          </a:blipFill>
          <a:ln>
            <a:noFill/>
          </a:ln>
        </p:spPr>
      </p:sp>
      <p:sp>
        <p:nvSpPr>
          <p:cNvPr id="497" name="Google Shape;497;p32"/>
          <p:cNvSpPr/>
          <p:nvPr/>
        </p:nvSpPr>
        <p:spPr>
          <a:xfrm>
            <a:off x="1225483" y="5033587"/>
            <a:ext cx="326878" cy="224728"/>
          </a:xfrm>
          <a:custGeom>
            <a:rect b="b" l="l" r="r" t="t"/>
            <a:pathLst>
              <a:path extrusionOk="0" h="224728" w="326878">
                <a:moveTo>
                  <a:pt x="0" y="0"/>
                </a:moveTo>
                <a:lnTo>
                  <a:pt x="326878" y="0"/>
                </a:lnTo>
                <a:lnTo>
                  <a:pt x="326878" y="224729"/>
                </a:lnTo>
                <a:lnTo>
                  <a:pt x="0" y="224729"/>
                </a:lnTo>
                <a:lnTo>
                  <a:pt x="0" y="0"/>
                </a:lnTo>
                <a:close/>
              </a:path>
            </a:pathLst>
          </a:custGeom>
          <a:blipFill rotWithShape="1">
            <a:blip r:embed="rId6">
              <a:alphaModFix/>
            </a:blip>
            <a:stretch>
              <a:fillRect b="0" l="0" r="0" t="0"/>
            </a:stretch>
          </a:blipFill>
          <a:ln>
            <a:noFill/>
          </a:ln>
        </p:spPr>
      </p:sp>
      <p:sp>
        <p:nvSpPr>
          <p:cNvPr id="498" name="Google Shape;498;p32"/>
          <p:cNvSpPr/>
          <p:nvPr/>
        </p:nvSpPr>
        <p:spPr>
          <a:xfrm>
            <a:off x="1207616" y="6865083"/>
            <a:ext cx="362611" cy="362611"/>
          </a:xfrm>
          <a:custGeom>
            <a:rect b="b" l="l" r="r" t="t"/>
            <a:pathLst>
              <a:path extrusionOk="0" h="362611" w="362611">
                <a:moveTo>
                  <a:pt x="0" y="0"/>
                </a:moveTo>
                <a:lnTo>
                  <a:pt x="362611" y="0"/>
                </a:lnTo>
                <a:lnTo>
                  <a:pt x="362611" y="362610"/>
                </a:lnTo>
                <a:lnTo>
                  <a:pt x="0" y="362610"/>
                </a:lnTo>
                <a:lnTo>
                  <a:pt x="0" y="0"/>
                </a:lnTo>
                <a:close/>
              </a:path>
            </a:pathLst>
          </a:custGeom>
          <a:blipFill rotWithShape="1">
            <a:blip r:embed="rId7">
              <a:alphaModFix/>
            </a:blip>
            <a:stretch>
              <a:fillRect b="0" l="0" r="0" t="0"/>
            </a:stretch>
          </a:blipFill>
          <a:ln>
            <a:noFill/>
          </a:ln>
        </p:spPr>
      </p:sp>
      <p:sp>
        <p:nvSpPr>
          <p:cNvPr id="499" name="Google Shape;499;p32"/>
          <p:cNvSpPr/>
          <p:nvPr/>
        </p:nvSpPr>
        <p:spPr>
          <a:xfrm>
            <a:off x="1195347" y="5877180"/>
            <a:ext cx="410043" cy="369038"/>
          </a:xfrm>
          <a:custGeom>
            <a:rect b="b" l="l" r="r" t="t"/>
            <a:pathLst>
              <a:path extrusionOk="0" h="369038" w="410043">
                <a:moveTo>
                  <a:pt x="0" y="0"/>
                </a:moveTo>
                <a:lnTo>
                  <a:pt x="410043" y="0"/>
                </a:lnTo>
                <a:lnTo>
                  <a:pt x="410043" y="369038"/>
                </a:lnTo>
                <a:lnTo>
                  <a:pt x="0" y="369038"/>
                </a:lnTo>
                <a:lnTo>
                  <a:pt x="0" y="0"/>
                </a:lnTo>
                <a:close/>
              </a:path>
            </a:pathLst>
          </a:custGeom>
          <a:blipFill rotWithShape="1">
            <a:blip r:embed="rId8">
              <a:alphaModFix/>
            </a:blip>
            <a:stretch>
              <a:fillRect b="0" l="0" r="0" t="0"/>
            </a:stretch>
          </a:blipFill>
          <a:ln>
            <a:noFill/>
          </a:ln>
        </p:spPr>
      </p:sp>
      <p:grpSp>
        <p:nvGrpSpPr>
          <p:cNvPr id="500" name="Google Shape;500;p32"/>
          <p:cNvGrpSpPr/>
          <p:nvPr/>
        </p:nvGrpSpPr>
        <p:grpSpPr>
          <a:xfrm>
            <a:off x="-77878" y="8204301"/>
            <a:ext cx="18365878" cy="3266928"/>
            <a:chOff x="0" y="-47625"/>
            <a:chExt cx="4837104" cy="860425"/>
          </a:xfrm>
        </p:grpSpPr>
        <p:sp>
          <p:nvSpPr>
            <p:cNvPr id="501" name="Google Shape;501;p32"/>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502" name="Google Shape;502;p3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3" name="Google Shape;503;p32"/>
          <p:cNvSpPr/>
          <p:nvPr/>
        </p:nvSpPr>
        <p:spPr>
          <a:xfrm>
            <a:off x="7517591" y="-46422"/>
            <a:ext cx="11433939" cy="10333422"/>
          </a:xfrm>
          <a:custGeom>
            <a:rect b="b" l="l" r="r" t="t"/>
            <a:pathLst>
              <a:path extrusionOk="0" h="10333422" w="11433939">
                <a:moveTo>
                  <a:pt x="0" y="0"/>
                </a:moveTo>
                <a:lnTo>
                  <a:pt x="11433939" y="0"/>
                </a:lnTo>
                <a:lnTo>
                  <a:pt x="11433939" y="10333422"/>
                </a:lnTo>
                <a:lnTo>
                  <a:pt x="0" y="10333422"/>
                </a:lnTo>
                <a:lnTo>
                  <a:pt x="0" y="0"/>
                </a:lnTo>
                <a:close/>
              </a:path>
            </a:pathLst>
          </a:custGeom>
          <a:blipFill rotWithShape="1">
            <a:blip r:embed="rId9">
              <a:alphaModFix/>
            </a:blip>
            <a:stretch>
              <a:fillRect b="0" l="0" r="0" t="0"/>
            </a:stretch>
          </a:blipFill>
          <a:ln>
            <a:noFill/>
          </a:ln>
        </p:spPr>
      </p:sp>
      <p:grpSp>
        <p:nvGrpSpPr>
          <p:cNvPr id="504" name="Google Shape;504;p32"/>
          <p:cNvGrpSpPr/>
          <p:nvPr/>
        </p:nvGrpSpPr>
        <p:grpSpPr>
          <a:xfrm>
            <a:off x="793543" y="619521"/>
            <a:ext cx="7769226" cy="1882588"/>
            <a:chOff x="0" y="0"/>
            <a:chExt cx="10358968" cy="2510117"/>
          </a:xfrm>
        </p:grpSpPr>
        <p:sp>
          <p:nvSpPr>
            <p:cNvPr id="505" name="Google Shape;505;p32"/>
            <p:cNvSpPr/>
            <p:nvPr/>
          </p:nvSpPr>
          <p:spPr>
            <a:xfrm>
              <a:off x="0" y="192565"/>
              <a:ext cx="10346497" cy="2317552"/>
            </a:xfrm>
            <a:custGeom>
              <a:rect b="b" l="l" r="r" t="t"/>
              <a:pathLst>
                <a:path extrusionOk="0" h="2317552" w="10346497">
                  <a:moveTo>
                    <a:pt x="0" y="0"/>
                  </a:moveTo>
                  <a:lnTo>
                    <a:pt x="10346497" y="0"/>
                  </a:lnTo>
                  <a:lnTo>
                    <a:pt x="10346497" y="2317552"/>
                  </a:lnTo>
                  <a:lnTo>
                    <a:pt x="0" y="2317552"/>
                  </a:lnTo>
                  <a:lnTo>
                    <a:pt x="0" y="0"/>
                  </a:lnTo>
                  <a:close/>
                </a:path>
              </a:pathLst>
            </a:custGeom>
            <a:blipFill rotWithShape="1">
              <a:blip r:embed="rId10">
                <a:alphaModFix/>
              </a:blip>
              <a:stretch>
                <a:fillRect b="0" l="0" r="-118" t="-90168"/>
              </a:stretch>
            </a:blipFill>
            <a:ln>
              <a:noFill/>
            </a:ln>
          </p:spPr>
        </p:sp>
        <p:sp>
          <p:nvSpPr>
            <p:cNvPr id="506" name="Google Shape;506;p32"/>
            <p:cNvSpPr/>
            <p:nvPr/>
          </p:nvSpPr>
          <p:spPr>
            <a:xfrm flipH="1" rot="10800000">
              <a:off x="12471" y="0"/>
              <a:ext cx="10346497" cy="2317552"/>
            </a:xfrm>
            <a:custGeom>
              <a:rect b="b" l="l" r="r" t="t"/>
              <a:pathLst>
                <a:path extrusionOk="0" h="2317552" w="10346497">
                  <a:moveTo>
                    <a:pt x="0" y="2317552"/>
                  </a:moveTo>
                  <a:lnTo>
                    <a:pt x="10346497" y="2317552"/>
                  </a:lnTo>
                  <a:lnTo>
                    <a:pt x="10346497" y="0"/>
                  </a:lnTo>
                  <a:lnTo>
                    <a:pt x="0" y="0"/>
                  </a:lnTo>
                  <a:lnTo>
                    <a:pt x="0" y="2317552"/>
                  </a:lnTo>
                  <a:close/>
                </a:path>
              </a:pathLst>
            </a:custGeom>
            <a:blipFill rotWithShape="1">
              <a:blip r:embed="rId10">
                <a:alphaModFix/>
              </a:blip>
              <a:stretch>
                <a:fillRect b="0" l="0" r="-118" t="-90168"/>
              </a:stretch>
            </a:blipFill>
            <a:ln>
              <a:noFill/>
            </a:ln>
          </p:spPr>
        </p:sp>
      </p:grpSp>
      <p:sp>
        <p:nvSpPr>
          <p:cNvPr id="507" name="Google Shape;507;p32"/>
          <p:cNvSpPr txBox="1"/>
          <p:nvPr/>
        </p:nvSpPr>
        <p:spPr>
          <a:xfrm>
            <a:off x="2117938" y="3040323"/>
            <a:ext cx="5801458"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20E0B"/>
                </a:solidFill>
                <a:latin typeface="Lato"/>
                <a:ea typeface="Lato"/>
                <a:cs typeface="Lato"/>
                <a:sym typeface="Lato"/>
              </a:rPr>
              <a:t>123 Anywhere St., Any City,ST 12345</a:t>
            </a:r>
            <a:endParaRPr/>
          </a:p>
        </p:txBody>
      </p:sp>
      <p:sp>
        <p:nvSpPr>
          <p:cNvPr id="508" name="Google Shape;508;p32"/>
          <p:cNvSpPr txBox="1"/>
          <p:nvPr/>
        </p:nvSpPr>
        <p:spPr>
          <a:xfrm>
            <a:off x="2087802" y="3985724"/>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20E0B"/>
                </a:solidFill>
                <a:latin typeface="Lato"/>
                <a:ea typeface="Lato"/>
                <a:cs typeface="Lato"/>
                <a:sym typeface="Lato"/>
              </a:rPr>
              <a:t>123-456-7890</a:t>
            </a:r>
            <a:endParaRPr/>
          </a:p>
        </p:txBody>
      </p:sp>
      <p:sp>
        <p:nvSpPr>
          <p:cNvPr id="509" name="Google Shape;509;p32"/>
          <p:cNvSpPr txBox="1"/>
          <p:nvPr/>
        </p:nvSpPr>
        <p:spPr>
          <a:xfrm>
            <a:off x="2076355" y="4931125"/>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20E0B"/>
                </a:solidFill>
                <a:latin typeface="Lato"/>
                <a:ea typeface="Lato"/>
                <a:cs typeface="Lato"/>
                <a:sym typeface="Lato"/>
              </a:rPr>
              <a:t>hello@reallygreatsite.com</a:t>
            </a:r>
            <a:endParaRPr/>
          </a:p>
        </p:txBody>
      </p:sp>
      <p:sp>
        <p:nvSpPr>
          <p:cNvPr id="510" name="Google Shape;510;p32"/>
          <p:cNvSpPr txBox="1"/>
          <p:nvPr/>
        </p:nvSpPr>
        <p:spPr>
          <a:xfrm>
            <a:off x="2076355" y="6821928"/>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20E0B"/>
                </a:solidFill>
                <a:latin typeface="Lato"/>
                <a:ea typeface="Lato"/>
                <a:cs typeface="Lato"/>
                <a:sym typeface="Lato"/>
              </a:rPr>
              <a:t>reallygreatsite.com</a:t>
            </a:r>
            <a:endParaRPr/>
          </a:p>
        </p:txBody>
      </p:sp>
      <p:sp>
        <p:nvSpPr>
          <p:cNvPr id="511" name="Google Shape;511;p32"/>
          <p:cNvSpPr txBox="1"/>
          <p:nvPr/>
        </p:nvSpPr>
        <p:spPr>
          <a:xfrm>
            <a:off x="2087802" y="5876527"/>
            <a:ext cx="4892954"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20E0B"/>
                </a:solidFill>
                <a:latin typeface="Lato"/>
                <a:ea typeface="Lato"/>
                <a:cs typeface="Lato"/>
                <a:sym typeface="Lato"/>
              </a:rPr>
              <a:t>@reallygreatsite</a:t>
            </a:r>
            <a:endParaRPr/>
          </a:p>
        </p:txBody>
      </p:sp>
      <p:sp>
        <p:nvSpPr>
          <p:cNvPr id="512" name="Google Shape;512;p32"/>
          <p:cNvSpPr txBox="1"/>
          <p:nvPr/>
        </p:nvSpPr>
        <p:spPr>
          <a:xfrm>
            <a:off x="1173450" y="865490"/>
            <a:ext cx="6898574" cy="1381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9000" u="none" cap="none" strike="noStrike">
                <a:solidFill>
                  <a:srgbClr val="FFF6E3"/>
                </a:solidFill>
                <a:latin typeface="Lilita One"/>
                <a:ea typeface="Lilita One"/>
                <a:cs typeface="Lilita One"/>
                <a:sym typeface="Lilita One"/>
              </a:rPr>
              <a:t>CONTACT US</a:t>
            </a:r>
            <a:endParaRPr/>
          </a:p>
        </p:txBody>
      </p:sp>
    </p:spTree>
  </p:cSld>
  <p:clrMapOvr>
    <a:masterClrMapping/>
  </p:clrMapOvr>
  <p:transition>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516" name="Shape 516"/>
        <p:cNvGrpSpPr/>
        <p:nvPr/>
      </p:nvGrpSpPr>
      <p:grpSpPr>
        <a:xfrm>
          <a:off x="0" y="0"/>
          <a:ext cx="0" cy="0"/>
          <a:chOff x="0" y="0"/>
          <a:chExt cx="0" cy="0"/>
        </a:xfrm>
      </p:grpSpPr>
      <p:grpSp>
        <p:nvGrpSpPr>
          <p:cNvPr id="517" name="Google Shape;517;p33"/>
          <p:cNvGrpSpPr/>
          <p:nvPr/>
        </p:nvGrpSpPr>
        <p:grpSpPr>
          <a:xfrm>
            <a:off x="0" y="-63697"/>
            <a:ext cx="18288000" cy="9144000"/>
            <a:chOff x="0" y="0"/>
            <a:chExt cx="24384000" cy="12192000"/>
          </a:xfrm>
        </p:grpSpPr>
        <p:sp>
          <p:nvSpPr>
            <p:cNvPr id="518" name="Google Shape;518;p33"/>
            <p:cNvSpPr/>
            <p:nvPr/>
          </p:nvSpPr>
          <p:spPr>
            <a:xfrm>
              <a:off x="1219200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sp>
          <p:nvSpPr>
            <p:cNvPr id="519" name="Google Shape;519;p33"/>
            <p:cNvSpPr/>
            <p:nvPr/>
          </p:nvSpPr>
          <p:spPr>
            <a:xfrm>
              <a:off x="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grpSp>
      <p:grpSp>
        <p:nvGrpSpPr>
          <p:cNvPr id="520" name="Google Shape;520;p33"/>
          <p:cNvGrpSpPr/>
          <p:nvPr/>
        </p:nvGrpSpPr>
        <p:grpSpPr>
          <a:xfrm>
            <a:off x="-77878" y="8204301"/>
            <a:ext cx="18365878" cy="3266928"/>
            <a:chOff x="0" y="-47625"/>
            <a:chExt cx="4837104" cy="860425"/>
          </a:xfrm>
        </p:grpSpPr>
        <p:sp>
          <p:nvSpPr>
            <p:cNvPr id="521" name="Google Shape;521;p33"/>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522" name="Google Shape;522;p3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3" name="Google Shape;523;p33"/>
          <p:cNvSpPr/>
          <p:nvPr/>
        </p:nvSpPr>
        <p:spPr>
          <a:xfrm>
            <a:off x="3765542" y="1283161"/>
            <a:ext cx="10679038" cy="8569928"/>
          </a:xfrm>
          <a:custGeom>
            <a:rect b="b" l="l" r="r" t="t"/>
            <a:pathLst>
              <a:path extrusionOk="0" h="8569928" w="10679038">
                <a:moveTo>
                  <a:pt x="0" y="0"/>
                </a:moveTo>
                <a:lnTo>
                  <a:pt x="10679038" y="0"/>
                </a:lnTo>
                <a:lnTo>
                  <a:pt x="10679038" y="8569928"/>
                </a:lnTo>
                <a:lnTo>
                  <a:pt x="0" y="8569928"/>
                </a:lnTo>
                <a:lnTo>
                  <a:pt x="0" y="0"/>
                </a:lnTo>
                <a:close/>
              </a:path>
            </a:pathLst>
          </a:custGeom>
          <a:blipFill rotWithShape="1">
            <a:blip r:embed="rId4">
              <a:alphaModFix/>
            </a:blip>
            <a:stretch>
              <a:fillRect b="0" l="0" r="0" t="0"/>
            </a:stretch>
          </a:blipFill>
          <a:ln>
            <a:noFill/>
          </a:ln>
        </p:spPr>
      </p:sp>
      <p:sp>
        <p:nvSpPr>
          <p:cNvPr id="524" name="Google Shape;524;p33"/>
          <p:cNvSpPr/>
          <p:nvPr/>
        </p:nvSpPr>
        <p:spPr>
          <a:xfrm>
            <a:off x="5228598" y="4638046"/>
            <a:ext cx="7830803" cy="6323374"/>
          </a:xfrm>
          <a:custGeom>
            <a:rect b="b" l="l" r="r" t="t"/>
            <a:pathLst>
              <a:path extrusionOk="0" h="6323374" w="7830803">
                <a:moveTo>
                  <a:pt x="0" y="0"/>
                </a:moveTo>
                <a:lnTo>
                  <a:pt x="7830804" y="0"/>
                </a:lnTo>
                <a:lnTo>
                  <a:pt x="7830804" y="6323373"/>
                </a:lnTo>
                <a:lnTo>
                  <a:pt x="0" y="6323373"/>
                </a:lnTo>
                <a:lnTo>
                  <a:pt x="0" y="0"/>
                </a:lnTo>
                <a:close/>
              </a:path>
            </a:pathLst>
          </a:custGeom>
          <a:blipFill rotWithShape="1">
            <a:blip r:embed="rId5">
              <a:alphaModFix/>
            </a:blip>
            <a:stretch>
              <a:fillRect b="0" l="0" r="0" t="0"/>
            </a:stretch>
          </a:blipFill>
          <a:ln>
            <a:noFill/>
          </a:ln>
        </p:spPr>
      </p:sp>
      <p:sp>
        <p:nvSpPr>
          <p:cNvPr id="525" name="Google Shape;525;p33"/>
          <p:cNvSpPr/>
          <p:nvPr/>
        </p:nvSpPr>
        <p:spPr>
          <a:xfrm>
            <a:off x="612577" y="523246"/>
            <a:ext cx="3152966" cy="4114800"/>
          </a:xfrm>
          <a:custGeom>
            <a:rect b="b" l="l" r="r" t="t"/>
            <a:pathLst>
              <a:path extrusionOk="0" h="4114800" w="3152966">
                <a:moveTo>
                  <a:pt x="0" y="0"/>
                </a:moveTo>
                <a:lnTo>
                  <a:pt x="3152965" y="0"/>
                </a:lnTo>
                <a:lnTo>
                  <a:pt x="3152965" y="4114800"/>
                </a:lnTo>
                <a:lnTo>
                  <a:pt x="0" y="4114800"/>
                </a:lnTo>
                <a:lnTo>
                  <a:pt x="0" y="0"/>
                </a:lnTo>
                <a:close/>
              </a:path>
            </a:pathLst>
          </a:custGeom>
          <a:blipFill rotWithShape="1">
            <a:blip r:embed="rId6">
              <a:alphaModFix/>
            </a:blip>
            <a:stretch>
              <a:fillRect b="0" l="0" r="0" t="0"/>
            </a:stretch>
          </a:blipFill>
          <a:ln>
            <a:noFill/>
          </a:ln>
        </p:spPr>
      </p:sp>
      <p:sp>
        <p:nvSpPr>
          <p:cNvPr id="526" name="Google Shape;526;p33"/>
          <p:cNvSpPr/>
          <p:nvPr/>
        </p:nvSpPr>
        <p:spPr>
          <a:xfrm>
            <a:off x="14189150" y="1746493"/>
            <a:ext cx="4488456" cy="2008584"/>
          </a:xfrm>
          <a:custGeom>
            <a:rect b="b" l="l" r="r" t="t"/>
            <a:pathLst>
              <a:path extrusionOk="0" h="2008584" w="4488456">
                <a:moveTo>
                  <a:pt x="0" y="0"/>
                </a:moveTo>
                <a:lnTo>
                  <a:pt x="4488456" y="0"/>
                </a:lnTo>
                <a:lnTo>
                  <a:pt x="4488456" y="2008584"/>
                </a:lnTo>
                <a:lnTo>
                  <a:pt x="0" y="2008584"/>
                </a:lnTo>
                <a:lnTo>
                  <a:pt x="0" y="0"/>
                </a:lnTo>
                <a:close/>
              </a:path>
            </a:pathLst>
          </a:custGeom>
          <a:blipFill rotWithShape="1">
            <a:blip r:embed="rId7">
              <a:alphaModFix/>
            </a:blip>
            <a:stretch>
              <a:fillRect b="0" l="0" r="0" t="0"/>
            </a:stretch>
          </a:blipFill>
          <a:ln>
            <a:noFill/>
          </a:ln>
        </p:spPr>
      </p:sp>
      <p:sp>
        <p:nvSpPr>
          <p:cNvPr id="527" name="Google Shape;527;p33"/>
          <p:cNvSpPr txBox="1"/>
          <p:nvPr/>
        </p:nvSpPr>
        <p:spPr>
          <a:xfrm>
            <a:off x="5997410" y="2373952"/>
            <a:ext cx="6502730"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FCEFD1"/>
                </a:solidFill>
                <a:latin typeface="Lilita One"/>
                <a:ea typeface="Lilita One"/>
                <a:cs typeface="Lilita One"/>
                <a:sym typeface="Lilita One"/>
              </a:rPr>
              <a:t>THANK YOU!</a:t>
            </a:r>
            <a:endParaRPr/>
          </a:p>
        </p:txBody>
      </p:sp>
    </p:spTree>
  </p:cSld>
  <p:clrMapOvr>
    <a:masterClrMapping/>
  </p:clrMapOvr>
  <p:transition>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531" name="Shape 531"/>
        <p:cNvGrpSpPr/>
        <p:nvPr/>
      </p:nvGrpSpPr>
      <p:grpSpPr>
        <a:xfrm>
          <a:off x="0" y="0"/>
          <a:ext cx="0" cy="0"/>
          <a:chOff x="0" y="0"/>
          <a:chExt cx="0" cy="0"/>
        </a:xfrm>
      </p:grpSpPr>
      <p:sp>
        <p:nvSpPr>
          <p:cNvPr id="532" name="Google Shape;532;p34"/>
          <p:cNvSpPr txBox="1"/>
          <p:nvPr/>
        </p:nvSpPr>
        <p:spPr>
          <a:xfrm>
            <a:off x="1028700" y="765751"/>
            <a:ext cx="5059131" cy="2295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020E0B"/>
                </a:solidFill>
                <a:latin typeface="Lilita One"/>
                <a:ea typeface="Lilita One"/>
                <a:cs typeface="Lilita One"/>
                <a:sym typeface="Lilita One"/>
              </a:rPr>
              <a:t>RESOURCE </a:t>
            </a:r>
            <a:endParaRPr/>
          </a:p>
          <a:p>
            <a:pPr indent="0" lvl="0" marL="0" marR="0" rtl="0" algn="l">
              <a:lnSpc>
                <a:spcPct val="120000"/>
              </a:lnSpc>
              <a:spcBef>
                <a:spcPts val="0"/>
              </a:spcBef>
              <a:spcAft>
                <a:spcPts val="0"/>
              </a:spcAft>
              <a:buNone/>
            </a:pPr>
            <a:r>
              <a:rPr b="0" i="0" lang="en-US" sz="7500" u="none" cap="none" strike="noStrike">
                <a:solidFill>
                  <a:srgbClr val="020E0B"/>
                </a:solidFill>
                <a:latin typeface="Lilita One"/>
                <a:ea typeface="Lilita One"/>
                <a:cs typeface="Lilita One"/>
                <a:sym typeface="Lilita One"/>
              </a:rPr>
              <a:t>PAGE</a:t>
            </a:r>
            <a:endParaRPr/>
          </a:p>
        </p:txBody>
      </p:sp>
      <p:sp>
        <p:nvSpPr>
          <p:cNvPr id="533" name="Google Shape;533;p34"/>
          <p:cNvSpPr/>
          <p:nvPr/>
        </p:nvSpPr>
        <p:spPr>
          <a:xfrm>
            <a:off x="9442844" y="1028700"/>
            <a:ext cx="2253888" cy="1348235"/>
          </a:xfrm>
          <a:custGeom>
            <a:rect b="b" l="l" r="r" t="t"/>
            <a:pathLst>
              <a:path extrusionOk="0" h="1348235" w="2253888">
                <a:moveTo>
                  <a:pt x="0" y="0"/>
                </a:moveTo>
                <a:lnTo>
                  <a:pt x="2253889" y="0"/>
                </a:lnTo>
                <a:lnTo>
                  <a:pt x="2253889" y="1348235"/>
                </a:lnTo>
                <a:lnTo>
                  <a:pt x="0" y="1348235"/>
                </a:lnTo>
                <a:lnTo>
                  <a:pt x="0" y="0"/>
                </a:lnTo>
                <a:close/>
              </a:path>
            </a:pathLst>
          </a:custGeom>
          <a:blipFill rotWithShape="1">
            <a:blip r:embed="rId3">
              <a:alphaModFix/>
            </a:blip>
            <a:stretch>
              <a:fillRect b="0" l="0" r="0" t="0"/>
            </a:stretch>
          </a:blipFill>
          <a:ln>
            <a:noFill/>
          </a:ln>
        </p:spPr>
      </p:sp>
      <p:sp>
        <p:nvSpPr>
          <p:cNvPr id="534" name="Google Shape;534;p34"/>
          <p:cNvSpPr/>
          <p:nvPr/>
        </p:nvSpPr>
        <p:spPr>
          <a:xfrm>
            <a:off x="6900670" y="1028700"/>
            <a:ext cx="2091200" cy="1239036"/>
          </a:xfrm>
          <a:custGeom>
            <a:rect b="b" l="l" r="r" t="t"/>
            <a:pathLst>
              <a:path extrusionOk="0" h="1239036" w="2091200">
                <a:moveTo>
                  <a:pt x="0" y="0"/>
                </a:moveTo>
                <a:lnTo>
                  <a:pt x="2091200" y="0"/>
                </a:lnTo>
                <a:lnTo>
                  <a:pt x="2091200" y="1239036"/>
                </a:lnTo>
                <a:lnTo>
                  <a:pt x="0" y="1239036"/>
                </a:lnTo>
                <a:lnTo>
                  <a:pt x="0" y="0"/>
                </a:lnTo>
                <a:close/>
              </a:path>
            </a:pathLst>
          </a:custGeom>
          <a:blipFill rotWithShape="1">
            <a:blip r:embed="rId4">
              <a:alphaModFix/>
            </a:blip>
            <a:stretch>
              <a:fillRect b="0" l="0" r="0" t="0"/>
            </a:stretch>
          </a:blipFill>
          <a:ln>
            <a:noFill/>
          </a:ln>
        </p:spPr>
      </p:sp>
      <p:sp>
        <p:nvSpPr>
          <p:cNvPr id="535" name="Google Shape;535;p34"/>
          <p:cNvSpPr/>
          <p:nvPr/>
        </p:nvSpPr>
        <p:spPr>
          <a:xfrm>
            <a:off x="7998157" y="6474216"/>
            <a:ext cx="3717170" cy="2983029"/>
          </a:xfrm>
          <a:custGeom>
            <a:rect b="b" l="l" r="r" t="t"/>
            <a:pathLst>
              <a:path extrusionOk="0" h="2983029" w="3717170">
                <a:moveTo>
                  <a:pt x="0" y="0"/>
                </a:moveTo>
                <a:lnTo>
                  <a:pt x="3717171" y="0"/>
                </a:lnTo>
                <a:lnTo>
                  <a:pt x="3717171" y="2983029"/>
                </a:lnTo>
                <a:lnTo>
                  <a:pt x="0" y="2983029"/>
                </a:lnTo>
                <a:lnTo>
                  <a:pt x="0" y="0"/>
                </a:lnTo>
                <a:close/>
              </a:path>
            </a:pathLst>
          </a:custGeom>
          <a:blipFill rotWithShape="1">
            <a:blip r:embed="rId5">
              <a:alphaModFix/>
            </a:blip>
            <a:stretch>
              <a:fillRect b="0" l="0" r="0" t="0"/>
            </a:stretch>
          </a:blipFill>
          <a:ln>
            <a:noFill/>
          </a:ln>
        </p:spPr>
      </p:sp>
      <p:sp>
        <p:nvSpPr>
          <p:cNvPr id="536" name="Google Shape;536;p34"/>
          <p:cNvSpPr/>
          <p:nvPr/>
        </p:nvSpPr>
        <p:spPr>
          <a:xfrm>
            <a:off x="8620649" y="5079936"/>
            <a:ext cx="822195" cy="1073012"/>
          </a:xfrm>
          <a:custGeom>
            <a:rect b="b" l="l" r="r" t="t"/>
            <a:pathLst>
              <a:path extrusionOk="0" h="1073012" w="822195">
                <a:moveTo>
                  <a:pt x="0" y="0"/>
                </a:moveTo>
                <a:lnTo>
                  <a:pt x="822195" y="0"/>
                </a:lnTo>
                <a:lnTo>
                  <a:pt x="822195" y="1073012"/>
                </a:lnTo>
                <a:lnTo>
                  <a:pt x="0" y="1073012"/>
                </a:lnTo>
                <a:lnTo>
                  <a:pt x="0" y="0"/>
                </a:lnTo>
                <a:close/>
              </a:path>
            </a:pathLst>
          </a:custGeom>
          <a:blipFill rotWithShape="1">
            <a:blip r:embed="rId6">
              <a:alphaModFix/>
            </a:blip>
            <a:stretch>
              <a:fillRect b="0" l="0" r="0" t="0"/>
            </a:stretch>
          </a:blipFill>
          <a:ln>
            <a:noFill/>
          </a:ln>
        </p:spPr>
      </p:sp>
      <p:sp>
        <p:nvSpPr>
          <p:cNvPr id="537" name="Google Shape;537;p34"/>
          <p:cNvSpPr/>
          <p:nvPr/>
        </p:nvSpPr>
        <p:spPr>
          <a:xfrm>
            <a:off x="6900670" y="2711701"/>
            <a:ext cx="2091200" cy="935812"/>
          </a:xfrm>
          <a:custGeom>
            <a:rect b="b" l="l" r="r" t="t"/>
            <a:pathLst>
              <a:path extrusionOk="0" h="935812" w="2091200">
                <a:moveTo>
                  <a:pt x="0" y="0"/>
                </a:moveTo>
                <a:lnTo>
                  <a:pt x="2091200" y="0"/>
                </a:lnTo>
                <a:lnTo>
                  <a:pt x="2091200" y="935812"/>
                </a:lnTo>
                <a:lnTo>
                  <a:pt x="0" y="935812"/>
                </a:lnTo>
                <a:lnTo>
                  <a:pt x="0" y="0"/>
                </a:lnTo>
                <a:close/>
              </a:path>
            </a:pathLst>
          </a:custGeom>
          <a:blipFill rotWithShape="1">
            <a:blip r:embed="rId7">
              <a:alphaModFix/>
            </a:blip>
            <a:stretch>
              <a:fillRect b="0" l="0" r="0" t="0"/>
            </a:stretch>
          </a:blipFill>
          <a:ln>
            <a:noFill/>
          </a:ln>
        </p:spPr>
      </p:sp>
      <p:sp>
        <p:nvSpPr>
          <p:cNvPr id="538" name="Google Shape;538;p34"/>
          <p:cNvSpPr/>
          <p:nvPr/>
        </p:nvSpPr>
        <p:spPr>
          <a:xfrm>
            <a:off x="12210149" y="7586605"/>
            <a:ext cx="3731950" cy="1870640"/>
          </a:xfrm>
          <a:custGeom>
            <a:rect b="b" l="l" r="r" t="t"/>
            <a:pathLst>
              <a:path extrusionOk="0" h="1870640" w="3731950">
                <a:moveTo>
                  <a:pt x="0" y="0"/>
                </a:moveTo>
                <a:lnTo>
                  <a:pt x="3731951" y="0"/>
                </a:lnTo>
                <a:lnTo>
                  <a:pt x="3731951" y="1870640"/>
                </a:lnTo>
                <a:lnTo>
                  <a:pt x="0" y="1870640"/>
                </a:lnTo>
                <a:lnTo>
                  <a:pt x="0" y="0"/>
                </a:lnTo>
                <a:close/>
              </a:path>
            </a:pathLst>
          </a:custGeom>
          <a:blipFill rotWithShape="1">
            <a:blip r:embed="rId8">
              <a:alphaModFix/>
            </a:blip>
            <a:stretch>
              <a:fillRect b="0" l="0" r="0" t="0"/>
            </a:stretch>
          </a:blipFill>
          <a:ln>
            <a:noFill/>
          </a:ln>
        </p:spPr>
      </p:sp>
      <p:sp>
        <p:nvSpPr>
          <p:cNvPr id="539" name="Google Shape;539;p34"/>
          <p:cNvSpPr/>
          <p:nvPr/>
        </p:nvSpPr>
        <p:spPr>
          <a:xfrm>
            <a:off x="6849169" y="7352615"/>
            <a:ext cx="926037" cy="2104630"/>
          </a:xfrm>
          <a:custGeom>
            <a:rect b="b" l="l" r="r" t="t"/>
            <a:pathLst>
              <a:path extrusionOk="0" h="2104630" w="926037">
                <a:moveTo>
                  <a:pt x="0" y="0"/>
                </a:moveTo>
                <a:lnTo>
                  <a:pt x="926037" y="0"/>
                </a:lnTo>
                <a:lnTo>
                  <a:pt x="926037" y="2104630"/>
                </a:lnTo>
                <a:lnTo>
                  <a:pt x="0" y="2104630"/>
                </a:lnTo>
                <a:lnTo>
                  <a:pt x="0" y="0"/>
                </a:lnTo>
                <a:close/>
              </a:path>
            </a:pathLst>
          </a:custGeom>
          <a:blipFill rotWithShape="1">
            <a:blip r:embed="rId9">
              <a:alphaModFix/>
            </a:blip>
            <a:stretch>
              <a:fillRect b="0" l="0" r="0" t="0"/>
            </a:stretch>
          </a:blipFill>
          <a:ln>
            <a:noFill/>
          </a:ln>
        </p:spPr>
      </p:sp>
      <p:sp>
        <p:nvSpPr>
          <p:cNvPr id="540" name="Google Shape;540;p34"/>
          <p:cNvSpPr/>
          <p:nvPr/>
        </p:nvSpPr>
        <p:spPr>
          <a:xfrm>
            <a:off x="16290307" y="5450082"/>
            <a:ext cx="1307337" cy="4007163"/>
          </a:xfrm>
          <a:custGeom>
            <a:rect b="b" l="l" r="r" t="t"/>
            <a:pathLst>
              <a:path extrusionOk="0" h="4007163" w="1307337">
                <a:moveTo>
                  <a:pt x="0" y="0"/>
                </a:moveTo>
                <a:lnTo>
                  <a:pt x="1307337" y="0"/>
                </a:lnTo>
                <a:lnTo>
                  <a:pt x="1307337" y="4007163"/>
                </a:lnTo>
                <a:lnTo>
                  <a:pt x="0" y="4007163"/>
                </a:lnTo>
                <a:lnTo>
                  <a:pt x="0" y="0"/>
                </a:lnTo>
                <a:close/>
              </a:path>
            </a:pathLst>
          </a:custGeom>
          <a:blipFill rotWithShape="1">
            <a:blip r:embed="rId10">
              <a:alphaModFix/>
            </a:blip>
            <a:stretch>
              <a:fillRect b="0" l="0" r="0" t="0"/>
            </a:stretch>
          </a:blipFill>
          <a:ln>
            <a:noFill/>
          </a:ln>
        </p:spPr>
      </p:sp>
      <p:sp>
        <p:nvSpPr>
          <p:cNvPr id="541" name="Google Shape;541;p34"/>
          <p:cNvSpPr/>
          <p:nvPr/>
        </p:nvSpPr>
        <p:spPr>
          <a:xfrm>
            <a:off x="9190462" y="2560521"/>
            <a:ext cx="2104579" cy="1902013"/>
          </a:xfrm>
          <a:custGeom>
            <a:rect b="b" l="l" r="r" t="t"/>
            <a:pathLst>
              <a:path extrusionOk="0" h="1902013" w="2104579">
                <a:moveTo>
                  <a:pt x="0" y="0"/>
                </a:moveTo>
                <a:lnTo>
                  <a:pt x="2104579" y="0"/>
                </a:lnTo>
                <a:lnTo>
                  <a:pt x="2104579" y="1902013"/>
                </a:lnTo>
                <a:lnTo>
                  <a:pt x="0" y="1902013"/>
                </a:lnTo>
                <a:lnTo>
                  <a:pt x="0" y="0"/>
                </a:lnTo>
                <a:close/>
              </a:path>
            </a:pathLst>
          </a:custGeom>
          <a:blipFill rotWithShape="1">
            <a:blip r:embed="rId11">
              <a:alphaModFix/>
            </a:blip>
            <a:stretch>
              <a:fillRect b="0" l="0" r="0" t="0"/>
            </a:stretch>
          </a:blipFill>
          <a:ln>
            <a:noFill/>
          </a:ln>
        </p:spPr>
      </p:sp>
      <p:sp>
        <p:nvSpPr>
          <p:cNvPr id="542" name="Google Shape;542;p34"/>
          <p:cNvSpPr/>
          <p:nvPr/>
        </p:nvSpPr>
        <p:spPr>
          <a:xfrm>
            <a:off x="14281727" y="996885"/>
            <a:ext cx="3315917" cy="2661023"/>
          </a:xfrm>
          <a:custGeom>
            <a:rect b="b" l="l" r="r" t="t"/>
            <a:pathLst>
              <a:path extrusionOk="0" h="2661023" w="3315917">
                <a:moveTo>
                  <a:pt x="0" y="0"/>
                </a:moveTo>
                <a:lnTo>
                  <a:pt x="3315917" y="0"/>
                </a:lnTo>
                <a:lnTo>
                  <a:pt x="3315917" y="2661024"/>
                </a:lnTo>
                <a:lnTo>
                  <a:pt x="0" y="2661024"/>
                </a:lnTo>
                <a:lnTo>
                  <a:pt x="0" y="0"/>
                </a:lnTo>
                <a:close/>
              </a:path>
            </a:pathLst>
          </a:custGeom>
          <a:blipFill rotWithShape="1">
            <a:blip r:embed="rId5">
              <a:alphaModFix/>
            </a:blip>
            <a:stretch>
              <a:fillRect b="0" l="0" r="0" t="0"/>
            </a:stretch>
          </a:blipFill>
          <a:ln>
            <a:noFill/>
          </a:ln>
        </p:spPr>
      </p:sp>
      <p:sp>
        <p:nvSpPr>
          <p:cNvPr id="543" name="Google Shape;543;p34"/>
          <p:cNvSpPr/>
          <p:nvPr/>
        </p:nvSpPr>
        <p:spPr>
          <a:xfrm>
            <a:off x="11437916" y="2552838"/>
            <a:ext cx="1551339" cy="1520312"/>
          </a:xfrm>
          <a:custGeom>
            <a:rect b="b" l="l" r="r" t="t"/>
            <a:pathLst>
              <a:path extrusionOk="0" h="1520312" w="1551339">
                <a:moveTo>
                  <a:pt x="0" y="0"/>
                </a:moveTo>
                <a:lnTo>
                  <a:pt x="1551340" y="0"/>
                </a:lnTo>
                <a:lnTo>
                  <a:pt x="1551340" y="1520312"/>
                </a:lnTo>
                <a:lnTo>
                  <a:pt x="0" y="1520312"/>
                </a:lnTo>
                <a:lnTo>
                  <a:pt x="0" y="0"/>
                </a:lnTo>
                <a:close/>
              </a:path>
            </a:pathLst>
          </a:custGeom>
          <a:blipFill rotWithShape="1">
            <a:blip r:embed="rId12">
              <a:alphaModFix/>
            </a:blip>
            <a:stretch>
              <a:fillRect b="0" l="0" r="0" t="0"/>
            </a:stretch>
          </a:blipFill>
          <a:ln>
            <a:noFill/>
          </a:ln>
        </p:spPr>
      </p:sp>
      <p:sp>
        <p:nvSpPr>
          <p:cNvPr id="544" name="Google Shape;544;p34"/>
          <p:cNvSpPr/>
          <p:nvPr/>
        </p:nvSpPr>
        <p:spPr>
          <a:xfrm>
            <a:off x="11748656" y="2994683"/>
            <a:ext cx="929859" cy="1314289"/>
          </a:xfrm>
          <a:custGeom>
            <a:rect b="b" l="l" r="r" t="t"/>
            <a:pathLst>
              <a:path extrusionOk="0" h="1314289" w="929859">
                <a:moveTo>
                  <a:pt x="0" y="0"/>
                </a:moveTo>
                <a:lnTo>
                  <a:pt x="929860" y="0"/>
                </a:lnTo>
                <a:lnTo>
                  <a:pt x="929860" y="1314289"/>
                </a:lnTo>
                <a:lnTo>
                  <a:pt x="0" y="1314289"/>
                </a:lnTo>
                <a:lnTo>
                  <a:pt x="0" y="0"/>
                </a:lnTo>
                <a:close/>
              </a:path>
            </a:pathLst>
          </a:custGeom>
          <a:blipFill rotWithShape="1">
            <a:blip r:embed="rId13">
              <a:alphaModFix/>
            </a:blip>
            <a:stretch>
              <a:fillRect b="0" l="0" r="0" t="0"/>
            </a:stretch>
          </a:blipFill>
          <a:ln>
            <a:noFill/>
          </a:ln>
        </p:spPr>
      </p:sp>
      <p:sp>
        <p:nvSpPr>
          <p:cNvPr id="545" name="Google Shape;545;p34"/>
          <p:cNvSpPr/>
          <p:nvPr/>
        </p:nvSpPr>
        <p:spPr>
          <a:xfrm>
            <a:off x="11270756" y="5757166"/>
            <a:ext cx="1250417" cy="2049864"/>
          </a:xfrm>
          <a:custGeom>
            <a:rect b="b" l="l" r="r" t="t"/>
            <a:pathLst>
              <a:path extrusionOk="0" h="2049864" w="1250417">
                <a:moveTo>
                  <a:pt x="0" y="0"/>
                </a:moveTo>
                <a:lnTo>
                  <a:pt x="1250417" y="0"/>
                </a:lnTo>
                <a:lnTo>
                  <a:pt x="1250417" y="2049865"/>
                </a:lnTo>
                <a:lnTo>
                  <a:pt x="0" y="2049865"/>
                </a:lnTo>
                <a:lnTo>
                  <a:pt x="0" y="0"/>
                </a:lnTo>
                <a:close/>
              </a:path>
            </a:pathLst>
          </a:custGeom>
          <a:blipFill rotWithShape="1">
            <a:blip r:embed="rId14">
              <a:alphaModFix/>
            </a:blip>
            <a:stretch>
              <a:fillRect b="0" l="0" r="0" t="0"/>
            </a:stretch>
          </a:blipFill>
          <a:ln>
            <a:noFill/>
          </a:ln>
        </p:spPr>
      </p:sp>
      <p:sp>
        <p:nvSpPr>
          <p:cNvPr id="546" name="Google Shape;546;p34"/>
          <p:cNvSpPr/>
          <p:nvPr/>
        </p:nvSpPr>
        <p:spPr>
          <a:xfrm>
            <a:off x="6737563" y="5336864"/>
            <a:ext cx="1499675" cy="1798710"/>
          </a:xfrm>
          <a:custGeom>
            <a:rect b="b" l="l" r="r" t="t"/>
            <a:pathLst>
              <a:path extrusionOk="0" h="1798710" w="1499675">
                <a:moveTo>
                  <a:pt x="0" y="0"/>
                </a:moveTo>
                <a:lnTo>
                  <a:pt x="1499675" y="0"/>
                </a:lnTo>
                <a:lnTo>
                  <a:pt x="1499675" y="1798710"/>
                </a:lnTo>
                <a:lnTo>
                  <a:pt x="0" y="1798710"/>
                </a:lnTo>
                <a:lnTo>
                  <a:pt x="0" y="0"/>
                </a:lnTo>
                <a:close/>
              </a:path>
            </a:pathLst>
          </a:custGeom>
          <a:blipFill rotWithShape="1">
            <a:blip r:embed="rId15">
              <a:alphaModFix/>
            </a:blip>
            <a:stretch>
              <a:fillRect b="0" l="0" r="0" t="0"/>
            </a:stretch>
          </a:blipFill>
          <a:ln>
            <a:noFill/>
          </a:ln>
        </p:spPr>
      </p:sp>
      <p:sp>
        <p:nvSpPr>
          <p:cNvPr id="547" name="Google Shape;547;p34"/>
          <p:cNvSpPr/>
          <p:nvPr/>
        </p:nvSpPr>
        <p:spPr>
          <a:xfrm>
            <a:off x="6737563" y="3904440"/>
            <a:ext cx="2314580" cy="984749"/>
          </a:xfrm>
          <a:custGeom>
            <a:rect b="b" l="l" r="r" t="t"/>
            <a:pathLst>
              <a:path extrusionOk="0" h="984749" w="2314580">
                <a:moveTo>
                  <a:pt x="0" y="0"/>
                </a:moveTo>
                <a:lnTo>
                  <a:pt x="2314581" y="0"/>
                </a:lnTo>
                <a:lnTo>
                  <a:pt x="2314581" y="984749"/>
                </a:lnTo>
                <a:lnTo>
                  <a:pt x="0" y="984749"/>
                </a:lnTo>
                <a:lnTo>
                  <a:pt x="0" y="0"/>
                </a:lnTo>
                <a:close/>
              </a:path>
            </a:pathLst>
          </a:custGeom>
          <a:blipFill rotWithShape="1">
            <a:blip r:embed="rId16">
              <a:alphaModFix/>
            </a:blip>
            <a:stretch>
              <a:fillRect b="0" l="0" r="0" t="0"/>
            </a:stretch>
          </a:blipFill>
          <a:ln>
            <a:noFill/>
          </a:ln>
        </p:spPr>
      </p:sp>
      <p:sp>
        <p:nvSpPr>
          <p:cNvPr id="548" name="Google Shape;548;p34"/>
          <p:cNvSpPr/>
          <p:nvPr/>
        </p:nvSpPr>
        <p:spPr>
          <a:xfrm>
            <a:off x="9754314" y="4496717"/>
            <a:ext cx="2990902" cy="646783"/>
          </a:xfrm>
          <a:custGeom>
            <a:rect b="b" l="l" r="r" t="t"/>
            <a:pathLst>
              <a:path extrusionOk="0" h="646783" w="2990902">
                <a:moveTo>
                  <a:pt x="0" y="0"/>
                </a:moveTo>
                <a:lnTo>
                  <a:pt x="2990902" y="0"/>
                </a:lnTo>
                <a:lnTo>
                  <a:pt x="2990902" y="646783"/>
                </a:lnTo>
                <a:lnTo>
                  <a:pt x="0" y="646783"/>
                </a:lnTo>
                <a:lnTo>
                  <a:pt x="0" y="0"/>
                </a:lnTo>
                <a:close/>
              </a:path>
            </a:pathLst>
          </a:custGeom>
          <a:blipFill rotWithShape="1">
            <a:blip r:embed="rId17">
              <a:alphaModFix/>
            </a:blip>
            <a:stretch>
              <a:fillRect b="0" l="0" r="0" t="0"/>
            </a:stretch>
          </a:blipFill>
          <a:ln>
            <a:noFill/>
          </a:ln>
        </p:spPr>
      </p:sp>
      <p:sp>
        <p:nvSpPr>
          <p:cNvPr id="549" name="Google Shape;549;p34"/>
          <p:cNvSpPr/>
          <p:nvPr/>
        </p:nvSpPr>
        <p:spPr>
          <a:xfrm>
            <a:off x="12071496" y="1028700"/>
            <a:ext cx="1835468" cy="1348235"/>
          </a:xfrm>
          <a:custGeom>
            <a:rect b="b" l="l" r="r" t="t"/>
            <a:pathLst>
              <a:path extrusionOk="0" h="1348235" w="1835468">
                <a:moveTo>
                  <a:pt x="0" y="0"/>
                </a:moveTo>
                <a:lnTo>
                  <a:pt x="1835468" y="0"/>
                </a:lnTo>
                <a:lnTo>
                  <a:pt x="1835468" y="1348235"/>
                </a:lnTo>
                <a:lnTo>
                  <a:pt x="0" y="1348235"/>
                </a:lnTo>
                <a:lnTo>
                  <a:pt x="0" y="0"/>
                </a:lnTo>
                <a:close/>
              </a:path>
            </a:pathLst>
          </a:custGeom>
          <a:blipFill rotWithShape="1">
            <a:blip r:embed="rId18">
              <a:alphaModFix/>
            </a:blip>
            <a:stretch>
              <a:fillRect b="0" l="0" r="0" t="0"/>
            </a:stretch>
          </a:blipFill>
          <a:ln>
            <a:noFill/>
          </a:ln>
        </p:spPr>
      </p:sp>
      <p:sp>
        <p:nvSpPr>
          <p:cNvPr id="550" name="Google Shape;550;p34"/>
          <p:cNvSpPr/>
          <p:nvPr/>
        </p:nvSpPr>
        <p:spPr>
          <a:xfrm>
            <a:off x="12740248" y="5627091"/>
            <a:ext cx="1725524" cy="1725524"/>
          </a:xfrm>
          <a:custGeom>
            <a:rect b="b" l="l" r="r" t="t"/>
            <a:pathLst>
              <a:path extrusionOk="0" h="1725524" w="1725524">
                <a:moveTo>
                  <a:pt x="0" y="0"/>
                </a:moveTo>
                <a:lnTo>
                  <a:pt x="1725524" y="0"/>
                </a:lnTo>
                <a:lnTo>
                  <a:pt x="1725524" y="1725524"/>
                </a:lnTo>
                <a:lnTo>
                  <a:pt x="0" y="1725524"/>
                </a:lnTo>
                <a:lnTo>
                  <a:pt x="0" y="0"/>
                </a:lnTo>
                <a:close/>
              </a:path>
            </a:pathLst>
          </a:custGeom>
          <a:blipFill rotWithShape="1">
            <a:blip r:embed="rId19">
              <a:alphaModFix/>
            </a:blip>
            <a:stretch>
              <a:fillRect b="0" l="0" r="0" t="0"/>
            </a:stretch>
          </a:blipFill>
          <a:ln>
            <a:noFill/>
          </a:ln>
        </p:spPr>
      </p:sp>
      <p:sp>
        <p:nvSpPr>
          <p:cNvPr id="551" name="Google Shape;551;p34"/>
          <p:cNvSpPr/>
          <p:nvPr/>
        </p:nvSpPr>
        <p:spPr>
          <a:xfrm>
            <a:off x="12945241" y="3904440"/>
            <a:ext cx="1652337" cy="1690370"/>
          </a:xfrm>
          <a:custGeom>
            <a:rect b="b" l="l" r="r" t="t"/>
            <a:pathLst>
              <a:path extrusionOk="0" h="1690370" w="1652337">
                <a:moveTo>
                  <a:pt x="0" y="0"/>
                </a:moveTo>
                <a:lnTo>
                  <a:pt x="1652337" y="0"/>
                </a:lnTo>
                <a:lnTo>
                  <a:pt x="1652337" y="1690370"/>
                </a:lnTo>
                <a:lnTo>
                  <a:pt x="0" y="1690370"/>
                </a:lnTo>
                <a:lnTo>
                  <a:pt x="0" y="0"/>
                </a:lnTo>
                <a:close/>
              </a:path>
            </a:pathLst>
          </a:custGeom>
          <a:blipFill rotWithShape="1">
            <a:blip r:embed="rId20">
              <a:alphaModFix/>
            </a:blip>
            <a:stretch>
              <a:fillRect b="0" l="0" r="0" t="0"/>
            </a:stretch>
          </a:blipFill>
          <a:ln>
            <a:noFill/>
          </a:ln>
        </p:spPr>
      </p:sp>
      <p:sp>
        <p:nvSpPr>
          <p:cNvPr id="552" name="Google Shape;552;p34"/>
          <p:cNvSpPr/>
          <p:nvPr/>
        </p:nvSpPr>
        <p:spPr>
          <a:xfrm>
            <a:off x="15054778" y="3616381"/>
            <a:ext cx="2379342" cy="1692307"/>
          </a:xfrm>
          <a:custGeom>
            <a:rect b="b" l="l" r="r" t="t"/>
            <a:pathLst>
              <a:path extrusionOk="0" h="1692307" w="2379342">
                <a:moveTo>
                  <a:pt x="0" y="0"/>
                </a:moveTo>
                <a:lnTo>
                  <a:pt x="2379342" y="0"/>
                </a:lnTo>
                <a:lnTo>
                  <a:pt x="2379342" y="1692307"/>
                </a:lnTo>
                <a:lnTo>
                  <a:pt x="0" y="1692307"/>
                </a:lnTo>
                <a:lnTo>
                  <a:pt x="0" y="0"/>
                </a:lnTo>
                <a:close/>
              </a:path>
            </a:pathLst>
          </a:custGeom>
          <a:blipFill rotWithShape="1">
            <a:blip r:embed="rId21">
              <a:alphaModFix/>
            </a:blip>
            <a:stretch>
              <a:fillRect b="0" l="0" r="0" t="0"/>
            </a:stretch>
          </a:blipFill>
          <a:ln>
            <a:noFill/>
          </a:ln>
        </p:spPr>
      </p:sp>
      <p:sp>
        <p:nvSpPr>
          <p:cNvPr id="553" name="Google Shape;553;p34"/>
          <p:cNvSpPr/>
          <p:nvPr/>
        </p:nvSpPr>
        <p:spPr>
          <a:xfrm>
            <a:off x="14435698" y="5967475"/>
            <a:ext cx="1739578" cy="1385139"/>
          </a:xfrm>
          <a:custGeom>
            <a:rect b="b" l="l" r="r" t="t"/>
            <a:pathLst>
              <a:path extrusionOk="0" h="1385139" w="1739578">
                <a:moveTo>
                  <a:pt x="0" y="0"/>
                </a:moveTo>
                <a:lnTo>
                  <a:pt x="1739578" y="0"/>
                </a:lnTo>
                <a:lnTo>
                  <a:pt x="1739578" y="1385140"/>
                </a:lnTo>
                <a:lnTo>
                  <a:pt x="0" y="1385140"/>
                </a:lnTo>
                <a:lnTo>
                  <a:pt x="0" y="0"/>
                </a:lnTo>
                <a:close/>
              </a:path>
            </a:pathLst>
          </a:custGeom>
          <a:blipFill rotWithShape="1">
            <a:blip r:embed="rId22">
              <a:alphaModFix/>
            </a:blip>
            <a:stretch>
              <a:fillRect b="0" l="0" r="0" t="0"/>
            </a:stretch>
          </a:blipFill>
          <a:ln>
            <a:noFill/>
          </a:ln>
        </p:spPr>
      </p:sp>
      <p:sp>
        <p:nvSpPr>
          <p:cNvPr id="554" name="Google Shape;554;p34"/>
          <p:cNvSpPr txBox="1"/>
          <p:nvPr/>
        </p:nvSpPr>
        <p:spPr>
          <a:xfrm>
            <a:off x="1028700" y="3402330"/>
            <a:ext cx="5059200" cy="5892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20E0B"/>
                </a:solidFill>
                <a:latin typeface="Lato"/>
                <a:ea typeface="Lato"/>
                <a:cs typeface="Lato"/>
                <a:sym typeface="Lato"/>
              </a:rPr>
              <a:t>Use these design resources in your Canva Presentation.</a:t>
            </a:r>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rPr b="0" i="0" lang="en-US" sz="2400" u="none" cap="none" strike="noStrike">
                <a:solidFill>
                  <a:srgbClr val="020E0B"/>
                </a:solidFill>
                <a:latin typeface="Lato"/>
                <a:ea typeface="Lato"/>
                <a:cs typeface="Lato"/>
                <a:sym typeface="Lato"/>
              </a:rPr>
              <a:t>You can find these fonts online too. Happy designing! </a:t>
            </a:r>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rPr b="0" i="0" lang="en-US" sz="2400" u="none" cap="none" strike="noStrike">
                <a:solidFill>
                  <a:srgbClr val="020E0B"/>
                </a:solidFill>
                <a:latin typeface="Lato"/>
                <a:ea typeface="Lato"/>
                <a:cs typeface="Lato"/>
                <a:sym typeface="Lato"/>
              </a:rPr>
              <a:t>Don't forget to delete this page before presenting. </a:t>
            </a:r>
            <a:endParaRPr/>
          </a:p>
        </p:txBody>
      </p:sp>
      <p:sp>
        <p:nvSpPr>
          <p:cNvPr id="555" name="Google Shape;555;p34"/>
          <p:cNvSpPr txBox="1"/>
          <p:nvPr/>
        </p:nvSpPr>
        <p:spPr>
          <a:xfrm>
            <a:off x="1028700" y="4447691"/>
            <a:ext cx="4676700" cy="849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020E0B"/>
                </a:solidFill>
                <a:latin typeface="Lato"/>
                <a:ea typeface="Lato"/>
                <a:cs typeface="Lato"/>
                <a:sym typeface="Lato"/>
              </a:rPr>
              <a:t>This presentation template uses the following free fonts:</a:t>
            </a:r>
            <a:endParaRPr/>
          </a:p>
        </p:txBody>
      </p:sp>
      <p:sp>
        <p:nvSpPr>
          <p:cNvPr id="556" name="Google Shape;556;p34"/>
          <p:cNvSpPr txBox="1"/>
          <p:nvPr/>
        </p:nvSpPr>
        <p:spPr>
          <a:xfrm>
            <a:off x="1028700" y="5546683"/>
            <a:ext cx="5059200" cy="1403400"/>
          </a:xfrm>
          <a:prstGeom prst="rect">
            <a:avLst/>
          </a:prstGeom>
          <a:noFill/>
          <a:ln>
            <a:noFill/>
          </a:ln>
        </p:spPr>
        <p:txBody>
          <a:bodyPr anchorCtr="0" anchor="t" bIns="0" lIns="0" spcFirstLastPara="1" rIns="0" wrap="square" tIns="0">
            <a:spAutoFit/>
          </a:bodyPr>
          <a:lstStyle/>
          <a:p>
            <a:pPr indent="-259079" lvl="1" marL="518160" marR="0" rtl="0" algn="l">
              <a:lnSpc>
                <a:spcPct val="139958"/>
              </a:lnSpc>
              <a:spcBef>
                <a:spcPts val="0"/>
              </a:spcBef>
              <a:spcAft>
                <a:spcPts val="0"/>
              </a:spcAft>
              <a:buClr>
                <a:srgbClr val="020E0B"/>
              </a:buClr>
              <a:buSzPts val="2400"/>
              <a:buFont typeface="Arial"/>
              <a:buChar char="•"/>
            </a:pPr>
            <a:r>
              <a:rPr b="0" i="0" lang="en-US" sz="2400" u="none" cap="none" strike="noStrike">
                <a:solidFill>
                  <a:srgbClr val="020E0B"/>
                </a:solidFill>
                <a:latin typeface="Lato"/>
                <a:ea typeface="Lato"/>
                <a:cs typeface="Lato"/>
                <a:sym typeface="Lato"/>
              </a:rPr>
              <a:t>Titles: Lilita One</a:t>
            </a:r>
            <a:endParaRPr/>
          </a:p>
          <a:p>
            <a:pPr indent="-259079" lvl="1" marL="518160" marR="0" rtl="0" algn="l">
              <a:lnSpc>
                <a:spcPct val="139958"/>
              </a:lnSpc>
              <a:spcBef>
                <a:spcPts val="0"/>
              </a:spcBef>
              <a:spcAft>
                <a:spcPts val="0"/>
              </a:spcAft>
              <a:buClr>
                <a:srgbClr val="020E0B"/>
              </a:buClr>
              <a:buSzPts val="2400"/>
              <a:buFont typeface="Arial"/>
              <a:buChar char="•"/>
            </a:pPr>
            <a:r>
              <a:rPr b="0" i="0" lang="en-US" sz="2400" u="none" cap="none" strike="noStrike">
                <a:solidFill>
                  <a:srgbClr val="020E0B"/>
                </a:solidFill>
                <a:latin typeface="Lato"/>
                <a:ea typeface="Lato"/>
                <a:cs typeface="Lato"/>
                <a:sym typeface="Lato"/>
              </a:rPr>
              <a:t>Headers: Lilita One</a:t>
            </a:r>
            <a:endParaRPr/>
          </a:p>
          <a:p>
            <a:pPr indent="-259079" lvl="1" marL="518160" marR="0" rtl="0" algn="l">
              <a:lnSpc>
                <a:spcPct val="139958"/>
              </a:lnSpc>
              <a:spcBef>
                <a:spcPts val="0"/>
              </a:spcBef>
              <a:spcAft>
                <a:spcPts val="0"/>
              </a:spcAft>
              <a:buClr>
                <a:srgbClr val="020E0B"/>
              </a:buClr>
              <a:buSzPts val="2400"/>
              <a:buFont typeface="Arial"/>
              <a:buChar char="•"/>
            </a:pPr>
            <a:r>
              <a:rPr b="0" i="0" lang="en-US" sz="2400" u="none" cap="none" strike="noStrike">
                <a:solidFill>
                  <a:srgbClr val="020E0B"/>
                </a:solidFill>
                <a:latin typeface="Lato"/>
                <a:ea typeface="Lato"/>
                <a:cs typeface="Lato"/>
                <a:sym typeface="Lato"/>
              </a:rPr>
              <a:t>Body Copy: Lato</a:t>
            </a:r>
            <a:endParaRPr/>
          </a:p>
        </p:txBody>
      </p:sp>
    </p:spTree>
  </p:cSld>
  <p:clrMapOvr>
    <a:masterClrMapping/>
  </p:clrMapOvr>
  <p:transition>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560" name="Shape 560"/>
        <p:cNvGrpSpPr/>
        <p:nvPr/>
      </p:nvGrpSpPr>
      <p:grpSpPr>
        <a:xfrm>
          <a:off x="0" y="0"/>
          <a:ext cx="0" cy="0"/>
          <a:chOff x="0" y="0"/>
          <a:chExt cx="0" cy="0"/>
        </a:xfrm>
      </p:grpSpPr>
      <p:sp>
        <p:nvSpPr>
          <p:cNvPr id="561" name="Google Shape;561;p35"/>
          <p:cNvSpPr txBox="1"/>
          <p:nvPr/>
        </p:nvSpPr>
        <p:spPr>
          <a:xfrm>
            <a:off x="1028700" y="765751"/>
            <a:ext cx="5059131" cy="2295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rgbClr val="020E0B"/>
                </a:solidFill>
                <a:latin typeface="Lilita One"/>
                <a:ea typeface="Lilita One"/>
                <a:cs typeface="Lilita One"/>
                <a:sym typeface="Lilita One"/>
              </a:rPr>
              <a:t>RESOURCE </a:t>
            </a:r>
            <a:endParaRPr/>
          </a:p>
          <a:p>
            <a:pPr indent="0" lvl="0" marL="0" marR="0" rtl="0" algn="l">
              <a:lnSpc>
                <a:spcPct val="120000"/>
              </a:lnSpc>
              <a:spcBef>
                <a:spcPts val="0"/>
              </a:spcBef>
              <a:spcAft>
                <a:spcPts val="0"/>
              </a:spcAft>
              <a:buNone/>
            </a:pPr>
            <a:r>
              <a:rPr b="0" i="0" lang="en-US" sz="7500" u="none" cap="none" strike="noStrike">
                <a:solidFill>
                  <a:srgbClr val="020E0B"/>
                </a:solidFill>
                <a:latin typeface="Lilita One"/>
                <a:ea typeface="Lilita One"/>
                <a:cs typeface="Lilita One"/>
                <a:sym typeface="Lilita One"/>
              </a:rPr>
              <a:t>PAGE</a:t>
            </a:r>
            <a:endParaRPr/>
          </a:p>
        </p:txBody>
      </p:sp>
      <p:sp>
        <p:nvSpPr>
          <p:cNvPr id="562" name="Google Shape;562;p35"/>
          <p:cNvSpPr txBox="1"/>
          <p:nvPr/>
        </p:nvSpPr>
        <p:spPr>
          <a:xfrm>
            <a:off x="1028700" y="3402330"/>
            <a:ext cx="5059200" cy="5892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20E0B"/>
                </a:solidFill>
                <a:latin typeface="Lato"/>
                <a:ea typeface="Lato"/>
                <a:cs typeface="Lato"/>
                <a:sym typeface="Lato"/>
              </a:rPr>
              <a:t>Use these design resources in your Canva Presentation.</a:t>
            </a:r>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rPr b="0" i="0" lang="en-US" sz="2400" u="none" cap="none" strike="noStrike">
                <a:solidFill>
                  <a:srgbClr val="020E0B"/>
                </a:solidFill>
                <a:latin typeface="Lato"/>
                <a:ea typeface="Lato"/>
                <a:cs typeface="Lato"/>
                <a:sym typeface="Lato"/>
              </a:rPr>
              <a:t>You can find these fonts online too. Happy designing! </a:t>
            </a:r>
            <a:endParaRPr/>
          </a:p>
          <a:p>
            <a:pPr indent="0" lvl="0" marL="0" marR="0" rtl="0" algn="l">
              <a:lnSpc>
                <a:spcPct val="115000"/>
              </a:lnSpc>
              <a:spcBef>
                <a:spcPts val="0"/>
              </a:spcBef>
              <a:spcAft>
                <a:spcPts val="0"/>
              </a:spcAft>
              <a:buNone/>
            </a:pPr>
            <a:r>
              <a:t/>
            </a:r>
            <a:endParaRPr b="0" i="0" sz="2400" u="none" cap="none" strike="noStrike">
              <a:solidFill>
                <a:srgbClr val="020E0B"/>
              </a:solidFill>
              <a:latin typeface="Lato"/>
              <a:ea typeface="Lato"/>
              <a:cs typeface="Lato"/>
              <a:sym typeface="Lato"/>
            </a:endParaRPr>
          </a:p>
          <a:p>
            <a:pPr indent="0" lvl="0" marL="0" marR="0" rtl="0" algn="l">
              <a:lnSpc>
                <a:spcPct val="115000"/>
              </a:lnSpc>
              <a:spcBef>
                <a:spcPts val="0"/>
              </a:spcBef>
              <a:spcAft>
                <a:spcPts val="0"/>
              </a:spcAft>
              <a:buNone/>
            </a:pPr>
            <a:r>
              <a:rPr b="0" i="0" lang="en-US" sz="2400" u="none" cap="none" strike="noStrike">
                <a:solidFill>
                  <a:srgbClr val="020E0B"/>
                </a:solidFill>
                <a:latin typeface="Lato"/>
                <a:ea typeface="Lato"/>
                <a:cs typeface="Lato"/>
                <a:sym typeface="Lato"/>
              </a:rPr>
              <a:t>Don't forget to delete this page before presenting. </a:t>
            </a:r>
            <a:endParaRPr/>
          </a:p>
        </p:txBody>
      </p:sp>
      <p:sp>
        <p:nvSpPr>
          <p:cNvPr id="563" name="Google Shape;563;p35"/>
          <p:cNvSpPr txBox="1"/>
          <p:nvPr/>
        </p:nvSpPr>
        <p:spPr>
          <a:xfrm>
            <a:off x="1028700" y="4447691"/>
            <a:ext cx="4676700" cy="849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00" u="none" cap="none" strike="noStrike">
                <a:solidFill>
                  <a:srgbClr val="020E0B"/>
                </a:solidFill>
                <a:latin typeface="Lato"/>
                <a:ea typeface="Lato"/>
                <a:cs typeface="Lato"/>
                <a:sym typeface="Lato"/>
              </a:rPr>
              <a:t>This presentation template uses the following free fonts:</a:t>
            </a:r>
            <a:endParaRPr/>
          </a:p>
        </p:txBody>
      </p:sp>
      <p:sp>
        <p:nvSpPr>
          <p:cNvPr id="564" name="Google Shape;564;p35"/>
          <p:cNvSpPr txBox="1"/>
          <p:nvPr/>
        </p:nvSpPr>
        <p:spPr>
          <a:xfrm>
            <a:off x="1028700" y="5546683"/>
            <a:ext cx="5059200" cy="1403400"/>
          </a:xfrm>
          <a:prstGeom prst="rect">
            <a:avLst/>
          </a:prstGeom>
          <a:noFill/>
          <a:ln>
            <a:noFill/>
          </a:ln>
        </p:spPr>
        <p:txBody>
          <a:bodyPr anchorCtr="0" anchor="t" bIns="0" lIns="0" spcFirstLastPara="1" rIns="0" wrap="square" tIns="0">
            <a:spAutoFit/>
          </a:bodyPr>
          <a:lstStyle/>
          <a:p>
            <a:pPr indent="-259079" lvl="1" marL="518160" marR="0" rtl="0" algn="l">
              <a:lnSpc>
                <a:spcPct val="139958"/>
              </a:lnSpc>
              <a:spcBef>
                <a:spcPts val="0"/>
              </a:spcBef>
              <a:spcAft>
                <a:spcPts val="0"/>
              </a:spcAft>
              <a:buClr>
                <a:srgbClr val="020E0B"/>
              </a:buClr>
              <a:buSzPts val="2400"/>
              <a:buFont typeface="Arial"/>
              <a:buChar char="•"/>
            </a:pPr>
            <a:r>
              <a:rPr b="0" i="0" lang="en-US" sz="2400" u="none" cap="none" strike="noStrike">
                <a:solidFill>
                  <a:srgbClr val="020E0B"/>
                </a:solidFill>
                <a:latin typeface="Lato"/>
                <a:ea typeface="Lato"/>
                <a:cs typeface="Lato"/>
                <a:sym typeface="Lato"/>
              </a:rPr>
              <a:t>Titles: Lilita One</a:t>
            </a:r>
            <a:endParaRPr/>
          </a:p>
          <a:p>
            <a:pPr indent="-259079" lvl="1" marL="518160" marR="0" rtl="0" algn="l">
              <a:lnSpc>
                <a:spcPct val="139958"/>
              </a:lnSpc>
              <a:spcBef>
                <a:spcPts val="0"/>
              </a:spcBef>
              <a:spcAft>
                <a:spcPts val="0"/>
              </a:spcAft>
              <a:buClr>
                <a:srgbClr val="020E0B"/>
              </a:buClr>
              <a:buSzPts val="2400"/>
              <a:buFont typeface="Arial"/>
              <a:buChar char="•"/>
            </a:pPr>
            <a:r>
              <a:rPr b="0" i="0" lang="en-US" sz="2400" u="none" cap="none" strike="noStrike">
                <a:solidFill>
                  <a:srgbClr val="020E0B"/>
                </a:solidFill>
                <a:latin typeface="Lato"/>
                <a:ea typeface="Lato"/>
                <a:cs typeface="Lato"/>
                <a:sym typeface="Lato"/>
              </a:rPr>
              <a:t>Headers: Lilita One</a:t>
            </a:r>
            <a:endParaRPr/>
          </a:p>
          <a:p>
            <a:pPr indent="-259079" lvl="1" marL="518160" marR="0" rtl="0" algn="l">
              <a:lnSpc>
                <a:spcPct val="139958"/>
              </a:lnSpc>
              <a:spcBef>
                <a:spcPts val="0"/>
              </a:spcBef>
              <a:spcAft>
                <a:spcPts val="0"/>
              </a:spcAft>
              <a:buClr>
                <a:srgbClr val="020E0B"/>
              </a:buClr>
              <a:buSzPts val="2400"/>
              <a:buFont typeface="Arial"/>
              <a:buChar char="•"/>
            </a:pPr>
            <a:r>
              <a:rPr b="0" i="0" lang="en-US" sz="2400" u="none" cap="none" strike="noStrike">
                <a:solidFill>
                  <a:srgbClr val="020E0B"/>
                </a:solidFill>
                <a:latin typeface="Lato"/>
                <a:ea typeface="Lato"/>
                <a:cs typeface="Lato"/>
                <a:sym typeface="Lato"/>
              </a:rPr>
              <a:t>Body Copy: Lato</a:t>
            </a:r>
            <a:endParaRPr/>
          </a:p>
        </p:txBody>
      </p:sp>
      <p:sp>
        <p:nvSpPr>
          <p:cNvPr id="565" name="Google Shape;565;p35"/>
          <p:cNvSpPr/>
          <p:nvPr/>
        </p:nvSpPr>
        <p:spPr>
          <a:xfrm>
            <a:off x="9955650" y="2831134"/>
            <a:ext cx="2644702" cy="1484339"/>
          </a:xfrm>
          <a:custGeom>
            <a:rect b="b" l="l" r="r" t="t"/>
            <a:pathLst>
              <a:path extrusionOk="0" h="1484339" w="2644702">
                <a:moveTo>
                  <a:pt x="0" y="0"/>
                </a:moveTo>
                <a:lnTo>
                  <a:pt x="2644702" y="0"/>
                </a:lnTo>
                <a:lnTo>
                  <a:pt x="2644702" y="1484339"/>
                </a:lnTo>
                <a:lnTo>
                  <a:pt x="0" y="1484339"/>
                </a:lnTo>
                <a:lnTo>
                  <a:pt x="0" y="0"/>
                </a:lnTo>
                <a:close/>
              </a:path>
            </a:pathLst>
          </a:custGeom>
          <a:blipFill rotWithShape="1">
            <a:blip r:embed="rId3">
              <a:alphaModFix/>
            </a:blip>
            <a:stretch>
              <a:fillRect b="0" l="0" r="0" t="0"/>
            </a:stretch>
          </a:blipFill>
          <a:ln>
            <a:noFill/>
          </a:ln>
        </p:spPr>
      </p:sp>
      <p:sp>
        <p:nvSpPr>
          <p:cNvPr id="566" name="Google Shape;566;p35"/>
          <p:cNvSpPr/>
          <p:nvPr/>
        </p:nvSpPr>
        <p:spPr>
          <a:xfrm>
            <a:off x="12806398" y="3306360"/>
            <a:ext cx="3258856" cy="2631526"/>
          </a:xfrm>
          <a:custGeom>
            <a:rect b="b" l="l" r="r" t="t"/>
            <a:pathLst>
              <a:path extrusionOk="0" h="2631526" w="3258856">
                <a:moveTo>
                  <a:pt x="0" y="0"/>
                </a:moveTo>
                <a:lnTo>
                  <a:pt x="3258855" y="0"/>
                </a:lnTo>
                <a:lnTo>
                  <a:pt x="3258855" y="2631526"/>
                </a:lnTo>
                <a:lnTo>
                  <a:pt x="0" y="2631526"/>
                </a:lnTo>
                <a:lnTo>
                  <a:pt x="0" y="0"/>
                </a:lnTo>
                <a:close/>
              </a:path>
            </a:pathLst>
          </a:custGeom>
          <a:blipFill rotWithShape="1">
            <a:blip r:embed="rId4">
              <a:alphaModFix/>
            </a:blip>
            <a:stretch>
              <a:fillRect b="0" l="0" r="0" t="0"/>
            </a:stretch>
          </a:blipFill>
          <a:ln>
            <a:noFill/>
          </a:ln>
        </p:spPr>
      </p:sp>
      <p:sp>
        <p:nvSpPr>
          <p:cNvPr id="567" name="Google Shape;567;p35"/>
          <p:cNvSpPr/>
          <p:nvPr/>
        </p:nvSpPr>
        <p:spPr>
          <a:xfrm>
            <a:off x="15904630" y="872054"/>
            <a:ext cx="1590541" cy="2623572"/>
          </a:xfrm>
          <a:custGeom>
            <a:rect b="b" l="l" r="r" t="t"/>
            <a:pathLst>
              <a:path extrusionOk="0" h="2623572" w="1590541">
                <a:moveTo>
                  <a:pt x="0" y="0"/>
                </a:moveTo>
                <a:lnTo>
                  <a:pt x="1590541" y="0"/>
                </a:lnTo>
                <a:lnTo>
                  <a:pt x="1590541" y="2623572"/>
                </a:lnTo>
                <a:lnTo>
                  <a:pt x="0" y="2623572"/>
                </a:lnTo>
                <a:lnTo>
                  <a:pt x="0" y="0"/>
                </a:lnTo>
                <a:close/>
              </a:path>
            </a:pathLst>
          </a:custGeom>
          <a:blipFill rotWithShape="1">
            <a:blip r:embed="rId5">
              <a:alphaModFix/>
            </a:blip>
            <a:stretch>
              <a:fillRect b="0" l="0" r="0" t="0"/>
            </a:stretch>
          </a:blipFill>
          <a:ln>
            <a:noFill/>
          </a:ln>
        </p:spPr>
      </p:sp>
      <p:sp>
        <p:nvSpPr>
          <p:cNvPr id="568" name="Google Shape;568;p35"/>
          <p:cNvSpPr/>
          <p:nvPr/>
        </p:nvSpPr>
        <p:spPr>
          <a:xfrm>
            <a:off x="7412920" y="2436222"/>
            <a:ext cx="2460153" cy="2118807"/>
          </a:xfrm>
          <a:custGeom>
            <a:rect b="b" l="l" r="r" t="t"/>
            <a:pathLst>
              <a:path extrusionOk="0" h="2118807" w="2460153">
                <a:moveTo>
                  <a:pt x="0" y="0"/>
                </a:moveTo>
                <a:lnTo>
                  <a:pt x="2460154" y="0"/>
                </a:lnTo>
                <a:lnTo>
                  <a:pt x="2460154" y="2118807"/>
                </a:lnTo>
                <a:lnTo>
                  <a:pt x="0" y="2118807"/>
                </a:lnTo>
                <a:lnTo>
                  <a:pt x="0" y="0"/>
                </a:lnTo>
                <a:close/>
              </a:path>
            </a:pathLst>
          </a:custGeom>
          <a:blipFill rotWithShape="1">
            <a:blip r:embed="rId6">
              <a:alphaModFix/>
            </a:blip>
            <a:stretch>
              <a:fillRect b="0" l="0" r="0" t="0"/>
            </a:stretch>
          </a:blipFill>
          <a:ln>
            <a:noFill/>
          </a:ln>
        </p:spPr>
      </p:sp>
      <p:sp>
        <p:nvSpPr>
          <p:cNvPr id="569" name="Google Shape;569;p35"/>
          <p:cNvSpPr/>
          <p:nvPr/>
        </p:nvSpPr>
        <p:spPr>
          <a:xfrm>
            <a:off x="10502024" y="775276"/>
            <a:ext cx="2098329" cy="1599975"/>
          </a:xfrm>
          <a:custGeom>
            <a:rect b="b" l="l" r="r" t="t"/>
            <a:pathLst>
              <a:path extrusionOk="0" h="1599975" w="2098329">
                <a:moveTo>
                  <a:pt x="0" y="0"/>
                </a:moveTo>
                <a:lnTo>
                  <a:pt x="2098328" y="0"/>
                </a:lnTo>
                <a:lnTo>
                  <a:pt x="2098328" y="1599975"/>
                </a:lnTo>
                <a:lnTo>
                  <a:pt x="0" y="1599975"/>
                </a:lnTo>
                <a:lnTo>
                  <a:pt x="0" y="0"/>
                </a:lnTo>
                <a:close/>
              </a:path>
            </a:pathLst>
          </a:custGeom>
          <a:blipFill rotWithShape="1">
            <a:blip r:embed="rId7">
              <a:alphaModFix/>
            </a:blip>
            <a:stretch>
              <a:fillRect b="0" l="0" r="0" t="0"/>
            </a:stretch>
          </a:blipFill>
          <a:ln>
            <a:noFill/>
          </a:ln>
        </p:spPr>
      </p:sp>
      <p:sp>
        <p:nvSpPr>
          <p:cNvPr id="570" name="Google Shape;570;p35"/>
          <p:cNvSpPr/>
          <p:nvPr/>
        </p:nvSpPr>
        <p:spPr>
          <a:xfrm>
            <a:off x="7166441" y="872054"/>
            <a:ext cx="2953111" cy="1406419"/>
          </a:xfrm>
          <a:custGeom>
            <a:rect b="b" l="l" r="r" t="t"/>
            <a:pathLst>
              <a:path extrusionOk="0" h="1406419" w="2953111">
                <a:moveTo>
                  <a:pt x="0" y="0"/>
                </a:moveTo>
                <a:lnTo>
                  <a:pt x="2953112" y="0"/>
                </a:lnTo>
                <a:lnTo>
                  <a:pt x="2953112" y="1406419"/>
                </a:lnTo>
                <a:lnTo>
                  <a:pt x="0" y="1406419"/>
                </a:lnTo>
                <a:lnTo>
                  <a:pt x="0" y="0"/>
                </a:lnTo>
                <a:close/>
              </a:path>
            </a:pathLst>
          </a:custGeom>
          <a:blipFill rotWithShape="1">
            <a:blip r:embed="rId8">
              <a:alphaModFix/>
            </a:blip>
            <a:stretch>
              <a:fillRect b="0" l="0" r="0" t="0"/>
            </a:stretch>
          </a:blipFill>
          <a:ln>
            <a:noFill/>
          </a:ln>
        </p:spPr>
      </p:sp>
      <p:sp>
        <p:nvSpPr>
          <p:cNvPr id="571" name="Google Shape;571;p35"/>
          <p:cNvSpPr/>
          <p:nvPr/>
        </p:nvSpPr>
        <p:spPr>
          <a:xfrm>
            <a:off x="12806398" y="872054"/>
            <a:ext cx="2867751" cy="2226092"/>
          </a:xfrm>
          <a:custGeom>
            <a:rect b="b" l="l" r="r" t="t"/>
            <a:pathLst>
              <a:path extrusionOk="0" h="2226092" w="2867751">
                <a:moveTo>
                  <a:pt x="0" y="0"/>
                </a:moveTo>
                <a:lnTo>
                  <a:pt x="2867750" y="0"/>
                </a:lnTo>
                <a:lnTo>
                  <a:pt x="2867750" y="2226091"/>
                </a:lnTo>
                <a:lnTo>
                  <a:pt x="0" y="2226091"/>
                </a:lnTo>
                <a:lnTo>
                  <a:pt x="0" y="0"/>
                </a:lnTo>
                <a:close/>
              </a:path>
            </a:pathLst>
          </a:custGeom>
          <a:blipFill rotWithShape="1">
            <a:blip r:embed="rId9">
              <a:alphaModFix/>
            </a:blip>
            <a:stretch>
              <a:fillRect b="0" l="0" r="0" t="0"/>
            </a:stretch>
          </a:blipFill>
          <a:ln>
            <a:noFill/>
          </a:ln>
        </p:spPr>
      </p:sp>
      <p:sp>
        <p:nvSpPr>
          <p:cNvPr id="572" name="Google Shape;572;p35"/>
          <p:cNvSpPr/>
          <p:nvPr/>
        </p:nvSpPr>
        <p:spPr>
          <a:xfrm>
            <a:off x="10775173" y="7930988"/>
            <a:ext cx="1149720" cy="1920201"/>
          </a:xfrm>
          <a:custGeom>
            <a:rect b="b" l="l" r="r" t="t"/>
            <a:pathLst>
              <a:path extrusionOk="0" h="1920201" w="1149720">
                <a:moveTo>
                  <a:pt x="0" y="0"/>
                </a:moveTo>
                <a:lnTo>
                  <a:pt x="1149720" y="0"/>
                </a:lnTo>
                <a:lnTo>
                  <a:pt x="1149720" y="1920201"/>
                </a:lnTo>
                <a:lnTo>
                  <a:pt x="0" y="1920201"/>
                </a:lnTo>
                <a:lnTo>
                  <a:pt x="0" y="0"/>
                </a:lnTo>
                <a:close/>
              </a:path>
            </a:pathLst>
          </a:custGeom>
          <a:blipFill rotWithShape="1">
            <a:blip r:embed="rId10">
              <a:alphaModFix/>
            </a:blip>
            <a:stretch>
              <a:fillRect b="0" l="0" r="0" t="0"/>
            </a:stretch>
          </a:blipFill>
          <a:ln>
            <a:noFill/>
          </a:ln>
        </p:spPr>
      </p:sp>
      <p:sp>
        <p:nvSpPr>
          <p:cNvPr id="573" name="Google Shape;573;p35"/>
          <p:cNvSpPr/>
          <p:nvPr/>
        </p:nvSpPr>
        <p:spPr>
          <a:xfrm>
            <a:off x="14151312" y="6037541"/>
            <a:ext cx="1656766" cy="1893447"/>
          </a:xfrm>
          <a:custGeom>
            <a:rect b="b" l="l" r="r" t="t"/>
            <a:pathLst>
              <a:path extrusionOk="0" h="1893447" w="1656766">
                <a:moveTo>
                  <a:pt x="0" y="0"/>
                </a:moveTo>
                <a:lnTo>
                  <a:pt x="1656766" y="0"/>
                </a:lnTo>
                <a:lnTo>
                  <a:pt x="1656766" y="1893447"/>
                </a:lnTo>
                <a:lnTo>
                  <a:pt x="0" y="1893447"/>
                </a:lnTo>
                <a:lnTo>
                  <a:pt x="0" y="0"/>
                </a:lnTo>
                <a:close/>
              </a:path>
            </a:pathLst>
          </a:custGeom>
          <a:blipFill rotWithShape="1">
            <a:blip r:embed="rId11">
              <a:alphaModFix/>
            </a:blip>
            <a:stretch>
              <a:fillRect b="0" l="0" r="0" t="0"/>
            </a:stretch>
          </a:blipFill>
          <a:ln>
            <a:noFill/>
          </a:ln>
        </p:spPr>
      </p:sp>
      <p:sp>
        <p:nvSpPr>
          <p:cNvPr id="574" name="Google Shape;574;p35"/>
          <p:cNvSpPr/>
          <p:nvPr/>
        </p:nvSpPr>
        <p:spPr>
          <a:xfrm>
            <a:off x="14416395" y="7957742"/>
            <a:ext cx="1126601" cy="1893447"/>
          </a:xfrm>
          <a:custGeom>
            <a:rect b="b" l="l" r="r" t="t"/>
            <a:pathLst>
              <a:path extrusionOk="0" h="1893447" w="1126601">
                <a:moveTo>
                  <a:pt x="0" y="0"/>
                </a:moveTo>
                <a:lnTo>
                  <a:pt x="1126601" y="0"/>
                </a:lnTo>
                <a:lnTo>
                  <a:pt x="1126601" y="1893447"/>
                </a:lnTo>
                <a:lnTo>
                  <a:pt x="0" y="1893447"/>
                </a:lnTo>
                <a:lnTo>
                  <a:pt x="0" y="0"/>
                </a:lnTo>
                <a:close/>
              </a:path>
            </a:pathLst>
          </a:custGeom>
          <a:blipFill rotWithShape="1">
            <a:blip r:embed="rId12">
              <a:alphaModFix/>
            </a:blip>
            <a:stretch>
              <a:fillRect b="0" l="0" r="0" t="0"/>
            </a:stretch>
          </a:blipFill>
          <a:ln>
            <a:noFill/>
          </a:ln>
        </p:spPr>
      </p:sp>
      <p:sp>
        <p:nvSpPr>
          <p:cNvPr id="575" name="Google Shape;575;p35"/>
          <p:cNvSpPr/>
          <p:nvPr/>
        </p:nvSpPr>
        <p:spPr>
          <a:xfrm>
            <a:off x="15904630" y="8165559"/>
            <a:ext cx="1533923" cy="1685630"/>
          </a:xfrm>
          <a:custGeom>
            <a:rect b="b" l="l" r="r" t="t"/>
            <a:pathLst>
              <a:path extrusionOk="0" h="1685630" w="1533923">
                <a:moveTo>
                  <a:pt x="0" y="0"/>
                </a:moveTo>
                <a:lnTo>
                  <a:pt x="1533924" y="0"/>
                </a:lnTo>
                <a:lnTo>
                  <a:pt x="1533924" y="1685630"/>
                </a:lnTo>
                <a:lnTo>
                  <a:pt x="0" y="1685630"/>
                </a:lnTo>
                <a:lnTo>
                  <a:pt x="0" y="0"/>
                </a:lnTo>
                <a:close/>
              </a:path>
            </a:pathLst>
          </a:custGeom>
          <a:blipFill rotWithShape="1">
            <a:blip r:embed="rId13">
              <a:alphaModFix/>
            </a:blip>
            <a:stretch>
              <a:fillRect b="0" l="0" r="0" t="0"/>
            </a:stretch>
          </a:blipFill>
          <a:ln>
            <a:noFill/>
          </a:ln>
        </p:spPr>
      </p:sp>
      <p:sp>
        <p:nvSpPr>
          <p:cNvPr id="576" name="Google Shape;576;p35"/>
          <p:cNvSpPr/>
          <p:nvPr/>
        </p:nvSpPr>
        <p:spPr>
          <a:xfrm>
            <a:off x="12553081" y="8083388"/>
            <a:ext cx="1180007" cy="1767801"/>
          </a:xfrm>
          <a:custGeom>
            <a:rect b="b" l="l" r="r" t="t"/>
            <a:pathLst>
              <a:path extrusionOk="0" h="1767801" w="1180007">
                <a:moveTo>
                  <a:pt x="0" y="0"/>
                </a:moveTo>
                <a:lnTo>
                  <a:pt x="1180007" y="0"/>
                </a:lnTo>
                <a:lnTo>
                  <a:pt x="1180007" y="1767801"/>
                </a:lnTo>
                <a:lnTo>
                  <a:pt x="0" y="1767801"/>
                </a:lnTo>
                <a:lnTo>
                  <a:pt x="0" y="0"/>
                </a:lnTo>
                <a:close/>
              </a:path>
            </a:pathLst>
          </a:custGeom>
          <a:blipFill rotWithShape="1">
            <a:blip r:embed="rId14">
              <a:alphaModFix/>
            </a:blip>
            <a:stretch>
              <a:fillRect b="0" l="0" r="0" t="0"/>
            </a:stretch>
          </a:blipFill>
          <a:ln>
            <a:noFill/>
          </a:ln>
        </p:spPr>
      </p:sp>
      <p:sp>
        <p:nvSpPr>
          <p:cNvPr id="577" name="Google Shape;577;p35"/>
          <p:cNvSpPr/>
          <p:nvPr/>
        </p:nvSpPr>
        <p:spPr>
          <a:xfrm>
            <a:off x="10327402" y="6222314"/>
            <a:ext cx="1702266" cy="1708674"/>
          </a:xfrm>
          <a:custGeom>
            <a:rect b="b" l="l" r="r" t="t"/>
            <a:pathLst>
              <a:path extrusionOk="0" h="1708674" w="1702266">
                <a:moveTo>
                  <a:pt x="0" y="0"/>
                </a:moveTo>
                <a:lnTo>
                  <a:pt x="1702266" y="0"/>
                </a:lnTo>
                <a:lnTo>
                  <a:pt x="1702266" y="1708674"/>
                </a:lnTo>
                <a:lnTo>
                  <a:pt x="0" y="1708674"/>
                </a:lnTo>
                <a:lnTo>
                  <a:pt x="0" y="0"/>
                </a:lnTo>
                <a:close/>
              </a:path>
            </a:pathLst>
          </a:custGeom>
          <a:blipFill rotWithShape="1">
            <a:blip r:embed="rId15">
              <a:alphaModFix/>
            </a:blip>
            <a:stretch>
              <a:fillRect b="0" l="0" r="0" t="0"/>
            </a:stretch>
          </a:blipFill>
          <a:ln>
            <a:noFill/>
          </a:ln>
        </p:spPr>
      </p:sp>
      <p:sp>
        <p:nvSpPr>
          <p:cNvPr id="578" name="Google Shape;578;p35"/>
          <p:cNvSpPr/>
          <p:nvPr/>
        </p:nvSpPr>
        <p:spPr>
          <a:xfrm>
            <a:off x="12286843" y="6104612"/>
            <a:ext cx="1470233" cy="1826376"/>
          </a:xfrm>
          <a:custGeom>
            <a:rect b="b" l="l" r="r" t="t"/>
            <a:pathLst>
              <a:path extrusionOk="0" h="1826376" w="1470233">
                <a:moveTo>
                  <a:pt x="0" y="0"/>
                </a:moveTo>
                <a:lnTo>
                  <a:pt x="1470233" y="0"/>
                </a:lnTo>
                <a:lnTo>
                  <a:pt x="1470233" y="1826376"/>
                </a:lnTo>
                <a:lnTo>
                  <a:pt x="0" y="1826376"/>
                </a:lnTo>
                <a:lnTo>
                  <a:pt x="0" y="0"/>
                </a:lnTo>
                <a:close/>
              </a:path>
            </a:pathLst>
          </a:custGeom>
          <a:blipFill rotWithShape="1">
            <a:blip r:embed="rId16">
              <a:alphaModFix/>
            </a:blip>
            <a:stretch>
              <a:fillRect b="0" l="0" r="0" t="0"/>
            </a:stretch>
          </a:blipFill>
          <a:ln>
            <a:noFill/>
          </a:ln>
        </p:spPr>
      </p:sp>
      <p:sp>
        <p:nvSpPr>
          <p:cNvPr id="579" name="Google Shape;579;p35"/>
          <p:cNvSpPr/>
          <p:nvPr/>
        </p:nvSpPr>
        <p:spPr>
          <a:xfrm>
            <a:off x="16065253" y="5797452"/>
            <a:ext cx="1146776" cy="2133536"/>
          </a:xfrm>
          <a:custGeom>
            <a:rect b="b" l="l" r="r" t="t"/>
            <a:pathLst>
              <a:path extrusionOk="0" h="2133536" w="1146776">
                <a:moveTo>
                  <a:pt x="0" y="0"/>
                </a:moveTo>
                <a:lnTo>
                  <a:pt x="1146776" y="0"/>
                </a:lnTo>
                <a:lnTo>
                  <a:pt x="1146776" y="2133536"/>
                </a:lnTo>
                <a:lnTo>
                  <a:pt x="0" y="2133536"/>
                </a:lnTo>
                <a:lnTo>
                  <a:pt x="0" y="0"/>
                </a:lnTo>
                <a:close/>
              </a:path>
            </a:pathLst>
          </a:custGeom>
          <a:blipFill rotWithShape="1">
            <a:blip r:embed="rId17">
              <a:alphaModFix/>
            </a:blip>
            <a:stretch>
              <a:fillRect b="0" l="0" r="0" t="0"/>
            </a:stretch>
          </a:blipFill>
          <a:ln>
            <a:noFill/>
          </a:ln>
        </p:spPr>
      </p:sp>
      <p:sp>
        <p:nvSpPr>
          <p:cNvPr id="580" name="Google Shape;580;p35"/>
          <p:cNvSpPr/>
          <p:nvPr/>
        </p:nvSpPr>
        <p:spPr>
          <a:xfrm>
            <a:off x="10327402" y="4614203"/>
            <a:ext cx="2475370" cy="1423338"/>
          </a:xfrm>
          <a:custGeom>
            <a:rect b="b" l="l" r="r" t="t"/>
            <a:pathLst>
              <a:path extrusionOk="0" h="1423338" w="2475370">
                <a:moveTo>
                  <a:pt x="0" y="0"/>
                </a:moveTo>
                <a:lnTo>
                  <a:pt x="2475370" y="0"/>
                </a:lnTo>
                <a:lnTo>
                  <a:pt x="2475370" y="1423338"/>
                </a:lnTo>
                <a:lnTo>
                  <a:pt x="0" y="1423338"/>
                </a:lnTo>
                <a:lnTo>
                  <a:pt x="0" y="0"/>
                </a:lnTo>
                <a:close/>
              </a:path>
            </a:pathLst>
          </a:custGeom>
          <a:blipFill rotWithShape="1">
            <a:blip r:embed="rId18">
              <a:alphaModFix/>
            </a:blip>
            <a:stretch>
              <a:fillRect b="0" l="0" r="0" t="0"/>
            </a:stretch>
          </a:blipFill>
          <a:ln>
            <a:noFill/>
          </a:ln>
        </p:spPr>
      </p:sp>
      <p:sp>
        <p:nvSpPr>
          <p:cNvPr id="581" name="Google Shape;581;p35"/>
          <p:cNvSpPr/>
          <p:nvPr/>
        </p:nvSpPr>
        <p:spPr>
          <a:xfrm>
            <a:off x="7576285" y="6439278"/>
            <a:ext cx="2407863" cy="3483347"/>
          </a:xfrm>
          <a:custGeom>
            <a:rect b="b" l="l" r="r" t="t"/>
            <a:pathLst>
              <a:path extrusionOk="0" h="3483347" w="2407863">
                <a:moveTo>
                  <a:pt x="0" y="0"/>
                </a:moveTo>
                <a:lnTo>
                  <a:pt x="2407863" y="0"/>
                </a:lnTo>
                <a:lnTo>
                  <a:pt x="2407863" y="3483347"/>
                </a:lnTo>
                <a:lnTo>
                  <a:pt x="0" y="3483347"/>
                </a:lnTo>
                <a:lnTo>
                  <a:pt x="0" y="0"/>
                </a:lnTo>
                <a:close/>
              </a:path>
            </a:pathLst>
          </a:custGeom>
          <a:blipFill rotWithShape="1">
            <a:blip r:embed="rId19">
              <a:alphaModFix/>
            </a:blip>
            <a:stretch>
              <a:fillRect b="0" l="0" r="0" t="0"/>
            </a:stretch>
          </a:blipFill>
          <a:ln>
            <a:noFill/>
          </a:ln>
        </p:spPr>
      </p:sp>
      <p:sp>
        <p:nvSpPr>
          <p:cNvPr id="582" name="Google Shape;582;p35"/>
          <p:cNvSpPr/>
          <p:nvPr/>
        </p:nvSpPr>
        <p:spPr>
          <a:xfrm>
            <a:off x="7369476" y="4682049"/>
            <a:ext cx="2748022" cy="1662553"/>
          </a:xfrm>
          <a:custGeom>
            <a:rect b="b" l="l" r="r" t="t"/>
            <a:pathLst>
              <a:path extrusionOk="0" h="1662553" w="2748022">
                <a:moveTo>
                  <a:pt x="0" y="0"/>
                </a:moveTo>
                <a:lnTo>
                  <a:pt x="2748022" y="0"/>
                </a:lnTo>
                <a:lnTo>
                  <a:pt x="2748022" y="1662553"/>
                </a:lnTo>
                <a:lnTo>
                  <a:pt x="0" y="1662553"/>
                </a:lnTo>
                <a:lnTo>
                  <a:pt x="0" y="0"/>
                </a:lnTo>
                <a:close/>
              </a:path>
            </a:pathLst>
          </a:custGeom>
          <a:blipFill rotWithShape="1">
            <a:blip r:embed="rId20">
              <a:alphaModFix/>
            </a:blip>
            <a:stretch>
              <a:fillRect b="0" l="0" r="0" t="0"/>
            </a:stretch>
          </a:blipFill>
          <a:ln>
            <a:noFill/>
          </a:ln>
        </p:spPr>
      </p:sp>
      <p:sp>
        <p:nvSpPr>
          <p:cNvPr id="583" name="Google Shape;583;p35"/>
          <p:cNvSpPr/>
          <p:nvPr/>
        </p:nvSpPr>
        <p:spPr>
          <a:xfrm>
            <a:off x="16275258" y="3659372"/>
            <a:ext cx="1163296" cy="2045355"/>
          </a:xfrm>
          <a:custGeom>
            <a:rect b="b" l="l" r="r" t="t"/>
            <a:pathLst>
              <a:path extrusionOk="0" h="2045355" w="1163296">
                <a:moveTo>
                  <a:pt x="0" y="0"/>
                </a:moveTo>
                <a:lnTo>
                  <a:pt x="1163296" y="0"/>
                </a:lnTo>
                <a:lnTo>
                  <a:pt x="1163296" y="2045355"/>
                </a:lnTo>
                <a:lnTo>
                  <a:pt x="0" y="2045355"/>
                </a:lnTo>
                <a:lnTo>
                  <a:pt x="0" y="0"/>
                </a:lnTo>
                <a:close/>
              </a:path>
            </a:pathLst>
          </a:custGeom>
          <a:blipFill rotWithShape="1">
            <a:blip r:embed="rId21">
              <a:alphaModFix/>
            </a:blip>
            <a:stretch>
              <a:fillRect b="0" l="0" r="0" t="0"/>
            </a:stretch>
          </a:blipFill>
          <a:ln>
            <a:noFill/>
          </a:ln>
        </p:spPr>
      </p:sp>
    </p:spTree>
  </p:cSld>
  <p:clrMapOvr>
    <a:masterClrMapping/>
  </p:clrMapOvr>
  <p:transition>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587" name="Shape 587"/>
        <p:cNvGrpSpPr/>
        <p:nvPr/>
      </p:nvGrpSpPr>
      <p:grpSpPr>
        <a:xfrm>
          <a:off x="0" y="0"/>
          <a:ext cx="0" cy="0"/>
          <a:chOff x="0" y="0"/>
          <a:chExt cx="0" cy="0"/>
        </a:xfrm>
      </p:grpSpPr>
      <p:grpSp>
        <p:nvGrpSpPr>
          <p:cNvPr id="588" name="Google Shape;588;p36"/>
          <p:cNvGrpSpPr/>
          <p:nvPr/>
        </p:nvGrpSpPr>
        <p:grpSpPr>
          <a:xfrm>
            <a:off x="-1473265" y="-63697"/>
            <a:ext cx="20701395" cy="10350697"/>
            <a:chOff x="0" y="0"/>
            <a:chExt cx="27601860" cy="13800930"/>
          </a:xfrm>
        </p:grpSpPr>
        <p:sp>
          <p:nvSpPr>
            <p:cNvPr id="589" name="Google Shape;589;p36"/>
            <p:cNvSpPr/>
            <p:nvPr/>
          </p:nvSpPr>
          <p:spPr>
            <a:xfrm>
              <a:off x="13800930" y="0"/>
              <a:ext cx="13800930" cy="13800930"/>
            </a:xfrm>
            <a:custGeom>
              <a:rect b="b" l="l" r="r" t="t"/>
              <a:pathLst>
                <a:path extrusionOk="0" h="13800930" w="13800930">
                  <a:moveTo>
                    <a:pt x="0" y="0"/>
                  </a:moveTo>
                  <a:lnTo>
                    <a:pt x="13800930" y="0"/>
                  </a:lnTo>
                  <a:lnTo>
                    <a:pt x="13800930" y="13800930"/>
                  </a:lnTo>
                  <a:lnTo>
                    <a:pt x="0" y="13800930"/>
                  </a:lnTo>
                  <a:lnTo>
                    <a:pt x="0" y="0"/>
                  </a:lnTo>
                  <a:close/>
                </a:path>
              </a:pathLst>
            </a:custGeom>
            <a:blipFill rotWithShape="1">
              <a:blip r:embed="rId3">
                <a:alphaModFix amt="19999"/>
              </a:blip>
              <a:stretch>
                <a:fillRect b="0" l="0" r="0" t="0"/>
              </a:stretch>
            </a:blipFill>
            <a:ln>
              <a:noFill/>
            </a:ln>
          </p:spPr>
        </p:sp>
        <p:sp>
          <p:nvSpPr>
            <p:cNvPr id="590" name="Google Shape;590;p36"/>
            <p:cNvSpPr/>
            <p:nvPr/>
          </p:nvSpPr>
          <p:spPr>
            <a:xfrm>
              <a:off x="0" y="0"/>
              <a:ext cx="13800930" cy="13800930"/>
            </a:xfrm>
            <a:custGeom>
              <a:rect b="b" l="l" r="r" t="t"/>
              <a:pathLst>
                <a:path extrusionOk="0" h="13800930" w="13800930">
                  <a:moveTo>
                    <a:pt x="0" y="0"/>
                  </a:moveTo>
                  <a:lnTo>
                    <a:pt x="13800930" y="0"/>
                  </a:lnTo>
                  <a:lnTo>
                    <a:pt x="13800930" y="13800930"/>
                  </a:lnTo>
                  <a:lnTo>
                    <a:pt x="0" y="13800930"/>
                  </a:lnTo>
                  <a:lnTo>
                    <a:pt x="0" y="0"/>
                  </a:lnTo>
                  <a:close/>
                </a:path>
              </a:pathLst>
            </a:custGeom>
            <a:blipFill rotWithShape="1">
              <a:blip r:embed="rId3">
                <a:alphaModFix amt="19999"/>
              </a:blip>
              <a:stretch>
                <a:fillRect b="0" l="0" r="0" t="0"/>
              </a:stretch>
            </a:blipFill>
            <a:ln>
              <a:noFill/>
            </a:ln>
          </p:spPr>
        </p:sp>
      </p:grpSp>
      <p:grpSp>
        <p:nvGrpSpPr>
          <p:cNvPr id="591" name="Google Shape;591;p36"/>
          <p:cNvGrpSpPr/>
          <p:nvPr/>
        </p:nvGrpSpPr>
        <p:grpSpPr>
          <a:xfrm>
            <a:off x="-77878" y="8204301"/>
            <a:ext cx="18365878" cy="3266928"/>
            <a:chOff x="0" y="-47625"/>
            <a:chExt cx="4837104" cy="860425"/>
          </a:xfrm>
        </p:grpSpPr>
        <p:sp>
          <p:nvSpPr>
            <p:cNvPr id="592" name="Google Shape;592;p36"/>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593" name="Google Shape;593;p3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4" name="Google Shape;594;p36"/>
          <p:cNvSpPr/>
          <p:nvPr/>
        </p:nvSpPr>
        <p:spPr>
          <a:xfrm>
            <a:off x="4639644" y="4164057"/>
            <a:ext cx="8818488" cy="5275059"/>
          </a:xfrm>
          <a:custGeom>
            <a:rect b="b" l="l" r="r" t="t"/>
            <a:pathLst>
              <a:path extrusionOk="0" h="5275059" w="8818488">
                <a:moveTo>
                  <a:pt x="0" y="0"/>
                </a:moveTo>
                <a:lnTo>
                  <a:pt x="8818488" y="0"/>
                </a:lnTo>
                <a:lnTo>
                  <a:pt x="8818488" y="5275060"/>
                </a:lnTo>
                <a:lnTo>
                  <a:pt x="0" y="5275060"/>
                </a:lnTo>
                <a:lnTo>
                  <a:pt x="0" y="0"/>
                </a:lnTo>
                <a:close/>
              </a:path>
            </a:pathLst>
          </a:custGeom>
          <a:blipFill rotWithShape="1">
            <a:blip r:embed="rId4">
              <a:alphaModFix/>
            </a:blip>
            <a:stretch>
              <a:fillRect b="0" l="0" r="0" t="0"/>
            </a:stretch>
          </a:blipFill>
          <a:ln>
            <a:noFill/>
          </a:ln>
        </p:spPr>
      </p:sp>
      <p:sp>
        <p:nvSpPr>
          <p:cNvPr id="595" name="Google Shape;595;p36"/>
          <p:cNvSpPr/>
          <p:nvPr/>
        </p:nvSpPr>
        <p:spPr>
          <a:xfrm>
            <a:off x="158213" y="1357392"/>
            <a:ext cx="4129006" cy="2446436"/>
          </a:xfrm>
          <a:custGeom>
            <a:rect b="b" l="l" r="r" t="t"/>
            <a:pathLst>
              <a:path extrusionOk="0" h="2446436" w="4129006">
                <a:moveTo>
                  <a:pt x="0" y="0"/>
                </a:moveTo>
                <a:lnTo>
                  <a:pt x="4129006" y="0"/>
                </a:lnTo>
                <a:lnTo>
                  <a:pt x="4129006" y="2446436"/>
                </a:lnTo>
                <a:lnTo>
                  <a:pt x="0" y="2446436"/>
                </a:lnTo>
                <a:lnTo>
                  <a:pt x="0" y="0"/>
                </a:lnTo>
                <a:close/>
              </a:path>
            </a:pathLst>
          </a:custGeom>
          <a:blipFill rotWithShape="1">
            <a:blip r:embed="rId5">
              <a:alphaModFix/>
            </a:blip>
            <a:stretch>
              <a:fillRect b="0" l="0" r="0" t="0"/>
            </a:stretch>
          </a:blipFill>
          <a:ln>
            <a:noFill/>
          </a:ln>
        </p:spPr>
      </p:sp>
      <p:grpSp>
        <p:nvGrpSpPr>
          <p:cNvPr id="596" name="Google Shape;596;p36"/>
          <p:cNvGrpSpPr/>
          <p:nvPr/>
        </p:nvGrpSpPr>
        <p:grpSpPr>
          <a:xfrm>
            <a:off x="4639644" y="1539954"/>
            <a:ext cx="8818488" cy="2136839"/>
            <a:chOff x="0" y="0"/>
            <a:chExt cx="11757984" cy="2849118"/>
          </a:xfrm>
        </p:grpSpPr>
        <p:sp>
          <p:nvSpPr>
            <p:cNvPr id="597" name="Google Shape;597;p36"/>
            <p:cNvSpPr/>
            <p:nvPr/>
          </p:nvSpPr>
          <p:spPr>
            <a:xfrm>
              <a:off x="0" y="218572"/>
              <a:ext cx="11743829" cy="2630546"/>
            </a:xfrm>
            <a:custGeom>
              <a:rect b="b" l="l" r="r" t="t"/>
              <a:pathLst>
                <a:path extrusionOk="0" h="2630546" w="11743829">
                  <a:moveTo>
                    <a:pt x="0" y="0"/>
                  </a:moveTo>
                  <a:lnTo>
                    <a:pt x="11743829" y="0"/>
                  </a:lnTo>
                  <a:lnTo>
                    <a:pt x="11743829" y="2630545"/>
                  </a:lnTo>
                  <a:lnTo>
                    <a:pt x="0" y="2630545"/>
                  </a:lnTo>
                  <a:lnTo>
                    <a:pt x="0" y="0"/>
                  </a:lnTo>
                  <a:close/>
                </a:path>
              </a:pathLst>
            </a:custGeom>
            <a:blipFill rotWithShape="1">
              <a:blip r:embed="rId6">
                <a:alphaModFix/>
              </a:blip>
              <a:stretch>
                <a:fillRect b="0" l="0" r="-118" t="-90168"/>
              </a:stretch>
            </a:blipFill>
            <a:ln>
              <a:noFill/>
            </a:ln>
          </p:spPr>
        </p:sp>
        <p:sp>
          <p:nvSpPr>
            <p:cNvPr id="598" name="Google Shape;598;p36"/>
            <p:cNvSpPr/>
            <p:nvPr/>
          </p:nvSpPr>
          <p:spPr>
            <a:xfrm flipH="1" rot="10800000">
              <a:off x="14155" y="0"/>
              <a:ext cx="11743829" cy="2630546"/>
            </a:xfrm>
            <a:custGeom>
              <a:rect b="b" l="l" r="r" t="t"/>
              <a:pathLst>
                <a:path extrusionOk="0" h="2630546" w="11743829">
                  <a:moveTo>
                    <a:pt x="0" y="2630546"/>
                  </a:moveTo>
                  <a:lnTo>
                    <a:pt x="11743829" y="2630546"/>
                  </a:lnTo>
                  <a:lnTo>
                    <a:pt x="11743829" y="0"/>
                  </a:lnTo>
                  <a:lnTo>
                    <a:pt x="0" y="0"/>
                  </a:lnTo>
                  <a:lnTo>
                    <a:pt x="0" y="2630546"/>
                  </a:lnTo>
                  <a:close/>
                </a:path>
              </a:pathLst>
            </a:custGeom>
            <a:blipFill rotWithShape="1">
              <a:blip r:embed="rId6">
                <a:alphaModFix/>
              </a:blip>
              <a:stretch>
                <a:fillRect b="0" l="0" r="-118" t="-90168"/>
              </a:stretch>
            </a:blipFill>
            <a:ln>
              <a:noFill/>
            </a:ln>
          </p:spPr>
        </p:sp>
      </p:grpSp>
      <p:sp>
        <p:nvSpPr>
          <p:cNvPr id="599" name="Google Shape;599;p36"/>
          <p:cNvSpPr txBox="1"/>
          <p:nvPr/>
        </p:nvSpPr>
        <p:spPr>
          <a:xfrm>
            <a:off x="5185824" y="1857521"/>
            <a:ext cx="7726128"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FFF6E3"/>
                </a:solidFill>
                <a:latin typeface="Lilita One"/>
                <a:ea typeface="Lilita One"/>
                <a:cs typeface="Lilita One"/>
                <a:sym typeface="Lilita One"/>
              </a:rPr>
              <a:t>CREDITS</a:t>
            </a:r>
            <a:endParaRPr/>
          </a:p>
        </p:txBody>
      </p:sp>
      <p:sp>
        <p:nvSpPr>
          <p:cNvPr id="600" name="Google Shape;600;p36"/>
          <p:cNvSpPr txBox="1"/>
          <p:nvPr/>
        </p:nvSpPr>
        <p:spPr>
          <a:xfrm>
            <a:off x="5104793" y="5848384"/>
            <a:ext cx="7888190" cy="11366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020E0B"/>
                </a:solidFill>
                <a:latin typeface="Lato"/>
                <a:ea typeface="Lato"/>
                <a:cs typeface="Lato"/>
                <a:sym typeface="Lato"/>
              </a:rPr>
              <a:t>This presentation template is free for everyone to use thanks to the following:</a:t>
            </a:r>
            <a:endParaRPr/>
          </a:p>
        </p:txBody>
      </p:sp>
      <p:sp>
        <p:nvSpPr>
          <p:cNvPr id="601" name="Google Shape;601;p36"/>
          <p:cNvSpPr txBox="1"/>
          <p:nvPr/>
        </p:nvSpPr>
        <p:spPr>
          <a:xfrm>
            <a:off x="5023761" y="7285826"/>
            <a:ext cx="8124482" cy="8248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20E0B"/>
                </a:solidFill>
                <a:latin typeface="Lato"/>
                <a:ea typeface="Lato"/>
                <a:cs typeface="Lato"/>
                <a:sym typeface="Lato"/>
              </a:rPr>
              <a:t>SlidesCarnival for the presentation template</a:t>
            </a:r>
            <a:endParaRPr/>
          </a:p>
          <a:p>
            <a:pPr indent="0" lvl="0" marL="0" marR="0" rtl="0" algn="ctr">
              <a:lnSpc>
                <a:spcPct val="139958"/>
              </a:lnSpc>
              <a:spcBef>
                <a:spcPts val="0"/>
              </a:spcBef>
              <a:spcAft>
                <a:spcPts val="0"/>
              </a:spcAft>
              <a:buNone/>
            </a:pPr>
            <a:r>
              <a:rPr b="0" i="0" lang="en-US" sz="2400" u="none" cap="none" strike="noStrike">
                <a:solidFill>
                  <a:srgbClr val="020E0B"/>
                </a:solidFill>
                <a:latin typeface="Lato"/>
                <a:ea typeface="Lato"/>
                <a:cs typeface="Lato"/>
                <a:sym typeface="Lato"/>
              </a:rPr>
              <a:t>Pexels for the photos</a:t>
            </a:r>
            <a:endParaRPr/>
          </a:p>
        </p:txBody>
      </p:sp>
      <p:sp>
        <p:nvSpPr>
          <p:cNvPr id="602" name="Google Shape;602;p36"/>
          <p:cNvSpPr txBox="1"/>
          <p:nvPr/>
        </p:nvSpPr>
        <p:spPr>
          <a:xfrm>
            <a:off x="6446322" y="8411482"/>
            <a:ext cx="5205131" cy="5746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020E0B"/>
                </a:solidFill>
                <a:latin typeface="Lilita One"/>
                <a:ea typeface="Lilita One"/>
                <a:cs typeface="Lilita One"/>
                <a:sym typeface="Lilita One"/>
              </a:rPr>
              <a:t>HAPPY DESIGNING! </a:t>
            </a:r>
            <a:endParaRPr/>
          </a:p>
        </p:txBody>
      </p:sp>
      <p:sp>
        <p:nvSpPr>
          <p:cNvPr id="603" name="Google Shape;603;p36"/>
          <p:cNvSpPr/>
          <p:nvPr/>
        </p:nvSpPr>
        <p:spPr>
          <a:xfrm>
            <a:off x="13808524" y="1357392"/>
            <a:ext cx="4129006" cy="2446436"/>
          </a:xfrm>
          <a:custGeom>
            <a:rect b="b" l="l" r="r" t="t"/>
            <a:pathLst>
              <a:path extrusionOk="0" h="2446436" w="4129006">
                <a:moveTo>
                  <a:pt x="0" y="0"/>
                </a:moveTo>
                <a:lnTo>
                  <a:pt x="4129007" y="0"/>
                </a:lnTo>
                <a:lnTo>
                  <a:pt x="4129007" y="2446436"/>
                </a:lnTo>
                <a:lnTo>
                  <a:pt x="0" y="2446436"/>
                </a:lnTo>
                <a:lnTo>
                  <a:pt x="0" y="0"/>
                </a:lnTo>
                <a:close/>
              </a:path>
            </a:pathLst>
          </a:custGeom>
          <a:blipFill rotWithShape="1">
            <a:blip r:embed="rId5">
              <a:alphaModFix/>
            </a:blip>
            <a:stretch>
              <a:fillRect b="0" l="0" r="0" t="0"/>
            </a:stretch>
          </a:blipFill>
          <a:ln>
            <a:noFill/>
          </a:ln>
        </p:spPr>
      </p:sp>
      <p:pic>
        <p:nvPicPr>
          <p:cNvPr id="604" name="Google Shape;604;p36"/>
          <p:cNvPicPr preferRelativeResize="0"/>
          <p:nvPr/>
        </p:nvPicPr>
        <p:blipFill>
          <a:blip r:embed="rId7">
            <a:alphaModFix/>
          </a:blip>
          <a:stretch>
            <a:fillRect/>
          </a:stretch>
        </p:blipFill>
        <p:spPr>
          <a:xfrm>
            <a:off x="7306063" y="4754575"/>
            <a:ext cx="3485649" cy="865575"/>
          </a:xfrm>
          <a:prstGeom prst="rect">
            <a:avLst/>
          </a:prstGeom>
          <a:noFill/>
          <a:ln>
            <a:noFill/>
          </a:ln>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127" name="Shape 127"/>
        <p:cNvGrpSpPr/>
        <p:nvPr/>
      </p:nvGrpSpPr>
      <p:grpSpPr>
        <a:xfrm>
          <a:off x="0" y="0"/>
          <a:ext cx="0" cy="0"/>
          <a:chOff x="0" y="0"/>
          <a:chExt cx="0" cy="0"/>
        </a:xfrm>
      </p:grpSpPr>
      <p:grpSp>
        <p:nvGrpSpPr>
          <p:cNvPr id="128" name="Google Shape;128;p15"/>
          <p:cNvGrpSpPr/>
          <p:nvPr/>
        </p:nvGrpSpPr>
        <p:grpSpPr>
          <a:xfrm>
            <a:off x="0" y="-63697"/>
            <a:ext cx="18288000" cy="9144000"/>
            <a:chOff x="0" y="0"/>
            <a:chExt cx="24384000" cy="12192000"/>
          </a:xfrm>
        </p:grpSpPr>
        <p:sp>
          <p:nvSpPr>
            <p:cNvPr id="129" name="Google Shape;129;p15"/>
            <p:cNvSpPr/>
            <p:nvPr/>
          </p:nvSpPr>
          <p:spPr>
            <a:xfrm>
              <a:off x="1219200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sp>
          <p:nvSpPr>
            <p:cNvPr id="130" name="Google Shape;130;p15"/>
            <p:cNvSpPr/>
            <p:nvPr/>
          </p:nvSpPr>
          <p:spPr>
            <a:xfrm>
              <a:off x="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grpSp>
      <p:sp>
        <p:nvSpPr>
          <p:cNvPr id="131" name="Google Shape;131;p15"/>
          <p:cNvSpPr/>
          <p:nvPr/>
        </p:nvSpPr>
        <p:spPr>
          <a:xfrm>
            <a:off x="6831184" y="1966656"/>
            <a:ext cx="4547755" cy="4547755"/>
          </a:xfrm>
          <a:custGeom>
            <a:rect b="b" l="l" r="r" t="t"/>
            <a:pathLst>
              <a:path extrusionOk="0" h="4547755" w="4547755">
                <a:moveTo>
                  <a:pt x="0" y="0"/>
                </a:moveTo>
                <a:lnTo>
                  <a:pt x="4547754" y="0"/>
                </a:lnTo>
                <a:lnTo>
                  <a:pt x="4547754" y="4547754"/>
                </a:lnTo>
                <a:lnTo>
                  <a:pt x="0" y="4547754"/>
                </a:lnTo>
                <a:lnTo>
                  <a:pt x="0" y="0"/>
                </a:lnTo>
                <a:close/>
              </a:path>
            </a:pathLst>
          </a:custGeom>
          <a:blipFill rotWithShape="1">
            <a:blip r:embed="rId4">
              <a:alphaModFix/>
            </a:blip>
            <a:stretch>
              <a:fillRect b="0" l="0" r="0" t="0"/>
            </a:stretch>
          </a:blipFill>
          <a:ln>
            <a:noFill/>
          </a:ln>
        </p:spPr>
      </p:sp>
      <p:grpSp>
        <p:nvGrpSpPr>
          <p:cNvPr id="132" name="Google Shape;132;p15"/>
          <p:cNvGrpSpPr/>
          <p:nvPr/>
        </p:nvGrpSpPr>
        <p:grpSpPr>
          <a:xfrm>
            <a:off x="-77878" y="8204301"/>
            <a:ext cx="18365878" cy="3266928"/>
            <a:chOff x="0" y="-47625"/>
            <a:chExt cx="4837104" cy="860425"/>
          </a:xfrm>
        </p:grpSpPr>
        <p:sp>
          <p:nvSpPr>
            <p:cNvPr id="133" name="Google Shape;133;p15"/>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134" name="Google Shape;134;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15"/>
          <p:cNvSpPr/>
          <p:nvPr/>
        </p:nvSpPr>
        <p:spPr>
          <a:xfrm>
            <a:off x="14288903" y="5494260"/>
            <a:ext cx="1613198" cy="3666359"/>
          </a:xfrm>
          <a:custGeom>
            <a:rect b="b" l="l" r="r" t="t"/>
            <a:pathLst>
              <a:path extrusionOk="0" h="3666359" w="1613198">
                <a:moveTo>
                  <a:pt x="0" y="0"/>
                </a:moveTo>
                <a:lnTo>
                  <a:pt x="1613198" y="0"/>
                </a:lnTo>
                <a:lnTo>
                  <a:pt x="1613198" y="3666359"/>
                </a:lnTo>
                <a:lnTo>
                  <a:pt x="0" y="3666359"/>
                </a:lnTo>
                <a:lnTo>
                  <a:pt x="0" y="0"/>
                </a:lnTo>
                <a:close/>
              </a:path>
            </a:pathLst>
          </a:custGeom>
          <a:blipFill rotWithShape="1">
            <a:blip r:embed="rId5">
              <a:alphaModFix/>
            </a:blip>
            <a:stretch>
              <a:fillRect b="0" l="0" r="0" t="0"/>
            </a:stretch>
          </a:blipFill>
          <a:ln>
            <a:noFill/>
          </a:ln>
        </p:spPr>
      </p:sp>
      <p:sp>
        <p:nvSpPr>
          <p:cNvPr id="136" name="Google Shape;136;p15"/>
          <p:cNvSpPr/>
          <p:nvPr/>
        </p:nvSpPr>
        <p:spPr>
          <a:xfrm>
            <a:off x="15352380" y="1966656"/>
            <a:ext cx="2725074" cy="7055208"/>
          </a:xfrm>
          <a:custGeom>
            <a:rect b="b" l="l" r="r" t="t"/>
            <a:pathLst>
              <a:path extrusionOk="0" h="7055208" w="2725074">
                <a:moveTo>
                  <a:pt x="0" y="0"/>
                </a:moveTo>
                <a:lnTo>
                  <a:pt x="2725075" y="0"/>
                </a:lnTo>
                <a:lnTo>
                  <a:pt x="2725075" y="7055208"/>
                </a:lnTo>
                <a:lnTo>
                  <a:pt x="0" y="7055208"/>
                </a:lnTo>
                <a:lnTo>
                  <a:pt x="0" y="0"/>
                </a:lnTo>
                <a:close/>
              </a:path>
            </a:pathLst>
          </a:custGeom>
          <a:blipFill rotWithShape="1">
            <a:blip r:embed="rId6">
              <a:alphaModFix/>
            </a:blip>
            <a:stretch>
              <a:fillRect b="0" l="0" r="0" t="0"/>
            </a:stretch>
          </a:blipFill>
          <a:ln>
            <a:noFill/>
          </a:ln>
        </p:spPr>
      </p:sp>
      <p:sp>
        <p:nvSpPr>
          <p:cNvPr id="137" name="Google Shape;137;p15"/>
          <p:cNvSpPr/>
          <p:nvPr/>
        </p:nvSpPr>
        <p:spPr>
          <a:xfrm>
            <a:off x="453296" y="415671"/>
            <a:ext cx="2786255" cy="8606193"/>
          </a:xfrm>
          <a:custGeom>
            <a:rect b="b" l="l" r="r" t="t"/>
            <a:pathLst>
              <a:path extrusionOk="0" h="8606193" w="2786255">
                <a:moveTo>
                  <a:pt x="0" y="0"/>
                </a:moveTo>
                <a:lnTo>
                  <a:pt x="2786255" y="0"/>
                </a:lnTo>
                <a:lnTo>
                  <a:pt x="2786255" y="8606193"/>
                </a:lnTo>
                <a:lnTo>
                  <a:pt x="0" y="8606193"/>
                </a:lnTo>
                <a:lnTo>
                  <a:pt x="0" y="0"/>
                </a:lnTo>
                <a:close/>
              </a:path>
            </a:pathLst>
          </a:custGeom>
          <a:blipFill rotWithShape="1">
            <a:blip r:embed="rId7">
              <a:alphaModFix/>
            </a:blip>
            <a:stretch>
              <a:fillRect b="0" l="0" r="0" t="0"/>
            </a:stretch>
          </a:blipFill>
          <a:ln>
            <a:noFill/>
          </a:ln>
        </p:spPr>
      </p:sp>
      <p:sp>
        <p:nvSpPr>
          <p:cNvPr id="138" name="Google Shape;138;p15"/>
          <p:cNvSpPr/>
          <p:nvPr/>
        </p:nvSpPr>
        <p:spPr>
          <a:xfrm>
            <a:off x="980525" y="1966656"/>
            <a:ext cx="4547755" cy="4547755"/>
          </a:xfrm>
          <a:custGeom>
            <a:rect b="b" l="l" r="r" t="t"/>
            <a:pathLst>
              <a:path extrusionOk="0" h="4547755" w="4547755">
                <a:moveTo>
                  <a:pt x="0" y="0"/>
                </a:moveTo>
                <a:lnTo>
                  <a:pt x="4547754" y="0"/>
                </a:lnTo>
                <a:lnTo>
                  <a:pt x="4547754" y="4547754"/>
                </a:lnTo>
                <a:lnTo>
                  <a:pt x="0" y="4547754"/>
                </a:lnTo>
                <a:lnTo>
                  <a:pt x="0" y="0"/>
                </a:lnTo>
                <a:close/>
              </a:path>
            </a:pathLst>
          </a:custGeom>
          <a:blipFill rotWithShape="1">
            <a:blip r:embed="rId8">
              <a:alphaModFix/>
            </a:blip>
            <a:stretch>
              <a:fillRect b="0" l="0" r="0" t="0"/>
            </a:stretch>
          </a:blipFill>
          <a:ln>
            <a:noFill/>
          </a:ln>
        </p:spPr>
      </p:sp>
      <p:sp>
        <p:nvSpPr>
          <p:cNvPr id="139" name="Google Shape;139;p15"/>
          <p:cNvSpPr/>
          <p:nvPr/>
        </p:nvSpPr>
        <p:spPr>
          <a:xfrm>
            <a:off x="12681843" y="1966656"/>
            <a:ext cx="4547755" cy="4547755"/>
          </a:xfrm>
          <a:custGeom>
            <a:rect b="b" l="l" r="r" t="t"/>
            <a:pathLst>
              <a:path extrusionOk="0" h="4547755" w="4547755">
                <a:moveTo>
                  <a:pt x="0" y="0"/>
                </a:moveTo>
                <a:lnTo>
                  <a:pt x="4547755" y="0"/>
                </a:lnTo>
                <a:lnTo>
                  <a:pt x="4547755" y="4547754"/>
                </a:lnTo>
                <a:lnTo>
                  <a:pt x="0" y="4547754"/>
                </a:lnTo>
                <a:lnTo>
                  <a:pt x="0" y="0"/>
                </a:lnTo>
                <a:close/>
              </a:path>
            </a:pathLst>
          </a:custGeom>
          <a:blipFill rotWithShape="1">
            <a:blip r:embed="rId9">
              <a:alphaModFix/>
            </a:blip>
            <a:stretch>
              <a:fillRect b="0" l="0" r="0" t="0"/>
            </a:stretch>
          </a:blipFill>
          <a:ln>
            <a:noFill/>
          </a:ln>
        </p:spPr>
      </p:sp>
      <p:sp>
        <p:nvSpPr>
          <p:cNvPr id="140" name="Google Shape;140;p15"/>
          <p:cNvSpPr/>
          <p:nvPr/>
        </p:nvSpPr>
        <p:spPr>
          <a:xfrm>
            <a:off x="2841453" y="8730380"/>
            <a:ext cx="12794800" cy="2766876"/>
          </a:xfrm>
          <a:custGeom>
            <a:rect b="b" l="l" r="r" t="t"/>
            <a:pathLst>
              <a:path extrusionOk="0" h="2766876" w="12794800">
                <a:moveTo>
                  <a:pt x="0" y="0"/>
                </a:moveTo>
                <a:lnTo>
                  <a:pt x="12794800" y="0"/>
                </a:lnTo>
                <a:lnTo>
                  <a:pt x="12794800" y="2766876"/>
                </a:lnTo>
                <a:lnTo>
                  <a:pt x="0" y="2766876"/>
                </a:lnTo>
                <a:lnTo>
                  <a:pt x="0" y="0"/>
                </a:lnTo>
                <a:close/>
              </a:path>
            </a:pathLst>
          </a:custGeom>
          <a:blipFill rotWithShape="1">
            <a:blip r:embed="rId10">
              <a:alphaModFix/>
            </a:blip>
            <a:stretch>
              <a:fillRect b="0" l="0" r="0" t="0"/>
            </a:stretch>
          </a:blipFill>
          <a:ln>
            <a:noFill/>
          </a:ln>
        </p:spPr>
      </p:sp>
      <p:sp>
        <p:nvSpPr>
          <p:cNvPr id="141" name="Google Shape;141;p15"/>
          <p:cNvSpPr/>
          <p:nvPr/>
        </p:nvSpPr>
        <p:spPr>
          <a:xfrm>
            <a:off x="4941962" y="5018656"/>
            <a:ext cx="8708006" cy="5268344"/>
          </a:xfrm>
          <a:custGeom>
            <a:rect b="b" l="l" r="r" t="t"/>
            <a:pathLst>
              <a:path extrusionOk="0" h="5268344" w="8708006">
                <a:moveTo>
                  <a:pt x="0" y="0"/>
                </a:moveTo>
                <a:lnTo>
                  <a:pt x="8708007" y="0"/>
                </a:lnTo>
                <a:lnTo>
                  <a:pt x="8708007" y="5268344"/>
                </a:lnTo>
                <a:lnTo>
                  <a:pt x="0" y="5268344"/>
                </a:lnTo>
                <a:lnTo>
                  <a:pt x="0" y="0"/>
                </a:lnTo>
                <a:close/>
              </a:path>
            </a:pathLst>
          </a:custGeom>
          <a:blipFill rotWithShape="1">
            <a:blip r:embed="rId11">
              <a:alphaModFix/>
            </a:blip>
            <a:stretch>
              <a:fillRect b="0" l="0" r="0" t="0"/>
            </a:stretch>
          </a:blipFill>
          <a:ln>
            <a:noFill/>
          </a:ln>
        </p:spPr>
      </p:sp>
      <p:sp>
        <p:nvSpPr>
          <p:cNvPr id="142" name="Google Shape;142;p15"/>
          <p:cNvSpPr txBox="1"/>
          <p:nvPr/>
        </p:nvSpPr>
        <p:spPr>
          <a:xfrm>
            <a:off x="7466588" y="3518448"/>
            <a:ext cx="3306074"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6E3"/>
                </a:solidFill>
                <a:latin typeface="Lilita One"/>
                <a:ea typeface="Lilita One"/>
                <a:cs typeface="Lilita One"/>
                <a:sym typeface="Lilita One"/>
              </a:rPr>
              <a:t>ABOUT US</a:t>
            </a:r>
            <a:endParaRPr/>
          </a:p>
        </p:txBody>
      </p:sp>
      <p:sp>
        <p:nvSpPr>
          <p:cNvPr id="143" name="Google Shape;143;p15"/>
          <p:cNvSpPr txBox="1"/>
          <p:nvPr/>
        </p:nvSpPr>
        <p:spPr>
          <a:xfrm>
            <a:off x="7490963" y="4318635"/>
            <a:ext cx="3306000" cy="79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6E3"/>
                </a:solidFill>
                <a:latin typeface="Lato"/>
                <a:ea typeface="Lato"/>
                <a:cs typeface="Lato"/>
                <a:sym typeface="Lato"/>
              </a:rPr>
              <a:t>Elaborate on what you want to discuss. </a:t>
            </a:r>
            <a:endParaRPr/>
          </a:p>
        </p:txBody>
      </p:sp>
      <p:sp>
        <p:nvSpPr>
          <p:cNvPr id="144" name="Google Shape;144;p15"/>
          <p:cNvSpPr txBox="1"/>
          <p:nvPr/>
        </p:nvSpPr>
        <p:spPr>
          <a:xfrm>
            <a:off x="1568502" y="3518448"/>
            <a:ext cx="3306074"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6E3"/>
                </a:solidFill>
                <a:latin typeface="Lilita One"/>
                <a:ea typeface="Lilita One"/>
                <a:cs typeface="Lilita One"/>
                <a:sym typeface="Lilita One"/>
              </a:rPr>
              <a:t>INTRODUCTION</a:t>
            </a:r>
            <a:endParaRPr/>
          </a:p>
        </p:txBody>
      </p:sp>
      <p:sp>
        <p:nvSpPr>
          <p:cNvPr id="145" name="Google Shape;145;p15"/>
          <p:cNvSpPr txBox="1"/>
          <p:nvPr/>
        </p:nvSpPr>
        <p:spPr>
          <a:xfrm>
            <a:off x="1568502" y="4318635"/>
            <a:ext cx="3306000" cy="79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6E3"/>
                </a:solidFill>
                <a:latin typeface="Lato"/>
                <a:ea typeface="Lato"/>
                <a:cs typeface="Lato"/>
                <a:sym typeface="Lato"/>
              </a:rPr>
              <a:t>Elaborate on what you want to discuss. </a:t>
            </a:r>
            <a:endParaRPr/>
          </a:p>
        </p:txBody>
      </p:sp>
      <p:sp>
        <p:nvSpPr>
          <p:cNvPr id="146" name="Google Shape;146;p15"/>
          <p:cNvSpPr txBox="1"/>
          <p:nvPr/>
        </p:nvSpPr>
        <p:spPr>
          <a:xfrm>
            <a:off x="13025619" y="3518448"/>
            <a:ext cx="3794478"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6E3"/>
                </a:solidFill>
                <a:latin typeface="Lilita One"/>
                <a:ea typeface="Lilita One"/>
                <a:cs typeface="Lilita One"/>
                <a:sym typeface="Lilita One"/>
              </a:rPr>
              <a:t>OUR PROJECTS</a:t>
            </a:r>
            <a:endParaRPr/>
          </a:p>
        </p:txBody>
      </p:sp>
      <p:sp>
        <p:nvSpPr>
          <p:cNvPr id="147" name="Google Shape;147;p15"/>
          <p:cNvSpPr txBox="1"/>
          <p:nvPr/>
        </p:nvSpPr>
        <p:spPr>
          <a:xfrm>
            <a:off x="13269821" y="4318635"/>
            <a:ext cx="3306000" cy="79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6E3"/>
                </a:solidFill>
                <a:latin typeface="Lato"/>
                <a:ea typeface="Lato"/>
                <a:cs typeface="Lato"/>
                <a:sym typeface="Lato"/>
              </a:rPr>
              <a:t>Elaborate on what you want to discuss. </a:t>
            </a:r>
            <a:endParaRPr/>
          </a:p>
        </p:txBody>
      </p:sp>
      <p:sp>
        <p:nvSpPr>
          <p:cNvPr id="148" name="Google Shape;148;p15"/>
          <p:cNvSpPr txBox="1"/>
          <p:nvPr/>
        </p:nvSpPr>
        <p:spPr>
          <a:xfrm>
            <a:off x="1173852" y="333375"/>
            <a:ext cx="16040894"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020E0B"/>
                </a:solidFill>
                <a:latin typeface="Lilita One"/>
                <a:ea typeface="Lilita One"/>
                <a:cs typeface="Lilita One"/>
                <a:sym typeface="Lilita One"/>
              </a:rPr>
              <a:t>TABLE OF CONTENTS</a:t>
            </a:r>
            <a:endParaRP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3B"/>
        </a:solidFill>
      </p:bgPr>
    </p:bg>
    <p:spTree>
      <p:nvGrpSpPr>
        <p:cNvPr id="152" name="Shape 152"/>
        <p:cNvGrpSpPr/>
        <p:nvPr/>
      </p:nvGrpSpPr>
      <p:grpSpPr>
        <a:xfrm>
          <a:off x="0" y="0"/>
          <a:ext cx="0" cy="0"/>
          <a:chOff x="0" y="0"/>
          <a:chExt cx="0" cy="0"/>
        </a:xfrm>
      </p:grpSpPr>
      <p:grpSp>
        <p:nvGrpSpPr>
          <p:cNvPr id="153" name="Google Shape;153;p16"/>
          <p:cNvGrpSpPr/>
          <p:nvPr/>
        </p:nvGrpSpPr>
        <p:grpSpPr>
          <a:xfrm>
            <a:off x="-1465404" y="-66660"/>
            <a:ext cx="20840638" cy="10420319"/>
            <a:chOff x="0" y="0"/>
            <a:chExt cx="27787518" cy="13893759"/>
          </a:xfrm>
        </p:grpSpPr>
        <p:sp>
          <p:nvSpPr>
            <p:cNvPr id="154" name="Google Shape;154;p16"/>
            <p:cNvSpPr/>
            <p:nvPr/>
          </p:nvSpPr>
          <p:spPr>
            <a:xfrm>
              <a:off x="13893759" y="0"/>
              <a:ext cx="13893759" cy="13893759"/>
            </a:xfrm>
            <a:custGeom>
              <a:rect b="b" l="l" r="r" t="t"/>
              <a:pathLst>
                <a:path extrusionOk="0" h="13893759" w="13893759">
                  <a:moveTo>
                    <a:pt x="0" y="0"/>
                  </a:moveTo>
                  <a:lnTo>
                    <a:pt x="13893759" y="0"/>
                  </a:lnTo>
                  <a:lnTo>
                    <a:pt x="13893759" y="13893759"/>
                  </a:lnTo>
                  <a:lnTo>
                    <a:pt x="0" y="13893759"/>
                  </a:lnTo>
                  <a:lnTo>
                    <a:pt x="0" y="0"/>
                  </a:lnTo>
                  <a:close/>
                </a:path>
              </a:pathLst>
            </a:custGeom>
            <a:blipFill rotWithShape="1">
              <a:blip r:embed="rId3">
                <a:alphaModFix amt="19999"/>
              </a:blip>
              <a:stretch>
                <a:fillRect b="0" l="0" r="0" t="0"/>
              </a:stretch>
            </a:blipFill>
            <a:ln>
              <a:noFill/>
            </a:ln>
          </p:spPr>
        </p:sp>
        <p:sp>
          <p:nvSpPr>
            <p:cNvPr id="155" name="Google Shape;155;p16"/>
            <p:cNvSpPr/>
            <p:nvPr/>
          </p:nvSpPr>
          <p:spPr>
            <a:xfrm>
              <a:off x="0" y="0"/>
              <a:ext cx="13893759" cy="13893759"/>
            </a:xfrm>
            <a:custGeom>
              <a:rect b="b" l="l" r="r" t="t"/>
              <a:pathLst>
                <a:path extrusionOk="0" h="13893759" w="13893759">
                  <a:moveTo>
                    <a:pt x="0" y="0"/>
                  </a:moveTo>
                  <a:lnTo>
                    <a:pt x="13893759" y="0"/>
                  </a:lnTo>
                  <a:lnTo>
                    <a:pt x="13893759" y="13893759"/>
                  </a:lnTo>
                  <a:lnTo>
                    <a:pt x="0" y="13893759"/>
                  </a:lnTo>
                  <a:lnTo>
                    <a:pt x="0" y="0"/>
                  </a:lnTo>
                  <a:close/>
                </a:path>
              </a:pathLst>
            </a:custGeom>
            <a:blipFill rotWithShape="1">
              <a:blip r:embed="rId3">
                <a:alphaModFix amt="19999"/>
              </a:blip>
              <a:stretch>
                <a:fillRect b="0" l="0" r="0" t="0"/>
              </a:stretch>
            </a:blipFill>
            <a:ln>
              <a:noFill/>
            </a:ln>
          </p:spPr>
        </p:sp>
      </p:grpSp>
      <p:pic>
        <p:nvPicPr>
          <p:cNvPr id="156" name="Google Shape;156;p16"/>
          <p:cNvPicPr preferRelativeResize="0"/>
          <p:nvPr/>
        </p:nvPicPr>
        <p:blipFill>
          <a:blip r:embed="rId4">
            <a:alphaModFix/>
          </a:blip>
          <a:stretch>
            <a:fillRect/>
          </a:stretch>
        </p:blipFill>
        <p:spPr>
          <a:xfrm>
            <a:off x="209405" y="0"/>
            <a:ext cx="17869189" cy="10286999"/>
          </a:xfrm>
          <a:prstGeom prst="rect">
            <a:avLst/>
          </a:prstGeom>
          <a:noFill/>
          <a:ln>
            <a:noFill/>
          </a:ln>
        </p:spPr>
      </p:pic>
      <p:sp>
        <p:nvSpPr>
          <p:cNvPr id="157" name="Google Shape;157;p16"/>
          <p:cNvSpPr/>
          <p:nvPr/>
        </p:nvSpPr>
        <p:spPr>
          <a:xfrm>
            <a:off x="2550060" y="5412826"/>
            <a:ext cx="13187880" cy="2954004"/>
          </a:xfrm>
          <a:custGeom>
            <a:rect b="b" l="l" r="r" t="t"/>
            <a:pathLst>
              <a:path extrusionOk="0" h="2954004" w="13187880">
                <a:moveTo>
                  <a:pt x="0" y="0"/>
                </a:moveTo>
                <a:lnTo>
                  <a:pt x="13187880" y="0"/>
                </a:lnTo>
                <a:lnTo>
                  <a:pt x="13187880" y="2954005"/>
                </a:lnTo>
                <a:lnTo>
                  <a:pt x="0" y="2954005"/>
                </a:lnTo>
                <a:lnTo>
                  <a:pt x="0" y="0"/>
                </a:lnTo>
                <a:close/>
              </a:path>
            </a:pathLst>
          </a:custGeom>
          <a:blipFill rotWithShape="1">
            <a:blip r:embed="rId5">
              <a:alphaModFix/>
            </a:blip>
            <a:stretch>
              <a:fillRect b="0" l="0" r="-118" t="-90168"/>
            </a:stretch>
          </a:blipFill>
          <a:ln>
            <a:noFill/>
          </a:ln>
        </p:spPr>
      </p:sp>
      <p:sp>
        <p:nvSpPr>
          <p:cNvPr id="158" name="Google Shape;158;p16"/>
          <p:cNvSpPr/>
          <p:nvPr/>
        </p:nvSpPr>
        <p:spPr>
          <a:xfrm flipH="1" rot="10800000">
            <a:off x="2534889" y="5143500"/>
            <a:ext cx="13218223" cy="2960801"/>
          </a:xfrm>
          <a:custGeom>
            <a:rect b="b" l="l" r="r" t="t"/>
            <a:pathLst>
              <a:path extrusionOk="0" h="2960801" w="13218223">
                <a:moveTo>
                  <a:pt x="0" y="2960801"/>
                </a:moveTo>
                <a:lnTo>
                  <a:pt x="13218222" y="2960801"/>
                </a:lnTo>
                <a:lnTo>
                  <a:pt x="13218222" y="0"/>
                </a:lnTo>
                <a:lnTo>
                  <a:pt x="0" y="0"/>
                </a:lnTo>
                <a:lnTo>
                  <a:pt x="0" y="2960801"/>
                </a:lnTo>
                <a:close/>
              </a:path>
            </a:pathLst>
          </a:custGeom>
          <a:blipFill rotWithShape="1">
            <a:blip r:embed="rId5">
              <a:alphaModFix/>
            </a:blip>
            <a:stretch>
              <a:fillRect b="0" l="0" r="-118" t="-90168"/>
            </a:stretch>
          </a:blipFill>
          <a:ln>
            <a:noFill/>
          </a:ln>
        </p:spPr>
      </p:sp>
      <p:sp>
        <p:nvSpPr>
          <p:cNvPr id="159" name="Google Shape;159;p16"/>
          <p:cNvSpPr txBox="1"/>
          <p:nvPr/>
        </p:nvSpPr>
        <p:spPr>
          <a:xfrm>
            <a:off x="4708392" y="7261051"/>
            <a:ext cx="8871215" cy="5213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200" u="none" cap="none" strike="noStrike">
                <a:solidFill>
                  <a:srgbClr val="FFF6E3"/>
                </a:solidFill>
                <a:latin typeface="Lato"/>
                <a:ea typeface="Lato"/>
                <a:cs typeface="Lato"/>
                <a:sym typeface="Lato"/>
              </a:rPr>
              <a:t>Elaborate on what you want to discuss. </a:t>
            </a:r>
            <a:endParaRPr/>
          </a:p>
        </p:txBody>
      </p:sp>
      <p:sp>
        <p:nvSpPr>
          <p:cNvPr id="160" name="Google Shape;160;p16"/>
          <p:cNvSpPr txBox="1"/>
          <p:nvPr/>
        </p:nvSpPr>
        <p:spPr>
          <a:xfrm>
            <a:off x="2993307" y="5413201"/>
            <a:ext cx="12301386" cy="1914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2500" u="none" cap="none" strike="noStrike">
                <a:solidFill>
                  <a:srgbClr val="FFF6E3"/>
                </a:solidFill>
                <a:latin typeface="Lilita One"/>
                <a:ea typeface="Lilita One"/>
                <a:cs typeface="Lilita One"/>
                <a:sym typeface="Lilita One"/>
              </a:rPr>
              <a:t>INTRODUCTION</a:t>
            </a:r>
            <a:endParaRPr/>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164" name="Shape 164"/>
        <p:cNvGrpSpPr/>
        <p:nvPr/>
      </p:nvGrpSpPr>
      <p:grpSpPr>
        <a:xfrm>
          <a:off x="0" y="0"/>
          <a:ext cx="0" cy="0"/>
          <a:chOff x="0" y="0"/>
          <a:chExt cx="0" cy="0"/>
        </a:xfrm>
      </p:grpSpPr>
      <p:grpSp>
        <p:nvGrpSpPr>
          <p:cNvPr id="165" name="Google Shape;165;p17"/>
          <p:cNvGrpSpPr/>
          <p:nvPr/>
        </p:nvGrpSpPr>
        <p:grpSpPr>
          <a:xfrm>
            <a:off x="0" y="-63697"/>
            <a:ext cx="18288000" cy="9144000"/>
            <a:chOff x="0" y="0"/>
            <a:chExt cx="24384000" cy="12192000"/>
          </a:xfrm>
        </p:grpSpPr>
        <p:sp>
          <p:nvSpPr>
            <p:cNvPr id="166" name="Google Shape;166;p17"/>
            <p:cNvSpPr/>
            <p:nvPr/>
          </p:nvSpPr>
          <p:spPr>
            <a:xfrm>
              <a:off x="1219200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sp>
          <p:nvSpPr>
            <p:cNvPr id="167" name="Google Shape;167;p17"/>
            <p:cNvSpPr/>
            <p:nvPr/>
          </p:nvSpPr>
          <p:spPr>
            <a:xfrm>
              <a:off x="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grpSp>
      <p:grpSp>
        <p:nvGrpSpPr>
          <p:cNvPr id="168" name="Google Shape;168;p17"/>
          <p:cNvGrpSpPr/>
          <p:nvPr/>
        </p:nvGrpSpPr>
        <p:grpSpPr>
          <a:xfrm>
            <a:off x="-77878" y="8204301"/>
            <a:ext cx="18365878" cy="3266928"/>
            <a:chOff x="0" y="-47625"/>
            <a:chExt cx="4837104" cy="860425"/>
          </a:xfrm>
        </p:grpSpPr>
        <p:sp>
          <p:nvSpPr>
            <p:cNvPr id="169" name="Google Shape;169;p17"/>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170" name="Google Shape;170;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1" name="Google Shape;171;p17"/>
          <p:cNvSpPr/>
          <p:nvPr/>
        </p:nvSpPr>
        <p:spPr>
          <a:xfrm>
            <a:off x="2525937" y="8903562"/>
            <a:ext cx="12794800" cy="2766876"/>
          </a:xfrm>
          <a:custGeom>
            <a:rect b="b" l="l" r="r" t="t"/>
            <a:pathLst>
              <a:path extrusionOk="0" h="2766876" w="12794800">
                <a:moveTo>
                  <a:pt x="0" y="0"/>
                </a:moveTo>
                <a:lnTo>
                  <a:pt x="12794800" y="0"/>
                </a:lnTo>
                <a:lnTo>
                  <a:pt x="12794800" y="2766876"/>
                </a:lnTo>
                <a:lnTo>
                  <a:pt x="0" y="2766876"/>
                </a:lnTo>
                <a:lnTo>
                  <a:pt x="0" y="0"/>
                </a:lnTo>
                <a:close/>
              </a:path>
            </a:pathLst>
          </a:custGeom>
          <a:blipFill rotWithShape="1">
            <a:blip r:embed="rId4">
              <a:alphaModFix/>
            </a:blip>
            <a:stretch>
              <a:fillRect b="0" l="0" r="0" t="0"/>
            </a:stretch>
          </a:blipFill>
          <a:ln>
            <a:noFill/>
          </a:ln>
        </p:spPr>
      </p:sp>
      <p:sp>
        <p:nvSpPr>
          <p:cNvPr id="172" name="Google Shape;172;p17"/>
          <p:cNvSpPr/>
          <p:nvPr/>
        </p:nvSpPr>
        <p:spPr>
          <a:xfrm flipH="1">
            <a:off x="-1191455" y="3547460"/>
            <a:ext cx="6163753" cy="6305629"/>
          </a:xfrm>
          <a:custGeom>
            <a:rect b="b" l="l" r="r" t="t"/>
            <a:pathLst>
              <a:path extrusionOk="0" h="6305629" w="6163753">
                <a:moveTo>
                  <a:pt x="6163752" y="0"/>
                </a:moveTo>
                <a:lnTo>
                  <a:pt x="0" y="0"/>
                </a:lnTo>
                <a:lnTo>
                  <a:pt x="0" y="6305629"/>
                </a:lnTo>
                <a:lnTo>
                  <a:pt x="6163752" y="6305629"/>
                </a:lnTo>
                <a:lnTo>
                  <a:pt x="6163752" y="0"/>
                </a:lnTo>
                <a:close/>
              </a:path>
            </a:pathLst>
          </a:custGeom>
          <a:blipFill rotWithShape="1">
            <a:blip r:embed="rId5">
              <a:alphaModFix/>
            </a:blip>
            <a:stretch>
              <a:fillRect b="0" l="0" r="0" t="0"/>
            </a:stretch>
          </a:blipFill>
          <a:ln>
            <a:noFill/>
          </a:ln>
        </p:spPr>
      </p:sp>
      <p:sp>
        <p:nvSpPr>
          <p:cNvPr id="173" name="Google Shape;173;p17"/>
          <p:cNvSpPr/>
          <p:nvPr/>
        </p:nvSpPr>
        <p:spPr>
          <a:xfrm>
            <a:off x="0" y="279374"/>
            <a:ext cx="3089326" cy="2197283"/>
          </a:xfrm>
          <a:custGeom>
            <a:rect b="b" l="l" r="r" t="t"/>
            <a:pathLst>
              <a:path extrusionOk="0" h="2197283" w="3089326">
                <a:moveTo>
                  <a:pt x="0" y="0"/>
                </a:moveTo>
                <a:lnTo>
                  <a:pt x="3089326" y="0"/>
                </a:lnTo>
                <a:lnTo>
                  <a:pt x="3089326" y="2197283"/>
                </a:lnTo>
                <a:lnTo>
                  <a:pt x="0" y="2197283"/>
                </a:lnTo>
                <a:lnTo>
                  <a:pt x="0" y="0"/>
                </a:lnTo>
                <a:close/>
              </a:path>
            </a:pathLst>
          </a:custGeom>
          <a:blipFill rotWithShape="1">
            <a:blip r:embed="rId6">
              <a:alphaModFix/>
            </a:blip>
            <a:stretch>
              <a:fillRect b="0" l="0" r="0" t="0"/>
            </a:stretch>
          </a:blipFill>
          <a:ln>
            <a:noFill/>
          </a:ln>
        </p:spPr>
      </p:sp>
      <p:sp>
        <p:nvSpPr>
          <p:cNvPr id="174" name="Google Shape;174;p17"/>
          <p:cNvSpPr/>
          <p:nvPr/>
        </p:nvSpPr>
        <p:spPr>
          <a:xfrm>
            <a:off x="8323259" y="1103238"/>
            <a:ext cx="9356748" cy="5597037"/>
          </a:xfrm>
          <a:custGeom>
            <a:rect b="b" l="l" r="r" t="t"/>
            <a:pathLst>
              <a:path extrusionOk="0" h="5597037" w="9356748">
                <a:moveTo>
                  <a:pt x="0" y="0"/>
                </a:moveTo>
                <a:lnTo>
                  <a:pt x="9356749" y="0"/>
                </a:lnTo>
                <a:lnTo>
                  <a:pt x="9356749" y="5597036"/>
                </a:lnTo>
                <a:lnTo>
                  <a:pt x="0" y="5597036"/>
                </a:lnTo>
                <a:lnTo>
                  <a:pt x="0" y="0"/>
                </a:lnTo>
                <a:close/>
              </a:path>
            </a:pathLst>
          </a:custGeom>
          <a:blipFill rotWithShape="1">
            <a:blip r:embed="rId7">
              <a:alphaModFix/>
            </a:blip>
            <a:stretch>
              <a:fillRect b="0" l="0" r="0" t="0"/>
            </a:stretch>
          </a:blipFill>
          <a:ln>
            <a:noFill/>
          </a:ln>
        </p:spPr>
      </p:sp>
      <p:sp>
        <p:nvSpPr>
          <p:cNvPr id="175" name="Google Shape;175;p17"/>
          <p:cNvSpPr/>
          <p:nvPr/>
        </p:nvSpPr>
        <p:spPr>
          <a:xfrm>
            <a:off x="4367403" y="1038580"/>
            <a:ext cx="6141096" cy="8884045"/>
          </a:xfrm>
          <a:custGeom>
            <a:rect b="b" l="l" r="r" t="t"/>
            <a:pathLst>
              <a:path extrusionOk="0" h="8884045" w="6141096">
                <a:moveTo>
                  <a:pt x="0" y="0"/>
                </a:moveTo>
                <a:lnTo>
                  <a:pt x="6141096" y="0"/>
                </a:lnTo>
                <a:lnTo>
                  <a:pt x="6141096" y="8884045"/>
                </a:lnTo>
                <a:lnTo>
                  <a:pt x="0" y="8884045"/>
                </a:lnTo>
                <a:lnTo>
                  <a:pt x="0" y="0"/>
                </a:lnTo>
                <a:close/>
              </a:path>
            </a:pathLst>
          </a:custGeom>
          <a:blipFill rotWithShape="1">
            <a:blip r:embed="rId8">
              <a:alphaModFix/>
            </a:blip>
            <a:stretch>
              <a:fillRect b="0" l="0" r="0" t="0"/>
            </a:stretch>
          </a:blipFill>
          <a:ln>
            <a:noFill/>
          </a:ln>
        </p:spPr>
      </p:sp>
      <p:sp>
        <p:nvSpPr>
          <p:cNvPr id="176" name="Google Shape;176;p17"/>
          <p:cNvSpPr txBox="1"/>
          <p:nvPr/>
        </p:nvSpPr>
        <p:spPr>
          <a:xfrm>
            <a:off x="11340049" y="4513100"/>
            <a:ext cx="5664300" cy="14961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2700" u="none" cap="none" strike="noStrike">
                <a:solidFill>
                  <a:srgbClr val="000000"/>
                </a:solidFill>
                <a:latin typeface="Lato"/>
                <a:ea typeface="Lato"/>
                <a:cs typeface="Lato"/>
                <a:sym typeface="Lato"/>
              </a:rPr>
              <a:t>Get started today and make your circle of friends feel even closer than before with our template!</a:t>
            </a:r>
            <a:endParaRPr sz="900"/>
          </a:p>
        </p:txBody>
      </p:sp>
      <p:sp>
        <p:nvSpPr>
          <p:cNvPr id="177" name="Google Shape;177;p17"/>
          <p:cNvSpPr txBox="1"/>
          <p:nvPr/>
        </p:nvSpPr>
        <p:spPr>
          <a:xfrm>
            <a:off x="11405097" y="1566413"/>
            <a:ext cx="5599417" cy="27527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9000" u="none" cap="none" strike="noStrike">
                <a:solidFill>
                  <a:srgbClr val="000000"/>
                </a:solidFill>
                <a:latin typeface="Lilita One"/>
                <a:ea typeface="Lilita One"/>
                <a:cs typeface="Lilita One"/>
                <a:sym typeface="Lilita One"/>
              </a:rPr>
              <a:t>GET TO KNOW US!</a:t>
            </a:r>
            <a:endParaRP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181" name="Shape 181"/>
        <p:cNvGrpSpPr/>
        <p:nvPr/>
      </p:nvGrpSpPr>
      <p:grpSpPr>
        <a:xfrm>
          <a:off x="0" y="0"/>
          <a:ext cx="0" cy="0"/>
          <a:chOff x="0" y="0"/>
          <a:chExt cx="0" cy="0"/>
        </a:xfrm>
      </p:grpSpPr>
      <p:grpSp>
        <p:nvGrpSpPr>
          <p:cNvPr id="182" name="Google Shape;182;p18"/>
          <p:cNvGrpSpPr/>
          <p:nvPr/>
        </p:nvGrpSpPr>
        <p:grpSpPr>
          <a:xfrm>
            <a:off x="0" y="-63697"/>
            <a:ext cx="18288000" cy="9144000"/>
            <a:chOff x="0" y="0"/>
            <a:chExt cx="24384000" cy="12192000"/>
          </a:xfrm>
        </p:grpSpPr>
        <p:sp>
          <p:nvSpPr>
            <p:cNvPr id="183" name="Google Shape;183;p18"/>
            <p:cNvSpPr/>
            <p:nvPr/>
          </p:nvSpPr>
          <p:spPr>
            <a:xfrm>
              <a:off x="1219200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sp>
          <p:nvSpPr>
            <p:cNvPr id="184" name="Google Shape;184;p18"/>
            <p:cNvSpPr/>
            <p:nvPr/>
          </p:nvSpPr>
          <p:spPr>
            <a:xfrm>
              <a:off x="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grpSp>
      <p:sp>
        <p:nvSpPr>
          <p:cNvPr id="185" name="Google Shape;185;p18"/>
          <p:cNvSpPr/>
          <p:nvPr/>
        </p:nvSpPr>
        <p:spPr>
          <a:xfrm>
            <a:off x="13550507" y="340370"/>
            <a:ext cx="4547755" cy="4547755"/>
          </a:xfrm>
          <a:custGeom>
            <a:rect b="b" l="l" r="r" t="t"/>
            <a:pathLst>
              <a:path extrusionOk="0" h="4547755" w="4547755">
                <a:moveTo>
                  <a:pt x="0" y="0"/>
                </a:moveTo>
                <a:lnTo>
                  <a:pt x="4547754" y="0"/>
                </a:lnTo>
                <a:lnTo>
                  <a:pt x="4547754" y="4547754"/>
                </a:lnTo>
                <a:lnTo>
                  <a:pt x="0" y="4547754"/>
                </a:lnTo>
                <a:lnTo>
                  <a:pt x="0" y="0"/>
                </a:lnTo>
                <a:close/>
              </a:path>
            </a:pathLst>
          </a:custGeom>
          <a:blipFill rotWithShape="1">
            <a:blip r:embed="rId4">
              <a:alphaModFix/>
            </a:blip>
            <a:stretch>
              <a:fillRect b="0" l="0" r="0" t="0"/>
            </a:stretch>
          </a:blipFill>
          <a:ln>
            <a:noFill/>
          </a:ln>
        </p:spPr>
      </p:sp>
      <p:sp>
        <p:nvSpPr>
          <p:cNvPr id="186" name="Google Shape;186;p18"/>
          <p:cNvSpPr/>
          <p:nvPr/>
        </p:nvSpPr>
        <p:spPr>
          <a:xfrm>
            <a:off x="14323540" y="-290296"/>
            <a:ext cx="3001688" cy="5013257"/>
          </a:xfrm>
          <a:custGeom>
            <a:rect b="b" l="l" r="r" t="t"/>
            <a:pathLst>
              <a:path extrusionOk="0" h="5013257" w="3001688">
                <a:moveTo>
                  <a:pt x="0" y="0"/>
                </a:moveTo>
                <a:lnTo>
                  <a:pt x="3001688" y="0"/>
                </a:lnTo>
                <a:lnTo>
                  <a:pt x="3001688" y="5013257"/>
                </a:lnTo>
                <a:lnTo>
                  <a:pt x="0" y="5013257"/>
                </a:lnTo>
                <a:lnTo>
                  <a:pt x="0" y="0"/>
                </a:lnTo>
                <a:close/>
              </a:path>
            </a:pathLst>
          </a:custGeom>
          <a:blipFill rotWithShape="1">
            <a:blip r:embed="rId5">
              <a:alphaModFix/>
            </a:blip>
            <a:stretch>
              <a:fillRect b="0" l="0" r="0" t="0"/>
            </a:stretch>
          </a:blipFill>
          <a:ln>
            <a:noFill/>
          </a:ln>
        </p:spPr>
      </p:sp>
      <p:sp>
        <p:nvSpPr>
          <p:cNvPr id="187" name="Google Shape;187;p18"/>
          <p:cNvSpPr/>
          <p:nvPr/>
        </p:nvSpPr>
        <p:spPr>
          <a:xfrm>
            <a:off x="8955127" y="340370"/>
            <a:ext cx="4547755" cy="4547755"/>
          </a:xfrm>
          <a:custGeom>
            <a:rect b="b" l="l" r="r" t="t"/>
            <a:pathLst>
              <a:path extrusionOk="0" h="4547755" w="4547755">
                <a:moveTo>
                  <a:pt x="0" y="0"/>
                </a:moveTo>
                <a:lnTo>
                  <a:pt x="4547755" y="0"/>
                </a:lnTo>
                <a:lnTo>
                  <a:pt x="4547755" y="4547754"/>
                </a:lnTo>
                <a:lnTo>
                  <a:pt x="0" y="4547754"/>
                </a:lnTo>
                <a:lnTo>
                  <a:pt x="0" y="0"/>
                </a:lnTo>
                <a:close/>
              </a:path>
            </a:pathLst>
          </a:custGeom>
          <a:blipFill rotWithShape="1">
            <a:blip r:embed="rId6">
              <a:alphaModFix/>
            </a:blip>
            <a:stretch>
              <a:fillRect b="0" l="0" r="0" t="0"/>
            </a:stretch>
          </a:blipFill>
          <a:ln>
            <a:noFill/>
          </a:ln>
        </p:spPr>
      </p:sp>
      <p:sp>
        <p:nvSpPr>
          <p:cNvPr id="188" name="Google Shape;188;p18"/>
          <p:cNvSpPr/>
          <p:nvPr/>
        </p:nvSpPr>
        <p:spPr>
          <a:xfrm>
            <a:off x="9162709" y="0"/>
            <a:ext cx="4132591" cy="4722961"/>
          </a:xfrm>
          <a:custGeom>
            <a:rect b="b" l="l" r="r" t="t"/>
            <a:pathLst>
              <a:path extrusionOk="0" h="4722961" w="4132591">
                <a:moveTo>
                  <a:pt x="0" y="0"/>
                </a:moveTo>
                <a:lnTo>
                  <a:pt x="4132591" y="0"/>
                </a:lnTo>
                <a:lnTo>
                  <a:pt x="4132591" y="4722961"/>
                </a:lnTo>
                <a:lnTo>
                  <a:pt x="0" y="4722961"/>
                </a:lnTo>
                <a:lnTo>
                  <a:pt x="0" y="0"/>
                </a:lnTo>
                <a:close/>
              </a:path>
            </a:pathLst>
          </a:custGeom>
          <a:blipFill rotWithShape="1">
            <a:blip r:embed="rId7">
              <a:alphaModFix/>
            </a:blip>
            <a:stretch>
              <a:fillRect b="0" l="0" r="0" t="0"/>
            </a:stretch>
          </a:blipFill>
          <a:ln>
            <a:noFill/>
          </a:ln>
        </p:spPr>
      </p:sp>
      <p:grpSp>
        <p:nvGrpSpPr>
          <p:cNvPr id="189" name="Google Shape;189;p18"/>
          <p:cNvGrpSpPr/>
          <p:nvPr/>
        </p:nvGrpSpPr>
        <p:grpSpPr>
          <a:xfrm>
            <a:off x="-77878" y="8204301"/>
            <a:ext cx="18365878" cy="3266928"/>
            <a:chOff x="0" y="-47625"/>
            <a:chExt cx="4837104" cy="860425"/>
          </a:xfrm>
        </p:grpSpPr>
        <p:sp>
          <p:nvSpPr>
            <p:cNvPr id="190" name="Google Shape;190;p18"/>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191" name="Google Shape;191;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2" name="Google Shape;192;p18"/>
          <p:cNvSpPr/>
          <p:nvPr/>
        </p:nvSpPr>
        <p:spPr>
          <a:xfrm>
            <a:off x="8955127" y="5143500"/>
            <a:ext cx="4547755" cy="4547755"/>
          </a:xfrm>
          <a:custGeom>
            <a:rect b="b" l="l" r="r" t="t"/>
            <a:pathLst>
              <a:path extrusionOk="0" h="4547755" w="4547755">
                <a:moveTo>
                  <a:pt x="0" y="0"/>
                </a:moveTo>
                <a:lnTo>
                  <a:pt x="4547755" y="0"/>
                </a:lnTo>
                <a:lnTo>
                  <a:pt x="4547755" y="4547755"/>
                </a:lnTo>
                <a:lnTo>
                  <a:pt x="0" y="4547755"/>
                </a:lnTo>
                <a:lnTo>
                  <a:pt x="0" y="0"/>
                </a:lnTo>
                <a:close/>
              </a:path>
            </a:pathLst>
          </a:custGeom>
          <a:blipFill rotWithShape="1">
            <a:blip r:embed="rId4">
              <a:alphaModFix/>
            </a:blip>
            <a:stretch>
              <a:fillRect b="0" l="0" r="0" t="0"/>
            </a:stretch>
          </a:blipFill>
          <a:ln>
            <a:noFill/>
          </a:ln>
        </p:spPr>
      </p:sp>
      <p:sp>
        <p:nvSpPr>
          <p:cNvPr id="193" name="Google Shape;193;p18"/>
          <p:cNvSpPr/>
          <p:nvPr/>
        </p:nvSpPr>
        <p:spPr>
          <a:xfrm>
            <a:off x="9823924" y="4789696"/>
            <a:ext cx="2810162" cy="4722961"/>
          </a:xfrm>
          <a:custGeom>
            <a:rect b="b" l="l" r="r" t="t"/>
            <a:pathLst>
              <a:path extrusionOk="0" h="4722961" w="2810162">
                <a:moveTo>
                  <a:pt x="0" y="0"/>
                </a:moveTo>
                <a:lnTo>
                  <a:pt x="2810161" y="0"/>
                </a:lnTo>
                <a:lnTo>
                  <a:pt x="2810161" y="4722961"/>
                </a:lnTo>
                <a:lnTo>
                  <a:pt x="0" y="4722961"/>
                </a:lnTo>
                <a:lnTo>
                  <a:pt x="0" y="0"/>
                </a:lnTo>
                <a:close/>
              </a:path>
            </a:pathLst>
          </a:custGeom>
          <a:blipFill rotWithShape="1">
            <a:blip r:embed="rId8">
              <a:alphaModFix/>
            </a:blip>
            <a:stretch>
              <a:fillRect b="0" l="0" r="0" t="0"/>
            </a:stretch>
          </a:blipFill>
          <a:ln>
            <a:noFill/>
          </a:ln>
        </p:spPr>
      </p:sp>
      <p:sp>
        <p:nvSpPr>
          <p:cNvPr id="194" name="Google Shape;194;p18"/>
          <p:cNvSpPr/>
          <p:nvPr/>
        </p:nvSpPr>
        <p:spPr>
          <a:xfrm>
            <a:off x="13550507" y="5143500"/>
            <a:ext cx="4547755" cy="4547755"/>
          </a:xfrm>
          <a:custGeom>
            <a:rect b="b" l="l" r="r" t="t"/>
            <a:pathLst>
              <a:path extrusionOk="0" h="4547755" w="4547755">
                <a:moveTo>
                  <a:pt x="0" y="0"/>
                </a:moveTo>
                <a:lnTo>
                  <a:pt x="4547754" y="0"/>
                </a:lnTo>
                <a:lnTo>
                  <a:pt x="4547754" y="4547755"/>
                </a:lnTo>
                <a:lnTo>
                  <a:pt x="0" y="4547755"/>
                </a:lnTo>
                <a:lnTo>
                  <a:pt x="0" y="0"/>
                </a:lnTo>
                <a:close/>
              </a:path>
            </a:pathLst>
          </a:custGeom>
          <a:blipFill rotWithShape="1">
            <a:blip r:embed="rId6">
              <a:alphaModFix/>
            </a:blip>
            <a:stretch>
              <a:fillRect b="0" l="0" r="0" t="0"/>
            </a:stretch>
          </a:blipFill>
          <a:ln>
            <a:noFill/>
          </a:ln>
        </p:spPr>
      </p:sp>
      <p:sp>
        <p:nvSpPr>
          <p:cNvPr id="195" name="Google Shape;195;p18"/>
          <p:cNvSpPr/>
          <p:nvPr/>
        </p:nvSpPr>
        <p:spPr>
          <a:xfrm>
            <a:off x="13911296" y="5289018"/>
            <a:ext cx="3826176" cy="4204589"/>
          </a:xfrm>
          <a:custGeom>
            <a:rect b="b" l="l" r="r" t="t"/>
            <a:pathLst>
              <a:path extrusionOk="0" h="4204589" w="3826176">
                <a:moveTo>
                  <a:pt x="0" y="0"/>
                </a:moveTo>
                <a:lnTo>
                  <a:pt x="3826176" y="0"/>
                </a:lnTo>
                <a:lnTo>
                  <a:pt x="3826176" y="4204589"/>
                </a:lnTo>
                <a:lnTo>
                  <a:pt x="0" y="4204589"/>
                </a:lnTo>
                <a:lnTo>
                  <a:pt x="0" y="0"/>
                </a:lnTo>
                <a:close/>
              </a:path>
            </a:pathLst>
          </a:custGeom>
          <a:blipFill rotWithShape="1">
            <a:blip r:embed="rId9">
              <a:alphaModFix/>
            </a:blip>
            <a:stretch>
              <a:fillRect b="0" l="0" r="0" t="0"/>
            </a:stretch>
          </a:blipFill>
          <a:ln>
            <a:noFill/>
          </a:ln>
        </p:spPr>
      </p:sp>
      <p:sp>
        <p:nvSpPr>
          <p:cNvPr id="196" name="Google Shape;196;p18"/>
          <p:cNvSpPr txBox="1"/>
          <p:nvPr/>
        </p:nvSpPr>
        <p:spPr>
          <a:xfrm>
            <a:off x="671378" y="1233122"/>
            <a:ext cx="8139038" cy="2752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9000" u="none" cap="none" strike="noStrike">
                <a:solidFill>
                  <a:srgbClr val="000000"/>
                </a:solidFill>
                <a:latin typeface="Lilita One"/>
                <a:ea typeface="Lilita One"/>
                <a:cs typeface="Lilita One"/>
                <a:sym typeface="Lilita One"/>
              </a:rPr>
              <a:t>HOW IT ALL STARTED...</a:t>
            </a:r>
            <a:endParaRPr/>
          </a:p>
        </p:txBody>
      </p:sp>
      <p:sp>
        <p:nvSpPr>
          <p:cNvPr id="197" name="Google Shape;197;p18"/>
          <p:cNvSpPr txBox="1"/>
          <p:nvPr/>
        </p:nvSpPr>
        <p:spPr>
          <a:xfrm>
            <a:off x="671375" y="4449425"/>
            <a:ext cx="7598400" cy="2862300"/>
          </a:xfrm>
          <a:prstGeom prst="rect">
            <a:avLst/>
          </a:prstGeom>
          <a:noFill/>
          <a:ln>
            <a:noFill/>
          </a:ln>
        </p:spPr>
        <p:txBody>
          <a:bodyPr anchorCtr="0" anchor="t" bIns="0" lIns="0" spcFirstLastPara="1" rIns="0" wrap="square" tIns="0">
            <a:spAutoFit/>
          </a:bodyPr>
          <a:lstStyle/>
          <a:p>
            <a:pPr indent="0" lvl="0" marL="0" marR="0" rtl="0" algn="l">
              <a:lnSpc>
                <a:spcPct val="130008"/>
              </a:lnSpc>
              <a:spcBef>
                <a:spcPts val="0"/>
              </a:spcBef>
              <a:spcAft>
                <a:spcPts val="0"/>
              </a:spcAft>
              <a:buNone/>
            </a:pPr>
            <a:r>
              <a:rPr b="0" i="0" lang="en-US" sz="2999" u="none" cap="none" strike="noStrike">
                <a:solidFill>
                  <a:srgbClr val="000000"/>
                </a:solidFill>
                <a:latin typeface="Lato"/>
                <a:ea typeface="Lato"/>
                <a:cs typeface="Lato"/>
                <a:sym typeface="Lato"/>
              </a:rPr>
              <a:t>We are a group of friends who love to have fun together. We enjoy trying out new things and going on adventures. Our group of friends have known each other since childhood and we have made countless memories together.</a:t>
            </a:r>
            <a:endParaRPr sz="900"/>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201" name="Shape 201"/>
        <p:cNvGrpSpPr/>
        <p:nvPr/>
      </p:nvGrpSpPr>
      <p:grpSpPr>
        <a:xfrm>
          <a:off x="0" y="0"/>
          <a:ext cx="0" cy="0"/>
          <a:chOff x="0" y="0"/>
          <a:chExt cx="0" cy="0"/>
        </a:xfrm>
      </p:grpSpPr>
      <p:grpSp>
        <p:nvGrpSpPr>
          <p:cNvPr id="202" name="Google Shape;202;p19"/>
          <p:cNvGrpSpPr/>
          <p:nvPr/>
        </p:nvGrpSpPr>
        <p:grpSpPr>
          <a:xfrm>
            <a:off x="0" y="-63697"/>
            <a:ext cx="18288000" cy="9144000"/>
            <a:chOff x="0" y="0"/>
            <a:chExt cx="24384000" cy="12192000"/>
          </a:xfrm>
        </p:grpSpPr>
        <p:sp>
          <p:nvSpPr>
            <p:cNvPr id="203" name="Google Shape;203;p19"/>
            <p:cNvSpPr/>
            <p:nvPr/>
          </p:nvSpPr>
          <p:spPr>
            <a:xfrm>
              <a:off x="1219200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sp>
          <p:nvSpPr>
            <p:cNvPr id="204" name="Google Shape;204;p19"/>
            <p:cNvSpPr/>
            <p:nvPr/>
          </p:nvSpPr>
          <p:spPr>
            <a:xfrm>
              <a:off x="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grpSp>
      <p:sp>
        <p:nvSpPr>
          <p:cNvPr id="205" name="Google Shape;205;p19"/>
          <p:cNvSpPr/>
          <p:nvPr/>
        </p:nvSpPr>
        <p:spPr>
          <a:xfrm>
            <a:off x="332187" y="3396297"/>
            <a:ext cx="5601832" cy="4114800"/>
          </a:xfrm>
          <a:custGeom>
            <a:rect b="b" l="l" r="r" t="t"/>
            <a:pathLst>
              <a:path extrusionOk="0" h="4114800" w="5601832">
                <a:moveTo>
                  <a:pt x="0" y="0"/>
                </a:moveTo>
                <a:lnTo>
                  <a:pt x="5601832" y="0"/>
                </a:lnTo>
                <a:lnTo>
                  <a:pt x="5601832" y="4114800"/>
                </a:lnTo>
                <a:lnTo>
                  <a:pt x="0" y="4114800"/>
                </a:lnTo>
                <a:lnTo>
                  <a:pt x="0" y="0"/>
                </a:lnTo>
                <a:close/>
              </a:path>
            </a:pathLst>
          </a:custGeom>
          <a:blipFill rotWithShape="1">
            <a:blip r:embed="rId4">
              <a:alphaModFix/>
            </a:blip>
            <a:stretch>
              <a:fillRect b="0" l="0" r="0" t="0"/>
            </a:stretch>
          </a:blipFill>
          <a:ln>
            <a:noFill/>
          </a:ln>
        </p:spPr>
      </p:sp>
      <p:sp>
        <p:nvSpPr>
          <p:cNvPr id="206" name="Google Shape;206;p19"/>
          <p:cNvSpPr/>
          <p:nvPr/>
        </p:nvSpPr>
        <p:spPr>
          <a:xfrm>
            <a:off x="6343084" y="3396297"/>
            <a:ext cx="5601832" cy="4114800"/>
          </a:xfrm>
          <a:custGeom>
            <a:rect b="b" l="l" r="r" t="t"/>
            <a:pathLst>
              <a:path extrusionOk="0" h="4114800" w="5601832">
                <a:moveTo>
                  <a:pt x="0" y="0"/>
                </a:moveTo>
                <a:lnTo>
                  <a:pt x="5601832" y="0"/>
                </a:lnTo>
                <a:lnTo>
                  <a:pt x="5601832" y="4114800"/>
                </a:lnTo>
                <a:lnTo>
                  <a:pt x="0" y="4114800"/>
                </a:lnTo>
                <a:lnTo>
                  <a:pt x="0" y="0"/>
                </a:lnTo>
                <a:close/>
              </a:path>
            </a:pathLst>
          </a:custGeom>
          <a:blipFill rotWithShape="1">
            <a:blip r:embed="rId4">
              <a:alphaModFix/>
            </a:blip>
            <a:stretch>
              <a:fillRect b="0" l="0" r="0" t="0"/>
            </a:stretch>
          </a:blipFill>
          <a:ln>
            <a:noFill/>
          </a:ln>
        </p:spPr>
      </p:sp>
      <p:sp>
        <p:nvSpPr>
          <p:cNvPr id="207" name="Google Shape;207;p19"/>
          <p:cNvSpPr/>
          <p:nvPr/>
        </p:nvSpPr>
        <p:spPr>
          <a:xfrm>
            <a:off x="12353981" y="3396297"/>
            <a:ext cx="5601832" cy="4114800"/>
          </a:xfrm>
          <a:custGeom>
            <a:rect b="b" l="l" r="r" t="t"/>
            <a:pathLst>
              <a:path extrusionOk="0" h="4114800" w="5601832">
                <a:moveTo>
                  <a:pt x="0" y="0"/>
                </a:moveTo>
                <a:lnTo>
                  <a:pt x="5601832" y="0"/>
                </a:lnTo>
                <a:lnTo>
                  <a:pt x="5601832" y="4114800"/>
                </a:lnTo>
                <a:lnTo>
                  <a:pt x="0" y="4114800"/>
                </a:lnTo>
                <a:lnTo>
                  <a:pt x="0" y="0"/>
                </a:lnTo>
                <a:close/>
              </a:path>
            </a:pathLst>
          </a:custGeom>
          <a:blipFill rotWithShape="1">
            <a:blip r:embed="rId4">
              <a:alphaModFix/>
            </a:blip>
            <a:stretch>
              <a:fillRect b="0" l="0" r="0" t="0"/>
            </a:stretch>
          </a:blipFill>
          <a:ln>
            <a:noFill/>
          </a:ln>
        </p:spPr>
      </p:sp>
      <p:sp>
        <p:nvSpPr>
          <p:cNvPr id="208" name="Google Shape;208;p19"/>
          <p:cNvSpPr/>
          <p:nvPr/>
        </p:nvSpPr>
        <p:spPr>
          <a:xfrm>
            <a:off x="7320590" y="3573492"/>
            <a:ext cx="3646821" cy="2780701"/>
          </a:xfrm>
          <a:custGeom>
            <a:rect b="b" l="l" r="r" t="t"/>
            <a:pathLst>
              <a:path extrusionOk="0" h="2780701" w="3646821">
                <a:moveTo>
                  <a:pt x="0" y="0"/>
                </a:moveTo>
                <a:lnTo>
                  <a:pt x="3646820" y="0"/>
                </a:lnTo>
                <a:lnTo>
                  <a:pt x="3646820" y="2780701"/>
                </a:lnTo>
                <a:lnTo>
                  <a:pt x="0" y="2780701"/>
                </a:lnTo>
                <a:lnTo>
                  <a:pt x="0" y="0"/>
                </a:lnTo>
                <a:close/>
              </a:path>
            </a:pathLst>
          </a:custGeom>
          <a:blipFill rotWithShape="1">
            <a:blip r:embed="rId5">
              <a:alphaModFix/>
            </a:blip>
            <a:stretch>
              <a:fillRect b="0" l="0" r="0" t="0"/>
            </a:stretch>
          </a:blipFill>
          <a:ln>
            <a:noFill/>
          </a:ln>
        </p:spPr>
      </p:sp>
      <p:sp>
        <p:nvSpPr>
          <p:cNvPr id="209" name="Google Shape;209;p19"/>
          <p:cNvSpPr/>
          <p:nvPr/>
        </p:nvSpPr>
        <p:spPr>
          <a:xfrm>
            <a:off x="566902" y="3741689"/>
            <a:ext cx="5132403" cy="2444307"/>
          </a:xfrm>
          <a:custGeom>
            <a:rect b="b" l="l" r="r" t="t"/>
            <a:pathLst>
              <a:path extrusionOk="0" h="2444307" w="5132403">
                <a:moveTo>
                  <a:pt x="0" y="0"/>
                </a:moveTo>
                <a:lnTo>
                  <a:pt x="5132403" y="0"/>
                </a:lnTo>
                <a:lnTo>
                  <a:pt x="5132403" y="2444307"/>
                </a:lnTo>
                <a:lnTo>
                  <a:pt x="0" y="2444307"/>
                </a:lnTo>
                <a:lnTo>
                  <a:pt x="0" y="0"/>
                </a:lnTo>
                <a:close/>
              </a:path>
            </a:pathLst>
          </a:custGeom>
          <a:blipFill rotWithShape="1">
            <a:blip r:embed="rId6">
              <a:alphaModFix/>
            </a:blip>
            <a:stretch>
              <a:fillRect b="0" l="0" r="0" t="0"/>
            </a:stretch>
          </a:blipFill>
          <a:ln>
            <a:noFill/>
          </a:ln>
        </p:spPr>
      </p:sp>
      <p:sp>
        <p:nvSpPr>
          <p:cNvPr id="210" name="Google Shape;210;p19"/>
          <p:cNvSpPr/>
          <p:nvPr/>
        </p:nvSpPr>
        <p:spPr>
          <a:xfrm>
            <a:off x="13195290" y="3573492"/>
            <a:ext cx="3718733" cy="2886667"/>
          </a:xfrm>
          <a:custGeom>
            <a:rect b="b" l="l" r="r" t="t"/>
            <a:pathLst>
              <a:path extrusionOk="0" h="2886667" w="3718733">
                <a:moveTo>
                  <a:pt x="0" y="0"/>
                </a:moveTo>
                <a:lnTo>
                  <a:pt x="3718733" y="0"/>
                </a:lnTo>
                <a:lnTo>
                  <a:pt x="3718733" y="2886667"/>
                </a:lnTo>
                <a:lnTo>
                  <a:pt x="0" y="2886667"/>
                </a:lnTo>
                <a:lnTo>
                  <a:pt x="0" y="0"/>
                </a:lnTo>
                <a:close/>
              </a:path>
            </a:pathLst>
          </a:custGeom>
          <a:blipFill rotWithShape="1">
            <a:blip r:embed="rId7">
              <a:alphaModFix/>
            </a:blip>
            <a:stretch>
              <a:fillRect b="0" l="0" r="0" t="0"/>
            </a:stretch>
          </a:blipFill>
          <a:ln>
            <a:noFill/>
          </a:ln>
        </p:spPr>
      </p:sp>
      <p:sp>
        <p:nvSpPr>
          <p:cNvPr id="211" name="Google Shape;211;p19"/>
          <p:cNvSpPr txBox="1"/>
          <p:nvPr/>
        </p:nvSpPr>
        <p:spPr>
          <a:xfrm>
            <a:off x="841041" y="6692137"/>
            <a:ext cx="458412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6E3"/>
                </a:solidFill>
                <a:latin typeface="Lilita One"/>
                <a:ea typeface="Lilita One"/>
                <a:cs typeface="Lilita One"/>
                <a:sym typeface="Lilita One"/>
              </a:rPr>
              <a:t>ADD A MAIN POINT</a:t>
            </a:r>
            <a:endParaRPr/>
          </a:p>
        </p:txBody>
      </p:sp>
      <p:grpSp>
        <p:nvGrpSpPr>
          <p:cNvPr id="212" name="Google Shape;212;p19"/>
          <p:cNvGrpSpPr/>
          <p:nvPr/>
        </p:nvGrpSpPr>
        <p:grpSpPr>
          <a:xfrm>
            <a:off x="-77878" y="8204301"/>
            <a:ext cx="18365878" cy="3266928"/>
            <a:chOff x="0" y="-47625"/>
            <a:chExt cx="4837104" cy="860425"/>
          </a:xfrm>
        </p:grpSpPr>
        <p:sp>
          <p:nvSpPr>
            <p:cNvPr id="213" name="Google Shape;213;p19"/>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214" name="Google Shape;214;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5" name="Google Shape;215;p19"/>
          <p:cNvSpPr txBox="1"/>
          <p:nvPr/>
        </p:nvSpPr>
        <p:spPr>
          <a:xfrm>
            <a:off x="841041" y="8822055"/>
            <a:ext cx="4584125" cy="82486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FCEFD1"/>
                </a:solidFill>
                <a:latin typeface="Lato"/>
                <a:ea typeface="Lato"/>
                <a:cs typeface="Lato"/>
                <a:sym typeface="Lato"/>
              </a:rPr>
              <a:t>Briefly elaborate on what you want to discuss. </a:t>
            </a:r>
            <a:endParaRPr/>
          </a:p>
        </p:txBody>
      </p:sp>
      <p:sp>
        <p:nvSpPr>
          <p:cNvPr id="216" name="Google Shape;216;p19"/>
          <p:cNvSpPr txBox="1"/>
          <p:nvPr/>
        </p:nvSpPr>
        <p:spPr>
          <a:xfrm>
            <a:off x="2206581" y="1019175"/>
            <a:ext cx="13874838"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000000"/>
                </a:solidFill>
                <a:latin typeface="Lilita One"/>
                <a:ea typeface="Lilita One"/>
                <a:cs typeface="Lilita One"/>
                <a:sym typeface="Lilita One"/>
              </a:rPr>
              <a:t>FAVORITE MEMORIES</a:t>
            </a:r>
            <a:endParaRPr/>
          </a:p>
        </p:txBody>
      </p:sp>
      <p:sp>
        <p:nvSpPr>
          <p:cNvPr id="217" name="Google Shape;217;p19"/>
          <p:cNvSpPr txBox="1"/>
          <p:nvPr/>
        </p:nvSpPr>
        <p:spPr>
          <a:xfrm>
            <a:off x="6851938" y="6692137"/>
            <a:ext cx="458412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6E3"/>
                </a:solidFill>
                <a:latin typeface="Lilita One"/>
                <a:ea typeface="Lilita One"/>
                <a:cs typeface="Lilita One"/>
                <a:sym typeface="Lilita One"/>
              </a:rPr>
              <a:t>ADD A MAIN POINT</a:t>
            </a:r>
            <a:endParaRPr/>
          </a:p>
        </p:txBody>
      </p:sp>
      <p:sp>
        <p:nvSpPr>
          <p:cNvPr id="218" name="Google Shape;218;p19"/>
          <p:cNvSpPr txBox="1"/>
          <p:nvPr/>
        </p:nvSpPr>
        <p:spPr>
          <a:xfrm>
            <a:off x="6851938" y="8822055"/>
            <a:ext cx="4584125" cy="82486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FCEFD1"/>
                </a:solidFill>
                <a:latin typeface="Lato"/>
                <a:ea typeface="Lato"/>
                <a:cs typeface="Lato"/>
                <a:sym typeface="Lato"/>
              </a:rPr>
              <a:t>Briefly elaborate on what you want to discuss. </a:t>
            </a:r>
            <a:endParaRPr/>
          </a:p>
        </p:txBody>
      </p:sp>
      <p:sp>
        <p:nvSpPr>
          <p:cNvPr id="219" name="Google Shape;219;p19"/>
          <p:cNvSpPr txBox="1"/>
          <p:nvPr/>
        </p:nvSpPr>
        <p:spPr>
          <a:xfrm>
            <a:off x="12862834" y="6692137"/>
            <a:ext cx="458412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6E3"/>
                </a:solidFill>
                <a:latin typeface="Lilita One"/>
                <a:ea typeface="Lilita One"/>
                <a:cs typeface="Lilita One"/>
                <a:sym typeface="Lilita One"/>
              </a:rPr>
              <a:t>ADD A MAIN POINT</a:t>
            </a:r>
            <a:endParaRPr/>
          </a:p>
        </p:txBody>
      </p:sp>
      <p:sp>
        <p:nvSpPr>
          <p:cNvPr id="220" name="Google Shape;220;p19"/>
          <p:cNvSpPr txBox="1"/>
          <p:nvPr/>
        </p:nvSpPr>
        <p:spPr>
          <a:xfrm>
            <a:off x="12862834" y="8822055"/>
            <a:ext cx="4584125" cy="82486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FCEFD1"/>
                </a:solidFill>
                <a:latin typeface="Lato"/>
                <a:ea typeface="Lato"/>
                <a:cs typeface="Lato"/>
                <a:sym typeface="Lato"/>
              </a:rPr>
              <a:t>Briefly elaborate on what you want to discuss. </a:t>
            </a:r>
            <a:endParaRP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026D"/>
        </a:solidFill>
      </p:bgPr>
    </p:bg>
    <p:spTree>
      <p:nvGrpSpPr>
        <p:cNvPr id="224" name="Shape 224"/>
        <p:cNvGrpSpPr/>
        <p:nvPr/>
      </p:nvGrpSpPr>
      <p:grpSpPr>
        <a:xfrm>
          <a:off x="0" y="0"/>
          <a:ext cx="0" cy="0"/>
          <a:chOff x="0" y="0"/>
          <a:chExt cx="0" cy="0"/>
        </a:xfrm>
      </p:grpSpPr>
      <p:grpSp>
        <p:nvGrpSpPr>
          <p:cNvPr id="225" name="Google Shape;225;p20"/>
          <p:cNvGrpSpPr/>
          <p:nvPr/>
        </p:nvGrpSpPr>
        <p:grpSpPr>
          <a:xfrm>
            <a:off x="-1206697" y="-136655"/>
            <a:ext cx="20701395" cy="10350697"/>
            <a:chOff x="0" y="0"/>
            <a:chExt cx="27601860" cy="13800930"/>
          </a:xfrm>
        </p:grpSpPr>
        <p:sp>
          <p:nvSpPr>
            <p:cNvPr id="226" name="Google Shape;226;p20"/>
            <p:cNvSpPr/>
            <p:nvPr/>
          </p:nvSpPr>
          <p:spPr>
            <a:xfrm>
              <a:off x="13800930" y="0"/>
              <a:ext cx="13800930" cy="13800930"/>
            </a:xfrm>
            <a:custGeom>
              <a:rect b="b" l="l" r="r" t="t"/>
              <a:pathLst>
                <a:path extrusionOk="0" h="13800930" w="13800930">
                  <a:moveTo>
                    <a:pt x="0" y="0"/>
                  </a:moveTo>
                  <a:lnTo>
                    <a:pt x="13800930" y="0"/>
                  </a:lnTo>
                  <a:lnTo>
                    <a:pt x="13800930" y="13800930"/>
                  </a:lnTo>
                  <a:lnTo>
                    <a:pt x="0" y="13800930"/>
                  </a:lnTo>
                  <a:lnTo>
                    <a:pt x="0" y="0"/>
                  </a:lnTo>
                  <a:close/>
                </a:path>
              </a:pathLst>
            </a:custGeom>
            <a:blipFill rotWithShape="1">
              <a:blip r:embed="rId3">
                <a:alphaModFix amt="19999"/>
              </a:blip>
              <a:stretch>
                <a:fillRect b="0" l="0" r="0" t="0"/>
              </a:stretch>
            </a:blipFill>
            <a:ln>
              <a:noFill/>
            </a:ln>
          </p:spPr>
        </p:sp>
        <p:sp>
          <p:nvSpPr>
            <p:cNvPr id="227" name="Google Shape;227;p20"/>
            <p:cNvSpPr/>
            <p:nvPr/>
          </p:nvSpPr>
          <p:spPr>
            <a:xfrm>
              <a:off x="0" y="0"/>
              <a:ext cx="13800930" cy="13800930"/>
            </a:xfrm>
            <a:custGeom>
              <a:rect b="b" l="l" r="r" t="t"/>
              <a:pathLst>
                <a:path extrusionOk="0" h="13800930" w="13800930">
                  <a:moveTo>
                    <a:pt x="0" y="0"/>
                  </a:moveTo>
                  <a:lnTo>
                    <a:pt x="13800930" y="0"/>
                  </a:lnTo>
                  <a:lnTo>
                    <a:pt x="13800930" y="13800930"/>
                  </a:lnTo>
                  <a:lnTo>
                    <a:pt x="0" y="13800930"/>
                  </a:lnTo>
                  <a:lnTo>
                    <a:pt x="0" y="0"/>
                  </a:lnTo>
                  <a:close/>
                </a:path>
              </a:pathLst>
            </a:custGeom>
            <a:blipFill rotWithShape="1">
              <a:blip r:embed="rId3">
                <a:alphaModFix amt="19999"/>
              </a:blip>
              <a:stretch>
                <a:fillRect b="0" l="0" r="0" t="0"/>
              </a:stretch>
            </a:blipFill>
            <a:ln>
              <a:noFill/>
            </a:ln>
          </p:spPr>
        </p:sp>
      </p:grpSp>
      <p:sp>
        <p:nvSpPr>
          <p:cNvPr id="228" name="Google Shape;228;p20"/>
          <p:cNvSpPr/>
          <p:nvPr/>
        </p:nvSpPr>
        <p:spPr>
          <a:xfrm>
            <a:off x="259602" y="258418"/>
            <a:ext cx="8897581" cy="13215864"/>
          </a:xfrm>
          <a:custGeom>
            <a:rect b="b" l="l" r="r" t="t"/>
            <a:pathLst>
              <a:path extrusionOk="0" h="13215864" w="8897581">
                <a:moveTo>
                  <a:pt x="0" y="0"/>
                </a:moveTo>
                <a:lnTo>
                  <a:pt x="8897581" y="0"/>
                </a:lnTo>
                <a:lnTo>
                  <a:pt x="8897581" y="13215864"/>
                </a:lnTo>
                <a:lnTo>
                  <a:pt x="0" y="13215864"/>
                </a:lnTo>
                <a:lnTo>
                  <a:pt x="0" y="0"/>
                </a:lnTo>
                <a:close/>
              </a:path>
            </a:pathLst>
          </a:custGeom>
          <a:blipFill rotWithShape="1">
            <a:blip r:embed="rId4">
              <a:alphaModFix/>
            </a:blip>
            <a:stretch>
              <a:fillRect b="0" l="0" r="-130893" t="-460"/>
            </a:stretch>
          </a:blipFill>
          <a:ln>
            <a:noFill/>
          </a:ln>
        </p:spPr>
      </p:sp>
      <p:sp>
        <p:nvSpPr>
          <p:cNvPr id="229" name="Google Shape;229;p20"/>
          <p:cNvSpPr/>
          <p:nvPr/>
        </p:nvSpPr>
        <p:spPr>
          <a:xfrm>
            <a:off x="7567185" y="-677791"/>
            <a:ext cx="12024846" cy="13595265"/>
          </a:xfrm>
          <a:custGeom>
            <a:rect b="b" l="l" r="r" t="t"/>
            <a:pathLst>
              <a:path extrusionOk="0" h="13595265" w="12024846">
                <a:moveTo>
                  <a:pt x="0" y="0"/>
                </a:moveTo>
                <a:lnTo>
                  <a:pt x="12024846" y="0"/>
                </a:lnTo>
                <a:lnTo>
                  <a:pt x="12024846" y="13595265"/>
                </a:lnTo>
                <a:lnTo>
                  <a:pt x="0" y="13595265"/>
                </a:lnTo>
                <a:lnTo>
                  <a:pt x="0" y="0"/>
                </a:lnTo>
                <a:close/>
              </a:path>
            </a:pathLst>
          </a:custGeom>
          <a:blipFill rotWithShape="1">
            <a:blip r:embed="rId4">
              <a:alphaModFix/>
            </a:blip>
            <a:stretch>
              <a:fillRect b="0" l="-74944" r="0" t="0"/>
            </a:stretch>
          </a:blipFill>
          <a:ln>
            <a:noFill/>
          </a:ln>
        </p:spPr>
      </p:sp>
      <p:sp>
        <p:nvSpPr>
          <p:cNvPr id="230" name="Google Shape;230;p20"/>
          <p:cNvSpPr/>
          <p:nvPr/>
        </p:nvSpPr>
        <p:spPr>
          <a:xfrm>
            <a:off x="2550060" y="5412826"/>
            <a:ext cx="13187880" cy="2954004"/>
          </a:xfrm>
          <a:custGeom>
            <a:rect b="b" l="l" r="r" t="t"/>
            <a:pathLst>
              <a:path extrusionOk="0" h="2954004" w="13187880">
                <a:moveTo>
                  <a:pt x="0" y="0"/>
                </a:moveTo>
                <a:lnTo>
                  <a:pt x="13187880" y="0"/>
                </a:lnTo>
                <a:lnTo>
                  <a:pt x="13187880" y="2954005"/>
                </a:lnTo>
                <a:lnTo>
                  <a:pt x="0" y="2954005"/>
                </a:lnTo>
                <a:lnTo>
                  <a:pt x="0" y="0"/>
                </a:lnTo>
                <a:close/>
              </a:path>
            </a:pathLst>
          </a:custGeom>
          <a:blipFill rotWithShape="1">
            <a:blip r:embed="rId5">
              <a:alphaModFix/>
            </a:blip>
            <a:stretch>
              <a:fillRect b="0" l="0" r="-118" t="-90168"/>
            </a:stretch>
          </a:blipFill>
          <a:ln>
            <a:noFill/>
          </a:ln>
        </p:spPr>
      </p:sp>
      <p:sp>
        <p:nvSpPr>
          <p:cNvPr id="231" name="Google Shape;231;p20"/>
          <p:cNvSpPr/>
          <p:nvPr/>
        </p:nvSpPr>
        <p:spPr>
          <a:xfrm flipH="1" rot="10800000">
            <a:off x="2534889" y="5143500"/>
            <a:ext cx="13218223" cy="2960801"/>
          </a:xfrm>
          <a:custGeom>
            <a:rect b="b" l="l" r="r" t="t"/>
            <a:pathLst>
              <a:path extrusionOk="0" h="2960801" w="13218223">
                <a:moveTo>
                  <a:pt x="0" y="2960801"/>
                </a:moveTo>
                <a:lnTo>
                  <a:pt x="13218222" y="2960801"/>
                </a:lnTo>
                <a:lnTo>
                  <a:pt x="13218222" y="0"/>
                </a:lnTo>
                <a:lnTo>
                  <a:pt x="0" y="0"/>
                </a:lnTo>
                <a:lnTo>
                  <a:pt x="0" y="2960801"/>
                </a:lnTo>
                <a:close/>
              </a:path>
            </a:pathLst>
          </a:custGeom>
          <a:blipFill rotWithShape="1">
            <a:blip r:embed="rId5">
              <a:alphaModFix/>
            </a:blip>
            <a:stretch>
              <a:fillRect b="0" l="0" r="-118" t="-90168"/>
            </a:stretch>
          </a:blipFill>
          <a:ln>
            <a:noFill/>
          </a:ln>
        </p:spPr>
      </p:sp>
      <p:sp>
        <p:nvSpPr>
          <p:cNvPr id="232" name="Google Shape;232;p20"/>
          <p:cNvSpPr txBox="1"/>
          <p:nvPr/>
        </p:nvSpPr>
        <p:spPr>
          <a:xfrm>
            <a:off x="4708392" y="7261051"/>
            <a:ext cx="8871215" cy="52133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200" u="none" cap="none" strike="noStrike">
                <a:solidFill>
                  <a:srgbClr val="FFF6E3"/>
                </a:solidFill>
                <a:latin typeface="Lato"/>
                <a:ea typeface="Lato"/>
                <a:cs typeface="Lato"/>
                <a:sym typeface="Lato"/>
              </a:rPr>
              <a:t>Elaborate on what you want to discuss. </a:t>
            </a:r>
            <a:endParaRPr/>
          </a:p>
        </p:txBody>
      </p:sp>
      <p:sp>
        <p:nvSpPr>
          <p:cNvPr id="233" name="Google Shape;233;p20"/>
          <p:cNvSpPr txBox="1"/>
          <p:nvPr/>
        </p:nvSpPr>
        <p:spPr>
          <a:xfrm>
            <a:off x="2993307" y="5413201"/>
            <a:ext cx="12301386" cy="1914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2500" u="none" cap="none" strike="noStrike">
                <a:solidFill>
                  <a:srgbClr val="FFF6E3"/>
                </a:solidFill>
                <a:latin typeface="Lilita One"/>
                <a:ea typeface="Lilita One"/>
                <a:cs typeface="Lilita One"/>
                <a:sym typeface="Lilita One"/>
              </a:rPr>
              <a:t>ABOUT US</a:t>
            </a:r>
            <a:endParaRP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FD1"/>
        </a:solidFill>
      </p:bgPr>
    </p:bg>
    <p:spTree>
      <p:nvGrpSpPr>
        <p:cNvPr id="237" name="Shape 237"/>
        <p:cNvGrpSpPr/>
        <p:nvPr/>
      </p:nvGrpSpPr>
      <p:grpSpPr>
        <a:xfrm>
          <a:off x="0" y="0"/>
          <a:ext cx="0" cy="0"/>
          <a:chOff x="0" y="0"/>
          <a:chExt cx="0" cy="0"/>
        </a:xfrm>
      </p:grpSpPr>
      <p:grpSp>
        <p:nvGrpSpPr>
          <p:cNvPr id="238" name="Google Shape;238;p21"/>
          <p:cNvGrpSpPr/>
          <p:nvPr/>
        </p:nvGrpSpPr>
        <p:grpSpPr>
          <a:xfrm>
            <a:off x="0" y="-63697"/>
            <a:ext cx="18288000" cy="9144000"/>
            <a:chOff x="0" y="0"/>
            <a:chExt cx="24384000" cy="12192000"/>
          </a:xfrm>
        </p:grpSpPr>
        <p:sp>
          <p:nvSpPr>
            <p:cNvPr id="239" name="Google Shape;239;p21"/>
            <p:cNvSpPr/>
            <p:nvPr/>
          </p:nvSpPr>
          <p:spPr>
            <a:xfrm>
              <a:off x="1219200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sp>
          <p:nvSpPr>
            <p:cNvPr id="240" name="Google Shape;240;p21"/>
            <p:cNvSpPr/>
            <p:nvPr/>
          </p:nvSpPr>
          <p:spPr>
            <a:xfrm>
              <a:off x="0" y="0"/>
              <a:ext cx="12192000" cy="12192000"/>
            </a:xfrm>
            <a:custGeom>
              <a:rect b="b" l="l" r="r" t="t"/>
              <a:pathLst>
                <a:path extrusionOk="0" h="12192000" w="12192000">
                  <a:moveTo>
                    <a:pt x="0" y="0"/>
                  </a:moveTo>
                  <a:lnTo>
                    <a:pt x="12192000" y="0"/>
                  </a:lnTo>
                  <a:lnTo>
                    <a:pt x="12192000" y="12192000"/>
                  </a:lnTo>
                  <a:lnTo>
                    <a:pt x="0" y="12192000"/>
                  </a:lnTo>
                  <a:lnTo>
                    <a:pt x="0" y="0"/>
                  </a:lnTo>
                  <a:close/>
                </a:path>
              </a:pathLst>
            </a:custGeom>
            <a:blipFill rotWithShape="1">
              <a:blip r:embed="rId3">
                <a:alphaModFix amt="19999"/>
              </a:blip>
              <a:stretch>
                <a:fillRect b="0" l="0" r="0" t="0"/>
              </a:stretch>
            </a:blipFill>
            <a:ln>
              <a:noFill/>
            </a:ln>
          </p:spPr>
        </p:sp>
      </p:grpSp>
      <p:grpSp>
        <p:nvGrpSpPr>
          <p:cNvPr id="241" name="Google Shape;241;p21"/>
          <p:cNvGrpSpPr/>
          <p:nvPr/>
        </p:nvGrpSpPr>
        <p:grpSpPr>
          <a:xfrm>
            <a:off x="-77878" y="8204301"/>
            <a:ext cx="18365878" cy="3266928"/>
            <a:chOff x="0" y="-47625"/>
            <a:chExt cx="4837104" cy="860425"/>
          </a:xfrm>
        </p:grpSpPr>
        <p:sp>
          <p:nvSpPr>
            <p:cNvPr id="242" name="Google Shape;242;p21"/>
            <p:cNvSpPr/>
            <p:nvPr/>
          </p:nvSpPr>
          <p:spPr>
            <a:xfrm>
              <a:off x="0" y="0"/>
              <a:ext cx="4837104" cy="773247"/>
            </a:xfrm>
            <a:custGeom>
              <a:rect b="b" l="l" r="r" t="t"/>
              <a:pathLst>
                <a:path extrusionOk="0" h="773247" w="4837104">
                  <a:moveTo>
                    <a:pt x="0" y="0"/>
                  </a:moveTo>
                  <a:lnTo>
                    <a:pt x="4837104" y="0"/>
                  </a:lnTo>
                  <a:lnTo>
                    <a:pt x="4837104" y="773247"/>
                  </a:lnTo>
                  <a:lnTo>
                    <a:pt x="0" y="773247"/>
                  </a:lnTo>
                  <a:close/>
                </a:path>
              </a:pathLst>
            </a:custGeom>
            <a:solidFill>
              <a:srgbClr val="38026D"/>
            </a:solidFill>
            <a:ln>
              <a:noFill/>
            </a:ln>
          </p:spPr>
        </p:sp>
        <p:sp>
          <p:nvSpPr>
            <p:cNvPr id="243" name="Google Shape;243;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4" name="Google Shape;244;p21"/>
          <p:cNvSpPr/>
          <p:nvPr/>
        </p:nvSpPr>
        <p:spPr>
          <a:xfrm>
            <a:off x="11189036" y="6154726"/>
            <a:ext cx="7315200" cy="3163824"/>
          </a:xfrm>
          <a:custGeom>
            <a:rect b="b" l="l" r="r" t="t"/>
            <a:pathLst>
              <a:path extrusionOk="0" h="3163824" w="7315200">
                <a:moveTo>
                  <a:pt x="0" y="0"/>
                </a:moveTo>
                <a:lnTo>
                  <a:pt x="7315200" y="0"/>
                </a:lnTo>
                <a:lnTo>
                  <a:pt x="7315200" y="3163824"/>
                </a:lnTo>
                <a:lnTo>
                  <a:pt x="0" y="3163824"/>
                </a:lnTo>
                <a:lnTo>
                  <a:pt x="0" y="0"/>
                </a:lnTo>
                <a:close/>
              </a:path>
            </a:pathLst>
          </a:custGeom>
          <a:blipFill rotWithShape="1">
            <a:blip r:embed="rId4">
              <a:alphaModFix/>
            </a:blip>
            <a:stretch>
              <a:fillRect b="0" l="0" r="0" t="0"/>
            </a:stretch>
          </a:blipFill>
          <a:ln>
            <a:noFill/>
          </a:ln>
        </p:spPr>
      </p:sp>
      <p:sp>
        <p:nvSpPr>
          <p:cNvPr id="245" name="Google Shape;245;p21"/>
          <p:cNvSpPr/>
          <p:nvPr/>
        </p:nvSpPr>
        <p:spPr>
          <a:xfrm>
            <a:off x="567364" y="8692567"/>
            <a:ext cx="10733157" cy="2321045"/>
          </a:xfrm>
          <a:custGeom>
            <a:rect b="b" l="l" r="r" t="t"/>
            <a:pathLst>
              <a:path extrusionOk="0" h="2321045" w="10733157">
                <a:moveTo>
                  <a:pt x="0" y="0"/>
                </a:moveTo>
                <a:lnTo>
                  <a:pt x="10733157" y="0"/>
                </a:lnTo>
                <a:lnTo>
                  <a:pt x="10733157" y="2321045"/>
                </a:lnTo>
                <a:lnTo>
                  <a:pt x="0" y="2321045"/>
                </a:lnTo>
                <a:lnTo>
                  <a:pt x="0" y="0"/>
                </a:lnTo>
                <a:close/>
              </a:path>
            </a:pathLst>
          </a:custGeom>
          <a:blipFill rotWithShape="1">
            <a:blip r:embed="rId5">
              <a:alphaModFix/>
            </a:blip>
            <a:stretch>
              <a:fillRect b="0" l="0" r="0" t="0"/>
            </a:stretch>
          </a:blipFill>
          <a:ln>
            <a:noFill/>
          </a:ln>
        </p:spPr>
      </p:sp>
      <p:sp>
        <p:nvSpPr>
          <p:cNvPr id="246" name="Google Shape;246;p21"/>
          <p:cNvSpPr/>
          <p:nvPr/>
        </p:nvSpPr>
        <p:spPr>
          <a:xfrm>
            <a:off x="1519686" y="2084945"/>
            <a:ext cx="8828513" cy="7603556"/>
          </a:xfrm>
          <a:custGeom>
            <a:rect b="b" l="l" r="r" t="t"/>
            <a:pathLst>
              <a:path extrusionOk="0" h="7603556" w="8828513">
                <a:moveTo>
                  <a:pt x="0" y="0"/>
                </a:moveTo>
                <a:lnTo>
                  <a:pt x="8828513" y="0"/>
                </a:lnTo>
                <a:lnTo>
                  <a:pt x="8828513" y="7603556"/>
                </a:lnTo>
                <a:lnTo>
                  <a:pt x="0" y="7603556"/>
                </a:lnTo>
                <a:lnTo>
                  <a:pt x="0" y="0"/>
                </a:lnTo>
                <a:close/>
              </a:path>
            </a:pathLst>
          </a:custGeom>
          <a:blipFill rotWithShape="1">
            <a:blip r:embed="rId6">
              <a:alphaModFix/>
            </a:blip>
            <a:stretch>
              <a:fillRect b="0" l="0" r="0" t="0"/>
            </a:stretch>
          </a:blipFill>
          <a:ln>
            <a:noFill/>
          </a:ln>
        </p:spPr>
      </p:sp>
      <p:sp>
        <p:nvSpPr>
          <p:cNvPr id="247" name="Google Shape;247;p21"/>
          <p:cNvSpPr/>
          <p:nvPr/>
        </p:nvSpPr>
        <p:spPr>
          <a:xfrm>
            <a:off x="14954336" y="-102003"/>
            <a:ext cx="5167724" cy="4114800"/>
          </a:xfrm>
          <a:custGeom>
            <a:rect b="b" l="l" r="r" t="t"/>
            <a:pathLst>
              <a:path extrusionOk="0" h="4114800" w="5167724">
                <a:moveTo>
                  <a:pt x="0" y="0"/>
                </a:moveTo>
                <a:lnTo>
                  <a:pt x="5167724" y="0"/>
                </a:lnTo>
                <a:lnTo>
                  <a:pt x="5167724" y="4114800"/>
                </a:lnTo>
                <a:lnTo>
                  <a:pt x="0" y="4114800"/>
                </a:lnTo>
                <a:lnTo>
                  <a:pt x="0" y="0"/>
                </a:lnTo>
                <a:close/>
              </a:path>
            </a:pathLst>
          </a:custGeom>
          <a:blipFill rotWithShape="1">
            <a:blip r:embed="rId7">
              <a:alphaModFix/>
            </a:blip>
            <a:stretch>
              <a:fillRect b="0" l="0" r="0" t="0"/>
            </a:stretch>
          </a:blipFill>
          <a:ln>
            <a:noFill/>
          </a:ln>
        </p:spPr>
      </p:sp>
      <p:sp>
        <p:nvSpPr>
          <p:cNvPr id="248" name="Google Shape;248;p21"/>
          <p:cNvSpPr/>
          <p:nvPr/>
        </p:nvSpPr>
        <p:spPr>
          <a:xfrm rot="5400000">
            <a:off x="10347065" y="2451938"/>
            <a:ext cx="8999143" cy="5383124"/>
          </a:xfrm>
          <a:custGeom>
            <a:rect b="b" l="l" r="r" t="t"/>
            <a:pathLst>
              <a:path extrusionOk="0" h="5383124" w="8999143">
                <a:moveTo>
                  <a:pt x="0" y="0"/>
                </a:moveTo>
                <a:lnTo>
                  <a:pt x="8999143" y="0"/>
                </a:lnTo>
                <a:lnTo>
                  <a:pt x="8999143" y="5383124"/>
                </a:lnTo>
                <a:lnTo>
                  <a:pt x="0" y="5383124"/>
                </a:lnTo>
                <a:lnTo>
                  <a:pt x="0" y="0"/>
                </a:lnTo>
                <a:close/>
              </a:path>
            </a:pathLst>
          </a:custGeom>
          <a:blipFill rotWithShape="1">
            <a:blip r:embed="rId8">
              <a:alphaModFix/>
            </a:blip>
            <a:stretch>
              <a:fillRect b="0" l="0" r="0" t="0"/>
            </a:stretch>
          </a:blipFill>
          <a:ln>
            <a:noFill/>
          </a:ln>
        </p:spPr>
      </p:sp>
      <p:sp>
        <p:nvSpPr>
          <p:cNvPr id="249" name="Google Shape;249;p21"/>
          <p:cNvSpPr/>
          <p:nvPr/>
        </p:nvSpPr>
        <p:spPr>
          <a:xfrm>
            <a:off x="-590066" y="2868896"/>
            <a:ext cx="2314860" cy="5993164"/>
          </a:xfrm>
          <a:custGeom>
            <a:rect b="b" l="l" r="r" t="t"/>
            <a:pathLst>
              <a:path extrusionOk="0" h="5993164" w="2314860">
                <a:moveTo>
                  <a:pt x="0" y="0"/>
                </a:moveTo>
                <a:lnTo>
                  <a:pt x="2314860" y="0"/>
                </a:lnTo>
                <a:lnTo>
                  <a:pt x="2314860" y="5993164"/>
                </a:lnTo>
                <a:lnTo>
                  <a:pt x="0" y="5993164"/>
                </a:lnTo>
                <a:lnTo>
                  <a:pt x="0" y="0"/>
                </a:lnTo>
                <a:close/>
              </a:path>
            </a:pathLst>
          </a:custGeom>
          <a:blipFill rotWithShape="1">
            <a:blip r:embed="rId9">
              <a:alphaModFix/>
            </a:blip>
            <a:stretch>
              <a:fillRect b="0" l="0" r="0" t="0"/>
            </a:stretch>
          </a:blipFill>
          <a:ln>
            <a:noFill/>
          </a:ln>
        </p:spPr>
      </p:sp>
      <p:sp>
        <p:nvSpPr>
          <p:cNvPr id="250" name="Google Shape;250;p21"/>
          <p:cNvSpPr txBox="1"/>
          <p:nvPr/>
        </p:nvSpPr>
        <p:spPr>
          <a:xfrm>
            <a:off x="1519686" y="634404"/>
            <a:ext cx="8828513" cy="1381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020E0B"/>
                </a:solidFill>
                <a:latin typeface="Lilita One"/>
                <a:ea typeface="Lilita One"/>
                <a:cs typeface="Lilita One"/>
                <a:sym typeface="Lilita One"/>
              </a:rPr>
              <a:t>FUN ACTIVITIES</a:t>
            </a:r>
            <a:endParaRPr/>
          </a:p>
        </p:txBody>
      </p:sp>
      <p:sp>
        <p:nvSpPr>
          <p:cNvPr id="251" name="Google Shape;251;p21"/>
          <p:cNvSpPr txBox="1"/>
          <p:nvPr/>
        </p:nvSpPr>
        <p:spPr>
          <a:xfrm>
            <a:off x="12617284" y="7727113"/>
            <a:ext cx="387075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172021"/>
                </a:solidFill>
                <a:latin typeface="Lilita One"/>
                <a:ea typeface="Lilita One"/>
                <a:cs typeface="Lilita One"/>
                <a:sym typeface="Lilita One"/>
              </a:rPr>
              <a:t>GAMES</a:t>
            </a:r>
            <a:endParaRPr/>
          </a:p>
        </p:txBody>
      </p:sp>
      <p:sp>
        <p:nvSpPr>
          <p:cNvPr id="252" name="Google Shape;252;p21"/>
          <p:cNvSpPr txBox="1"/>
          <p:nvPr/>
        </p:nvSpPr>
        <p:spPr>
          <a:xfrm>
            <a:off x="12617284" y="3274090"/>
            <a:ext cx="4032753"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172021"/>
                </a:solidFill>
                <a:latin typeface="Lilita One"/>
                <a:ea typeface="Lilita One"/>
                <a:cs typeface="Lilita One"/>
                <a:sym typeface="Lilita One"/>
              </a:rPr>
              <a:t>SPORTS</a:t>
            </a:r>
            <a:endParaRPr/>
          </a:p>
        </p:txBody>
      </p:sp>
      <p:sp>
        <p:nvSpPr>
          <p:cNvPr id="253" name="Google Shape;253;p21"/>
          <p:cNvSpPr txBox="1"/>
          <p:nvPr/>
        </p:nvSpPr>
        <p:spPr>
          <a:xfrm>
            <a:off x="12617284" y="1049663"/>
            <a:ext cx="387075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172021"/>
                </a:solidFill>
                <a:latin typeface="Lilita One"/>
                <a:ea typeface="Lilita One"/>
                <a:cs typeface="Lilita One"/>
                <a:sym typeface="Lilita One"/>
              </a:rPr>
              <a:t>KARAOKE</a:t>
            </a:r>
            <a:endParaRPr/>
          </a:p>
        </p:txBody>
      </p:sp>
      <p:sp>
        <p:nvSpPr>
          <p:cNvPr id="254" name="Google Shape;254;p21"/>
          <p:cNvSpPr txBox="1"/>
          <p:nvPr/>
        </p:nvSpPr>
        <p:spPr>
          <a:xfrm>
            <a:off x="12617284" y="5500602"/>
            <a:ext cx="4032753"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172021"/>
                </a:solidFill>
                <a:latin typeface="Lilita One"/>
                <a:ea typeface="Lilita One"/>
                <a:cs typeface="Lilita One"/>
                <a:sym typeface="Lilita One"/>
              </a:rPr>
              <a:t>CRAFTS</a:t>
            </a:r>
            <a:endParaRPr/>
          </a:p>
        </p:txBody>
      </p:sp>
      <p:sp>
        <p:nvSpPr>
          <p:cNvPr id="255" name="Google Shape;255;p21"/>
          <p:cNvSpPr txBox="1"/>
          <p:nvPr/>
        </p:nvSpPr>
        <p:spPr>
          <a:xfrm>
            <a:off x="12617284" y="8418195"/>
            <a:ext cx="3870752" cy="84010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172021"/>
                </a:solidFill>
                <a:latin typeface="Lato"/>
                <a:ea typeface="Lato"/>
                <a:cs typeface="Lato"/>
                <a:sym typeface="Lato"/>
              </a:rPr>
              <a:t>Elaborate on what you want to discuss. </a:t>
            </a:r>
            <a:endParaRPr/>
          </a:p>
        </p:txBody>
      </p:sp>
      <p:sp>
        <p:nvSpPr>
          <p:cNvPr id="256" name="Google Shape;256;p21"/>
          <p:cNvSpPr txBox="1"/>
          <p:nvPr/>
        </p:nvSpPr>
        <p:spPr>
          <a:xfrm>
            <a:off x="12617284" y="3965172"/>
            <a:ext cx="3870752" cy="84010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172021"/>
                </a:solidFill>
                <a:latin typeface="Lato"/>
                <a:ea typeface="Lato"/>
                <a:cs typeface="Lato"/>
                <a:sym typeface="Lato"/>
              </a:rPr>
              <a:t>Elaborate on what you want to discuss. </a:t>
            </a:r>
            <a:endParaRPr/>
          </a:p>
        </p:txBody>
      </p:sp>
      <p:sp>
        <p:nvSpPr>
          <p:cNvPr id="257" name="Google Shape;257;p21"/>
          <p:cNvSpPr txBox="1"/>
          <p:nvPr/>
        </p:nvSpPr>
        <p:spPr>
          <a:xfrm>
            <a:off x="12617284" y="1740745"/>
            <a:ext cx="3980117" cy="84010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172021"/>
                </a:solidFill>
                <a:latin typeface="Lato"/>
                <a:ea typeface="Lato"/>
                <a:cs typeface="Lato"/>
                <a:sym typeface="Lato"/>
              </a:rPr>
              <a:t>Elaborate on what you want to discuss. </a:t>
            </a:r>
            <a:endParaRPr/>
          </a:p>
        </p:txBody>
      </p:sp>
      <p:sp>
        <p:nvSpPr>
          <p:cNvPr id="258" name="Google Shape;258;p21"/>
          <p:cNvSpPr txBox="1"/>
          <p:nvPr/>
        </p:nvSpPr>
        <p:spPr>
          <a:xfrm>
            <a:off x="12617284" y="6191683"/>
            <a:ext cx="3980117" cy="84010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172021"/>
                </a:solidFill>
                <a:latin typeface="Lato"/>
                <a:ea typeface="Lato"/>
                <a:cs typeface="Lato"/>
                <a:sym typeface="Lato"/>
              </a:rPr>
              <a:t>Elaborate on what you want to discuss. </a:t>
            </a:r>
            <a:endParaRPr/>
          </a:p>
        </p:txBody>
      </p:sp>
    </p:spTree>
  </p:cSld>
  <p:clrMapOvr>
    <a:masterClrMapping/>
  </p:clrMapOvr>
  <p:transition>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