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10287000" cx="18288000"/>
  <p:notesSz cx="6858000" cy="9144000"/>
  <p:embeddedFontLst>
    <p:embeddedFont>
      <p:font typeface="Josefin Sans"/>
      <p:regular r:id="rId31"/>
      <p:bold r:id="rId32"/>
      <p:italic r:id="rId33"/>
      <p:boldItalic r:id="rId34"/>
    </p:embeddedFont>
    <p:embeddedFont>
      <p:font typeface="Josefin Sans SemiBold"/>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osefinSans-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JosefinSans-italic.fntdata"/><Relationship Id="rId10" Type="http://schemas.openxmlformats.org/officeDocument/2006/relationships/slide" Target="slides/slide5.xml"/><Relationship Id="rId32" Type="http://schemas.openxmlformats.org/officeDocument/2006/relationships/font" Target="fonts/JosefinSans-bold.fntdata"/><Relationship Id="rId13" Type="http://schemas.openxmlformats.org/officeDocument/2006/relationships/slide" Target="slides/slide8.xml"/><Relationship Id="rId35" Type="http://schemas.openxmlformats.org/officeDocument/2006/relationships/font" Target="fonts/JosefinSansSemiBold-regular.fntdata"/><Relationship Id="rId12" Type="http://schemas.openxmlformats.org/officeDocument/2006/relationships/slide" Target="slides/slide7.xml"/><Relationship Id="rId34" Type="http://schemas.openxmlformats.org/officeDocument/2006/relationships/font" Target="fonts/JosefinSans-boldItalic.fntdata"/><Relationship Id="rId15" Type="http://schemas.openxmlformats.org/officeDocument/2006/relationships/slide" Target="slides/slide10.xml"/><Relationship Id="rId37" Type="http://schemas.openxmlformats.org/officeDocument/2006/relationships/font" Target="fonts/JosefinSansSemiBold-italic.fntdata"/><Relationship Id="rId14" Type="http://schemas.openxmlformats.org/officeDocument/2006/relationships/slide" Target="slides/slide9.xml"/><Relationship Id="rId36" Type="http://schemas.openxmlformats.org/officeDocument/2006/relationships/font" Target="fonts/JosefinSansSemiBold-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JosefinSansSemi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92.png"/><Relationship Id="rId9"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4.png"/><Relationship Id="rId7" Type="http://schemas.openxmlformats.org/officeDocument/2006/relationships/image" Target="../media/image90.png"/><Relationship Id="rId8"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40.png"/><Relationship Id="rId5"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54.png"/></Relationships>
</file>

<file path=ppt/slides/_rels/slide24.xml.rels><?xml version="1.0" encoding="UTF-8" standalone="yes"?><Relationships xmlns="http://schemas.openxmlformats.org/package/2006/relationships"><Relationship Id="rId20" Type="http://schemas.openxmlformats.org/officeDocument/2006/relationships/image" Target="../media/image70.png"/><Relationship Id="rId22" Type="http://schemas.openxmlformats.org/officeDocument/2006/relationships/image" Target="../media/image73.png"/><Relationship Id="rId21" Type="http://schemas.openxmlformats.org/officeDocument/2006/relationships/image" Target="../media/image64.png"/><Relationship Id="rId24" Type="http://schemas.openxmlformats.org/officeDocument/2006/relationships/image" Target="../media/image69.png"/><Relationship Id="rId23"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56.png"/><Relationship Id="rId9" Type="http://schemas.openxmlformats.org/officeDocument/2006/relationships/image" Target="../media/image59.png"/><Relationship Id="rId26" Type="http://schemas.openxmlformats.org/officeDocument/2006/relationships/image" Target="../media/image89.png"/><Relationship Id="rId25" Type="http://schemas.openxmlformats.org/officeDocument/2006/relationships/image" Target="../media/image75.png"/><Relationship Id="rId28" Type="http://schemas.openxmlformats.org/officeDocument/2006/relationships/image" Target="../media/image22.png"/><Relationship Id="rId27" Type="http://schemas.openxmlformats.org/officeDocument/2006/relationships/image" Target="../media/image77.png"/><Relationship Id="rId5" Type="http://schemas.openxmlformats.org/officeDocument/2006/relationships/image" Target="../media/image53.png"/><Relationship Id="rId6" Type="http://schemas.openxmlformats.org/officeDocument/2006/relationships/image" Target="../media/image50.png"/><Relationship Id="rId29" Type="http://schemas.openxmlformats.org/officeDocument/2006/relationships/image" Target="../media/image74.png"/><Relationship Id="rId7" Type="http://schemas.openxmlformats.org/officeDocument/2006/relationships/image" Target="../media/image63.png"/><Relationship Id="rId8" Type="http://schemas.openxmlformats.org/officeDocument/2006/relationships/image" Target="../media/image67.png"/><Relationship Id="rId31" Type="http://schemas.openxmlformats.org/officeDocument/2006/relationships/image" Target="../media/image79.png"/><Relationship Id="rId30" Type="http://schemas.openxmlformats.org/officeDocument/2006/relationships/image" Target="../media/image76.png"/><Relationship Id="rId11" Type="http://schemas.openxmlformats.org/officeDocument/2006/relationships/image" Target="../media/image60.png"/><Relationship Id="rId33" Type="http://schemas.openxmlformats.org/officeDocument/2006/relationships/image" Target="../media/image86.png"/><Relationship Id="rId10" Type="http://schemas.openxmlformats.org/officeDocument/2006/relationships/image" Target="../media/image65.png"/><Relationship Id="rId32" Type="http://schemas.openxmlformats.org/officeDocument/2006/relationships/image" Target="../media/image80.png"/><Relationship Id="rId13" Type="http://schemas.openxmlformats.org/officeDocument/2006/relationships/image" Target="../media/image72.png"/><Relationship Id="rId35" Type="http://schemas.openxmlformats.org/officeDocument/2006/relationships/image" Target="../media/image78.png"/><Relationship Id="rId12" Type="http://schemas.openxmlformats.org/officeDocument/2006/relationships/image" Target="../media/image61.png"/><Relationship Id="rId34" Type="http://schemas.openxmlformats.org/officeDocument/2006/relationships/image" Target="../media/image81.png"/><Relationship Id="rId15" Type="http://schemas.openxmlformats.org/officeDocument/2006/relationships/image" Target="../media/image57.png"/><Relationship Id="rId37" Type="http://schemas.openxmlformats.org/officeDocument/2006/relationships/image" Target="../media/image84.png"/><Relationship Id="rId14" Type="http://schemas.openxmlformats.org/officeDocument/2006/relationships/image" Target="../media/image55.png"/><Relationship Id="rId36" Type="http://schemas.openxmlformats.org/officeDocument/2006/relationships/image" Target="../media/image87.png"/><Relationship Id="rId17" Type="http://schemas.openxmlformats.org/officeDocument/2006/relationships/image" Target="../media/image68.png"/><Relationship Id="rId39" Type="http://schemas.openxmlformats.org/officeDocument/2006/relationships/image" Target="../media/image82.png"/><Relationship Id="rId16" Type="http://schemas.openxmlformats.org/officeDocument/2006/relationships/image" Target="../media/image20.png"/><Relationship Id="rId38" Type="http://schemas.openxmlformats.org/officeDocument/2006/relationships/image" Target="../media/image83.png"/><Relationship Id="rId19" Type="http://schemas.openxmlformats.org/officeDocument/2006/relationships/image" Target="../media/image71.png"/><Relationship Id="rId18"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8.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4.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6781775" y="-8962575"/>
            <a:ext cx="31851576" cy="28212249"/>
          </a:xfrm>
          <a:prstGeom prst="rect">
            <a:avLst/>
          </a:prstGeom>
          <a:noFill/>
          <a:ln>
            <a:noFill/>
          </a:ln>
        </p:spPr>
      </p:pic>
      <p:sp>
        <p:nvSpPr>
          <p:cNvPr id="85" name="Google Shape;85;p13"/>
          <p:cNvSpPr txBox="1"/>
          <p:nvPr/>
        </p:nvSpPr>
        <p:spPr>
          <a:xfrm>
            <a:off x="3050705" y="3640455"/>
            <a:ext cx="12186600" cy="31032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CE9647"/>
                </a:solidFill>
                <a:latin typeface="Josefin Sans"/>
                <a:ea typeface="Josefin Sans"/>
                <a:cs typeface="Josefin Sans"/>
                <a:sym typeface="Josefin Sans"/>
              </a:rPr>
              <a:t>Witchcraft and Wizardry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pic>
        <p:nvPicPr>
          <p:cNvPr id="177" name="Google Shape;177;p22"/>
          <p:cNvPicPr preferRelativeResize="0"/>
          <p:nvPr/>
        </p:nvPicPr>
        <p:blipFill>
          <a:blip r:embed="rId3">
            <a:alphaModFix/>
          </a:blip>
          <a:stretch>
            <a:fillRect/>
          </a:stretch>
        </p:blipFill>
        <p:spPr>
          <a:xfrm>
            <a:off x="1103995" y="243131"/>
            <a:ext cx="16089574" cy="15987469"/>
          </a:xfrm>
          <a:prstGeom prst="rect">
            <a:avLst/>
          </a:prstGeom>
          <a:noFill/>
          <a:ln>
            <a:noFill/>
          </a:ln>
        </p:spPr>
      </p:pic>
      <p:pic>
        <p:nvPicPr>
          <p:cNvPr id="178" name="Google Shape;178;p22"/>
          <p:cNvPicPr preferRelativeResize="0"/>
          <p:nvPr/>
        </p:nvPicPr>
        <p:blipFill>
          <a:blip r:embed="rId4">
            <a:alphaModFix/>
          </a:blip>
          <a:stretch>
            <a:fillRect/>
          </a:stretch>
        </p:blipFill>
        <p:spPr>
          <a:xfrm>
            <a:off x="-1316875" y="-2107825"/>
            <a:ext cx="20931323" cy="14502726"/>
          </a:xfrm>
          <a:prstGeom prst="rect">
            <a:avLst/>
          </a:prstGeom>
          <a:noFill/>
          <a:ln>
            <a:noFill/>
          </a:ln>
        </p:spPr>
      </p:pic>
      <p:pic>
        <p:nvPicPr>
          <p:cNvPr id="179" name="Google Shape;179;p22"/>
          <p:cNvPicPr preferRelativeResize="0"/>
          <p:nvPr/>
        </p:nvPicPr>
        <p:blipFill>
          <a:blip r:embed="rId5">
            <a:alphaModFix/>
          </a:blip>
          <a:stretch>
            <a:fillRect/>
          </a:stretch>
        </p:blipFill>
        <p:spPr>
          <a:xfrm>
            <a:off x="531398" y="-5587494"/>
            <a:ext cx="16089574" cy="16026725"/>
          </a:xfrm>
          <a:prstGeom prst="rect">
            <a:avLst/>
          </a:prstGeom>
          <a:noFill/>
          <a:ln>
            <a:noFill/>
          </a:ln>
        </p:spPr>
      </p:pic>
      <p:sp>
        <p:nvSpPr>
          <p:cNvPr id="180" name="Google Shape;180;p22"/>
          <p:cNvSpPr txBox="1"/>
          <p:nvPr/>
        </p:nvSpPr>
        <p:spPr>
          <a:xfrm>
            <a:off x="2374830" y="4626928"/>
            <a:ext cx="5639400" cy="9480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Topic 3</a:t>
            </a:r>
            <a:endParaRPr/>
          </a:p>
        </p:txBody>
      </p:sp>
      <p:sp>
        <p:nvSpPr>
          <p:cNvPr id="181" name="Google Shape;181;p22"/>
          <p:cNvSpPr txBox="1"/>
          <p:nvPr/>
        </p:nvSpPr>
        <p:spPr>
          <a:xfrm>
            <a:off x="8776304" y="4059555"/>
            <a:ext cx="8144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5" name="Shape 185"/>
        <p:cNvGrpSpPr/>
        <p:nvPr/>
      </p:nvGrpSpPr>
      <p:grpSpPr>
        <a:xfrm>
          <a:off x="0" y="0"/>
          <a:ext cx="0" cy="0"/>
          <a:chOff x="0" y="0"/>
          <a:chExt cx="0" cy="0"/>
        </a:xfrm>
      </p:grpSpPr>
      <p:sp>
        <p:nvSpPr>
          <p:cNvPr id="186" name="Google Shape;186;p23"/>
          <p:cNvSpPr/>
          <p:nvPr/>
        </p:nvSpPr>
        <p:spPr>
          <a:xfrm rot="-275120">
            <a:off x="5482208" y="136917"/>
            <a:ext cx="3739805" cy="5221367"/>
          </a:xfrm>
          <a:custGeom>
            <a:rect b="b" l="l" r="r" t="t"/>
            <a:pathLst>
              <a:path extrusionOk="0" h="5217700" w="3737178">
                <a:moveTo>
                  <a:pt x="0" y="0"/>
                </a:moveTo>
                <a:lnTo>
                  <a:pt x="3737177" y="0"/>
                </a:lnTo>
                <a:lnTo>
                  <a:pt x="3737177" y="5217700"/>
                </a:lnTo>
                <a:lnTo>
                  <a:pt x="0" y="5217700"/>
                </a:lnTo>
                <a:lnTo>
                  <a:pt x="0" y="0"/>
                </a:lnTo>
                <a:close/>
              </a:path>
            </a:pathLst>
          </a:custGeom>
          <a:blipFill rotWithShape="1">
            <a:blip r:embed="rId3">
              <a:alphaModFix/>
            </a:blip>
            <a:stretch>
              <a:fillRect b="0" l="0" r="0" t="0"/>
            </a:stretch>
          </a:blipFill>
          <a:ln>
            <a:noFill/>
          </a:ln>
        </p:spPr>
      </p:sp>
      <p:sp>
        <p:nvSpPr>
          <p:cNvPr id="187" name="Google Shape;187;p23"/>
          <p:cNvSpPr/>
          <p:nvPr/>
        </p:nvSpPr>
        <p:spPr>
          <a:xfrm rot="-1011006">
            <a:off x="14121047" y="-505083"/>
            <a:ext cx="3738871" cy="5220064"/>
          </a:xfrm>
          <a:custGeom>
            <a:rect b="b" l="l" r="r" t="t"/>
            <a:pathLst>
              <a:path extrusionOk="0" h="5217700" w="3737178">
                <a:moveTo>
                  <a:pt x="0" y="0"/>
                </a:moveTo>
                <a:lnTo>
                  <a:pt x="3737178" y="0"/>
                </a:lnTo>
                <a:lnTo>
                  <a:pt x="3737178" y="5217701"/>
                </a:lnTo>
                <a:lnTo>
                  <a:pt x="0" y="5217701"/>
                </a:lnTo>
                <a:lnTo>
                  <a:pt x="0" y="0"/>
                </a:lnTo>
                <a:close/>
              </a:path>
            </a:pathLst>
          </a:custGeom>
          <a:blipFill rotWithShape="1">
            <a:blip r:embed="rId3">
              <a:alphaModFix/>
            </a:blip>
            <a:stretch>
              <a:fillRect b="0" l="0" r="0" t="0"/>
            </a:stretch>
          </a:blipFill>
          <a:ln>
            <a:noFill/>
          </a:ln>
        </p:spPr>
      </p:sp>
      <p:sp>
        <p:nvSpPr>
          <p:cNvPr id="188" name="Google Shape;188;p23"/>
          <p:cNvSpPr/>
          <p:nvPr/>
        </p:nvSpPr>
        <p:spPr>
          <a:xfrm rot="-604751">
            <a:off x="58561" y="4645574"/>
            <a:ext cx="3737178" cy="5217700"/>
          </a:xfrm>
          <a:custGeom>
            <a:rect b="b" l="l" r="r" t="t"/>
            <a:pathLst>
              <a:path extrusionOk="0" h="5217700" w="3737178">
                <a:moveTo>
                  <a:pt x="0" y="0"/>
                </a:moveTo>
                <a:lnTo>
                  <a:pt x="3737178" y="0"/>
                </a:lnTo>
                <a:lnTo>
                  <a:pt x="3737178" y="5217700"/>
                </a:lnTo>
                <a:lnTo>
                  <a:pt x="0" y="5217700"/>
                </a:lnTo>
                <a:lnTo>
                  <a:pt x="0" y="0"/>
                </a:lnTo>
                <a:close/>
              </a:path>
            </a:pathLst>
          </a:custGeom>
          <a:blipFill rotWithShape="1">
            <a:blip r:embed="rId3">
              <a:alphaModFix/>
            </a:blip>
            <a:stretch>
              <a:fillRect b="0" l="0" r="0" t="0"/>
            </a:stretch>
          </a:blipFill>
          <a:ln>
            <a:noFill/>
          </a:ln>
        </p:spPr>
      </p:sp>
      <p:pic>
        <p:nvPicPr>
          <p:cNvPr id="189" name="Google Shape;189;p23"/>
          <p:cNvPicPr preferRelativeResize="0"/>
          <p:nvPr/>
        </p:nvPicPr>
        <p:blipFill rotWithShape="1">
          <a:blip r:embed="rId4">
            <a:alphaModFix/>
          </a:blip>
          <a:srcRect b="0" l="31082" r="31082" t="0"/>
          <a:stretch/>
        </p:blipFill>
        <p:spPr>
          <a:xfrm rot="-313318">
            <a:off x="5825952" y="478729"/>
            <a:ext cx="3052268" cy="4537825"/>
          </a:xfrm>
          <a:prstGeom prst="roundRect">
            <a:avLst>
              <a:gd fmla="val 10255" name="adj"/>
            </a:avLst>
          </a:prstGeom>
          <a:noFill/>
          <a:ln>
            <a:noFill/>
          </a:ln>
        </p:spPr>
      </p:pic>
      <p:sp>
        <p:nvSpPr>
          <p:cNvPr id="190" name="Google Shape;190;p23"/>
          <p:cNvSpPr/>
          <p:nvPr/>
        </p:nvSpPr>
        <p:spPr>
          <a:xfrm rot="1116482">
            <a:off x="2354885" y="-859610"/>
            <a:ext cx="3737178" cy="5217700"/>
          </a:xfrm>
          <a:custGeom>
            <a:rect b="b" l="l" r="r" t="t"/>
            <a:pathLst>
              <a:path extrusionOk="0" h="5217700" w="3737178">
                <a:moveTo>
                  <a:pt x="0" y="0"/>
                </a:moveTo>
                <a:lnTo>
                  <a:pt x="3737177" y="0"/>
                </a:lnTo>
                <a:lnTo>
                  <a:pt x="3737177" y="5217700"/>
                </a:lnTo>
                <a:lnTo>
                  <a:pt x="0" y="5217700"/>
                </a:lnTo>
                <a:lnTo>
                  <a:pt x="0" y="0"/>
                </a:lnTo>
                <a:close/>
              </a:path>
            </a:pathLst>
          </a:custGeom>
          <a:blipFill rotWithShape="1">
            <a:blip r:embed="rId3">
              <a:alphaModFix/>
            </a:blip>
            <a:stretch>
              <a:fillRect b="0" l="0" r="0" t="0"/>
            </a:stretch>
          </a:blipFill>
          <a:ln>
            <a:noFill/>
          </a:ln>
        </p:spPr>
      </p:sp>
      <p:sp>
        <p:nvSpPr>
          <p:cNvPr id="191" name="Google Shape;191;p23"/>
          <p:cNvSpPr/>
          <p:nvPr/>
        </p:nvSpPr>
        <p:spPr>
          <a:xfrm rot="577062">
            <a:off x="10232780" y="755603"/>
            <a:ext cx="3737178" cy="5217700"/>
          </a:xfrm>
          <a:custGeom>
            <a:rect b="b" l="l" r="r" t="t"/>
            <a:pathLst>
              <a:path extrusionOk="0" h="5217700" w="3737178">
                <a:moveTo>
                  <a:pt x="0" y="0"/>
                </a:moveTo>
                <a:lnTo>
                  <a:pt x="3737178" y="0"/>
                </a:lnTo>
                <a:lnTo>
                  <a:pt x="3737178" y="5217701"/>
                </a:lnTo>
                <a:lnTo>
                  <a:pt x="0" y="5217701"/>
                </a:lnTo>
                <a:lnTo>
                  <a:pt x="0" y="0"/>
                </a:lnTo>
                <a:close/>
              </a:path>
            </a:pathLst>
          </a:custGeom>
          <a:blipFill rotWithShape="1">
            <a:blip r:embed="rId3">
              <a:alphaModFix/>
            </a:blip>
            <a:stretch>
              <a:fillRect b="0" l="0" r="0" t="0"/>
            </a:stretch>
          </a:blipFill>
          <a:ln>
            <a:noFill/>
          </a:ln>
        </p:spPr>
      </p:sp>
      <p:sp>
        <p:nvSpPr>
          <p:cNvPr id="192" name="Google Shape;192;p23"/>
          <p:cNvSpPr/>
          <p:nvPr/>
        </p:nvSpPr>
        <p:spPr>
          <a:xfrm rot="413953">
            <a:off x="14119514" y="4645574"/>
            <a:ext cx="3737178" cy="5217700"/>
          </a:xfrm>
          <a:custGeom>
            <a:rect b="b" l="l" r="r" t="t"/>
            <a:pathLst>
              <a:path extrusionOk="0" h="5217700" w="3737178">
                <a:moveTo>
                  <a:pt x="0" y="0"/>
                </a:moveTo>
                <a:lnTo>
                  <a:pt x="3737178" y="0"/>
                </a:lnTo>
                <a:lnTo>
                  <a:pt x="3737178" y="5217700"/>
                </a:lnTo>
                <a:lnTo>
                  <a:pt x="0" y="5217700"/>
                </a:lnTo>
                <a:lnTo>
                  <a:pt x="0" y="0"/>
                </a:lnTo>
                <a:close/>
              </a:path>
            </a:pathLst>
          </a:custGeom>
          <a:blipFill rotWithShape="1">
            <a:blip r:embed="rId3">
              <a:alphaModFix/>
            </a:blip>
            <a:stretch>
              <a:fillRect b="0" l="0" r="0" t="0"/>
            </a:stretch>
          </a:blipFill>
          <a:ln>
            <a:noFill/>
          </a:ln>
        </p:spPr>
      </p:sp>
      <p:sp>
        <p:nvSpPr>
          <p:cNvPr id="193" name="Google Shape;193;p23"/>
          <p:cNvSpPr txBox="1"/>
          <p:nvPr/>
        </p:nvSpPr>
        <p:spPr>
          <a:xfrm>
            <a:off x="5279484" y="8055928"/>
            <a:ext cx="7729031" cy="11855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Gallery Image</a:t>
            </a:r>
            <a:endParaRPr/>
          </a:p>
        </p:txBody>
      </p:sp>
      <p:pic>
        <p:nvPicPr>
          <p:cNvPr id="194" name="Google Shape;194;p23"/>
          <p:cNvPicPr preferRelativeResize="0"/>
          <p:nvPr/>
        </p:nvPicPr>
        <p:blipFill rotWithShape="1">
          <a:blip r:embed="rId5">
            <a:alphaModFix/>
          </a:blip>
          <a:srcRect b="0" l="31080" r="31084" t="0"/>
          <a:stretch/>
        </p:blipFill>
        <p:spPr>
          <a:xfrm rot="-585348">
            <a:off x="405756" y="5011763"/>
            <a:ext cx="3052239" cy="4537871"/>
          </a:xfrm>
          <a:prstGeom prst="roundRect">
            <a:avLst>
              <a:gd fmla="val 10255" name="adj"/>
            </a:avLst>
          </a:prstGeom>
          <a:noFill/>
          <a:ln>
            <a:noFill/>
          </a:ln>
        </p:spPr>
      </p:pic>
      <p:pic>
        <p:nvPicPr>
          <p:cNvPr id="195" name="Google Shape;195;p23"/>
          <p:cNvPicPr preferRelativeResize="0"/>
          <p:nvPr/>
        </p:nvPicPr>
        <p:blipFill rotWithShape="1">
          <a:blip r:embed="rId6">
            <a:alphaModFix/>
          </a:blip>
          <a:srcRect b="0" l="31080" r="31084" t="0"/>
          <a:stretch/>
        </p:blipFill>
        <p:spPr>
          <a:xfrm rot="1107379">
            <a:off x="2697324" y="-519779"/>
            <a:ext cx="3052294" cy="4537932"/>
          </a:xfrm>
          <a:prstGeom prst="roundRect">
            <a:avLst>
              <a:gd fmla="val 10255" name="adj"/>
            </a:avLst>
          </a:prstGeom>
          <a:noFill/>
          <a:ln>
            <a:noFill/>
          </a:ln>
        </p:spPr>
      </p:pic>
      <p:pic>
        <p:nvPicPr>
          <p:cNvPr id="196" name="Google Shape;196;p23"/>
          <p:cNvPicPr preferRelativeResize="0"/>
          <p:nvPr/>
        </p:nvPicPr>
        <p:blipFill rotWithShape="1">
          <a:blip r:embed="rId7">
            <a:alphaModFix/>
          </a:blip>
          <a:srcRect b="0" l="31082" r="31082" t="0"/>
          <a:stretch/>
        </p:blipFill>
        <p:spPr>
          <a:xfrm rot="588403">
            <a:off x="10575266" y="1095474"/>
            <a:ext cx="3052402" cy="4537983"/>
          </a:xfrm>
          <a:prstGeom prst="roundRect">
            <a:avLst>
              <a:gd fmla="val 10255" name="adj"/>
            </a:avLst>
          </a:prstGeom>
          <a:noFill/>
          <a:ln>
            <a:noFill/>
          </a:ln>
        </p:spPr>
      </p:pic>
      <p:pic>
        <p:nvPicPr>
          <p:cNvPr id="197" name="Google Shape;197;p23"/>
          <p:cNvPicPr preferRelativeResize="0"/>
          <p:nvPr/>
        </p:nvPicPr>
        <p:blipFill rotWithShape="1">
          <a:blip r:embed="rId8">
            <a:alphaModFix/>
          </a:blip>
          <a:srcRect b="0" l="31084" r="31080" t="0"/>
          <a:stretch/>
        </p:blipFill>
        <p:spPr>
          <a:xfrm rot="-978167">
            <a:off x="14464411" y="-163967"/>
            <a:ext cx="3052225" cy="4537898"/>
          </a:xfrm>
          <a:prstGeom prst="roundRect">
            <a:avLst>
              <a:gd fmla="val 10255" name="adj"/>
            </a:avLst>
          </a:prstGeom>
          <a:noFill/>
          <a:ln>
            <a:noFill/>
          </a:ln>
        </p:spPr>
      </p:pic>
      <p:pic>
        <p:nvPicPr>
          <p:cNvPr id="198" name="Google Shape;198;p23"/>
          <p:cNvPicPr preferRelativeResize="0"/>
          <p:nvPr/>
        </p:nvPicPr>
        <p:blipFill rotWithShape="1">
          <a:blip r:embed="rId9">
            <a:alphaModFix/>
          </a:blip>
          <a:srcRect b="0" l="31083" r="31083" t="0"/>
          <a:stretch/>
        </p:blipFill>
        <p:spPr>
          <a:xfrm rot="373434">
            <a:off x="14461990" y="5011748"/>
            <a:ext cx="3052190" cy="4538019"/>
          </a:xfrm>
          <a:prstGeom prst="roundRect">
            <a:avLst>
              <a:gd fmla="val 10255" name="adj"/>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2" name="Shape 202"/>
        <p:cNvGrpSpPr/>
        <p:nvPr/>
      </p:nvGrpSpPr>
      <p:grpSpPr>
        <a:xfrm>
          <a:off x="0" y="0"/>
          <a:ext cx="0" cy="0"/>
          <a:chOff x="0" y="0"/>
          <a:chExt cx="0" cy="0"/>
        </a:xfrm>
      </p:grpSpPr>
      <p:pic>
        <p:nvPicPr>
          <p:cNvPr id="203" name="Google Shape;203;p24"/>
          <p:cNvPicPr preferRelativeResize="0"/>
          <p:nvPr/>
        </p:nvPicPr>
        <p:blipFill>
          <a:blip r:embed="rId3">
            <a:alphaModFix/>
          </a:blip>
          <a:stretch>
            <a:fillRect/>
          </a:stretch>
        </p:blipFill>
        <p:spPr>
          <a:xfrm>
            <a:off x="10365700" y="3923600"/>
            <a:ext cx="2206750" cy="3594800"/>
          </a:xfrm>
          <a:prstGeom prst="rect">
            <a:avLst/>
          </a:prstGeom>
          <a:noFill/>
          <a:ln>
            <a:noFill/>
          </a:ln>
        </p:spPr>
      </p:pic>
      <p:sp>
        <p:nvSpPr>
          <p:cNvPr id="204" name="Google Shape;204;p24"/>
          <p:cNvSpPr/>
          <p:nvPr/>
        </p:nvSpPr>
        <p:spPr>
          <a:xfrm>
            <a:off x="9805987" y="2527623"/>
            <a:ext cx="3272713" cy="5504564"/>
          </a:xfrm>
          <a:custGeom>
            <a:rect b="b" l="l" r="r" t="t"/>
            <a:pathLst>
              <a:path extrusionOk="0" h="5504564" w="3272713">
                <a:moveTo>
                  <a:pt x="0" y="0"/>
                </a:moveTo>
                <a:lnTo>
                  <a:pt x="3272714" y="0"/>
                </a:lnTo>
                <a:lnTo>
                  <a:pt x="3272714" y="5504564"/>
                </a:lnTo>
                <a:lnTo>
                  <a:pt x="0" y="5504564"/>
                </a:lnTo>
                <a:lnTo>
                  <a:pt x="0" y="0"/>
                </a:lnTo>
                <a:close/>
              </a:path>
            </a:pathLst>
          </a:custGeom>
          <a:blipFill rotWithShape="1">
            <a:blip r:embed="rId4">
              <a:alphaModFix/>
            </a:blip>
            <a:stretch>
              <a:fillRect b="0" l="0" r="0" t="0"/>
            </a:stretch>
          </a:blipFill>
          <a:ln>
            <a:noFill/>
          </a:ln>
        </p:spPr>
      </p:sp>
      <p:pic>
        <p:nvPicPr>
          <p:cNvPr id="205" name="Google Shape;205;p24"/>
          <p:cNvPicPr preferRelativeResize="0"/>
          <p:nvPr/>
        </p:nvPicPr>
        <p:blipFill>
          <a:blip r:embed="rId5">
            <a:alphaModFix/>
          </a:blip>
          <a:stretch>
            <a:fillRect/>
          </a:stretch>
        </p:blipFill>
        <p:spPr>
          <a:xfrm>
            <a:off x="5736075" y="3937907"/>
            <a:ext cx="2206750" cy="3581243"/>
          </a:xfrm>
          <a:prstGeom prst="rect">
            <a:avLst/>
          </a:prstGeom>
          <a:noFill/>
          <a:ln>
            <a:noFill/>
          </a:ln>
        </p:spPr>
      </p:pic>
      <p:pic>
        <p:nvPicPr>
          <p:cNvPr id="206" name="Google Shape;206;p24"/>
          <p:cNvPicPr preferRelativeResize="0"/>
          <p:nvPr/>
        </p:nvPicPr>
        <p:blipFill>
          <a:blip r:embed="rId6">
            <a:alphaModFix/>
          </a:blip>
          <a:stretch>
            <a:fillRect/>
          </a:stretch>
        </p:blipFill>
        <p:spPr>
          <a:xfrm>
            <a:off x="1160200" y="3922813"/>
            <a:ext cx="2165400" cy="3596337"/>
          </a:xfrm>
          <a:prstGeom prst="rect">
            <a:avLst/>
          </a:prstGeom>
          <a:noFill/>
          <a:ln>
            <a:noFill/>
          </a:ln>
        </p:spPr>
      </p:pic>
      <p:pic>
        <p:nvPicPr>
          <p:cNvPr id="207" name="Google Shape;207;p24"/>
          <p:cNvPicPr preferRelativeResize="0"/>
          <p:nvPr/>
        </p:nvPicPr>
        <p:blipFill>
          <a:blip r:embed="rId7">
            <a:alphaModFix/>
          </a:blip>
          <a:stretch>
            <a:fillRect/>
          </a:stretch>
        </p:blipFill>
        <p:spPr>
          <a:xfrm>
            <a:off x="14870075" y="3939216"/>
            <a:ext cx="2345125" cy="3600083"/>
          </a:xfrm>
          <a:prstGeom prst="rect">
            <a:avLst/>
          </a:prstGeom>
          <a:noFill/>
          <a:ln>
            <a:noFill/>
          </a:ln>
        </p:spPr>
      </p:pic>
      <p:sp>
        <p:nvSpPr>
          <p:cNvPr id="208" name="Google Shape;208;p24"/>
          <p:cNvSpPr/>
          <p:nvPr/>
        </p:nvSpPr>
        <p:spPr>
          <a:xfrm>
            <a:off x="609008" y="2527623"/>
            <a:ext cx="3272713" cy="5504564"/>
          </a:xfrm>
          <a:custGeom>
            <a:rect b="b" l="l" r="r" t="t"/>
            <a:pathLst>
              <a:path extrusionOk="0" h="5504564" w="3272713">
                <a:moveTo>
                  <a:pt x="0" y="0"/>
                </a:moveTo>
                <a:lnTo>
                  <a:pt x="3272714" y="0"/>
                </a:lnTo>
                <a:lnTo>
                  <a:pt x="3272714" y="5504564"/>
                </a:lnTo>
                <a:lnTo>
                  <a:pt x="0" y="5504564"/>
                </a:lnTo>
                <a:lnTo>
                  <a:pt x="0" y="0"/>
                </a:lnTo>
                <a:close/>
              </a:path>
            </a:pathLst>
          </a:custGeom>
          <a:blipFill rotWithShape="1">
            <a:blip r:embed="rId4">
              <a:alphaModFix/>
            </a:blip>
            <a:stretch>
              <a:fillRect b="0" l="0" r="0" t="0"/>
            </a:stretch>
          </a:blipFill>
          <a:ln>
            <a:noFill/>
          </a:ln>
        </p:spPr>
      </p:sp>
      <p:sp>
        <p:nvSpPr>
          <p:cNvPr id="209" name="Google Shape;209;p24"/>
          <p:cNvSpPr/>
          <p:nvPr/>
        </p:nvSpPr>
        <p:spPr>
          <a:xfrm>
            <a:off x="5209299" y="2527623"/>
            <a:ext cx="3272713" cy="5504564"/>
          </a:xfrm>
          <a:custGeom>
            <a:rect b="b" l="l" r="r" t="t"/>
            <a:pathLst>
              <a:path extrusionOk="0" h="5504564" w="3272713">
                <a:moveTo>
                  <a:pt x="0" y="0"/>
                </a:moveTo>
                <a:lnTo>
                  <a:pt x="3272713" y="0"/>
                </a:lnTo>
                <a:lnTo>
                  <a:pt x="3272713" y="5504564"/>
                </a:lnTo>
                <a:lnTo>
                  <a:pt x="0" y="5504564"/>
                </a:lnTo>
                <a:lnTo>
                  <a:pt x="0" y="0"/>
                </a:lnTo>
                <a:close/>
              </a:path>
            </a:pathLst>
          </a:custGeom>
          <a:blipFill rotWithShape="1">
            <a:blip r:embed="rId4">
              <a:alphaModFix/>
            </a:blip>
            <a:stretch>
              <a:fillRect b="0" l="0" r="0" t="0"/>
            </a:stretch>
          </a:blipFill>
          <a:ln>
            <a:noFill/>
          </a:ln>
        </p:spPr>
      </p:sp>
      <p:sp>
        <p:nvSpPr>
          <p:cNvPr id="210" name="Google Shape;210;p24"/>
          <p:cNvSpPr/>
          <p:nvPr/>
        </p:nvSpPr>
        <p:spPr>
          <a:xfrm>
            <a:off x="14406278" y="2527623"/>
            <a:ext cx="3272713" cy="5504564"/>
          </a:xfrm>
          <a:custGeom>
            <a:rect b="b" l="l" r="r" t="t"/>
            <a:pathLst>
              <a:path extrusionOk="0" h="5504564" w="3272713">
                <a:moveTo>
                  <a:pt x="0" y="0"/>
                </a:moveTo>
                <a:lnTo>
                  <a:pt x="3272714" y="0"/>
                </a:lnTo>
                <a:lnTo>
                  <a:pt x="3272714" y="5504564"/>
                </a:lnTo>
                <a:lnTo>
                  <a:pt x="0" y="5504564"/>
                </a:lnTo>
                <a:lnTo>
                  <a:pt x="0" y="0"/>
                </a:lnTo>
                <a:close/>
              </a:path>
            </a:pathLst>
          </a:custGeom>
          <a:blipFill rotWithShape="1">
            <a:blip r:embed="rId4">
              <a:alphaModFix/>
            </a:blip>
            <a:stretch>
              <a:fillRect b="0" l="0" r="0" t="0"/>
            </a:stretch>
          </a:blipFill>
          <a:ln>
            <a:noFill/>
          </a:ln>
        </p:spPr>
      </p:sp>
      <p:sp>
        <p:nvSpPr>
          <p:cNvPr id="211" name="Google Shape;211;p24"/>
          <p:cNvSpPr txBox="1"/>
          <p:nvPr/>
        </p:nvSpPr>
        <p:spPr>
          <a:xfrm>
            <a:off x="1028700" y="1181100"/>
            <a:ext cx="162306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Meet the Team</a:t>
            </a:r>
            <a:endParaRPr/>
          </a:p>
        </p:txBody>
      </p:sp>
      <p:grpSp>
        <p:nvGrpSpPr>
          <p:cNvPr id="212" name="Google Shape;212;p24"/>
          <p:cNvGrpSpPr/>
          <p:nvPr/>
        </p:nvGrpSpPr>
        <p:grpSpPr>
          <a:xfrm>
            <a:off x="1028700" y="8193165"/>
            <a:ext cx="2429727" cy="1042050"/>
            <a:chOff x="0" y="0"/>
            <a:chExt cx="3239636" cy="1389400"/>
          </a:xfrm>
        </p:grpSpPr>
        <p:sp>
          <p:nvSpPr>
            <p:cNvPr id="213" name="Google Shape;213;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 Jane Doe</a:t>
              </a:r>
              <a:endParaRPr/>
            </a:p>
          </p:txBody>
        </p:sp>
        <p:sp>
          <p:nvSpPr>
            <p:cNvPr id="214" name="Google Shape;214;p24"/>
            <p:cNvSpPr txBox="1"/>
            <p:nvPr/>
          </p:nvSpPr>
          <p:spPr>
            <a:xfrm>
              <a:off x="0" y="845205"/>
              <a:ext cx="3239636" cy="544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Professor</a:t>
              </a:r>
              <a:endParaRPr/>
            </a:p>
          </p:txBody>
        </p:sp>
      </p:grpSp>
      <p:grpSp>
        <p:nvGrpSpPr>
          <p:cNvPr id="215" name="Google Shape;215;p24"/>
          <p:cNvGrpSpPr/>
          <p:nvPr/>
        </p:nvGrpSpPr>
        <p:grpSpPr>
          <a:xfrm>
            <a:off x="5628991" y="8193165"/>
            <a:ext cx="2429727" cy="1042050"/>
            <a:chOff x="0" y="0"/>
            <a:chExt cx="3239636" cy="1389400"/>
          </a:xfrm>
        </p:grpSpPr>
        <p:sp>
          <p:nvSpPr>
            <p:cNvPr id="216" name="Google Shape;216;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a:ea typeface="Josefin Sans"/>
                  <a:cs typeface="Josefin Sans"/>
                  <a:sym typeface="Josefin Sans"/>
                </a:rPr>
                <a:t>John Doe</a:t>
              </a:r>
              <a:endParaRPr/>
            </a:p>
          </p:txBody>
        </p:sp>
        <p:sp>
          <p:nvSpPr>
            <p:cNvPr id="217" name="Google Shape;217;p24"/>
            <p:cNvSpPr txBox="1"/>
            <p:nvPr/>
          </p:nvSpPr>
          <p:spPr>
            <a:xfrm>
              <a:off x="0" y="845205"/>
              <a:ext cx="3239636" cy="544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Freshman</a:t>
              </a:r>
              <a:endParaRPr/>
            </a:p>
          </p:txBody>
        </p:sp>
      </p:grpSp>
      <p:grpSp>
        <p:nvGrpSpPr>
          <p:cNvPr id="218" name="Google Shape;218;p24"/>
          <p:cNvGrpSpPr/>
          <p:nvPr/>
        </p:nvGrpSpPr>
        <p:grpSpPr>
          <a:xfrm>
            <a:off x="10229282" y="8193165"/>
            <a:ext cx="2429727" cy="1042050"/>
            <a:chOff x="0" y="0"/>
            <a:chExt cx="3239636" cy="1389400"/>
          </a:xfrm>
        </p:grpSpPr>
        <p:sp>
          <p:nvSpPr>
            <p:cNvPr id="219" name="Google Shape;219;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 Jane Doe</a:t>
              </a:r>
              <a:endParaRPr/>
            </a:p>
          </p:txBody>
        </p:sp>
        <p:sp>
          <p:nvSpPr>
            <p:cNvPr id="220" name="Google Shape;220;p24"/>
            <p:cNvSpPr txBox="1"/>
            <p:nvPr/>
          </p:nvSpPr>
          <p:spPr>
            <a:xfrm>
              <a:off x="0" y="845205"/>
              <a:ext cx="3239636" cy="544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Junior</a:t>
              </a:r>
              <a:endParaRPr/>
            </a:p>
          </p:txBody>
        </p:sp>
      </p:grpSp>
      <p:grpSp>
        <p:nvGrpSpPr>
          <p:cNvPr id="221" name="Google Shape;221;p24"/>
          <p:cNvGrpSpPr/>
          <p:nvPr/>
        </p:nvGrpSpPr>
        <p:grpSpPr>
          <a:xfrm>
            <a:off x="14829573" y="8193165"/>
            <a:ext cx="2429727" cy="1042050"/>
            <a:chOff x="0" y="0"/>
            <a:chExt cx="3239636" cy="1389400"/>
          </a:xfrm>
        </p:grpSpPr>
        <p:sp>
          <p:nvSpPr>
            <p:cNvPr id="222" name="Google Shape;222;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 John Doe</a:t>
              </a:r>
              <a:endParaRPr/>
            </a:p>
          </p:txBody>
        </p:sp>
        <p:sp>
          <p:nvSpPr>
            <p:cNvPr id="223" name="Google Shape;223;p24"/>
            <p:cNvSpPr txBox="1"/>
            <p:nvPr/>
          </p:nvSpPr>
          <p:spPr>
            <a:xfrm>
              <a:off x="0" y="845205"/>
              <a:ext cx="3239636" cy="54419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Senior</a:t>
              </a:r>
              <a:endParaRPr/>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7" name="Shape 227"/>
        <p:cNvGrpSpPr/>
        <p:nvPr/>
      </p:nvGrpSpPr>
      <p:grpSpPr>
        <a:xfrm>
          <a:off x="0" y="0"/>
          <a:ext cx="0" cy="0"/>
          <a:chOff x="0" y="0"/>
          <a:chExt cx="0" cy="0"/>
        </a:xfrm>
      </p:grpSpPr>
      <p:pic>
        <p:nvPicPr>
          <p:cNvPr id="228" name="Google Shape;228;p25"/>
          <p:cNvPicPr preferRelativeResize="0"/>
          <p:nvPr/>
        </p:nvPicPr>
        <p:blipFill>
          <a:blip r:embed="rId3">
            <a:alphaModFix/>
          </a:blip>
          <a:stretch>
            <a:fillRect/>
          </a:stretch>
        </p:blipFill>
        <p:spPr>
          <a:xfrm>
            <a:off x="-1316875" y="-2107825"/>
            <a:ext cx="20931323" cy="14502726"/>
          </a:xfrm>
          <a:prstGeom prst="rect">
            <a:avLst/>
          </a:prstGeom>
          <a:noFill/>
          <a:ln>
            <a:noFill/>
          </a:ln>
        </p:spPr>
      </p:pic>
      <p:pic>
        <p:nvPicPr>
          <p:cNvPr id="229" name="Google Shape;229;p25"/>
          <p:cNvPicPr preferRelativeResize="0"/>
          <p:nvPr/>
        </p:nvPicPr>
        <p:blipFill>
          <a:blip r:embed="rId4">
            <a:alphaModFix/>
          </a:blip>
          <a:stretch>
            <a:fillRect/>
          </a:stretch>
        </p:blipFill>
        <p:spPr>
          <a:xfrm>
            <a:off x="1170726" y="309525"/>
            <a:ext cx="15946399" cy="9670609"/>
          </a:xfrm>
          <a:prstGeom prst="rect">
            <a:avLst/>
          </a:prstGeom>
          <a:noFill/>
          <a:ln>
            <a:noFill/>
          </a:ln>
        </p:spPr>
      </p:pic>
      <p:sp>
        <p:nvSpPr>
          <p:cNvPr id="230" name="Google Shape;230;p25"/>
          <p:cNvSpPr txBox="1"/>
          <p:nvPr/>
        </p:nvSpPr>
        <p:spPr>
          <a:xfrm>
            <a:off x="4074677" y="6958331"/>
            <a:ext cx="10138500" cy="189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A picture is worth a thousand words</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4" name="Shape 234"/>
        <p:cNvGrpSpPr/>
        <p:nvPr/>
      </p:nvGrpSpPr>
      <p:grpSpPr>
        <a:xfrm>
          <a:off x="0" y="0"/>
          <a:ext cx="0" cy="0"/>
          <a:chOff x="0" y="0"/>
          <a:chExt cx="0" cy="0"/>
        </a:xfrm>
      </p:grpSpPr>
      <p:pic>
        <p:nvPicPr>
          <p:cNvPr id="235" name="Google Shape;235;p26"/>
          <p:cNvPicPr preferRelativeResize="0"/>
          <p:nvPr/>
        </p:nvPicPr>
        <p:blipFill>
          <a:blip r:embed="rId3">
            <a:alphaModFix/>
          </a:blip>
          <a:stretch>
            <a:fillRect/>
          </a:stretch>
        </p:blipFill>
        <p:spPr>
          <a:xfrm>
            <a:off x="4718925" y="1517975"/>
            <a:ext cx="9154952" cy="7555851"/>
          </a:xfrm>
          <a:prstGeom prst="rect">
            <a:avLst/>
          </a:prstGeom>
          <a:noFill/>
          <a:ln>
            <a:noFill/>
          </a:ln>
        </p:spPr>
      </p:pic>
      <p:pic>
        <p:nvPicPr>
          <p:cNvPr id="236" name="Google Shape;236;p26"/>
          <p:cNvPicPr preferRelativeResize="0"/>
          <p:nvPr/>
        </p:nvPicPr>
        <p:blipFill>
          <a:blip r:embed="rId4">
            <a:alphaModFix/>
          </a:blip>
          <a:stretch>
            <a:fillRect/>
          </a:stretch>
        </p:blipFill>
        <p:spPr>
          <a:xfrm>
            <a:off x="-2007575" y="0"/>
            <a:ext cx="21141949" cy="12150424"/>
          </a:xfrm>
          <a:prstGeom prst="rect">
            <a:avLst/>
          </a:prstGeom>
          <a:noFill/>
          <a:ln>
            <a:noFill/>
          </a:ln>
        </p:spPr>
      </p:pic>
      <p:sp>
        <p:nvSpPr>
          <p:cNvPr id="237" name="Google Shape;237;p26"/>
          <p:cNvSpPr txBox="1"/>
          <p:nvPr/>
        </p:nvSpPr>
        <p:spPr>
          <a:xfrm>
            <a:off x="1935889" y="2612474"/>
            <a:ext cx="14416200" cy="1551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CE9647"/>
                </a:solidFill>
                <a:latin typeface="Josefin Sans"/>
                <a:ea typeface="Josefin Sans"/>
                <a:cs typeface="Josefin Sans"/>
                <a:sym typeface="Josefin Sans"/>
              </a:rPr>
              <a:t>Emblems of Fate</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1" name="Shape 241"/>
        <p:cNvGrpSpPr/>
        <p:nvPr/>
      </p:nvGrpSpPr>
      <p:grpSpPr>
        <a:xfrm>
          <a:off x="0" y="0"/>
          <a:ext cx="0" cy="0"/>
          <a:chOff x="0" y="0"/>
          <a:chExt cx="0" cy="0"/>
        </a:xfrm>
      </p:grpSpPr>
      <p:pic>
        <p:nvPicPr>
          <p:cNvPr id="242" name="Google Shape;242;p27"/>
          <p:cNvPicPr preferRelativeResize="0"/>
          <p:nvPr/>
        </p:nvPicPr>
        <p:blipFill>
          <a:blip r:embed="rId3">
            <a:alphaModFix/>
          </a:blip>
          <a:stretch>
            <a:fillRect/>
          </a:stretch>
        </p:blipFill>
        <p:spPr>
          <a:xfrm>
            <a:off x="-1316875" y="-2107825"/>
            <a:ext cx="20931323" cy="14502726"/>
          </a:xfrm>
          <a:prstGeom prst="rect">
            <a:avLst/>
          </a:prstGeom>
          <a:noFill/>
          <a:ln>
            <a:noFill/>
          </a:ln>
        </p:spPr>
      </p:pic>
      <p:sp>
        <p:nvSpPr>
          <p:cNvPr id="243" name="Google Shape;243;p27"/>
          <p:cNvSpPr txBox="1"/>
          <p:nvPr/>
        </p:nvSpPr>
        <p:spPr>
          <a:xfrm>
            <a:off x="5081144" y="3051810"/>
            <a:ext cx="81354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Project 1</a:t>
            </a:r>
            <a:endParaRPr/>
          </a:p>
        </p:txBody>
      </p:sp>
      <p:sp>
        <p:nvSpPr>
          <p:cNvPr id="244" name="Google Shape;244;p27"/>
          <p:cNvSpPr txBox="1"/>
          <p:nvPr/>
        </p:nvSpPr>
        <p:spPr>
          <a:xfrm>
            <a:off x="5071584" y="4170679"/>
            <a:ext cx="81447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245" name="Google Shape;245;p27"/>
          <p:cNvPicPr preferRelativeResize="0"/>
          <p:nvPr/>
        </p:nvPicPr>
        <p:blipFill>
          <a:blip r:embed="rId4">
            <a:alphaModFix/>
          </a:blip>
          <a:stretch>
            <a:fillRect/>
          </a:stretch>
        </p:blipFill>
        <p:spPr>
          <a:xfrm>
            <a:off x="1697775" y="3267178"/>
            <a:ext cx="2783100" cy="4098747"/>
          </a:xfrm>
          <a:prstGeom prst="rect">
            <a:avLst/>
          </a:prstGeom>
          <a:noFill/>
          <a:ln>
            <a:noFill/>
          </a:ln>
        </p:spPr>
      </p:pic>
      <p:pic>
        <p:nvPicPr>
          <p:cNvPr id="246" name="Google Shape;246;p27"/>
          <p:cNvPicPr preferRelativeResize="0"/>
          <p:nvPr/>
        </p:nvPicPr>
        <p:blipFill>
          <a:blip r:embed="rId5">
            <a:alphaModFix/>
          </a:blip>
          <a:stretch>
            <a:fillRect/>
          </a:stretch>
        </p:blipFill>
        <p:spPr>
          <a:xfrm>
            <a:off x="13816825" y="3267178"/>
            <a:ext cx="2783100" cy="4098747"/>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0" name="Shape 250"/>
        <p:cNvGrpSpPr/>
        <p:nvPr/>
      </p:nvGrpSpPr>
      <p:grpSpPr>
        <a:xfrm>
          <a:off x="0" y="0"/>
          <a:ext cx="0" cy="0"/>
          <a:chOff x="0" y="0"/>
          <a:chExt cx="0" cy="0"/>
        </a:xfrm>
      </p:grpSpPr>
      <p:pic>
        <p:nvPicPr>
          <p:cNvPr id="251" name="Google Shape;251;p28"/>
          <p:cNvPicPr preferRelativeResize="0"/>
          <p:nvPr/>
        </p:nvPicPr>
        <p:blipFill>
          <a:blip r:embed="rId3">
            <a:alphaModFix/>
          </a:blip>
          <a:stretch>
            <a:fillRect/>
          </a:stretch>
        </p:blipFill>
        <p:spPr>
          <a:xfrm>
            <a:off x="-1316875" y="-2107825"/>
            <a:ext cx="20931323" cy="14502726"/>
          </a:xfrm>
          <a:prstGeom prst="rect">
            <a:avLst/>
          </a:prstGeom>
          <a:noFill/>
          <a:ln>
            <a:noFill/>
          </a:ln>
        </p:spPr>
      </p:pic>
      <p:sp>
        <p:nvSpPr>
          <p:cNvPr id="252" name="Google Shape;252;p28"/>
          <p:cNvSpPr txBox="1"/>
          <p:nvPr/>
        </p:nvSpPr>
        <p:spPr>
          <a:xfrm>
            <a:off x="8618781" y="2771458"/>
            <a:ext cx="81447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Project 2</a:t>
            </a:r>
            <a:endParaRPr/>
          </a:p>
        </p:txBody>
      </p:sp>
      <p:sp>
        <p:nvSpPr>
          <p:cNvPr id="253" name="Google Shape;253;p28"/>
          <p:cNvSpPr txBox="1"/>
          <p:nvPr/>
        </p:nvSpPr>
        <p:spPr>
          <a:xfrm>
            <a:off x="8618781" y="3890327"/>
            <a:ext cx="81447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254" name="Google Shape;254;p28"/>
          <p:cNvPicPr preferRelativeResize="0"/>
          <p:nvPr/>
        </p:nvPicPr>
        <p:blipFill>
          <a:blip r:embed="rId4">
            <a:alphaModFix/>
          </a:blip>
          <a:stretch>
            <a:fillRect/>
          </a:stretch>
        </p:blipFill>
        <p:spPr>
          <a:xfrm>
            <a:off x="1476351" y="1278920"/>
            <a:ext cx="7142426" cy="7738680"/>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8" name="Shape 258"/>
        <p:cNvGrpSpPr/>
        <p:nvPr/>
      </p:nvGrpSpPr>
      <p:grpSpPr>
        <a:xfrm>
          <a:off x="0" y="0"/>
          <a:ext cx="0" cy="0"/>
          <a:chOff x="0" y="0"/>
          <a:chExt cx="0" cy="0"/>
        </a:xfrm>
      </p:grpSpPr>
      <p:pic>
        <p:nvPicPr>
          <p:cNvPr id="259" name="Google Shape;259;p29"/>
          <p:cNvPicPr preferRelativeResize="0"/>
          <p:nvPr/>
        </p:nvPicPr>
        <p:blipFill>
          <a:blip r:embed="rId3">
            <a:alphaModFix/>
          </a:blip>
          <a:stretch>
            <a:fillRect/>
          </a:stretch>
        </p:blipFill>
        <p:spPr>
          <a:xfrm>
            <a:off x="-1316875" y="-2107825"/>
            <a:ext cx="20931323" cy="14502726"/>
          </a:xfrm>
          <a:prstGeom prst="rect">
            <a:avLst/>
          </a:prstGeom>
          <a:noFill/>
          <a:ln>
            <a:noFill/>
          </a:ln>
        </p:spPr>
      </p:pic>
      <p:sp>
        <p:nvSpPr>
          <p:cNvPr id="260" name="Google Shape;260;p29"/>
          <p:cNvSpPr txBox="1"/>
          <p:nvPr/>
        </p:nvSpPr>
        <p:spPr>
          <a:xfrm>
            <a:off x="5071584" y="1181100"/>
            <a:ext cx="81447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Project 3</a:t>
            </a:r>
            <a:endParaRPr/>
          </a:p>
        </p:txBody>
      </p:sp>
      <p:sp>
        <p:nvSpPr>
          <p:cNvPr id="261" name="Google Shape;261;p29"/>
          <p:cNvSpPr txBox="1"/>
          <p:nvPr/>
        </p:nvSpPr>
        <p:spPr>
          <a:xfrm>
            <a:off x="1606113" y="2299969"/>
            <a:ext cx="150759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262" name="Google Shape;262;p29"/>
          <p:cNvPicPr preferRelativeResize="0"/>
          <p:nvPr/>
        </p:nvPicPr>
        <p:blipFill>
          <a:blip r:embed="rId4">
            <a:alphaModFix/>
          </a:blip>
          <a:stretch>
            <a:fillRect/>
          </a:stretch>
        </p:blipFill>
        <p:spPr>
          <a:xfrm>
            <a:off x="1372525" y="4422800"/>
            <a:ext cx="15542799" cy="5638800"/>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6" name="Shape 266"/>
        <p:cNvGrpSpPr/>
        <p:nvPr/>
      </p:nvGrpSpPr>
      <p:grpSpPr>
        <a:xfrm>
          <a:off x="0" y="0"/>
          <a:ext cx="0" cy="0"/>
          <a:chOff x="0" y="0"/>
          <a:chExt cx="0" cy="0"/>
        </a:xfrm>
      </p:grpSpPr>
      <p:pic>
        <p:nvPicPr>
          <p:cNvPr id="267" name="Google Shape;267;p30"/>
          <p:cNvPicPr preferRelativeResize="0"/>
          <p:nvPr/>
        </p:nvPicPr>
        <p:blipFill>
          <a:blip r:embed="rId3">
            <a:alphaModFix/>
          </a:blip>
          <a:stretch>
            <a:fillRect/>
          </a:stretch>
        </p:blipFill>
        <p:spPr>
          <a:xfrm>
            <a:off x="-1316875" y="-2107825"/>
            <a:ext cx="20931323" cy="14502726"/>
          </a:xfrm>
          <a:prstGeom prst="rect">
            <a:avLst/>
          </a:prstGeom>
          <a:noFill/>
          <a:ln>
            <a:noFill/>
          </a:ln>
        </p:spPr>
      </p:pic>
      <p:sp>
        <p:nvSpPr>
          <p:cNvPr id="268" name="Google Shape;268;p30"/>
          <p:cNvSpPr txBox="1"/>
          <p:nvPr/>
        </p:nvSpPr>
        <p:spPr>
          <a:xfrm>
            <a:off x="2092974" y="826533"/>
            <a:ext cx="81447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69" name="Google Shape;269;p30"/>
          <p:cNvSpPr txBox="1"/>
          <p:nvPr/>
        </p:nvSpPr>
        <p:spPr>
          <a:xfrm>
            <a:off x="10237806" y="8072756"/>
            <a:ext cx="6711900" cy="9480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Project 4</a:t>
            </a:r>
            <a:endParaRPr/>
          </a:p>
        </p:txBody>
      </p:sp>
      <p:pic>
        <p:nvPicPr>
          <p:cNvPr id="270" name="Google Shape;270;p30"/>
          <p:cNvPicPr preferRelativeResize="0"/>
          <p:nvPr/>
        </p:nvPicPr>
        <p:blipFill>
          <a:blip r:embed="rId4">
            <a:alphaModFix/>
          </a:blip>
          <a:stretch>
            <a:fillRect/>
          </a:stretch>
        </p:blipFill>
        <p:spPr>
          <a:xfrm>
            <a:off x="11465550" y="1027766"/>
            <a:ext cx="5484149" cy="6131584"/>
          </a:xfrm>
          <a:prstGeom prst="rect">
            <a:avLst/>
          </a:prstGeom>
          <a:noFill/>
          <a:ln>
            <a:noFill/>
          </a:ln>
        </p:spPr>
      </p:pic>
      <p:pic>
        <p:nvPicPr>
          <p:cNvPr id="271" name="Google Shape;271;p30"/>
          <p:cNvPicPr preferRelativeResize="0"/>
          <p:nvPr/>
        </p:nvPicPr>
        <p:blipFill>
          <a:blip r:embed="rId5">
            <a:alphaModFix/>
          </a:blip>
          <a:stretch>
            <a:fillRect/>
          </a:stretch>
        </p:blipFill>
        <p:spPr>
          <a:xfrm>
            <a:off x="2092975" y="4945925"/>
            <a:ext cx="6717127" cy="4854075"/>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5" name="Shape 275"/>
        <p:cNvGrpSpPr/>
        <p:nvPr/>
      </p:nvGrpSpPr>
      <p:grpSpPr>
        <a:xfrm>
          <a:off x="0" y="0"/>
          <a:ext cx="0" cy="0"/>
          <a:chOff x="0" y="0"/>
          <a:chExt cx="0" cy="0"/>
        </a:xfrm>
      </p:grpSpPr>
      <p:pic>
        <p:nvPicPr>
          <p:cNvPr id="276" name="Google Shape;276;p31"/>
          <p:cNvPicPr preferRelativeResize="0"/>
          <p:nvPr/>
        </p:nvPicPr>
        <p:blipFill>
          <a:blip r:embed="rId3">
            <a:alphaModFix/>
          </a:blip>
          <a:stretch>
            <a:fillRect/>
          </a:stretch>
        </p:blipFill>
        <p:spPr>
          <a:xfrm>
            <a:off x="9" y="2281500"/>
            <a:ext cx="18288000" cy="12358677"/>
          </a:xfrm>
          <a:prstGeom prst="rect">
            <a:avLst/>
          </a:prstGeom>
          <a:noFill/>
          <a:ln>
            <a:noFill/>
          </a:ln>
        </p:spPr>
      </p:pic>
      <p:grpSp>
        <p:nvGrpSpPr>
          <p:cNvPr id="277" name="Google Shape;277;p31"/>
          <p:cNvGrpSpPr/>
          <p:nvPr/>
        </p:nvGrpSpPr>
        <p:grpSpPr>
          <a:xfrm>
            <a:off x="1483395" y="4225811"/>
            <a:ext cx="3380062" cy="3213201"/>
            <a:chOff x="-105630" y="-3427"/>
            <a:chExt cx="4506749" cy="4284268"/>
          </a:xfrm>
        </p:grpSpPr>
        <p:sp>
          <p:nvSpPr>
            <p:cNvPr id="278" name="Google Shape;278;p31"/>
            <p:cNvSpPr txBox="1"/>
            <p:nvPr/>
          </p:nvSpPr>
          <p:spPr>
            <a:xfrm>
              <a:off x="1390923" y="1538005"/>
              <a:ext cx="1495569" cy="10871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6A319A"/>
                  </a:solidFill>
                  <a:latin typeface="Josefin Sans"/>
                  <a:ea typeface="Josefin Sans"/>
                  <a:cs typeface="Josefin Sans"/>
                  <a:sym typeface="Josefin Sans"/>
                </a:rPr>
                <a:t>43%</a:t>
              </a:r>
              <a:endParaRPr/>
            </a:p>
          </p:txBody>
        </p:sp>
        <p:grpSp>
          <p:nvGrpSpPr>
            <p:cNvPr id="279" name="Google Shape;279;p31"/>
            <p:cNvGrpSpPr/>
            <p:nvPr/>
          </p:nvGrpSpPr>
          <p:grpSpPr>
            <a:xfrm>
              <a:off x="-105630" y="-3427"/>
              <a:ext cx="4506749" cy="4284268"/>
              <a:chOff x="-62725" y="-2035"/>
              <a:chExt cx="2676183" cy="2544070"/>
            </a:xfrm>
          </p:grpSpPr>
          <p:sp>
            <p:nvSpPr>
              <p:cNvPr id="280" name="Google Shape;280;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1"/>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6A3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2" name="Google Shape;282;p31"/>
          <p:cNvGrpSpPr/>
          <p:nvPr/>
        </p:nvGrpSpPr>
        <p:grpSpPr>
          <a:xfrm>
            <a:off x="7460747" y="4225811"/>
            <a:ext cx="3381045" cy="3317668"/>
            <a:chOff x="-105630" y="-3427"/>
            <a:chExt cx="4508059" cy="4423557"/>
          </a:xfrm>
        </p:grpSpPr>
        <p:sp>
          <p:nvSpPr>
            <p:cNvPr id="283" name="Google Shape;283;p31"/>
            <p:cNvSpPr txBox="1"/>
            <p:nvPr/>
          </p:nvSpPr>
          <p:spPr>
            <a:xfrm>
              <a:off x="1346635" y="1538005"/>
              <a:ext cx="1584145" cy="10871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6A319A"/>
                  </a:solidFill>
                  <a:latin typeface="Josefin Sans"/>
                  <a:ea typeface="Josefin Sans"/>
                  <a:cs typeface="Josefin Sans"/>
                  <a:sym typeface="Josefin Sans"/>
                </a:rPr>
                <a:t>60%</a:t>
              </a:r>
              <a:endParaRPr/>
            </a:p>
          </p:txBody>
        </p:sp>
        <p:grpSp>
          <p:nvGrpSpPr>
            <p:cNvPr id="284" name="Google Shape;284;p31"/>
            <p:cNvGrpSpPr/>
            <p:nvPr/>
          </p:nvGrpSpPr>
          <p:grpSpPr>
            <a:xfrm>
              <a:off x="-105630" y="-3427"/>
              <a:ext cx="4508059" cy="4423557"/>
              <a:chOff x="-62725" y="-2035"/>
              <a:chExt cx="2676961" cy="2626782"/>
            </a:xfrm>
          </p:grpSpPr>
          <p:sp>
            <p:nvSpPr>
              <p:cNvPr id="285" name="Google Shape;285;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1"/>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6A3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7" name="Google Shape;287;p31"/>
          <p:cNvGrpSpPr/>
          <p:nvPr/>
        </p:nvGrpSpPr>
        <p:grpSpPr>
          <a:xfrm>
            <a:off x="13438099" y="4225811"/>
            <a:ext cx="3366505" cy="3213201"/>
            <a:chOff x="-105630" y="-3427"/>
            <a:chExt cx="4488673" cy="4284268"/>
          </a:xfrm>
        </p:grpSpPr>
        <p:sp>
          <p:nvSpPr>
            <p:cNvPr id="288" name="Google Shape;288;p31"/>
            <p:cNvSpPr txBox="1"/>
            <p:nvPr/>
          </p:nvSpPr>
          <p:spPr>
            <a:xfrm>
              <a:off x="1396224" y="1538005"/>
              <a:ext cx="1484966" cy="108710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6A319A"/>
                  </a:solidFill>
                  <a:latin typeface="Josefin Sans"/>
                  <a:ea typeface="Josefin Sans"/>
                  <a:cs typeface="Josefin Sans"/>
                  <a:sym typeface="Josefin Sans"/>
                </a:rPr>
                <a:t>35%</a:t>
              </a:r>
              <a:endParaRPr/>
            </a:p>
          </p:txBody>
        </p:sp>
        <p:grpSp>
          <p:nvGrpSpPr>
            <p:cNvPr id="289" name="Google Shape;289;p31"/>
            <p:cNvGrpSpPr/>
            <p:nvPr/>
          </p:nvGrpSpPr>
          <p:grpSpPr>
            <a:xfrm>
              <a:off x="-105630" y="-3427"/>
              <a:ext cx="4488673" cy="4284268"/>
              <a:chOff x="-62725" y="-2035"/>
              <a:chExt cx="2665449" cy="2544070"/>
            </a:xfrm>
          </p:grpSpPr>
          <p:sp>
            <p:nvSpPr>
              <p:cNvPr id="290" name="Google Shape;290;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6A31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2" name="Google Shape;292;p31"/>
          <p:cNvSpPr txBox="1"/>
          <p:nvPr/>
        </p:nvSpPr>
        <p:spPr>
          <a:xfrm>
            <a:off x="1397209" y="7759065"/>
            <a:ext cx="3538878" cy="8439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the featured statistic.</a:t>
            </a:r>
            <a:endParaRPr/>
          </a:p>
        </p:txBody>
      </p:sp>
      <p:sp>
        <p:nvSpPr>
          <p:cNvPr id="293" name="Google Shape;293;p31"/>
          <p:cNvSpPr txBox="1"/>
          <p:nvPr/>
        </p:nvSpPr>
        <p:spPr>
          <a:xfrm>
            <a:off x="13351913" y="7759065"/>
            <a:ext cx="3538878" cy="8439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the featured statistic.</a:t>
            </a:r>
            <a:endParaRPr/>
          </a:p>
        </p:txBody>
      </p:sp>
      <p:sp>
        <p:nvSpPr>
          <p:cNvPr id="294" name="Google Shape;294;p31"/>
          <p:cNvSpPr txBox="1"/>
          <p:nvPr/>
        </p:nvSpPr>
        <p:spPr>
          <a:xfrm>
            <a:off x="7374561" y="7759065"/>
            <a:ext cx="3538878" cy="8439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the featured statistic.</a:t>
            </a:r>
            <a:endParaRPr/>
          </a:p>
        </p:txBody>
      </p:sp>
      <p:sp>
        <p:nvSpPr>
          <p:cNvPr id="295" name="Google Shape;295;p31"/>
          <p:cNvSpPr txBox="1"/>
          <p:nvPr/>
        </p:nvSpPr>
        <p:spPr>
          <a:xfrm>
            <a:off x="2171684" y="1181100"/>
            <a:ext cx="139446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Market Research</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9" name="Shape 89"/>
        <p:cNvGrpSpPr/>
        <p:nvPr/>
      </p:nvGrpSpPr>
      <p:grpSpPr>
        <a:xfrm>
          <a:off x="0" y="0"/>
          <a:ext cx="0" cy="0"/>
          <a:chOff x="0" y="0"/>
          <a:chExt cx="0" cy="0"/>
        </a:xfrm>
      </p:grpSpPr>
      <p:sp>
        <p:nvSpPr>
          <p:cNvPr id="90" name="Google Shape;90;p14"/>
          <p:cNvSpPr txBox="1"/>
          <p:nvPr/>
        </p:nvSpPr>
        <p:spPr>
          <a:xfrm>
            <a:off x="7243554" y="3997325"/>
            <a:ext cx="5619000" cy="41928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Click on the "PowerPoint" button below this presentation preview. Start editing your presentation.</a:t>
            </a:r>
            <a:endParaRPr/>
          </a:p>
          <a:p>
            <a:pPr indent="-259079" lvl="1" marL="518160" marR="0" rtl="0" algn="l">
              <a:lnSpc>
                <a:spcPct val="115000"/>
              </a:lnSpc>
              <a:spcBef>
                <a:spcPts val="0"/>
              </a:spcBef>
              <a:spcAft>
                <a:spcPts val="0"/>
              </a:spcAft>
              <a:buClr>
                <a:srgbClr val="FFFFFF"/>
              </a:buClr>
              <a:buSzPts val="2400"/>
              <a:buFont typeface="Arial"/>
              <a:buChar char="•"/>
            </a:pPr>
            <a:r>
              <a:rPr b="0" i="0" lang="en-US" sz="2400" u="sng" cap="none" strike="noStrike">
                <a:solidFill>
                  <a:srgbClr val="FFFFFF"/>
                </a:solidFill>
                <a:latin typeface="Josefin Sans"/>
                <a:ea typeface="Josefin Sans"/>
                <a:cs typeface="Josefin Sans"/>
                <a:sym typeface="Josefin Sans"/>
              </a:rPr>
              <a:t>Alternative:</a:t>
            </a:r>
            <a:r>
              <a:rPr b="0" i="0" lang="en-US" sz="2400" u="none" cap="none" strike="noStrike">
                <a:solidFill>
                  <a:srgbClr val="FFFFFF"/>
                </a:solidFill>
                <a:latin typeface="Josefin Sans"/>
                <a:ea typeface="Josefin Sans"/>
                <a:cs typeface="Josefin Sans"/>
                <a:sym typeface="Josefin Sans"/>
              </a:rPr>
              <a:t> From Canva template file, Click on the "Share" button on the top right corner in Canva and click on "More" at the bottom of the menu. Enter "PowerPoint" in the search bar and click on the PowerPoint icon to download.</a:t>
            </a:r>
            <a:endParaRPr/>
          </a:p>
        </p:txBody>
      </p:sp>
      <p:sp>
        <p:nvSpPr>
          <p:cNvPr id="91" name="Google Shape;91;p14"/>
          <p:cNvSpPr txBox="1"/>
          <p:nvPr/>
        </p:nvSpPr>
        <p:spPr>
          <a:xfrm>
            <a:off x="1028700" y="1009650"/>
            <a:ext cx="16523018"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How to Use This Presentation</a:t>
            </a:r>
            <a:endParaRPr/>
          </a:p>
        </p:txBody>
      </p:sp>
      <p:sp>
        <p:nvSpPr>
          <p:cNvPr id="92" name="Google Shape;92;p14"/>
          <p:cNvSpPr txBox="1"/>
          <p:nvPr/>
        </p:nvSpPr>
        <p:spPr>
          <a:xfrm>
            <a:off x="812683" y="3997325"/>
            <a:ext cx="6154500" cy="50427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a:p>
          <a:p>
            <a:pPr indent="-259079" lvl="1" marL="518160" marR="0" rtl="0" algn="l">
              <a:lnSpc>
                <a:spcPct val="115000"/>
              </a:lnSpc>
              <a:spcBef>
                <a:spcPts val="0"/>
              </a:spcBef>
              <a:spcAft>
                <a:spcPts val="0"/>
              </a:spcAft>
              <a:buClr>
                <a:srgbClr val="FFFFFF"/>
              </a:buClr>
              <a:buSzPts val="2400"/>
              <a:buFont typeface="Arial"/>
              <a:buChar char="•"/>
            </a:pPr>
            <a:r>
              <a:rPr b="0" i="0" lang="en-US" sz="2400" u="sng" cap="none" strike="noStrike">
                <a:solidFill>
                  <a:srgbClr val="FFFFFF"/>
                </a:solidFill>
                <a:latin typeface="Josefin Sans"/>
                <a:ea typeface="Josefin Sans"/>
                <a:cs typeface="Josefin Sans"/>
                <a:sym typeface="Josefin Sans"/>
              </a:rPr>
              <a:t>Alternative:</a:t>
            </a:r>
            <a:r>
              <a:rPr b="0" i="0" lang="en-US" sz="2400" u="none" cap="none" strike="noStrike">
                <a:solidFill>
                  <a:srgbClr val="FFFFFF"/>
                </a:solidFill>
                <a:latin typeface="Josefin Sans"/>
                <a:ea typeface="Josefin Sans"/>
                <a:cs typeface="Josefin Sans"/>
                <a:sym typeface="Josefin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3" name="Google Shape;93;p14"/>
          <p:cNvSpPr txBox="1"/>
          <p:nvPr/>
        </p:nvSpPr>
        <p:spPr>
          <a:xfrm>
            <a:off x="1028700" y="291312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E9647"/>
                </a:solidFill>
                <a:latin typeface="Josefin Sans"/>
                <a:ea typeface="Josefin Sans"/>
                <a:cs typeface="Josefin Sans"/>
                <a:sym typeface="Josefin Sans"/>
              </a:rPr>
              <a:t>Google Slides</a:t>
            </a:r>
            <a:endParaRPr/>
          </a:p>
        </p:txBody>
      </p:sp>
      <p:sp>
        <p:nvSpPr>
          <p:cNvPr id="94" name="Google Shape;94;p14"/>
          <p:cNvSpPr txBox="1"/>
          <p:nvPr/>
        </p:nvSpPr>
        <p:spPr>
          <a:xfrm>
            <a:off x="7537020" y="291312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E9647"/>
                </a:solidFill>
                <a:latin typeface="Josefin Sans"/>
                <a:ea typeface="Josefin Sans"/>
                <a:cs typeface="Josefin Sans"/>
                <a:sym typeface="Josefin Sans"/>
              </a:rPr>
              <a:t>PowerPoint</a:t>
            </a:r>
            <a:endParaRPr/>
          </a:p>
        </p:txBody>
      </p:sp>
      <p:sp>
        <p:nvSpPr>
          <p:cNvPr id="95" name="Google Shape;95;p14"/>
          <p:cNvSpPr txBox="1"/>
          <p:nvPr/>
        </p:nvSpPr>
        <p:spPr>
          <a:xfrm>
            <a:off x="13134295" y="3997325"/>
            <a:ext cx="4603800" cy="24936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Char char="•"/>
            </a:pPr>
            <a:r>
              <a:rPr b="0" i="0" lang="en-US" sz="2400" u="none" cap="none" strike="noStrike">
                <a:solidFill>
                  <a:srgbClr val="FFFFFF"/>
                </a:solidFill>
                <a:latin typeface="Josefin Sans"/>
                <a:ea typeface="Josefin Sans"/>
                <a:cs typeface="Josefin Sans"/>
                <a:sym typeface="Josefin Sans"/>
              </a:rPr>
              <a:t>Click on the "Canva" button under this presentation preview. Start editing your presentation. You need to sign in to your Canva account.</a:t>
            </a:r>
            <a:endParaRPr/>
          </a:p>
        </p:txBody>
      </p:sp>
      <p:pic>
        <p:nvPicPr>
          <p:cNvPr id="96" name="Google Shape;96;p14"/>
          <p:cNvPicPr preferRelativeResize="0"/>
          <p:nvPr/>
        </p:nvPicPr>
        <p:blipFill>
          <a:blip r:embed="rId3">
            <a:alphaModFix/>
          </a:blip>
          <a:stretch>
            <a:fillRect/>
          </a:stretch>
        </p:blipFill>
        <p:spPr>
          <a:xfrm>
            <a:off x="14983895" y="6623988"/>
            <a:ext cx="3304099" cy="3659920"/>
          </a:xfrm>
          <a:prstGeom prst="rect">
            <a:avLst/>
          </a:prstGeom>
          <a:noFill/>
          <a:ln>
            <a:noFill/>
          </a:ln>
        </p:spPr>
      </p:pic>
      <p:sp>
        <p:nvSpPr>
          <p:cNvPr id="97" name="Google Shape;97;p14"/>
          <p:cNvSpPr txBox="1"/>
          <p:nvPr/>
        </p:nvSpPr>
        <p:spPr>
          <a:xfrm>
            <a:off x="13328391" y="291312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E9647"/>
                </a:solidFill>
                <a:latin typeface="Josefin Sans"/>
                <a:ea typeface="Josefin Sans"/>
                <a:cs typeface="Josefin Sans"/>
                <a:sym typeface="Josefin Sans"/>
              </a:rPr>
              <a:t>Canva</a:t>
            </a:r>
            <a:endParaRPr/>
          </a:p>
        </p:txBody>
      </p:sp>
      <p:pic>
        <p:nvPicPr>
          <p:cNvPr id="98" name="Google Shape;98;p14"/>
          <p:cNvPicPr preferRelativeResize="0"/>
          <p:nvPr/>
        </p:nvPicPr>
        <p:blipFill>
          <a:blip r:embed="rId4">
            <a:alphaModFix/>
          </a:blip>
          <a:stretch>
            <a:fillRect/>
          </a:stretch>
        </p:blipFill>
        <p:spPr>
          <a:xfrm>
            <a:off x="16042525" y="-1169147"/>
            <a:ext cx="2248875" cy="2947671"/>
          </a:xfrm>
          <a:prstGeom prst="rect">
            <a:avLst/>
          </a:prstGeom>
          <a:noFill/>
          <a:ln>
            <a:noFill/>
          </a:ln>
        </p:spPr>
      </p:pic>
      <p:pic>
        <p:nvPicPr>
          <p:cNvPr id="99" name="Google Shape;99;p14"/>
          <p:cNvPicPr preferRelativeResize="0"/>
          <p:nvPr/>
        </p:nvPicPr>
        <p:blipFill>
          <a:blip r:embed="rId5">
            <a:alphaModFix/>
          </a:blip>
          <a:stretch>
            <a:fillRect/>
          </a:stretch>
        </p:blipFill>
        <p:spPr>
          <a:xfrm>
            <a:off x="-941449" y="8453950"/>
            <a:ext cx="2248875" cy="2947660"/>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9" name="Shape 299"/>
        <p:cNvGrpSpPr/>
        <p:nvPr/>
      </p:nvGrpSpPr>
      <p:grpSpPr>
        <a:xfrm>
          <a:off x="0" y="0"/>
          <a:ext cx="0" cy="0"/>
          <a:chOff x="0" y="0"/>
          <a:chExt cx="0" cy="0"/>
        </a:xfrm>
      </p:grpSpPr>
      <p:pic>
        <p:nvPicPr>
          <p:cNvPr id="300" name="Google Shape;300;p32"/>
          <p:cNvPicPr preferRelativeResize="0"/>
          <p:nvPr/>
        </p:nvPicPr>
        <p:blipFill>
          <a:blip r:embed="rId3">
            <a:alphaModFix/>
          </a:blip>
          <a:stretch>
            <a:fillRect/>
          </a:stretch>
        </p:blipFill>
        <p:spPr>
          <a:xfrm>
            <a:off x="-69" y="-13564731"/>
            <a:ext cx="18288025" cy="37416422"/>
          </a:xfrm>
          <a:prstGeom prst="rect">
            <a:avLst/>
          </a:prstGeom>
          <a:noFill/>
          <a:ln>
            <a:noFill/>
          </a:ln>
        </p:spPr>
      </p:pic>
      <p:sp>
        <p:nvSpPr>
          <p:cNvPr id="301" name="Google Shape;301;p32"/>
          <p:cNvSpPr txBox="1"/>
          <p:nvPr/>
        </p:nvSpPr>
        <p:spPr>
          <a:xfrm>
            <a:off x="5681668" y="5745797"/>
            <a:ext cx="6924664" cy="4248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the featured statistic.</a:t>
            </a:r>
            <a:endParaRPr/>
          </a:p>
        </p:txBody>
      </p:sp>
      <p:sp>
        <p:nvSpPr>
          <p:cNvPr id="302" name="Google Shape;302;p32"/>
          <p:cNvSpPr txBox="1"/>
          <p:nvPr/>
        </p:nvSpPr>
        <p:spPr>
          <a:xfrm>
            <a:off x="5681668" y="4626928"/>
            <a:ext cx="69246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8,000,000</a:t>
            </a:r>
            <a:endParaRPr/>
          </a:p>
        </p:txBody>
      </p:sp>
      <p:pic>
        <p:nvPicPr>
          <p:cNvPr id="303" name="Google Shape;303;p32"/>
          <p:cNvPicPr preferRelativeResize="0"/>
          <p:nvPr/>
        </p:nvPicPr>
        <p:blipFill>
          <a:blip r:embed="rId4">
            <a:alphaModFix/>
          </a:blip>
          <a:stretch>
            <a:fillRect/>
          </a:stretch>
        </p:blipFill>
        <p:spPr>
          <a:xfrm>
            <a:off x="1028700" y="2406404"/>
            <a:ext cx="4652975" cy="5477071"/>
          </a:xfrm>
          <a:prstGeom prst="rect">
            <a:avLst/>
          </a:prstGeom>
          <a:noFill/>
          <a:ln>
            <a:noFill/>
          </a:ln>
        </p:spPr>
      </p:pic>
      <p:pic>
        <p:nvPicPr>
          <p:cNvPr id="304" name="Google Shape;304;p32"/>
          <p:cNvPicPr preferRelativeResize="0"/>
          <p:nvPr/>
        </p:nvPicPr>
        <p:blipFill>
          <a:blip r:embed="rId5">
            <a:alphaModFix/>
          </a:blip>
          <a:stretch>
            <a:fillRect/>
          </a:stretch>
        </p:blipFill>
        <p:spPr>
          <a:xfrm>
            <a:off x="12606275" y="2406404"/>
            <a:ext cx="4652975" cy="5477071"/>
          </a:xfrm>
          <a:prstGeom prst="rect">
            <a:avLst/>
          </a:prstGeom>
          <a:noFill/>
          <a:ln>
            <a:noFill/>
          </a:ln>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8" name="Shape 308"/>
        <p:cNvGrpSpPr/>
        <p:nvPr/>
      </p:nvGrpSpPr>
      <p:grpSpPr>
        <a:xfrm>
          <a:off x="0" y="0"/>
          <a:ext cx="0" cy="0"/>
          <a:chOff x="0" y="0"/>
          <a:chExt cx="0" cy="0"/>
        </a:xfrm>
      </p:grpSpPr>
      <p:pic>
        <p:nvPicPr>
          <p:cNvPr id="309" name="Google Shape;309;p33"/>
          <p:cNvPicPr preferRelativeResize="0"/>
          <p:nvPr/>
        </p:nvPicPr>
        <p:blipFill>
          <a:blip r:embed="rId3">
            <a:alphaModFix/>
          </a:blip>
          <a:stretch>
            <a:fillRect/>
          </a:stretch>
        </p:blipFill>
        <p:spPr>
          <a:xfrm>
            <a:off x="-218375" y="-1183410"/>
            <a:ext cx="18724751" cy="12653819"/>
          </a:xfrm>
          <a:prstGeom prst="rect">
            <a:avLst/>
          </a:prstGeom>
          <a:noFill/>
          <a:ln>
            <a:noFill/>
          </a:ln>
        </p:spPr>
      </p:pic>
      <p:pic>
        <p:nvPicPr>
          <p:cNvPr id="310" name="Google Shape;310;p33"/>
          <p:cNvPicPr preferRelativeResize="0"/>
          <p:nvPr/>
        </p:nvPicPr>
        <p:blipFill>
          <a:blip r:embed="rId4">
            <a:alphaModFix/>
          </a:blip>
          <a:stretch>
            <a:fillRect/>
          </a:stretch>
        </p:blipFill>
        <p:spPr>
          <a:xfrm>
            <a:off x="1029100" y="-680375"/>
            <a:ext cx="6282575" cy="6282575"/>
          </a:xfrm>
          <a:prstGeom prst="rect">
            <a:avLst/>
          </a:prstGeom>
          <a:noFill/>
          <a:ln>
            <a:noFill/>
          </a:ln>
        </p:spPr>
      </p:pic>
      <p:pic>
        <p:nvPicPr>
          <p:cNvPr id="311" name="Google Shape;311;p33"/>
          <p:cNvPicPr preferRelativeResize="0"/>
          <p:nvPr/>
        </p:nvPicPr>
        <p:blipFill>
          <a:blip r:embed="rId5">
            <a:alphaModFix/>
          </a:blip>
          <a:stretch>
            <a:fillRect/>
          </a:stretch>
        </p:blipFill>
        <p:spPr>
          <a:xfrm>
            <a:off x="11713550" y="5131250"/>
            <a:ext cx="6282575" cy="5155751"/>
          </a:xfrm>
          <a:prstGeom prst="rect">
            <a:avLst/>
          </a:prstGeom>
          <a:noFill/>
          <a:ln>
            <a:noFill/>
          </a:ln>
        </p:spPr>
      </p:pic>
      <p:sp>
        <p:nvSpPr>
          <p:cNvPr id="312" name="Google Shape;312;p33"/>
          <p:cNvSpPr txBox="1"/>
          <p:nvPr/>
        </p:nvSpPr>
        <p:spPr>
          <a:xfrm>
            <a:off x="2741618" y="6860222"/>
            <a:ext cx="12804764" cy="4248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 Include a credit, citation, or supporting message</a:t>
            </a:r>
            <a:endParaRPr/>
          </a:p>
        </p:txBody>
      </p:sp>
      <p:sp>
        <p:nvSpPr>
          <p:cNvPr id="313" name="Google Shape;313;p33"/>
          <p:cNvSpPr txBox="1"/>
          <p:nvPr/>
        </p:nvSpPr>
        <p:spPr>
          <a:xfrm>
            <a:off x="2741618" y="3512503"/>
            <a:ext cx="12804900" cy="28443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Write an original statement or inspiring quote</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7" name="Shape 317"/>
        <p:cNvGrpSpPr/>
        <p:nvPr/>
      </p:nvGrpSpPr>
      <p:grpSpPr>
        <a:xfrm>
          <a:off x="0" y="0"/>
          <a:ext cx="0" cy="0"/>
          <a:chOff x="0" y="0"/>
          <a:chExt cx="0" cy="0"/>
        </a:xfrm>
      </p:grpSpPr>
      <p:pic>
        <p:nvPicPr>
          <p:cNvPr id="318" name="Google Shape;318;p34"/>
          <p:cNvPicPr preferRelativeResize="0"/>
          <p:nvPr/>
        </p:nvPicPr>
        <p:blipFill>
          <a:blip r:embed="rId3">
            <a:alphaModFix/>
          </a:blip>
          <a:stretch>
            <a:fillRect/>
          </a:stretch>
        </p:blipFill>
        <p:spPr>
          <a:xfrm rot="10800000">
            <a:off x="1085550" y="5491788"/>
            <a:ext cx="3826751" cy="4270248"/>
          </a:xfrm>
          <a:prstGeom prst="rect">
            <a:avLst/>
          </a:prstGeom>
          <a:noFill/>
          <a:ln>
            <a:noFill/>
          </a:ln>
        </p:spPr>
      </p:pic>
      <p:pic>
        <p:nvPicPr>
          <p:cNvPr id="319" name="Google Shape;319;p34"/>
          <p:cNvPicPr preferRelativeResize="0"/>
          <p:nvPr/>
        </p:nvPicPr>
        <p:blipFill>
          <a:blip r:embed="rId4">
            <a:alphaModFix/>
          </a:blip>
          <a:stretch>
            <a:fillRect/>
          </a:stretch>
        </p:blipFill>
        <p:spPr>
          <a:xfrm>
            <a:off x="-218375" y="-1183410"/>
            <a:ext cx="18724751" cy="12653819"/>
          </a:xfrm>
          <a:prstGeom prst="rect">
            <a:avLst/>
          </a:prstGeom>
          <a:noFill/>
          <a:ln>
            <a:noFill/>
          </a:ln>
        </p:spPr>
      </p:pic>
      <p:sp>
        <p:nvSpPr>
          <p:cNvPr id="320" name="Google Shape;320;p34"/>
          <p:cNvSpPr txBox="1"/>
          <p:nvPr/>
        </p:nvSpPr>
        <p:spPr>
          <a:xfrm>
            <a:off x="2998922" y="4069715"/>
            <a:ext cx="5562600" cy="18960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Contact Us</a:t>
            </a:r>
            <a:endParaRPr/>
          </a:p>
        </p:txBody>
      </p:sp>
      <p:sp>
        <p:nvSpPr>
          <p:cNvPr id="321" name="Google Shape;321;p34"/>
          <p:cNvSpPr txBox="1"/>
          <p:nvPr/>
        </p:nvSpPr>
        <p:spPr>
          <a:xfrm>
            <a:off x="9144000" y="3850640"/>
            <a:ext cx="5801458" cy="42481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123 Anywhere St., Any City,ST 12345</a:t>
            </a:r>
            <a:endParaRPr/>
          </a:p>
        </p:txBody>
      </p:sp>
      <p:sp>
        <p:nvSpPr>
          <p:cNvPr id="322" name="Google Shape;322;p34"/>
          <p:cNvSpPr txBox="1"/>
          <p:nvPr/>
        </p:nvSpPr>
        <p:spPr>
          <a:xfrm>
            <a:off x="9144000" y="4374198"/>
            <a:ext cx="4892954" cy="42481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123-456-7890</a:t>
            </a:r>
            <a:endParaRPr/>
          </a:p>
        </p:txBody>
      </p:sp>
      <p:sp>
        <p:nvSpPr>
          <p:cNvPr id="323" name="Google Shape;323;p34"/>
          <p:cNvSpPr txBox="1"/>
          <p:nvPr/>
        </p:nvSpPr>
        <p:spPr>
          <a:xfrm>
            <a:off x="9144000" y="4897755"/>
            <a:ext cx="4892954" cy="42481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hello@reallygreatsite.com</a:t>
            </a:r>
            <a:endParaRPr/>
          </a:p>
        </p:txBody>
      </p:sp>
      <p:sp>
        <p:nvSpPr>
          <p:cNvPr id="324" name="Google Shape;324;p34"/>
          <p:cNvSpPr txBox="1"/>
          <p:nvPr/>
        </p:nvSpPr>
        <p:spPr>
          <a:xfrm>
            <a:off x="9144000" y="5944870"/>
            <a:ext cx="4892954" cy="42481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reallygreatsite.com</a:t>
            </a:r>
            <a:endParaRPr/>
          </a:p>
        </p:txBody>
      </p:sp>
      <p:sp>
        <p:nvSpPr>
          <p:cNvPr id="325" name="Google Shape;325;p34"/>
          <p:cNvSpPr txBox="1"/>
          <p:nvPr/>
        </p:nvSpPr>
        <p:spPr>
          <a:xfrm>
            <a:off x="9144000" y="5421312"/>
            <a:ext cx="4892954" cy="42481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@reallygreatsite</a:t>
            </a:r>
            <a:endParaRPr/>
          </a:p>
        </p:txBody>
      </p:sp>
      <p:pic>
        <p:nvPicPr>
          <p:cNvPr id="326" name="Google Shape;326;p34"/>
          <p:cNvPicPr preferRelativeResize="0"/>
          <p:nvPr/>
        </p:nvPicPr>
        <p:blipFill>
          <a:blip r:embed="rId3">
            <a:alphaModFix/>
          </a:blip>
          <a:stretch>
            <a:fillRect/>
          </a:stretch>
        </p:blipFill>
        <p:spPr>
          <a:xfrm>
            <a:off x="13534575" y="342100"/>
            <a:ext cx="3826751" cy="4270248"/>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0" name="Shape 330"/>
        <p:cNvGrpSpPr/>
        <p:nvPr/>
      </p:nvGrpSpPr>
      <p:grpSpPr>
        <a:xfrm>
          <a:off x="0" y="0"/>
          <a:ext cx="0" cy="0"/>
          <a:chOff x="0" y="0"/>
          <a:chExt cx="0" cy="0"/>
        </a:xfrm>
      </p:grpSpPr>
      <p:pic>
        <p:nvPicPr>
          <p:cNvPr id="331" name="Google Shape;331;p35"/>
          <p:cNvPicPr preferRelativeResize="0"/>
          <p:nvPr/>
        </p:nvPicPr>
        <p:blipFill>
          <a:blip r:embed="rId3">
            <a:alphaModFix/>
          </a:blip>
          <a:stretch>
            <a:fillRect/>
          </a:stretch>
        </p:blipFill>
        <p:spPr>
          <a:xfrm>
            <a:off x="142603" y="-13437254"/>
            <a:ext cx="18145425" cy="37161508"/>
          </a:xfrm>
          <a:prstGeom prst="rect">
            <a:avLst/>
          </a:prstGeom>
          <a:noFill/>
          <a:ln>
            <a:noFill/>
          </a:ln>
        </p:spPr>
      </p:pic>
      <p:pic>
        <p:nvPicPr>
          <p:cNvPr id="332" name="Google Shape;332;p35"/>
          <p:cNvPicPr preferRelativeResize="0"/>
          <p:nvPr/>
        </p:nvPicPr>
        <p:blipFill>
          <a:blip r:embed="rId4">
            <a:alphaModFix/>
          </a:blip>
          <a:stretch>
            <a:fillRect/>
          </a:stretch>
        </p:blipFill>
        <p:spPr>
          <a:xfrm>
            <a:off x="13050775" y="2819108"/>
            <a:ext cx="4006776" cy="4120893"/>
          </a:xfrm>
          <a:prstGeom prst="rect">
            <a:avLst/>
          </a:prstGeom>
          <a:noFill/>
          <a:ln>
            <a:noFill/>
          </a:ln>
        </p:spPr>
      </p:pic>
      <p:sp>
        <p:nvSpPr>
          <p:cNvPr id="333" name="Google Shape;333;p35"/>
          <p:cNvSpPr txBox="1"/>
          <p:nvPr/>
        </p:nvSpPr>
        <p:spPr>
          <a:xfrm>
            <a:off x="5237226" y="4366026"/>
            <a:ext cx="78135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Thank you!</a:t>
            </a:r>
            <a:endParaRPr/>
          </a:p>
        </p:txBody>
      </p:sp>
      <p:sp>
        <p:nvSpPr>
          <p:cNvPr id="334" name="Google Shape;334;p35"/>
          <p:cNvSpPr txBox="1"/>
          <p:nvPr/>
        </p:nvSpPr>
        <p:spPr>
          <a:xfrm>
            <a:off x="5638930" y="5515914"/>
            <a:ext cx="6976472" cy="4248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Write a closing statement or call-to-action here.</a:t>
            </a:r>
            <a:endParaRPr/>
          </a:p>
        </p:txBody>
      </p:sp>
      <p:pic>
        <p:nvPicPr>
          <p:cNvPr id="335" name="Google Shape;335;p35"/>
          <p:cNvPicPr preferRelativeResize="0"/>
          <p:nvPr/>
        </p:nvPicPr>
        <p:blipFill>
          <a:blip r:embed="rId5">
            <a:alphaModFix/>
          </a:blip>
          <a:stretch>
            <a:fillRect/>
          </a:stretch>
        </p:blipFill>
        <p:spPr>
          <a:xfrm>
            <a:off x="1230450" y="2819108"/>
            <a:ext cx="4006776" cy="4120893"/>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9" name="Shape 339"/>
        <p:cNvGrpSpPr/>
        <p:nvPr/>
      </p:nvGrpSpPr>
      <p:grpSpPr>
        <a:xfrm>
          <a:off x="0" y="0"/>
          <a:ext cx="0" cy="0"/>
          <a:chOff x="0" y="0"/>
          <a:chExt cx="0" cy="0"/>
        </a:xfrm>
      </p:grpSpPr>
      <p:cxnSp>
        <p:nvCxnSpPr>
          <p:cNvPr id="340" name="Google Shape;340;p36"/>
          <p:cNvCxnSpPr/>
          <p:nvPr/>
        </p:nvCxnSpPr>
        <p:spPr>
          <a:xfrm rot="-5400000">
            <a:off x="1792016" y="5131995"/>
            <a:ext cx="10257527" cy="0"/>
          </a:xfrm>
          <a:prstGeom prst="straightConnector1">
            <a:avLst/>
          </a:prstGeom>
          <a:noFill/>
          <a:ln cap="rnd" cmpd="sng" w="38100">
            <a:solidFill>
              <a:srgbClr val="CE9647"/>
            </a:solidFill>
            <a:prstDash val="solid"/>
            <a:round/>
            <a:headEnd len="sm" w="sm" type="none"/>
            <a:tailEnd len="sm" w="sm" type="none"/>
          </a:ln>
        </p:spPr>
      </p:cxnSp>
      <p:sp>
        <p:nvSpPr>
          <p:cNvPr id="341" name="Google Shape;341;p36"/>
          <p:cNvSpPr txBox="1"/>
          <p:nvPr/>
        </p:nvSpPr>
        <p:spPr>
          <a:xfrm>
            <a:off x="1028700" y="864236"/>
            <a:ext cx="5059131" cy="22999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Resource </a:t>
            </a:r>
            <a:endParaRPr/>
          </a:p>
          <a:p>
            <a:pPr indent="0" lvl="0" marL="0" marR="0" rtl="0" algn="l">
              <a:lnSpc>
                <a:spcPct val="10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Page</a:t>
            </a:r>
            <a:endParaRPr/>
          </a:p>
        </p:txBody>
      </p:sp>
      <p:sp>
        <p:nvSpPr>
          <p:cNvPr id="342" name="Google Shape;342;p36"/>
          <p:cNvSpPr txBox="1"/>
          <p:nvPr/>
        </p:nvSpPr>
        <p:spPr>
          <a:xfrm>
            <a:off x="1028700" y="3316176"/>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Don't forget to delete this page before presenting. </a:t>
            </a:r>
            <a:endParaRPr/>
          </a:p>
        </p:txBody>
      </p:sp>
      <p:sp>
        <p:nvSpPr>
          <p:cNvPr id="343" name="Google Shape;343;p36"/>
          <p:cNvSpPr txBox="1"/>
          <p:nvPr/>
        </p:nvSpPr>
        <p:spPr>
          <a:xfrm>
            <a:off x="1028700" y="4464175"/>
            <a:ext cx="46767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Josefin Sans"/>
                <a:ea typeface="Josefin Sans"/>
                <a:cs typeface="Josefin Sans"/>
                <a:sym typeface="Josefin Sans"/>
              </a:rPr>
              <a:t>This presentation template uses the following free fonts:</a:t>
            </a:r>
            <a:endParaRPr/>
          </a:p>
        </p:txBody>
      </p:sp>
      <p:sp>
        <p:nvSpPr>
          <p:cNvPr id="344" name="Google Shape;344;p36"/>
          <p:cNvSpPr txBox="1"/>
          <p:nvPr/>
        </p:nvSpPr>
        <p:spPr>
          <a:xfrm>
            <a:off x="1028700" y="5610690"/>
            <a:ext cx="5059200" cy="11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Josefin Sans"/>
                <a:ea typeface="Josefin Sans"/>
                <a:cs typeface="Josefin Sans"/>
                <a:sym typeface="Josefin Sans"/>
              </a:rPr>
              <a:t>Titles: Josefin Sans</a:t>
            </a:r>
            <a:endParaRPr/>
          </a:p>
          <a:p>
            <a:pPr indent="0" lvl="0" marL="0" marR="0" rtl="0" algn="l">
              <a:lnSpc>
                <a:spcPct val="100000"/>
              </a:lnSpc>
              <a:spcBef>
                <a:spcPts val="0"/>
              </a:spcBef>
              <a:spcAft>
                <a:spcPts val="0"/>
              </a:spcAft>
              <a:buNone/>
            </a:pPr>
            <a:r>
              <a:rPr b="0" i="0" lang="en-US" sz="2399" u="none" cap="none" strike="noStrike">
                <a:solidFill>
                  <a:srgbClr val="FFFFFF"/>
                </a:solidFill>
                <a:latin typeface="Josefin Sans"/>
                <a:ea typeface="Josefin Sans"/>
                <a:cs typeface="Josefin Sans"/>
                <a:sym typeface="Josefin Sans"/>
              </a:rPr>
              <a:t>Headers: Josefin Sans</a:t>
            </a:r>
            <a:endParaRPr/>
          </a:p>
          <a:p>
            <a:pPr indent="0" lvl="0" marL="0" marR="0" rtl="0" algn="l">
              <a:lnSpc>
                <a:spcPct val="100000"/>
              </a:lnSpc>
              <a:spcBef>
                <a:spcPts val="0"/>
              </a:spcBef>
              <a:spcAft>
                <a:spcPts val="0"/>
              </a:spcAft>
              <a:buNone/>
            </a:pPr>
            <a:r>
              <a:rPr b="0" i="0" lang="en-US" sz="2399" u="none" cap="none" strike="noStrike">
                <a:solidFill>
                  <a:srgbClr val="FFFFFF"/>
                </a:solidFill>
                <a:latin typeface="Josefin Sans"/>
                <a:ea typeface="Josefin Sans"/>
                <a:cs typeface="Josefin Sans"/>
                <a:sym typeface="Josefin Sans"/>
              </a:rPr>
              <a:t>Body Copy: Josefin Sans</a:t>
            </a:r>
            <a:endParaRPr/>
          </a:p>
        </p:txBody>
      </p:sp>
      <p:sp>
        <p:nvSpPr>
          <p:cNvPr id="345" name="Google Shape;345;p36"/>
          <p:cNvSpPr/>
          <p:nvPr/>
        </p:nvSpPr>
        <p:spPr>
          <a:xfrm>
            <a:off x="10541923" y="6245200"/>
            <a:ext cx="1760348" cy="1725141"/>
          </a:xfrm>
          <a:custGeom>
            <a:rect b="b" l="l" r="r" t="t"/>
            <a:pathLst>
              <a:path extrusionOk="0" h="1725141" w="1760348">
                <a:moveTo>
                  <a:pt x="0" y="0"/>
                </a:moveTo>
                <a:lnTo>
                  <a:pt x="1760348" y="0"/>
                </a:lnTo>
                <a:lnTo>
                  <a:pt x="1760348" y="1725141"/>
                </a:lnTo>
                <a:lnTo>
                  <a:pt x="0" y="1725141"/>
                </a:lnTo>
                <a:lnTo>
                  <a:pt x="0" y="0"/>
                </a:lnTo>
                <a:close/>
              </a:path>
            </a:pathLst>
          </a:custGeom>
          <a:blipFill rotWithShape="1">
            <a:blip r:embed="rId3">
              <a:alphaModFix/>
            </a:blip>
            <a:stretch>
              <a:fillRect b="0" l="0" r="0" t="0"/>
            </a:stretch>
          </a:blipFill>
          <a:ln>
            <a:noFill/>
          </a:ln>
        </p:spPr>
      </p:sp>
      <p:sp>
        <p:nvSpPr>
          <p:cNvPr id="346" name="Google Shape;346;p36"/>
          <p:cNvSpPr/>
          <p:nvPr/>
        </p:nvSpPr>
        <p:spPr>
          <a:xfrm flipH="1">
            <a:off x="12473721" y="6366976"/>
            <a:ext cx="1822767" cy="1745300"/>
          </a:xfrm>
          <a:custGeom>
            <a:rect b="b" l="l" r="r" t="t"/>
            <a:pathLst>
              <a:path extrusionOk="0" h="1745300" w="1822767">
                <a:moveTo>
                  <a:pt x="1822768" y="0"/>
                </a:moveTo>
                <a:lnTo>
                  <a:pt x="0" y="0"/>
                </a:lnTo>
                <a:lnTo>
                  <a:pt x="0" y="1745300"/>
                </a:lnTo>
                <a:lnTo>
                  <a:pt x="1822768" y="1745300"/>
                </a:lnTo>
                <a:lnTo>
                  <a:pt x="1822768" y="0"/>
                </a:lnTo>
                <a:close/>
              </a:path>
            </a:pathLst>
          </a:custGeom>
          <a:blipFill rotWithShape="1">
            <a:blip r:embed="rId4">
              <a:alphaModFix/>
            </a:blip>
            <a:stretch>
              <a:fillRect b="0" l="0" r="0" t="0"/>
            </a:stretch>
          </a:blipFill>
          <a:ln>
            <a:noFill/>
          </a:ln>
        </p:spPr>
      </p:sp>
      <p:sp>
        <p:nvSpPr>
          <p:cNvPr id="347" name="Google Shape;347;p36"/>
          <p:cNvSpPr/>
          <p:nvPr/>
        </p:nvSpPr>
        <p:spPr>
          <a:xfrm>
            <a:off x="8501684" y="556899"/>
            <a:ext cx="1050648" cy="1722374"/>
          </a:xfrm>
          <a:custGeom>
            <a:rect b="b" l="l" r="r" t="t"/>
            <a:pathLst>
              <a:path extrusionOk="0" h="1722374" w="1050648">
                <a:moveTo>
                  <a:pt x="0" y="0"/>
                </a:moveTo>
                <a:lnTo>
                  <a:pt x="1050648" y="0"/>
                </a:lnTo>
                <a:lnTo>
                  <a:pt x="1050648" y="1722374"/>
                </a:lnTo>
                <a:lnTo>
                  <a:pt x="0" y="1722374"/>
                </a:lnTo>
                <a:lnTo>
                  <a:pt x="0" y="0"/>
                </a:lnTo>
                <a:close/>
              </a:path>
            </a:pathLst>
          </a:custGeom>
          <a:blipFill rotWithShape="1">
            <a:blip r:embed="rId5">
              <a:alphaModFix/>
            </a:blip>
            <a:stretch>
              <a:fillRect b="0" l="0" r="0" t="0"/>
            </a:stretch>
          </a:blipFill>
          <a:ln>
            <a:noFill/>
          </a:ln>
        </p:spPr>
      </p:sp>
      <p:sp>
        <p:nvSpPr>
          <p:cNvPr id="348" name="Google Shape;348;p36"/>
          <p:cNvSpPr/>
          <p:nvPr/>
        </p:nvSpPr>
        <p:spPr>
          <a:xfrm rot="-2547499">
            <a:off x="6677519" y="396745"/>
            <a:ext cx="1611533" cy="1746919"/>
          </a:xfrm>
          <a:custGeom>
            <a:rect b="b" l="l" r="r" t="t"/>
            <a:pathLst>
              <a:path extrusionOk="0" h="1746919" w="1611533">
                <a:moveTo>
                  <a:pt x="1611534" y="1746919"/>
                </a:moveTo>
                <a:lnTo>
                  <a:pt x="0" y="1746919"/>
                </a:lnTo>
                <a:lnTo>
                  <a:pt x="0" y="0"/>
                </a:lnTo>
                <a:lnTo>
                  <a:pt x="1611534" y="0"/>
                </a:lnTo>
                <a:lnTo>
                  <a:pt x="1611534" y="1746919"/>
                </a:lnTo>
                <a:close/>
              </a:path>
            </a:pathLst>
          </a:custGeom>
          <a:blipFill rotWithShape="1">
            <a:blip r:embed="rId6">
              <a:alphaModFix/>
            </a:blip>
            <a:stretch>
              <a:fillRect b="0" l="0" r="0" t="0"/>
            </a:stretch>
          </a:blipFill>
          <a:ln>
            <a:noFill/>
          </a:ln>
        </p:spPr>
      </p:sp>
      <p:sp>
        <p:nvSpPr>
          <p:cNvPr id="349" name="Google Shape;349;p36"/>
          <p:cNvSpPr/>
          <p:nvPr/>
        </p:nvSpPr>
        <p:spPr>
          <a:xfrm flipH="1">
            <a:off x="7635384" y="81858"/>
            <a:ext cx="743126" cy="2197416"/>
          </a:xfrm>
          <a:custGeom>
            <a:rect b="b" l="l" r="r" t="t"/>
            <a:pathLst>
              <a:path extrusionOk="0" h="2197416" w="743126">
                <a:moveTo>
                  <a:pt x="0" y="2197415"/>
                </a:moveTo>
                <a:lnTo>
                  <a:pt x="743126" y="2197415"/>
                </a:lnTo>
                <a:lnTo>
                  <a:pt x="743126" y="0"/>
                </a:lnTo>
                <a:lnTo>
                  <a:pt x="0" y="0"/>
                </a:lnTo>
                <a:lnTo>
                  <a:pt x="0" y="2197415"/>
                </a:lnTo>
                <a:close/>
              </a:path>
            </a:pathLst>
          </a:custGeom>
          <a:blipFill rotWithShape="1">
            <a:blip r:embed="rId7">
              <a:alphaModFix/>
            </a:blip>
            <a:stretch>
              <a:fillRect b="0" l="0" r="0" t="0"/>
            </a:stretch>
          </a:blipFill>
          <a:ln>
            <a:noFill/>
          </a:ln>
        </p:spPr>
      </p:sp>
      <p:sp>
        <p:nvSpPr>
          <p:cNvPr id="350" name="Google Shape;350;p36"/>
          <p:cNvSpPr/>
          <p:nvPr/>
        </p:nvSpPr>
        <p:spPr>
          <a:xfrm>
            <a:off x="14492054" y="6387134"/>
            <a:ext cx="1321890" cy="1725141"/>
          </a:xfrm>
          <a:custGeom>
            <a:rect b="b" l="l" r="r" t="t"/>
            <a:pathLst>
              <a:path extrusionOk="0" h="1725141" w="1321890">
                <a:moveTo>
                  <a:pt x="0" y="0"/>
                </a:moveTo>
                <a:lnTo>
                  <a:pt x="1321890" y="0"/>
                </a:lnTo>
                <a:lnTo>
                  <a:pt x="1321890" y="1725142"/>
                </a:lnTo>
                <a:lnTo>
                  <a:pt x="0" y="1725142"/>
                </a:lnTo>
                <a:lnTo>
                  <a:pt x="0" y="0"/>
                </a:lnTo>
                <a:close/>
              </a:path>
            </a:pathLst>
          </a:custGeom>
          <a:blipFill rotWithShape="1">
            <a:blip r:embed="rId8">
              <a:alphaModFix/>
            </a:blip>
            <a:stretch>
              <a:fillRect b="0" l="0" r="0" t="0"/>
            </a:stretch>
          </a:blipFill>
          <a:ln>
            <a:noFill/>
          </a:ln>
        </p:spPr>
      </p:sp>
      <p:sp>
        <p:nvSpPr>
          <p:cNvPr id="351" name="Google Shape;351;p36"/>
          <p:cNvSpPr/>
          <p:nvPr/>
        </p:nvSpPr>
        <p:spPr>
          <a:xfrm>
            <a:off x="7224232" y="6090927"/>
            <a:ext cx="1680785" cy="1856288"/>
          </a:xfrm>
          <a:custGeom>
            <a:rect b="b" l="l" r="r" t="t"/>
            <a:pathLst>
              <a:path extrusionOk="0" h="1856288" w="1680785">
                <a:moveTo>
                  <a:pt x="0" y="0"/>
                </a:moveTo>
                <a:lnTo>
                  <a:pt x="1680785" y="0"/>
                </a:lnTo>
                <a:lnTo>
                  <a:pt x="1680785" y="1856288"/>
                </a:lnTo>
                <a:lnTo>
                  <a:pt x="0" y="1856288"/>
                </a:lnTo>
                <a:lnTo>
                  <a:pt x="0" y="0"/>
                </a:lnTo>
                <a:close/>
              </a:path>
            </a:pathLst>
          </a:custGeom>
          <a:blipFill rotWithShape="1">
            <a:blip r:embed="rId9">
              <a:alphaModFix/>
            </a:blip>
            <a:stretch>
              <a:fillRect b="0" l="0" r="0" t="0"/>
            </a:stretch>
          </a:blipFill>
          <a:ln>
            <a:noFill/>
          </a:ln>
        </p:spPr>
      </p:sp>
      <p:sp>
        <p:nvSpPr>
          <p:cNvPr id="352" name="Google Shape;352;p36"/>
          <p:cNvSpPr/>
          <p:nvPr/>
        </p:nvSpPr>
        <p:spPr>
          <a:xfrm>
            <a:off x="9475233" y="500064"/>
            <a:ext cx="1629490" cy="1836045"/>
          </a:xfrm>
          <a:custGeom>
            <a:rect b="b" l="l" r="r" t="t"/>
            <a:pathLst>
              <a:path extrusionOk="0" h="1836045" w="1629490">
                <a:moveTo>
                  <a:pt x="0" y="0"/>
                </a:moveTo>
                <a:lnTo>
                  <a:pt x="1629490" y="0"/>
                </a:lnTo>
                <a:lnTo>
                  <a:pt x="1629490" y="1836045"/>
                </a:lnTo>
                <a:lnTo>
                  <a:pt x="0" y="1836045"/>
                </a:lnTo>
                <a:lnTo>
                  <a:pt x="0" y="0"/>
                </a:lnTo>
                <a:close/>
              </a:path>
            </a:pathLst>
          </a:custGeom>
          <a:blipFill rotWithShape="1">
            <a:blip r:embed="rId10">
              <a:alphaModFix/>
            </a:blip>
            <a:stretch>
              <a:fillRect b="0" l="0" r="0" t="0"/>
            </a:stretch>
          </a:blipFill>
          <a:ln>
            <a:noFill/>
          </a:ln>
        </p:spPr>
      </p:sp>
      <p:sp>
        <p:nvSpPr>
          <p:cNvPr id="353" name="Google Shape;353;p36"/>
          <p:cNvSpPr/>
          <p:nvPr/>
        </p:nvSpPr>
        <p:spPr>
          <a:xfrm>
            <a:off x="12299175" y="81858"/>
            <a:ext cx="895097" cy="2317403"/>
          </a:xfrm>
          <a:custGeom>
            <a:rect b="b" l="l" r="r" t="t"/>
            <a:pathLst>
              <a:path extrusionOk="0" h="2317403" w="895097">
                <a:moveTo>
                  <a:pt x="0" y="0"/>
                </a:moveTo>
                <a:lnTo>
                  <a:pt x="895097" y="0"/>
                </a:lnTo>
                <a:lnTo>
                  <a:pt x="895097" y="2317402"/>
                </a:lnTo>
                <a:lnTo>
                  <a:pt x="0" y="2317402"/>
                </a:lnTo>
                <a:lnTo>
                  <a:pt x="0" y="0"/>
                </a:lnTo>
                <a:close/>
              </a:path>
            </a:pathLst>
          </a:custGeom>
          <a:blipFill rotWithShape="1">
            <a:blip r:embed="rId11">
              <a:alphaModFix/>
            </a:blip>
            <a:stretch>
              <a:fillRect b="0" l="0" r="0" t="0"/>
            </a:stretch>
          </a:blipFill>
          <a:ln>
            <a:noFill/>
          </a:ln>
        </p:spPr>
      </p:sp>
      <p:sp>
        <p:nvSpPr>
          <p:cNvPr id="354" name="Google Shape;354;p36"/>
          <p:cNvSpPr/>
          <p:nvPr/>
        </p:nvSpPr>
        <p:spPr>
          <a:xfrm>
            <a:off x="11073994" y="418018"/>
            <a:ext cx="1225181" cy="1918091"/>
          </a:xfrm>
          <a:custGeom>
            <a:rect b="b" l="l" r="r" t="t"/>
            <a:pathLst>
              <a:path extrusionOk="0" h="1918091" w="1225181">
                <a:moveTo>
                  <a:pt x="0" y="0"/>
                </a:moveTo>
                <a:lnTo>
                  <a:pt x="1225181" y="0"/>
                </a:lnTo>
                <a:lnTo>
                  <a:pt x="1225181" y="1918091"/>
                </a:lnTo>
                <a:lnTo>
                  <a:pt x="0" y="1918091"/>
                </a:lnTo>
                <a:lnTo>
                  <a:pt x="0" y="0"/>
                </a:lnTo>
                <a:close/>
              </a:path>
            </a:pathLst>
          </a:custGeom>
          <a:blipFill rotWithShape="1">
            <a:blip r:embed="rId12">
              <a:alphaModFix/>
            </a:blip>
            <a:stretch>
              <a:fillRect b="0" l="0" r="0" t="0"/>
            </a:stretch>
          </a:blipFill>
          <a:ln>
            <a:noFill/>
          </a:ln>
        </p:spPr>
      </p:sp>
      <p:sp>
        <p:nvSpPr>
          <p:cNvPr id="355" name="Google Shape;355;p36"/>
          <p:cNvSpPr/>
          <p:nvPr/>
        </p:nvSpPr>
        <p:spPr>
          <a:xfrm>
            <a:off x="9778853" y="6199280"/>
            <a:ext cx="588041" cy="1816980"/>
          </a:xfrm>
          <a:custGeom>
            <a:rect b="b" l="l" r="r" t="t"/>
            <a:pathLst>
              <a:path extrusionOk="0" h="1816980" w="588041">
                <a:moveTo>
                  <a:pt x="0" y="0"/>
                </a:moveTo>
                <a:lnTo>
                  <a:pt x="588041" y="0"/>
                </a:lnTo>
                <a:lnTo>
                  <a:pt x="588041" y="1816981"/>
                </a:lnTo>
                <a:lnTo>
                  <a:pt x="0" y="1816981"/>
                </a:lnTo>
                <a:lnTo>
                  <a:pt x="0" y="0"/>
                </a:lnTo>
                <a:close/>
              </a:path>
            </a:pathLst>
          </a:custGeom>
          <a:blipFill rotWithShape="1">
            <a:blip r:embed="rId13">
              <a:alphaModFix/>
            </a:blip>
            <a:stretch>
              <a:fillRect b="0" l="0" r="0" t="0"/>
            </a:stretch>
          </a:blipFill>
          <a:ln>
            <a:noFill/>
          </a:ln>
        </p:spPr>
      </p:sp>
      <p:sp>
        <p:nvSpPr>
          <p:cNvPr id="356" name="Google Shape;356;p36"/>
          <p:cNvSpPr/>
          <p:nvPr/>
        </p:nvSpPr>
        <p:spPr>
          <a:xfrm rot="-9978601">
            <a:off x="8856430" y="6258469"/>
            <a:ext cx="715604" cy="1794619"/>
          </a:xfrm>
          <a:custGeom>
            <a:rect b="b" l="l" r="r" t="t"/>
            <a:pathLst>
              <a:path extrusionOk="0" h="1794619" w="715604">
                <a:moveTo>
                  <a:pt x="0" y="0"/>
                </a:moveTo>
                <a:lnTo>
                  <a:pt x="715604" y="0"/>
                </a:lnTo>
                <a:lnTo>
                  <a:pt x="715604" y="1794618"/>
                </a:lnTo>
                <a:lnTo>
                  <a:pt x="0" y="1794618"/>
                </a:lnTo>
                <a:lnTo>
                  <a:pt x="0" y="0"/>
                </a:lnTo>
                <a:close/>
              </a:path>
            </a:pathLst>
          </a:custGeom>
          <a:blipFill rotWithShape="1">
            <a:blip r:embed="rId14">
              <a:alphaModFix/>
            </a:blip>
            <a:stretch>
              <a:fillRect b="0" l="0" r="0" t="0"/>
            </a:stretch>
          </a:blipFill>
          <a:ln>
            <a:noFill/>
          </a:ln>
        </p:spPr>
      </p:sp>
      <p:sp>
        <p:nvSpPr>
          <p:cNvPr id="357" name="Google Shape;357;p36"/>
          <p:cNvSpPr/>
          <p:nvPr/>
        </p:nvSpPr>
        <p:spPr>
          <a:xfrm>
            <a:off x="15835465" y="6387134"/>
            <a:ext cx="1546772" cy="1745300"/>
          </a:xfrm>
          <a:custGeom>
            <a:rect b="b" l="l" r="r" t="t"/>
            <a:pathLst>
              <a:path extrusionOk="0" h="1745300" w="1546772">
                <a:moveTo>
                  <a:pt x="0" y="0"/>
                </a:moveTo>
                <a:lnTo>
                  <a:pt x="1546772" y="0"/>
                </a:lnTo>
                <a:lnTo>
                  <a:pt x="1546772" y="1745300"/>
                </a:lnTo>
                <a:lnTo>
                  <a:pt x="0" y="1745300"/>
                </a:lnTo>
                <a:lnTo>
                  <a:pt x="0" y="0"/>
                </a:lnTo>
                <a:close/>
              </a:path>
            </a:pathLst>
          </a:custGeom>
          <a:blipFill rotWithShape="1">
            <a:blip r:embed="rId15">
              <a:alphaModFix/>
            </a:blip>
            <a:stretch>
              <a:fillRect b="0" l="0" r="0" t="0"/>
            </a:stretch>
          </a:blipFill>
          <a:ln>
            <a:noFill/>
          </a:ln>
        </p:spPr>
      </p:sp>
      <p:sp>
        <p:nvSpPr>
          <p:cNvPr id="358" name="Google Shape;358;p36"/>
          <p:cNvSpPr/>
          <p:nvPr/>
        </p:nvSpPr>
        <p:spPr>
          <a:xfrm>
            <a:off x="8483351" y="8452282"/>
            <a:ext cx="1154621" cy="1612037"/>
          </a:xfrm>
          <a:custGeom>
            <a:rect b="b" l="l" r="r" t="t"/>
            <a:pathLst>
              <a:path extrusionOk="0" h="1612037" w="1154621">
                <a:moveTo>
                  <a:pt x="0" y="0"/>
                </a:moveTo>
                <a:lnTo>
                  <a:pt x="1154621" y="0"/>
                </a:lnTo>
                <a:lnTo>
                  <a:pt x="1154621" y="1612036"/>
                </a:lnTo>
                <a:lnTo>
                  <a:pt x="0" y="1612036"/>
                </a:lnTo>
                <a:lnTo>
                  <a:pt x="0" y="0"/>
                </a:lnTo>
                <a:close/>
              </a:path>
            </a:pathLst>
          </a:custGeom>
          <a:blipFill rotWithShape="1">
            <a:blip r:embed="rId16">
              <a:alphaModFix/>
            </a:blip>
            <a:stretch>
              <a:fillRect b="0" l="0" r="0" t="0"/>
            </a:stretch>
          </a:blipFill>
          <a:ln>
            <a:noFill/>
          </a:ln>
        </p:spPr>
      </p:sp>
      <p:sp>
        <p:nvSpPr>
          <p:cNvPr id="359" name="Google Shape;359;p36"/>
          <p:cNvSpPr/>
          <p:nvPr/>
        </p:nvSpPr>
        <p:spPr>
          <a:xfrm rot="-5400000">
            <a:off x="6962767" y="8716769"/>
            <a:ext cx="1609014" cy="1086084"/>
          </a:xfrm>
          <a:custGeom>
            <a:rect b="b" l="l" r="r" t="t"/>
            <a:pathLst>
              <a:path extrusionOk="0" h="1086084" w="1609014">
                <a:moveTo>
                  <a:pt x="0" y="0"/>
                </a:moveTo>
                <a:lnTo>
                  <a:pt x="1609014" y="0"/>
                </a:lnTo>
                <a:lnTo>
                  <a:pt x="1609014" y="1086085"/>
                </a:lnTo>
                <a:lnTo>
                  <a:pt x="0" y="1086085"/>
                </a:lnTo>
                <a:lnTo>
                  <a:pt x="0" y="0"/>
                </a:lnTo>
                <a:close/>
              </a:path>
            </a:pathLst>
          </a:custGeom>
          <a:blipFill rotWithShape="1">
            <a:blip r:embed="rId17">
              <a:alphaModFix/>
            </a:blip>
            <a:stretch>
              <a:fillRect b="0" l="0" r="0" t="0"/>
            </a:stretch>
          </a:blipFill>
          <a:ln>
            <a:noFill/>
          </a:ln>
        </p:spPr>
      </p:sp>
      <p:sp>
        <p:nvSpPr>
          <p:cNvPr id="360" name="Google Shape;360;p36"/>
          <p:cNvSpPr/>
          <p:nvPr/>
        </p:nvSpPr>
        <p:spPr>
          <a:xfrm rot="-5400000">
            <a:off x="9503709" y="8761017"/>
            <a:ext cx="1609014" cy="997589"/>
          </a:xfrm>
          <a:custGeom>
            <a:rect b="b" l="l" r="r" t="t"/>
            <a:pathLst>
              <a:path extrusionOk="0" h="997589" w="1609014">
                <a:moveTo>
                  <a:pt x="0" y="0"/>
                </a:moveTo>
                <a:lnTo>
                  <a:pt x="1609014" y="0"/>
                </a:lnTo>
                <a:lnTo>
                  <a:pt x="1609014" y="997589"/>
                </a:lnTo>
                <a:lnTo>
                  <a:pt x="0" y="997589"/>
                </a:lnTo>
                <a:lnTo>
                  <a:pt x="0" y="0"/>
                </a:lnTo>
                <a:close/>
              </a:path>
            </a:pathLst>
          </a:custGeom>
          <a:blipFill rotWithShape="1">
            <a:blip r:embed="rId18">
              <a:alphaModFix/>
            </a:blip>
            <a:stretch>
              <a:fillRect b="0" l="0" r="0" t="0"/>
            </a:stretch>
          </a:blipFill>
          <a:ln>
            <a:noFill/>
          </a:ln>
        </p:spPr>
      </p:sp>
      <p:sp>
        <p:nvSpPr>
          <p:cNvPr id="361" name="Google Shape;361;p36"/>
          <p:cNvSpPr/>
          <p:nvPr/>
        </p:nvSpPr>
        <p:spPr>
          <a:xfrm>
            <a:off x="13316005" y="505026"/>
            <a:ext cx="1504267" cy="1826120"/>
          </a:xfrm>
          <a:custGeom>
            <a:rect b="b" l="l" r="r" t="t"/>
            <a:pathLst>
              <a:path extrusionOk="0" h="1826120" w="1504267">
                <a:moveTo>
                  <a:pt x="0" y="0"/>
                </a:moveTo>
                <a:lnTo>
                  <a:pt x="1504266" y="0"/>
                </a:lnTo>
                <a:lnTo>
                  <a:pt x="1504266" y="1826120"/>
                </a:lnTo>
                <a:lnTo>
                  <a:pt x="0" y="1826120"/>
                </a:lnTo>
                <a:lnTo>
                  <a:pt x="0" y="0"/>
                </a:lnTo>
                <a:close/>
              </a:path>
            </a:pathLst>
          </a:custGeom>
          <a:blipFill rotWithShape="1">
            <a:blip r:embed="rId19">
              <a:alphaModFix/>
            </a:blip>
            <a:stretch>
              <a:fillRect b="0" l="0" r="0" t="0"/>
            </a:stretch>
          </a:blipFill>
          <a:ln>
            <a:noFill/>
          </a:ln>
        </p:spPr>
      </p:sp>
      <p:sp>
        <p:nvSpPr>
          <p:cNvPr id="362" name="Google Shape;362;p36"/>
          <p:cNvSpPr/>
          <p:nvPr/>
        </p:nvSpPr>
        <p:spPr>
          <a:xfrm flipH="1" rot="10800000">
            <a:off x="10978460" y="8452282"/>
            <a:ext cx="952567" cy="1612037"/>
          </a:xfrm>
          <a:custGeom>
            <a:rect b="b" l="l" r="r" t="t"/>
            <a:pathLst>
              <a:path extrusionOk="0" h="1612037" w="952567">
                <a:moveTo>
                  <a:pt x="0" y="1612036"/>
                </a:moveTo>
                <a:lnTo>
                  <a:pt x="952568" y="1612036"/>
                </a:lnTo>
                <a:lnTo>
                  <a:pt x="952568" y="0"/>
                </a:lnTo>
                <a:lnTo>
                  <a:pt x="0" y="0"/>
                </a:lnTo>
                <a:lnTo>
                  <a:pt x="0" y="1612036"/>
                </a:lnTo>
                <a:close/>
              </a:path>
            </a:pathLst>
          </a:custGeom>
          <a:blipFill rotWithShape="1">
            <a:blip r:embed="rId20">
              <a:alphaModFix/>
            </a:blip>
            <a:stretch>
              <a:fillRect b="0" l="0" r="0" t="0"/>
            </a:stretch>
          </a:blipFill>
          <a:ln>
            <a:noFill/>
          </a:ln>
        </p:spPr>
      </p:sp>
      <p:sp>
        <p:nvSpPr>
          <p:cNvPr id="363" name="Google Shape;363;p36"/>
          <p:cNvSpPr/>
          <p:nvPr/>
        </p:nvSpPr>
        <p:spPr>
          <a:xfrm>
            <a:off x="7155722" y="2754812"/>
            <a:ext cx="1223105" cy="1256077"/>
          </a:xfrm>
          <a:custGeom>
            <a:rect b="b" l="l" r="r" t="t"/>
            <a:pathLst>
              <a:path extrusionOk="0" h="1256077" w="1223105">
                <a:moveTo>
                  <a:pt x="0" y="0"/>
                </a:moveTo>
                <a:lnTo>
                  <a:pt x="1223105" y="0"/>
                </a:lnTo>
                <a:lnTo>
                  <a:pt x="1223105" y="1256077"/>
                </a:lnTo>
                <a:lnTo>
                  <a:pt x="0" y="1256077"/>
                </a:lnTo>
                <a:lnTo>
                  <a:pt x="0" y="0"/>
                </a:lnTo>
                <a:close/>
              </a:path>
            </a:pathLst>
          </a:custGeom>
          <a:blipFill rotWithShape="1">
            <a:blip r:embed="rId21">
              <a:alphaModFix/>
            </a:blip>
            <a:stretch>
              <a:fillRect b="0" l="0" r="0" t="0"/>
            </a:stretch>
          </a:blipFill>
          <a:ln>
            <a:noFill/>
          </a:ln>
        </p:spPr>
      </p:sp>
      <p:sp>
        <p:nvSpPr>
          <p:cNvPr id="364" name="Google Shape;364;p36"/>
          <p:cNvSpPr/>
          <p:nvPr/>
        </p:nvSpPr>
        <p:spPr>
          <a:xfrm>
            <a:off x="16168172" y="742506"/>
            <a:ext cx="2012134" cy="1536767"/>
          </a:xfrm>
          <a:custGeom>
            <a:rect b="b" l="l" r="r" t="t"/>
            <a:pathLst>
              <a:path extrusionOk="0" h="1536767" w="2012134">
                <a:moveTo>
                  <a:pt x="0" y="0"/>
                </a:moveTo>
                <a:lnTo>
                  <a:pt x="2012133" y="0"/>
                </a:lnTo>
                <a:lnTo>
                  <a:pt x="2012133" y="1536767"/>
                </a:lnTo>
                <a:lnTo>
                  <a:pt x="0" y="1536767"/>
                </a:lnTo>
                <a:lnTo>
                  <a:pt x="0" y="0"/>
                </a:lnTo>
                <a:close/>
              </a:path>
            </a:pathLst>
          </a:custGeom>
          <a:blipFill rotWithShape="1">
            <a:blip r:embed="rId22">
              <a:alphaModFix/>
            </a:blip>
            <a:stretch>
              <a:fillRect b="0" l="0" r="0" t="0"/>
            </a:stretch>
          </a:blipFill>
          <a:ln>
            <a:noFill/>
          </a:ln>
        </p:spPr>
      </p:sp>
      <p:sp>
        <p:nvSpPr>
          <p:cNvPr id="365" name="Google Shape;365;p36"/>
          <p:cNvSpPr/>
          <p:nvPr/>
        </p:nvSpPr>
        <p:spPr>
          <a:xfrm>
            <a:off x="14942004" y="613698"/>
            <a:ext cx="1102343" cy="1722410"/>
          </a:xfrm>
          <a:custGeom>
            <a:rect b="b" l="l" r="r" t="t"/>
            <a:pathLst>
              <a:path extrusionOk="0" h="1722410" w="1102343">
                <a:moveTo>
                  <a:pt x="0" y="0"/>
                </a:moveTo>
                <a:lnTo>
                  <a:pt x="1102343" y="0"/>
                </a:lnTo>
                <a:lnTo>
                  <a:pt x="1102343" y="1722411"/>
                </a:lnTo>
                <a:lnTo>
                  <a:pt x="0" y="1722411"/>
                </a:lnTo>
                <a:lnTo>
                  <a:pt x="0" y="0"/>
                </a:lnTo>
                <a:close/>
              </a:path>
            </a:pathLst>
          </a:custGeom>
          <a:blipFill rotWithShape="1">
            <a:blip r:embed="rId23">
              <a:alphaModFix/>
            </a:blip>
            <a:stretch>
              <a:fillRect b="0" l="0" r="0" t="0"/>
            </a:stretch>
          </a:blipFill>
          <a:ln>
            <a:noFill/>
          </a:ln>
        </p:spPr>
      </p:sp>
      <p:sp>
        <p:nvSpPr>
          <p:cNvPr id="366" name="Google Shape;366;p36"/>
          <p:cNvSpPr/>
          <p:nvPr/>
        </p:nvSpPr>
        <p:spPr>
          <a:xfrm>
            <a:off x="12073903" y="8452282"/>
            <a:ext cx="1116702" cy="1612037"/>
          </a:xfrm>
          <a:custGeom>
            <a:rect b="b" l="l" r="r" t="t"/>
            <a:pathLst>
              <a:path extrusionOk="0" h="1612037" w="1116702">
                <a:moveTo>
                  <a:pt x="0" y="0"/>
                </a:moveTo>
                <a:lnTo>
                  <a:pt x="1116701" y="0"/>
                </a:lnTo>
                <a:lnTo>
                  <a:pt x="1116701" y="1612036"/>
                </a:lnTo>
                <a:lnTo>
                  <a:pt x="0" y="1612036"/>
                </a:lnTo>
                <a:lnTo>
                  <a:pt x="0" y="0"/>
                </a:lnTo>
                <a:close/>
              </a:path>
            </a:pathLst>
          </a:custGeom>
          <a:blipFill rotWithShape="1">
            <a:blip r:embed="rId24">
              <a:alphaModFix/>
            </a:blip>
            <a:stretch>
              <a:fillRect b="0" l="0" r="0" t="0"/>
            </a:stretch>
          </a:blipFill>
          <a:ln>
            <a:noFill/>
          </a:ln>
        </p:spPr>
      </p:sp>
      <p:sp>
        <p:nvSpPr>
          <p:cNvPr id="367" name="Google Shape;367;p36"/>
          <p:cNvSpPr/>
          <p:nvPr/>
        </p:nvSpPr>
        <p:spPr>
          <a:xfrm>
            <a:off x="8483351" y="2565467"/>
            <a:ext cx="1057457" cy="1514587"/>
          </a:xfrm>
          <a:custGeom>
            <a:rect b="b" l="l" r="r" t="t"/>
            <a:pathLst>
              <a:path extrusionOk="0" h="1514587" w="1057457">
                <a:moveTo>
                  <a:pt x="0" y="0"/>
                </a:moveTo>
                <a:lnTo>
                  <a:pt x="1057456" y="0"/>
                </a:lnTo>
                <a:lnTo>
                  <a:pt x="1057456" y="1514587"/>
                </a:lnTo>
                <a:lnTo>
                  <a:pt x="0" y="1514587"/>
                </a:lnTo>
                <a:lnTo>
                  <a:pt x="0" y="0"/>
                </a:lnTo>
                <a:close/>
              </a:path>
            </a:pathLst>
          </a:custGeom>
          <a:blipFill rotWithShape="1">
            <a:blip r:embed="rId25">
              <a:alphaModFix/>
            </a:blip>
            <a:stretch>
              <a:fillRect b="0" l="0" r="0" t="0"/>
            </a:stretch>
          </a:blipFill>
          <a:ln>
            <a:noFill/>
          </a:ln>
        </p:spPr>
      </p:sp>
      <p:sp>
        <p:nvSpPr>
          <p:cNvPr id="368" name="Google Shape;368;p36"/>
          <p:cNvSpPr/>
          <p:nvPr/>
        </p:nvSpPr>
        <p:spPr>
          <a:xfrm flipH="1">
            <a:off x="11949103" y="2565467"/>
            <a:ext cx="581285" cy="1529697"/>
          </a:xfrm>
          <a:custGeom>
            <a:rect b="b" l="l" r="r" t="t"/>
            <a:pathLst>
              <a:path extrusionOk="0" h="1529697" w="581285">
                <a:moveTo>
                  <a:pt x="581284" y="0"/>
                </a:moveTo>
                <a:lnTo>
                  <a:pt x="0" y="0"/>
                </a:lnTo>
                <a:lnTo>
                  <a:pt x="0" y="1529697"/>
                </a:lnTo>
                <a:lnTo>
                  <a:pt x="581284" y="1529697"/>
                </a:lnTo>
                <a:lnTo>
                  <a:pt x="581284" y="0"/>
                </a:lnTo>
                <a:close/>
              </a:path>
            </a:pathLst>
          </a:custGeom>
          <a:blipFill rotWithShape="1">
            <a:blip r:embed="rId26">
              <a:alphaModFix/>
            </a:blip>
            <a:stretch>
              <a:fillRect b="0" l="0" r="0" t="0"/>
            </a:stretch>
          </a:blipFill>
          <a:ln>
            <a:noFill/>
          </a:ln>
        </p:spPr>
      </p:sp>
      <p:sp>
        <p:nvSpPr>
          <p:cNvPr id="369" name="Google Shape;369;p36"/>
          <p:cNvSpPr/>
          <p:nvPr/>
        </p:nvSpPr>
        <p:spPr>
          <a:xfrm>
            <a:off x="9637972" y="2565467"/>
            <a:ext cx="2082508" cy="1529697"/>
          </a:xfrm>
          <a:custGeom>
            <a:rect b="b" l="l" r="r" t="t"/>
            <a:pathLst>
              <a:path extrusionOk="0" h="1529697" w="2082508">
                <a:moveTo>
                  <a:pt x="2082507" y="1529697"/>
                </a:moveTo>
                <a:lnTo>
                  <a:pt x="0" y="1529697"/>
                </a:lnTo>
                <a:lnTo>
                  <a:pt x="0" y="0"/>
                </a:lnTo>
                <a:lnTo>
                  <a:pt x="2082507" y="0"/>
                </a:lnTo>
                <a:lnTo>
                  <a:pt x="2082507" y="1529697"/>
                </a:lnTo>
                <a:close/>
              </a:path>
            </a:pathLst>
          </a:custGeom>
          <a:blipFill rotWithShape="1">
            <a:blip r:embed="rId27">
              <a:alphaModFix/>
            </a:blip>
            <a:stretch>
              <a:fillRect b="0" l="0" r="0" t="0"/>
            </a:stretch>
          </a:blipFill>
          <a:ln>
            <a:noFill/>
          </a:ln>
        </p:spPr>
      </p:sp>
      <p:sp>
        <p:nvSpPr>
          <p:cNvPr id="370" name="Google Shape;370;p36"/>
          <p:cNvSpPr/>
          <p:nvPr/>
        </p:nvSpPr>
        <p:spPr>
          <a:xfrm>
            <a:off x="13333479" y="8444578"/>
            <a:ext cx="963009" cy="1619740"/>
          </a:xfrm>
          <a:custGeom>
            <a:rect b="b" l="l" r="r" t="t"/>
            <a:pathLst>
              <a:path extrusionOk="0" h="1619740" w="963009">
                <a:moveTo>
                  <a:pt x="0" y="0"/>
                </a:moveTo>
                <a:lnTo>
                  <a:pt x="963010" y="0"/>
                </a:lnTo>
                <a:lnTo>
                  <a:pt x="963010" y="1619740"/>
                </a:lnTo>
                <a:lnTo>
                  <a:pt x="0" y="1619740"/>
                </a:lnTo>
                <a:lnTo>
                  <a:pt x="0" y="0"/>
                </a:lnTo>
                <a:close/>
              </a:path>
            </a:pathLst>
          </a:custGeom>
          <a:blipFill rotWithShape="1">
            <a:blip r:embed="rId28">
              <a:alphaModFix/>
            </a:blip>
            <a:stretch>
              <a:fillRect b="0" l="0" r="0" t="0"/>
            </a:stretch>
          </a:blipFill>
          <a:ln>
            <a:noFill/>
          </a:ln>
        </p:spPr>
      </p:sp>
      <p:sp>
        <p:nvSpPr>
          <p:cNvPr id="371" name="Google Shape;371;p36"/>
          <p:cNvSpPr/>
          <p:nvPr/>
        </p:nvSpPr>
        <p:spPr>
          <a:xfrm>
            <a:off x="12749462" y="2594282"/>
            <a:ext cx="503385" cy="1485772"/>
          </a:xfrm>
          <a:custGeom>
            <a:rect b="b" l="l" r="r" t="t"/>
            <a:pathLst>
              <a:path extrusionOk="0" h="1485772" w="503385">
                <a:moveTo>
                  <a:pt x="0" y="0"/>
                </a:moveTo>
                <a:lnTo>
                  <a:pt x="503386" y="0"/>
                </a:lnTo>
                <a:lnTo>
                  <a:pt x="503386" y="1485772"/>
                </a:lnTo>
                <a:lnTo>
                  <a:pt x="0" y="1485772"/>
                </a:lnTo>
                <a:lnTo>
                  <a:pt x="0" y="0"/>
                </a:lnTo>
                <a:close/>
              </a:path>
            </a:pathLst>
          </a:custGeom>
          <a:blipFill rotWithShape="1">
            <a:blip r:embed="rId29">
              <a:alphaModFix/>
            </a:blip>
            <a:stretch>
              <a:fillRect b="-6708" l="0" r="0" t="0"/>
            </a:stretch>
          </a:blipFill>
          <a:ln>
            <a:noFill/>
          </a:ln>
        </p:spPr>
      </p:sp>
      <p:sp>
        <p:nvSpPr>
          <p:cNvPr id="372" name="Google Shape;372;p36"/>
          <p:cNvSpPr/>
          <p:nvPr/>
        </p:nvSpPr>
        <p:spPr>
          <a:xfrm>
            <a:off x="13538598" y="2594282"/>
            <a:ext cx="1091284" cy="1613458"/>
          </a:xfrm>
          <a:custGeom>
            <a:rect b="b" l="l" r="r" t="t"/>
            <a:pathLst>
              <a:path extrusionOk="0" h="1613458" w="1091284">
                <a:moveTo>
                  <a:pt x="0" y="0"/>
                </a:moveTo>
                <a:lnTo>
                  <a:pt x="1091284" y="0"/>
                </a:lnTo>
                <a:lnTo>
                  <a:pt x="1091284" y="1613458"/>
                </a:lnTo>
                <a:lnTo>
                  <a:pt x="0" y="1613458"/>
                </a:lnTo>
                <a:lnTo>
                  <a:pt x="0" y="0"/>
                </a:lnTo>
                <a:close/>
              </a:path>
            </a:pathLst>
          </a:custGeom>
          <a:blipFill rotWithShape="1">
            <a:blip r:embed="rId30">
              <a:alphaModFix/>
            </a:blip>
            <a:stretch>
              <a:fillRect b="0" l="0" r="0" t="0"/>
            </a:stretch>
          </a:blipFill>
          <a:ln>
            <a:noFill/>
          </a:ln>
        </p:spPr>
      </p:sp>
      <p:sp>
        <p:nvSpPr>
          <p:cNvPr id="373" name="Google Shape;373;p36"/>
          <p:cNvSpPr/>
          <p:nvPr/>
        </p:nvSpPr>
        <p:spPr>
          <a:xfrm>
            <a:off x="14795578" y="2594282"/>
            <a:ext cx="1487315" cy="1613458"/>
          </a:xfrm>
          <a:custGeom>
            <a:rect b="b" l="l" r="r" t="t"/>
            <a:pathLst>
              <a:path extrusionOk="0" h="1613458" w="1487315">
                <a:moveTo>
                  <a:pt x="0" y="0"/>
                </a:moveTo>
                <a:lnTo>
                  <a:pt x="1487315" y="0"/>
                </a:lnTo>
                <a:lnTo>
                  <a:pt x="1487315" y="1613458"/>
                </a:lnTo>
                <a:lnTo>
                  <a:pt x="0" y="1613458"/>
                </a:lnTo>
                <a:lnTo>
                  <a:pt x="0" y="0"/>
                </a:lnTo>
                <a:close/>
              </a:path>
            </a:pathLst>
          </a:custGeom>
          <a:blipFill rotWithShape="1">
            <a:blip r:embed="rId31">
              <a:alphaModFix/>
            </a:blip>
            <a:stretch>
              <a:fillRect b="0" l="0" r="0" t="0"/>
            </a:stretch>
          </a:blipFill>
          <a:ln>
            <a:noFill/>
          </a:ln>
        </p:spPr>
      </p:sp>
      <p:sp>
        <p:nvSpPr>
          <p:cNvPr id="374" name="Google Shape;374;p36"/>
          <p:cNvSpPr/>
          <p:nvPr/>
        </p:nvSpPr>
        <p:spPr>
          <a:xfrm>
            <a:off x="16511493" y="2506176"/>
            <a:ext cx="1113751" cy="1701564"/>
          </a:xfrm>
          <a:custGeom>
            <a:rect b="b" l="l" r="r" t="t"/>
            <a:pathLst>
              <a:path extrusionOk="0" h="1701564" w="1113751">
                <a:moveTo>
                  <a:pt x="0" y="0"/>
                </a:moveTo>
                <a:lnTo>
                  <a:pt x="1113751" y="0"/>
                </a:lnTo>
                <a:lnTo>
                  <a:pt x="1113751" y="1701564"/>
                </a:lnTo>
                <a:lnTo>
                  <a:pt x="0" y="1701564"/>
                </a:lnTo>
                <a:lnTo>
                  <a:pt x="0" y="0"/>
                </a:lnTo>
                <a:close/>
              </a:path>
            </a:pathLst>
          </a:custGeom>
          <a:blipFill rotWithShape="1">
            <a:blip r:embed="rId32">
              <a:alphaModFix/>
            </a:blip>
            <a:stretch>
              <a:fillRect b="0" l="0" r="0" t="0"/>
            </a:stretch>
          </a:blipFill>
          <a:ln>
            <a:noFill/>
          </a:ln>
        </p:spPr>
      </p:sp>
      <p:sp>
        <p:nvSpPr>
          <p:cNvPr id="375" name="Google Shape;375;p36"/>
          <p:cNvSpPr/>
          <p:nvPr/>
        </p:nvSpPr>
        <p:spPr>
          <a:xfrm>
            <a:off x="7070643" y="4207740"/>
            <a:ext cx="1341762" cy="1748741"/>
          </a:xfrm>
          <a:custGeom>
            <a:rect b="b" l="l" r="r" t="t"/>
            <a:pathLst>
              <a:path extrusionOk="0" h="1748741" w="1341762">
                <a:moveTo>
                  <a:pt x="0" y="0"/>
                </a:moveTo>
                <a:lnTo>
                  <a:pt x="1341762" y="0"/>
                </a:lnTo>
                <a:lnTo>
                  <a:pt x="1341762" y="1748742"/>
                </a:lnTo>
                <a:lnTo>
                  <a:pt x="0" y="1748742"/>
                </a:lnTo>
                <a:lnTo>
                  <a:pt x="0" y="0"/>
                </a:lnTo>
                <a:close/>
              </a:path>
            </a:pathLst>
          </a:custGeom>
          <a:blipFill rotWithShape="1">
            <a:blip r:embed="rId33">
              <a:alphaModFix/>
            </a:blip>
            <a:stretch>
              <a:fillRect b="0" l="0" r="0" t="0"/>
            </a:stretch>
          </a:blipFill>
          <a:ln>
            <a:noFill/>
          </a:ln>
        </p:spPr>
      </p:sp>
      <p:sp>
        <p:nvSpPr>
          <p:cNvPr id="376" name="Google Shape;376;p36"/>
          <p:cNvSpPr/>
          <p:nvPr/>
        </p:nvSpPr>
        <p:spPr>
          <a:xfrm>
            <a:off x="8606064" y="4288960"/>
            <a:ext cx="1364336" cy="1667521"/>
          </a:xfrm>
          <a:custGeom>
            <a:rect b="b" l="l" r="r" t="t"/>
            <a:pathLst>
              <a:path extrusionOk="0" h="1667521" w="1364336">
                <a:moveTo>
                  <a:pt x="0" y="0"/>
                </a:moveTo>
                <a:lnTo>
                  <a:pt x="1364336" y="0"/>
                </a:lnTo>
                <a:lnTo>
                  <a:pt x="1364336" y="1667522"/>
                </a:lnTo>
                <a:lnTo>
                  <a:pt x="0" y="1667522"/>
                </a:lnTo>
                <a:lnTo>
                  <a:pt x="0" y="0"/>
                </a:lnTo>
                <a:close/>
              </a:path>
            </a:pathLst>
          </a:custGeom>
          <a:blipFill rotWithShape="1">
            <a:blip r:embed="rId34">
              <a:alphaModFix/>
            </a:blip>
            <a:stretch>
              <a:fillRect b="0" l="0" r="0" t="0"/>
            </a:stretch>
          </a:blipFill>
          <a:ln>
            <a:noFill/>
          </a:ln>
        </p:spPr>
      </p:sp>
      <p:sp>
        <p:nvSpPr>
          <p:cNvPr id="377" name="Google Shape;377;p36"/>
          <p:cNvSpPr/>
          <p:nvPr/>
        </p:nvSpPr>
        <p:spPr>
          <a:xfrm>
            <a:off x="10168462" y="4288960"/>
            <a:ext cx="1467419" cy="1667521"/>
          </a:xfrm>
          <a:custGeom>
            <a:rect b="b" l="l" r="r" t="t"/>
            <a:pathLst>
              <a:path extrusionOk="0" h="1667521" w="1467419">
                <a:moveTo>
                  <a:pt x="0" y="0"/>
                </a:moveTo>
                <a:lnTo>
                  <a:pt x="1467419" y="0"/>
                </a:lnTo>
                <a:lnTo>
                  <a:pt x="1467419" y="1667522"/>
                </a:lnTo>
                <a:lnTo>
                  <a:pt x="0" y="1667522"/>
                </a:lnTo>
                <a:lnTo>
                  <a:pt x="0" y="0"/>
                </a:lnTo>
                <a:close/>
              </a:path>
            </a:pathLst>
          </a:custGeom>
          <a:blipFill rotWithShape="1">
            <a:blip r:embed="rId35">
              <a:alphaModFix/>
            </a:blip>
            <a:stretch>
              <a:fillRect b="0" l="0" r="0" t="0"/>
            </a:stretch>
          </a:blipFill>
          <a:ln>
            <a:noFill/>
          </a:ln>
        </p:spPr>
      </p:sp>
      <p:sp>
        <p:nvSpPr>
          <p:cNvPr id="378" name="Google Shape;378;p36"/>
          <p:cNvSpPr/>
          <p:nvPr/>
        </p:nvSpPr>
        <p:spPr>
          <a:xfrm>
            <a:off x="13500046" y="4647391"/>
            <a:ext cx="1771535" cy="1279934"/>
          </a:xfrm>
          <a:custGeom>
            <a:rect b="b" l="l" r="r" t="t"/>
            <a:pathLst>
              <a:path extrusionOk="0" h="1279934" w="1771535">
                <a:moveTo>
                  <a:pt x="0" y="0"/>
                </a:moveTo>
                <a:lnTo>
                  <a:pt x="1771535" y="0"/>
                </a:lnTo>
                <a:lnTo>
                  <a:pt x="1771535" y="1279934"/>
                </a:lnTo>
                <a:lnTo>
                  <a:pt x="0" y="1279934"/>
                </a:lnTo>
                <a:lnTo>
                  <a:pt x="0" y="0"/>
                </a:lnTo>
                <a:close/>
              </a:path>
            </a:pathLst>
          </a:custGeom>
          <a:blipFill rotWithShape="1">
            <a:blip r:embed="rId36">
              <a:alphaModFix/>
            </a:blip>
            <a:stretch>
              <a:fillRect b="0" l="0" r="0" t="0"/>
            </a:stretch>
          </a:blipFill>
          <a:ln>
            <a:noFill/>
          </a:ln>
        </p:spPr>
      </p:sp>
      <p:sp>
        <p:nvSpPr>
          <p:cNvPr id="379" name="Google Shape;379;p36"/>
          <p:cNvSpPr/>
          <p:nvPr/>
        </p:nvSpPr>
        <p:spPr>
          <a:xfrm>
            <a:off x="11751229" y="4288960"/>
            <a:ext cx="1558317" cy="1742021"/>
          </a:xfrm>
          <a:custGeom>
            <a:rect b="b" l="l" r="r" t="t"/>
            <a:pathLst>
              <a:path extrusionOk="0" h="1742021" w="1558317">
                <a:moveTo>
                  <a:pt x="0" y="0"/>
                </a:moveTo>
                <a:lnTo>
                  <a:pt x="1558317" y="0"/>
                </a:lnTo>
                <a:lnTo>
                  <a:pt x="1558317" y="1742021"/>
                </a:lnTo>
                <a:lnTo>
                  <a:pt x="0" y="1742021"/>
                </a:lnTo>
                <a:lnTo>
                  <a:pt x="0" y="0"/>
                </a:lnTo>
                <a:close/>
              </a:path>
            </a:pathLst>
          </a:custGeom>
          <a:blipFill rotWithShape="1">
            <a:blip r:embed="rId37">
              <a:alphaModFix/>
            </a:blip>
            <a:stretch>
              <a:fillRect b="0" l="0" r="0" t="0"/>
            </a:stretch>
          </a:blipFill>
          <a:ln>
            <a:noFill/>
          </a:ln>
        </p:spPr>
      </p:sp>
      <p:sp>
        <p:nvSpPr>
          <p:cNvPr id="380" name="Google Shape;380;p36"/>
          <p:cNvSpPr/>
          <p:nvPr/>
        </p:nvSpPr>
        <p:spPr>
          <a:xfrm rot="-5400000">
            <a:off x="14235049" y="8716769"/>
            <a:ext cx="1609014" cy="1086084"/>
          </a:xfrm>
          <a:custGeom>
            <a:rect b="b" l="l" r="r" t="t"/>
            <a:pathLst>
              <a:path extrusionOk="0" h="1086084" w="1609014">
                <a:moveTo>
                  <a:pt x="0" y="0"/>
                </a:moveTo>
                <a:lnTo>
                  <a:pt x="1609014" y="0"/>
                </a:lnTo>
                <a:lnTo>
                  <a:pt x="1609014" y="1086085"/>
                </a:lnTo>
                <a:lnTo>
                  <a:pt x="0" y="1086085"/>
                </a:lnTo>
                <a:lnTo>
                  <a:pt x="0" y="0"/>
                </a:lnTo>
                <a:close/>
              </a:path>
            </a:pathLst>
          </a:custGeom>
          <a:blipFill rotWithShape="1">
            <a:blip r:embed="rId17">
              <a:alphaModFix/>
            </a:blip>
            <a:stretch>
              <a:fillRect b="0" l="0" r="0" t="0"/>
            </a:stretch>
          </a:blipFill>
          <a:ln>
            <a:noFill/>
          </a:ln>
        </p:spPr>
      </p:sp>
      <p:sp>
        <p:nvSpPr>
          <p:cNvPr id="381" name="Google Shape;381;p36"/>
          <p:cNvSpPr/>
          <p:nvPr/>
        </p:nvSpPr>
        <p:spPr>
          <a:xfrm>
            <a:off x="15422548" y="4454104"/>
            <a:ext cx="1350165" cy="1590130"/>
          </a:xfrm>
          <a:custGeom>
            <a:rect b="b" l="l" r="r" t="t"/>
            <a:pathLst>
              <a:path extrusionOk="0" h="1590130" w="1350165">
                <a:moveTo>
                  <a:pt x="0" y="0"/>
                </a:moveTo>
                <a:lnTo>
                  <a:pt x="1350165" y="0"/>
                </a:lnTo>
                <a:lnTo>
                  <a:pt x="1350165" y="1590130"/>
                </a:lnTo>
                <a:lnTo>
                  <a:pt x="0" y="1590130"/>
                </a:lnTo>
                <a:lnTo>
                  <a:pt x="0" y="0"/>
                </a:lnTo>
                <a:close/>
              </a:path>
            </a:pathLst>
          </a:custGeom>
          <a:blipFill rotWithShape="1">
            <a:blip r:embed="rId38">
              <a:alphaModFix/>
            </a:blip>
            <a:stretch>
              <a:fillRect b="0" l="0" r="0" t="0"/>
            </a:stretch>
          </a:blipFill>
          <a:ln>
            <a:noFill/>
          </a:ln>
        </p:spPr>
      </p:sp>
      <p:sp>
        <p:nvSpPr>
          <p:cNvPr id="382" name="Google Shape;382;p36"/>
          <p:cNvSpPr/>
          <p:nvPr/>
        </p:nvSpPr>
        <p:spPr>
          <a:xfrm flipH="1" rot="-5399999">
            <a:off x="16722218" y="5016108"/>
            <a:ext cx="1636823" cy="562658"/>
          </a:xfrm>
          <a:custGeom>
            <a:rect b="b" l="l" r="r" t="t"/>
            <a:pathLst>
              <a:path extrusionOk="0" h="562658" w="1636823">
                <a:moveTo>
                  <a:pt x="1636822" y="0"/>
                </a:moveTo>
                <a:lnTo>
                  <a:pt x="0" y="0"/>
                </a:lnTo>
                <a:lnTo>
                  <a:pt x="0" y="562658"/>
                </a:lnTo>
                <a:lnTo>
                  <a:pt x="1636822" y="562658"/>
                </a:lnTo>
                <a:lnTo>
                  <a:pt x="1636822" y="0"/>
                </a:lnTo>
                <a:close/>
              </a:path>
            </a:pathLst>
          </a:custGeom>
          <a:blipFill rotWithShape="1">
            <a:blip r:embed="rId39">
              <a:alphaModFix/>
            </a:blip>
            <a:stretch>
              <a:fillRect b="0" l="0" r="0" t="0"/>
            </a:stretch>
          </a:blipFill>
          <a:ln>
            <a:noFill/>
          </a:ln>
        </p:spPr>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6" name="Shape 386"/>
        <p:cNvGrpSpPr/>
        <p:nvPr/>
      </p:nvGrpSpPr>
      <p:grpSpPr>
        <a:xfrm>
          <a:off x="0" y="0"/>
          <a:ext cx="0" cy="0"/>
          <a:chOff x="0" y="0"/>
          <a:chExt cx="0" cy="0"/>
        </a:xfrm>
      </p:grpSpPr>
      <p:pic>
        <p:nvPicPr>
          <p:cNvPr id="387" name="Google Shape;387;p37"/>
          <p:cNvPicPr preferRelativeResize="0"/>
          <p:nvPr/>
        </p:nvPicPr>
        <p:blipFill>
          <a:blip r:embed="rId3">
            <a:alphaModFix/>
          </a:blip>
          <a:stretch>
            <a:fillRect/>
          </a:stretch>
        </p:blipFill>
        <p:spPr>
          <a:xfrm>
            <a:off x="12" y="53588"/>
            <a:ext cx="18288000" cy="10179744"/>
          </a:xfrm>
          <a:prstGeom prst="rect">
            <a:avLst/>
          </a:prstGeom>
          <a:noFill/>
          <a:ln>
            <a:noFill/>
          </a:ln>
        </p:spPr>
      </p:pic>
      <p:sp>
        <p:nvSpPr>
          <p:cNvPr id="388" name="Google Shape;388;p37"/>
          <p:cNvSpPr txBox="1"/>
          <p:nvPr/>
        </p:nvSpPr>
        <p:spPr>
          <a:xfrm>
            <a:off x="5280936" y="2345700"/>
            <a:ext cx="77262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Credits</a:t>
            </a:r>
            <a:endParaRPr/>
          </a:p>
        </p:txBody>
      </p:sp>
      <p:sp>
        <p:nvSpPr>
          <p:cNvPr id="389" name="Google Shape;389;p37"/>
          <p:cNvSpPr txBox="1"/>
          <p:nvPr/>
        </p:nvSpPr>
        <p:spPr>
          <a:xfrm>
            <a:off x="3143698" y="5767695"/>
            <a:ext cx="11810379" cy="407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DFCFD"/>
                </a:solidFill>
                <a:latin typeface="Josefin Sans"/>
                <a:ea typeface="Josefin Sans"/>
                <a:cs typeface="Josefin Sans"/>
                <a:sym typeface="Josefin Sans"/>
              </a:rPr>
              <a:t>This presentation template is free for everyone to use thanks to the following:</a:t>
            </a:r>
            <a:endParaRPr/>
          </a:p>
        </p:txBody>
      </p:sp>
      <p:sp>
        <p:nvSpPr>
          <p:cNvPr id="390" name="Google Shape;390;p37"/>
          <p:cNvSpPr txBox="1"/>
          <p:nvPr/>
        </p:nvSpPr>
        <p:spPr>
          <a:xfrm>
            <a:off x="2818025" y="6499215"/>
            <a:ext cx="12651949" cy="8439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DFCFD"/>
                </a:solidFill>
                <a:latin typeface="Josefin Sans"/>
                <a:ea typeface="Josefin Sans"/>
                <a:cs typeface="Josefin Sans"/>
                <a:sym typeface="Josefin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DFCFD"/>
                </a:solidFill>
                <a:latin typeface="Josefin Sans"/>
                <a:ea typeface="Josefin Sans"/>
                <a:cs typeface="Josefin Sans"/>
                <a:sym typeface="Josefin Sans"/>
              </a:rPr>
              <a:t>Pexels for the photos</a:t>
            </a:r>
            <a:endParaRPr/>
          </a:p>
        </p:txBody>
      </p:sp>
      <p:sp>
        <p:nvSpPr>
          <p:cNvPr id="391" name="Google Shape;391;p37"/>
          <p:cNvSpPr txBox="1"/>
          <p:nvPr/>
        </p:nvSpPr>
        <p:spPr>
          <a:xfrm>
            <a:off x="2818025" y="7686030"/>
            <a:ext cx="12651949" cy="407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DFCFD"/>
                </a:solidFill>
                <a:latin typeface="Josefin Sans"/>
                <a:ea typeface="Josefin Sans"/>
                <a:cs typeface="Josefin Sans"/>
                <a:sym typeface="Josefin Sans"/>
              </a:rPr>
              <a:t>Happy designing! </a:t>
            </a:r>
            <a:endParaRPr/>
          </a:p>
        </p:txBody>
      </p:sp>
      <p:pic>
        <p:nvPicPr>
          <p:cNvPr id="392" name="Google Shape;392;p37"/>
          <p:cNvPicPr preferRelativeResize="0"/>
          <p:nvPr/>
        </p:nvPicPr>
        <p:blipFill>
          <a:blip r:embed="rId4">
            <a:alphaModFix/>
          </a:blip>
          <a:stretch>
            <a:fillRect/>
          </a:stretch>
        </p:blipFill>
        <p:spPr>
          <a:xfrm>
            <a:off x="5408239" y="3429000"/>
            <a:ext cx="7471522" cy="187575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8237850" y="5909575"/>
            <a:ext cx="1605012" cy="4122454"/>
          </a:xfrm>
          <a:prstGeom prst="rect">
            <a:avLst/>
          </a:prstGeom>
          <a:noFill/>
          <a:ln>
            <a:noFill/>
          </a:ln>
        </p:spPr>
      </p:pic>
      <p:pic>
        <p:nvPicPr>
          <p:cNvPr id="105" name="Google Shape;105;p15"/>
          <p:cNvPicPr preferRelativeResize="0"/>
          <p:nvPr/>
        </p:nvPicPr>
        <p:blipFill>
          <a:blip r:embed="rId3">
            <a:alphaModFix/>
          </a:blip>
          <a:stretch>
            <a:fillRect/>
          </a:stretch>
        </p:blipFill>
        <p:spPr>
          <a:xfrm rot="10800000">
            <a:off x="8390250" y="218250"/>
            <a:ext cx="1605012" cy="4122454"/>
          </a:xfrm>
          <a:prstGeom prst="rect">
            <a:avLst/>
          </a:prstGeom>
          <a:noFill/>
          <a:ln>
            <a:noFill/>
          </a:ln>
        </p:spPr>
      </p:pic>
      <p:pic>
        <p:nvPicPr>
          <p:cNvPr id="106" name="Google Shape;106;p15"/>
          <p:cNvPicPr preferRelativeResize="0"/>
          <p:nvPr/>
        </p:nvPicPr>
        <p:blipFill>
          <a:blip r:embed="rId4">
            <a:alphaModFix/>
          </a:blip>
          <a:stretch>
            <a:fillRect/>
          </a:stretch>
        </p:blipFill>
        <p:spPr>
          <a:xfrm>
            <a:off x="350625" y="5968059"/>
            <a:ext cx="5683451" cy="4005485"/>
          </a:xfrm>
          <a:prstGeom prst="rect">
            <a:avLst/>
          </a:prstGeom>
          <a:noFill/>
          <a:ln>
            <a:noFill/>
          </a:ln>
        </p:spPr>
      </p:pic>
      <p:pic>
        <p:nvPicPr>
          <p:cNvPr id="107" name="Google Shape;107;p15"/>
          <p:cNvPicPr preferRelativeResize="0"/>
          <p:nvPr/>
        </p:nvPicPr>
        <p:blipFill rotWithShape="1">
          <a:blip r:embed="rId5">
            <a:alphaModFix/>
          </a:blip>
          <a:srcRect b="0" l="386" r="2863" t="299"/>
          <a:stretch/>
        </p:blipFill>
        <p:spPr>
          <a:xfrm>
            <a:off x="0" y="0"/>
            <a:ext cx="18288000" cy="12403801"/>
          </a:xfrm>
          <a:prstGeom prst="rect">
            <a:avLst/>
          </a:prstGeom>
          <a:noFill/>
          <a:ln>
            <a:noFill/>
          </a:ln>
        </p:spPr>
      </p:pic>
      <p:pic>
        <p:nvPicPr>
          <p:cNvPr id="108" name="Google Shape;108;p15"/>
          <p:cNvPicPr preferRelativeResize="0"/>
          <p:nvPr/>
        </p:nvPicPr>
        <p:blipFill rotWithShape="1">
          <a:blip r:embed="rId6">
            <a:alphaModFix/>
          </a:blip>
          <a:srcRect b="0" l="0" r="0" t="10506"/>
          <a:stretch/>
        </p:blipFill>
        <p:spPr>
          <a:xfrm>
            <a:off x="0" y="-868774"/>
            <a:ext cx="6384699" cy="10632327"/>
          </a:xfrm>
          <a:prstGeom prst="rect">
            <a:avLst/>
          </a:prstGeom>
          <a:noFill/>
          <a:ln>
            <a:noFill/>
          </a:ln>
        </p:spPr>
      </p:pic>
      <p:pic>
        <p:nvPicPr>
          <p:cNvPr id="109" name="Google Shape;109;p15"/>
          <p:cNvPicPr preferRelativeResize="0"/>
          <p:nvPr/>
        </p:nvPicPr>
        <p:blipFill>
          <a:blip r:embed="rId7">
            <a:alphaModFix/>
          </a:blip>
          <a:stretch>
            <a:fillRect/>
          </a:stretch>
        </p:blipFill>
        <p:spPr>
          <a:xfrm>
            <a:off x="12253925" y="781337"/>
            <a:ext cx="5919507" cy="8526575"/>
          </a:xfrm>
          <a:prstGeom prst="rect">
            <a:avLst/>
          </a:prstGeom>
          <a:noFill/>
          <a:ln>
            <a:noFill/>
          </a:ln>
        </p:spPr>
      </p:pic>
      <p:sp>
        <p:nvSpPr>
          <p:cNvPr id="110" name="Google Shape;110;p15"/>
          <p:cNvSpPr txBox="1"/>
          <p:nvPr/>
        </p:nvSpPr>
        <p:spPr>
          <a:xfrm>
            <a:off x="857893" y="4548464"/>
            <a:ext cx="46689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Arcane Gem</a:t>
            </a:r>
            <a:endParaRPr/>
          </a:p>
        </p:txBody>
      </p:sp>
      <p:sp>
        <p:nvSpPr>
          <p:cNvPr id="111" name="Google Shape;111;p15"/>
          <p:cNvSpPr txBox="1"/>
          <p:nvPr/>
        </p:nvSpPr>
        <p:spPr>
          <a:xfrm>
            <a:off x="857893" y="4967564"/>
            <a:ext cx="46689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what you want to discuss. </a:t>
            </a:r>
            <a:endParaRPr/>
          </a:p>
        </p:txBody>
      </p:sp>
      <p:sp>
        <p:nvSpPr>
          <p:cNvPr id="112" name="Google Shape;112;p15"/>
          <p:cNvSpPr txBox="1"/>
          <p:nvPr/>
        </p:nvSpPr>
        <p:spPr>
          <a:xfrm>
            <a:off x="6809560" y="4548464"/>
            <a:ext cx="46689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Sanctum of Secrets</a:t>
            </a:r>
            <a:endParaRPr/>
          </a:p>
        </p:txBody>
      </p:sp>
      <p:sp>
        <p:nvSpPr>
          <p:cNvPr id="113" name="Google Shape;113;p15"/>
          <p:cNvSpPr txBox="1"/>
          <p:nvPr/>
        </p:nvSpPr>
        <p:spPr>
          <a:xfrm>
            <a:off x="6809560" y="4967564"/>
            <a:ext cx="46689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what you want to discuss. </a:t>
            </a:r>
            <a:endParaRPr/>
          </a:p>
        </p:txBody>
      </p:sp>
      <p:pic>
        <p:nvPicPr>
          <p:cNvPr id="114" name="Google Shape;114;p15"/>
          <p:cNvPicPr preferRelativeResize="0"/>
          <p:nvPr/>
        </p:nvPicPr>
        <p:blipFill>
          <a:blip r:embed="rId8">
            <a:alphaModFix/>
          </a:blip>
          <a:stretch>
            <a:fillRect/>
          </a:stretch>
        </p:blipFill>
        <p:spPr>
          <a:xfrm>
            <a:off x="14054650" y="5207675"/>
            <a:ext cx="2318050" cy="3621949"/>
          </a:xfrm>
          <a:prstGeom prst="rect">
            <a:avLst/>
          </a:prstGeom>
          <a:noFill/>
          <a:ln>
            <a:noFill/>
          </a:ln>
        </p:spPr>
      </p:pic>
      <p:sp>
        <p:nvSpPr>
          <p:cNvPr id="115" name="Google Shape;115;p15"/>
          <p:cNvSpPr txBox="1"/>
          <p:nvPr/>
        </p:nvSpPr>
        <p:spPr>
          <a:xfrm>
            <a:off x="12762875" y="4548464"/>
            <a:ext cx="46689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Emblems of Fate</a:t>
            </a:r>
            <a:endParaRPr/>
          </a:p>
        </p:txBody>
      </p:sp>
      <p:sp>
        <p:nvSpPr>
          <p:cNvPr id="116" name="Google Shape;116;p15"/>
          <p:cNvSpPr txBox="1"/>
          <p:nvPr/>
        </p:nvSpPr>
        <p:spPr>
          <a:xfrm>
            <a:off x="12762875" y="4967564"/>
            <a:ext cx="46689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what you want to discuss. </a:t>
            </a:r>
            <a:endParaRPr/>
          </a:p>
        </p:txBody>
      </p:sp>
      <p:sp>
        <p:nvSpPr>
          <p:cNvPr id="117" name="Google Shape;117;p15"/>
          <p:cNvSpPr/>
          <p:nvPr/>
        </p:nvSpPr>
        <p:spPr>
          <a:xfrm>
            <a:off x="0" y="0"/>
            <a:ext cx="18288000" cy="900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pic>
        <p:nvPicPr>
          <p:cNvPr id="122" name="Google Shape;122;p16"/>
          <p:cNvPicPr preferRelativeResize="0"/>
          <p:nvPr/>
        </p:nvPicPr>
        <p:blipFill rotWithShape="1">
          <a:blip r:embed="rId3">
            <a:alphaModFix/>
          </a:blip>
          <a:srcRect b="29078" l="0" r="0" t="0"/>
          <a:stretch/>
        </p:blipFill>
        <p:spPr>
          <a:xfrm>
            <a:off x="76200" y="76199"/>
            <a:ext cx="18135598" cy="10287000"/>
          </a:xfrm>
          <a:prstGeom prst="rect">
            <a:avLst/>
          </a:prstGeom>
          <a:noFill/>
          <a:ln>
            <a:noFill/>
          </a:ln>
        </p:spPr>
      </p:pic>
      <p:sp>
        <p:nvSpPr>
          <p:cNvPr id="123" name="Google Shape;123;p16"/>
          <p:cNvSpPr txBox="1"/>
          <p:nvPr/>
        </p:nvSpPr>
        <p:spPr>
          <a:xfrm>
            <a:off x="2741195" y="2406524"/>
            <a:ext cx="128055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400" u="none" cap="none" strike="noStrike">
                <a:solidFill>
                  <a:srgbClr val="CE9647"/>
                </a:solidFill>
                <a:latin typeface="Josefin Sans"/>
                <a:ea typeface="Josefin Sans"/>
                <a:cs typeface="Josefin Sans"/>
                <a:sym typeface="Josefin Sans"/>
              </a:rPr>
              <a:t>Arcane Gem</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sp>
        <p:nvSpPr>
          <p:cNvPr id="128" name="Google Shape;128;p17"/>
          <p:cNvSpPr txBox="1"/>
          <p:nvPr/>
        </p:nvSpPr>
        <p:spPr>
          <a:xfrm>
            <a:off x="8271617" y="3817425"/>
            <a:ext cx="8135400" cy="189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Welcome To Presentation</a:t>
            </a:r>
            <a:endParaRPr/>
          </a:p>
        </p:txBody>
      </p:sp>
      <p:sp>
        <p:nvSpPr>
          <p:cNvPr id="129" name="Google Shape;129;p17"/>
          <p:cNvSpPr txBox="1"/>
          <p:nvPr/>
        </p:nvSpPr>
        <p:spPr>
          <a:xfrm>
            <a:off x="8262057" y="6050719"/>
            <a:ext cx="8144832" cy="84391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I'm Rain, and I'll be sharing with you my beautiful ideas. Follow me at @reallygreatsite to learn more. </a:t>
            </a:r>
            <a:endParaRPr/>
          </a:p>
        </p:txBody>
      </p:sp>
      <p:pic>
        <p:nvPicPr>
          <p:cNvPr id="130" name="Google Shape;130;p17"/>
          <p:cNvPicPr preferRelativeResize="0"/>
          <p:nvPr/>
        </p:nvPicPr>
        <p:blipFill>
          <a:blip r:embed="rId3">
            <a:alphaModFix/>
          </a:blip>
          <a:stretch>
            <a:fillRect/>
          </a:stretch>
        </p:blipFill>
        <p:spPr>
          <a:xfrm>
            <a:off x="713900" y="643575"/>
            <a:ext cx="5571351" cy="8999851"/>
          </a:xfrm>
          <a:prstGeom prst="rect">
            <a:avLst/>
          </a:prstGeom>
          <a:noFill/>
          <a:ln>
            <a:noFill/>
          </a:ln>
        </p:spPr>
      </p:pic>
      <p:pic>
        <p:nvPicPr>
          <p:cNvPr id="131" name="Google Shape;131;p17"/>
          <p:cNvPicPr preferRelativeResize="0"/>
          <p:nvPr/>
        </p:nvPicPr>
        <p:blipFill>
          <a:blip r:embed="rId4">
            <a:alphaModFix/>
          </a:blip>
          <a:stretch>
            <a:fillRect/>
          </a:stretch>
        </p:blipFill>
        <p:spPr>
          <a:xfrm>
            <a:off x="1490102" y="2700750"/>
            <a:ext cx="4018950" cy="4885499"/>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5" name="Shape 135"/>
        <p:cNvGrpSpPr/>
        <p:nvPr/>
      </p:nvGrpSpPr>
      <p:grpSpPr>
        <a:xfrm>
          <a:off x="0" y="0"/>
          <a:ext cx="0" cy="0"/>
          <a:chOff x="0" y="0"/>
          <a:chExt cx="0" cy="0"/>
        </a:xfrm>
      </p:grpSpPr>
      <p:pic>
        <p:nvPicPr>
          <p:cNvPr id="136" name="Google Shape;136;p18"/>
          <p:cNvPicPr preferRelativeResize="0"/>
          <p:nvPr/>
        </p:nvPicPr>
        <p:blipFill>
          <a:blip r:embed="rId3">
            <a:alphaModFix/>
          </a:blip>
          <a:stretch>
            <a:fillRect/>
          </a:stretch>
        </p:blipFill>
        <p:spPr>
          <a:xfrm>
            <a:off x="7066125" y="2355823"/>
            <a:ext cx="4155825" cy="7040747"/>
          </a:xfrm>
          <a:prstGeom prst="rect">
            <a:avLst/>
          </a:prstGeom>
          <a:noFill/>
          <a:ln>
            <a:noFill/>
          </a:ln>
        </p:spPr>
      </p:pic>
      <p:pic>
        <p:nvPicPr>
          <p:cNvPr id="137" name="Google Shape;137;p18"/>
          <p:cNvPicPr preferRelativeResize="0"/>
          <p:nvPr/>
        </p:nvPicPr>
        <p:blipFill>
          <a:blip r:embed="rId3">
            <a:alphaModFix/>
          </a:blip>
          <a:stretch>
            <a:fillRect/>
          </a:stretch>
        </p:blipFill>
        <p:spPr>
          <a:xfrm>
            <a:off x="13174325" y="2355823"/>
            <a:ext cx="4155825" cy="7040747"/>
          </a:xfrm>
          <a:prstGeom prst="rect">
            <a:avLst/>
          </a:prstGeom>
          <a:noFill/>
          <a:ln>
            <a:noFill/>
          </a:ln>
        </p:spPr>
      </p:pic>
      <p:pic>
        <p:nvPicPr>
          <p:cNvPr id="138" name="Google Shape;138;p18"/>
          <p:cNvPicPr preferRelativeResize="0"/>
          <p:nvPr/>
        </p:nvPicPr>
        <p:blipFill>
          <a:blip r:embed="rId3">
            <a:alphaModFix/>
          </a:blip>
          <a:stretch>
            <a:fillRect/>
          </a:stretch>
        </p:blipFill>
        <p:spPr>
          <a:xfrm>
            <a:off x="1242838" y="2355823"/>
            <a:ext cx="4155825" cy="7040747"/>
          </a:xfrm>
          <a:prstGeom prst="rect">
            <a:avLst/>
          </a:prstGeom>
          <a:noFill/>
          <a:ln>
            <a:noFill/>
          </a:ln>
        </p:spPr>
      </p:pic>
      <p:sp>
        <p:nvSpPr>
          <p:cNvPr id="139" name="Google Shape;139;p18"/>
          <p:cNvSpPr txBox="1"/>
          <p:nvPr/>
        </p:nvSpPr>
        <p:spPr>
          <a:xfrm>
            <a:off x="2539507" y="1009650"/>
            <a:ext cx="13208985"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Write your topic or idea</a:t>
            </a:r>
            <a:endParaRPr/>
          </a:p>
        </p:txBody>
      </p:sp>
      <p:sp>
        <p:nvSpPr>
          <p:cNvPr id="140" name="Google Shape;140;p18"/>
          <p:cNvSpPr txBox="1"/>
          <p:nvPr/>
        </p:nvSpPr>
        <p:spPr>
          <a:xfrm>
            <a:off x="1527860" y="6604861"/>
            <a:ext cx="358580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Topic 1</a:t>
            </a:r>
            <a:endParaRPr/>
          </a:p>
        </p:txBody>
      </p:sp>
      <p:sp>
        <p:nvSpPr>
          <p:cNvPr id="141" name="Google Shape;141;p18"/>
          <p:cNvSpPr txBox="1"/>
          <p:nvPr/>
        </p:nvSpPr>
        <p:spPr>
          <a:xfrm>
            <a:off x="1527860" y="7126934"/>
            <a:ext cx="3585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Briefly elaborate on what you want to discuss. </a:t>
            </a:r>
            <a:endParaRPr/>
          </a:p>
        </p:txBody>
      </p:sp>
      <p:sp>
        <p:nvSpPr>
          <p:cNvPr id="142" name="Google Shape;142;p18"/>
          <p:cNvSpPr txBox="1"/>
          <p:nvPr/>
        </p:nvSpPr>
        <p:spPr>
          <a:xfrm>
            <a:off x="7351097" y="6604861"/>
            <a:ext cx="358580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Topic 2</a:t>
            </a:r>
            <a:endParaRPr/>
          </a:p>
        </p:txBody>
      </p:sp>
      <p:sp>
        <p:nvSpPr>
          <p:cNvPr id="143" name="Google Shape;143;p18"/>
          <p:cNvSpPr txBox="1"/>
          <p:nvPr/>
        </p:nvSpPr>
        <p:spPr>
          <a:xfrm>
            <a:off x="7351097" y="7126934"/>
            <a:ext cx="3585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Briefly elaborate on what you want to discuss. </a:t>
            </a:r>
            <a:endParaRPr/>
          </a:p>
        </p:txBody>
      </p:sp>
      <p:sp>
        <p:nvSpPr>
          <p:cNvPr id="144" name="Google Shape;144;p18"/>
          <p:cNvSpPr txBox="1"/>
          <p:nvPr/>
        </p:nvSpPr>
        <p:spPr>
          <a:xfrm>
            <a:off x="13459538" y="6604861"/>
            <a:ext cx="358580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CE9647"/>
                </a:solidFill>
                <a:latin typeface="Josefin Sans SemiBold"/>
                <a:ea typeface="Josefin Sans SemiBold"/>
                <a:cs typeface="Josefin Sans SemiBold"/>
                <a:sym typeface="Josefin Sans SemiBold"/>
              </a:rPr>
              <a:t>Topic 3</a:t>
            </a:r>
            <a:endParaRPr/>
          </a:p>
        </p:txBody>
      </p:sp>
      <p:sp>
        <p:nvSpPr>
          <p:cNvPr id="145" name="Google Shape;145;p18"/>
          <p:cNvSpPr txBox="1"/>
          <p:nvPr/>
        </p:nvSpPr>
        <p:spPr>
          <a:xfrm>
            <a:off x="13459538" y="7126934"/>
            <a:ext cx="3585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Briefly elaborate on what you want to discuss. </a:t>
            </a:r>
            <a:endParaRPr/>
          </a:p>
        </p:txBody>
      </p:sp>
      <p:pic>
        <p:nvPicPr>
          <p:cNvPr id="146" name="Google Shape;146;p18"/>
          <p:cNvPicPr preferRelativeResize="0"/>
          <p:nvPr/>
        </p:nvPicPr>
        <p:blipFill rotWithShape="1">
          <a:blip r:embed="rId4">
            <a:alphaModFix/>
          </a:blip>
          <a:srcRect b="-5952" l="-12760" r="-12962" t="-5941"/>
          <a:stretch/>
        </p:blipFill>
        <p:spPr>
          <a:xfrm>
            <a:off x="1428200" y="3018650"/>
            <a:ext cx="3791000" cy="3451825"/>
          </a:xfrm>
          <a:prstGeom prst="rect">
            <a:avLst/>
          </a:prstGeom>
          <a:noFill/>
          <a:ln>
            <a:noFill/>
          </a:ln>
        </p:spPr>
      </p:pic>
      <p:pic>
        <p:nvPicPr>
          <p:cNvPr id="147" name="Google Shape;147;p18"/>
          <p:cNvPicPr preferRelativeResize="0"/>
          <p:nvPr/>
        </p:nvPicPr>
        <p:blipFill rotWithShape="1">
          <a:blip r:embed="rId5">
            <a:alphaModFix/>
          </a:blip>
          <a:srcRect b="-12973" l="-3013" r="-2717" t="-12986"/>
          <a:stretch/>
        </p:blipFill>
        <p:spPr>
          <a:xfrm>
            <a:off x="7243025" y="3018650"/>
            <a:ext cx="3791000" cy="3451825"/>
          </a:xfrm>
          <a:prstGeom prst="rect">
            <a:avLst/>
          </a:prstGeom>
          <a:noFill/>
          <a:ln>
            <a:noFill/>
          </a:ln>
        </p:spPr>
      </p:pic>
      <p:pic>
        <p:nvPicPr>
          <p:cNvPr id="148" name="Google Shape;148;p18"/>
          <p:cNvPicPr preferRelativeResize="0"/>
          <p:nvPr/>
        </p:nvPicPr>
        <p:blipFill rotWithShape="1">
          <a:blip r:embed="rId6">
            <a:alphaModFix/>
          </a:blip>
          <a:srcRect b="-840" l="-39675" r="-40342" t="-5609"/>
          <a:stretch/>
        </p:blipFill>
        <p:spPr>
          <a:xfrm>
            <a:off x="13363876" y="3018650"/>
            <a:ext cx="3791000" cy="3479400"/>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pic>
        <p:nvPicPr>
          <p:cNvPr id="153" name="Google Shape;153;p19"/>
          <p:cNvPicPr preferRelativeResize="0"/>
          <p:nvPr/>
        </p:nvPicPr>
        <p:blipFill>
          <a:blip r:embed="rId3">
            <a:alphaModFix/>
          </a:blip>
          <a:stretch>
            <a:fillRect/>
          </a:stretch>
        </p:blipFill>
        <p:spPr>
          <a:xfrm>
            <a:off x="152400" y="152400"/>
            <a:ext cx="18135598" cy="12052039"/>
          </a:xfrm>
          <a:prstGeom prst="rect">
            <a:avLst/>
          </a:prstGeom>
          <a:noFill/>
          <a:ln>
            <a:noFill/>
          </a:ln>
        </p:spPr>
      </p:pic>
      <p:sp>
        <p:nvSpPr>
          <p:cNvPr id="154" name="Google Shape;154;p19"/>
          <p:cNvSpPr txBox="1"/>
          <p:nvPr/>
        </p:nvSpPr>
        <p:spPr>
          <a:xfrm>
            <a:off x="4842080" y="3640455"/>
            <a:ext cx="8570100" cy="31032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CE9647"/>
                </a:solidFill>
                <a:latin typeface="Josefin Sans"/>
                <a:ea typeface="Josefin Sans"/>
                <a:cs typeface="Josefin Sans"/>
                <a:sym typeface="Josefin Sans"/>
              </a:rPr>
              <a:t>Sanctum of Secrets</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8" name="Shape 158"/>
        <p:cNvGrpSpPr/>
        <p:nvPr/>
      </p:nvGrpSpPr>
      <p:grpSpPr>
        <a:xfrm>
          <a:off x="0" y="0"/>
          <a:ext cx="0" cy="0"/>
          <a:chOff x="0" y="0"/>
          <a:chExt cx="0" cy="0"/>
        </a:xfrm>
      </p:grpSpPr>
      <p:pic>
        <p:nvPicPr>
          <p:cNvPr id="159" name="Google Shape;159;p20"/>
          <p:cNvPicPr preferRelativeResize="0"/>
          <p:nvPr/>
        </p:nvPicPr>
        <p:blipFill>
          <a:blip r:embed="rId3">
            <a:alphaModFix/>
          </a:blip>
          <a:stretch>
            <a:fillRect/>
          </a:stretch>
        </p:blipFill>
        <p:spPr>
          <a:xfrm>
            <a:off x="-1316875" y="-2107825"/>
            <a:ext cx="20931323" cy="14502726"/>
          </a:xfrm>
          <a:prstGeom prst="rect">
            <a:avLst/>
          </a:prstGeom>
          <a:noFill/>
          <a:ln>
            <a:noFill/>
          </a:ln>
        </p:spPr>
      </p:pic>
      <p:sp>
        <p:nvSpPr>
          <p:cNvPr id="160" name="Google Shape;160;p20"/>
          <p:cNvSpPr txBox="1"/>
          <p:nvPr/>
        </p:nvSpPr>
        <p:spPr>
          <a:xfrm>
            <a:off x="5081144" y="3051810"/>
            <a:ext cx="8135400" cy="948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Topic 1</a:t>
            </a:r>
            <a:endParaRPr/>
          </a:p>
        </p:txBody>
      </p:sp>
      <p:sp>
        <p:nvSpPr>
          <p:cNvPr id="161" name="Google Shape;161;p20"/>
          <p:cNvSpPr txBox="1"/>
          <p:nvPr/>
        </p:nvSpPr>
        <p:spPr>
          <a:xfrm>
            <a:off x="5071584" y="4170679"/>
            <a:ext cx="81447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162" name="Google Shape;162;p20"/>
          <p:cNvPicPr preferRelativeResize="0"/>
          <p:nvPr/>
        </p:nvPicPr>
        <p:blipFill>
          <a:blip r:embed="rId4">
            <a:alphaModFix/>
          </a:blip>
          <a:stretch>
            <a:fillRect/>
          </a:stretch>
        </p:blipFill>
        <p:spPr>
          <a:xfrm>
            <a:off x="1460175" y="3051073"/>
            <a:ext cx="3325500" cy="4754400"/>
          </a:xfrm>
          <a:prstGeom prst="roundRect">
            <a:avLst>
              <a:gd fmla="val 50000" name="adj"/>
            </a:avLst>
          </a:prstGeom>
          <a:noFill/>
          <a:ln>
            <a:noFill/>
          </a:ln>
        </p:spPr>
      </p:pic>
      <p:pic>
        <p:nvPicPr>
          <p:cNvPr id="163" name="Google Shape;163;p20"/>
          <p:cNvPicPr preferRelativeResize="0"/>
          <p:nvPr/>
        </p:nvPicPr>
        <p:blipFill>
          <a:blip r:embed="rId5">
            <a:alphaModFix/>
          </a:blip>
          <a:stretch>
            <a:fillRect/>
          </a:stretch>
        </p:blipFill>
        <p:spPr>
          <a:xfrm>
            <a:off x="13512025" y="3032927"/>
            <a:ext cx="3325500" cy="4772400"/>
          </a:xfrm>
          <a:prstGeom prst="roundRect">
            <a:avLst>
              <a:gd fmla="val 50000" name="adj"/>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7" name="Shape 167"/>
        <p:cNvGrpSpPr/>
        <p:nvPr/>
      </p:nvGrpSpPr>
      <p:grpSpPr>
        <a:xfrm>
          <a:off x="0" y="0"/>
          <a:ext cx="0" cy="0"/>
          <a:chOff x="0" y="0"/>
          <a:chExt cx="0" cy="0"/>
        </a:xfrm>
      </p:grpSpPr>
      <p:pic>
        <p:nvPicPr>
          <p:cNvPr id="168" name="Google Shape;168;p21"/>
          <p:cNvPicPr preferRelativeResize="0"/>
          <p:nvPr/>
        </p:nvPicPr>
        <p:blipFill>
          <a:blip r:embed="rId3">
            <a:alphaModFix/>
          </a:blip>
          <a:stretch>
            <a:fillRect/>
          </a:stretch>
        </p:blipFill>
        <p:spPr>
          <a:xfrm>
            <a:off x="1326600" y="3841229"/>
            <a:ext cx="7112999" cy="6213495"/>
          </a:xfrm>
          <a:prstGeom prst="rect">
            <a:avLst/>
          </a:prstGeom>
          <a:noFill/>
          <a:ln>
            <a:noFill/>
          </a:ln>
        </p:spPr>
      </p:pic>
      <p:pic>
        <p:nvPicPr>
          <p:cNvPr id="169" name="Google Shape;169;p21"/>
          <p:cNvPicPr preferRelativeResize="0"/>
          <p:nvPr/>
        </p:nvPicPr>
        <p:blipFill>
          <a:blip r:embed="rId4">
            <a:alphaModFix/>
          </a:blip>
          <a:stretch>
            <a:fillRect/>
          </a:stretch>
        </p:blipFill>
        <p:spPr>
          <a:xfrm>
            <a:off x="-1316875" y="-2107825"/>
            <a:ext cx="20931323" cy="14502726"/>
          </a:xfrm>
          <a:prstGeom prst="rect">
            <a:avLst/>
          </a:prstGeom>
          <a:noFill/>
          <a:ln>
            <a:noFill/>
          </a:ln>
        </p:spPr>
      </p:pic>
      <p:sp>
        <p:nvSpPr>
          <p:cNvPr id="170" name="Google Shape;170;p21"/>
          <p:cNvSpPr txBox="1"/>
          <p:nvPr/>
        </p:nvSpPr>
        <p:spPr>
          <a:xfrm>
            <a:off x="1326594" y="1181100"/>
            <a:ext cx="8135400" cy="948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8799" u="none" cap="none" strike="noStrike">
                <a:solidFill>
                  <a:srgbClr val="CE9647"/>
                </a:solidFill>
                <a:latin typeface="Josefin Sans"/>
                <a:ea typeface="Josefin Sans"/>
                <a:cs typeface="Josefin Sans"/>
                <a:sym typeface="Josefin Sans"/>
              </a:rPr>
              <a:t>Topic 2</a:t>
            </a:r>
            <a:endParaRPr/>
          </a:p>
        </p:txBody>
      </p:sp>
      <p:sp>
        <p:nvSpPr>
          <p:cNvPr id="171" name="Google Shape;171;p21"/>
          <p:cNvSpPr txBox="1"/>
          <p:nvPr/>
        </p:nvSpPr>
        <p:spPr>
          <a:xfrm>
            <a:off x="8679361" y="4683561"/>
            <a:ext cx="7113000" cy="3694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Josefin Sans"/>
                <a:ea typeface="Josefin Sans"/>
                <a:cs typeface="Josefin Sans"/>
                <a:sym typeface="Josefin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172" name="Google Shape;172;p21"/>
          <p:cNvPicPr preferRelativeResize="0"/>
          <p:nvPr/>
        </p:nvPicPr>
        <p:blipFill>
          <a:blip r:embed="rId5">
            <a:alphaModFix/>
          </a:blip>
          <a:stretch>
            <a:fillRect/>
          </a:stretch>
        </p:blipFill>
        <p:spPr>
          <a:xfrm>
            <a:off x="7465175" y="181625"/>
            <a:ext cx="9679824" cy="3408575"/>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