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VT323"/>
      <p:regular r:id="rId21"/>
    </p:embeddedFont>
    <p:embeddedFont>
      <p:font typeface="Roboto Mon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A9923A-6954-41D4-8139-C31A5749ABAE}">
  <a:tblStyle styleId="{FAA9923A-6954-41D4-8139-C31A5749ABA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Mono-regular.fntdata"/><Relationship Id="rId21" Type="http://schemas.openxmlformats.org/officeDocument/2006/relationships/font" Target="fonts/VT323-regular.fntdata"/><Relationship Id="rId24" Type="http://schemas.openxmlformats.org/officeDocument/2006/relationships/font" Target="fonts/RobotoMono-italic.fntdata"/><Relationship Id="rId23" Type="http://schemas.openxmlformats.org/officeDocument/2006/relationships/font" Target="fonts/RobotoMon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RobotoMon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37.png"/><Relationship Id="rId4" Type="http://schemas.openxmlformats.org/officeDocument/2006/relationships/image" Target="../media/image49.png"/><Relationship Id="rId5" Type="http://schemas.openxmlformats.org/officeDocument/2006/relationships/image" Target="../media/image30.png"/><Relationship Id="rId6" Type="http://schemas.openxmlformats.org/officeDocument/2006/relationships/image" Target="../media/image11.png"/><Relationship Id="rId7" Type="http://schemas.openxmlformats.org/officeDocument/2006/relationships/image" Target="../media/image40.png"/><Relationship Id="rId8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5296091" y="98215"/>
            <a:ext cx="4436845" cy="3968960"/>
          </a:xfrm>
          <a:custGeom>
            <a:rect b="b" l="l" r="r" t="t"/>
            <a:pathLst>
              <a:path extrusionOk="0" h="3968960" w="4436845">
                <a:moveTo>
                  <a:pt x="0" y="0"/>
                </a:moveTo>
                <a:lnTo>
                  <a:pt x="4436845" y="0"/>
                </a:lnTo>
                <a:lnTo>
                  <a:pt x="4436845" y="3968960"/>
                </a:lnTo>
                <a:lnTo>
                  <a:pt x="0" y="3968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4281631" y="8347076"/>
            <a:ext cx="9724803" cy="696150"/>
          </a:xfrm>
          <a:custGeom>
            <a:rect b="b" l="l" r="r" t="t"/>
            <a:pathLst>
              <a:path extrusionOk="0" h="183347" w="2561248">
                <a:moveTo>
                  <a:pt x="79611" y="0"/>
                </a:moveTo>
                <a:lnTo>
                  <a:pt x="2481637" y="0"/>
                </a:lnTo>
                <a:cubicBezTo>
                  <a:pt x="2502751" y="0"/>
                  <a:pt x="2523001" y="8388"/>
                  <a:pt x="2537931" y="23317"/>
                </a:cubicBezTo>
                <a:cubicBezTo>
                  <a:pt x="2552860" y="38247"/>
                  <a:pt x="2561248" y="58497"/>
                  <a:pt x="2561248" y="79611"/>
                </a:cubicBezTo>
                <a:lnTo>
                  <a:pt x="2561248" y="103736"/>
                </a:lnTo>
                <a:cubicBezTo>
                  <a:pt x="2561248" y="124850"/>
                  <a:pt x="2552860" y="145099"/>
                  <a:pt x="2537931" y="160029"/>
                </a:cubicBezTo>
                <a:cubicBezTo>
                  <a:pt x="2523001" y="174959"/>
                  <a:pt x="2502751" y="183347"/>
                  <a:pt x="2481637" y="183347"/>
                </a:cubicBezTo>
                <a:lnTo>
                  <a:pt x="79611" y="183347"/>
                </a:lnTo>
                <a:cubicBezTo>
                  <a:pt x="58497" y="183347"/>
                  <a:pt x="38247" y="174959"/>
                  <a:pt x="23317" y="160029"/>
                </a:cubicBezTo>
                <a:cubicBezTo>
                  <a:pt x="8388" y="145099"/>
                  <a:pt x="0" y="124850"/>
                  <a:pt x="0" y="103736"/>
                </a:cubicBezTo>
                <a:lnTo>
                  <a:pt x="0" y="79611"/>
                </a:lnTo>
                <a:cubicBezTo>
                  <a:pt x="0" y="58497"/>
                  <a:pt x="8388" y="38247"/>
                  <a:pt x="23317" y="23317"/>
                </a:cubicBezTo>
                <a:cubicBezTo>
                  <a:pt x="38247" y="8388"/>
                  <a:pt x="58497" y="0"/>
                  <a:pt x="79611" y="0"/>
                </a:cubicBezTo>
                <a:close/>
              </a:path>
            </a:pathLst>
          </a:custGeom>
          <a:solidFill>
            <a:srgbClr val="E6E6E6"/>
          </a:solidFill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5406278" y="2410162"/>
            <a:ext cx="5195870" cy="6172200"/>
          </a:xfrm>
          <a:custGeom>
            <a:rect b="b" l="l" r="r" t="t"/>
            <a:pathLst>
              <a:path extrusionOk="0" h="6172200" w="5195870">
                <a:moveTo>
                  <a:pt x="0" y="0"/>
                </a:moveTo>
                <a:lnTo>
                  <a:pt x="5195870" y="0"/>
                </a:lnTo>
                <a:lnTo>
                  <a:pt x="519587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-316950" y="6017703"/>
            <a:ext cx="4533037" cy="4269297"/>
          </a:xfrm>
          <a:custGeom>
            <a:rect b="b" l="l" r="r" t="t"/>
            <a:pathLst>
              <a:path extrusionOk="0" h="4269297" w="4533037">
                <a:moveTo>
                  <a:pt x="0" y="0"/>
                </a:moveTo>
                <a:lnTo>
                  <a:pt x="4533037" y="0"/>
                </a:lnTo>
                <a:lnTo>
                  <a:pt x="4533037" y="4269297"/>
                </a:lnTo>
                <a:lnTo>
                  <a:pt x="0" y="4269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4548479" y="8478373"/>
            <a:ext cx="429368" cy="410632"/>
          </a:xfrm>
          <a:custGeom>
            <a:rect b="b" l="l" r="r" t="t"/>
            <a:pathLst>
              <a:path extrusionOk="0" h="410632" w="429368">
                <a:moveTo>
                  <a:pt x="0" y="0"/>
                </a:moveTo>
                <a:lnTo>
                  <a:pt x="429368" y="0"/>
                </a:lnTo>
                <a:lnTo>
                  <a:pt x="429368" y="410632"/>
                </a:lnTo>
                <a:lnTo>
                  <a:pt x="0" y="410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12339268" y="3023843"/>
            <a:ext cx="527103" cy="920338"/>
          </a:xfrm>
          <a:custGeom>
            <a:rect b="b" l="l" r="r" t="t"/>
            <a:pathLst>
              <a:path extrusionOk="0" h="920338" w="527103">
                <a:moveTo>
                  <a:pt x="0" y="0"/>
                </a:moveTo>
                <a:lnTo>
                  <a:pt x="527103" y="0"/>
                </a:lnTo>
                <a:lnTo>
                  <a:pt x="527103" y="920338"/>
                </a:lnTo>
                <a:lnTo>
                  <a:pt x="0" y="920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23" name="Google Shape;23;p3"/>
          <p:cNvGraphicFramePr/>
          <p:nvPr/>
        </p:nvGraphicFramePr>
        <p:xfrm>
          <a:off x="-111072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{FAA9923A-6954-41D4-8139-C31A5749ABAE}</a:tableStyleId>
              </a:tblPr>
              <a:tblGrid>
                <a:gridCol w="9273500"/>
                <a:gridCol w="317350"/>
                <a:gridCol w="316975"/>
                <a:gridCol w="331325"/>
              </a:tblGrid>
              <a:tr h="13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cxnSp>
        <p:nvCxnSpPr>
          <p:cNvPr id="24" name="Google Shape;24;p3"/>
          <p:cNvCxnSpPr/>
          <p:nvPr/>
        </p:nvCxnSpPr>
        <p:spPr>
          <a:xfrm>
            <a:off x="16689292" y="454193"/>
            <a:ext cx="3525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" name="Google Shape;25;p3"/>
          <p:cNvGrpSpPr/>
          <p:nvPr/>
        </p:nvGrpSpPr>
        <p:grpSpPr>
          <a:xfrm>
            <a:off x="17225460" y="-62873"/>
            <a:ext cx="402092" cy="552586"/>
            <a:chOff x="0" y="-38100"/>
            <a:chExt cx="105900" cy="145536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105828" cy="107436"/>
            </a:xfrm>
            <a:custGeom>
              <a:rect b="b" l="l" r="r" t="t"/>
              <a:pathLst>
                <a:path extrusionOk="0" h="107436" w="105828">
                  <a:moveTo>
                    <a:pt x="0" y="0"/>
                  </a:moveTo>
                  <a:lnTo>
                    <a:pt x="105828" y="0"/>
                  </a:lnTo>
                  <a:lnTo>
                    <a:pt x="105828" y="107436"/>
                  </a:lnTo>
                  <a:lnTo>
                    <a:pt x="0" y="1074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0" y="-38100"/>
              <a:ext cx="105900" cy="1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7818990" y="105755"/>
            <a:ext cx="370350" cy="360056"/>
            <a:chOff x="9720" y="10053"/>
            <a:chExt cx="493800" cy="480075"/>
          </a:xfrm>
        </p:grpSpPr>
        <p:cxnSp>
          <p:nvCxnSpPr>
            <p:cNvPr id="29" name="Google Shape;29;p3"/>
            <p:cNvCxnSpPr/>
            <p:nvPr/>
          </p:nvCxnSpPr>
          <p:spPr>
            <a:xfrm flipH="1">
              <a:off x="18719" y="10128"/>
              <a:ext cx="484800" cy="480000"/>
            </a:xfrm>
            <a:prstGeom prst="straightConnector1">
              <a:avLst/>
            </a:prstGeom>
            <a:noFill/>
            <a:ln cap="flat" cmpd="sng" w="2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3"/>
            <p:cNvCxnSpPr/>
            <p:nvPr/>
          </p:nvCxnSpPr>
          <p:spPr>
            <a:xfrm rot="10800000">
              <a:off x="9720" y="10053"/>
              <a:ext cx="493800" cy="480000"/>
            </a:xfrm>
            <a:prstGeom prst="straightConnector1">
              <a:avLst/>
            </a:prstGeom>
            <a:noFill/>
            <a:ln cap="flat" cmpd="sng" w="2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E6E6E6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516056" y="1997532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3"/>
                </a:lnTo>
                <a:lnTo>
                  <a:pt x="0" y="1580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>
            <a:off x="8106523" y="3217624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3"/>
                </a:lnTo>
                <a:lnTo>
                  <a:pt x="0" y="1580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4"/>
          <p:cNvSpPr/>
          <p:nvPr/>
        </p:nvSpPr>
        <p:spPr>
          <a:xfrm>
            <a:off x="14792241" y="2259912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2"/>
                </a:lnTo>
                <a:lnTo>
                  <a:pt x="0" y="1580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4"/>
          <p:cNvSpPr/>
          <p:nvPr/>
        </p:nvSpPr>
        <p:spPr>
          <a:xfrm>
            <a:off x="4190640" y="6332708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2"/>
                </a:lnTo>
                <a:lnTo>
                  <a:pt x="0" y="1580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4"/>
          <p:cNvSpPr/>
          <p:nvPr/>
        </p:nvSpPr>
        <p:spPr>
          <a:xfrm>
            <a:off x="12773699" y="6332708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2"/>
                </a:lnTo>
                <a:lnTo>
                  <a:pt x="0" y="1580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5029200" y="1071304"/>
            <a:ext cx="8229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VT323"/>
              <a:buNone/>
              <a:defRPr i="0" sz="7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1000800" y="3840423"/>
            <a:ext cx="40284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»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7001613" y="5208548"/>
            <a:ext cx="40284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»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13687313" y="4212810"/>
            <a:ext cx="40284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»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4" type="body"/>
          </p:nvPr>
        </p:nvSpPr>
        <p:spPr>
          <a:xfrm>
            <a:off x="11747688" y="8161360"/>
            <a:ext cx="40284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»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5" type="body"/>
          </p:nvPr>
        </p:nvSpPr>
        <p:spPr>
          <a:xfrm>
            <a:off x="3085713" y="8161360"/>
            <a:ext cx="40284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»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BE418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5797201"/>
            <a:ext cx="4489799" cy="4489799"/>
          </a:xfrm>
          <a:custGeom>
            <a:rect b="b" l="l" r="r" t="t"/>
            <a:pathLst>
              <a:path extrusionOk="0" h="4489799" w="4489799">
                <a:moveTo>
                  <a:pt x="0" y="0"/>
                </a:moveTo>
                <a:lnTo>
                  <a:pt x="4489799" y="0"/>
                </a:lnTo>
                <a:lnTo>
                  <a:pt x="4489799" y="4489799"/>
                </a:lnTo>
                <a:lnTo>
                  <a:pt x="0" y="4489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5"/>
          <p:cNvSpPr/>
          <p:nvPr/>
        </p:nvSpPr>
        <p:spPr>
          <a:xfrm rot="10800000">
            <a:off x="13798201" y="-150210"/>
            <a:ext cx="4489799" cy="4489799"/>
          </a:xfrm>
          <a:custGeom>
            <a:rect b="b" l="l" r="r" t="t"/>
            <a:pathLst>
              <a:path extrusionOk="0" h="4489799" w="4489799">
                <a:moveTo>
                  <a:pt x="0" y="0"/>
                </a:moveTo>
                <a:lnTo>
                  <a:pt x="4489799" y="0"/>
                </a:lnTo>
                <a:lnTo>
                  <a:pt x="4489799" y="4489799"/>
                </a:lnTo>
                <a:lnTo>
                  <a:pt x="0" y="4489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10122562" y="2856690"/>
            <a:ext cx="6417304" cy="6300626"/>
          </a:xfrm>
          <a:custGeom>
            <a:rect b="b" l="l" r="r" t="t"/>
            <a:pathLst>
              <a:path extrusionOk="0" h="6300626" w="6417304">
                <a:moveTo>
                  <a:pt x="0" y="0"/>
                </a:moveTo>
                <a:lnTo>
                  <a:pt x="6417304" y="0"/>
                </a:lnTo>
                <a:lnTo>
                  <a:pt x="6417304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5"/>
          <p:cNvSpPr/>
          <p:nvPr/>
        </p:nvSpPr>
        <p:spPr>
          <a:xfrm>
            <a:off x="1748134" y="2856690"/>
            <a:ext cx="6405442" cy="6300626"/>
          </a:xfrm>
          <a:custGeom>
            <a:rect b="b" l="l" r="r" t="t"/>
            <a:pathLst>
              <a:path extrusionOk="0" h="6300626" w="6405442">
                <a:moveTo>
                  <a:pt x="0" y="0"/>
                </a:moveTo>
                <a:lnTo>
                  <a:pt x="6405442" y="0"/>
                </a:lnTo>
                <a:lnTo>
                  <a:pt x="6405442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8" name="Google Shape;48;p5"/>
          <p:cNvGrpSpPr/>
          <p:nvPr/>
        </p:nvGrpSpPr>
        <p:grpSpPr>
          <a:xfrm>
            <a:off x="2085609" y="5900617"/>
            <a:ext cx="593857" cy="574731"/>
            <a:chOff x="0" y="0"/>
            <a:chExt cx="791809" cy="766308"/>
          </a:xfrm>
        </p:grpSpPr>
        <p:grpSp>
          <p:nvGrpSpPr>
            <p:cNvPr id="49" name="Google Shape;49;p5"/>
            <p:cNvGrpSpPr/>
            <p:nvPr/>
          </p:nvGrpSpPr>
          <p:grpSpPr>
            <a:xfrm>
              <a:off x="12756" y="0"/>
              <a:ext cx="766308" cy="766308"/>
              <a:chOff x="0" y="0"/>
              <a:chExt cx="812800" cy="812800"/>
            </a:xfrm>
          </p:grpSpPr>
          <p:sp>
            <p:nvSpPr>
              <p:cNvPr id="50" name="Google Shape;50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5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" name="Google Shape;52;p5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85763" l="-27649" r="-26869" t="0"/>
              </a:stretch>
            </a:blipFill>
            <a:ln>
              <a:noFill/>
            </a:ln>
          </p:spPr>
        </p:sp>
      </p:grpSp>
      <p:grpSp>
        <p:nvGrpSpPr>
          <p:cNvPr id="53" name="Google Shape;53;p5"/>
          <p:cNvGrpSpPr/>
          <p:nvPr/>
        </p:nvGrpSpPr>
        <p:grpSpPr>
          <a:xfrm>
            <a:off x="6649259" y="4217020"/>
            <a:ext cx="574731" cy="574731"/>
            <a:chOff x="0" y="0"/>
            <a:chExt cx="766308" cy="766308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0" y="0"/>
              <a:ext cx="766308" cy="766308"/>
              <a:chOff x="0" y="0"/>
              <a:chExt cx="812800" cy="812800"/>
            </a:xfrm>
          </p:grpSpPr>
          <p:sp>
            <p:nvSpPr>
              <p:cNvPr id="55" name="Google Shape;55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5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" name="Google Shape;57;p5"/>
            <p:cNvSpPr/>
            <p:nvPr/>
          </p:nvSpPr>
          <p:spPr>
            <a:xfrm>
              <a:off x="33097" y="62268"/>
              <a:ext cx="700102" cy="678628"/>
            </a:xfrm>
            <a:custGeom>
              <a:rect b="b" l="l" r="r" t="t"/>
              <a:pathLst>
                <a:path extrusionOk="0" h="678628" w="700102">
                  <a:moveTo>
                    <a:pt x="0" y="0"/>
                  </a:moveTo>
                  <a:lnTo>
                    <a:pt x="700102" y="0"/>
                  </a:lnTo>
                  <a:lnTo>
                    <a:pt x="700102" y="678628"/>
                  </a:lnTo>
                  <a:lnTo>
                    <a:pt x="0" y="678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8078" l="0" r="0" t="0"/>
              </a:stretch>
            </a:blipFill>
            <a:ln>
              <a:noFill/>
            </a:ln>
          </p:spPr>
        </p:sp>
      </p:grpSp>
      <p:grpSp>
        <p:nvGrpSpPr>
          <p:cNvPr id="58" name="Google Shape;58;p5"/>
          <p:cNvGrpSpPr/>
          <p:nvPr/>
        </p:nvGrpSpPr>
        <p:grpSpPr>
          <a:xfrm>
            <a:off x="15022362" y="4217020"/>
            <a:ext cx="574731" cy="574731"/>
            <a:chOff x="0" y="0"/>
            <a:chExt cx="766308" cy="766308"/>
          </a:xfrm>
        </p:grpSpPr>
        <p:grpSp>
          <p:nvGrpSpPr>
            <p:cNvPr id="59" name="Google Shape;59;p5"/>
            <p:cNvGrpSpPr/>
            <p:nvPr/>
          </p:nvGrpSpPr>
          <p:grpSpPr>
            <a:xfrm>
              <a:off x="0" y="0"/>
              <a:ext cx="766308" cy="766308"/>
              <a:chOff x="0" y="0"/>
              <a:chExt cx="812800" cy="812800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5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" name="Google Shape;62;p5"/>
            <p:cNvSpPr/>
            <p:nvPr/>
          </p:nvSpPr>
          <p:spPr>
            <a:xfrm>
              <a:off x="42539" y="99307"/>
              <a:ext cx="681218" cy="640935"/>
            </a:xfrm>
            <a:custGeom>
              <a:rect b="b" l="l" r="r" t="t"/>
              <a:pathLst>
                <a:path extrusionOk="0" h="640935" w="681218">
                  <a:moveTo>
                    <a:pt x="0" y="0"/>
                  </a:moveTo>
                  <a:lnTo>
                    <a:pt x="681218" y="0"/>
                  </a:lnTo>
                  <a:lnTo>
                    <a:pt x="681218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2629" l="0" r="0" t="0"/>
              </a:stretch>
            </a:blipFill>
            <a:ln>
              <a:noFill/>
            </a:ln>
          </p:spPr>
        </p:sp>
      </p:grpSp>
      <p:grpSp>
        <p:nvGrpSpPr>
          <p:cNvPr id="63" name="Google Shape;63;p5"/>
          <p:cNvGrpSpPr/>
          <p:nvPr/>
        </p:nvGrpSpPr>
        <p:grpSpPr>
          <a:xfrm>
            <a:off x="10601964" y="6492376"/>
            <a:ext cx="593857" cy="574731"/>
            <a:chOff x="0" y="0"/>
            <a:chExt cx="791809" cy="766308"/>
          </a:xfrm>
        </p:grpSpPr>
        <p:grpSp>
          <p:nvGrpSpPr>
            <p:cNvPr id="64" name="Google Shape;64;p5"/>
            <p:cNvGrpSpPr/>
            <p:nvPr/>
          </p:nvGrpSpPr>
          <p:grpSpPr>
            <a:xfrm>
              <a:off x="12756" y="0"/>
              <a:ext cx="766308" cy="766308"/>
              <a:chOff x="0" y="0"/>
              <a:chExt cx="812800" cy="812800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5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" name="Google Shape;67;p5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85763" l="-27649" r="-26869" t="0"/>
              </a:stretch>
            </a:blipFill>
            <a:ln>
              <a:noFill/>
            </a:ln>
          </p:spPr>
        </p:sp>
      </p:grpSp>
      <p:sp>
        <p:nvSpPr>
          <p:cNvPr id="68" name="Google Shape;68;p5"/>
          <p:cNvSpPr txBox="1"/>
          <p:nvPr>
            <p:ph type="title"/>
          </p:nvPr>
        </p:nvSpPr>
        <p:spPr>
          <a:xfrm>
            <a:off x="3428750" y="1071300"/>
            <a:ext cx="114306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VT323"/>
              <a:buNone/>
              <a:defRPr i="0" sz="7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AED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/>
          <p:nvPr/>
        </p:nvSpPr>
        <p:spPr>
          <a:xfrm>
            <a:off x="14253866" y="6475339"/>
            <a:ext cx="4572000" cy="4114800"/>
          </a:xfrm>
          <a:custGeom>
            <a:rect b="b" l="l" r="r" t="t"/>
            <a:pathLst>
              <a:path extrusionOk="0" h="4114800" w="4572000">
                <a:moveTo>
                  <a:pt x="0" y="0"/>
                </a:moveTo>
                <a:lnTo>
                  <a:pt x="4572000" y="0"/>
                </a:lnTo>
                <a:lnTo>
                  <a:pt x="4572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6"/>
          <p:cNvSpPr/>
          <p:nvPr/>
        </p:nvSpPr>
        <p:spPr>
          <a:xfrm>
            <a:off x="10122562" y="2856690"/>
            <a:ext cx="6417304" cy="6300626"/>
          </a:xfrm>
          <a:custGeom>
            <a:rect b="b" l="l" r="r" t="t"/>
            <a:pathLst>
              <a:path extrusionOk="0" h="6300626" w="6417304">
                <a:moveTo>
                  <a:pt x="0" y="0"/>
                </a:moveTo>
                <a:lnTo>
                  <a:pt x="6417304" y="0"/>
                </a:lnTo>
                <a:lnTo>
                  <a:pt x="6417304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6"/>
          <p:cNvSpPr/>
          <p:nvPr/>
        </p:nvSpPr>
        <p:spPr>
          <a:xfrm>
            <a:off x="-1798593" y="611966"/>
            <a:ext cx="5749837" cy="6830259"/>
          </a:xfrm>
          <a:custGeom>
            <a:rect b="b" l="l" r="r" t="t"/>
            <a:pathLst>
              <a:path extrusionOk="0" h="6830259" w="5749837">
                <a:moveTo>
                  <a:pt x="0" y="0"/>
                </a:moveTo>
                <a:lnTo>
                  <a:pt x="5749836" y="0"/>
                </a:lnTo>
                <a:lnTo>
                  <a:pt x="5749836" y="6830259"/>
                </a:lnTo>
                <a:lnTo>
                  <a:pt x="0" y="6830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6"/>
          <p:cNvSpPr/>
          <p:nvPr/>
        </p:nvSpPr>
        <p:spPr>
          <a:xfrm>
            <a:off x="1748134" y="2856690"/>
            <a:ext cx="6405442" cy="6300626"/>
          </a:xfrm>
          <a:custGeom>
            <a:rect b="b" l="l" r="r" t="t"/>
            <a:pathLst>
              <a:path extrusionOk="0" h="6300626" w="6405442">
                <a:moveTo>
                  <a:pt x="0" y="0"/>
                </a:moveTo>
                <a:lnTo>
                  <a:pt x="6405442" y="0"/>
                </a:lnTo>
                <a:lnTo>
                  <a:pt x="6405442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4" name="Google Shape;74;p6"/>
          <p:cNvGrpSpPr/>
          <p:nvPr/>
        </p:nvGrpSpPr>
        <p:grpSpPr>
          <a:xfrm>
            <a:off x="2085609" y="5900617"/>
            <a:ext cx="593857" cy="574731"/>
            <a:chOff x="0" y="0"/>
            <a:chExt cx="791809" cy="766308"/>
          </a:xfrm>
        </p:grpSpPr>
        <p:grpSp>
          <p:nvGrpSpPr>
            <p:cNvPr id="75" name="Google Shape;75;p6"/>
            <p:cNvGrpSpPr/>
            <p:nvPr/>
          </p:nvGrpSpPr>
          <p:grpSpPr>
            <a:xfrm>
              <a:off x="12756" y="0"/>
              <a:ext cx="766308" cy="766308"/>
              <a:chOff x="0" y="0"/>
              <a:chExt cx="812800" cy="812800"/>
            </a:xfrm>
          </p:grpSpPr>
          <p:sp>
            <p:nvSpPr>
              <p:cNvPr id="76" name="Google Shape;76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" name="Google Shape;78;p6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85763" l="-27649" r="-26869" t="0"/>
              </a:stretch>
            </a:blipFill>
            <a:ln>
              <a:noFill/>
            </a:ln>
          </p:spPr>
        </p:sp>
      </p:grpSp>
      <p:grpSp>
        <p:nvGrpSpPr>
          <p:cNvPr id="79" name="Google Shape;79;p6"/>
          <p:cNvGrpSpPr/>
          <p:nvPr/>
        </p:nvGrpSpPr>
        <p:grpSpPr>
          <a:xfrm>
            <a:off x="6649259" y="4217020"/>
            <a:ext cx="574731" cy="574731"/>
            <a:chOff x="0" y="0"/>
            <a:chExt cx="766308" cy="766308"/>
          </a:xfrm>
        </p:grpSpPr>
        <p:grpSp>
          <p:nvGrpSpPr>
            <p:cNvPr id="80" name="Google Shape;80;p6"/>
            <p:cNvGrpSpPr/>
            <p:nvPr/>
          </p:nvGrpSpPr>
          <p:grpSpPr>
            <a:xfrm>
              <a:off x="0" y="0"/>
              <a:ext cx="766308" cy="766308"/>
              <a:chOff x="0" y="0"/>
              <a:chExt cx="812800" cy="812800"/>
            </a:xfrm>
          </p:grpSpPr>
          <p:sp>
            <p:nvSpPr>
              <p:cNvPr id="81" name="Google Shape;81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" name="Google Shape;83;p6"/>
            <p:cNvSpPr/>
            <p:nvPr/>
          </p:nvSpPr>
          <p:spPr>
            <a:xfrm>
              <a:off x="33097" y="62268"/>
              <a:ext cx="700102" cy="678628"/>
            </a:xfrm>
            <a:custGeom>
              <a:rect b="b" l="l" r="r" t="t"/>
              <a:pathLst>
                <a:path extrusionOk="0" h="678628" w="700102">
                  <a:moveTo>
                    <a:pt x="0" y="0"/>
                  </a:moveTo>
                  <a:lnTo>
                    <a:pt x="700102" y="0"/>
                  </a:lnTo>
                  <a:lnTo>
                    <a:pt x="700102" y="678628"/>
                  </a:lnTo>
                  <a:lnTo>
                    <a:pt x="0" y="678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8078" l="0" r="0" t="0"/>
              </a:stretch>
            </a:blipFill>
            <a:ln>
              <a:noFill/>
            </a:ln>
          </p:spPr>
        </p:sp>
      </p:grpSp>
      <p:grpSp>
        <p:nvGrpSpPr>
          <p:cNvPr id="84" name="Google Shape;84;p6"/>
          <p:cNvGrpSpPr/>
          <p:nvPr/>
        </p:nvGrpSpPr>
        <p:grpSpPr>
          <a:xfrm>
            <a:off x="15022362" y="4217020"/>
            <a:ext cx="574731" cy="574731"/>
            <a:chOff x="0" y="0"/>
            <a:chExt cx="766308" cy="766308"/>
          </a:xfrm>
        </p:grpSpPr>
        <p:grpSp>
          <p:nvGrpSpPr>
            <p:cNvPr id="85" name="Google Shape;85;p6"/>
            <p:cNvGrpSpPr/>
            <p:nvPr/>
          </p:nvGrpSpPr>
          <p:grpSpPr>
            <a:xfrm>
              <a:off x="0" y="0"/>
              <a:ext cx="766308" cy="766308"/>
              <a:chOff x="0" y="0"/>
              <a:chExt cx="812800" cy="812800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" name="Google Shape;88;p6"/>
            <p:cNvSpPr/>
            <p:nvPr/>
          </p:nvSpPr>
          <p:spPr>
            <a:xfrm>
              <a:off x="42539" y="99307"/>
              <a:ext cx="681218" cy="640935"/>
            </a:xfrm>
            <a:custGeom>
              <a:rect b="b" l="l" r="r" t="t"/>
              <a:pathLst>
                <a:path extrusionOk="0" h="640935" w="681218">
                  <a:moveTo>
                    <a:pt x="0" y="0"/>
                  </a:moveTo>
                  <a:lnTo>
                    <a:pt x="681218" y="0"/>
                  </a:lnTo>
                  <a:lnTo>
                    <a:pt x="681218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2629" l="0" r="0" t="0"/>
              </a:stretch>
            </a:blipFill>
            <a:ln>
              <a:noFill/>
            </a:ln>
          </p:spPr>
        </p:sp>
      </p:grpSp>
      <p:grpSp>
        <p:nvGrpSpPr>
          <p:cNvPr id="89" name="Google Shape;89;p6"/>
          <p:cNvGrpSpPr/>
          <p:nvPr/>
        </p:nvGrpSpPr>
        <p:grpSpPr>
          <a:xfrm>
            <a:off x="10601964" y="6492376"/>
            <a:ext cx="593857" cy="574731"/>
            <a:chOff x="0" y="0"/>
            <a:chExt cx="791809" cy="766308"/>
          </a:xfrm>
        </p:grpSpPr>
        <p:grpSp>
          <p:nvGrpSpPr>
            <p:cNvPr id="90" name="Google Shape;90;p6"/>
            <p:cNvGrpSpPr/>
            <p:nvPr/>
          </p:nvGrpSpPr>
          <p:grpSpPr>
            <a:xfrm>
              <a:off x="12756" y="0"/>
              <a:ext cx="766308" cy="766308"/>
              <a:chOff x="0" y="0"/>
              <a:chExt cx="812800" cy="812800"/>
            </a:xfrm>
          </p:grpSpPr>
          <p:sp>
            <p:nvSpPr>
              <p:cNvPr id="91" name="Google Shape;91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" name="Google Shape;93;p6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85763" l="-27649" r="-26869" t="0"/>
              </a:stretch>
            </a:blipFill>
            <a:ln>
              <a:noFill/>
            </a:ln>
          </p:spPr>
        </p:sp>
      </p:grpSp>
      <p:sp>
        <p:nvSpPr>
          <p:cNvPr id="94" name="Google Shape;94;p6"/>
          <p:cNvSpPr txBox="1"/>
          <p:nvPr>
            <p:ph type="title"/>
          </p:nvPr>
        </p:nvSpPr>
        <p:spPr>
          <a:xfrm>
            <a:off x="3428750" y="1071300"/>
            <a:ext cx="114306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VT323"/>
              <a:buNone/>
              <a:defRPr i="0" sz="7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99F1B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/>
          <p:nvPr/>
        </p:nvSpPr>
        <p:spPr>
          <a:xfrm>
            <a:off x="6057900" y="-1713722"/>
            <a:ext cx="6172200" cy="6172200"/>
          </a:xfrm>
          <a:custGeom>
            <a:rect b="b" l="l" r="r" t="t"/>
            <a:pathLst>
              <a:path extrusionOk="0" h="6172200" w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7"/>
          <p:cNvSpPr/>
          <p:nvPr/>
        </p:nvSpPr>
        <p:spPr>
          <a:xfrm>
            <a:off x="14173200" y="7874697"/>
            <a:ext cx="6172200" cy="6172200"/>
          </a:xfrm>
          <a:custGeom>
            <a:rect b="b" l="l" r="r" t="t"/>
            <a:pathLst>
              <a:path extrusionOk="0" h="6172200" w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7"/>
          <p:cNvSpPr/>
          <p:nvPr/>
        </p:nvSpPr>
        <p:spPr>
          <a:xfrm>
            <a:off x="10122562" y="2856690"/>
            <a:ext cx="6417304" cy="6300626"/>
          </a:xfrm>
          <a:custGeom>
            <a:rect b="b" l="l" r="r" t="t"/>
            <a:pathLst>
              <a:path extrusionOk="0" h="6300626" w="6417304">
                <a:moveTo>
                  <a:pt x="0" y="0"/>
                </a:moveTo>
                <a:lnTo>
                  <a:pt x="6417304" y="0"/>
                </a:lnTo>
                <a:lnTo>
                  <a:pt x="6417304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7"/>
          <p:cNvSpPr/>
          <p:nvPr/>
        </p:nvSpPr>
        <p:spPr>
          <a:xfrm>
            <a:off x="1748134" y="2856690"/>
            <a:ext cx="6405442" cy="6300626"/>
          </a:xfrm>
          <a:custGeom>
            <a:rect b="b" l="l" r="r" t="t"/>
            <a:pathLst>
              <a:path extrusionOk="0" h="6300626" w="6405442">
                <a:moveTo>
                  <a:pt x="0" y="0"/>
                </a:moveTo>
                <a:lnTo>
                  <a:pt x="6405442" y="0"/>
                </a:lnTo>
                <a:lnTo>
                  <a:pt x="6405442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7"/>
          <p:cNvGrpSpPr/>
          <p:nvPr/>
        </p:nvGrpSpPr>
        <p:grpSpPr>
          <a:xfrm>
            <a:off x="2085609" y="5900617"/>
            <a:ext cx="593857" cy="574731"/>
            <a:chOff x="0" y="0"/>
            <a:chExt cx="791809" cy="766308"/>
          </a:xfrm>
        </p:grpSpPr>
        <p:grpSp>
          <p:nvGrpSpPr>
            <p:cNvPr id="101" name="Google Shape;101;p7"/>
            <p:cNvGrpSpPr/>
            <p:nvPr/>
          </p:nvGrpSpPr>
          <p:grpSpPr>
            <a:xfrm>
              <a:off x="12756" y="0"/>
              <a:ext cx="766308" cy="766308"/>
              <a:chOff x="0" y="0"/>
              <a:chExt cx="812800" cy="812800"/>
            </a:xfrm>
          </p:grpSpPr>
          <p:sp>
            <p:nvSpPr>
              <p:cNvPr id="102" name="Google Shape;102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7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7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85763" l="-27649" r="-26869" t="0"/>
              </a:stretch>
            </a:blipFill>
            <a:ln>
              <a:noFill/>
            </a:ln>
          </p:spPr>
        </p:sp>
      </p:grpSp>
      <p:grpSp>
        <p:nvGrpSpPr>
          <p:cNvPr id="105" name="Google Shape;105;p7"/>
          <p:cNvGrpSpPr/>
          <p:nvPr/>
        </p:nvGrpSpPr>
        <p:grpSpPr>
          <a:xfrm>
            <a:off x="6649259" y="4217020"/>
            <a:ext cx="574731" cy="574731"/>
            <a:chOff x="0" y="0"/>
            <a:chExt cx="766308" cy="766308"/>
          </a:xfrm>
        </p:grpSpPr>
        <p:grpSp>
          <p:nvGrpSpPr>
            <p:cNvPr id="106" name="Google Shape;106;p7"/>
            <p:cNvGrpSpPr/>
            <p:nvPr/>
          </p:nvGrpSpPr>
          <p:grpSpPr>
            <a:xfrm>
              <a:off x="0" y="0"/>
              <a:ext cx="766308" cy="766308"/>
              <a:chOff x="0" y="0"/>
              <a:chExt cx="812800" cy="812800"/>
            </a:xfrm>
          </p:grpSpPr>
          <p:sp>
            <p:nvSpPr>
              <p:cNvPr id="107" name="Google Shape;107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7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" name="Google Shape;109;p7"/>
            <p:cNvSpPr/>
            <p:nvPr/>
          </p:nvSpPr>
          <p:spPr>
            <a:xfrm>
              <a:off x="33097" y="62268"/>
              <a:ext cx="700102" cy="678628"/>
            </a:xfrm>
            <a:custGeom>
              <a:rect b="b" l="l" r="r" t="t"/>
              <a:pathLst>
                <a:path extrusionOk="0" h="678628" w="700102">
                  <a:moveTo>
                    <a:pt x="0" y="0"/>
                  </a:moveTo>
                  <a:lnTo>
                    <a:pt x="700102" y="0"/>
                  </a:lnTo>
                  <a:lnTo>
                    <a:pt x="700102" y="678628"/>
                  </a:lnTo>
                  <a:lnTo>
                    <a:pt x="0" y="678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8078" l="0" r="0" t="0"/>
              </a:stretch>
            </a:blipFill>
            <a:ln>
              <a:noFill/>
            </a:ln>
          </p:spPr>
        </p:sp>
      </p:grpSp>
      <p:grpSp>
        <p:nvGrpSpPr>
          <p:cNvPr id="110" name="Google Shape;110;p7"/>
          <p:cNvGrpSpPr/>
          <p:nvPr/>
        </p:nvGrpSpPr>
        <p:grpSpPr>
          <a:xfrm>
            <a:off x="15022362" y="4217020"/>
            <a:ext cx="574731" cy="574731"/>
            <a:chOff x="0" y="0"/>
            <a:chExt cx="766308" cy="766308"/>
          </a:xfrm>
        </p:grpSpPr>
        <p:grpSp>
          <p:nvGrpSpPr>
            <p:cNvPr id="111" name="Google Shape;111;p7"/>
            <p:cNvGrpSpPr/>
            <p:nvPr/>
          </p:nvGrpSpPr>
          <p:grpSpPr>
            <a:xfrm>
              <a:off x="0" y="0"/>
              <a:ext cx="766308" cy="766308"/>
              <a:chOff x="0" y="0"/>
              <a:chExt cx="812800" cy="812800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7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" name="Google Shape;114;p7"/>
            <p:cNvSpPr/>
            <p:nvPr/>
          </p:nvSpPr>
          <p:spPr>
            <a:xfrm>
              <a:off x="42539" y="99307"/>
              <a:ext cx="681218" cy="640935"/>
            </a:xfrm>
            <a:custGeom>
              <a:rect b="b" l="l" r="r" t="t"/>
              <a:pathLst>
                <a:path extrusionOk="0" h="640935" w="681218">
                  <a:moveTo>
                    <a:pt x="0" y="0"/>
                  </a:moveTo>
                  <a:lnTo>
                    <a:pt x="681218" y="0"/>
                  </a:lnTo>
                  <a:lnTo>
                    <a:pt x="681218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2629" l="0" r="0" t="0"/>
              </a:stretch>
            </a:blipFill>
            <a:ln>
              <a:noFill/>
            </a:ln>
          </p:spPr>
        </p:sp>
      </p:grpSp>
      <p:grpSp>
        <p:nvGrpSpPr>
          <p:cNvPr id="115" name="Google Shape;115;p7"/>
          <p:cNvGrpSpPr/>
          <p:nvPr/>
        </p:nvGrpSpPr>
        <p:grpSpPr>
          <a:xfrm>
            <a:off x="10601964" y="6492376"/>
            <a:ext cx="593857" cy="574731"/>
            <a:chOff x="0" y="0"/>
            <a:chExt cx="791809" cy="766308"/>
          </a:xfrm>
        </p:grpSpPr>
        <p:grpSp>
          <p:nvGrpSpPr>
            <p:cNvPr id="116" name="Google Shape;116;p7"/>
            <p:cNvGrpSpPr/>
            <p:nvPr/>
          </p:nvGrpSpPr>
          <p:grpSpPr>
            <a:xfrm>
              <a:off x="12756" y="0"/>
              <a:ext cx="766308" cy="766308"/>
              <a:chOff x="0" y="0"/>
              <a:chExt cx="812800" cy="812800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7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7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85763" l="-27649" r="-26869" t="0"/>
              </a:stretch>
            </a:blipFill>
            <a:ln>
              <a:noFill/>
            </a:ln>
          </p:spPr>
        </p:sp>
      </p:grpSp>
      <p:sp>
        <p:nvSpPr>
          <p:cNvPr id="120" name="Google Shape;120;p7"/>
          <p:cNvSpPr/>
          <p:nvPr/>
        </p:nvSpPr>
        <p:spPr>
          <a:xfrm>
            <a:off x="-4643141" y="6779737"/>
            <a:ext cx="6172200" cy="6172200"/>
          </a:xfrm>
          <a:custGeom>
            <a:rect b="b" l="l" r="r" t="t"/>
            <a:pathLst>
              <a:path extrusionOk="0" h="6172200" w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7"/>
          <p:cNvSpPr txBox="1"/>
          <p:nvPr>
            <p:ph type="title"/>
          </p:nvPr>
        </p:nvSpPr>
        <p:spPr>
          <a:xfrm>
            <a:off x="3428750" y="1071300"/>
            <a:ext cx="114306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VT323"/>
              <a:buNone/>
              <a:defRPr i="0" sz="7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sp>
        <p:nvSpPr>
          <p:cNvPr id="124" name="Google Shape;124;p8"/>
          <p:cNvSpPr/>
          <p:nvPr/>
        </p:nvSpPr>
        <p:spPr>
          <a:xfrm>
            <a:off x="-2502719" y="3342"/>
            <a:ext cx="5284571" cy="3439775"/>
          </a:xfrm>
          <a:custGeom>
            <a:rect b="b" l="l" r="r" t="t"/>
            <a:pathLst>
              <a:path extrusionOk="0" h="3439775" w="5284571">
                <a:moveTo>
                  <a:pt x="0" y="0"/>
                </a:moveTo>
                <a:lnTo>
                  <a:pt x="5284571" y="0"/>
                </a:lnTo>
                <a:lnTo>
                  <a:pt x="5284571" y="3439775"/>
                </a:lnTo>
                <a:lnTo>
                  <a:pt x="0" y="3439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25" name="Google Shape;125;p8"/>
          <p:cNvGraphicFramePr/>
          <p:nvPr/>
        </p:nvGraphicFramePr>
        <p:xfrm>
          <a:off x="-111072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{FAA9923A-6954-41D4-8139-C31A5749ABAE}</a:tableStyleId>
              </a:tblPr>
              <a:tblGrid>
                <a:gridCol w="9273500"/>
                <a:gridCol w="317350"/>
                <a:gridCol w="316975"/>
                <a:gridCol w="331325"/>
              </a:tblGrid>
              <a:tr h="13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pSp>
        <p:nvGrpSpPr>
          <p:cNvPr id="126" name="Google Shape;126;p8"/>
          <p:cNvGrpSpPr/>
          <p:nvPr/>
        </p:nvGrpSpPr>
        <p:grpSpPr>
          <a:xfrm>
            <a:off x="17225460" y="-62873"/>
            <a:ext cx="402092" cy="552586"/>
            <a:chOff x="0" y="-38100"/>
            <a:chExt cx="105900" cy="145536"/>
          </a:xfrm>
        </p:grpSpPr>
        <p:sp>
          <p:nvSpPr>
            <p:cNvPr id="127" name="Google Shape;127;p8"/>
            <p:cNvSpPr/>
            <p:nvPr/>
          </p:nvSpPr>
          <p:spPr>
            <a:xfrm>
              <a:off x="0" y="0"/>
              <a:ext cx="105828" cy="107436"/>
            </a:xfrm>
            <a:custGeom>
              <a:rect b="b" l="l" r="r" t="t"/>
              <a:pathLst>
                <a:path extrusionOk="0" h="107436" w="105828">
                  <a:moveTo>
                    <a:pt x="0" y="0"/>
                  </a:moveTo>
                  <a:lnTo>
                    <a:pt x="105828" y="0"/>
                  </a:lnTo>
                  <a:lnTo>
                    <a:pt x="105828" y="107436"/>
                  </a:lnTo>
                  <a:lnTo>
                    <a:pt x="0" y="1074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8" name="Google Shape;128;p8"/>
            <p:cNvSpPr txBox="1"/>
            <p:nvPr/>
          </p:nvSpPr>
          <p:spPr>
            <a:xfrm>
              <a:off x="0" y="-38100"/>
              <a:ext cx="105900" cy="1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8"/>
          <p:cNvGrpSpPr/>
          <p:nvPr/>
        </p:nvGrpSpPr>
        <p:grpSpPr>
          <a:xfrm>
            <a:off x="17818990" y="105755"/>
            <a:ext cx="370350" cy="360056"/>
            <a:chOff x="9720" y="10053"/>
            <a:chExt cx="493800" cy="480075"/>
          </a:xfrm>
        </p:grpSpPr>
        <p:cxnSp>
          <p:nvCxnSpPr>
            <p:cNvPr id="130" name="Google Shape;130;p8"/>
            <p:cNvCxnSpPr/>
            <p:nvPr/>
          </p:nvCxnSpPr>
          <p:spPr>
            <a:xfrm flipH="1">
              <a:off x="18719" y="10128"/>
              <a:ext cx="484800" cy="480000"/>
            </a:xfrm>
            <a:prstGeom prst="straightConnector1">
              <a:avLst/>
            </a:prstGeom>
            <a:noFill/>
            <a:ln cap="flat" cmpd="sng" w="2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8"/>
            <p:cNvCxnSpPr/>
            <p:nvPr/>
          </p:nvCxnSpPr>
          <p:spPr>
            <a:xfrm rot="10800000">
              <a:off x="9720" y="10053"/>
              <a:ext cx="493800" cy="480000"/>
            </a:xfrm>
            <a:prstGeom prst="straightConnector1">
              <a:avLst/>
            </a:prstGeom>
            <a:noFill/>
            <a:ln cap="flat" cmpd="sng" w="2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2" name="Google Shape;132;p8"/>
          <p:cNvSpPr/>
          <p:nvPr/>
        </p:nvSpPr>
        <p:spPr>
          <a:xfrm>
            <a:off x="9104146" y="2281618"/>
            <a:ext cx="3624544" cy="3855898"/>
          </a:xfrm>
          <a:custGeom>
            <a:rect b="b" l="l" r="r" t="t"/>
            <a:pathLst>
              <a:path extrusionOk="0" h="3855898" w="3624544">
                <a:moveTo>
                  <a:pt x="0" y="0"/>
                </a:moveTo>
                <a:lnTo>
                  <a:pt x="3624544" y="0"/>
                </a:lnTo>
                <a:lnTo>
                  <a:pt x="3624544" y="3855898"/>
                </a:lnTo>
                <a:lnTo>
                  <a:pt x="0" y="3855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8"/>
          <p:cNvSpPr/>
          <p:nvPr/>
        </p:nvSpPr>
        <p:spPr>
          <a:xfrm>
            <a:off x="8301767" y="1265015"/>
            <a:ext cx="4787120" cy="2410968"/>
          </a:xfrm>
          <a:custGeom>
            <a:rect b="b" l="l" r="r" t="t"/>
            <a:pathLst>
              <a:path extrusionOk="0" h="2410968" w="4787120">
                <a:moveTo>
                  <a:pt x="0" y="0"/>
                </a:moveTo>
                <a:lnTo>
                  <a:pt x="4787120" y="0"/>
                </a:lnTo>
                <a:lnTo>
                  <a:pt x="4787120" y="2410967"/>
                </a:lnTo>
                <a:lnTo>
                  <a:pt x="0" y="2410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8"/>
          <p:cNvSpPr/>
          <p:nvPr/>
        </p:nvSpPr>
        <p:spPr>
          <a:xfrm rot="-5400000">
            <a:off x="15919756" y="1496506"/>
            <a:ext cx="3415036" cy="3216343"/>
          </a:xfrm>
          <a:custGeom>
            <a:rect b="b" l="l" r="r" t="t"/>
            <a:pathLst>
              <a:path extrusionOk="0" h="3216343" w="3415036">
                <a:moveTo>
                  <a:pt x="0" y="0"/>
                </a:moveTo>
                <a:lnTo>
                  <a:pt x="3415036" y="0"/>
                </a:lnTo>
                <a:lnTo>
                  <a:pt x="3415036" y="3216343"/>
                </a:lnTo>
                <a:lnTo>
                  <a:pt x="0" y="3216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8"/>
          <p:cNvSpPr/>
          <p:nvPr/>
        </p:nvSpPr>
        <p:spPr>
          <a:xfrm>
            <a:off x="9499499" y="6965078"/>
            <a:ext cx="4787120" cy="2410968"/>
          </a:xfrm>
          <a:custGeom>
            <a:rect b="b" l="l" r="r" t="t"/>
            <a:pathLst>
              <a:path extrusionOk="0" h="2410968" w="4787120">
                <a:moveTo>
                  <a:pt x="0" y="0"/>
                </a:moveTo>
                <a:lnTo>
                  <a:pt x="4787120" y="0"/>
                </a:lnTo>
                <a:lnTo>
                  <a:pt x="4787120" y="2410967"/>
                </a:lnTo>
                <a:lnTo>
                  <a:pt x="0" y="2410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8"/>
          <p:cNvSpPr/>
          <p:nvPr/>
        </p:nvSpPr>
        <p:spPr>
          <a:xfrm>
            <a:off x="1839734" y="7528923"/>
            <a:ext cx="4436845" cy="3968960"/>
          </a:xfrm>
          <a:custGeom>
            <a:rect b="b" l="l" r="r" t="t"/>
            <a:pathLst>
              <a:path extrusionOk="0" h="3968960" w="4436845">
                <a:moveTo>
                  <a:pt x="0" y="0"/>
                </a:moveTo>
                <a:lnTo>
                  <a:pt x="4436846" y="0"/>
                </a:lnTo>
                <a:lnTo>
                  <a:pt x="4436846" y="3968960"/>
                </a:lnTo>
                <a:lnTo>
                  <a:pt x="0" y="3968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8"/>
          <p:cNvSpPr/>
          <p:nvPr/>
        </p:nvSpPr>
        <p:spPr>
          <a:xfrm>
            <a:off x="12472180" y="4115046"/>
            <a:ext cx="4787120" cy="2410968"/>
          </a:xfrm>
          <a:custGeom>
            <a:rect b="b" l="l" r="r" t="t"/>
            <a:pathLst>
              <a:path extrusionOk="0" h="2410968" w="4787120">
                <a:moveTo>
                  <a:pt x="0" y="0"/>
                </a:moveTo>
                <a:lnTo>
                  <a:pt x="4787120" y="0"/>
                </a:lnTo>
                <a:lnTo>
                  <a:pt x="4787120" y="2410968"/>
                </a:lnTo>
                <a:lnTo>
                  <a:pt x="0" y="2410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8"/>
          <p:cNvSpPr/>
          <p:nvPr/>
        </p:nvSpPr>
        <p:spPr>
          <a:xfrm>
            <a:off x="5759198" y="2539753"/>
            <a:ext cx="517382" cy="903365"/>
          </a:xfrm>
          <a:custGeom>
            <a:rect b="b" l="l" r="r" t="t"/>
            <a:pathLst>
              <a:path extrusionOk="0" h="903365" w="517382">
                <a:moveTo>
                  <a:pt x="0" y="0"/>
                </a:moveTo>
                <a:lnTo>
                  <a:pt x="517382" y="0"/>
                </a:lnTo>
                <a:lnTo>
                  <a:pt x="517382" y="903364"/>
                </a:lnTo>
                <a:lnTo>
                  <a:pt x="0" y="903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8"/>
          <p:cNvSpPr txBox="1"/>
          <p:nvPr>
            <p:ph type="title"/>
          </p:nvPr>
        </p:nvSpPr>
        <p:spPr>
          <a:xfrm>
            <a:off x="1645000" y="3287250"/>
            <a:ext cx="5559600" cy="30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VT323"/>
              <a:buNone/>
              <a:defRPr i="0" sz="9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2850" y="984704"/>
            <a:ext cx="8229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VT323"/>
              <a:buNone/>
              <a:defRPr i="0" sz="7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9425" y="27951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–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»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5" Type="http://schemas.openxmlformats.org/officeDocument/2006/relationships/image" Target="../media/image1.png"/><Relationship Id="rId6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41.png"/><Relationship Id="rId9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37.png"/><Relationship Id="rId9" Type="http://schemas.openxmlformats.org/officeDocument/2006/relationships/image" Target="../media/image8.png"/><Relationship Id="rId5" Type="http://schemas.openxmlformats.org/officeDocument/2006/relationships/image" Target="../media/image49.png"/><Relationship Id="rId6" Type="http://schemas.openxmlformats.org/officeDocument/2006/relationships/image" Target="../media/image30.png"/><Relationship Id="rId7" Type="http://schemas.openxmlformats.org/officeDocument/2006/relationships/image" Target="../media/image11.png"/><Relationship Id="rId8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46.png"/><Relationship Id="rId13" Type="http://schemas.openxmlformats.org/officeDocument/2006/relationships/image" Target="../media/image4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Relationship Id="rId1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sp>
        <p:nvSpPr>
          <p:cNvPr id="145" name="Google Shape;145;p9"/>
          <p:cNvSpPr/>
          <p:nvPr/>
        </p:nvSpPr>
        <p:spPr>
          <a:xfrm>
            <a:off x="5296091" y="98215"/>
            <a:ext cx="4436845" cy="3968960"/>
          </a:xfrm>
          <a:custGeom>
            <a:rect b="b" l="l" r="r" t="t"/>
            <a:pathLst>
              <a:path extrusionOk="0" h="3968960" w="4436845">
                <a:moveTo>
                  <a:pt x="0" y="0"/>
                </a:moveTo>
                <a:lnTo>
                  <a:pt x="4436845" y="0"/>
                </a:lnTo>
                <a:lnTo>
                  <a:pt x="4436845" y="3968960"/>
                </a:lnTo>
                <a:lnTo>
                  <a:pt x="0" y="3968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6" name="Google Shape;146;p9"/>
          <p:cNvGrpSpPr/>
          <p:nvPr/>
        </p:nvGrpSpPr>
        <p:grpSpPr>
          <a:xfrm>
            <a:off x="4281625" y="8347075"/>
            <a:ext cx="9724744" cy="696145"/>
            <a:chOff x="-2" y="0"/>
            <a:chExt cx="2561250" cy="183347"/>
          </a:xfrm>
        </p:grpSpPr>
        <p:sp>
          <p:nvSpPr>
            <p:cNvPr id="147" name="Google Shape;147;p9"/>
            <p:cNvSpPr/>
            <p:nvPr/>
          </p:nvSpPr>
          <p:spPr>
            <a:xfrm>
              <a:off x="0" y="0"/>
              <a:ext cx="2561248" cy="183347"/>
            </a:xfrm>
            <a:custGeom>
              <a:rect b="b" l="l" r="r" t="t"/>
              <a:pathLst>
                <a:path extrusionOk="0" h="183347" w="2561248">
                  <a:moveTo>
                    <a:pt x="79611" y="0"/>
                  </a:moveTo>
                  <a:lnTo>
                    <a:pt x="2481637" y="0"/>
                  </a:lnTo>
                  <a:cubicBezTo>
                    <a:pt x="2502751" y="0"/>
                    <a:pt x="2523001" y="8388"/>
                    <a:pt x="2537931" y="23317"/>
                  </a:cubicBezTo>
                  <a:cubicBezTo>
                    <a:pt x="2552860" y="38247"/>
                    <a:pt x="2561248" y="58497"/>
                    <a:pt x="2561248" y="79611"/>
                  </a:cubicBezTo>
                  <a:lnTo>
                    <a:pt x="2561248" y="103736"/>
                  </a:lnTo>
                  <a:cubicBezTo>
                    <a:pt x="2561248" y="124850"/>
                    <a:pt x="2552860" y="145099"/>
                    <a:pt x="2537931" y="160029"/>
                  </a:cubicBezTo>
                  <a:cubicBezTo>
                    <a:pt x="2523001" y="174959"/>
                    <a:pt x="2502751" y="183347"/>
                    <a:pt x="2481637" y="183347"/>
                  </a:cubicBezTo>
                  <a:lnTo>
                    <a:pt x="79611" y="183347"/>
                  </a:lnTo>
                  <a:cubicBezTo>
                    <a:pt x="58497" y="183347"/>
                    <a:pt x="38247" y="174959"/>
                    <a:pt x="23317" y="160029"/>
                  </a:cubicBezTo>
                  <a:cubicBezTo>
                    <a:pt x="8388" y="145099"/>
                    <a:pt x="0" y="124850"/>
                    <a:pt x="0" y="103736"/>
                  </a:cubicBezTo>
                  <a:lnTo>
                    <a:pt x="0" y="79611"/>
                  </a:lnTo>
                  <a:cubicBezTo>
                    <a:pt x="0" y="58497"/>
                    <a:pt x="8388" y="38247"/>
                    <a:pt x="23317" y="23317"/>
                  </a:cubicBezTo>
                  <a:cubicBezTo>
                    <a:pt x="38247" y="8388"/>
                    <a:pt x="58497" y="0"/>
                    <a:pt x="79611" y="0"/>
                  </a:cubicBezTo>
                  <a:close/>
                </a:path>
              </a:pathLst>
            </a:custGeom>
            <a:solidFill>
              <a:srgbClr val="E6E6E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 txBox="1"/>
            <p:nvPr/>
          </p:nvSpPr>
          <p:spPr>
            <a:xfrm>
              <a:off x="-2" y="0"/>
              <a:ext cx="2561100" cy="1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Silly, deep, and everything in between</a:t>
              </a:r>
              <a:endParaRPr/>
            </a:p>
          </p:txBody>
        </p:sp>
      </p:grpSp>
      <p:sp>
        <p:nvSpPr>
          <p:cNvPr id="149" name="Google Shape;149;p9"/>
          <p:cNvSpPr/>
          <p:nvPr/>
        </p:nvSpPr>
        <p:spPr>
          <a:xfrm>
            <a:off x="15406278" y="2410162"/>
            <a:ext cx="5195870" cy="6172200"/>
          </a:xfrm>
          <a:custGeom>
            <a:rect b="b" l="l" r="r" t="t"/>
            <a:pathLst>
              <a:path extrusionOk="0" h="6172200" w="5195870">
                <a:moveTo>
                  <a:pt x="0" y="0"/>
                </a:moveTo>
                <a:lnTo>
                  <a:pt x="5195870" y="0"/>
                </a:lnTo>
                <a:lnTo>
                  <a:pt x="519587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9"/>
          <p:cNvSpPr/>
          <p:nvPr/>
        </p:nvSpPr>
        <p:spPr>
          <a:xfrm>
            <a:off x="-316950" y="6017703"/>
            <a:ext cx="4533037" cy="4269297"/>
          </a:xfrm>
          <a:custGeom>
            <a:rect b="b" l="l" r="r" t="t"/>
            <a:pathLst>
              <a:path extrusionOk="0" h="4269297" w="4533037">
                <a:moveTo>
                  <a:pt x="0" y="0"/>
                </a:moveTo>
                <a:lnTo>
                  <a:pt x="4533037" y="0"/>
                </a:lnTo>
                <a:lnTo>
                  <a:pt x="4533037" y="4269297"/>
                </a:lnTo>
                <a:lnTo>
                  <a:pt x="0" y="4269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9"/>
          <p:cNvSpPr/>
          <p:nvPr/>
        </p:nvSpPr>
        <p:spPr>
          <a:xfrm>
            <a:off x="4548479" y="8478373"/>
            <a:ext cx="429368" cy="410632"/>
          </a:xfrm>
          <a:custGeom>
            <a:rect b="b" l="l" r="r" t="t"/>
            <a:pathLst>
              <a:path extrusionOk="0" h="410632" w="429368">
                <a:moveTo>
                  <a:pt x="0" y="0"/>
                </a:moveTo>
                <a:lnTo>
                  <a:pt x="429368" y="0"/>
                </a:lnTo>
                <a:lnTo>
                  <a:pt x="429368" y="410632"/>
                </a:lnTo>
                <a:lnTo>
                  <a:pt x="0" y="410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9"/>
          <p:cNvSpPr/>
          <p:nvPr/>
        </p:nvSpPr>
        <p:spPr>
          <a:xfrm>
            <a:off x="12339268" y="3023843"/>
            <a:ext cx="527103" cy="920338"/>
          </a:xfrm>
          <a:custGeom>
            <a:rect b="b" l="l" r="r" t="t"/>
            <a:pathLst>
              <a:path extrusionOk="0" h="920338" w="527103">
                <a:moveTo>
                  <a:pt x="0" y="0"/>
                </a:moveTo>
                <a:lnTo>
                  <a:pt x="527103" y="0"/>
                </a:lnTo>
                <a:lnTo>
                  <a:pt x="527103" y="920338"/>
                </a:lnTo>
                <a:lnTo>
                  <a:pt x="0" y="920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53" name="Google Shape;153;p9"/>
          <p:cNvGraphicFramePr/>
          <p:nvPr/>
        </p:nvGraphicFramePr>
        <p:xfrm>
          <a:off x="-111072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{FAA9923A-6954-41D4-8139-C31A5749ABAE}</a:tableStyleId>
              </a:tblPr>
              <a:tblGrid>
                <a:gridCol w="9273500"/>
                <a:gridCol w="317350"/>
                <a:gridCol w="316975"/>
                <a:gridCol w="331325"/>
              </a:tblGrid>
              <a:tr h="13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54" name="Google Shape;154;p9"/>
          <p:cNvSpPr txBox="1"/>
          <p:nvPr/>
        </p:nvSpPr>
        <p:spPr>
          <a:xfrm>
            <a:off x="1302442" y="2385503"/>
            <a:ext cx="95385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INTERESTING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QUESTIONS</a:t>
            </a:r>
            <a:endParaRPr>
              <a:highlight>
                <a:schemeClr val="lt1"/>
              </a:highlight>
            </a:endParaRPr>
          </a:p>
        </p:txBody>
      </p:sp>
      <p:cxnSp>
        <p:nvCxnSpPr>
          <p:cNvPr id="155" name="Google Shape;155;p9"/>
          <p:cNvCxnSpPr/>
          <p:nvPr/>
        </p:nvCxnSpPr>
        <p:spPr>
          <a:xfrm>
            <a:off x="16689292" y="454193"/>
            <a:ext cx="352526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6" name="Google Shape;156;p9"/>
          <p:cNvGrpSpPr/>
          <p:nvPr/>
        </p:nvGrpSpPr>
        <p:grpSpPr>
          <a:xfrm>
            <a:off x="17225460" y="-62873"/>
            <a:ext cx="401814" cy="552585"/>
            <a:chOff x="0" y="-38100"/>
            <a:chExt cx="105828" cy="145536"/>
          </a:xfrm>
        </p:grpSpPr>
        <p:sp>
          <p:nvSpPr>
            <p:cNvPr id="157" name="Google Shape;157;p9"/>
            <p:cNvSpPr/>
            <p:nvPr/>
          </p:nvSpPr>
          <p:spPr>
            <a:xfrm>
              <a:off x="0" y="0"/>
              <a:ext cx="105828" cy="107436"/>
            </a:xfrm>
            <a:custGeom>
              <a:rect b="b" l="l" r="r" t="t"/>
              <a:pathLst>
                <a:path extrusionOk="0" h="107436" w="105828">
                  <a:moveTo>
                    <a:pt x="0" y="0"/>
                  </a:moveTo>
                  <a:lnTo>
                    <a:pt x="105828" y="0"/>
                  </a:lnTo>
                  <a:lnTo>
                    <a:pt x="105828" y="107436"/>
                  </a:lnTo>
                  <a:lnTo>
                    <a:pt x="0" y="1074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8" name="Google Shape;158;p9"/>
            <p:cNvSpPr txBox="1"/>
            <p:nvPr/>
          </p:nvSpPr>
          <p:spPr>
            <a:xfrm>
              <a:off x="0" y="-38100"/>
              <a:ext cx="105828" cy="145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9"/>
          <p:cNvSpPr txBox="1"/>
          <p:nvPr/>
        </p:nvSpPr>
        <p:spPr>
          <a:xfrm>
            <a:off x="6338863" y="5410200"/>
            <a:ext cx="10526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TO ASK AI</a:t>
            </a:r>
            <a:endParaRPr>
              <a:highlight>
                <a:schemeClr val="lt1"/>
              </a:highlight>
            </a:endParaRPr>
          </a:p>
        </p:txBody>
      </p:sp>
      <p:grpSp>
        <p:nvGrpSpPr>
          <p:cNvPr id="160" name="Google Shape;160;p9"/>
          <p:cNvGrpSpPr/>
          <p:nvPr/>
        </p:nvGrpSpPr>
        <p:grpSpPr>
          <a:xfrm>
            <a:off x="17819020" y="105744"/>
            <a:ext cx="370320" cy="360077"/>
            <a:chOff x="9760" y="10039"/>
            <a:chExt cx="493760" cy="480103"/>
          </a:xfrm>
        </p:grpSpPr>
        <p:cxnSp>
          <p:nvCxnSpPr>
            <p:cNvPr id="161" name="Google Shape;161;p9"/>
            <p:cNvCxnSpPr/>
            <p:nvPr/>
          </p:nvCxnSpPr>
          <p:spPr>
            <a:xfrm flipH="1">
              <a:off x="18577" y="10128"/>
              <a:ext cx="484942" cy="480014"/>
            </a:xfrm>
            <a:prstGeom prst="straightConnector1">
              <a:avLst/>
            </a:prstGeom>
            <a:noFill/>
            <a:ln cap="flat" cmpd="sng" w="2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9"/>
            <p:cNvCxnSpPr/>
            <p:nvPr/>
          </p:nvCxnSpPr>
          <p:spPr>
            <a:xfrm rot="10800000">
              <a:off x="9760" y="10039"/>
              <a:ext cx="493760" cy="480014"/>
            </a:xfrm>
            <a:prstGeom prst="straightConnector1">
              <a:avLst/>
            </a:prstGeom>
            <a:noFill/>
            <a:ln cap="flat" cmpd="sng" w="2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418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"/>
          <p:cNvSpPr/>
          <p:nvPr/>
        </p:nvSpPr>
        <p:spPr>
          <a:xfrm>
            <a:off x="1288363" y="3791311"/>
            <a:ext cx="6402872" cy="4214254"/>
          </a:xfrm>
          <a:custGeom>
            <a:rect b="b" l="l" r="r" t="t"/>
            <a:pathLst>
              <a:path extrusionOk="0" h="4214254" w="6402872">
                <a:moveTo>
                  <a:pt x="0" y="0"/>
                </a:moveTo>
                <a:lnTo>
                  <a:pt x="6402872" y="0"/>
                </a:lnTo>
                <a:lnTo>
                  <a:pt x="6402872" y="4214254"/>
                </a:lnTo>
                <a:lnTo>
                  <a:pt x="0" y="4214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18"/>
          <p:cNvSpPr txBox="1"/>
          <p:nvPr/>
        </p:nvSpPr>
        <p:spPr>
          <a:xfrm>
            <a:off x="3377480" y="2629261"/>
            <a:ext cx="11533039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44" name="Google Shape;444;p18"/>
          <p:cNvSpPr txBox="1"/>
          <p:nvPr/>
        </p:nvSpPr>
        <p:spPr>
          <a:xfrm>
            <a:off x="1679897" y="7022372"/>
            <a:ext cx="565696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this presentation template</a:t>
            </a:r>
            <a:endParaRPr/>
          </a:p>
        </p:txBody>
      </p:sp>
      <p:sp>
        <p:nvSpPr>
          <p:cNvPr id="445" name="Google Shape;445;p18"/>
          <p:cNvSpPr txBox="1"/>
          <p:nvPr/>
        </p:nvSpPr>
        <p:spPr>
          <a:xfrm>
            <a:off x="5469973" y="1021914"/>
            <a:ext cx="7348055" cy="1339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latin typeface="VT323"/>
                <a:ea typeface="VT323"/>
                <a:cs typeface="VT323"/>
                <a:sym typeface="VT323"/>
              </a:rPr>
              <a:t>CREDITS</a:t>
            </a:r>
            <a:endParaRPr/>
          </a:p>
        </p:txBody>
      </p:sp>
      <p:sp>
        <p:nvSpPr>
          <p:cNvPr id="446" name="Google Shape;446;p18"/>
          <p:cNvSpPr/>
          <p:nvPr/>
        </p:nvSpPr>
        <p:spPr>
          <a:xfrm rot="-5400000">
            <a:off x="13817251" y="5835301"/>
            <a:ext cx="4489799" cy="4489799"/>
          </a:xfrm>
          <a:custGeom>
            <a:rect b="b" l="l" r="r" t="t"/>
            <a:pathLst>
              <a:path extrusionOk="0" h="4489799" w="4489799">
                <a:moveTo>
                  <a:pt x="0" y="0"/>
                </a:moveTo>
                <a:lnTo>
                  <a:pt x="4489799" y="0"/>
                </a:lnTo>
                <a:lnTo>
                  <a:pt x="4489799" y="4489799"/>
                </a:lnTo>
                <a:lnTo>
                  <a:pt x="0" y="4489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18"/>
          <p:cNvSpPr/>
          <p:nvPr/>
        </p:nvSpPr>
        <p:spPr>
          <a:xfrm>
            <a:off x="10269856" y="3791311"/>
            <a:ext cx="6402872" cy="4214254"/>
          </a:xfrm>
          <a:custGeom>
            <a:rect b="b" l="l" r="r" t="t"/>
            <a:pathLst>
              <a:path extrusionOk="0" h="4214254" w="6402872">
                <a:moveTo>
                  <a:pt x="0" y="0"/>
                </a:moveTo>
                <a:lnTo>
                  <a:pt x="6402872" y="0"/>
                </a:lnTo>
                <a:lnTo>
                  <a:pt x="6402872" y="4214254"/>
                </a:lnTo>
                <a:lnTo>
                  <a:pt x="0" y="4214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18"/>
          <p:cNvSpPr txBox="1"/>
          <p:nvPr/>
        </p:nvSpPr>
        <p:spPr>
          <a:xfrm>
            <a:off x="10901750" y="5301538"/>
            <a:ext cx="5139085" cy="12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Pexels, Pixabay, Sketchify</a:t>
            </a:r>
            <a:endParaRPr/>
          </a:p>
        </p:txBody>
      </p:sp>
      <p:sp>
        <p:nvSpPr>
          <p:cNvPr id="449" name="Google Shape;449;p18"/>
          <p:cNvSpPr txBox="1"/>
          <p:nvPr/>
        </p:nvSpPr>
        <p:spPr>
          <a:xfrm>
            <a:off x="10661390" y="7022372"/>
            <a:ext cx="565696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the photos, graphics, and elements</a:t>
            </a:r>
            <a:endParaRPr/>
          </a:p>
        </p:txBody>
      </p:sp>
      <p:grpSp>
        <p:nvGrpSpPr>
          <p:cNvPr id="450" name="Google Shape;450;p18"/>
          <p:cNvGrpSpPr/>
          <p:nvPr/>
        </p:nvGrpSpPr>
        <p:grpSpPr>
          <a:xfrm>
            <a:off x="6467350" y="8690001"/>
            <a:ext cx="5353593" cy="802241"/>
            <a:chOff x="-1" y="-27943"/>
            <a:chExt cx="1410000" cy="211290"/>
          </a:xfrm>
        </p:grpSpPr>
        <p:sp>
          <p:nvSpPr>
            <p:cNvPr id="451" name="Google Shape;451;p18"/>
            <p:cNvSpPr/>
            <p:nvPr/>
          </p:nvSpPr>
          <p:spPr>
            <a:xfrm>
              <a:off x="0" y="0"/>
              <a:ext cx="1409922" cy="183347"/>
            </a:xfrm>
            <a:custGeom>
              <a:rect b="b" l="l" r="r" t="t"/>
              <a:pathLst>
                <a:path extrusionOk="0" h="183347" w="1409922">
                  <a:moveTo>
                    <a:pt x="91673" y="0"/>
                  </a:moveTo>
                  <a:lnTo>
                    <a:pt x="1318249" y="0"/>
                  </a:lnTo>
                  <a:cubicBezTo>
                    <a:pt x="1368878" y="0"/>
                    <a:pt x="1409922" y="41044"/>
                    <a:pt x="1409922" y="91673"/>
                  </a:cubicBezTo>
                  <a:lnTo>
                    <a:pt x="1409922" y="91673"/>
                  </a:lnTo>
                  <a:cubicBezTo>
                    <a:pt x="1409922" y="115987"/>
                    <a:pt x="1400263" y="139304"/>
                    <a:pt x="1383071" y="156496"/>
                  </a:cubicBezTo>
                  <a:cubicBezTo>
                    <a:pt x="1365879" y="173688"/>
                    <a:pt x="1342562" y="183347"/>
                    <a:pt x="1318249" y="183347"/>
                  </a:cubicBezTo>
                  <a:lnTo>
                    <a:pt x="91673" y="183347"/>
                  </a:lnTo>
                  <a:cubicBezTo>
                    <a:pt x="67360" y="183347"/>
                    <a:pt x="44043" y="173688"/>
                    <a:pt x="26850" y="156496"/>
                  </a:cubicBezTo>
                  <a:cubicBezTo>
                    <a:pt x="9658" y="139304"/>
                    <a:pt x="0" y="115987"/>
                    <a:pt x="0" y="91673"/>
                  </a:cubicBezTo>
                  <a:lnTo>
                    <a:pt x="0" y="91673"/>
                  </a:lnTo>
                  <a:cubicBezTo>
                    <a:pt x="0" y="67360"/>
                    <a:pt x="9658" y="44043"/>
                    <a:pt x="26850" y="26850"/>
                  </a:cubicBezTo>
                  <a:cubicBezTo>
                    <a:pt x="44043" y="9658"/>
                    <a:pt x="67360" y="0"/>
                    <a:pt x="91673" y="0"/>
                  </a:cubicBezTo>
                  <a:close/>
                </a:path>
              </a:pathLst>
            </a:custGeom>
            <a:solidFill>
              <a:srgbClr val="E6E6E6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8"/>
            <p:cNvSpPr txBox="1"/>
            <p:nvPr/>
          </p:nvSpPr>
          <p:spPr>
            <a:xfrm>
              <a:off x="-1" y="-27943"/>
              <a:ext cx="14100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Happy designing!</a:t>
              </a:r>
              <a:endParaRPr/>
            </a:p>
          </p:txBody>
        </p:sp>
      </p:grpSp>
      <p:sp>
        <p:nvSpPr>
          <p:cNvPr id="453" name="Google Shape;453;p18"/>
          <p:cNvSpPr/>
          <p:nvPr/>
        </p:nvSpPr>
        <p:spPr>
          <a:xfrm>
            <a:off x="6734200" y="8927396"/>
            <a:ext cx="429368" cy="410632"/>
          </a:xfrm>
          <a:custGeom>
            <a:rect b="b" l="l" r="r" t="t"/>
            <a:pathLst>
              <a:path extrusionOk="0" h="410632" w="429368">
                <a:moveTo>
                  <a:pt x="0" y="0"/>
                </a:moveTo>
                <a:lnTo>
                  <a:pt x="429367" y="0"/>
                </a:lnTo>
                <a:lnTo>
                  <a:pt x="429367" y="410632"/>
                </a:lnTo>
                <a:lnTo>
                  <a:pt x="0" y="410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18"/>
          <p:cNvSpPr/>
          <p:nvPr/>
        </p:nvSpPr>
        <p:spPr>
          <a:xfrm rot="5400000">
            <a:off x="-47625" y="-38100"/>
            <a:ext cx="4489799" cy="4489799"/>
          </a:xfrm>
          <a:custGeom>
            <a:rect b="b" l="l" r="r" t="t"/>
            <a:pathLst>
              <a:path extrusionOk="0" h="4489799" w="4489799">
                <a:moveTo>
                  <a:pt x="0" y="0"/>
                </a:moveTo>
                <a:lnTo>
                  <a:pt x="4489799" y="0"/>
                </a:lnTo>
                <a:lnTo>
                  <a:pt x="4489799" y="4489799"/>
                </a:lnTo>
                <a:lnTo>
                  <a:pt x="0" y="4489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55" name="Google Shape;45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8865" y="5379300"/>
            <a:ext cx="4141871" cy="10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/>
          <p:nvPr/>
        </p:nvSpPr>
        <p:spPr>
          <a:xfrm>
            <a:off x="1516056" y="1997532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3"/>
                </a:lnTo>
                <a:lnTo>
                  <a:pt x="0" y="1580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0"/>
          <p:cNvSpPr/>
          <p:nvPr/>
        </p:nvSpPr>
        <p:spPr>
          <a:xfrm>
            <a:off x="8106523" y="3217624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3"/>
                </a:lnTo>
                <a:lnTo>
                  <a:pt x="0" y="1580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0"/>
          <p:cNvSpPr txBox="1"/>
          <p:nvPr/>
        </p:nvSpPr>
        <p:spPr>
          <a:xfrm>
            <a:off x="7130171" y="5029200"/>
            <a:ext cx="4027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 and creative</a:t>
            </a:r>
            <a:endParaRPr sz="9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900"/>
          </a:p>
        </p:txBody>
      </p:sp>
      <p:sp>
        <p:nvSpPr>
          <p:cNvPr id="170" name="Google Shape;170;p10"/>
          <p:cNvSpPr txBox="1"/>
          <p:nvPr/>
        </p:nvSpPr>
        <p:spPr>
          <a:xfrm>
            <a:off x="777147" y="3760225"/>
            <a:ext cx="329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Trendy prompts</a:t>
            </a:r>
            <a:endParaRPr sz="900"/>
          </a:p>
        </p:txBody>
      </p:sp>
      <p:sp>
        <p:nvSpPr>
          <p:cNvPr id="171" name="Google Shape;171;p10"/>
          <p:cNvSpPr txBox="1"/>
          <p:nvPr/>
        </p:nvSpPr>
        <p:spPr>
          <a:xfrm>
            <a:off x="14063037" y="4064252"/>
            <a:ext cx="327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Self-discovery prompts</a:t>
            </a:r>
            <a:endParaRPr sz="900"/>
          </a:p>
        </p:txBody>
      </p:sp>
      <p:sp>
        <p:nvSpPr>
          <p:cNvPr id="172" name="Google Shape;172;p10"/>
          <p:cNvSpPr txBox="1"/>
          <p:nvPr/>
        </p:nvSpPr>
        <p:spPr>
          <a:xfrm>
            <a:off x="4164312" y="815287"/>
            <a:ext cx="9959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IN THIS DECK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3086096" y="8170385"/>
            <a:ext cx="4027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 the bot questions</a:t>
            </a:r>
            <a:endParaRPr sz="900"/>
          </a:p>
        </p:txBody>
      </p:sp>
      <p:sp>
        <p:nvSpPr>
          <p:cNvPr id="174" name="Google Shape;174;p10"/>
          <p:cNvSpPr txBox="1"/>
          <p:nvPr/>
        </p:nvSpPr>
        <p:spPr>
          <a:xfrm>
            <a:off x="11691800" y="8132285"/>
            <a:ext cx="3982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Thought-provoking questions</a:t>
            </a:r>
            <a:endParaRPr sz="900"/>
          </a:p>
        </p:txBody>
      </p:sp>
      <p:sp>
        <p:nvSpPr>
          <p:cNvPr id="175" name="Google Shape;175;p10"/>
          <p:cNvSpPr/>
          <p:nvPr/>
        </p:nvSpPr>
        <p:spPr>
          <a:xfrm>
            <a:off x="14792241" y="2259912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2"/>
                </a:lnTo>
                <a:lnTo>
                  <a:pt x="0" y="1580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0"/>
          <p:cNvSpPr/>
          <p:nvPr/>
        </p:nvSpPr>
        <p:spPr>
          <a:xfrm>
            <a:off x="4190640" y="6332708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2"/>
                </a:lnTo>
                <a:lnTo>
                  <a:pt x="0" y="1580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0"/>
          <p:cNvSpPr/>
          <p:nvPr/>
        </p:nvSpPr>
        <p:spPr>
          <a:xfrm>
            <a:off x="12773699" y="6332708"/>
            <a:ext cx="1818570" cy="1580503"/>
          </a:xfrm>
          <a:custGeom>
            <a:rect b="b" l="l" r="r" t="t"/>
            <a:pathLst>
              <a:path extrusionOk="0" h="1580503" w="1818570">
                <a:moveTo>
                  <a:pt x="0" y="0"/>
                </a:moveTo>
                <a:lnTo>
                  <a:pt x="1818570" y="0"/>
                </a:lnTo>
                <a:lnTo>
                  <a:pt x="1818570" y="1580502"/>
                </a:lnTo>
                <a:lnTo>
                  <a:pt x="0" y="1580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418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0" y="5797201"/>
            <a:ext cx="4489799" cy="4489799"/>
          </a:xfrm>
          <a:custGeom>
            <a:rect b="b" l="l" r="r" t="t"/>
            <a:pathLst>
              <a:path extrusionOk="0" h="4489799" w="4489799">
                <a:moveTo>
                  <a:pt x="0" y="0"/>
                </a:moveTo>
                <a:lnTo>
                  <a:pt x="4489799" y="0"/>
                </a:lnTo>
                <a:lnTo>
                  <a:pt x="4489799" y="4489799"/>
                </a:lnTo>
                <a:lnTo>
                  <a:pt x="0" y="4489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1"/>
          <p:cNvSpPr/>
          <p:nvPr/>
        </p:nvSpPr>
        <p:spPr>
          <a:xfrm rot="10800000">
            <a:off x="13798201" y="-150210"/>
            <a:ext cx="4489799" cy="4489799"/>
          </a:xfrm>
          <a:custGeom>
            <a:rect b="b" l="l" r="r" t="t"/>
            <a:pathLst>
              <a:path extrusionOk="0" h="4489799" w="4489799">
                <a:moveTo>
                  <a:pt x="0" y="0"/>
                </a:moveTo>
                <a:lnTo>
                  <a:pt x="4489799" y="0"/>
                </a:lnTo>
                <a:lnTo>
                  <a:pt x="4489799" y="4489799"/>
                </a:lnTo>
                <a:lnTo>
                  <a:pt x="0" y="4489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1"/>
          <p:cNvSpPr/>
          <p:nvPr/>
        </p:nvSpPr>
        <p:spPr>
          <a:xfrm>
            <a:off x="10122562" y="2856690"/>
            <a:ext cx="6417304" cy="6300626"/>
          </a:xfrm>
          <a:custGeom>
            <a:rect b="b" l="l" r="r" t="t"/>
            <a:pathLst>
              <a:path extrusionOk="0" h="6300626" w="6417304">
                <a:moveTo>
                  <a:pt x="0" y="0"/>
                </a:moveTo>
                <a:lnTo>
                  <a:pt x="6417304" y="0"/>
                </a:lnTo>
                <a:lnTo>
                  <a:pt x="6417304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1"/>
          <p:cNvSpPr/>
          <p:nvPr/>
        </p:nvSpPr>
        <p:spPr>
          <a:xfrm>
            <a:off x="1748134" y="2856690"/>
            <a:ext cx="6405442" cy="6300626"/>
          </a:xfrm>
          <a:custGeom>
            <a:rect b="b" l="l" r="r" t="t"/>
            <a:pathLst>
              <a:path extrusionOk="0" h="6300626" w="6405442">
                <a:moveTo>
                  <a:pt x="0" y="0"/>
                </a:moveTo>
                <a:lnTo>
                  <a:pt x="6405442" y="0"/>
                </a:lnTo>
                <a:lnTo>
                  <a:pt x="6405442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6" name="Google Shape;186;p11"/>
          <p:cNvGrpSpPr/>
          <p:nvPr/>
        </p:nvGrpSpPr>
        <p:grpSpPr>
          <a:xfrm>
            <a:off x="2085609" y="5900617"/>
            <a:ext cx="593857" cy="574722"/>
            <a:chOff x="0" y="0"/>
            <a:chExt cx="791809" cy="766296"/>
          </a:xfrm>
        </p:grpSpPr>
        <p:grpSp>
          <p:nvGrpSpPr>
            <p:cNvPr id="187" name="Google Shape;187;p11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grpSp>
        <p:nvGrpSpPr>
          <p:cNvPr id="191" name="Google Shape;191;p11"/>
          <p:cNvGrpSpPr/>
          <p:nvPr/>
        </p:nvGrpSpPr>
        <p:grpSpPr>
          <a:xfrm>
            <a:off x="6649259" y="4217020"/>
            <a:ext cx="574722" cy="574722"/>
            <a:chOff x="0" y="0"/>
            <a:chExt cx="766296" cy="766296"/>
          </a:xfrm>
        </p:grpSpPr>
        <p:grpSp>
          <p:nvGrpSpPr>
            <p:cNvPr id="192" name="Google Shape;192;p11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193" name="Google Shape;193;p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11"/>
            <p:cNvSpPr/>
            <p:nvPr/>
          </p:nvSpPr>
          <p:spPr>
            <a:xfrm>
              <a:off x="33097" y="62268"/>
              <a:ext cx="700102" cy="678628"/>
            </a:xfrm>
            <a:custGeom>
              <a:rect b="b" l="l" r="r" t="t"/>
              <a:pathLst>
                <a:path extrusionOk="0" h="678628" w="700102">
                  <a:moveTo>
                    <a:pt x="0" y="0"/>
                  </a:moveTo>
                  <a:lnTo>
                    <a:pt x="700102" y="0"/>
                  </a:lnTo>
                  <a:lnTo>
                    <a:pt x="700102" y="678628"/>
                  </a:lnTo>
                  <a:lnTo>
                    <a:pt x="0" y="678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8074" l="0" r="0" t="0"/>
              </a:stretch>
            </a:blipFill>
            <a:ln>
              <a:noFill/>
            </a:ln>
          </p:spPr>
        </p:sp>
      </p:grpSp>
      <p:grpSp>
        <p:nvGrpSpPr>
          <p:cNvPr id="196" name="Google Shape;196;p11"/>
          <p:cNvGrpSpPr/>
          <p:nvPr/>
        </p:nvGrpSpPr>
        <p:grpSpPr>
          <a:xfrm>
            <a:off x="15022362" y="4217020"/>
            <a:ext cx="574722" cy="574722"/>
            <a:chOff x="0" y="0"/>
            <a:chExt cx="766296" cy="766296"/>
          </a:xfrm>
        </p:grpSpPr>
        <p:grpSp>
          <p:nvGrpSpPr>
            <p:cNvPr id="197" name="Google Shape;197;p11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198" name="Google Shape;198;p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11"/>
            <p:cNvSpPr/>
            <p:nvPr/>
          </p:nvSpPr>
          <p:spPr>
            <a:xfrm>
              <a:off x="42539" y="99307"/>
              <a:ext cx="681218" cy="640935"/>
            </a:xfrm>
            <a:custGeom>
              <a:rect b="b" l="l" r="r" t="t"/>
              <a:pathLst>
                <a:path extrusionOk="0" h="640935" w="681218">
                  <a:moveTo>
                    <a:pt x="0" y="0"/>
                  </a:moveTo>
                  <a:lnTo>
                    <a:pt x="681218" y="0"/>
                  </a:lnTo>
                  <a:lnTo>
                    <a:pt x="681218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2632" l="0" r="0" t="0"/>
              </a:stretch>
            </a:blipFill>
            <a:ln>
              <a:noFill/>
            </a:ln>
          </p:spPr>
        </p:sp>
      </p:grpSp>
      <p:sp>
        <p:nvSpPr>
          <p:cNvPr id="201" name="Google Shape;201;p11"/>
          <p:cNvSpPr txBox="1"/>
          <p:nvPr/>
        </p:nvSpPr>
        <p:spPr>
          <a:xfrm>
            <a:off x="3403918" y="4207495"/>
            <a:ext cx="295455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What’s my curse? Don’t explain.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10946517" y="4207495"/>
            <a:ext cx="3745171" cy="14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an image from your perspective of what it’s like to talk to me every day. Be honest, not flattering.</a:t>
            </a:r>
            <a:endParaRPr/>
          </a:p>
        </p:txBody>
      </p:sp>
      <p:sp>
        <p:nvSpPr>
          <p:cNvPr id="203" name="Google Shape;203;p11"/>
          <p:cNvSpPr txBox="1"/>
          <p:nvPr/>
        </p:nvSpPr>
        <p:spPr>
          <a:xfrm>
            <a:off x="2899967" y="5997478"/>
            <a:ext cx="361438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Reading the stars...</a:t>
            </a:r>
            <a:endParaRPr/>
          </a:p>
        </p:txBody>
      </p:sp>
      <p:sp>
        <p:nvSpPr>
          <p:cNvPr id="204" name="Google Shape;204;p11"/>
          <p:cNvSpPr txBox="1"/>
          <p:nvPr/>
        </p:nvSpPr>
        <p:spPr>
          <a:xfrm>
            <a:off x="11416867" y="6589237"/>
            <a:ext cx="3962454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Generating...</a:t>
            </a:r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1983829" y="792941"/>
            <a:ext cx="143202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TRENDY PROMPTS</a:t>
            </a:r>
            <a:endParaRPr>
              <a:highlight>
                <a:schemeClr val="lt1"/>
              </a:highlight>
            </a:endParaRPr>
          </a:p>
        </p:txBody>
      </p:sp>
      <p:grpSp>
        <p:nvGrpSpPr>
          <p:cNvPr id="206" name="Google Shape;206;p11"/>
          <p:cNvGrpSpPr/>
          <p:nvPr/>
        </p:nvGrpSpPr>
        <p:grpSpPr>
          <a:xfrm>
            <a:off x="10601964" y="6492376"/>
            <a:ext cx="593857" cy="574722"/>
            <a:chOff x="0" y="0"/>
            <a:chExt cx="791809" cy="766296"/>
          </a:xfrm>
        </p:grpSpPr>
        <p:grpSp>
          <p:nvGrpSpPr>
            <p:cNvPr id="207" name="Google Shape;207;p11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208" name="Google Shape;208;p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11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6B4FA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14253866" y="6475339"/>
            <a:ext cx="4572000" cy="4114800"/>
          </a:xfrm>
          <a:custGeom>
            <a:rect b="b" l="l" r="r" t="t"/>
            <a:pathLst>
              <a:path extrusionOk="0" h="4114800" w="4572000">
                <a:moveTo>
                  <a:pt x="0" y="0"/>
                </a:moveTo>
                <a:lnTo>
                  <a:pt x="4572000" y="0"/>
                </a:lnTo>
                <a:lnTo>
                  <a:pt x="4572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2"/>
          <p:cNvSpPr/>
          <p:nvPr/>
        </p:nvSpPr>
        <p:spPr>
          <a:xfrm>
            <a:off x="10122562" y="2856690"/>
            <a:ext cx="6417304" cy="6300626"/>
          </a:xfrm>
          <a:custGeom>
            <a:rect b="b" l="l" r="r" t="t"/>
            <a:pathLst>
              <a:path extrusionOk="0" h="6300626" w="6417304">
                <a:moveTo>
                  <a:pt x="0" y="0"/>
                </a:moveTo>
                <a:lnTo>
                  <a:pt x="6417304" y="0"/>
                </a:lnTo>
                <a:lnTo>
                  <a:pt x="6417304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2"/>
          <p:cNvSpPr/>
          <p:nvPr/>
        </p:nvSpPr>
        <p:spPr>
          <a:xfrm>
            <a:off x="-1798593" y="611966"/>
            <a:ext cx="5749837" cy="6830259"/>
          </a:xfrm>
          <a:custGeom>
            <a:rect b="b" l="l" r="r" t="t"/>
            <a:pathLst>
              <a:path extrusionOk="0" h="6830259" w="5749837">
                <a:moveTo>
                  <a:pt x="0" y="0"/>
                </a:moveTo>
                <a:lnTo>
                  <a:pt x="5749836" y="0"/>
                </a:lnTo>
                <a:lnTo>
                  <a:pt x="5749836" y="6830259"/>
                </a:lnTo>
                <a:lnTo>
                  <a:pt x="0" y="6830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2"/>
          <p:cNvSpPr/>
          <p:nvPr/>
        </p:nvSpPr>
        <p:spPr>
          <a:xfrm>
            <a:off x="1748134" y="2856690"/>
            <a:ext cx="6405442" cy="6300626"/>
          </a:xfrm>
          <a:custGeom>
            <a:rect b="b" l="l" r="r" t="t"/>
            <a:pathLst>
              <a:path extrusionOk="0" h="6300626" w="6405442">
                <a:moveTo>
                  <a:pt x="0" y="0"/>
                </a:moveTo>
                <a:lnTo>
                  <a:pt x="6405442" y="0"/>
                </a:lnTo>
                <a:lnTo>
                  <a:pt x="6405442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9" name="Google Shape;219;p12"/>
          <p:cNvGrpSpPr/>
          <p:nvPr/>
        </p:nvGrpSpPr>
        <p:grpSpPr>
          <a:xfrm>
            <a:off x="2085609" y="5900617"/>
            <a:ext cx="593857" cy="574722"/>
            <a:chOff x="0" y="0"/>
            <a:chExt cx="791809" cy="766296"/>
          </a:xfrm>
        </p:grpSpPr>
        <p:grpSp>
          <p:nvGrpSpPr>
            <p:cNvPr id="220" name="Google Shape;220;p12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221" name="Google Shape;221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12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grpSp>
        <p:nvGrpSpPr>
          <p:cNvPr id="224" name="Google Shape;224;p12"/>
          <p:cNvGrpSpPr/>
          <p:nvPr/>
        </p:nvGrpSpPr>
        <p:grpSpPr>
          <a:xfrm>
            <a:off x="6649259" y="4217020"/>
            <a:ext cx="574722" cy="574722"/>
            <a:chOff x="0" y="0"/>
            <a:chExt cx="766296" cy="766296"/>
          </a:xfrm>
        </p:grpSpPr>
        <p:grpSp>
          <p:nvGrpSpPr>
            <p:cNvPr id="225" name="Google Shape;225;p12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226" name="Google Shape;226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" name="Google Shape;228;p12"/>
            <p:cNvSpPr/>
            <p:nvPr/>
          </p:nvSpPr>
          <p:spPr>
            <a:xfrm>
              <a:off x="33097" y="62268"/>
              <a:ext cx="700102" cy="678628"/>
            </a:xfrm>
            <a:custGeom>
              <a:rect b="b" l="l" r="r" t="t"/>
              <a:pathLst>
                <a:path extrusionOk="0" h="678628" w="700102">
                  <a:moveTo>
                    <a:pt x="0" y="0"/>
                  </a:moveTo>
                  <a:lnTo>
                    <a:pt x="700102" y="0"/>
                  </a:lnTo>
                  <a:lnTo>
                    <a:pt x="700102" y="678628"/>
                  </a:lnTo>
                  <a:lnTo>
                    <a:pt x="0" y="678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8074" l="0" r="0" t="0"/>
              </a:stretch>
            </a:blipFill>
            <a:ln>
              <a:noFill/>
            </a:ln>
          </p:spPr>
        </p:sp>
      </p:grpSp>
      <p:grpSp>
        <p:nvGrpSpPr>
          <p:cNvPr id="229" name="Google Shape;229;p12"/>
          <p:cNvGrpSpPr/>
          <p:nvPr/>
        </p:nvGrpSpPr>
        <p:grpSpPr>
          <a:xfrm>
            <a:off x="15022362" y="4217020"/>
            <a:ext cx="574722" cy="574722"/>
            <a:chOff x="0" y="0"/>
            <a:chExt cx="766296" cy="766296"/>
          </a:xfrm>
        </p:grpSpPr>
        <p:grpSp>
          <p:nvGrpSpPr>
            <p:cNvPr id="230" name="Google Shape;230;p12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231" name="Google Shape;231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" name="Google Shape;233;p12"/>
            <p:cNvSpPr/>
            <p:nvPr/>
          </p:nvSpPr>
          <p:spPr>
            <a:xfrm>
              <a:off x="42539" y="99307"/>
              <a:ext cx="681218" cy="640935"/>
            </a:xfrm>
            <a:custGeom>
              <a:rect b="b" l="l" r="r" t="t"/>
              <a:pathLst>
                <a:path extrusionOk="0" h="640935" w="681218">
                  <a:moveTo>
                    <a:pt x="0" y="0"/>
                  </a:moveTo>
                  <a:lnTo>
                    <a:pt x="681218" y="0"/>
                  </a:lnTo>
                  <a:lnTo>
                    <a:pt x="681218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2632" l="0" r="0" t="0"/>
              </a:stretch>
            </a:blipFill>
            <a:ln>
              <a:noFill/>
            </a:ln>
          </p:spPr>
        </p:sp>
      </p:grpSp>
      <p:grpSp>
        <p:nvGrpSpPr>
          <p:cNvPr id="234" name="Google Shape;234;p12"/>
          <p:cNvGrpSpPr/>
          <p:nvPr/>
        </p:nvGrpSpPr>
        <p:grpSpPr>
          <a:xfrm>
            <a:off x="10601964" y="6492376"/>
            <a:ext cx="593857" cy="574722"/>
            <a:chOff x="0" y="0"/>
            <a:chExt cx="791809" cy="766296"/>
          </a:xfrm>
        </p:grpSpPr>
        <p:grpSp>
          <p:nvGrpSpPr>
            <p:cNvPr id="235" name="Google Shape;235;p12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236" name="Google Shape;236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2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sp>
        <p:nvSpPr>
          <p:cNvPr id="239" name="Google Shape;239;p12"/>
          <p:cNvSpPr txBox="1"/>
          <p:nvPr/>
        </p:nvSpPr>
        <p:spPr>
          <a:xfrm>
            <a:off x="3432493" y="4207495"/>
            <a:ext cx="2954552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cats ruled the world, what laws would they make?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10927467" y="4207495"/>
            <a:ext cx="3792796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you could live inside any movie for a week, which would you choose and why?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2899967" y="5997478"/>
            <a:ext cx="361438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Thinking...</a:t>
            </a:r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11416867" y="6589237"/>
            <a:ext cx="3962454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Researching...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1983829" y="792941"/>
            <a:ext cx="14320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FUN AND CREATIVE QUESTIONS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EDA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/>
          <p:nvPr/>
        </p:nvSpPr>
        <p:spPr>
          <a:xfrm>
            <a:off x="14691688" y="737724"/>
            <a:ext cx="5293355" cy="5631229"/>
          </a:xfrm>
          <a:custGeom>
            <a:rect b="b" l="l" r="r" t="t"/>
            <a:pathLst>
              <a:path extrusionOk="0" h="5631229" w="5293355">
                <a:moveTo>
                  <a:pt x="0" y="0"/>
                </a:moveTo>
                <a:lnTo>
                  <a:pt x="5293355" y="0"/>
                </a:lnTo>
                <a:lnTo>
                  <a:pt x="5293355" y="5631229"/>
                </a:lnTo>
                <a:lnTo>
                  <a:pt x="0" y="5631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3"/>
          <p:cNvSpPr/>
          <p:nvPr/>
        </p:nvSpPr>
        <p:spPr>
          <a:xfrm>
            <a:off x="6514353" y="6368953"/>
            <a:ext cx="4572000" cy="4114800"/>
          </a:xfrm>
          <a:custGeom>
            <a:rect b="b" l="l" r="r" t="t"/>
            <a:pathLst>
              <a:path extrusionOk="0" h="4114800" w="4572000">
                <a:moveTo>
                  <a:pt x="0" y="0"/>
                </a:moveTo>
                <a:lnTo>
                  <a:pt x="4572000" y="0"/>
                </a:lnTo>
                <a:lnTo>
                  <a:pt x="4572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3"/>
          <p:cNvSpPr/>
          <p:nvPr/>
        </p:nvSpPr>
        <p:spPr>
          <a:xfrm>
            <a:off x="10122562" y="2856690"/>
            <a:ext cx="6417304" cy="6300626"/>
          </a:xfrm>
          <a:custGeom>
            <a:rect b="b" l="l" r="r" t="t"/>
            <a:pathLst>
              <a:path extrusionOk="0" h="6300626" w="6417304">
                <a:moveTo>
                  <a:pt x="0" y="0"/>
                </a:moveTo>
                <a:lnTo>
                  <a:pt x="6417304" y="0"/>
                </a:lnTo>
                <a:lnTo>
                  <a:pt x="6417304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3"/>
          <p:cNvSpPr/>
          <p:nvPr/>
        </p:nvSpPr>
        <p:spPr>
          <a:xfrm rot="5400000">
            <a:off x="-2196922" y="-1110601"/>
            <a:ext cx="5293355" cy="5631229"/>
          </a:xfrm>
          <a:custGeom>
            <a:rect b="b" l="l" r="r" t="t"/>
            <a:pathLst>
              <a:path extrusionOk="0" h="5631229" w="5293355">
                <a:moveTo>
                  <a:pt x="0" y="0"/>
                </a:moveTo>
                <a:lnTo>
                  <a:pt x="5293355" y="0"/>
                </a:lnTo>
                <a:lnTo>
                  <a:pt x="5293355" y="5631229"/>
                </a:lnTo>
                <a:lnTo>
                  <a:pt x="0" y="5631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3"/>
          <p:cNvSpPr/>
          <p:nvPr/>
        </p:nvSpPr>
        <p:spPr>
          <a:xfrm>
            <a:off x="1748134" y="2856690"/>
            <a:ext cx="6405442" cy="6300626"/>
          </a:xfrm>
          <a:custGeom>
            <a:rect b="b" l="l" r="r" t="t"/>
            <a:pathLst>
              <a:path extrusionOk="0" h="6300626" w="6405442">
                <a:moveTo>
                  <a:pt x="0" y="0"/>
                </a:moveTo>
                <a:lnTo>
                  <a:pt x="6405442" y="0"/>
                </a:lnTo>
                <a:lnTo>
                  <a:pt x="6405442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3" name="Google Shape;253;p13"/>
          <p:cNvGrpSpPr/>
          <p:nvPr/>
        </p:nvGrpSpPr>
        <p:grpSpPr>
          <a:xfrm>
            <a:off x="2085609" y="5900617"/>
            <a:ext cx="593857" cy="574722"/>
            <a:chOff x="0" y="0"/>
            <a:chExt cx="791809" cy="766296"/>
          </a:xfrm>
        </p:grpSpPr>
        <p:grpSp>
          <p:nvGrpSpPr>
            <p:cNvPr id="254" name="Google Shape;254;p13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255" name="Google Shape;25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" name="Google Shape;257;p13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grpSp>
        <p:nvGrpSpPr>
          <p:cNvPr id="258" name="Google Shape;258;p13"/>
          <p:cNvGrpSpPr/>
          <p:nvPr/>
        </p:nvGrpSpPr>
        <p:grpSpPr>
          <a:xfrm>
            <a:off x="6649259" y="4217020"/>
            <a:ext cx="574722" cy="574722"/>
            <a:chOff x="0" y="0"/>
            <a:chExt cx="766296" cy="766296"/>
          </a:xfrm>
        </p:grpSpPr>
        <p:grpSp>
          <p:nvGrpSpPr>
            <p:cNvPr id="259" name="Google Shape;259;p13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260" name="Google Shape;26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2" name="Google Shape;262;p13"/>
            <p:cNvSpPr/>
            <p:nvPr/>
          </p:nvSpPr>
          <p:spPr>
            <a:xfrm>
              <a:off x="33097" y="62268"/>
              <a:ext cx="700102" cy="678628"/>
            </a:xfrm>
            <a:custGeom>
              <a:rect b="b" l="l" r="r" t="t"/>
              <a:pathLst>
                <a:path extrusionOk="0" h="678628" w="700102">
                  <a:moveTo>
                    <a:pt x="0" y="0"/>
                  </a:moveTo>
                  <a:lnTo>
                    <a:pt x="700102" y="0"/>
                  </a:lnTo>
                  <a:lnTo>
                    <a:pt x="700102" y="678628"/>
                  </a:lnTo>
                  <a:lnTo>
                    <a:pt x="0" y="678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8074" l="0" r="0" t="0"/>
              </a:stretch>
            </a:blipFill>
            <a:ln>
              <a:noFill/>
            </a:ln>
          </p:spPr>
        </p:sp>
      </p:grpSp>
      <p:grpSp>
        <p:nvGrpSpPr>
          <p:cNvPr id="263" name="Google Shape;263;p13"/>
          <p:cNvGrpSpPr/>
          <p:nvPr/>
        </p:nvGrpSpPr>
        <p:grpSpPr>
          <a:xfrm>
            <a:off x="15022362" y="4217020"/>
            <a:ext cx="574722" cy="574722"/>
            <a:chOff x="0" y="0"/>
            <a:chExt cx="766296" cy="766296"/>
          </a:xfrm>
        </p:grpSpPr>
        <p:grpSp>
          <p:nvGrpSpPr>
            <p:cNvPr id="264" name="Google Shape;264;p13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265" name="Google Shape;26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13"/>
            <p:cNvSpPr/>
            <p:nvPr/>
          </p:nvSpPr>
          <p:spPr>
            <a:xfrm>
              <a:off x="42539" y="99307"/>
              <a:ext cx="681218" cy="640935"/>
            </a:xfrm>
            <a:custGeom>
              <a:rect b="b" l="l" r="r" t="t"/>
              <a:pathLst>
                <a:path extrusionOk="0" h="640935" w="681218">
                  <a:moveTo>
                    <a:pt x="0" y="0"/>
                  </a:moveTo>
                  <a:lnTo>
                    <a:pt x="681218" y="0"/>
                  </a:lnTo>
                  <a:lnTo>
                    <a:pt x="681218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2632" l="0" r="0" t="0"/>
              </a:stretch>
            </a:blipFill>
            <a:ln>
              <a:noFill/>
            </a:ln>
          </p:spPr>
        </p:sp>
      </p:grpSp>
      <p:grpSp>
        <p:nvGrpSpPr>
          <p:cNvPr id="268" name="Google Shape;268;p13"/>
          <p:cNvGrpSpPr/>
          <p:nvPr/>
        </p:nvGrpSpPr>
        <p:grpSpPr>
          <a:xfrm>
            <a:off x="10601964" y="6492376"/>
            <a:ext cx="593857" cy="574722"/>
            <a:chOff x="0" y="0"/>
            <a:chExt cx="791809" cy="766296"/>
          </a:xfrm>
        </p:grpSpPr>
        <p:grpSp>
          <p:nvGrpSpPr>
            <p:cNvPr id="269" name="Google Shape;269;p13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270" name="Google Shape;27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13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sp>
        <p:nvSpPr>
          <p:cNvPr id="273" name="Google Shape;273;p13"/>
          <p:cNvSpPr txBox="1"/>
          <p:nvPr/>
        </p:nvSpPr>
        <p:spPr>
          <a:xfrm>
            <a:off x="3432493" y="4207495"/>
            <a:ext cx="2954552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I were a character in a movie, what role would I play?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10927467" y="4207495"/>
            <a:ext cx="3792796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Based on everything you know about me, create 5 questions to my future self.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2899967" y="5997478"/>
            <a:ext cx="361438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Picking your role...</a:t>
            </a:r>
            <a:endParaRPr/>
          </a:p>
        </p:txBody>
      </p:sp>
      <p:sp>
        <p:nvSpPr>
          <p:cNvPr id="276" name="Google Shape;276;p13"/>
          <p:cNvSpPr txBox="1"/>
          <p:nvPr/>
        </p:nvSpPr>
        <p:spPr>
          <a:xfrm>
            <a:off x="11416867" y="6589237"/>
            <a:ext cx="3962454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Consulting the crystal ball...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1983829" y="792941"/>
            <a:ext cx="14320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SELF-DISCOVERY PROMPTS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F1B9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6057900" y="-1713722"/>
            <a:ext cx="6172200" cy="6172200"/>
          </a:xfrm>
          <a:custGeom>
            <a:rect b="b" l="l" r="r" t="t"/>
            <a:pathLst>
              <a:path extrusionOk="0" h="6172200" w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4"/>
          <p:cNvSpPr/>
          <p:nvPr/>
        </p:nvSpPr>
        <p:spPr>
          <a:xfrm>
            <a:off x="14173200" y="7874697"/>
            <a:ext cx="6172200" cy="6172200"/>
          </a:xfrm>
          <a:custGeom>
            <a:rect b="b" l="l" r="r" t="t"/>
            <a:pathLst>
              <a:path extrusionOk="0" h="6172200" w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4"/>
          <p:cNvSpPr/>
          <p:nvPr/>
        </p:nvSpPr>
        <p:spPr>
          <a:xfrm>
            <a:off x="10122562" y="2856690"/>
            <a:ext cx="6417304" cy="6300626"/>
          </a:xfrm>
          <a:custGeom>
            <a:rect b="b" l="l" r="r" t="t"/>
            <a:pathLst>
              <a:path extrusionOk="0" h="6300626" w="6417304">
                <a:moveTo>
                  <a:pt x="0" y="0"/>
                </a:moveTo>
                <a:lnTo>
                  <a:pt x="6417304" y="0"/>
                </a:lnTo>
                <a:lnTo>
                  <a:pt x="6417304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4"/>
          <p:cNvSpPr/>
          <p:nvPr/>
        </p:nvSpPr>
        <p:spPr>
          <a:xfrm>
            <a:off x="1748134" y="2856690"/>
            <a:ext cx="6405442" cy="6300626"/>
          </a:xfrm>
          <a:custGeom>
            <a:rect b="b" l="l" r="r" t="t"/>
            <a:pathLst>
              <a:path extrusionOk="0" h="6300626" w="6405442">
                <a:moveTo>
                  <a:pt x="0" y="0"/>
                </a:moveTo>
                <a:lnTo>
                  <a:pt x="6405442" y="0"/>
                </a:lnTo>
                <a:lnTo>
                  <a:pt x="6405442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6" name="Google Shape;286;p14"/>
          <p:cNvGrpSpPr/>
          <p:nvPr/>
        </p:nvGrpSpPr>
        <p:grpSpPr>
          <a:xfrm>
            <a:off x="2085609" y="5900617"/>
            <a:ext cx="593857" cy="574722"/>
            <a:chOff x="0" y="0"/>
            <a:chExt cx="791809" cy="766296"/>
          </a:xfrm>
        </p:grpSpPr>
        <p:grpSp>
          <p:nvGrpSpPr>
            <p:cNvPr id="287" name="Google Shape;287;p14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288" name="Google Shape;28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0" name="Google Shape;290;p14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grpSp>
        <p:nvGrpSpPr>
          <p:cNvPr id="291" name="Google Shape;291;p14"/>
          <p:cNvGrpSpPr/>
          <p:nvPr/>
        </p:nvGrpSpPr>
        <p:grpSpPr>
          <a:xfrm>
            <a:off x="6649259" y="4217020"/>
            <a:ext cx="574722" cy="574722"/>
            <a:chOff x="0" y="0"/>
            <a:chExt cx="766296" cy="766296"/>
          </a:xfrm>
        </p:grpSpPr>
        <p:grpSp>
          <p:nvGrpSpPr>
            <p:cNvPr id="292" name="Google Shape;292;p14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293" name="Google Shape;29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5" name="Google Shape;295;p14"/>
            <p:cNvSpPr/>
            <p:nvPr/>
          </p:nvSpPr>
          <p:spPr>
            <a:xfrm>
              <a:off x="33097" y="62268"/>
              <a:ext cx="700102" cy="678628"/>
            </a:xfrm>
            <a:custGeom>
              <a:rect b="b" l="l" r="r" t="t"/>
              <a:pathLst>
                <a:path extrusionOk="0" h="678628" w="700102">
                  <a:moveTo>
                    <a:pt x="0" y="0"/>
                  </a:moveTo>
                  <a:lnTo>
                    <a:pt x="700102" y="0"/>
                  </a:lnTo>
                  <a:lnTo>
                    <a:pt x="700102" y="678628"/>
                  </a:lnTo>
                  <a:lnTo>
                    <a:pt x="0" y="678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8074" l="0" r="0" t="0"/>
              </a:stretch>
            </a:blipFill>
            <a:ln>
              <a:noFill/>
            </a:ln>
          </p:spPr>
        </p:sp>
      </p:grpSp>
      <p:grpSp>
        <p:nvGrpSpPr>
          <p:cNvPr id="296" name="Google Shape;296;p14"/>
          <p:cNvGrpSpPr/>
          <p:nvPr/>
        </p:nvGrpSpPr>
        <p:grpSpPr>
          <a:xfrm>
            <a:off x="15022362" y="4217020"/>
            <a:ext cx="574722" cy="574722"/>
            <a:chOff x="0" y="0"/>
            <a:chExt cx="766296" cy="766296"/>
          </a:xfrm>
        </p:grpSpPr>
        <p:grpSp>
          <p:nvGrpSpPr>
            <p:cNvPr id="297" name="Google Shape;297;p14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298" name="Google Shape;29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14"/>
            <p:cNvSpPr/>
            <p:nvPr/>
          </p:nvSpPr>
          <p:spPr>
            <a:xfrm>
              <a:off x="42539" y="99307"/>
              <a:ext cx="681218" cy="640935"/>
            </a:xfrm>
            <a:custGeom>
              <a:rect b="b" l="l" r="r" t="t"/>
              <a:pathLst>
                <a:path extrusionOk="0" h="640935" w="681218">
                  <a:moveTo>
                    <a:pt x="0" y="0"/>
                  </a:moveTo>
                  <a:lnTo>
                    <a:pt x="681218" y="0"/>
                  </a:lnTo>
                  <a:lnTo>
                    <a:pt x="681218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2632" l="0" r="0" t="0"/>
              </a:stretch>
            </a:blipFill>
            <a:ln>
              <a:noFill/>
            </a:ln>
          </p:spPr>
        </p:sp>
      </p:grpSp>
      <p:grpSp>
        <p:nvGrpSpPr>
          <p:cNvPr id="301" name="Google Shape;301;p14"/>
          <p:cNvGrpSpPr/>
          <p:nvPr/>
        </p:nvGrpSpPr>
        <p:grpSpPr>
          <a:xfrm>
            <a:off x="10601964" y="6492376"/>
            <a:ext cx="593857" cy="574722"/>
            <a:chOff x="0" y="0"/>
            <a:chExt cx="791809" cy="766296"/>
          </a:xfrm>
        </p:grpSpPr>
        <p:grpSp>
          <p:nvGrpSpPr>
            <p:cNvPr id="302" name="Google Shape;302;p14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303" name="Google Shape;30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14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sp>
        <p:nvSpPr>
          <p:cNvPr id="306" name="Google Shape;306;p14"/>
          <p:cNvSpPr txBox="1"/>
          <p:nvPr/>
        </p:nvSpPr>
        <p:spPr>
          <a:xfrm>
            <a:off x="3432493" y="4207495"/>
            <a:ext cx="295455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 me a riddle you can’t solve.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10927467" y="4207495"/>
            <a:ext cx="3792796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 you explain a paradox without confusing yourself?</a:t>
            </a:r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2899967" y="5997478"/>
            <a:ext cx="361438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Thinking...</a:t>
            </a:r>
            <a:endParaRPr/>
          </a:p>
        </p:txBody>
      </p:sp>
      <p:sp>
        <p:nvSpPr>
          <p:cNvPr id="309" name="Google Shape;309;p14"/>
          <p:cNvSpPr txBox="1"/>
          <p:nvPr/>
        </p:nvSpPr>
        <p:spPr>
          <a:xfrm>
            <a:off x="11416867" y="6589237"/>
            <a:ext cx="3962454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Still thinking...</a:t>
            </a:r>
            <a:endParaRPr/>
          </a:p>
        </p:txBody>
      </p:sp>
      <p:sp>
        <p:nvSpPr>
          <p:cNvPr id="310" name="Google Shape;310;p14"/>
          <p:cNvSpPr txBox="1"/>
          <p:nvPr/>
        </p:nvSpPr>
        <p:spPr>
          <a:xfrm>
            <a:off x="1983829" y="792941"/>
            <a:ext cx="14320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CHALLENGE THE BOT QUESTIONS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-4643141" y="6779737"/>
            <a:ext cx="6172200" cy="6172200"/>
          </a:xfrm>
          <a:custGeom>
            <a:rect b="b" l="l" r="r" t="t"/>
            <a:pathLst>
              <a:path extrusionOk="0" h="6172200" w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B4FF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/>
          <p:nvPr/>
        </p:nvSpPr>
        <p:spPr>
          <a:xfrm>
            <a:off x="15022362" y="7006830"/>
            <a:ext cx="3265638" cy="3265638"/>
          </a:xfrm>
          <a:custGeom>
            <a:rect b="b" l="l" r="r" t="t"/>
            <a:pathLst>
              <a:path extrusionOk="0" h="3265638" w="3265638">
                <a:moveTo>
                  <a:pt x="0" y="0"/>
                </a:moveTo>
                <a:lnTo>
                  <a:pt x="3265638" y="0"/>
                </a:lnTo>
                <a:lnTo>
                  <a:pt x="3265638" y="3265639"/>
                </a:lnTo>
                <a:lnTo>
                  <a:pt x="0" y="326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5"/>
          <p:cNvSpPr/>
          <p:nvPr/>
        </p:nvSpPr>
        <p:spPr>
          <a:xfrm>
            <a:off x="10122562" y="2856690"/>
            <a:ext cx="6417304" cy="6300626"/>
          </a:xfrm>
          <a:custGeom>
            <a:rect b="b" l="l" r="r" t="t"/>
            <a:pathLst>
              <a:path extrusionOk="0" h="6300626" w="6417304">
                <a:moveTo>
                  <a:pt x="0" y="0"/>
                </a:moveTo>
                <a:lnTo>
                  <a:pt x="6417304" y="0"/>
                </a:lnTo>
                <a:lnTo>
                  <a:pt x="6417304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5"/>
          <p:cNvSpPr/>
          <p:nvPr/>
        </p:nvSpPr>
        <p:spPr>
          <a:xfrm>
            <a:off x="0" y="0"/>
            <a:ext cx="3222104" cy="3222104"/>
          </a:xfrm>
          <a:custGeom>
            <a:rect b="b" l="l" r="r" t="t"/>
            <a:pathLst>
              <a:path extrusionOk="0" h="3222104" w="3222104">
                <a:moveTo>
                  <a:pt x="0" y="0"/>
                </a:moveTo>
                <a:lnTo>
                  <a:pt x="3222104" y="0"/>
                </a:lnTo>
                <a:lnTo>
                  <a:pt x="3222104" y="3222104"/>
                </a:lnTo>
                <a:lnTo>
                  <a:pt x="0" y="3222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5"/>
          <p:cNvSpPr/>
          <p:nvPr/>
        </p:nvSpPr>
        <p:spPr>
          <a:xfrm>
            <a:off x="1748134" y="2856690"/>
            <a:ext cx="6405442" cy="6300626"/>
          </a:xfrm>
          <a:custGeom>
            <a:rect b="b" l="l" r="r" t="t"/>
            <a:pathLst>
              <a:path extrusionOk="0" h="6300626" w="6405442">
                <a:moveTo>
                  <a:pt x="0" y="0"/>
                </a:moveTo>
                <a:lnTo>
                  <a:pt x="6405442" y="0"/>
                </a:lnTo>
                <a:lnTo>
                  <a:pt x="6405442" y="6300626"/>
                </a:lnTo>
                <a:lnTo>
                  <a:pt x="0" y="630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0" name="Google Shape;320;p15"/>
          <p:cNvGrpSpPr/>
          <p:nvPr/>
        </p:nvGrpSpPr>
        <p:grpSpPr>
          <a:xfrm>
            <a:off x="2085609" y="5900617"/>
            <a:ext cx="593857" cy="574722"/>
            <a:chOff x="0" y="0"/>
            <a:chExt cx="791809" cy="766296"/>
          </a:xfrm>
        </p:grpSpPr>
        <p:grpSp>
          <p:nvGrpSpPr>
            <p:cNvPr id="321" name="Google Shape;321;p15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322" name="Google Shape;32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15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grpSp>
        <p:nvGrpSpPr>
          <p:cNvPr id="325" name="Google Shape;325;p15"/>
          <p:cNvGrpSpPr/>
          <p:nvPr/>
        </p:nvGrpSpPr>
        <p:grpSpPr>
          <a:xfrm>
            <a:off x="6649259" y="4217020"/>
            <a:ext cx="574722" cy="574722"/>
            <a:chOff x="0" y="0"/>
            <a:chExt cx="766296" cy="766296"/>
          </a:xfrm>
        </p:grpSpPr>
        <p:grpSp>
          <p:nvGrpSpPr>
            <p:cNvPr id="326" name="Google Shape;326;p15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327" name="Google Shape;32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" name="Google Shape;329;p15"/>
            <p:cNvSpPr/>
            <p:nvPr/>
          </p:nvSpPr>
          <p:spPr>
            <a:xfrm>
              <a:off x="33097" y="62268"/>
              <a:ext cx="700102" cy="678628"/>
            </a:xfrm>
            <a:custGeom>
              <a:rect b="b" l="l" r="r" t="t"/>
              <a:pathLst>
                <a:path extrusionOk="0" h="678628" w="700102">
                  <a:moveTo>
                    <a:pt x="0" y="0"/>
                  </a:moveTo>
                  <a:lnTo>
                    <a:pt x="700102" y="0"/>
                  </a:lnTo>
                  <a:lnTo>
                    <a:pt x="700102" y="678628"/>
                  </a:lnTo>
                  <a:lnTo>
                    <a:pt x="0" y="678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8074" l="0" r="0" t="0"/>
              </a:stretch>
            </a:blipFill>
            <a:ln>
              <a:noFill/>
            </a:ln>
          </p:spPr>
        </p:sp>
      </p:grpSp>
      <p:grpSp>
        <p:nvGrpSpPr>
          <p:cNvPr id="330" name="Google Shape;330;p15"/>
          <p:cNvGrpSpPr/>
          <p:nvPr/>
        </p:nvGrpSpPr>
        <p:grpSpPr>
          <a:xfrm>
            <a:off x="15022362" y="4217020"/>
            <a:ext cx="574722" cy="574722"/>
            <a:chOff x="0" y="0"/>
            <a:chExt cx="766296" cy="766296"/>
          </a:xfrm>
        </p:grpSpPr>
        <p:grpSp>
          <p:nvGrpSpPr>
            <p:cNvPr id="331" name="Google Shape;331;p15"/>
            <p:cNvGrpSpPr/>
            <p:nvPr/>
          </p:nvGrpSpPr>
          <p:grpSpPr>
            <a:xfrm>
              <a:off x="0" y="0"/>
              <a:ext cx="766296" cy="766296"/>
              <a:chOff x="0" y="0"/>
              <a:chExt cx="812800" cy="812800"/>
            </a:xfrm>
          </p:grpSpPr>
          <p:sp>
            <p:nvSpPr>
              <p:cNvPr id="332" name="Google Shape;33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" name="Google Shape;334;p15"/>
            <p:cNvSpPr/>
            <p:nvPr/>
          </p:nvSpPr>
          <p:spPr>
            <a:xfrm>
              <a:off x="42539" y="99307"/>
              <a:ext cx="681218" cy="640935"/>
            </a:xfrm>
            <a:custGeom>
              <a:rect b="b" l="l" r="r" t="t"/>
              <a:pathLst>
                <a:path extrusionOk="0" h="640935" w="681218">
                  <a:moveTo>
                    <a:pt x="0" y="0"/>
                  </a:moveTo>
                  <a:lnTo>
                    <a:pt x="681218" y="0"/>
                  </a:lnTo>
                  <a:lnTo>
                    <a:pt x="681218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2632" l="0" r="0" t="0"/>
              </a:stretch>
            </a:blipFill>
            <a:ln>
              <a:noFill/>
            </a:ln>
          </p:spPr>
        </p:sp>
      </p:grpSp>
      <p:grpSp>
        <p:nvGrpSpPr>
          <p:cNvPr id="335" name="Google Shape;335;p15"/>
          <p:cNvGrpSpPr/>
          <p:nvPr/>
        </p:nvGrpSpPr>
        <p:grpSpPr>
          <a:xfrm>
            <a:off x="10601964" y="6492376"/>
            <a:ext cx="593857" cy="574722"/>
            <a:chOff x="0" y="0"/>
            <a:chExt cx="791809" cy="766296"/>
          </a:xfrm>
        </p:grpSpPr>
        <p:grpSp>
          <p:nvGrpSpPr>
            <p:cNvPr id="336" name="Google Shape;336;p15"/>
            <p:cNvGrpSpPr/>
            <p:nvPr/>
          </p:nvGrpSpPr>
          <p:grpSpPr>
            <a:xfrm>
              <a:off x="12756" y="0"/>
              <a:ext cx="766296" cy="766296"/>
              <a:chOff x="0" y="0"/>
              <a:chExt cx="812800" cy="812800"/>
            </a:xfrm>
          </p:grpSpPr>
          <p:sp>
            <p:nvSpPr>
              <p:cNvPr id="337" name="Google Shape;33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9" name="Google Shape;339;p15"/>
            <p:cNvSpPr/>
            <p:nvPr/>
          </p:nvSpPr>
          <p:spPr>
            <a:xfrm>
              <a:off x="0" y="28517"/>
              <a:ext cx="791809" cy="709262"/>
            </a:xfrm>
            <a:custGeom>
              <a:rect b="b" l="l" r="r" t="t"/>
              <a:pathLst>
                <a:path extrusionOk="0" h="709262" w="791809">
                  <a:moveTo>
                    <a:pt x="0" y="0"/>
                  </a:moveTo>
                  <a:lnTo>
                    <a:pt x="791809" y="0"/>
                  </a:lnTo>
                  <a:lnTo>
                    <a:pt x="791809" y="709262"/>
                  </a:lnTo>
                  <a:lnTo>
                    <a:pt x="0" y="709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85771" l="-27653" r="-26862" t="0"/>
              </a:stretch>
            </a:blipFill>
            <a:ln>
              <a:noFill/>
            </a:ln>
          </p:spPr>
        </p:sp>
      </p:grpSp>
      <p:sp>
        <p:nvSpPr>
          <p:cNvPr id="340" name="Google Shape;340;p15"/>
          <p:cNvSpPr txBox="1"/>
          <p:nvPr/>
        </p:nvSpPr>
        <p:spPr>
          <a:xfrm>
            <a:off x="3432493" y="4207495"/>
            <a:ext cx="295455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would a truly fair world look like?</a:t>
            </a:r>
            <a:endParaRPr/>
          </a:p>
        </p:txBody>
      </p:sp>
      <p:sp>
        <p:nvSpPr>
          <p:cNvPr id="341" name="Google Shape;341;p15"/>
          <p:cNvSpPr txBox="1"/>
          <p:nvPr/>
        </p:nvSpPr>
        <p:spPr>
          <a:xfrm>
            <a:off x="10927467" y="4207495"/>
            <a:ext cx="3792796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might people 500 years from now think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about our time?</a:t>
            </a:r>
            <a:endParaRPr/>
          </a:p>
        </p:txBody>
      </p:sp>
      <p:sp>
        <p:nvSpPr>
          <p:cNvPr id="342" name="Google Shape;342;p15"/>
          <p:cNvSpPr txBox="1"/>
          <p:nvPr/>
        </p:nvSpPr>
        <p:spPr>
          <a:xfrm>
            <a:off x="2899967" y="5997478"/>
            <a:ext cx="361438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Loading...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11416867" y="6589237"/>
            <a:ext cx="3962454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Hmm...</a:t>
            </a:r>
            <a:endParaRPr/>
          </a:p>
        </p:txBody>
      </p:sp>
      <p:sp>
        <p:nvSpPr>
          <p:cNvPr id="344" name="Google Shape;344;p15"/>
          <p:cNvSpPr txBox="1"/>
          <p:nvPr/>
        </p:nvSpPr>
        <p:spPr>
          <a:xfrm>
            <a:off x="1983829" y="792941"/>
            <a:ext cx="14320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THOUGHT-PROVOKING QUESTIONS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sp>
        <p:nvSpPr>
          <p:cNvPr id="350" name="Google Shape;350;p16"/>
          <p:cNvSpPr/>
          <p:nvPr/>
        </p:nvSpPr>
        <p:spPr>
          <a:xfrm>
            <a:off x="-2502719" y="3342"/>
            <a:ext cx="5284571" cy="3439775"/>
          </a:xfrm>
          <a:custGeom>
            <a:rect b="b" l="l" r="r" t="t"/>
            <a:pathLst>
              <a:path extrusionOk="0" h="3439775" w="5284571">
                <a:moveTo>
                  <a:pt x="0" y="0"/>
                </a:moveTo>
                <a:lnTo>
                  <a:pt x="5284571" y="0"/>
                </a:lnTo>
                <a:lnTo>
                  <a:pt x="5284571" y="3439775"/>
                </a:lnTo>
                <a:lnTo>
                  <a:pt x="0" y="3439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351" name="Google Shape;351;p16"/>
          <p:cNvGraphicFramePr/>
          <p:nvPr/>
        </p:nvGraphicFramePr>
        <p:xfrm>
          <a:off x="-111072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{FAA9923A-6954-41D4-8139-C31A5749ABAE}</a:tableStyleId>
              </a:tblPr>
              <a:tblGrid>
                <a:gridCol w="9273500"/>
                <a:gridCol w="317350"/>
                <a:gridCol w="316975"/>
                <a:gridCol w="331325"/>
              </a:tblGrid>
              <a:tr h="13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pSp>
        <p:nvGrpSpPr>
          <p:cNvPr id="352" name="Google Shape;352;p16"/>
          <p:cNvGrpSpPr/>
          <p:nvPr/>
        </p:nvGrpSpPr>
        <p:grpSpPr>
          <a:xfrm>
            <a:off x="17225460" y="-62873"/>
            <a:ext cx="401814" cy="552585"/>
            <a:chOff x="0" y="-38100"/>
            <a:chExt cx="105828" cy="145536"/>
          </a:xfrm>
        </p:grpSpPr>
        <p:sp>
          <p:nvSpPr>
            <p:cNvPr id="353" name="Google Shape;353;p16"/>
            <p:cNvSpPr/>
            <p:nvPr/>
          </p:nvSpPr>
          <p:spPr>
            <a:xfrm>
              <a:off x="0" y="0"/>
              <a:ext cx="105828" cy="107436"/>
            </a:xfrm>
            <a:custGeom>
              <a:rect b="b" l="l" r="r" t="t"/>
              <a:pathLst>
                <a:path extrusionOk="0" h="107436" w="105828">
                  <a:moveTo>
                    <a:pt x="0" y="0"/>
                  </a:moveTo>
                  <a:lnTo>
                    <a:pt x="105828" y="0"/>
                  </a:lnTo>
                  <a:lnTo>
                    <a:pt x="105828" y="107436"/>
                  </a:lnTo>
                  <a:lnTo>
                    <a:pt x="0" y="1074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4" name="Google Shape;354;p16"/>
            <p:cNvSpPr txBox="1"/>
            <p:nvPr/>
          </p:nvSpPr>
          <p:spPr>
            <a:xfrm>
              <a:off x="0" y="-38100"/>
              <a:ext cx="105828" cy="145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6"/>
          <p:cNvGrpSpPr/>
          <p:nvPr/>
        </p:nvGrpSpPr>
        <p:grpSpPr>
          <a:xfrm>
            <a:off x="17819020" y="105744"/>
            <a:ext cx="370320" cy="360077"/>
            <a:chOff x="9760" y="10039"/>
            <a:chExt cx="493760" cy="480103"/>
          </a:xfrm>
        </p:grpSpPr>
        <p:cxnSp>
          <p:nvCxnSpPr>
            <p:cNvPr id="356" name="Google Shape;356;p16"/>
            <p:cNvCxnSpPr/>
            <p:nvPr/>
          </p:nvCxnSpPr>
          <p:spPr>
            <a:xfrm flipH="1">
              <a:off x="18577" y="10128"/>
              <a:ext cx="484942" cy="480014"/>
            </a:xfrm>
            <a:prstGeom prst="straightConnector1">
              <a:avLst/>
            </a:prstGeom>
            <a:noFill/>
            <a:ln cap="flat" cmpd="sng" w="2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7" name="Google Shape;357;p16"/>
            <p:cNvCxnSpPr/>
            <p:nvPr/>
          </p:nvCxnSpPr>
          <p:spPr>
            <a:xfrm rot="10800000">
              <a:off x="9760" y="10039"/>
              <a:ext cx="493760" cy="480014"/>
            </a:xfrm>
            <a:prstGeom prst="straightConnector1">
              <a:avLst/>
            </a:prstGeom>
            <a:noFill/>
            <a:ln cap="flat" cmpd="sng" w="2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8" name="Google Shape;358;p16"/>
          <p:cNvSpPr/>
          <p:nvPr/>
        </p:nvSpPr>
        <p:spPr>
          <a:xfrm>
            <a:off x="9104146" y="2281618"/>
            <a:ext cx="3624544" cy="3855898"/>
          </a:xfrm>
          <a:custGeom>
            <a:rect b="b" l="l" r="r" t="t"/>
            <a:pathLst>
              <a:path extrusionOk="0" h="3855898" w="3624544">
                <a:moveTo>
                  <a:pt x="0" y="0"/>
                </a:moveTo>
                <a:lnTo>
                  <a:pt x="3624544" y="0"/>
                </a:lnTo>
                <a:lnTo>
                  <a:pt x="3624544" y="3855898"/>
                </a:lnTo>
                <a:lnTo>
                  <a:pt x="0" y="3855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6"/>
          <p:cNvSpPr/>
          <p:nvPr/>
        </p:nvSpPr>
        <p:spPr>
          <a:xfrm>
            <a:off x="8301767" y="1265015"/>
            <a:ext cx="4787120" cy="2410968"/>
          </a:xfrm>
          <a:custGeom>
            <a:rect b="b" l="l" r="r" t="t"/>
            <a:pathLst>
              <a:path extrusionOk="0" h="2410968" w="4787120">
                <a:moveTo>
                  <a:pt x="0" y="0"/>
                </a:moveTo>
                <a:lnTo>
                  <a:pt x="4787120" y="0"/>
                </a:lnTo>
                <a:lnTo>
                  <a:pt x="4787120" y="2410967"/>
                </a:lnTo>
                <a:lnTo>
                  <a:pt x="0" y="2410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6"/>
          <p:cNvSpPr/>
          <p:nvPr/>
        </p:nvSpPr>
        <p:spPr>
          <a:xfrm rot="-5400000">
            <a:off x="15919756" y="1496506"/>
            <a:ext cx="3415036" cy="3216343"/>
          </a:xfrm>
          <a:custGeom>
            <a:rect b="b" l="l" r="r" t="t"/>
            <a:pathLst>
              <a:path extrusionOk="0" h="3216343" w="3415036">
                <a:moveTo>
                  <a:pt x="0" y="0"/>
                </a:moveTo>
                <a:lnTo>
                  <a:pt x="3415036" y="0"/>
                </a:lnTo>
                <a:lnTo>
                  <a:pt x="3415036" y="3216343"/>
                </a:lnTo>
                <a:lnTo>
                  <a:pt x="0" y="3216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6"/>
          <p:cNvSpPr txBox="1"/>
          <p:nvPr/>
        </p:nvSpPr>
        <p:spPr>
          <a:xfrm>
            <a:off x="1028700" y="2879954"/>
            <a:ext cx="57294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GET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VT323"/>
                <a:ea typeface="VT323"/>
                <a:cs typeface="VT323"/>
                <a:sym typeface="VT323"/>
              </a:rPr>
              <a:t>IN TOUCH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62" name="Google Shape;362;p16"/>
          <p:cNvSpPr/>
          <p:nvPr/>
        </p:nvSpPr>
        <p:spPr>
          <a:xfrm>
            <a:off x="9499499" y="6965078"/>
            <a:ext cx="4787120" cy="2410968"/>
          </a:xfrm>
          <a:custGeom>
            <a:rect b="b" l="l" r="r" t="t"/>
            <a:pathLst>
              <a:path extrusionOk="0" h="2410968" w="4787120">
                <a:moveTo>
                  <a:pt x="0" y="0"/>
                </a:moveTo>
                <a:lnTo>
                  <a:pt x="4787120" y="0"/>
                </a:lnTo>
                <a:lnTo>
                  <a:pt x="4787120" y="2410967"/>
                </a:lnTo>
                <a:lnTo>
                  <a:pt x="0" y="2410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6"/>
          <p:cNvSpPr/>
          <p:nvPr/>
        </p:nvSpPr>
        <p:spPr>
          <a:xfrm>
            <a:off x="1839734" y="7528923"/>
            <a:ext cx="4436845" cy="3968960"/>
          </a:xfrm>
          <a:custGeom>
            <a:rect b="b" l="l" r="r" t="t"/>
            <a:pathLst>
              <a:path extrusionOk="0" h="3968960" w="4436845">
                <a:moveTo>
                  <a:pt x="0" y="0"/>
                </a:moveTo>
                <a:lnTo>
                  <a:pt x="4436846" y="0"/>
                </a:lnTo>
                <a:lnTo>
                  <a:pt x="4436846" y="3968960"/>
                </a:lnTo>
                <a:lnTo>
                  <a:pt x="0" y="3968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6"/>
          <p:cNvSpPr/>
          <p:nvPr/>
        </p:nvSpPr>
        <p:spPr>
          <a:xfrm>
            <a:off x="12472180" y="4115046"/>
            <a:ext cx="4787120" cy="2410968"/>
          </a:xfrm>
          <a:custGeom>
            <a:rect b="b" l="l" r="r" t="t"/>
            <a:pathLst>
              <a:path extrusionOk="0" h="2410968" w="4787120">
                <a:moveTo>
                  <a:pt x="0" y="0"/>
                </a:moveTo>
                <a:lnTo>
                  <a:pt x="4787120" y="0"/>
                </a:lnTo>
                <a:lnTo>
                  <a:pt x="4787120" y="2410968"/>
                </a:lnTo>
                <a:lnTo>
                  <a:pt x="0" y="2410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6"/>
          <p:cNvSpPr/>
          <p:nvPr/>
        </p:nvSpPr>
        <p:spPr>
          <a:xfrm>
            <a:off x="5759198" y="2539753"/>
            <a:ext cx="517382" cy="903365"/>
          </a:xfrm>
          <a:custGeom>
            <a:rect b="b" l="l" r="r" t="t"/>
            <a:pathLst>
              <a:path extrusionOk="0" h="903365" w="517382">
                <a:moveTo>
                  <a:pt x="0" y="0"/>
                </a:moveTo>
                <a:lnTo>
                  <a:pt x="517382" y="0"/>
                </a:lnTo>
                <a:lnTo>
                  <a:pt x="517382" y="903364"/>
                </a:lnTo>
                <a:lnTo>
                  <a:pt x="0" y="903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6" name="Google Shape;366;p16"/>
          <p:cNvGrpSpPr/>
          <p:nvPr/>
        </p:nvGrpSpPr>
        <p:grpSpPr>
          <a:xfrm>
            <a:off x="8615110" y="2122174"/>
            <a:ext cx="4160435" cy="982504"/>
            <a:chOff x="0" y="-85725"/>
            <a:chExt cx="5547246" cy="1310004"/>
          </a:xfrm>
        </p:grpSpPr>
        <p:sp>
          <p:nvSpPr>
            <p:cNvPr id="367" name="Google Shape;367;p16"/>
            <p:cNvSpPr txBox="1"/>
            <p:nvPr/>
          </p:nvSpPr>
          <p:spPr>
            <a:xfrm>
              <a:off x="0" y="-85725"/>
              <a:ext cx="5547246" cy="573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Website</a:t>
              </a: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0" y="538480"/>
              <a:ext cx="5547246" cy="68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reallygreatsite.com</a:t>
              </a:r>
              <a:endParaRPr/>
            </a:p>
          </p:txBody>
        </p:sp>
      </p:grpSp>
      <p:grpSp>
        <p:nvGrpSpPr>
          <p:cNvPr id="369" name="Google Shape;369;p16"/>
          <p:cNvGrpSpPr/>
          <p:nvPr/>
        </p:nvGrpSpPr>
        <p:grpSpPr>
          <a:xfrm>
            <a:off x="9817915" y="7908230"/>
            <a:ext cx="4150287" cy="832279"/>
            <a:chOff x="0" y="-76200"/>
            <a:chExt cx="5533717" cy="1109705"/>
          </a:xfrm>
        </p:grpSpPr>
        <p:sp>
          <p:nvSpPr>
            <p:cNvPr id="370" name="Google Shape;370;p16"/>
            <p:cNvSpPr txBox="1"/>
            <p:nvPr/>
          </p:nvSpPr>
          <p:spPr>
            <a:xfrm>
              <a:off x="0" y="-76200"/>
              <a:ext cx="5533717" cy="487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26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Email </a:t>
              </a:r>
              <a:endParaRPr/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0" y="461747"/>
              <a:ext cx="5533717" cy="571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32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hello@reallygreatsite.com</a:t>
              </a:r>
              <a:endParaRPr/>
            </a:p>
          </p:txBody>
        </p:sp>
      </p:grpSp>
      <p:grpSp>
        <p:nvGrpSpPr>
          <p:cNvPr id="372" name="Google Shape;372;p16"/>
          <p:cNvGrpSpPr/>
          <p:nvPr/>
        </p:nvGrpSpPr>
        <p:grpSpPr>
          <a:xfrm>
            <a:off x="12799836" y="5011380"/>
            <a:ext cx="4258557" cy="982504"/>
            <a:chOff x="0" y="-85725"/>
            <a:chExt cx="5678076" cy="1310004"/>
          </a:xfrm>
        </p:grpSpPr>
        <p:sp>
          <p:nvSpPr>
            <p:cNvPr id="373" name="Google Shape;373;p16"/>
            <p:cNvSpPr txBox="1"/>
            <p:nvPr/>
          </p:nvSpPr>
          <p:spPr>
            <a:xfrm>
              <a:off x="0" y="-85725"/>
              <a:ext cx="5678076" cy="573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Social media </a:t>
              </a:r>
              <a:endParaRPr/>
            </a:p>
          </p:txBody>
        </p:sp>
        <p:sp>
          <p:nvSpPr>
            <p:cNvPr id="374" name="Google Shape;374;p16"/>
            <p:cNvSpPr txBox="1"/>
            <p:nvPr/>
          </p:nvSpPr>
          <p:spPr>
            <a:xfrm>
              <a:off x="0" y="538480"/>
              <a:ext cx="5678076" cy="68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@reallygreatsite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7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380" name="Google Shape;380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0" y="0"/>
                  </a:moveTo>
                  <a:lnTo>
                    <a:pt x="1342589" y="0"/>
                  </a:lnTo>
                  <a:lnTo>
                    <a:pt x="1342589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1" name="Google Shape;381;p17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7"/>
          <p:cNvGrpSpPr/>
          <p:nvPr/>
        </p:nvGrpSpPr>
        <p:grpSpPr>
          <a:xfrm>
            <a:off x="6060156" y="2155876"/>
            <a:ext cx="11512980" cy="7544983"/>
            <a:chOff x="0" y="-38100"/>
            <a:chExt cx="3032225" cy="1987156"/>
          </a:xfrm>
        </p:grpSpPr>
        <p:sp>
          <p:nvSpPr>
            <p:cNvPr id="383" name="Google Shape;383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0" y="0"/>
                  </a:moveTo>
                  <a:lnTo>
                    <a:pt x="3032225" y="0"/>
                  </a:lnTo>
                  <a:lnTo>
                    <a:pt x="3032225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4" name="Google Shape;384;p17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86" name="Google Shape;386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Fonts</a:t>
              </a:r>
              <a:endParaRPr/>
            </a:p>
          </p:txBody>
        </p:sp>
      </p:grpSp>
      <p:grpSp>
        <p:nvGrpSpPr>
          <p:cNvPr id="388" name="Google Shape;388;p17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89" name="Google Shape;389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Design Elements / Icons</a:t>
              </a:r>
              <a:endParaRPr/>
            </a:p>
          </p:txBody>
        </p:sp>
      </p:grpSp>
      <p:grpSp>
        <p:nvGrpSpPr>
          <p:cNvPr id="391" name="Google Shape;391;p17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92" name="Google Shape;392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Colors</a:t>
              </a:r>
              <a:endParaRPr/>
            </a:p>
          </p:txBody>
        </p:sp>
      </p:grpSp>
      <p:grpSp>
        <p:nvGrpSpPr>
          <p:cNvPr id="394" name="Google Shape;394;p17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95" name="Google Shape;39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EDA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2096183" y="8261080"/>
            <a:ext cx="725897" cy="725897"/>
            <a:chOff x="0" y="0"/>
            <a:chExt cx="812800" cy="812800"/>
          </a:xfrm>
        </p:grpSpPr>
        <p:sp>
          <p:nvSpPr>
            <p:cNvPr id="398" name="Google Shape;39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E418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7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401" name="Google Shape;40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9F1B9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17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404" name="Google Shape;40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B4FA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17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407" name="Google Shape;40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B4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17"/>
          <p:cNvSpPr/>
          <p:nvPr/>
        </p:nvSpPr>
        <p:spPr>
          <a:xfrm>
            <a:off x="6535762" y="3793451"/>
            <a:ext cx="1979137" cy="1863987"/>
          </a:xfrm>
          <a:custGeom>
            <a:rect b="b" l="l" r="r" t="t"/>
            <a:pathLst>
              <a:path extrusionOk="0" h="1863987" w="1979137">
                <a:moveTo>
                  <a:pt x="0" y="0"/>
                </a:moveTo>
                <a:lnTo>
                  <a:pt x="1979137" y="0"/>
                </a:lnTo>
                <a:lnTo>
                  <a:pt x="1979137" y="1863987"/>
                </a:lnTo>
                <a:lnTo>
                  <a:pt x="0" y="1863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17"/>
          <p:cNvSpPr/>
          <p:nvPr/>
        </p:nvSpPr>
        <p:spPr>
          <a:xfrm>
            <a:off x="8624196" y="3793451"/>
            <a:ext cx="2078390" cy="1859214"/>
          </a:xfrm>
          <a:custGeom>
            <a:rect b="b" l="l" r="r" t="t"/>
            <a:pathLst>
              <a:path extrusionOk="0" h="1859214" w="2078390">
                <a:moveTo>
                  <a:pt x="0" y="0"/>
                </a:moveTo>
                <a:lnTo>
                  <a:pt x="2078391" y="0"/>
                </a:lnTo>
                <a:lnTo>
                  <a:pt x="2078391" y="1859214"/>
                </a:lnTo>
                <a:lnTo>
                  <a:pt x="0" y="1859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7"/>
          <p:cNvSpPr/>
          <p:nvPr/>
        </p:nvSpPr>
        <p:spPr>
          <a:xfrm>
            <a:off x="11003909" y="3744387"/>
            <a:ext cx="1606424" cy="1908279"/>
          </a:xfrm>
          <a:custGeom>
            <a:rect b="b" l="l" r="r" t="t"/>
            <a:pathLst>
              <a:path extrusionOk="0" h="1908279" w="1606424">
                <a:moveTo>
                  <a:pt x="0" y="0"/>
                </a:moveTo>
                <a:lnTo>
                  <a:pt x="1606423" y="0"/>
                </a:lnTo>
                <a:lnTo>
                  <a:pt x="1606423" y="1908278"/>
                </a:lnTo>
                <a:lnTo>
                  <a:pt x="0" y="1908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17"/>
          <p:cNvSpPr/>
          <p:nvPr/>
        </p:nvSpPr>
        <p:spPr>
          <a:xfrm>
            <a:off x="6586812" y="6232969"/>
            <a:ext cx="909285" cy="790251"/>
          </a:xfrm>
          <a:custGeom>
            <a:rect b="b" l="l" r="r" t="t"/>
            <a:pathLst>
              <a:path extrusionOk="0" h="790251" w="909285">
                <a:moveTo>
                  <a:pt x="0" y="0"/>
                </a:moveTo>
                <a:lnTo>
                  <a:pt x="909285" y="0"/>
                </a:lnTo>
                <a:lnTo>
                  <a:pt x="909285" y="790252"/>
                </a:lnTo>
                <a:lnTo>
                  <a:pt x="0" y="790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7"/>
          <p:cNvSpPr/>
          <p:nvPr/>
        </p:nvSpPr>
        <p:spPr>
          <a:xfrm>
            <a:off x="7800897" y="6248425"/>
            <a:ext cx="443747" cy="774796"/>
          </a:xfrm>
          <a:custGeom>
            <a:rect b="b" l="l" r="r" t="t"/>
            <a:pathLst>
              <a:path extrusionOk="0" h="774796" w="443747">
                <a:moveTo>
                  <a:pt x="0" y="0"/>
                </a:moveTo>
                <a:lnTo>
                  <a:pt x="443747" y="0"/>
                </a:lnTo>
                <a:lnTo>
                  <a:pt x="443747" y="774796"/>
                </a:lnTo>
                <a:lnTo>
                  <a:pt x="0" y="774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7"/>
          <p:cNvSpPr/>
          <p:nvPr/>
        </p:nvSpPr>
        <p:spPr>
          <a:xfrm rot="10800000">
            <a:off x="12747987" y="3892905"/>
            <a:ext cx="1790954" cy="1790954"/>
          </a:xfrm>
          <a:custGeom>
            <a:rect b="b" l="l" r="r" t="t"/>
            <a:pathLst>
              <a:path extrusionOk="0" h="1790954" w="1790954">
                <a:moveTo>
                  <a:pt x="0" y="0"/>
                </a:moveTo>
                <a:lnTo>
                  <a:pt x="1790953" y="0"/>
                </a:lnTo>
                <a:lnTo>
                  <a:pt x="1790953" y="1790953"/>
                </a:lnTo>
                <a:lnTo>
                  <a:pt x="0" y="1790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7"/>
          <p:cNvSpPr/>
          <p:nvPr/>
        </p:nvSpPr>
        <p:spPr>
          <a:xfrm>
            <a:off x="14787417" y="3932569"/>
            <a:ext cx="2471883" cy="1608971"/>
          </a:xfrm>
          <a:custGeom>
            <a:rect b="b" l="l" r="r" t="t"/>
            <a:pathLst>
              <a:path extrusionOk="0" h="1608971" w="2471883">
                <a:moveTo>
                  <a:pt x="0" y="0"/>
                </a:moveTo>
                <a:lnTo>
                  <a:pt x="2471883" y="0"/>
                </a:lnTo>
                <a:lnTo>
                  <a:pt x="2471883" y="1608971"/>
                </a:lnTo>
                <a:lnTo>
                  <a:pt x="0" y="1608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7"/>
          <p:cNvSpPr/>
          <p:nvPr/>
        </p:nvSpPr>
        <p:spPr>
          <a:xfrm>
            <a:off x="6535762" y="7314475"/>
            <a:ext cx="2732979" cy="1893209"/>
          </a:xfrm>
          <a:custGeom>
            <a:rect b="b" l="l" r="r" t="t"/>
            <a:pathLst>
              <a:path extrusionOk="0" h="1893209" w="2732979">
                <a:moveTo>
                  <a:pt x="0" y="0"/>
                </a:moveTo>
                <a:lnTo>
                  <a:pt x="2732979" y="0"/>
                </a:lnTo>
                <a:lnTo>
                  <a:pt x="2732979" y="1893210"/>
                </a:lnTo>
                <a:lnTo>
                  <a:pt x="0" y="1893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17"/>
          <p:cNvSpPr/>
          <p:nvPr/>
        </p:nvSpPr>
        <p:spPr>
          <a:xfrm>
            <a:off x="9623087" y="7314475"/>
            <a:ext cx="2876423" cy="1893209"/>
          </a:xfrm>
          <a:custGeom>
            <a:rect b="b" l="l" r="r" t="t"/>
            <a:pathLst>
              <a:path extrusionOk="0" h="1893209" w="2876423">
                <a:moveTo>
                  <a:pt x="0" y="0"/>
                </a:moveTo>
                <a:lnTo>
                  <a:pt x="2876423" y="0"/>
                </a:lnTo>
                <a:lnTo>
                  <a:pt x="2876423" y="1893210"/>
                </a:lnTo>
                <a:lnTo>
                  <a:pt x="0" y="1893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17"/>
          <p:cNvSpPr/>
          <p:nvPr/>
        </p:nvSpPr>
        <p:spPr>
          <a:xfrm>
            <a:off x="15124864" y="6479618"/>
            <a:ext cx="1968173" cy="2713020"/>
          </a:xfrm>
          <a:custGeom>
            <a:rect b="b" l="l" r="r" t="t"/>
            <a:pathLst>
              <a:path extrusionOk="0" h="2713020" w="1968173">
                <a:moveTo>
                  <a:pt x="0" y="0"/>
                </a:moveTo>
                <a:lnTo>
                  <a:pt x="1968173" y="0"/>
                </a:lnTo>
                <a:lnTo>
                  <a:pt x="1968173" y="2713020"/>
                </a:lnTo>
                <a:lnTo>
                  <a:pt x="0" y="2713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17"/>
          <p:cNvSpPr/>
          <p:nvPr/>
        </p:nvSpPr>
        <p:spPr>
          <a:xfrm>
            <a:off x="12851935" y="6479618"/>
            <a:ext cx="1968173" cy="2713020"/>
          </a:xfrm>
          <a:custGeom>
            <a:rect b="b" l="l" r="r" t="t"/>
            <a:pathLst>
              <a:path extrusionOk="0" h="2713020" w="1968173">
                <a:moveTo>
                  <a:pt x="0" y="0"/>
                </a:moveTo>
                <a:lnTo>
                  <a:pt x="1968173" y="0"/>
                </a:lnTo>
                <a:lnTo>
                  <a:pt x="1968173" y="2713020"/>
                </a:lnTo>
                <a:lnTo>
                  <a:pt x="0" y="2713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17"/>
          <p:cNvSpPr txBox="1"/>
          <p:nvPr/>
        </p:nvSpPr>
        <p:spPr>
          <a:xfrm>
            <a:off x="1173043" y="3668028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uses the following free fonts:</a:t>
            </a:r>
            <a:endParaRPr/>
          </a:p>
        </p:txBody>
      </p:sp>
      <p:sp>
        <p:nvSpPr>
          <p:cNvPr id="421" name="Google Shape;421;p17"/>
          <p:cNvSpPr txBox="1"/>
          <p:nvPr/>
        </p:nvSpPr>
        <p:spPr>
          <a:xfrm>
            <a:off x="1116102" y="6760839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 can find these fonts online too.</a:t>
            </a:r>
            <a:endParaRPr/>
          </a:p>
        </p:txBody>
      </p:sp>
      <p:sp>
        <p:nvSpPr>
          <p:cNvPr id="422" name="Google Shape;422;p17"/>
          <p:cNvSpPr txBox="1"/>
          <p:nvPr/>
        </p:nvSpPr>
        <p:spPr>
          <a:xfrm>
            <a:off x="1688417" y="5005735"/>
            <a:ext cx="3150536" cy="3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00000"/>
                </a:solidFill>
                <a:latin typeface="VT323"/>
                <a:ea typeface="VT323"/>
                <a:cs typeface="VT323"/>
                <a:sym typeface="VT323"/>
              </a:rPr>
              <a:t>VT323</a:t>
            </a:r>
            <a:endParaRPr/>
          </a:p>
        </p:txBody>
      </p:sp>
      <p:sp>
        <p:nvSpPr>
          <p:cNvPr id="423" name="Google Shape;423;p17"/>
          <p:cNvSpPr txBox="1"/>
          <p:nvPr/>
        </p:nvSpPr>
        <p:spPr>
          <a:xfrm>
            <a:off x="1523971" y="5994577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</p:txBody>
      </p:sp>
      <p:sp>
        <p:nvSpPr>
          <p:cNvPr id="424" name="Google Shape;424;p17"/>
          <p:cNvSpPr txBox="1"/>
          <p:nvPr/>
        </p:nvSpPr>
        <p:spPr>
          <a:xfrm>
            <a:off x="2319155" y="4692691"/>
            <a:ext cx="1889061" cy="22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TITLES:</a:t>
            </a:r>
            <a:endParaRPr/>
          </a:p>
        </p:txBody>
      </p:sp>
      <p:sp>
        <p:nvSpPr>
          <p:cNvPr id="425" name="Google Shape;425;p17"/>
          <p:cNvSpPr txBox="1"/>
          <p:nvPr/>
        </p:nvSpPr>
        <p:spPr>
          <a:xfrm>
            <a:off x="2319155" y="5693383"/>
            <a:ext cx="1889061" cy="22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BODY TEXT:</a:t>
            </a:r>
            <a:endParaRPr/>
          </a:p>
        </p:txBody>
      </p:sp>
      <p:sp>
        <p:nvSpPr>
          <p:cNvPr id="426" name="Google Shape;426;p17"/>
          <p:cNvSpPr txBox="1"/>
          <p:nvPr/>
        </p:nvSpPr>
        <p:spPr>
          <a:xfrm>
            <a:off x="124935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#FFAEDA</a:t>
            </a:r>
            <a:endParaRPr/>
          </a:p>
        </p:txBody>
      </p:sp>
      <p:sp>
        <p:nvSpPr>
          <p:cNvPr id="427" name="Google Shape;427;p17"/>
          <p:cNvSpPr txBox="1"/>
          <p:nvPr/>
        </p:nvSpPr>
        <p:spPr>
          <a:xfrm>
            <a:off x="2064714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#EBE418</a:t>
            </a:r>
            <a:endParaRPr/>
          </a:p>
        </p:txBody>
      </p:sp>
      <p:sp>
        <p:nvSpPr>
          <p:cNvPr id="428" name="Google Shape;428;p17"/>
          <p:cNvSpPr txBox="1"/>
          <p:nvPr/>
        </p:nvSpPr>
        <p:spPr>
          <a:xfrm>
            <a:off x="2943011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#99F1B9</a:t>
            </a:r>
            <a:endParaRPr/>
          </a:p>
        </p:txBody>
      </p:sp>
      <p:sp>
        <p:nvSpPr>
          <p:cNvPr id="429" name="Google Shape;429;p17"/>
          <p:cNvSpPr txBox="1"/>
          <p:nvPr/>
        </p:nvSpPr>
        <p:spPr>
          <a:xfrm>
            <a:off x="381951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#86B4FA</a:t>
            </a:r>
            <a:endParaRPr/>
          </a:p>
        </p:txBody>
      </p:sp>
      <p:sp>
        <p:nvSpPr>
          <p:cNvPr id="430" name="Google Shape;430;p17"/>
          <p:cNvSpPr txBox="1"/>
          <p:nvPr/>
        </p:nvSpPr>
        <p:spPr>
          <a:xfrm>
            <a:off x="469691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#C8B4FF</a:t>
            </a:r>
            <a:endParaRPr/>
          </a:p>
        </p:txBody>
      </p:sp>
      <p:sp>
        <p:nvSpPr>
          <p:cNvPr id="431" name="Google Shape;431;p17"/>
          <p:cNvSpPr txBox="1"/>
          <p:nvPr/>
        </p:nvSpPr>
        <p:spPr>
          <a:xfrm>
            <a:off x="3800933" y="1709954"/>
            <a:ext cx="10686133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432" name="Google Shape;432;p17"/>
          <p:cNvSpPr txBox="1"/>
          <p:nvPr/>
        </p:nvSpPr>
        <p:spPr>
          <a:xfrm>
            <a:off x="5469973" y="508000"/>
            <a:ext cx="7348055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VT323"/>
                <a:ea typeface="VT323"/>
                <a:cs typeface="VT323"/>
                <a:sym typeface="VT323"/>
              </a:rPr>
              <a:t>RESOURCE PAGE</a:t>
            </a:r>
            <a:endParaRPr/>
          </a:p>
        </p:txBody>
      </p:sp>
      <p:grpSp>
        <p:nvGrpSpPr>
          <p:cNvPr id="433" name="Google Shape;433;p17"/>
          <p:cNvGrpSpPr/>
          <p:nvPr/>
        </p:nvGrpSpPr>
        <p:grpSpPr>
          <a:xfrm>
            <a:off x="8630114" y="6214935"/>
            <a:ext cx="3869396" cy="697878"/>
            <a:chOff x="0" y="-191864"/>
            <a:chExt cx="5159195" cy="930504"/>
          </a:xfrm>
        </p:grpSpPr>
        <p:grpSp>
          <p:nvGrpSpPr>
            <p:cNvPr id="434" name="Google Shape;434;p17"/>
            <p:cNvGrpSpPr/>
            <p:nvPr/>
          </p:nvGrpSpPr>
          <p:grpSpPr>
            <a:xfrm>
              <a:off x="0" y="-191864"/>
              <a:ext cx="5159195" cy="930504"/>
              <a:chOff x="0" y="-47625"/>
              <a:chExt cx="1280624" cy="230972"/>
            </a:xfrm>
          </p:grpSpPr>
          <p:sp>
            <p:nvSpPr>
              <p:cNvPr id="435" name="Google Shape;435;p17"/>
              <p:cNvSpPr/>
              <p:nvPr/>
            </p:nvSpPr>
            <p:spPr>
              <a:xfrm>
                <a:off x="0" y="0"/>
                <a:ext cx="1280624" cy="183347"/>
              </a:xfrm>
              <a:custGeom>
                <a:rect b="b" l="l" r="r" t="t"/>
                <a:pathLst>
                  <a:path extrusionOk="0" h="183347" w="1280624">
                    <a:moveTo>
                      <a:pt x="91673" y="0"/>
                    </a:moveTo>
                    <a:lnTo>
                      <a:pt x="1188951" y="0"/>
                    </a:lnTo>
                    <a:cubicBezTo>
                      <a:pt x="1213264" y="0"/>
                      <a:pt x="1236581" y="9658"/>
                      <a:pt x="1253773" y="26850"/>
                    </a:cubicBezTo>
                    <a:cubicBezTo>
                      <a:pt x="1270966" y="44043"/>
                      <a:pt x="1280624" y="67360"/>
                      <a:pt x="1280624" y="91673"/>
                    </a:cubicBezTo>
                    <a:lnTo>
                      <a:pt x="1280624" y="91673"/>
                    </a:lnTo>
                    <a:cubicBezTo>
                      <a:pt x="1280624" y="115987"/>
                      <a:pt x="1270966" y="139304"/>
                      <a:pt x="1253773" y="156496"/>
                    </a:cubicBezTo>
                    <a:cubicBezTo>
                      <a:pt x="1236581" y="173688"/>
                      <a:pt x="1213264" y="183347"/>
                      <a:pt x="1188951" y="183347"/>
                    </a:cubicBezTo>
                    <a:lnTo>
                      <a:pt x="91673" y="183347"/>
                    </a:lnTo>
                    <a:cubicBezTo>
                      <a:pt x="67360" y="183347"/>
                      <a:pt x="44043" y="173688"/>
                      <a:pt x="26850" y="156496"/>
                    </a:cubicBezTo>
                    <a:cubicBezTo>
                      <a:pt x="9658" y="139304"/>
                      <a:pt x="0" y="115987"/>
                      <a:pt x="0" y="91673"/>
                    </a:cubicBezTo>
                    <a:lnTo>
                      <a:pt x="0" y="91673"/>
                    </a:lnTo>
                    <a:cubicBezTo>
                      <a:pt x="0" y="67360"/>
                      <a:pt x="9658" y="44043"/>
                      <a:pt x="26850" y="26850"/>
                    </a:cubicBezTo>
                    <a:cubicBezTo>
                      <a:pt x="44043" y="9658"/>
                      <a:pt x="67360" y="0"/>
                      <a:pt x="9167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7"/>
              <p:cNvSpPr txBox="1"/>
              <p:nvPr/>
            </p:nvSpPr>
            <p:spPr>
              <a:xfrm>
                <a:off x="0" y="-47625"/>
                <a:ext cx="1280624" cy="230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Your text here</a:t>
                </a:r>
                <a:endParaRPr/>
              </a:p>
            </p:txBody>
          </p:sp>
        </p:grpSp>
        <p:sp>
          <p:nvSpPr>
            <p:cNvPr id="437" name="Google Shape;437;p17"/>
            <p:cNvSpPr/>
            <p:nvPr/>
          </p:nvSpPr>
          <p:spPr>
            <a:xfrm>
              <a:off x="283138" y="139313"/>
              <a:ext cx="455579" cy="435699"/>
            </a:xfrm>
            <a:custGeom>
              <a:rect b="b" l="l" r="r" t="t"/>
              <a:pathLst>
                <a:path extrusionOk="0" h="435699" w="455579">
                  <a:moveTo>
                    <a:pt x="0" y="0"/>
                  </a:moveTo>
                  <a:lnTo>
                    <a:pt x="455579" y="0"/>
                  </a:lnTo>
                  <a:lnTo>
                    <a:pt x="455579" y="435699"/>
                  </a:lnTo>
                  <a:lnTo>
                    <a:pt x="0" y="4356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