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Parisienne"/>
      <p:regular r:id="rId9"/>
    </p:embeddedFont>
    <p:embeddedFont>
      <p:font typeface="Montserrat"/>
      <p:bold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bold.fntdata"/><Relationship Id="rId9" Type="http://schemas.openxmlformats.org/officeDocument/2006/relationships/font" Target="fonts/Parisien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1.jpg"/><Relationship Id="rId9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108000" y="108000"/>
            <a:ext cx="7344000" cy="10476000"/>
            <a:chOff x="0" y="0"/>
            <a:chExt cx="2631924" cy="3754362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2631924" cy="3754362"/>
            </a:xfrm>
            <a:custGeom>
              <a:rect b="b" l="l" r="r" t="t"/>
              <a:pathLst>
                <a:path extrusionOk="0" h="3754362" w="2631924">
                  <a:moveTo>
                    <a:pt x="0" y="0"/>
                  </a:moveTo>
                  <a:lnTo>
                    <a:pt x="2631924" y="0"/>
                  </a:lnTo>
                  <a:lnTo>
                    <a:pt x="2631924" y="3754362"/>
                  </a:lnTo>
                  <a:lnTo>
                    <a:pt x="0" y="3754362"/>
                  </a:lnTo>
                  <a:close/>
                </a:path>
              </a:pathLst>
            </a:custGeom>
            <a:solidFill>
              <a:srgbClr val="EC311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0"/>
              <a:ext cx="2631924" cy="3754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3"/>
          <p:cNvSpPr/>
          <p:nvPr/>
        </p:nvSpPr>
        <p:spPr>
          <a:xfrm flipH="1" rot="10800000">
            <a:off x="108000" y="108000"/>
            <a:ext cx="7344000" cy="10476000"/>
          </a:xfrm>
          <a:custGeom>
            <a:rect b="b" l="l" r="r" t="t"/>
            <a:pathLst>
              <a:path extrusionOk="0" h="10476000" w="7344000">
                <a:moveTo>
                  <a:pt x="0" y="10476000"/>
                </a:moveTo>
                <a:lnTo>
                  <a:pt x="7344000" y="10476000"/>
                </a:lnTo>
                <a:lnTo>
                  <a:pt x="7344000" y="0"/>
                </a:lnTo>
                <a:lnTo>
                  <a:pt x="0" y="0"/>
                </a:lnTo>
                <a:lnTo>
                  <a:pt x="0" y="1047600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0" l="0" r="-42643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1351467" y="3091961"/>
            <a:ext cx="4720310" cy="4316027"/>
          </a:xfrm>
          <a:custGeom>
            <a:rect b="b" l="l" r="r" t="t"/>
            <a:pathLst>
              <a:path extrusionOk="0" h="719569" w="786971">
                <a:moveTo>
                  <a:pt x="63208" y="121927"/>
                </a:moveTo>
                <a:cubicBezTo>
                  <a:pt x="0" y="230500"/>
                  <a:pt x="45363" y="336178"/>
                  <a:pt x="98830" y="392266"/>
                </a:cubicBezTo>
                <a:lnTo>
                  <a:pt x="411451" y="719569"/>
                </a:lnTo>
                <a:lnTo>
                  <a:pt x="717473" y="393436"/>
                </a:lnTo>
                <a:cubicBezTo>
                  <a:pt x="767201" y="333099"/>
                  <a:pt x="786971" y="269099"/>
                  <a:pt x="775676" y="197834"/>
                </a:cubicBezTo>
                <a:cubicBezTo>
                  <a:pt x="761053" y="99251"/>
                  <a:pt x="686609" y="22767"/>
                  <a:pt x="594646" y="11845"/>
                </a:cubicBezTo>
                <a:cubicBezTo>
                  <a:pt x="538244" y="5218"/>
                  <a:pt x="483759" y="22636"/>
                  <a:pt x="441236" y="61198"/>
                </a:cubicBezTo>
                <a:cubicBezTo>
                  <a:pt x="429790" y="71573"/>
                  <a:pt x="419560" y="83173"/>
                  <a:pt x="410644" y="95780"/>
                </a:cubicBezTo>
                <a:cubicBezTo>
                  <a:pt x="400065" y="81425"/>
                  <a:pt x="387662" y="68294"/>
                  <a:pt x="373632" y="56657"/>
                </a:cubicBezTo>
                <a:cubicBezTo>
                  <a:pt x="324732" y="16102"/>
                  <a:pt x="262486" y="0"/>
                  <a:pt x="202695" y="12523"/>
                </a:cubicBezTo>
                <a:cubicBezTo>
                  <a:pt x="146066" y="24461"/>
                  <a:pt x="95236" y="64323"/>
                  <a:pt x="63208" y="121927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2481" r="-19799" t="-6633"/>
            </a:stretch>
          </a:blipFill>
          <a:ln cap="sq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 rot="695430">
            <a:off x="5600759" y="2739147"/>
            <a:ext cx="902879" cy="806025"/>
          </a:xfrm>
          <a:custGeom>
            <a:rect b="b" l="l" r="r" t="t"/>
            <a:pathLst>
              <a:path extrusionOk="0" h="806025" w="902879">
                <a:moveTo>
                  <a:pt x="0" y="0"/>
                </a:moveTo>
                <a:lnTo>
                  <a:pt x="902879" y="0"/>
                </a:lnTo>
                <a:lnTo>
                  <a:pt x="902879" y="806024"/>
                </a:lnTo>
                <a:lnTo>
                  <a:pt x="0" y="80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 rot="-430028">
            <a:off x="1898454" y="6520031"/>
            <a:ext cx="994656" cy="887957"/>
          </a:xfrm>
          <a:custGeom>
            <a:rect b="b" l="l" r="r" t="t"/>
            <a:pathLst>
              <a:path extrusionOk="0" h="887957" w="994656">
                <a:moveTo>
                  <a:pt x="0" y="0"/>
                </a:moveTo>
                <a:lnTo>
                  <a:pt x="994656" y="0"/>
                </a:lnTo>
                <a:lnTo>
                  <a:pt x="994656" y="887957"/>
                </a:lnTo>
                <a:lnTo>
                  <a:pt x="0" y="887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 rot="906164">
            <a:off x="5195079" y="564547"/>
            <a:ext cx="1820212" cy="1525669"/>
          </a:xfrm>
          <a:custGeom>
            <a:rect b="b" l="l" r="r" t="t"/>
            <a:pathLst>
              <a:path extrusionOk="0" h="1525669" w="1820212">
                <a:moveTo>
                  <a:pt x="0" y="0"/>
                </a:moveTo>
                <a:lnTo>
                  <a:pt x="1820212" y="0"/>
                </a:lnTo>
                <a:lnTo>
                  <a:pt x="1820212" y="1525669"/>
                </a:lnTo>
                <a:lnTo>
                  <a:pt x="0" y="15256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 rot="-392172">
            <a:off x="534953" y="8501962"/>
            <a:ext cx="2123853" cy="1737698"/>
          </a:xfrm>
          <a:custGeom>
            <a:rect b="b" l="l" r="r" t="t"/>
            <a:pathLst>
              <a:path extrusionOk="0" h="1737698" w="2123853">
                <a:moveTo>
                  <a:pt x="0" y="0"/>
                </a:moveTo>
                <a:lnTo>
                  <a:pt x="2123853" y="0"/>
                </a:lnTo>
                <a:lnTo>
                  <a:pt x="2123853" y="1737698"/>
                </a:lnTo>
                <a:lnTo>
                  <a:pt x="0" y="173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 rot="-456084">
            <a:off x="528852" y="725746"/>
            <a:ext cx="2049258" cy="1359962"/>
          </a:xfrm>
          <a:custGeom>
            <a:rect b="b" l="l" r="r" t="t"/>
            <a:pathLst>
              <a:path extrusionOk="0" h="1359962" w="2049258">
                <a:moveTo>
                  <a:pt x="0" y="0"/>
                </a:moveTo>
                <a:lnTo>
                  <a:pt x="2049259" y="0"/>
                </a:lnTo>
                <a:lnTo>
                  <a:pt x="2049259" y="1359962"/>
                </a:lnTo>
                <a:lnTo>
                  <a:pt x="0" y="1359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>
            <a:off x="5134205" y="8386729"/>
            <a:ext cx="1892156" cy="1782067"/>
          </a:xfrm>
          <a:custGeom>
            <a:rect b="b" l="l" r="r" t="t"/>
            <a:pathLst>
              <a:path extrusionOk="0" h="1782067" w="1892156">
                <a:moveTo>
                  <a:pt x="0" y="0"/>
                </a:moveTo>
                <a:lnTo>
                  <a:pt x="1892156" y="0"/>
                </a:lnTo>
                <a:lnTo>
                  <a:pt x="1892156" y="1782067"/>
                </a:lnTo>
                <a:lnTo>
                  <a:pt x="0" y="1782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3"/>
          <p:cNvSpPr txBox="1"/>
          <p:nvPr/>
        </p:nvSpPr>
        <p:spPr>
          <a:xfrm>
            <a:off x="598175" y="2529600"/>
            <a:ext cx="3264300" cy="19164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47625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50" u="none" cap="none" strike="noStrike">
                <a:solidFill>
                  <a:srgbClr val="5CE1E6"/>
                </a:solidFill>
                <a:latin typeface="Parisienne"/>
                <a:ea typeface="Parisienne"/>
                <a:cs typeface="Parisienne"/>
                <a:sym typeface="Parisienne"/>
              </a:rPr>
              <a:t>Kiss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4138277" y="5445846"/>
            <a:ext cx="2751000" cy="19164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76200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50" u="none" cap="none" strike="noStrike">
                <a:solidFill>
                  <a:srgbClr val="5CE1E6"/>
                </a:solidFill>
                <a:latin typeface="Parisienne"/>
                <a:ea typeface="Parisienne"/>
                <a:cs typeface="Parisienne"/>
                <a:sym typeface="Parisienne"/>
              </a:rPr>
              <a:t>Cam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1995775" y="2082125"/>
            <a:ext cx="358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Pucker up for the</a:t>
            </a:r>
            <a:endParaRPr sz="1000"/>
          </a:p>
        </p:txBody>
      </p:sp>
      <p:sp>
        <p:nvSpPr>
          <p:cNvPr id="98" name="Google Shape;98;p13"/>
          <p:cNvSpPr txBox="1"/>
          <p:nvPr/>
        </p:nvSpPr>
        <p:spPr>
          <a:xfrm>
            <a:off x="2367257" y="7893919"/>
            <a:ext cx="2840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Give it up for the lovely couple!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3110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4"/>
          <p:cNvGrpSpPr/>
          <p:nvPr/>
        </p:nvGrpSpPr>
        <p:grpSpPr>
          <a:xfrm>
            <a:off x="545024" y="1903380"/>
            <a:ext cx="3156536" cy="4215183"/>
            <a:chOff x="0" y="-19050"/>
            <a:chExt cx="1853855" cy="2475605"/>
          </a:xfrm>
        </p:grpSpPr>
        <p:sp>
          <p:nvSpPr>
            <p:cNvPr id="104" name="Google Shape;104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0" y="-19050"/>
              <a:ext cx="1853855" cy="2475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4"/>
          <p:cNvGrpSpPr/>
          <p:nvPr/>
        </p:nvGrpSpPr>
        <p:grpSpPr>
          <a:xfrm>
            <a:off x="3858439" y="1903380"/>
            <a:ext cx="3156536" cy="4215183"/>
            <a:chOff x="0" y="-19050"/>
            <a:chExt cx="1853855" cy="2475605"/>
          </a:xfrm>
        </p:grpSpPr>
        <p:sp>
          <p:nvSpPr>
            <p:cNvPr id="107" name="Google Shape;107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0" y="-19050"/>
              <a:ext cx="1853855" cy="2475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4"/>
          <p:cNvGrpSpPr/>
          <p:nvPr/>
        </p:nvGrpSpPr>
        <p:grpSpPr>
          <a:xfrm>
            <a:off x="545024" y="6228057"/>
            <a:ext cx="6469953" cy="3930311"/>
            <a:chOff x="0" y="-19050"/>
            <a:chExt cx="3799846" cy="2308298"/>
          </a:xfrm>
        </p:grpSpPr>
        <p:sp>
          <p:nvSpPr>
            <p:cNvPr id="110" name="Google Shape;110;p14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2265316"/>
                  </a:lnTo>
                  <a:cubicBezTo>
                    <a:pt x="3799846" y="2278533"/>
                    <a:pt x="3789131" y="2289248"/>
                    <a:pt x="3775914" y="2289248"/>
                  </a:cubicBezTo>
                  <a:lnTo>
                    <a:pt x="23932" y="2289248"/>
                  </a:lnTo>
                  <a:cubicBezTo>
                    <a:pt x="10715" y="2289248"/>
                    <a:pt x="0" y="2278533"/>
                    <a:pt x="0" y="2265316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0" y="-19050"/>
              <a:ext cx="3799845" cy="2308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4"/>
          <p:cNvGrpSpPr/>
          <p:nvPr/>
        </p:nvGrpSpPr>
        <p:grpSpPr>
          <a:xfrm>
            <a:off x="2512192" y="6545124"/>
            <a:ext cx="2535615" cy="375714"/>
            <a:chOff x="0" y="0"/>
            <a:chExt cx="1150437" cy="170466"/>
          </a:xfrm>
        </p:grpSpPr>
        <p:sp>
          <p:nvSpPr>
            <p:cNvPr id="113" name="Google Shape;113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4426" y="0"/>
                  </a:moveTo>
                  <a:lnTo>
                    <a:pt x="1126011" y="0"/>
                  </a:lnTo>
                  <a:cubicBezTo>
                    <a:pt x="1132489" y="0"/>
                    <a:pt x="1138702" y="2573"/>
                    <a:pt x="1143283" y="7154"/>
                  </a:cubicBezTo>
                  <a:cubicBezTo>
                    <a:pt x="1147864" y="11735"/>
                    <a:pt x="1150437" y="17948"/>
                    <a:pt x="1150437" y="24426"/>
                  </a:cubicBezTo>
                  <a:lnTo>
                    <a:pt x="1150437" y="146040"/>
                  </a:lnTo>
                  <a:cubicBezTo>
                    <a:pt x="1150437" y="159530"/>
                    <a:pt x="1139501" y="170466"/>
                    <a:pt x="1126011" y="170466"/>
                  </a:cubicBezTo>
                  <a:lnTo>
                    <a:pt x="24426" y="170466"/>
                  </a:lnTo>
                  <a:cubicBezTo>
                    <a:pt x="10936" y="170466"/>
                    <a:pt x="0" y="159530"/>
                    <a:pt x="0" y="146040"/>
                  </a:cubicBezTo>
                  <a:lnTo>
                    <a:pt x="0" y="24426"/>
                  </a:lnTo>
                  <a:cubicBezTo>
                    <a:pt x="0" y="10936"/>
                    <a:pt x="10936" y="0"/>
                    <a:pt x="24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4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Design Elements / Icons</a:t>
              </a:r>
              <a:endParaRPr/>
            </a:p>
          </p:txBody>
        </p:sp>
      </p:grpSp>
      <p:grpSp>
        <p:nvGrpSpPr>
          <p:cNvPr id="115" name="Google Shape;115;p14"/>
          <p:cNvGrpSpPr/>
          <p:nvPr/>
        </p:nvGrpSpPr>
        <p:grpSpPr>
          <a:xfrm>
            <a:off x="940968" y="2220447"/>
            <a:ext cx="2364650" cy="375714"/>
            <a:chOff x="0" y="0"/>
            <a:chExt cx="1072868" cy="170466"/>
          </a:xfrm>
        </p:grpSpPr>
        <p:sp>
          <p:nvSpPr>
            <p:cNvPr id="116" name="Google Shape;116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Fonts</a:t>
              </a:r>
              <a:endParaRPr/>
            </a:p>
          </p:txBody>
        </p:sp>
      </p:grpSp>
      <p:grpSp>
        <p:nvGrpSpPr>
          <p:cNvPr id="118" name="Google Shape;118;p14"/>
          <p:cNvGrpSpPr/>
          <p:nvPr/>
        </p:nvGrpSpPr>
        <p:grpSpPr>
          <a:xfrm>
            <a:off x="4254383" y="2220447"/>
            <a:ext cx="2364650" cy="375714"/>
            <a:chOff x="0" y="0"/>
            <a:chExt cx="1072868" cy="170466"/>
          </a:xfrm>
        </p:grpSpPr>
        <p:sp>
          <p:nvSpPr>
            <p:cNvPr id="119" name="Google Shape;119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Colors</a:t>
              </a:r>
              <a:endParaRPr/>
            </a:p>
          </p:txBody>
        </p:sp>
      </p:grpSp>
      <p:grpSp>
        <p:nvGrpSpPr>
          <p:cNvPr id="121" name="Google Shape;121;p14"/>
          <p:cNvGrpSpPr/>
          <p:nvPr/>
        </p:nvGrpSpPr>
        <p:grpSpPr>
          <a:xfrm>
            <a:off x="4663415" y="3312139"/>
            <a:ext cx="697048" cy="697048"/>
            <a:chOff x="0" y="0"/>
            <a:chExt cx="812800" cy="812800"/>
          </a:xfrm>
        </p:grpSpPr>
        <p:sp>
          <p:nvSpPr>
            <p:cNvPr id="122" name="Google Shape;12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CE1E6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4"/>
          <p:cNvGrpSpPr/>
          <p:nvPr/>
        </p:nvGrpSpPr>
        <p:grpSpPr>
          <a:xfrm>
            <a:off x="4663415" y="4419676"/>
            <a:ext cx="697048" cy="697048"/>
            <a:chOff x="0" y="0"/>
            <a:chExt cx="812800" cy="812800"/>
          </a:xfrm>
        </p:grpSpPr>
        <p:sp>
          <p:nvSpPr>
            <p:cNvPr id="125" name="Google Shape;125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D1D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4"/>
          <p:cNvGrpSpPr/>
          <p:nvPr/>
        </p:nvGrpSpPr>
        <p:grpSpPr>
          <a:xfrm>
            <a:off x="5512952" y="3312139"/>
            <a:ext cx="697048" cy="697048"/>
            <a:chOff x="0" y="0"/>
            <a:chExt cx="812800" cy="812800"/>
          </a:xfrm>
        </p:grpSpPr>
        <p:sp>
          <p:nvSpPr>
            <p:cNvPr id="128" name="Google Shape;12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3110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4"/>
          <p:cNvGrpSpPr/>
          <p:nvPr/>
        </p:nvGrpSpPr>
        <p:grpSpPr>
          <a:xfrm>
            <a:off x="5512952" y="4419676"/>
            <a:ext cx="697048" cy="697048"/>
            <a:chOff x="0" y="0"/>
            <a:chExt cx="812800" cy="812800"/>
          </a:xfrm>
        </p:grpSpPr>
        <p:sp>
          <p:nvSpPr>
            <p:cNvPr id="131" name="Google Shape;13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14"/>
          <p:cNvSpPr txBox="1"/>
          <p:nvPr/>
        </p:nvSpPr>
        <p:spPr>
          <a:xfrm>
            <a:off x="770810" y="3141025"/>
            <a:ext cx="2658613" cy="358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uses the following free fonts:</a:t>
            </a:r>
            <a:endParaRPr/>
          </a:p>
        </p:txBody>
      </p:sp>
      <p:sp>
        <p:nvSpPr>
          <p:cNvPr id="134" name="Google Shape;134;p14"/>
          <p:cNvSpPr txBox="1"/>
          <p:nvPr/>
        </p:nvSpPr>
        <p:spPr>
          <a:xfrm>
            <a:off x="734605" y="5358562"/>
            <a:ext cx="2777375" cy="177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can find these fonts online too.</a:t>
            </a:r>
            <a:endParaRPr/>
          </a:p>
        </p:txBody>
      </p:sp>
      <p:sp>
        <p:nvSpPr>
          <p:cNvPr id="135" name="Google Shape;135;p14"/>
          <p:cNvSpPr txBox="1"/>
          <p:nvPr/>
        </p:nvSpPr>
        <p:spPr>
          <a:xfrm>
            <a:off x="4663415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#5CE1E6</a:t>
            </a: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4663415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#FFCD1D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5512952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#EC3110</a:t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5512952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#FFFFFF</a:t>
            </a:r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545024" y="1456622"/>
            <a:ext cx="6469951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Use these in your template, then delete or hide this page afterward.</a:t>
            </a:r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709125" y="628875"/>
            <a:ext cx="6141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Resource Page</a:t>
            </a:r>
            <a:endParaRPr sz="900"/>
          </a:p>
        </p:txBody>
      </p:sp>
      <p:sp>
        <p:nvSpPr>
          <p:cNvPr id="141" name="Google Shape;141;p14"/>
          <p:cNvSpPr txBox="1"/>
          <p:nvPr/>
        </p:nvSpPr>
        <p:spPr>
          <a:xfrm>
            <a:off x="945927" y="4083008"/>
            <a:ext cx="2360297" cy="26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2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Parisienne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822729" y="4811907"/>
            <a:ext cx="2606694" cy="214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1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Montseratt</a:t>
            </a: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1418459" y="3850791"/>
            <a:ext cx="1415234" cy="156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TITLES:</a:t>
            </a:r>
            <a:endParaRPr/>
          </a:p>
        </p:txBody>
      </p:sp>
      <p:sp>
        <p:nvSpPr>
          <p:cNvPr id="144" name="Google Shape;144;p14"/>
          <p:cNvSpPr txBox="1"/>
          <p:nvPr/>
        </p:nvSpPr>
        <p:spPr>
          <a:xfrm>
            <a:off x="1418459" y="4600483"/>
            <a:ext cx="1415234" cy="156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BODY TEXT:</a:t>
            </a:r>
            <a:endParaRPr/>
          </a:p>
        </p:txBody>
      </p:sp>
      <p:sp>
        <p:nvSpPr>
          <p:cNvPr id="145" name="Google Shape;145;p14"/>
          <p:cNvSpPr/>
          <p:nvPr/>
        </p:nvSpPr>
        <p:spPr>
          <a:xfrm>
            <a:off x="3971555" y="7139913"/>
            <a:ext cx="1348640" cy="1130406"/>
          </a:xfrm>
          <a:custGeom>
            <a:rect b="b" l="l" r="r" t="t"/>
            <a:pathLst>
              <a:path extrusionOk="0" h="1130406" w="1348640">
                <a:moveTo>
                  <a:pt x="0" y="0"/>
                </a:moveTo>
                <a:lnTo>
                  <a:pt x="1348640" y="0"/>
                </a:lnTo>
                <a:lnTo>
                  <a:pt x="1348640" y="1130406"/>
                </a:lnTo>
                <a:lnTo>
                  <a:pt x="0" y="1130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4"/>
          <p:cNvSpPr/>
          <p:nvPr/>
        </p:nvSpPr>
        <p:spPr>
          <a:xfrm>
            <a:off x="2213152" y="8442133"/>
            <a:ext cx="1573616" cy="1287504"/>
          </a:xfrm>
          <a:custGeom>
            <a:rect b="b" l="l" r="r" t="t"/>
            <a:pathLst>
              <a:path extrusionOk="0" h="1287504" w="1573616">
                <a:moveTo>
                  <a:pt x="0" y="0"/>
                </a:moveTo>
                <a:lnTo>
                  <a:pt x="1573616" y="0"/>
                </a:lnTo>
                <a:lnTo>
                  <a:pt x="1573616" y="1287504"/>
                </a:lnTo>
                <a:lnTo>
                  <a:pt x="0" y="1287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4"/>
          <p:cNvSpPr/>
          <p:nvPr/>
        </p:nvSpPr>
        <p:spPr>
          <a:xfrm>
            <a:off x="2240787" y="7281102"/>
            <a:ext cx="1518346" cy="1007630"/>
          </a:xfrm>
          <a:custGeom>
            <a:rect b="b" l="l" r="r" t="t"/>
            <a:pathLst>
              <a:path extrusionOk="0" h="1007630" w="1518346">
                <a:moveTo>
                  <a:pt x="0" y="0"/>
                </a:moveTo>
                <a:lnTo>
                  <a:pt x="1518346" y="0"/>
                </a:lnTo>
                <a:lnTo>
                  <a:pt x="1518346" y="1007630"/>
                </a:lnTo>
                <a:lnTo>
                  <a:pt x="0" y="1007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4"/>
          <p:cNvSpPr/>
          <p:nvPr/>
        </p:nvSpPr>
        <p:spPr>
          <a:xfrm>
            <a:off x="3944902" y="8442133"/>
            <a:ext cx="1401946" cy="1320378"/>
          </a:xfrm>
          <a:custGeom>
            <a:rect b="b" l="l" r="r" t="t"/>
            <a:pathLst>
              <a:path extrusionOk="0" h="1320378" w="1401946">
                <a:moveTo>
                  <a:pt x="0" y="0"/>
                </a:moveTo>
                <a:lnTo>
                  <a:pt x="1401946" y="0"/>
                </a:lnTo>
                <a:lnTo>
                  <a:pt x="1401946" y="1320378"/>
                </a:lnTo>
                <a:lnTo>
                  <a:pt x="0" y="1320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3110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5"/>
          <p:cNvGrpSpPr/>
          <p:nvPr/>
        </p:nvGrpSpPr>
        <p:grpSpPr>
          <a:xfrm>
            <a:off x="545024" y="515902"/>
            <a:ext cx="6469953" cy="9627759"/>
            <a:chOff x="0" y="-19050"/>
            <a:chExt cx="3799846" cy="5654447"/>
          </a:xfrm>
        </p:grpSpPr>
        <p:sp>
          <p:nvSpPr>
            <p:cNvPr id="154" name="Google Shape;154;p15"/>
            <p:cNvSpPr/>
            <p:nvPr/>
          </p:nvSpPr>
          <p:spPr>
            <a:xfrm>
              <a:off x="0" y="0"/>
              <a:ext cx="3799846" cy="5635397"/>
            </a:xfrm>
            <a:custGeom>
              <a:rect b="b" l="l" r="r" t="t"/>
              <a:pathLst>
                <a:path extrusionOk="0" h="5635397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5611465"/>
                  </a:lnTo>
                  <a:cubicBezTo>
                    <a:pt x="3799846" y="5624682"/>
                    <a:pt x="3789131" y="5635397"/>
                    <a:pt x="3775914" y="5635397"/>
                  </a:cubicBezTo>
                  <a:lnTo>
                    <a:pt x="23932" y="5635397"/>
                  </a:lnTo>
                  <a:cubicBezTo>
                    <a:pt x="17585" y="5635397"/>
                    <a:pt x="11498" y="5632876"/>
                    <a:pt x="7009" y="5628387"/>
                  </a:cubicBezTo>
                  <a:cubicBezTo>
                    <a:pt x="2521" y="5623899"/>
                    <a:pt x="0" y="5617812"/>
                    <a:pt x="0" y="5611465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 txBox="1"/>
            <p:nvPr/>
          </p:nvSpPr>
          <p:spPr>
            <a:xfrm>
              <a:off x="0" y="-19050"/>
              <a:ext cx="3799845" cy="56544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15"/>
          <p:cNvSpPr txBox="1"/>
          <p:nvPr/>
        </p:nvSpPr>
        <p:spPr>
          <a:xfrm>
            <a:off x="1426400" y="2876055"/>
            <a:ext cx="4707200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template is free for everyone to use, </a:t>
            </a:r>
            <a:endParaRPr/>
          </a:p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thanks to the following:</a:t>
            </a:r>
            <a:endParaRPr/>
          </a:p>
        </p:txBody>
      </p:sp>
      <p:sp>
        <p:nvSpPr>
          <p:cNvPr id="157" name="Google Shape;157;p15"/>
          <p:cNvSpPr txBox="1"/>
          <p:nvPr/>
        </p:nvSpPr>
        <p:spPr>
          <a:xfrm>
            <a:off x="657244" y="5313868"/>
            <a:ext cx="6245512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this template</a:t>
            </a:r>
            <a:endParaRPr/>
          </a:p>
        </p:txBody>
      </p:sp>
      <p:sp>
        <p:nvSpPr>
          <p:cNvPr id="158" name="Google Shape;158;p15"/>
          <p:cNvSpPr txBox="1"/>
          <p:nvPr/>
        </p:nvSpPr>
        <p:spPr>
          <a:xfrm>
            <a:off x="756000" y="7136355"/>
            <a:ext cx="6048000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the photos, graphics, and elements</a:t>
            </a:r>
            <a:endParaRPr/>
          </a:p>
        </p:txBody>
      </p:sp>
      <p:sp>
        <p:nvSpPr>
          <p:cNvPr id="159" name="Google Shape;159;p15"/>
          <p:cNvSpPr txBox="1"/>
          <p:nvPr/>
        </p:nvSpPr>
        <p:spPr>
          <a:xfrm>
            <a:off x="1938086" y="8317422"/>
            <a:ext cx="3683827" cy="42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Happy designing!</a:t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2101325" y="2048325"/>
            <a:ext cx="335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endParaRPr/>
          </a:p>
        </p:txBody>
      </p:sp>
      <p:sp>
        <p:nvSpPr>
          <p:cNvPr id="161" name="Google Shape;161;p15"/>
          <p:cNvSpPr txBox="1"/>
          <p:nvPr/>
        </p:nvSpPr>
        <p:spPr>
          <a:xfrm>
            <a:off x="860453" y="6554695"/>
            <a:ext cx="5839094" cy="366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Pexels, Pixabay, Sketchify</a:t>
            </a:r>
            <a:endParaRPr/>
          </a:p>
        </p:txBody>
      </p:sp>
      <p:pic>
        <p:nvPicPr>
          <p:cNvPr id="162" name="Google Shape;16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976" y="3933450"/>
            <a:ext cx="4298550" cy="107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