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10287000" cx="18288000"/>
  <p:notesSz cx="6858000" cy="9144000"/>
  <p:embeddedFontLst>
    <p:embeddedFont>
      <p:font typeface="Pacifico"/>
      <p:regular r:id="rId23"/>
    </p:embeddedFont>
    <p:embeddedFont>
      <p:font typeface="Barlow Medium"/>
      <p:regular r:id="rId24"/>
      <p:bold r:id="rId25"/>
      <p:italic r:id="rId26"/>
      <p:boldItalic r:id="rId27"/>
    </p:embeddedFont>
    <p:embeddedFont>
      <p:font typeface="Barlow"/>
      <p:regular r:id="rId28"/>
      <p:bold r:id="rId29"/>
      <p:italic r:id="rId30"/>
      <p:boldItalic r:id="rId31"/>
    </p:embeddedFont>
    <p:embeddedFont>
      <p:font typeface="Barlow Blac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1A66722-E6D6-4018-851A-450B0569C40E}">
  <a:tblStyle styleId="{81A66722-E6D6-4018-851A-450B0569C40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BarlowMedium-regular.fntdata"/><Relationship Id="rId23" Type="http://schemas.openxmlformats.org/officeDocument/2006/relationships/font" Target="fonts/Pacific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arlowMedium-italic.fntdata"/><Relationship Id="rId25" Type="http://schemas.openxmlformats.org/officeDocument/2006/relationships/font" Target="fonts/BarlowMedium-bold.fntdata"/><Relationship Id="rId28" Type="http://schemas.openxmlformats.org/officeDocument/2006/relationships/font" Target="fonts/Barlow-regular.fntdata"/><Relationship Id="rId27" Type="http://schemas.openxmlformats.org/officeDocument/2006/relationships/font" Target="fonts/BarlowMedium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Barlow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Barlow-boldItalic.fntdata"/><Relationship Id="rId30" Type="http://schemas.openxmlformats.org/officeDocument/2006/relationships/font" Target="fonts/Barlow-italic.fntdata"/><Relationship Id="rId11" Type="http://schemas.openxmlformats.org/officeDocument/2006/relationships/slide" Target="slides/slide5.xml"/><Relationship Id="rId33" Type="http://schemas.openxmlformats.org/officeDocument/2006/relationships/font" Target="fonts/BarlowBlack-boldItalic.fntdata"/><Relationship Id="rId10" Type="http://schemas.openxmlformats.org/officeDocument/2006/relationships/slide" Target="slides/slide4.xml"/><Relationship Id="rId32" Type="http://schemas.openxmlformats.org/officeDocument/2006/relationships/font" Target="fonts/BarlowBlack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8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bg>
      <p:bgPr>
        <a:solidFill>
          <a:srgbClr val="1E36AD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1"/>
          <p:cNvSpPr/>
          <p:nvPr/>
        </p:nvSpPr>
        <p:spPr>
          <a:xfrm>
            <a:off x="9144000" y="0"/>
            <a:ext cx="8543985" cy="10287000"/>
          </a:xfrm>
          <a:custGeom>
            <a:rect b="b" l="l" r="r" t="t"/>
            <a:pathLst>
              <a:path extrusionOk="0" h="10287000" w="8543985">
                <a:moveTo>
                  <a:pt x="0" y="0"/>
                </a:moveTo>
                <a:lnTo>
                  <a:pt x="8543985" y="0"/>
                </a:lnTo>
                <a:lnTo>
                  <a:pt x="85439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0446" l="-35157" r="-44127" t="-72907"/>
            </a:stretch>
          </a:blipFill>
          <a:ln>
            <a:noFill/>
          </a:ln>
        </p:spPr>
      </p:sp>
      <p:grpSp>
        <p:nvGrpSpPr>
          <p:cNvPr id="148" name="Google Shape;148;p11"/>
          <p:cNvGrpSpPr/>
          <p:nvPr/>
        </p:nvGrpSpPr>
        <p:grpSpPr>
          <a:xfrm>
            <a:off x="763788" y="1028700"/>
            <a:ext cx="6321471" cy="3733479"/>
            <a:chOff x="0" y="0"/>
            <a:chExt cx="812800" cy="480042"/>
          </a:xfrm>
        </p:grpSpPr>
        <p:sp>
          <p:nvSpPr>
            <p:cNvPr id="149" name="Google Shape;149;p11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0" name="Google Shape;150;p11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7790653" y="5711566"/>
            <a:ext cx="6321471" cy="3733479"/>
            <a:chOff x="0" y="0"/>
            <a:chExt cx="812800" cy="480042"/>
          </a:xfrm>
        </p:grpSpPr>
        <p:sp>
          <p:nvSpPr>
            <p:cNvPr id="152" name="Google Shape;152;p11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3" name="Google Shape;153;p11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1"/>
          <p:cNvGrpSpPr/>
          <p:nvPr/>
        </p:nvGrpSpPr>
        <p:grpSpPr>
          <a:xfrm>
            <a:off x="763788" y="5711566"/>
            <a:ext cx="6321471" cy="3733479"/>
            <a:chOff x="0" y="0"/>
            <a:chExt cx="812800" cy="480042"/>
          </a:xfrm>
        </p:grpSpPr>
        <p:sp>
          <p:nvSpPr>
            <p:cNvPr id="155" name="Google Shape;155;p11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6" name="Google Shape;156;p11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885925">
            <a:off x="15182806" y="3119613"/>
            <a:ext cx="2167605" cy="3152573"/>
          </a:xfrm>
          <a:custGeom>
            <a:rect b="b" l="l" r="r" t="t"/>
            <a:pathLst>
              <a:path extrusionOk="0" h="3150870" w="2166434">
                <a:moveTo>
                  <a:pt x="0" y="0"/>
                </a:moveTo>
                <a:lnTo>
                  <a:pt x="2166434" y="0"/>
                </a:lnTo>
                <a:lnTo>
                  <a:pt x="2166434" y="3150870"/>
                </a:lnTo>
                <a:lnTo>
                  <a:pt x="0" y="315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1"/>
          <p:cNvSpPr/>
          <p:nvPr/>
        </p:nvSpPr>
        <p:spPr>
          <a:xfrm>
            <a:off x="14816999" y="8346850"/>
            <a:ext cx="2621492" cy="2133239"/>
          </a:xfrm>
          <a:custGeom>
            <a:rect b="b" l="l" r="r" t="t"/>
            <a:pathLst>
              <a:path extrusionOk="0" h="2133239" w="2621492">
                <a:moveTo>
                  <a:pt x="0" y="0"/>
                </a:moveTo>
                <a:lnTo>
                  <a:pt x="2621491" y="0"/>
                </a:lnTo>
                <a:lnTo>
                  <a:pt x="2621491" y="2133239"/>
                </a:lnTo>
                <a:lnTo>
                  <a:pt x="0" y="2133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1"/>
          <p:cNvSpPr/>
          <p:nvPr/>
        </p:nvSpPr>
        <p:spPr>
          <a:xfrm rot="1871098">
            <a:off x="8129428" y="668044"/>
            <a:ext cx="2482434" cy="4739730"/>
          </a:xfrm>
          <a:custGeom>
            <a:rect b="b" l="l" r="r" t="t"/>
            <a:pathLst>
              <a:path extrusionOk="0" h="4742502" w="2483886">
                <a:moveTo>
                  <a:pt x="0" y="0"/>
                </a:moveTo>
                <a:lnTo>
                  <a:pt x="2483885" y="0"/>
                </a:lnTo>
                <a:lnTo>
                  <a:pt x="2483885" y="4742503"/>
                </a:lnTo>
                <a:lnTo>
                  <a:pt x="0" y="4742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1"/>
          <p:cNvSpPr/>
          <p:nvPr/>
        </p:nvSpPr>
        <p:spPr>
          <a:xfrm rot="-1185018">
            <a:off x="731835" y="7819592"/>
            <a:ext cx="1736991" cy="1789876"/>
          </a:xfrm>
          <a:custGeom>
            <a:rect b="b" l="l" r="r" t="t"/>
            <a:pathLst>
              <a:path extrusionOk="0" h="1792112" w="1739161">
                <a:moveTo>
                  <a:pt x="0" y="0"/>
                </a:moveTo>
                <a:lnTo>
                  <a:pt x="1739161" y="0"/>
                </a:lnTo>
                <a:lnTo>
                  <a:pt x="1739161" y="1792112"/>
                </a:lnTo>
                <a:lnTo>
                  <a:pt x="0" y="179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1"/>
          <p:cNvSpPr txBox="1"/>
          <p:nvPr>
            <p:ph idx="1" type="subTitle"/>
          </p:nvPr>
        </p:nvSpPr>
        <p:spPr>
          <a:xfrm>
            <a:off x="1873725" y="2008638"/>
            <a:ext cx="41016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7200"/>
              <a:buFont typeface="Barlow Black"/>
              <a:buNone/>
              <a:defRPr sz="7200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2" type="subTitle"/>
          </p:nvPr>
        </p:nvSpPr>
        <p:spPr>
          <a:xfrm>
            <a:off x="2510925" y="3289625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b="1" sz="3200">
                <a:solidFill>
                  <a:srgbClr val="1E36AD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9pPr>
          </a:lstStyle>
          <a:p/>
        </p:txBody>
      </p:sp>
      <p:sp>
        <p:nvSpPr>
          <p:cNvPr id="163" name="Google Shape;163;p11"/>
          <p:cNvSpPr txBox="1"/>
          <p:nvPr>
            <p:ph idx="3" type="subTitle"/>
          </p:nvPr>
        </p:nvSpPr>
        <p:spPr>
          <a:xfrm>
            <a:off x="1873725" y="6691513"/>
            <a:ext cx="41016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7200"/>
              <a:buFont typeface="Barlow Black"/>
              <a:buNone/>
              <a:defRPr sz="7200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9pPr>
          </a:lstStyle>
          <a:p/>
        </p:txBody>
      </p:sp>
      <p:sp>
        <p:nvSpPr>
          <p:cNvPr id="164" name="Google Shape;164;p11"/>
          <p:cNvSpPr txBox="1"/>
          <p:nvPr>
            <p:ph idx="4" type="subTitle"/>
          </p:nvPr>
        </p:nvSpPr>
        <p:spPr>
          <a:xfrm>
            <a:off x="2510925" y="7972500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b="1" sz="3200">
                <a:solidFill>
                  <a:srgbClr val="1E36AD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9pPr>
          </a:lstStyle>
          <a:p/>
        </p:txBody>
      </p:sp>
      <p:sp>
        <p:nvSpPr>
          <p:cNvPr id="165" name="Google Shape;165;p11"/>
          <p:cNvSpPr txBox="1"/>
          <p:nvPr>
            <p:ph idx="5" type="subTitle"/>
          </p:nvPr>
        </p:nvSpPr>
        <p:spPr>
          <a:xfrm>
            <a:off x="8900325" y="6691513"/>
            <a:ext cx="41016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7200"/>
              <a:buFont typeface="Barlow Black"/>
              <a:buNone/>
              <a:defRPr sz="7200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7200"/>
              <a:buNone/>
              <a:defRPr sz="7200">
                <a:solidFill>
                  <a:srgbClr val="1E36AD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9537525" y="7972500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b="1" sz="3200">
                <a:solidFill>
                  <a:srgbClr val="1E36AD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3200"/>
              <a:buNone/>
              <a:defRPr sz="3200">
                <a:solidFill>
                  <a:srgbClr val="1E36A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/>
        </p:nvSpPr>
        <p:spPr>
          <a:xfrm>
            <a:off x="-2397088" y="-657636"/>
            <a:ext cx="23082300" cy="12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New Jeans New Jeans New Jeans</a:t>
            </a:r>
            <a:endParaRPr/>
          </a:p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New Jeans New Jeans New Jeans</a:t>
            </a:r>
            <a:endParaRPr/>
          </a:p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</a:t>
            </a:r>
            <a:endParaRPr/>
          </a:p>
        </p:txBody>
      </p:sp>
      <p:grpSp>
        <p:nvGrpSpPr>
          <p:cNvPr id="169" name="Google Shape;169;p12"/>
          <p:cNvGrpSpPr/>
          <p:nvPr/>
        </p:nvGrpSpPr>
        <p:grpSpPr>
          <a:xfrm>
            <a:off x="3147198" y="1028700"/>
            <a:ext cx="13555635" cy="7734734"/>
            <a:chOff x="0" y="0"/>
            <a:chExt cx="812800" cy="463777"/>
          </a:xfrm>
        </p:grpSpPr>
        <p:sp>
          <p:nvSpPr>
            <p:cNvPr id="170" name="Google Shape;170;p12"/>
            <p:cNvSpPr/>
            <p:nvPr/>
          </p:nvSpPr>
          <p:spPr>
            <a:xfrm>
              <a:off x="0" y="0"/>
              <a:ext cx="812800" cy="463777"/>
            </a:xfrm>
            <a:custGeom>
              <a:rect b="b" l="l" r="r" t="t"/>
              <a:pathLst>
                <a:path extrusionOk="0" h="463777" w="812800">
                  <a:moveTo>
                    <a:pt x="406400" y="0"/>
                  </a:moveTo>
                  <a:lnTo>
                    <a:pt x="445826" y="19028"/>
                  </a:lnTo>
                  <a:lnTo>
                    <a:pt x="491360" y="5067"/>
                  </a:lnTo>
                  <a:lnTo>
                    <a:pt x="522953" y="28331"/>
                  </a:lnTo>
                  <a:lnTo>
                    <a:pt x="572609" y="20048"/>
                  </a:lnTo>
                  <a:lnTo>
                    <a:pt x="594986" y="46530"/>
                  </a:lnTo>
                  <a:lnTo>
                    <a:pt x="646591" y="44287"/>
                  </a:lnTo>
                  <a:lnTo>
                    <a:pt x="658778" y="72831"/>
                  </a:lnTo>
                  <a:lnTo>
                    <a:pt x="710077" y="76725"/>
                  </a:lnTo>
                  <a:lnTo>
                    <a:pt x="711539" y="106083"/>
                  </a:lnTo>
                  <a:lnTo>
                    <a:pt x="760292" y="115944"/>
                  </a:lnTo>
                  <a:lnTo>
                    <a:pt x="750965" y="144833"/>
                  </a:lnTo>
                  <a:lnTo>
                    <a:pt x="795038" y="160231"/>
                  </a:lnTo>
                  <a:lnTo>
                    <a:pt x="775331" y="187388"/>
                  </a:lnTo>
                  <a:lnTo>
                    <a:pt x="812800" y="207650"/>
                  </a:lnTo>
                  <a:lnTo>
                    <a:pt x="783573" y="231888"/>
                  </a:lnTo>
                  <a:lnTo>
                    <a:pt x="812800" y="256127"/>
                  </a:lnTo>
                  <a:lnTo>
                    <a:pt x="775331" y="276388"/>
                  </a:lnTo>
                  <a:lnTo>
                    <a:pt x="795038" y="303545"/>
                  </a:lnTo>
                  <a:lnTo>
                    <a:pt x="750965" y="318944"/>
                  </a:lnTo>
                  <a:lnTo>
                    <a:pt x="760292" y="347833"/>
                  </a:lnTo>
                  <a:lnTo>
                    <a:pt x="711539" y="357694"/>
                  </a:lnTo>
                  <a:lnTo>
                    <a:pt x="710077" y="387052"/>
                  </a:lnTo>
                  <a:lnTo>
                    <a:pt x="658778" y="390946"/>
                  </a:lnTo>
                  <a:lnTo>
                    <a:pt x="646591" y="419490"/>
                  </a:lnTo>
                  <a:lnTo>
                    <a:pt x="594986" y="417246"/>
                  </a:lnTo>
                  <a:lnTo>
                    <a:pt x="572609" y="443729"/>
                  </a:lnTo>
                  <a:lnTo>
                    <a:pt x="522953" y="435446"/>
                  </a:lnTo>
                  <a:lnTo>
                    <a:pt x="491360" y="458709"/>
                  </a:lnTo>
                  <a:lnTo>
                    <a:pt x="445826" y="444749"/>
                  </a:lnTo>
                  <a:lnTo>
                    <a:pt x="406400" y="463777"/>
                  </a:lnTo>
                  <a:lnTo>
                    <a:pt x="366974" y="444749"/>
                  </a:lnTo>
                  <a:lnTo>
                    <a:pt x="321440" y="458709"/>
                  </a:lnTo>
                  <a:lnTo>
                    <a:pt x="289847" y="435446"/>
                  </a:lnTo>
                  <a:lnTo>
                    <a:pt x="240191" y="443729"/>
                  </a:lnTo>
                  <a:lnTo>
                    <a:pt x="217814" y="417246"/>
                  </a:lnTo>
                  <a:lnTo>
                    <a:pt x="166209" y="419490"/>
                  </a:lnTo>
                  <a:lnTo>
                    <a:pt x="154022" y="390946"/>
                  </a:lnTo>
                  <a:lnTo>
                    <a:pt x="102722" y="387052"/>
                  </a:lnTo>
                  <a:lnTo>
                    <a:pt x="101260" y="357694"/>
                  </a:lnTo>
                  <a:lnTo>
                    <a:pt x="52509" y="347833"/>
                  </a:lnTo>
                  <a:lnTo>
                    <a:pt x="61835" y="318944"/>
                  </a:lnTo>
                  <a:lnTo>
                    <a:pt x="17762" y="303545"/>
                  </a:lnTo>
                  <a:lnTo>
                    <a:pt x="37469" y="276388"/>
                  </a:lnTo>
                  <a:lnTo>
                    <a:pt x="0" y="256127"/>
                  </a:lnTo>
                  <a:lnTo>
                    <a:pt x="29227" y="231888"/>
                  </a:lnTo>
                  <a:lnTo>
                    <a:pt x="0" y="207650"/>
                  </a:lnTo>
                  <a:lnTo>
                    <a:pt x="37469" y="187388"/>
                  </a:lnTo>
                  <a:lnTo>
                    <a:pt x="17762" y="160231"/>
                  </a:lnTo>
                  <a:lnTo>
                    <a:pt x="61835" y="144833"/>
                  </a:lnTo>
                  <a:lnTo>
                    <a:pt x="52509" y="115944"/>
                  </a:lnTo>
                  <a:lnTo>
                    <a:pt x="101260" y="106083"/>
                  </a:lnTo>
                  <a:lnTo>
                    <a:pt x="102722" y="76725"/>
                  </a:lnTo>
                  <a:lnTo>
                    <a:pt x="154022" y="72831"/>
                  </a:lnTo>
                  <a:lnTo>
                    <a:pt x="166209" y="44287"/>
                  </a:lnTo>
                  <a:lnTo>
                    <a:pt x="217814" y="46530"/>
                  </a:lnTo>
                  <a:lnTo>
                    <a:pt x="240191" y="20048"/>
                  </a:lnTo>
                  <a:lnTo>
                    <a:pt x="289847" y="28331"/>
                  </a:lnTo>
                  <a:lnTo>
                    <a:pt x="321440" y="5067"/>
                  </a:lnTo>
                  <a:lnTo>
                    <a:pt x="366974" y="1902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1238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1" name="Google Shape;171;p12"/>
            <p:cNvSpPr txBox="1"/>
            <p:nvPr/>
          </p:nvSpPr>
          <p:spPr>
            <a:xfrm>
              <a:off x="152400" y="48858"/>
              <a:ext cx="5079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2"/>
          <p:cNvSpPr/>
          <p:nvPr/>
        </p:nvSpPr>
        <p:spPr>
          <a:xfrm rot="-482944">
            <a:off x="1072028" y="2091994"/>
            <a:ext cx="4938732" cy="7182910"/>
          </a:xfrm>
          <a:custGeom>
            <a:rect b="b" l="l" r="r" t="t"/>
            <a:pathLst>
              <a:path extrusionOk="0" h="7183988" w="4939473">
                <a:moveTo>
                  <a:pt x="0" y="0"/>
                </a:moveTo>
                <a:lnTo>
                  <a:pt x="4939473" y="0"/>
                </a:lnTo>
                <a:lnTo>
                  <a:pt x="4939473" y="7183988"/>
                </a:lnTo>
                <a:lnTo>
                  <a:pt x="0" y="7183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2"/>
          <p:cNvSpPr/>
          <p:nvPr/>
        </p:nvSpPr>
        <p:spPr>
          <a:xfrm rot="1413338">
            <a:off x="13563078" y="1722251"/>
            <a:ext cx="3849091" cy="1813884"/>
          </a:xfrm>
          <a:custGeom>
            <a:rect b="b" l="l" r="r" t="t"/>
            <a:pathLst>
              <a:path extrusionOk="0" h="1812248" w="3845619">
                <a:moveTo>
                  <a:pt x="0" y="0"/>
                </a:moveTo>
                <a:lnTo>
                  <a:pt x="3845618" y="0"/>
                </a:lnTo>
                <a:lnTo>
                  <a:pt x="3845618" y="1812248"/>
                </a:lnTo>
                <a:lnTo>
                  <a:pt x="0" y="1812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2"/>
          <p:cNvSpPr txBox="1"/>
          <p:nvPr>
            <p:ph idx="1" type="subTitle"/>
          </p:nvPr>
        </p:nvSpPr>
        <p:spPr>
          <a:xfrm>
            <a:off x="6562313" y="2921713"/>
            <a:ext cx="6725400" cy="29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arlow Black"/>
              <a:buNone/>
              <a:defRPr sz="48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12"/>
          <p:cNvSpPr txBox="1"/>
          <p:nvPr>
            <p:ph idx="2" type="subTitle"/>
          </p:nvPr>
        </p:nvSpPr>
        <p:spPr>
          <a:xfrm>
            <a:off x="8511400" y="6377813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b="1"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cifico"/>
              <a:buNone/>
              <a:defRPr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/>
          <p:nvPr>
            <p:ph idx="2" type="pic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cap="flat" cmpd="sng" w="1524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78" name="Google Shape;178;p13"/>
          <p:cNvGrpSpPr/>
          <p:nvPr/>
        </p:nvGrpSpPr>
        <p:grpSpPr>
          <a:xfrm>
            <a:off x="9144000" y="3535844"/>
            <a:ext cx="8747119" cy="5101522"/>
            <a:chOff x="0" y="0"/>
            <a:chExt cx="899715" cy="524740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899715" cy="524740"/>
            </a:xfrm>
            <a:custGeom>
              <a:rect b="b" l="l" r="r" t="t"/>
              <a:pathLst>
                <a:path extrusionOk="0" h="524740" w="899715">
                  <a:moveTo>
                    <a:pt x="449858" y="0"/>
                  </a:moveTo>
                  <a:lnTo>
                    <a:pt x="493499" y="21529"/>
                  </a:lnTo>
                  <a:lnTo>
                    <a:pt x="543903" y="5733"/>
                  </a:lnTo>
                  <a:lnTo>
                    <a:pt x="578874" y="32055"/>
                  </a:lnTo>
                  <a:lnTo>
                    <a:pt x="633840" y="22683"/>
                  </a:lnTo>
                  <a:lnTo>
                    <a:pt x="658610" y="52647"/>
                  </a:lnTo>
                  <a:lnTo>
                    <a:pt x="715733" y="50108"/>
                  </a:lnTo>
                  <a:lnTo>
                    <a:pt x="729223" y="82405"/>
                  </a:lnTo>
                  <a:lnTo>
                    <a:pt x="786008" y="86810"/>
                  </a:lnTo>
                  <a:lnTo>
                    <a:pt x="787626" y="120028"/>
                  </a:lnTo>
                  <a:lnTo>
                    <a:pt x="841592" y="131185"/>
                  </a:lnTo>
                  <a:lnTo>
                    <a:pt x="831268" y="163871"/>
                  </a:lnTo>
                  <a:lnTo>
                    <a:pt x="880054" y="181293"/>
                  </a:lnTo>
                  <a:lnTo>
                    <a:pt x="858240" y="212020"/>
                  </a:lnTo>
                  <a:lnTo>
                    <a:pt x="899715" y="234945"/>
                  </a:lnTo>
                  <a:lnTo>
                    <a:pt x="867364" y="262370"/>
                  </a:lnTo>
                  <a:lnTo>
                    <a:pt x="899715" y="289795"/>
                  </a:lnTo>
                  <a:lnTo>
                    <a:pt x="858240" y="312719"/>
                  </a:lnTo>
                  <a:lnTo>
                    <a:pt x="880054" y="343446"/>
                  </a:lnTo>
                  <a:lnTo>
                    <a:pt x="831268" y="360868"/>
                  </a:lnTo>
                  <a:lnTo>
                    <a:pt x="841592" y="393555"/>
                  </a:lnTo>
                  <a:lnTo>
                    <a:pt x="787626" y="404712"/>
                  </a:lnTo>
                  <a:lnTo>
                    <a:pt x="786008" y="437930"/>
                  </a:lnTo>
                  <a:lnTo>
                    <a:pt x="729223" y="442335"/>
                  </a:lnTo>
                  <a:lnTo>
                    <a:pt x="715733" y="474631"/>
                  </a:lnTo>
                  <a:lnTo>
                    <a:pt x="658610" y="472093"/>
                  </a:lnTo>
                  <a:lnTo>
                    <a:pt x="633840" y="502057"/>
                  </a:lnTo>
                  <a:lnTo>
                    <a:pt x="578874" y="492685"/>
                  </a:lnTo>
                  <a:lnTo>
                    <a:pt x="543903" y="519006"/>
                  </a:lnTo>
                  <a:lnTo>
                    <a:pt x="493499" y="503210"/>
                  </a:lnTo>
                  <a:lnTo>
                    <a:pt x="449858" y="524740"/>
                  </a:lnTo>
                  <a:lnTo>
                    <a:pt x="406216" y="503210"/>
                  </a:lnTo>
                  <a:lnTo>
                    <a:pt x="355812" y="519006"/>
                  </a:lnTo>
                  <a:lnTo>
                    <a:pt x="320841" y="492685"/>
                  </a:lnTo>
                  <a:lnTo>
                    <a:pt x="265876" y="502057"/>
                  </a:lnTo>
                  <a:lnTo>
                    <a:pt x="241105" y="472093"/>
                  </a:lnTo>
                  <a:lnTo>
                    <a:pt x="183982" y="474631"/>
                  </a:lnTo>
                  <a:lnTo>
                    <a:pt x="170492" y="442335"/>
                  </a:lnTo>
                  <a:lnTo>
                    <a:pt x="113707" y="437930"/>
                  </a:lnTo>
                  <a:lnTo>
                    <a:pt x="112088" y="404712"/>
                  </a:lnTo>
                  <a:lnTo>
                    <a:pt x="58124" y="393555"/>
                  </a:lnTo>
                  <a:lnTo>
                    <a:pt x="68447" y="360868"/>
                  </a:lnTo>
                  <a:lnTo>
                    <a:pt x="19661" y="343446"/>
                  </a:lnTo>
                  <a:lnTo>
                    <a:pt x="41475" y="312719"/>
                  </a:lnTo>
                  <a:lnTo>
                    <a:pt x="0" y="289795"/>
                  </a:lnTo>
                  <a:lnTo>
                    <a:pt x="32352" y="262370"/>
                  </a:lnTo>
                  <a:lnTo>
                    <a:pt x="0" y="234945"/>
                  </a:lnTo>
                  <a:lnTo>
                    <a:pt x="41475" y="212020"/>
                  </a:lnTo>
                  <a:lnTo>
                    <a:pt x="19661" y="181293"/>
                  </a:lnTo>
                  <a:lnTo>
                    <a:pt x="68447" y="163871"/>
                  </a:lnTo>
                  <a:lnTo>
                    <a:pt x="58124" y="131185"/>
                  </a:lnTo>
                  <a:lnTo>
                    <a:pt x="112088" y="120028"/>
                  </a:lnTo>
                  <a:lnTo>
                    <a:pt x="113707" y="86810"/>
                  </a:lnTo>
                  <a:lnTo>
                    <a:pt x="170492" y="82405"/>
                  </a:lnTo>
                  <a:lnTo>
                    <a:pt x="183982" y="50108"/>
                  </a:lnTo>
                  <a:lnTo>
                    <a:pt x="241105" y="52647"/>
                  </a:lnTo>
                  <a:lnTo>
                    <a:pt x="265876" y="22683"/>
                  </a:lnTo>
                  <a:lnTo>
                    <a:pt x="320841" y="32055"/>
                  </a:lnTo>
                  <a:lnTo>
                    <a:pt x="355812" y="5733"/>
                  </a:lnTo>
                  <a:lnTo>
                    <a:pt x="406216" y="21529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0" name="Google Shape;180;p13"/>
            <p:cNvSpPr txBox="1"/>
            <p:nvPr/>
          </p:nvSpPr>
          <p:spPr>
            <a:xfrm>
              <a:off x="168697" y="60289"/>
              <a:ext cx="5622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3"/>
          <p:cNvSpPr/>
          <p:nvPr/>
        </p:nvSpPr>
        <p:spPr>
          <a:xfrm rot="396560">
            <a:off x="11244974" y="1651984"/>
            <a:ext cx="3622660" cy="2671711"/>
          </a:xfrm>
          <a:custGeom>
            <a:rect b="b" l="l" r="r" t="t"/>
            <a:pathLst>
              <a:path extrusionOk="0" h="2674010" w="3625777">
                <a:moveTo>
                  <a:pt x="0" y="0"/>
                </a:moveTo>
                <a:lnTo>
                  <a:pt x="3625777" y="0"/>
                </a:lnTo>
                <a:lnTo>
                  <a:pt x="3625777" y="2674011"/>
                </a:lnTo>
                <a:lnTo>
                  <a:pt x="0" y="2674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3"/>
          <p:cNvSpPr/>
          <p:nvPr/>
        </p:nvSpPr>
        <p:spPr>
          <a:xfrm rot="2231082">
            <a:off x="15161823" y="6757428"/>
            <a:ext cx="1971448" cy="3764102"/>
          </a:xfrm>
          <a:custGeom>
            <a:rect b="b" l="l" r="r" t="t"/>
            <a:pathLst>
              <a:path extrusionOk="0" h="3760285" w="1969449">
                <a:moveTo>
                  <a:pt x="0" y="0"/>
                </a:moveTo>
                <a:lnTo>
                  <a:pt x="1969449" y="0"/>
                </a:lnTo>
                <a:lnTo>
                  <a:pt x="1969449" y="3760285"/>
                </a:lnTo>
                <a:lnTo>
                  <a:pt x="0" y="376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3"/>
          <p:cNvSpPr/>
          <p:nvPr/>
        </p:nvSpPr>
        <p:spPr>
          <a:xfrm rot="-956724">
            <a:off x="731615" y="1712641"/>
            <a:ext cx="2220382" cy="2220382"/>
          </a:xfrm>
          <a:custGeom>
            <a:rect b="b" l="l" r="r" t="t"/>
            <a:pathLst>
              <a:path extrusionOk="0" h="2218130" w="2218130">
                <a:moveTo>
                  <a:pt x="0" y="0"/>
                </a:moveTo>
                <a:lnTo>
                  <a:pt x="2218129" y="0"/>
                </a:lnTo>
                <a:lnTo>
                  <a:pt x="2218129" y="2218130"/>
                </a:lnTo>
                <a:lnTo>
                  <a:pt x="0" y="2218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3"/>
          <p:cNvSpPr txBox="1"/>
          <p:nvPr>
            <p:ph type="title"/>
          </p:nvPr>
        </p:nvSpPr>
        <p:spPr>
          <a:xfrm>
            <a:off x="10641013" y="5262963"/>
            <a:ext cx="5753100" cy="164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634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4"/>
          <p:cNvSpPr/>
          <p:nvPr>
            <p:ph idx="2" type="pic"/>
          </p:nvPr>
        </p:nvSpPr>
        <p:spPr>
          <a:xfrm>
            <a:off x="1028700" y="1065825"/>
            <a:ext cx="6225000" cy="8133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4"/>
          <p:cNvSpPr/>
          <p:nvPr>
            <p:ph idx="3" type="pic"/>
          </p:nvPr>
        </p:nvSpPr>
        <p:spPr>
          <a:xfrm>
            <a:off x="7730750" y="1065825"/>
            <a:ext cx="4525800" cy="3279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4"/>
          <p:cNvSpPr/>
          <p:nvPr>
            <p:ph idx="4" type="pic"/>
          </p:nvPr>
        </p:nvSpPr>
        <p:spPr>
          <a:xfrm>
            <a:off x="12679851" y="1017725"/>
            <a:ext cx="4633200" cy="3279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"/>
          <p:cNvSpPr/>
          <p:nvPr>
            <p:ph idx="5" type="pic"/>
          </p:nvPr>
        </p:nvSpPr>
        <p:spPr>
          <a:xfrm>
            <a:off x="13534350" y="4718450"/>
            <a:ext cx="3725100" cy="45168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4"/>
          <p:cNvSpPr/>
          <p:nvPr>
            <p:ph idx="6" type="pic"/>
          </p:nvPr>
        </p:nvSpPr>
        <p:spPr>
          <a:xfrm>
            <a:off x="7705056" y="4718450"/>
            <a:ext cx="5426400" cy="45168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92" name="Google Shape;192;p14"/>
          <p:cNvGrpSpPr/>
          <p:nvPr/>
        </p:nvGrpSpPr>
        <p:grpSpPr>
          <a:xfrm rot="-1013830">
            <a:off x="5254092" y="3700614"/>
            <a:ext cx="3999045" cy="2061392"/>
            <a:chOff x="0" y="0"/>
            <a:chExt cx="899715" cy="463777"/>
          </a:xfrm>
        </p:grpSpPr>
        <p:sp>
          <p:nvSpPr>
            <p:cNvPr id="193" name="Google Shape;193;p14"/>
            <p:cNvSpPr/>
            <p:nvPr/>
          </p:nvSpPr>
          <p:spPr>
            <a:xfrm>
              <a:off x="0" y="0"/>
              <a:ext cx="899715" cy="463777"/>
            </a:xfrm>
            <a:custGeom>
              <a:rect b="b" l="l" r="r" t="t"/>
              <a:pathLst>
                <a:path extrusionOk="0" h="463777" w="899715">
                  <a:moveTo>
                    <a:pt x="449858" y="0"/>
                  </a:moveTo>
                  <a:lnTo>
                    <a:pt x="493499" y="19028"/>
                  </a:lnTo>
                  <a:lnTo>
                    <a:pt x="543903" y="5067"/>
                  </a:lnTo>
                  <a:lnTo>
                    <a:pt x="578874" y="28331"/>
                  </a:lnTo>
                  <a:lnTo>
                    <a:pt x="633840" y="20048"/>
                  </a:lnTo>
                  <a:lnTo>
                    <a:pt x="658610" y="46530"/>
                  </a:lnTo>
                  <a:lnTo>
                    <a:pt x="715733" y="44287"/>
                  </a:lnTo>
                  <a:lnTo>
                    <a:pt x="729223" y="72831"/>
                  </a:lnTo>
                  <a:lnTo>
                    <a:pt x="786008" y="76725"/>
                  </a:lnTo>
                  <a:lnTo>
                    <a:pt x="787626" y="106083"/>
                  </a:lnTo>
                  <a:lnTo>
                    <a:pt x="841592" y="115944"/>
                  </a:lnTo>
                  <a:lnTo>
                    <a:pt x="831268" y="144833"/>
                  </a:lnTo>
                  <a:lnTo>
                    <a:pt x="880054" y="160231"/>
                  </a:lnTo>
                  <a:lnTo>
                    <a:pt x="858240" y="187388"/>
                  </a:lnTo>
                  <a:lnTo>
                    <a:pt x="899715" y="207650"/>
                  </a:lnTo>
                  <a:lnTo>
                    <a:pt x="867364" y="231888"/>
                  </a:lnTo>
                  <a:lnTo>
                    <a:pt x="899715" y="256127"/>
                  </a:lnTo>
                  <a:lnTo>
                    <a:pt x="858240" y="276388"/>
                  </a:lnTo>
                  <a:lnTo>
                    <a:pt x="880054" y="303545"/>
                  </a:lnTo>
                  <a:lnTo>
                    <a:pt x="831268" y="318944"/>
                  </a:lnTo>
                  <a:lnTo>
                    <a:pt x="841592" y="347833"/>
                  </a:lnTo>
                  <a:lnTo>
                    <a:pt x="787626" y="357694"/>
                  </a:lnTo>
                  <a:lnTo>
                    <a:pt x="786008" y="387052"/>
                  </a:lnTo>
                  <a:lnTo>
                    <a:pt x="729223" y="390946"/>
                  </a:lnTo>
                  <a:lnTo>
                    <a:pt x="715733" y="419490"/>
                  </a:lnTo>
                  <a:lnTo>
                    <a:pt x="658610" y="417246"/>
                  </a:lnTo>
                  <a:lnTo>
                    <a:pt x="633840" y="443729"/>
                  </a:lnTo>
                  <a:lnTo>
                    <a:pt x="578874" y="435446"/>
                  </a:lnTo>
                  <a:lnTo>
                    <a:pt x="543903" y="458709"/>
                  </a:lnTo>
                  <a:lnTo>
                    <a:pt x="493499" y="444749"/>
                  </a:lnTo>
                  <a:lnTo>
                    <a:pt x="449858" y="463777"/>
                  </a:lnTo>
                  <a:lnTo>
                    <a:pt x="406216" y="444749"/>
                  </a:lnTo>
                  <a:lnTo>
                    <a:pt x="355812" y="458709"/>
                  </a:lnTo>
                  <a:lnTo>
                    <a:pt x="320841" y="435446"/>
                  </a:lnTo>
                  <a:lnTo>
                    <a:pt x="265876" y="443729"/>
                  </a:lnTo>
                  <a:lnTo>
                    <a:pt x="241105" y="417246"/>
                  </a:lnTo>
                  <a:lnTo>
                    <a:pt x="183982" y="419490"/>
                  </a:lnTo>
                  <a:lnTo>
                    <a:pt x="170492" y="390946"/>
                  </a:lnTo>
                  <a:lnTo>
                    <a:pt x="113707" y="387052"/>
                  </a:lnTo>
                  <a:lnTo>
                    <a:pt x="112088" y="357694"/>
                  </a:lnTo>
                  <a:lnTo>
                    <a:pt x="58124" y="347833"/>
                  </a:lnTo>
                  <a:lnTo>
                    <a:pt x="68447" y="318944"/>
                  </a:lnTo>
                  <a:lnTo>
                    <a:pt x="19661" y="303545"/>
                  </a:lnTo>
                  <a:lnTo>
                    <a:pt x="41475" y="276388"/>
                  </a:lnTo>
                  <a:lnTo>
                    <a:pt x="0" y="256127"/>
                  </a:lnTo>
                  <a:lnTo>
                    <a:pt x="32352" y="231888"/>
                  </a:lnTo>
                  <a:lnTo>
                    <a:pt x="0" y="207650"/>
                  </a:lnTo>
                  <a:lnTo>
                    <a:pt x="41475" y="187388"/>
                  </a:lnTo>
                  <a:lnTo>
                    <a:pt x="19661" y="160231"/>
                  </a:lnTo>
                  <a:lnTo>
                    <a:pt x="68447" y="144833"/>
                  </a:lnTo>
                  <a:lnTo>
                    <a:pt x="58124" y="115944"/>
                  </a:lnTo>
                  <a:lnTo>
                    <a:pt x="112088" y="106083"/>
                  </a:lnTo>
                  <a:lnTo>
                    <a:pt x="113707" y="76725"/>
                  </a:lnTo>
                  <a:lnTo>
                    <a:pt x="170492" y="72831"/>
                  </a:lnTo>
                  <a:lnTo>
                    <a:pt x="183982" y="44287"/>
                  </a:lnTo>
                  <a:lnTo>
                    <a:pt x="241105" y="46530"/>
                  </a:lnTo>
                  <a:lnTo>
                    <a:pt x="265876" y="20048"/>
                  </a:lnTo>
                  <a:lnTo>
                    <a:pt x="320841" y="28331"/>
                  </a:lnTo>
                  <a:lnTo>
                    <a:pt x="355812" y="5067"/>
                  </a:lnTo>
                  <a:lnTo>
                    <a:pt x="406216" y="19028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4" name="Google Shape;194;p14"/>
            <p:cNvSpPr txBox="1"/>
            <p:nvPr/>
          </p:nvSpPr>
          <p:spPr>
            <a:xfrm>
              <a:off x="168697" y="48858"/>
              <a:ext cx="5622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4"/>
          <p:cNvSpPr txBox="1"/>
          <p:nvPr/>
        </p:nvSpPr>
        <p:spPr>
          <a:xfrm rot="-1013773">
            <a:off x="5632522" y="4126822"/>
            <a:ext cx="3176104" cy="9848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Photos</a:t>
            </a:r>
            <a:endParaRPr/>
          </a:p>
        </p:txBody>
      </p:sp>
      <p:sp>
        <p:nvSpPr>
          <p:cNvPr id="196" name="Google Shape;196;p14"/>
          <p:cNvSpPr/>
          <p:nvPr/>
        </p:nvSpPr>
        <p:spPr>
          <a:xfrm rot="-983857">
            <a:off x="389322" y="838123"/>
            <a:ext cx="3861427" cy="1819698"/>
          </a:xfrm>
          <a:custGeom>
            <a:rect b="b" l="l" r="r" t="t"/>
            <a:pathLst>
              <a:path extrusionOk="0" h="1818420" w="3858715">
                <a:moveTo>
                  <a:pt x="0" y="0"/>
                </a:moveTo>
                <a:lnTo>
                  <a:pt x="3858715" y="0"/>
                </a:lnTo>
                <a:lnTo>
                  <a:pt x="3858715" y="1818420"/>
                </a:lnTo>
                <a:lnTo>
                  <a:pt x="0" y="1818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4"/>
          <p:cNvSpPr/>
          <p:nvPr/>
        </p:nvSpPr>
        <p:spPr>
          <a:xfrm rot="2383938">
            <a:off x="11728085" y="1547161"/>
            <a:ext cx="1057472" cy="1089669"/>
          </a:xfrm>
          <a:custGeom>
            <a:rect b="b" l="l" r="r" t="t"/>
            <a:pathLst>
              <a:path extrusionOk="0" h="1088309" w="1056153">
                <a:moveTo>
                  <a:pt x="0" y="0"/>
                </a:moveTo>
                <a:lnTo>
                  <a:pt x="1056153" y="0"/>
                </a:lnTo>
                <a:lnTo>
                  <a:pt x="1056153" y="1088309"/>
                </a:lnTo>
                <a:lnTo>
                  <a:pt x="0" y="1088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4"/>
          <p:cNvSpPr/>
          <p:nvPr/>
        </p:nvSpPr>
        <p:spPr>
          <a:xfrm>
            <a:off x="11881482" y="7267755"/>
            <a:ext cx="2551546" cy="2707211"/>
          </a:xfrm>
          <a:custGeom>
            <a:rect b="b" l="l" r="r" t="t"/>
            <a:pathLst>
              <a:path extrusionOk="0" h="2707211" w="2551546">
                <a:moveTo>
                  <a:pt x="0" y="0"/>
                </a:moveTo>
                <a:lnTo>
                  <a:pt x="2551546" y="0"/>
                </a:lnTo>
                <a:lnTo>
                  <a:pt x="2551546" y="2707211"/>
                </a:lnTo>
                <a:lnTo>
                  <a:pt x="0" y="270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bg>
      <p:bgPr>
        <a:solidFill>
          <a:srgbClr val="1E36AD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-1455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/>
          <p:nvPr/>
        </p:nvSpPr>
        <p:spPr>
          <a:xfrm rot="1828368">
            <a:off x="14166201" y="4631136"/>
            <a:ext cx="3421856" cy="6533378"/>
          </a:xfrm>
          <a:custGeom>
            <a:rect b="b" l="l" r="r" t="t"/>
            <a:pathLst>
              <a:path extrusionOk="0" h="6528606" w="3419357">
                <a:moveTo>
                  <a:pt x="0" y="0"/>
                </a:moveTo>
                <a:lnTo>
                  <a:pt x="3419357" y="0"/>
                </a:lnTo>
                <a:lnTo>
                  <a:pt x="3419357" y="6528606"/>
                </a:lnTo>
                <a:lnTo>
                  <a:pt x="0" y="6528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5"/>
          <p:cNvSpPr/>
          <p:nvPr/>
        </p:nvSpPr>
        <p:spPr>
          <a:xfrm rot="-735886">
            <a:off x="1032276" y="7187862"/>
            <a:ext cx="3757081" cy="2460888"/>
          </a:xfrm>
          <a:custGeom>
            <a:rect b="b" l="l" r="r" t="t"/>
            <a:pathLst>
              <a:path extrusionOk="0" h="2460073" w="3755837">
                <a:moveTo>
                  <a:pt x="0" y="0"/>
                </a:moveTo>
                <a:lnTo>
                  <a:pt x="3755837" y="0"/>
                </a:lnTo>
                <a:lnTo>
                  <a:pt x="3755837" y="2460073"/>
                </a:lnTo>
                <a:lnTo>
                  <a:pt x="0" y="2460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858832">
            <a:off x="6794952" y="1078617"/>
            <a:ext cx="4948515" cy="2331987"/>
          </a:xfrm>
          <a:custGeom>
            <a:rect b="b" l="l" r="r" t="t"/>
            <a:pathLst>
              <a:path extrusionOk="0" h="2329477" w="4943188">
                <a:moveTo>
                  <a:pt x="0" y="0"/>
                </a:moveTo>
                <a:lnTo>
                  <a:pt x="4943189" y="0"/>
                </a:lnTo>
                <a:lnTo>
                  <a:pt x="4943189" y="2329477"/>
                </a:lnTo>
                <a:lnTo>
                  <a:pt x="0" y="2329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5"/>
          <p:cNvSpPr/>
          <p:nvPr/>
        </p:nvSpPr>
        <p:spPr>
          <a:xfrm>
            <a:off x="194270" y="4741349"/>
            <a:ext cx="1668860" cy="1668860"/>
          </a:xfrm>
          <a:custGeom>
            <a:rect b="b" l="l" r="r" t="t"/>
            <a:pathLst>
              <a:path extrusionOk="0" h="1668860" w="1668860">
                <a:moveTo>
                  <a:pt x="0" y="0"/>
                </a:moveTo>
                <a:lnTo>
                  <a:pt x="1668860" y="0"/>
                </a:lnTo>
                <a:lnTo>
                  <a:pt x="1668860" y="1668860"/>
                </a:lnTo>
                <a:lnTo>
                  <a:pt x="0" y="1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5"/>
          <p:cNvSpPr/>
          <p:nvPr/>
        </p:nvSpPr>
        <p:spPr>
          <a:xfrm>
            <a:off x="12812337" y="5985354"/>
            <a:ext cx="2569087" cy="3736490"/>
          </a:xfrm>
          <a:custGeom>
            <a:rect b="b" l="l" r="r" t="t"/>
            <a:pathLst>
              <a:path extrusionOk="0" h="3736490" w="2569087">
                <a:moveTo>
                  <a:pt x="0" y="0"/>
                </a:moveTo>
                <a:lnTo>
                  <a:pt x="2569088" y="0"/>
                </a:lnTo>
                <a:lnTo>
                  <a:pt x="2569088" y="3736490"/>
                </a:lnTo>
                <a:lnTo>
                  <a:pt x="0" y="3736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5"/>
          <p:cNvSpPr/>
          <p:nvPr/>
        </p:nvSpPr>
        <p:spPr>
          <a:xfrm>
            <a:off x="7209844" y="7944689"/>
            <a:ext cx="3868312" cy="2852880"/>
          </a:xfrm>
          <a:custGeom>
            <a:rect b="b" l="l" r="r" t="t"/>
            <a:pathLst>
              <a:path extrusionOk="0" h="2852880" w="3868312">
                <a:moveTo>
                  <a:pt x="0" y="0"/>
                </a:moveTo>
                <a:lnTo>
                  <a:pt x="3868312" y="0"/>
                </a:lnTo>
                <a:lnTo>
                  <a:pt x="3868312" y="2852880"/>
                </a:lnTo>
                <a:lnTo>
                  <a:pt x="0" y="2852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5"/>
          <p:cNvSpPr/>
          <p:nvPr/>
        </p:nvSpPr>
        <p:spPr>
          <a:xfrm rot="335793">
            <a:off x="654136" y="-735753"/>
            <a:ext cx="3759453" cy="3988809"/>
          </a:xfrm>
          <a:custGeom>
            <a:rect b="b" l="l" r="r" t="t"/>
            <a:pathLst>
              <a:path extrusionOk="0" h="3989744" w="3760334">
                <a:moveTo>
                  <a:pt x="0" y="0"/>
                </a:moveTo>
                <a:lnTo>
                  <a:pt x="3760334" y="0"/>
                </a:lnTo>
                <a:lnTo>
                  <a:pt x="3760334" y="3989744"/>
                </a:lnTo>
                <a:lnTo>
                  <a:pt x="0" y="3989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5"/>
          <p:cNvSpPr/>
          <p:nvPr/>
        </p:nvSpPr>
        <p:spPr>
          <a:xfrm>
            <a:off x="13329383" y="-411181"/>
            <a:ext cx="4104084" cy="3339698"/>
          </a:xfrm>
          <a:custGeom>
            <a:rect b="b" l="l" r="r" t="t"/>
            <a:pathLst>
              <a:path extrusionOk="0" h="3339698" w="4104084">
                <a:moveTo>
                  <a:pt x="0" y="0"/>
                </a:moveTo>
                <a:lnTo>
                  <a:pt x="4104084" y="0"/>
                </a:lnTo>
                <a:lnTo>
                  <a:pt x="4104084" y="3339698"/>
                </a:lnTo>
                <a:lnTo>
                  <a:pt x="0" y="3339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9" name="Google Shape;209;p15"/>
          <p:cNvGrpSpPr/>
          <p:nvPr/>
        </p:nvGrpSpPr>
        <p:grpSpPr>
          <a:xfrm rot="582308">
            <a:off x="14064856" y="2309058"/>
            <a:ext cx="3616619" cy="1870008"/>
            <a:chOff x="0" y="0"/>
            <a:chExt cx="812800" cy="420266"/>
          </a:xfrm>
        </p:grpSpPr>
        <p:sp>
          <p:nvSpPr>
            <p:cNvPr id="210" name="Google Shape;210;p15"/>
            <p:cNvSpPr/>
            <p:nvPr/>
          </p:nvSpPr>
          <p:spPr>
            <a:xfrm>
              <a:off x="0" y="0"/>
              <a:ext cx="812800" cy="420266"/>
            </a:xfrm>
            <a:custGeom>
              <a:rect b="b" l="l" r="r" t="t"/>
              <a:pathLst>
                <a:path extrusionOk="0" h="420266" w="812800">
                  <a:moveTo>
                    <a:pt x="406400" y="0"/>
                  </a:moveTo>
                  <a:lnTo>
                    <a:pt x="445826" y="17243"/>
                  </a:lnTo>
                  <a:lnTo>
                    <a:pt x="491360" y="4592"/>
                  </a:lnTo>
                  <a:lnTo>
                    <a:pt x="522953" y="25673"/>
                  </a:lnTo>
                  <a:lnTo>
                    <a:pt x="572609" y="18167"/>
                  </a:lnTo>
                  <a:lnTo>
                    <a:pt x="594986" y="42165"/>
                  </a:lnTo>
                  <a:lnTo>
                    <a:pt x="646591" y="40132"/>
                  </a:lnTo>
                  <a:lnTo>
                    <a:pt x="658778" y="65998"/>
                  </a:lnTo>
                  <a:lnTo>
                    <a:pt x="710077" y="69526"/>
                  </a:lnTo>
                  <a:lnTo>
                    <a:pt x="711539" y="96131"/>
                  </a:lnTo>
                  <a:lnTo>
                    <a:pt x="760292" y="105067"/>
                  </a:lnTo>
                  <a:lnTo>
                    <a:pt x="750965" y="131245"/>
                  </a:lnTo>
                  <a:lnTo>
                    <a:pt x="795038" y="145199"/>
                  </a:lnTo>
                  <a:lnTo>
                    <a:pt x="775331" y="169808"/>
                  </a:lnTo>
                  <a:lnTo>
                    <a:pt x="812800" y="188168"/>
                  </a:lnTo>
                  <a:lnTo>
                    <a:pt x="783573" y="210133"/>
                  </a:lnTo>
                  <a:lnTo>
                    <a:pt x="812800" y="232098"/>
                  </a:lnTo>
                  <a:lnTo>
                    <a:pt x="775331" y="250458"/>
                  </a:lnTo>
                  <a:lnTo>
                    <a:pt x="795038" y="275067"/>
                  </a:lnTo>
                  <a:lnTo>
                    <a:pt x="750965" y="289021"/>
                  </a:lnTo>
                  <a:lnTo>
                    <a:pt x="760292" y="315200"/>
                  </a:lnTo>
                  <a:lnTo>
                    <a:pt x="711539" y="324135"/>
                  </a:lnTo>
                  <a:lnTo>
                    <a:pt x="710077" y="350740"/>
                  </a:lnTo>
                  <a:lnTo>
                    <a:pt x="658778" y="354268"/>
                  </a:lnTo>
                  <a:lnTo>
                    <a:pt x="646591" y="380134"/>
                  </a:lnTo>
                  <a:lnTo>
                    <a:pt x="594986" y="378101"/>
                  </a:lnTo>
                  <a:lnTo>
                    <a:pt x="572609" y="402099"/>
                  </a:lnTo>
                  <a:lnTo>
                    <a:pt x="522953" y="394593"/>
                  </a:lnTo>
                  <a:lnTo>
                    <a:pt x="491360" y="415674"/>
                  </a:lnTo>
                  <a:lnTo>
                    <a:pt x="445826" y="403023"/>
                  </a:lnTo>
                  <a:lnTo>
                    <a:pt x="406400" y="420266"/>
                  </a:lnTo>
                  <a:lnTo>
                    <a:pt x="366974" y="403023"/>
                  </a:lnTo>
                  <a:lnTo>
                    <a:pt x="321440" y="415674"/>
                  </a:lnTo>
                  <a:lnTo>
                    <a:pt x="289847" y="394593"/>
                  </a:lnTo>
                  <a:lnTo>
                    <a:pt x="240191" y="402099"/>
                  </a:lnTo>
                  <a:lnTo>
                    <a:pt x="217814" y="378101"/>
                  </a:lnTo>
                  <a:lnTo>
                    <a:pt x="166209" y="380134"/>
                  </a:lnTo>
                  <a:lnTo>
                    <a:pt x="154022" y="354268"/>
                  </a:lnTo>
                  <a:lnTo>
                    <a:pt x="102722" y="350740"/>
                  </a:lnTo>
                  <a:lnTo>
                    <a:pt x="101260" y="324135"/>
                  </a:lnTo>
                  <a:lnTo>
                    <a:pt x="52509" y="315200"/>
                  </a:lnTo>
                  <a:lnTo>
                    <a:pt x="61835" y="289021"/>
                  </a:lnTo>
                  <a:lnTo>
                    <a:pt x="17762" y="275067"/>
                  </a:lnTo>
                  <a:lnTo>
                    <a:pt x="37469" y="250458"/>
                  </a:lnTo>
                  <a:lnTo>
                    <a:pt x="0" y="232098"/>
                  </a:lnTo>
                  <a:lnTo>
                    <a:pt x="29227" y="210133"/>
                  </a:lnTo>
                  <a:lnTo>
                    <a:pt x="0" y="188168"/>
                  </a:lnTo>
                  <a:lnTo>
                    <a:pt x="37469" y="169808"/>
                  </a:lnTo>
                  <a:lnTo>
                    <a:pt x="17762" y="145199"/>
                  </a:lnTo>
                  <a:lnTo>
                    <a:pt x="61835" y="131245"/>
                  </a:lnTo>
                  <a:lnTo>
                    <a:pt x="52509" y="105067"/>
                  </a:lnTo>
                  <a:lnTo>
                    <a:pt x="101260" y="96131"/>
                  </a:lnTo>
                  <a:lnTo>
                    <a:pt x="102722" y="69526"/>
                  </a:lnTo>
                  <a:lnTo>
                    <a:pt x="154022" y="65998"/>
                  </a:lnTo>
                  <a:lnTo>
                    <a:pt x="166209" y="40132"/>
                  </a:lnTo>
                  <a:lnTo>
                    <a:pt x="217814" y="42165"/>
                  </a:lnTo>
                  <a:lnTo>
                    <a:pt x="240191" y="18167"/>
                  </a:lnTo>
                  <a:lnTo>
                    <a:pt x="289847" y="25673"/>
                  </a:lnTo>
                  <a:lnTo>
                    <a:pt x="321440" y="4592"/>
                  </a:lnTo>
                  <a:lnTo>
                    <a:pt x="366974" y="172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1" name="Google Shape;211;p15"/>
            <p:cNvSpPr txBox="1"/>
            <p:nvPr/>
          </p:nvSpPr>
          <p:spPr>
            <a:xfrm>
              <a:off x="152400" y="40700"/>
              <a:ext cx="5079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5"/>
          <p:cNvSpPr txBox="1"/>
          <p:nvPr>
            <p:ph type="title"/>
          </p:nvPr>
        </p:nvSpPr>
        <p:spPr>
          <a:xfrm>
            <a:off x="2838050" y="4298463"/>
            <a:ext cx="12612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5"/>
          <p:cNvSpPr txBox="1"/>
          <p:nvPr>
            <p:ph idx="1" type="body"/>
          </p:nvPr>
        </p:nvSpPr>
        <p:spPr>
          <a:xfrm>
            <a:off x="5478250" y="5985350"/>
            <a:ext cx="6863700" cy="16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1pPr>
            <a:lvl2pPr indent="-4000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>
                <a:solidFill>
                  <a:schemeClr val="lt1"/>
                </a:solidFill>
              </a:defRPr>
            </a:lvl2pPr>
            <a:lvl3pPr indent="-4000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3pPr>
            <a:lvl4pPr indent="-40005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>
                <a:solidFill>
                  <a:schemeClr val="lt1"/>
                </a:solidFill>
              </a:defRPr>
            </a:lvl4pPr>
            <a:lvl5pPr indent="-40005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>
                <a:solidFill>
                  <a:schemeClr val="lt1"/>
                </a:solidFill>
              </a:defRPr>
            </a:lvl5pPr>
            <a:lvl6pPr indent="-40005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6pPr>
            <a:lvl7pPr indent="-40005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7pPr>
            <a:lvl8pPr indent="-40005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8pPr>
            <a:lvl9pPr indent="-40005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15"/>
          <p:cNvSpPr txBox="1"/>
          <p:nvPr>
            <p:ph idx="2" type="subTitle"/>
          </p:nvPr>
        </p:nvSpPr>
        <p:spPr>
          <a:xfrm rot="444658">
            <a:off x="14572317" y="3015403"/>
            <a:ext cx="2609599" cy="573309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500"/>
              <a:buNone/>
              <a:defRPr b="1" sz="35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rgbClr val="1E36AD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-1455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"/>
          <p:cNvGrpSpPr/>
          <p:nvPr/>
        </p:nvGrpSpPr>
        <p:grpSpPr>
          <a:xfrm>
            <a:off x="453161" y="411128"/>
            <a:ext cx="17382208" cy="9320140"/>
            <a:chOff x="0" y="-38100"/>
            <a:chExt cx="4578000" cy="2454671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4577891" cy="2416571"/>
            </a:xfrm>
            <a:custGeom>
              <a:rect b="b" l="l" r="r" t="t"/>
              <a:pathLst>
                <a:path extrusionOk="0" h="2416571" w="4577891">
                  <a:moveTo>
                    <a:pt x="0" y="0"/>
                  </a:moveTo>
                  <a:lnTo>
                    <a:pt x="4577891" y="0"/>
                  </a:lnTo>
                  <a:lnTo>
                    <a:pt x="4577891" y="2416571"/>
                  </a:lnTo>
                  <a:lnTo>
                    <a:pt x="0" y="24165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0" y="-38100"/>
              <a:ext cx="4578000" cy="24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 rot="-1820957">
            <a:off x="10296331" y="603974"/>
            <a:ext cx="3048547" cy="2480754"/>
          </a:xfrm>
          <a:custGeom>
            <a:rect b="b" l="l" r="r" t="t"/>
            <a:pathLst>
              <a:path extrusionOk="0" h="2482081" w="3050177">
                <a:moveTo>
                  <a:pt x="0" y="0"/>
                </a:moveTo>
                <a:lnTo>
                  <a:pt x="3050177" y="0"/>
                </a:lnTo>
                <a:lnTo>
                  <a:pt x="3050177" y="2482081"/>
                </a:lnTo>
                <a:lnTo>
                  <a:pt x="0" y="2482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 rot="180767">
            <a:off x="10436716" y="3114"/>
            <a:ext cx="8894112" cy="10728363"/>
          </a:xfrm>
          <a:custGeom>
            <a:rect b="b" l="l" r="r" t="t"/>
            <a:pathLst>
              <a:path extrusionOk="0" h="10740386" w="8904079">
                <a:moveTo>
                  <a:pt x="8904079" y="0"/>
                </a:moveTo>
                <a:lnTo>
                  <a:pt x="0" y="0"/>
                </a:lnTo>
                <a:lnTo>
                  <a:pt x="0" y="10740386"/>
                </a:lnTo>
                <a:lnTo>
                  <a:pt x="8904079" y="10740386"/>
                </a:lnTo>
                <a:lnTo>
                  <a:pt x="890407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8258" r="-58128" t="-8539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rot="1332046">
            <a:off x="13373525" y="6926760"/>
            <a:ext cx="1296917" cy="2476215"/>
          </a:xfrm>
          <a:custGeom>
            <a:rect b="b" l="l" r="r" t="t"/>
            <a:pathLst>
              <a:path extrusionOk="0" h="2478532" w="1298131">
                <a:moveTo>
                  <a:pt x="0" y="0"/>
                </a:moveTo>
                <a:lnTo>
                  <a:pt x="1298131" y="0"/>
                </a:lnTo>
                <a:lnTo>
                  <a:pt x="1298131" y="2478532"/>
                </a:lnTo>
                <a:lnTo>
                  <a:pt x="0" y="2478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rot="1247444">
            <a:off x="15952829" y="3456219"/>
            <a:ext cx="2005613" cy="2916972"/>
          </a:xfrm>
          <a:custGeom>
            <a:rect b="b" l="l" r="r" t="t"/>
            <a:pathLst>
              <a:path extrusionOk="0" h="2916607" w="2005362">
                <a:moveTo>
                  <a:pt x="0" y="0"/>
                </a:moveTo>
                <a:lnTo>
                  <a:pt x="2005362" y="0"/>
                </a:lnTo>
                <a:lnTo>
                  <a:pt x="2005362" y="2916607"/>
                </a:lnTo>
                <a:lnTo>
                  <a:pt x="0" y="2916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" name="Google Shape;24;p3"/>
          <p:cNvGrpSpPr/>
          <p:nvPr/>
        </p:nvGrpSpPr>
        <p:grpSpPr>
          <a:xfrm rot="582337">
            <a:off x="6249235" y="2052738"/>
            <a:ext cx="3946218" cy="2251680"/>
            <a:chOff x="0" y="0"/>
            <a:chExt cx="812800" cy="463777"/>
          </a:xfrm>
        </p:grpSpPr>
        <p:sp>
          <p:nvSpPr>
            <p:cNvPr id="25" name="Google Shape;25;p3"/>
            <p:cNvSpPr/>
            <p:nvPr/>
          </p:nvSpPr>
          <p:spPr>
            <a:xfrm>
              <a:off x="0" y="0"/>
              <a:ext cx="812800" cy="463777"/>
            </a:xfrm>
            <a:custGeom>
              <a:rect b="b" l="l" r="r" t="t"/>
              <a:pathLst>
                <a:path extrusionOk="0" h="463777" w="812800">
                  <a:moveTo>
                    <a:pt x="406400" y="0"/>
                  </a:moveTo>
                  <a:lnTo>
                    <a:pt x="445826" y="19028"/>
                  </a:lnTo>
                  <a:lnTo>
                    <a:pt x="491360" y="5067"/>
                  </a:lnTo>
                  <a:lnTo>
                    <a:pt x="522953" y="28331"/>
                  </a:lnTo>
                  <a:lnTo>
                    <a:pt x="572609" y="20048"/>
                  </a:lnTo>
                  <a:lnTo>
                    <a:pt x="594986" y="46530"/>
                  </a:lnTo>
                  <a:lnTo>
                    <a:pt x="646591" y="44287"/>
                  </a:lnTo>
                  <a:lnTo>
                    <a:pt x="658778" y="72831"/>
                  </a:lnTo>
                  <a:lnTo>
                    <a:pt x="710077" y="76725"/>
                  </a:lnTo>
                  <a:lnTo>
                    <a:pt x="711539" y="106083"/>
                  </a:lnTo>
                  <a:lnTo>
                    <a:pt x="760292" y="115944"/>
                  </a:lnTo>
                  <a:lnTo>
                    <a:pt x="750965" y="144833"/>
                  </a:lnTo>
                  <a:lnTo>
                    <a:pt x="795038" y="160231"/>
                  </a:lnTo>
                  <a:lnTo>
                    <a:pt x="775331" y="187388"/>
                  </a:lnTo>
                  <a:lnTo>
                    <a:pt x="812800" y="207650"/>
                  </a:lnTo>
                  <a:lnTo>
                    <a:pt x="783573" y="231888"/>
                  </a:lnTo>
                  <a:lnTo>
                    <a:pt x="812800" y="256127"/>
                  </a:lnTo>
                  <a:lnTo>
                    <a:pt x="775331" y="276388"/>
                  </a:lnTo>
                  <a:lnTo>
                    <a:pt x="795038" y="303545"/>
                  </a:lnTo>
                  <a:lnTo>
                    <a:pt x="750965" y="318944"/>
                  </a:lnTo>
                  <a:lnTo>
                    <a:pt x="760292" y="347833"/>
                  </a:lnTo>
                  <a:lnTo>
                    <a:pt x="711539" y="357694"/>
                  </a:lnTo>
                  <a:lnTo>
                    <a:pt x="710077" y="387052"/>
                  </a:lnTo>
                  <a:lnTo>
                    <a:pt x="658778" y="390946"/>
                  </a:lnTo>
                  <a:lnTo>
                    <a:pt x="646591" y="419490"/>
                  </a:lnTo>
                  <a:lnTo>
                    <a:pt x="594986" y="417246"/>
                  </a:lnTo>
                  <a:lnTo>
                    <a:pt x="572609" y="443729"/>
                  </a:lnTo>
                  <a:lnTo>
                    <a:pt x="522953" y="435446"/>
                  </a:lnTo>
                  <a:lnTo>
                    <a:pt x="491360" y="458709"/>
                  </a:lnTo>
                  <a:lnTo>
                    <a:pt x="445826" y="444749"/>
                  </a:lnTo>
                  <a:lnTo>
                    <a:pt x="406400" y="463777"/>
                  </a:lnTo>
                  <a:lnTo>
                    <a:pt x="366974" y="444749"/>
                  </a:lnTo>
                  <a:lnTo>
                    <a:pt x="321440" y="458709"/>
                  </a:lnTo>
                  <a:lnTo>
                    <a:pt x="289847" y="435446"/>
                  </a:lnTo>
                  <a:lnTo>
                    <a:pt x="240191" y="443729"/>
                  </a:lnTo>
                  <a:lnTo>
                    <a:pt x="217814" y="417246"/>
                  </a:lnTo>
                  <a:lnTo>
                    <a:pt x="166209" y="419490"/>
                  </a:lnTo>
                  <a:lnTo>
                    <a:pt x="154022" y="390946"/>
                  </a:lnTo>
                  <a:lnTo>
                    <a:pt x="102722" y="387052"/>
                  </a:lnTo>
                  <a:lnTo>
                    <a:pt x="101260" y="357694"/>
                  </a:lnTo>
                  <a:lnTo>
                    <a:pt x="52509" y="347833"/>
                  </a:lnTo>
                  <a:lnTo>
                    <a:pt x="61835" y="318944"/>
                  </a:lnTo>
                  <a:lnTo>
                    <a:pt x="17762" y="303545"/>
                  </a:lnTo>
                  <a:lnTo>
                    <a:pt x="37469" y="276388"/>
                  </a:lnTo>
                  <a:lnTo>
                    <a:pt x="0" y="256127"/>
                  </a:lnTo>
                  <a:lnTo>
                    <a:pt x="29227" y="231888"/>
                  </a:lnTo>
                  <a:lnTo>
                    <a:pt x="0" y="207650"/>
                  </a:lnTo>
                  <a:lnTo>
                    <a:pt x="37469" y="187388"/>
                  </a:lnTo>
                  <a:lnTo>
                    <a:pt x="17762" y="160231"/>
                  </a:lnTo>
                  <a:lnTo>
                    <a:pt x="61835" y="144833"/>
                  </a:lnTo>
                  <a:lnTo>
                    <a:pt x="52509" y="115944"/>
                  </a:lnTo>
                  <a:lnTo>
                    <a:pt x="101260" y="106083"/>
                  </a:lnTo>
                  <a:lnTo>
                    <a:pt x="102722" y="76725"/>
                  </a:lnTo>
                  <a:lnTo>
                    <a:pt x="154022" y="72831"/>
                  </a:lnTo>
                  <a:lnTo>
                    <a:pt x="166209" y="44287"/>
                  </a:lnTo>
                  <a:lnTo>
                    <a:pt x="217814" y="46530"/>
                  </a:lnTo>
                  <a:lnTo>
                    <a:pt x="240191" y="20048"/>
                  </a:lnTo>
                  <a:lnTo>
                    <a:pt x="289847" y="28331"/>
                  </a:lnTo>
                  <a:lnTo>
                    <a:pt x="321440" y="5067"/>
                  </a:lnTo>
                  <a:lnTo>
                    <a:pt x="366974" y="1902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" name="Google Shape;26;p3"/>
            <p:cNvSpPr txBox="1"/>
            <p:nvPr/>
          </p:nvSpPr>
          <p:spPr>
            <a:xfrm>
              <a:off x="152400" y="48858"/>
              <a:ext cx="5079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 rot="-2864157">
            <a:off x="9263666" y="6057089"/>
            <a:ext cx="1760587" cy="1153185"/>
          </a:xfrm>
          <a:custGeom>
            <a:rect b="b" l="l" r="r" t="t"/>
            <a:pathLst>
              <a:path extrusionOk="0" h="1153268" w="1760714">
                <a:moveTo>
                  <a:pt x="0" y="0"/>
                </a:moveTo>
                <a:lnTo>
                  <a:pt x="1760714" y="0"/>
                </a:lnTo>
                <a:lnTo>
                  <a:pt x="1760714" y="1153268"/>
                </a:lnTo>
                <a:lnTo>
                  <a:pt x="0" y="1153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 txBox="1"/>
          <p:nvPr>
            <p:ph type="title"/>
          </p:nvPr>
        </p:nvSpPr>
        <p:spPr>
          <a:xfrm>
            <a:off x="1092575" y="1736225"/>
            <a:ext cx="5883000" cy="5037300"/>
          </a:xfrm>
          <a:prstGeom prst="rect">
            <a:avLst/>
          </a:prstGeom>
          <a:effectLst>
            <a:outerShdw rotWithShape="0" algn="bl" dir="3840000" dist="9525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 rot="621861">
            <a:off x="7052535" y="2632231"/>
            <a:ext cx="2609681" cy="1092713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500"/>
              <a:buNone/>
              <a:defRPr b="1" sz="3500"/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2" type="body"/>
          </p:nvPr>
        </p:nvSpPr>
        <p:spPr>
          <a:xfrm>
            <a:off x="1148525" y="7087725"/>
            <a:ext cx="6863700" cy="19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1pPr>
            <a:lvl2pPr indent="-400050" lvl="1" marL="91440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>
                <a:solidFill>
                  <a:schemeClr val="lt1"/>
                </a:solidFill>
              </a:defRPr>
            </a:lvl2pPr>
            <a:lvl3pPr indent="-400050" lvl="2" marL="137160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3pPr>
            <a:lvl4pPr indent="-400050" lvl="3" marL="1828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>
                <a:solidFill>
                  <a:schemeClr val="lt1"/>
                </a:solidFill>
              </a:defRPr>
            </a:lvl4pPr>
            <a:lvl5pPr indent="-400050" lvl="4" marL="22860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>
                <a:solidFill>
                  <a:schemeClr val="lt1"/>
                </a:solidFill>
              </a:defRPr>
            </a:lvl5pPr>
            <a:lvl6pPr indent="-40005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6pPr>
            <a:lvl7pPr indent="-40005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7pPr>
            <a:lvl8pPr indent="-40005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8pPr>
            <a:lvl9pPr indent="-40005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>
            <p:ph idx="2" type="pic"/>
          </p:nvPr>
        </p:nvSpPr>
        <p:spPr>
          <a:xfrm>
            <a:off x="12634625" y="1008525"/>
            <a:ext cx="4624800" cy="8250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4"/>
          <p:cNvSpPr/>
          <p:nvPr>
            <p:ph idx="3" type="pic"/>
          </p:nvPr>
        </p:nvSpPr>
        <p:spPr>
          <a:xfrm>
            <a:off x="1064550" y="1064550"/>
            <a:ext cx="4624800" cy="81939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6350700" y="1194300"/>
            <a:ext cx="5586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5" name="Google Shape;35;p4"/>
          <p:cNvGrpSpPr/>
          <p:nvPr/>
        </p:nvGrpSpPr>
        <p:grpSpPr>
          <a:xfrm>
            <a:off x="1028775" y="905008"/>
            <a:ext cx="4624753" cy="8353569"/>
            <a:chOff x="0" y="-38100"/>
            <a:chExt cx="1424535" cy="25731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1424535" cy="2534881"/>
            </a:xfrm>
            <a:custGeom>
              <a:rect b="b" l="l" r="r" t="t"/>
              <a:pathLst>
                <a:path extrusionOk="0" h="2534881" w="1424535">
                  <a:moveTo>
                    <a:pt x="0" y="0"/>
                  </a:moveTo>
                  <a:lnTo>
                    <a:pt x="1424535" y="0"/>
                  </a:lnTo>
                  <a:lnTo>
                    <a:pt x="1424535" y="2534881"/>
                  </a:lnTo>
                  <a:lnTo>
                    <a:pt x="0" y="25348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" name="Google Shape;37;p4"/>
            <p:cNvSpPr txBox="1"/>
            <p:nvPr/>
          </p:nvSpPr>
          <p:spPr>
            <a:xfrm>
              <a:off x="0" y="-38100"/>
              <a:ext cx="1424400" cy="25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12634485" y="905008"/>
            <a:ext cx="4624753" cy="8353569"/>
            <a:chOff x="0" y="-38100"/>
            <a:chExt cx="1424535" cy="2573100"/>
          </a:xfrm>
        </p:grpSpPr>
        <p:sp>
          <p:nvSpPr>
            <p:cNvPr id="39" name="Google Shape;39;p4"/>
            <p:cNvSpPr/>
            <p:nvPr/>
          </p:nvSpPr>
          <p:spPr>
            <a:xfrm>
              <a:off x="0" y="0"/>
              <a:ext cx="1424535" cy="2534881"/>
            </a:xfrm>
            <a:custGeom>
              <a:rect b="b" l="l" r="r" t="t"/>
              <a:pathLst>
                <a:path extrusionOk="0" h="2534881" w="1424535">
                  <a:moveTo>
                    <a:pt x="0" y="0"/>
                  </a:moveTo>
                  <a:lnTo>
                    <a:pt x="1424535" y="0"/>
                  </a:lnTo>
                  <a:lnTo>
                    <a:pt x="1424535" y="2534881"/>
                  </a:lnTo>
                  <a:lnTo>
                    <a:pt x="0" y="25348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" name="Google Shape;40;p4"/>
            <p:cNvSpPr txBox="1"/>
            <p:nvPr/>
          </p:nvSpPr>
          <p:spPr>
            <a:xfrm>
              <a:off x="0" y="-38100"/>
              <a:ext cx="1424400" cy="25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4"/>
          <p:cNvSpPr/>
          <p:nvPr/>
        </p:nvSpPr>
        <p:spPr>
          <a:xfrm rot="1048943">
            <a:off x="15906344" y="7148112"/>
            <a:ext cx="2093721" cy="2221454"/>
          </a:xfrm>
          <a:custGeom>
            <a:rect b="b" l="l" r="r" t="t"/>
            <a:pathLst>
              <a:path extrusionOk="0" h="2224508" w="2096599">
                <a:moveTo>
                  <a:pt x="0" y="0"/>
                </a:moveTo>
                <a:lnTo>
                  <a:pt x="2096599" y="0"/>
                </a:lnTo>
                <a:lnTo>
                  <a:pt x="2096599" y="2224508"/>
                </a:lnTo>
                <a:lnTo>
                  <a:pt x="0" y="2224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4"/>
          <p:cNvSpPr txBox="1"/>
          <p:nvPr/>
        </p:nvSpPr>
        <p:spPr>
          <a:xfrm>
            <a:off x="6927668" y="4245398"/>
            <a:ext cx="11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2.</a:t>
            </a:r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6927668" y="3073879"/>
            <a:ext cx="11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1.</a:t>
            </a:r>
            <a:endParaRPr/>
          </a:p>
        </p:txBody>
      </p:sp>
      <p:sp>
        <p:nvSpPr>
          <p:cNvPr id="44" name="Google Shape;44;p4"/>
          <p:cNvSpPr txBox="1"/>
          <p:nvPr/>
        </p:nvSpPr>
        <p:spPr>
          <a:xfrm>
            <a:off x="6927668" y="5416916"/>
            <a:ext cx="11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3.</a:t>
            </a:r>
            <a:endParaRPr/>
          </a:p>
        </p:txBody>
      </p:sp>
      <p:sp>
        <p:nvSpPr>
          <p:cNvPr id="45" name="Google Shape;45;p4"/>
          <p:cNvSpPr txBox="1"/>
          <p:nvPr/>
        </p:nvSpPr>
        <p:spPr>
          <a:xfrm>
            <a:off x="6927668" y="6588434"/>
            <a:ext cx="11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4.</a:t>
            </a:r>
            <a:endParaRPr/>
          </a:p>
        </p:txBody>
      </p:sp>
      <p:sp>
        <p:nvSpPr>
          <p:cNvPr id="46" name="Google Shape;46;p4"/>
          <p:cNvSpPr txBox="1"/>
          <p:nvPr/>
        </p:nvSpPr>
        <p:spPr>
          <a:xfrm>
            <a:off x="6927668" y="7759952"/>
            <a:ext cx="11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5.</a:t>
            </a: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3981139" y="753146"/>
            <a:ext cx="2196959" cy="1787776"/>
          </a:xfrm>
          <a:custGeom>
            <a:rect b="b" l="l" r="r" t="t"/>
            <a:pathLst>
              <a:path extrusionOk="0" h="1787776" w="2196959">
                <a:moveTo>
                  <a:pt x="0" y="0"/>
                </a:moveTo>
                <a:lnTo>
                  <a:pt x="2196959" y="0"/>
                </a:lnTo>
                <a:lnTo>
                  <a:pt x="2196959" y="1787776"/>
                </a:lnTo>
                <a:lnTo>
                  <a:pt x="0" y="1787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4"/>
          <p:cNvSpPr txBox="1"/>
          <p:nvPr>
            <p:ph idx="1" type="subTitle"/>
          </p:nvPr>
        </p:nvSpPr>
        <p:spPr>
          <a:xfrm rot="524">
            <a:off x="7605550" y="3204375"/>
            <a:ext cx="39366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56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48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4"/>
          <p:cNvSpPr txBox="1"/>
          <p:nvPr>
            <p:ph idx="4" type="subTitle"/>
          </p:nvPr>
        </p:nvSpPr>
        <p:spPr>
          <a:xfrm rot="524">
            <a:off x="7605550" y="4310800"/>
            <a:ext cx="39366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56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48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4"/>
          <p:cNvSpPr txBox="1"/>
          <p:nvPr>
            <p:ph idx="5" type="subTitle"/>
          </p:nvPr>
        </p:nvSpPr>
        <p:spPr>
          <a:xfrm rot="524">
            <a:off x="7605550" y="5482313"/>
            <a:ext cx="39366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56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48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p4"/>
          <p:cNvSpPr txBox="1"/>
          <p:nvPr>
            <p:ph idx="6" type="subTitle"/>
          </p:nvPr>
        </p:nvSpPr>
        <p:spPr>
          <a:xfrm rot="524">
            <a:off x="7605550" y="6740650"/>
            <a:ext cx="39366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56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48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2" name="Google Shape;52;p4"/>
          <p:cNvSpPr txBox="1"/>
          <p:nvPr>
            <p:ph idx="7" type="subTitle"/>
          </p:nvPr>
        </p:nvSpPr>
        <p:spPr>
          <a:xfrm rot="524">
            <a:off x="7605550" y="7933875"/>
            <a:ext cx="39366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56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48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4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/>
          <p:nvPr/>
        </p:nvSpPr>
        <p:spPr>
          <a:xfrm>
            <a:off x="15646927" y="1028700"/>
            <a:ext cx="1612373" cy="2345041"/>
          </a:xfrm>
          <a:custGeom>
            <a:rect b="b" l="l" r="r" t="t"/>
            <a:pathLst>
              <a:path extrusionOk="0" h="2345041" w="1612373">
                <a:moveTo>
                  <a:pt x="0" y="0"/>
                </a:moveTo>
                <a:lnTo>
                  <a:pt x="1612373" y="0"/>
                </a:lnTo>
                <a:lnTo>
                  <a:pt x="1612373" y="2345041"/>
                </a:lnTo>
                <a:lnTo>
                  <a:pt x="0" y="2345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 rot="-396560">
            <a:off x="6093498" y="3607311"/>
            <a:ext cx="13379357" cy="8477316"/>
          </a:xfrm>
          <a:custGeom>
            <a:rect b="b" l="l" r="r" t="t"/>
            <a:pathLst>
              <a:path extrusionOk="0" h="8484611" w="13390870">
                <a:moveTo>
                  <a:pt x="0" y="0"/>
                </a:moveTo>
                <a:lnTo>
                  <a:pt x="13390870" y="0"/>
                </a:lnTo>
                <a:lnTo>
                  <a:pt x="13390870" y="8484612"/>
                </a:lnTo>
                <a:lnTo>
                  <a:pt x="0" y="8484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3019" t="0"/>
            </a:stretch>
          </a:blipFill>
          <a:ln>
            <a:noFill/>
          </a:ln>
        </p:spPr>
      </p:sp>
      <p:grpSp>
        <p:nvGrpSpPr>
          <p:cNvPr id="56" name="Google Shape;56;p5"/>
          <p:cNvGrpSpPr/>
          <p:nvPr/>
        </p:nvGrpSpPr>
        <p:grpSpPr>
          <a:xfrm>
            <a:off x="821261" y="1028700"/>
            <a:ext cx="3999053" cy="2061396"/>
            <a:chOff x="0" y="0"/>
            <a:chExt cx="899715" cy="463777"/>
          </a:xfrm>
        </p:grpSpPr>
        <p:sp>
          <p:nvSpPr>
            <p:cNvPr id="57" name="Google Shape;57;p5"/>
            <p:cNvSpPr/>
            <p:nvPr/>
          </p:nvSpPr>
          <p:spPr>
            <a:xfrm>
              <a:off x="0" y="0"/>
              <a:ext cx="899715" cy="463777"/>
            </a:xfrm>
            <a:custGeom>
              <a:rect b="b" l="l" r="r" t="t"/>
              <a:pathLst>
                <a:path extrusionOk="0" h="463777" w="899715">
                  <a:moveTo>
                    <a:pt x="449858" y="0"/>
                  </a:moveTo>
                  <a:lnTo>
                    <a:pt x="493499" y="19028"/>
                  </a:lnTo>
                  <a:lnTo>
                    <a:pt x="543903" y="5067"/>
                  </a:lnTo>
                  <a:lnTo>
                    <a:pt x="578874" y="28331"/>
                  </a:lnTo>
                  <a:lnTo>
                    <a:pt x="633840" y="20048"/>
                  </a:lnTo>
                  <a:lnTo>
                    <a:pt x="658610" y="46530"/>
                  </a:lnTo>
                  <a:lnTo>
                    <a:pt x="715733" y="44287"/>
                  </a:lnTo>
                  <a:lnTo>
                    <a:pt x="729223" y="72831"/>
                  </a:lnTo>
                  <a:lnTo>
                    <a:pt x="786008" y="76725"/>
                  </a:lnTo>
                  <a:lnTo>
                    <a:pt x="787626" y="106083"/>
                  </a:lnTo>
                  <a:lnTo>
                    <a:pt x="841592" y="115944"/>
                  </a:lnTo>
                  <a:lnTo>
                    <a:pt x="831268" y="144833"/>
                  </a:lnTo>
                  <a:lnTo>
                    <a:pt x="880054" y="160231"/>
                  </a:lnTo>
                  <a:lnTo>
                    <a:pt x="858240" y="187388"/>
                  </a:lnTo>
                  <a:lnTo>
                    <a:pt x="899715" y="207650"/>
                  </a:lnTo>
                  <a:lnTo>
                    <a:pt x="867364" y="231888"/>
                  </a:lnTo>
                  <a:lnTo>
                    <a:pt x="899715" y="256127"/>
                  </a:lnTo>
                  <a:lnTo>
                    <a:pt x="858240" y="276388"/>
                  </a:lnTo>
                  <a:lnTo>
                    <a:pt x="880054" y="303545"/>
                  </a:lnTo>
                  <a:lnTo>
                    <a:pt x="831268" y="318944"/>
                  </a:lnTo>
                  <a:lnTo>
                    <a:pt x="841592" y="347833"/>
                  </a:lnTo>
                  <a:lnTo>
                    <a:pt x="787626" y="357694"/>
                  </a:lnTo>
                  <a:lnTo>
                    <a:pt x="786008" y="387052"/>
                  </a:lnTo>
                  <a:lnTo>
                    <a:pt x="729223" y="390946"/>
                  </a:lnTo>
                  <a:lnTo>
                    <a:pt x="715733" y="419490"/>
                  </a:lnTo>
                  <a:lnTo>
                    <a:pt x="658610" y="417246"/>
                  </a:lnTo>
                  <a:lnTo>
                    <a:pt x="633840" y="443729"/>
                  </a:lnTo>
                  <a:lnTo>
                    <a:pt x="578874" y="435446"/>
                  </a:lnTo>
                  <a:lnTo>
                    <a:pt x="543903" y="458709"/>
                  </a:lnTo>
                  <a:lnTo>
                    <a:pt x="493499" y="444749"/>
                  </a:lnTo>
                  <a:lnTo>
                    <a:pt x="449858" y="463777"/>
                  </a:lnTo>
                  <a:lnTo>
                    <a:pt x="406216" y="444749"/>
                  </a:lnTo>
                  <a:lnTo>
                    <a:pt x="355812" y="458709"/>
                  </a:lnTo>
                  <a:lnTo>
                    <a:pt x="320841" y="435446"/>
                  </a:lnTo>
                  <a:lnTo>
                    <a:pt x="265876" y="443729"/>
                  </a:lnTo>
                  <a:lnTo>
                    <a:pt x="241105" y="417246"/>
                  </a:lnTo>
                  <a:lnTo>
                    <a:pt x="183982" y="419490"/>
                  </a:lnTo>
                  <a:lnTo>
                    <a:pt x="170492" y="390946"/>
                  </a:lnTo>
                  <a:lnTo>
                    <a:pt x="113707" y="387052"/>
                  </a:lnTo>
                  <a:lnTo>
                    <a:pt x="112088" y="357694"/>
                  </a:lnTo>
                  <a:lnTo>
                    <a:pt x="58124" y="347833"/>
                  </a:lnTo>
                  <a:lnTo>
                    <a:pt x="68447" y="318944"/>
                  </a:lnTo>
                  <a:lnTo>
                    <a:pt x="19661" y="303545"/>
                  </a:lnTo>
                  <a:lnTo>
                    <a:pt x="41475" y="276388"/>
                  </a:lnTo>
                  <a:lnTo>
                    <a:pt x="0" y="256127"/>
                  </a:lnTo>
                  <a:lnTo>
                    <a:pt x="32352" y="231888"/>
                  </a:lnTo>
                  <a:lnTo>
                    <a:pt x="0" y="207650"/>
                  </a:lnTo>
                  <a:lnTo>
                    <a:pt x="41475" y="187388"/>
                  </a:lnTo>
                  <a:lnTo>
                    <a:pt x="19661" y="160231"/>
                  </a:lnTo>
                  <a:lnTo>
                    <a:pt x="68447" y="144833"/>
                  </a:lnTo>
                  <a:lnTo>
                    <a:pt x="58124" y="115944"/>
                  </a:lnTo>
                  <a:lnTo>
                    <a:pt x="112088" y="106083"/>
                  </a:lnTo>
                  <a:lnTo>
                    <a:pt x="113707" y="76725"/>
                  </a:lnTo>
                  <a:lnTo>
                    <a:pt x="170492" y="72831"/>
                  </a:lnTo>
                  <a:lnTo>
                    <a:pt x="183982" y="44287"/>
                  </a:lnTo>
                  <a:lnTo>
                    <a:pt x="241105" y="46530"/>
                  </a:lnTo>
                  <a:lnTo>
                    <a:pt x="265876" y="20048"/>
                  </a:lnTo>
                  <a:lnTo>
                    <a:pt x="320841" y="28331"/>
                  </a:lnTo>
                  <a:lnTo>
                    <a:pt x="355812" y="5067"/>
                  </a:lnTo>
                  <a:lnTo>
                    <a:pt x="406216" y="19028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" name="Google Shape;58;p5"/>
            <p:cNvSpPr txBox="1"/>
            <p:nvPr/>
          </p:nvSpPr>
          <p:spPr>
            <a:xfrm>
              <a:off x="168697" y="48858"/>
              <a:ext cx="5622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5"/>
          <p:cNvSpPr txBox="1"/>
          <p:nvPr>
            <p:ph type="title"/>
          </p:nvPr>
        </p:nvSpPr>
        <p:spPr>
          <a:xfrm>
            <a:off x="990186" y="1697600"/>
            <a:ext cx="3661200" cy="72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" type="subTitle"/>
          </p:nvPr>
        </p:nvSpPr>
        <p:spPr>
          <a:xfrm>
            <a:off x="980525" y="3529850"/>
            <a:ext cx="16472700" cy="157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8700"/>
              <a:buFont typeface="Barlow Black"/>
              <a:buNone/>
              <a:defRPr sz="8700"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2" type="body"/>
          </p:nvPr>
        </p:nvSpPr>
        <p:spPr>
          <a:xfrm>
            <a:off x="990175" y="5105450"/>
            <a:ext cx="4659900" cy="259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rtl="0"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indent="-400050" lvl="1" marL="914400" rtl="0">
              <a:spcBef>
                <a:spcPts val="560"/>
              </a:spcBef>
              <a:spcAft>
                <a:spcPts val="0"/>
              </a:spcAft>
              <a:buSzPts val="2700"/>
              <a:buChar char="–"/>
              <a:defRPr sz="2700"/>
            </a:lvl2pPr>
            <a:lvl3pPr indent="-400050" lvl="2" marL="1371600" rtl="0">
              <a:spcBef>
                <a:spcPts val="480"/>
              </a:spcBef>
              <a:spcAft>
                <a:spcPts val="0"/>
              </a:spcAft>
              <a:buSzPts val="2700"/>
              <a:buChar char="•"/>
              <a:defRPr sz="2700"/>
            </a:lvl3pPr>
            <a:lvl4pPr indent="-400050" lvl="3" marL="1828800" rtl="0">
              <a:spcBef>
                <a:spcPts val="400"/>
              </a:spcBef>
              <a:spcAft>
                <a:spcPts val="0"/>
              </a:spcAft>
              <a:buSzPts val="2700"/>
              <a:buChar char="–"/>
              <a:defRPr sz="2700"/>
            </a:lvl4pPr>
            <a:lvl5pPr indent="-400050" lvl="4" marL="2286000" rtl="0">
              <a:spcBef>
                <a:spcPts val="400"/>
              </a:spcBef>
              <a:spcAft>
                <a:spcPts val="0"/>
              </a:spcAft>
              <a:buSzPts val="2700"/>
              <a:buChar char="»"/>
              <a:defRPr sz="2700"/>
            </a:lvl5pPr>
            <a:lvl6pPr indent="-400050" lvl="5" marL="2743200" rtl="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6pPr>
            <a:lvl7pPr indent="-400050" lvl="6" marL="3200400" rtl="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7pPr>
            <a:lvl8pPr indent="-400050" lvl="7" marL="3657600" rtl="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8pPr>
            <a:lvl9pPr indent="-400050" lvl="8" marL="4114800" rtl="0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/>
          <p:nvPr>
            <p:ph idx="2" type="pic"/>
          </p:nvPr>
        </p:nvSpPr>
        <p:spPr>
          <a:xfrm>
            <a:off x="10164050" y="0"/>
            <a:ext cx="8174700" cy="102870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6"/>
          <p:cNvSpPr txBox="1"/>
          <p:nvPr>
            <p:ph type="title"/>
          </p:nvPr>
        </p:nvSpPr>
        <p:spPr>
          <a:xfrm>
            <a:off x="1028700" y="1555875"/>
            <a:ext cx="7922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5" name="Google Shape;65;p6"/>
          <p:cNvGrpSpPr/>
          <p:nvPr/>
        </p:nvGrpSpPr>
        <p:grpSpPr>
          <a:xfrm>
            <a:off x="616019" y="6661774"/>
            <a:ext cx="4412285" cy="2605908"/>
            <a:chOff x="0" y="0"/>
            <a:chExt cx="812800" cy="480042"/>
          </a:xfrm>
        </p:grpSpPr>
        <p:sp>
          <p:nvSpPr>
            <p:cNvPr id="66" name="Google Shape;66;p6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7" name="Google Shape;67;p6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6"/>
          <p:cNvGrpSpPr/>
          <p:nvPr/>
        </p:nvGrpSpPr>
        <p:grpSpPr>
          <a:xfrm>
            <a:off x="5390030" y="6661774"/>
            <a:ext cx="4412285" cy="2605908"/>
            <a:chOff x="0" y="0"/>
            <a:chExt cx="812800" cy="480042"/>
          </a:xfrm>
        </p:grpSpPr>
        <p:sp>
          <p:nvSpPr>
            <p:cNvPr id="69" name="Google Shape;69;p6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" name="Google Shape;70;p6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rot="869292">
            <a:off x="14410928" y="7343540"/>
            <a:ext cx="3338988" cy="2462503"/>
          </a:xfrm>
          <a:custGeom>
            <a:rect b="b" l="l" r="r" t="t"/>
            <a:pathLst>
              <a:path extrusionOk="0" h="2464283" w="3341401">
                <a:moveTo>
                  <a:pt x="0" y="0"/>
                </a:moveTo>
                <a:lnTo>
                  <a:pt x="3341400" y="0"/>
                </a:lnTo>
                <a:lnTo>
                  <a:pt x="3341400" y="2464283"/>
                </a:lnTo>
                <a:lnTo>
                  <a:pt x="0" y="2464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6"/>
          <p:cNvSpPr/>
          <p:nvPr/>
        </p:nvSpPr>
        <p:spPr>
          <a:xfrm rot="-378515">
            <a:off x="9308268" y="1629689"/>
            <a:ext cx="1715050" cy="1715050"/>
          </a:xfrm>
          <a:custGeom>
            <a:rect b="b" l="l" r="r" t="t"/>
            <a:pathLst>
              <a:path extrusionOk="0" h="1713231" w="1713231">
                <a:moveTo>
                  <a:pt x="0" y="0"/>
                </a:moveTo>
                <a:lnTo>
                  <a:pt x="1713231" y="0"/>
                </a:lnTo>
                <a:lnTo>
                  <a:pt x="1713231" y="1713231"/>
                </a:lnTo>
                <a:lnTo>
                  <a:pt x="0" y="1713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6"/>
          <p:cNvSpPr txBox="1"/>
          <p:nvPr>
            <p:ph idx="1" type="body"/>
          </p:nvPr>
        </p:nvSpPr>
        <p:spPr>
          <a:xfrm>
            <a:off x="1028700" y="3060375"/>
            <a:ext cx="3999600" cy="259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74" name="Google Shape;74;p6"/>
          <p:cNvSpPr txBox="1"/>
          <p:nvPr>
            <p:ph idx="3" type="body"/>
          </p:nvPr>
        </p:nvSpPr>
        <p:spPr>
          <a:xfrm>
            <a:off x="5390025" y="3060375"/>
            <a:ext cx="3999600" cy="259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idx="4" type="subTitle"/>
          </p:nvPr>
        </p:nvSpPr>
        <p:spPr>
          <a:xfrm>
            <a:off x="962450" y="7268325"/>
            <a:ext cx="37194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Barlow Black"/>
              <a:buNone/>
              <a:defRPr sz="56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6"/>
          <p:cNvSpPr txBox="1"/>
          <p:nvPr>
            <p:ph idx="5" type="subTitle"/>
          </p:nvPr>
        </p:nvSpPr>
        <p:spPr>
          <a:xfrm>
            <a:off x="1408550" y="8168525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6"/>
          <p:cNvSpPr txBox="1"/>
          <p:nvPr>
            <p:ph idx="6" type="subTitle"/>
          </p:nvPr>
        </p:nvSpPr>
        <p:spPr>
          <a:xfrm>
            <a:off x="5732050" y="7268325"/>
            <a:ext cx="37194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Barlow Black"/>
              <a:buNone/>
              <a:defRPr sz="56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7" type="subTitle"/>
          </p:nvPr>
        </p:nvSpPr>
        <p:spPr>
          <a:xfrm>
            <a:off x="6178150" y="8168525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solidFill>
          <a:srgbClr val="1E36AD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"/>
          <p:cNvSpPr/>
          <p:nvPr/>
        </p:nvSpPr>
        <p:spPr>
          <a:xfrm rot="-240851">
            <a:off x="2916605" y="-168731"/>
            <a:ext cx="12465394" cy="14643635"/>
          </a:xfrm>
          <a:custGeom>
            <a:rect b="b" l="l" r="r" t="t"/>
            <a:pathLst>
              <a:path extrusionOk="0" h="14644321" w="12465978">
                <a:moveTo>
                  <a:pt x="0" y="0"/>
                </a:moveTo>
                <a:lnTo>
                  <a:pt x="12465978" y="0"/>
                </a:lnTo>
                <a:lnTo>
                  <a:pt x="12465978" y="14644321"/>
                </a:lnTo>
                <a:lnTo>
                  <a:pt x="0" y="14644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>
            <a:off x="14264317" y="4389438"/>
            <a:ext cx="3808393" cy="5538942"/>
          </a:xfrm>
          <a:custGeom>
            <a:rect b="b" l="l" r="r" t="t"/>
            <a:pathLst>
              <a:path extrusionOk="0" h="5538942" w="3808393">
                <a:moveTo>
                  <a:pt x="0" y="0"/>
                </a:moveTo>
                <a:lnTo>
                  <a:pt x="3808393" y="0"/>
                </a:lnTo>
                <a:lnTo>
                  <a:pt x="3808393" y="5538941"/>
                </a:lnTo>
                <a:lnTo>
                  <a:pt x="0" y="553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7"/>
          <p:cNvSpPr/>
          <p:nvPr/>
        </p:nvSpPr>
        <p:spPr>
          <a:xfrm rot="1574698">
            <a:off x="2844158" y="7243565"/>
            <a:ext cx="2418916" cy="2492562"/>
          </a:xfrm>
          <a:custGeom>
            <a:rect b="b" l="l" r="r" t="t"/>
            <a:pathLst>
              <a:path extrusionOk="0" h="2490928" w="2417330">
                <a:moveTo>
                  <a:pt x="0" y="0"/>
                </a:moveTo>
                <a:lnTo>
                  <a:pt x="2417330" y="0"/>
                </a:lnTo>
                <a:lnTo>
                  <a:pt x="2417330" y="2490928"/>
                </a:lnTo>
                <a:lnTo>
                  <a:pt x="0" y="249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7"/>
          <p:cNvSpPr/>
          <p:nvPr/>
        </p:nvSpPr>
        <p:spPr>
          <a:xfrm rot="675222">
            <a:off x="9065168" y="-121349"/>
            <a:ext cx="2778096" cy="1819652"/>
          </a:xfrm>
          <a:custGeom>
            <a:rect b="b" l="l" r="r" t="t"/>
            <a:pathLst>
              <a:path extrusionOk="0" h="1821087" w="2780286">
                <a:moveTo>
                  <a:pt x="0" y="0"/>
                </a:moveTo>
                <a:lnTo>
                  <a:pt x="2780286" y="0"/>
                </a:lnTo>
                <a:lnTo>
                  <a:pt x="2780286" y="1821088"/>
                </a:lnTo>
                <a:lnTo>
                  <a:pt x="0" y="1821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7"/>
          <p:cNvSpPr/>
          <p:nvPr/>
        </p:nvSpPr>
        <p:spPr>
          <a:xfrm rot="975612">
            <a:off x="1701556" y="1461673"/>
            <a:ext cx="2518226" cy="4808069"/>
          </a:xfrm>
          <a:custGeom>
            <a:rect b="b" l="l" r="r" t="t"/>
            <a:pathLst>
              <a:path extrusionOk="0" h="4808069" w="2518226">
                <a:moveTo>
                  <a:pt x="0" y="0"/>
                </a:moveTo>
                <a:lnTo>
                  <a:pt x="2518226" y="0"/>
                </a:lnTo>
                <a:lnTo>
                  <a:pt x="2518226" y="4808069"/>
                </a:lnTo>
                <a:lnTo>
                  <a:pt x="0" y="4808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7"/>
          <p:cNvSpPr txBox="1"/>
          <p:nvPr>
            <p:ph type="title"/>
          </p:nvPr>
        </p:nvSpPr>
        <p:spPr>
          <a:xfrm>
            <a:off x="4883850" y="2303725"/>
            <a:ext cx="8520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1" type="body"/>
          </p:nvPr>
        </p:nvSpPr>
        <p:spPr>
          <a:xfrm>
            <a:off x="4442100" y="4473225"/>
            <a:ext cx="3999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88" name="Google Shape;88;p7"/>
          <p:cNvSpPr txBox="1"/>
          <p:nvPr>
            <p:ph idx="2" type="subTitle"/>
          </p:nvPr>
        </p:nvSpPr>
        <p:spPr>
          <a:xfrm>
            <a:off x="5028300" y="3798550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9" name="Google Shape;89;p7"/>
          <p:cNvSpPr txBox="1"/>
          <p:nvPr>
            <p:ph idx="3" type="body"/>
          </p:nvPr>
        </p:nvSpPr>
        <p:spPr>
          <a:xfrm>
            <a:off x="9749200" y="4473225"/>
            <a:ext cx="3999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0" name="Google Shape;90;p7"/>
          <p:cNvSpPr txBox="1"/>
          <p:nvPr>
            <p:ph idx="4" type="subTitle"/>
          </p:nvPr>
        </p:nvSpPr>
        <p:spPr>
          <a:xfrm>
            <a:off x="10335400" y="3798550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1" name="Google Shape;91;p7"/>
          <p:cNvSpPr txBox="1"/>
          <p:nvPr>
            <p:ph idx="5" type="body"/>
          </p:nvPr>
        </p:nvSpPr>
        <p:spPr>
          <a:xfrm>
            <a:off x="7149500" y="7736225"/>
            <a:ext cx="3999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6" type="subTitle"/>
          </p:nvPr>
        </p:nvSpPr>
        <p:spPr>
          <a:xfrm>
            <a:off x="7735700" y="7061550"/>
            <a:ext cx="28272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8"/>
          <p:cNvSpPr/>
          <p:nvPr>
            <p:ph idx="2" type="pic"/>
          </p:nvPr>
        </p:nvSpPr>
        <p:spPr>
          <a:xfrm>
            <a:off x="756400" y="1729325"/>
            <a:ext cx="12407400" cy="7529100"/>
          </a:xfrm>
          <a:prstGeom prst="ellipse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96" name="Google Shape;96;p8"/>
          <p:cNvGrpSpPr/>
          <p:nvPr/>
        </p:nvGrpSpPr>
        <p:grpSpPr>
          <a:xfrm>
            <a:off x="8568049" y="747196"/>
            <a:ext cx="9493585" cy="6172162"/>
            <a:chOff x="0" y="0"/>
            <a:chExt cx="812800" cy="528434"/>
          </a:xfrm>
        </p:grpSpPr>
        <p:sp>
          <p:nvSpPr>
            <p:cNvPr id="97" name="Google Shape;97;p8"/>
            <p:cNvSpPr/>
            <p:nvPr/>
          </p:nvSpPr>
          <p:spPr>
            <a:xfrm>
              <a:off x="0" y="0"/>
              <a:ext cx="812800" cy="528434"/>
            </a:xfrm>
            <a:custGeom>
              <a:rect b="b" l="l" r="r" t="t"/>
              <a:pathLst>
                <a:path extrusionOk="0" h="528434" w="812800">
                  <a:moveTo>
                    <a:pt x="406400" y="0"/>
                  </a:moveTo>
                  <a:lnTo>
                    <a:pt x="445826" y="21681"/>
                  </a:lnTo>
                  <a:lnTo>
                    <a:pt x="491360" y="5774"/>
                  </a:lnTo>
                  <a:lnTo>
                    <a:pt x="522953" y="32281"/>
                  </a:lnTo>
                  <a:lnTo>
                    <a:pt x="572609" y="22843"/>
                  </a:lnTo>
                  <a:lnTo>
                    <a:pt x="594986" y="53017"/>
                  </a:lnTo>
                  <a:lnTo>
                    <a:pt x="646591" y="50461"/>
                  </a:lnTo>
                  <a:lnTo>
                    <a:pt x="658778" y="82985"/>
                  </a:lnTo>
                  <a:lnTo>
                    <a:pt x="710077" y="87421"/>
                  </a:lnTo>
                  <a:lnTo>
                    <a:pt x="711539" y="120873"/>
                  </a:lnTo>
                  <a:lnTo>
                    <a:pt x="760292" y="132108"/>
                  </a:lnTo>
                  <a:lnTo>
                    <a:pt x="750965" y="165025"/>
                  </a:lnTo>
                  <a:lnTo>
                    <a:pt x="795038" y="182570"/>
                  </a:lnTo>
                  <a:lnTo>
                    <a:pt x="775331" y="213513"/>
                  </a:lnTo>
                  <a:lnTo>
                    <a:pt x="812800" y="236599"/>
                  </a:lnTo>
                  <a:lnTo>
                    <a:pt x="783573" y="264217"/>
                  </a:lnTo>
                  <a:lnTo>
                    <a:pt x="812800" y="291835"/>
                  </a:lnTo>
                  <a:lnTo>
                    <a:pt x="775331" y="314921"/>
                  </a:lnTo>
                  <a:lnTo>
                    <a:pt x="795038" y="345864"/>
                  </a:lnTo>
                  <a:lnTo>
                    <a:pt x="750965" y="363409"/>
                  </a:lnTo>
                  <a:lnTo>
                    <a:pt x="760292" y="396325"/>
                  </a:lnTo>
                  <a:lnTo>
                    <a:pt x="711539" y="407561"/>
                  </a:lnTo>
                  <a:lnTo>
                    <a:pt x="710077" y="441013"/>
                  </a:lnTo>
                  <a:lnTo>
                    <a:pt x="658778" y="445449"/>
                  </a:lnTo>
                  <a:lnTo>
                    <a:pt x="646591" y="477973"/>
                  </a:lnTo>
                  <a:lnTo>
                    <a:pt x="594986" y="475416"/>
                  </a:lnTo>
                  <a:lnTo>
                    <a:pt x="572609" y="505592"/>
                  </a:lnTo>
                  <a:lnTo>
                    <a:pt x="522953" y="496153"/>
                  </a:lnTo>
                  <a:lnTo>
                    <a:pt x="491360" y="522660"/>
                  </a:lnTo>
                  <a:lnTo>
                    <a:pt x="445826" y="506753"/>
                  </a:lnTo>
                  <a:lnTo>
                    <a:pt x="406400" y="528434"/>
                  </a:lnTo>
                  <a:lnTo>
                    <a:pt x="366974" y="506753"/>
                  </a:lnTo>
                  <a:lnTo>
                    <a:pt x="321440" y="522660"/>
                  </a:lnTo>
                  <a:lnTo>
                    <a:pt x="289847" y="496153"/>
                  </a:lnTo>
                  <a:lnTo>
                    <a:pt x="240191" y="505592"/>
                  </a:lnTo>
                  <a:lnTo>
                    <a:pt x="217814" y="475416"/>
                  </a:lnTo>
                  <a:lnTo>
                    <a:pt x="166209" y="477973"/>
                  </a:lnTo>
                  <a:lnTo>
                    <a:pt x="154022" y="445449"/>
                  </a:lnTo>
                  <a:lnTo>
                    <a:pt x="102722" y="441013"/>
                  </a:lnTo>
                  <a:lnTo>
                    <a:pt x="101260" y="407561"/>
                  </a:lnTo>
                  <a:lnTo>
                    <a:pt x="52509" y="396325"/>
                  </a:lnTo>
                  <a:lnTo>
                    <a:pt x="61835" y="363409"/>
                  </a:lnTo>
                  <a:lnTo>
                    <a:pt x="17762" y="345864"/>
                  </a:lnTo>
                  <a:lnTo>
                    <a:pt x="37469" y="314921"/>
                  </a:lnTo>
                  <a:lnTo>
                    <a:pt x="0" y="291835"/>
                  </a:lnTo>
                  <a:lnTo>
                    <a:pt x="29227" y="264217"/>
                  </a:lnTo>
                  <a:lnTo>
                    <a:pt x="0" y="236599"/>
                  </a:lnTo>
                  <a:lnTo>
                    <a:pt x="37469" y="213513"/>
                  </a:lnTo>
                  <a:lnTo>
                    <a:pt x="17762" y="182570"/>
                  </a:lnTo>
                  <a:lnTo>
                    <a:pt x="61835" y="165025"/>
                  </a:lnTo>
                  <a:lnTo>
                    <a:pt x="52509" y="132108"/>
                  </a:lnTo>
                  <a:lnTo>
                    <a:pt x="101260" y="120873"/>
                  </a:lnTo>
                  <a:lnTo>
                    <a:pt x="102722" y="87421"/>
                  </a:lnTo>
                  <a:lnTo>
                    <a:pt x="154022" y="82985"/>
                  </a:lnTo>
                  <a:lnTo>
                    <a:pt x="166209" y="50461"/>
                  </a:lnTo>
                  <a:lnTo>
                    <a:pt x="217814" y="53017"/>
                  </a:lnTo>
                  <a:lnTo>
                    <a:pt x="240191" y="22843"/>
                  </a:lnTo>
                  <a:lnTo>
                    <a:pt x="289847" y="32281"/>
                  </a:lnTo>
                  <a:lnTo>
                    <a:pt x="321440" y="5774"/>
                  </a:lnTo>
                  <a:lnTo>
                    <a:pt x="366974" y="2168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1238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8" name="Google Shape;98;p8"/>
            <p:cNvSpPr txBox="1"/>
            <p:nvPr/>
          </p:nvSpPr>
          <p:spPr>
            <a:xfrm>
              <a:off x="152400" y="60981"/>
              <a:ext cx="507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8"/>
          <p:cNvSpPr/>
          <p:nvPr/>
        </p:nvSpPr>
        <p:spPr>
          <a:xfrm rot="-422171">
            <a:off x="12634168" y="7209614"/>
            <a:ext cx="6248782" cy="4092953"/>
          </a:xfrm>
          <a:custGeom>
            <a:rect b="b" l="l" r="r" t="t"/>
            <a:pathLst>
              <a:path extrusionOk="0" h="4092825" w="6248587">
                <a:moveTo>
                  <a:pt x="0" y="0"/>
                </a:moveTo>
                <a:lnTo>
                  <a:pt x="6248588" y="0"/>
                </a:lnTo>
                <a:lnTo>
                  <a:pt x="6248588" y="4092824"/>
                </a:lnTo>
                <a:lnTo>
                  <a:pt x="0" y="409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8"/>
          <p:cNvSpPr/>
          <p:nvPr/>
        </p:nvSpPr>
        <p:spPr>
          <a:xfrm rot="-1201188">
            <a:off x="267570" y="2375009"/>
            <a:ext cx="2241412" cy="2241412"/>
          </a:xfrm>
          <a:custGeom>
            <a:rect b="b" l="l" r="r" t="t"/>
            <a:pathLst>
              <a:path extrusionOk="0" h="2240397" w="2240397">
                <a:moveTo>
                  <a:pt x="0" y="0"/>
                </a:moveTo>
                <a:lnTo>
                  <a:pt x="2240397" y="0"/>
                </a:lnTo>
                <a:lnTo>
                  <a:pt x="2240397" y="2240397"/>
                </a:lnTo>
                <a:lnTo>
                  <a:pt x="0" y="2240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8"/>
          <p:cNvSpPr/>
          <p:nvPr/>
        </p:nvSpPr>
        <p:spPr>
          <a:xfrm>
            <a:off x="4624797" y="-390517"/>
            <a:ext cx="1844782" cy="1900949"/>
          </a:xfrm>
          <a:custGeom>
            <a:rect b="b" l="l" r="r" t="t"/>
            <a:pathLst>
              <a:path extrusionOk="0" h="1900949" w="1844782">
                <a:moveTo>
                  <a:pt x="0" y="0"/>
                </a:moveTo>
                <a:lnTo>
                  <a:pt x="1844782" y="0"/>
                </a:lnTo>
                <a:lnTo>
                  <a:pt x="1844782" y="1900949"/>
                </a:lnTo>
                <a:lnTo>
                  <a:pt x="0" y="190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8"/>
          <p:cNvSpPr txBox="1"/>
          <p:nvPr>
            <p:ph type="title"/>
          </p:nvPr>
        </p:nvSpPr>
        <p:spPr>
          <a:xfrm>
            <a:off x="9831600" y="2235675"/>
            <a:ext cx="6966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8"/>
          <p:cNvSpPr txBox="1"/>
          <p:nvPr>
            <p:ph idx="1" type="body"/>
          </p:nvPr>
        </p:nvSpPr>
        <p:spPr>
          <a:xfrm>
            <a:off x="10396050" y="3950100"/>
            <a:ext cx="5837700" cy="15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»"/>
              <a:defRPr>
                <a:solidFill>
                  <a:schemeClr val="lt1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>
            <p:ph idx="2" type="pic"/>
          </p:nvPr>
        </p:nvSpPr>
        <p:spPr>
          <a:xfrm>
            <a:off x="924475" y="-55737"/>
            <a:ext cx="4678200" cy="8133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9"/>
          <p:cNvSpPr/>
          <p:nvPr>
            <p:ph idx="3" type="pic"/>
          </p:nvPr>
        </p:nvSpPr>
        <p:spPr>
          <a:xfrm>
            <a:off x="6082775" y="-55737"/>
            <a:ext cx="4678200" cy="8133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9"/>
          <p:cNvSpPr/>
          <p:nvPr>
            <p:ph idx="4" type="pic"/>
          </p:nvPr>
        </p:nvSpPr>
        <p:spPr>
          <a:xfrm>
            <a:off x="11103888" y="-55737"/>
            <a:ext cx="4678200" cy="8133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9"/>
          <p:cNvSpPr txBox="1"/>
          <p:nvPr>
            <p:ph type="title"/>
          </p:nvPr>
        </p:nvSpPr>
        <p:spPr>
          <a:xfrm rot="-5400000">
            <a:off x="13589475" y="3265200"/>
            <a:ext cx="7003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9" name="Google Shape;109;p9"/>
          <p:cNvGrpSpPr/>
          <p:nvPr/>
        </p:nvGrpSpPr>
        <p:grpSpPr>
          <a:xfrm rot="-436016">
            <a:off x="-65757" y="5538117"/>
            <a:ext cx="2763692" cy="1632244"/>
            <a:chOff x="0" y="0"/>
            <a:chExt cx="812800" cy="480042"/>
          </a:xfrm>
        </p:grpSpPr>
        <p:sp>
          <p:nvSpPr>
            <p:cNvPr id="110" name="Google Shape;110;p9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1" name="Google Shape;111;p9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9"/>
          <p:cNvGrpSpPr/>
          <p:nvPr/>
        </p:nvGrpSpPr>
        <p:grpSpPr>
          <a:xfrm rot="-436016">
            <a:off x="5657711" y="5538117"/>
            <a:ext cx="2763692" cy="1632244"/>
            <a:chOff x="0" y="0"/>
            <a:chExt cx="812800" cy="480042"/>
          </a:xfrm>
        </p:grpSpPr>
        <p:sp>
          <p:nvSpPr>
            <p:cNvPr id="113" name="Google Shape;113;p9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4" name="Google Shape;114;p9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9"/>
          <p:cNvGrpSpPr/>
          <p:nvPr/>
        </p:nvGrpSpPr>
        <p:grpSpPr>
          <a:xfrm rot="-436016">
            <a:off x="10732341" y="5538117"/>
            <a:ext cx="2763692" cy="1632244"/>
            <a:chOff x="0" y="0"/>
            <a:chExt cx="812800" cy="480042"/>
          </a:xfrm>
        </p:grpSpPr>
        <p:sp>
          <p:nvSpPr>
            <p:cNvPr id="116" name="Google Shape;116;p9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7" name="Google Shape;117;p9"/>
            <p:cNvSpPr txBox="1"/>
            <p:nvPr/>
          </p:nvSpPr>
          <p:spPr>
            <a:xfrm>
              <a:off x="152400" y="51908"/>
              <a:ext cx="5079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9"/>
          <p:cNvSpPr/>
          <p:nvPr/>
        </p:nvSpPr>
        <p:spPr>
          <a:xfrm rot="842175">
            <a:off x="14805154" y="605054"/>
            <a:ext cx="1391408" cy="1476294"/>
          </a:xfrm>
          <a:custGeom>
            <a:rect b="b" l="l" r="r" t="t"/>
            <a:pathLst>
              <a:path extrusionOk="0" h="1476511" w="1391612">
                <a:moveTo>
                  <a:pt x="0" y="0"/>
                </a:moveTo>
                <a:lnTo>
                  <a:pt x="1391611" y="0"/>
                </a:lnTo>
                <a:lnTo>
                  <a:pt x="1391611" y="1476511"/>
                </a:lnTo>
                <a:lnTo>
                  <a:pt x="0" y="1476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9"/>
          <p:cNvSpPr/>
          <p:nvPr/>
        </p:nvSpPr>
        <p:spPr>
          <a:xfrm>
            <a:off x="214696" y="2968445"/>
            <a:ext cx="1452133" cy="1070948"/>
          </a:xfrm>
          <a:custGeom>
            <a:rect b="b" l="l" r="r" t="t"/>
            <a:pathLst>
              <a:path extrusionOk="0" h="1070948" w="1452133">
                <a:moveTo>
                  <a:pt x="0" y="0"/>
                </a:moveTo>
                <a:lnTo>
                  <a:pt x="1452132" y="0"/>
                </a:lnTo>
                <a:lnTo>
                  <a:pt x="1452132" y="1070947"/>
                </a:lnTo>
                <a:lnTo>
                  <a:pt x="0" y="1070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9"/>
          <p:cNvSpPr/>
          <p:nvPr/>
        </p:nvSpPr>
        <p:spPr>
          <a:xfrm>
            <a:off x="16124992" y="7639050"/>
            <a:ext cx="2829201" cy="4114800"/>
          </a:xfrm>
          <a:custGeom>
            <a:rect b="b" l="l" r="r" t="t"/>
            <a:pathLst>
              <a:path extrusionOk="0" h="4114800" w="2829201">
                <a:moveTo>
                  <a:pt x="0" y="0"/>
                </a:moveTo>
                <a:lnTo>
                  <a:pt x="2829201" y="0"/>
                </a:lnTo>
                <a:lnTo>
                  <a:pt x="28292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9"/>
          <p:cNvSpPr/>
          <p:nvPr/>
        </p:nvSpPr>
        <p:spPr>
          <a:xfrm rot="1397564">
            <a:off x="5605789" y="1028356"/>
            <a:ext cx="2023486" cy="1325383"/>
          </a:xfrm>
          <a:custGeom>
            <a:rect b="b" l="l" r="r" t="t"/>
            <a:pathLst>
              <a:path extrusionOk="0" h="1326823" w="2025684">
                <a:moveTo>
                  <a:pt x="0" y="0"/>
                </a:moveTo>
                <a:lnTo>
                  <a:pt x="2025684" y="0"/>
                </a:lnTo>
                <a:lnTo>
                  <a:pt x="2025684" y="1326823"/>
                </a:lnTo>
                <a:lnTo>
                  <a:pt x="0" y="132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9"/>
          <p:cNvSpPr txBox="1"/>
          <p:nvPr>
            <p:ph idx="1" type="subTitle"/>
          </p:nvPr>
        </p:nvSpPr>
        <p:spPr>
          <a:xfrm rot="-593242">
            <a:off x="189202" y="6053821"/>
            <a:ext cx="2253775" cy="600829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9"/>
          <p:cNvSpPr txBox="1"/>
          <p:nvPr>
            <p:ph idx="5" type="subTitle"/>
          </p:nvPr>
        </p:nvSpPr>
        <p:spPr>
          <a:xfrm rot="-593242">
            <a:off x="5888677" y="6053834"/>
            <a:ext cx="2253775" cy="600829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9"/>
          <p:cNvSpPr txBox="1"/>
          <p:nvPr>
            <p:ph idx="6" type="subTitle"/>
          </p:nvPr>
        </p:nvSpPr>
        <p:spPr>
          <a:xfrm rot="-593242">
            <a:off x="10987289" y="6053821"/>
            <a:ext cx="2253775" cy="600829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9"/>
          <p:cNvSpPr txBox="1"/>
          <p:nvPr>
            <p:ph idx="7" type="body"/>
          </p:nvPr>
        </p:nvSpPr>
        <p:spPr>
          <a:xfrm>
            <a:off x="1263775" y="8423300"/>
            <a:ext cx="3999600" cy="138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8" type="body"/>
          </p:nvPr>
        </p:nvSpPr>
        <p:spPr>
          <a:xfrm>
            <a:off x="6422075" y="8423300"/>
            <a:ext cx="3999600" cy="138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7" name="Google Shape;127;p9"/>
          <p:cNvSpPr txBox="1"/>
          <p:nvPr>
            <p:ph idx="9" type="body"/>
          </p:nvPr>
        </p:nvSpPr>
        <p:spPr>
          <a:xfrm>
            <a:off x="11443200" y="8423300"/>
            <a:ext cx="3999600" cy="138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634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10"/>
          <p:cNvGrpSpPr/>
          <p:nvPr/>
        </p:nvGrpSpPr>
        <p:grpSpPr>
          <a:xfrm>
            <a:off x="1229599" y="1500838"/>
            <a:ext cx="7914452" cy="7409650"/>
            <a:chOff x="0" y="-38100"/>
            <a:chExt cx="2084451" cy="1951500"/>
          </a:xfrm>
        </p:grpSpPr>
        <p:sp>
          <p:nvSpPr>
            <p:cNvPr id="131" name="Google Shape;131;p10"/>
            <p:cNvSpPr/>
            <p:nvPr/>
          </p:nvSpPr>
          <p:spPr>
            <a:xfrm>
              <a:off x="0" y="0"/>
              <a:ext cx="2084451" cy="1913289"/>
            </a:xfrm>
            <a:custGeom>
              <a:rect b="b" l="l" r="r" t="t"/>
              <a:pathLst>
                <a:path extrusionOk="0" h="1913289" w="2084451">
                  <a:moveTo>
                    <a:pt x="49889" y="0"/>
                  </a:moveTo>
                  <a:lnTo>
                    <a:pt x="2034563" y="0"/>
                  </a:lnTo>
                  <a:cubicBezTo>
                    <a:pt x="2062115" y="0"/>
                    <a:pt x="2084451" y="22336"/>
                    <a:pt x="2084451" y="49889"/>
                  </a:cubicBezTo>
                  <a:lnTo>
                    <a:pt x="2084451" y="1863401"/>
                  </a:lnTo>
                  <a:cubicBezTo>
                    <a:pt x="2084451" y="1890954"/>
                    <a:pt x="2062115" y="1913289"/>
                    <a:pt x="2034563" y="1913289"/>
                  </a:cubicBezTo>
                  <a:lnTo>
                    <a:pt x="49889" y="1913289"/>
                  </a:lnTo>
                  <a:cubicBezTo>
                    <a:pt x="22336" y="1913289"/>
                    <a:pt x="0" y="1890954"/>
                    <a:pt x="0" y="1863401"/>
                  </a:cubicBezTo>
                  <a:lnTo>
                    <a:pt x="0" y="49889"/>
                  </a:lnTo>
                  <a:cubicBezTo>
                    <a:pt x="0" y="22336"/>
                    <a:pt x="22336" y="0"/>
                    <a:pt x="4988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76200">
              <a:solidFill>
                <a:srgbClr val="1E36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0"/>
            <p:cNvSpPr txBox="1"/>
            <p:nvPr/>
          </p:nvSpPr>
          <p:spPr>
            <a:xfrm>
              <a:off x="0" y="-38100"/>
              <a:ext cx="2084400" cy="19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0"/>
          <p:cNvGrpSpPr/>
          <p:nvPr/>
        </p:nvGrpSpPr>
        <p:grpSpPr>
          <a:xfrm rot="-435993">
            <a:off x="217337" y="1032681"/>
            <a:ext cx="3403872" cy="1728906"/>
            <a:chOff x="0" y="0"/>
            <a:chExt cx="812800" cy="412840"/>
          </a:xfrm>
        </p:grpSpPr>
        <p:sp>
          <p:nvSpPr>
            <p:cNvPr id="134" name="Google Shape;134;p10"/>
            <p:cNvSpPr/>
            <p:nvPr/>
          </p:nvSpPr>
          <p:spPr>
            <a:xfrm>
              <a:off x="0" y="0"/>
              <a:ext cx="812800" cy="412840"/>
            </a:xfrm>
            <a:custGeom>
              <a:rect b="b" l="l" r="r" t="t"/>
              <a:pathLst>
                <a:path extrusionOk="0" h="412840" w="812800">
                  <a:moveTo>
                    <a:pt x="406400" y="0"/>
                  </a:moveTo>
                  <a:lnTo>
                    <a:pt x="445826" y="16938"/>
                  </a:lnTo>
                  <a:lnTo>
                    <a:pt x="491360" y="4511"/>
                  </a:lnTo>
                  <a:lnTo>
                    <a:pt x="522953" y="25219"/>
                  </a:lnTo>
                  <a:lnTo>
                    <a:pt x="572609" y="17846"/>
                  </a:lnTo>
                  <a:lnTo>
                    <a:pt x="594986" y="41420"/>
                  </a:lnTo>
                  <a:lnTo>
                    <a:pt x="646591" y="39423"/>
                  </a:lnTo>
                  <a:lnTo>
                    <a:pt x="658778" y="64832"/>
                  </a:lnTo>
                  <a:lnTo>
                    <a:pt x="710077" y="68298"/>
                  </a:lnTo>
                  <a:lnTo>
                    <a:pt x="711539" y="94432"/>
                  </a:lnTo>
                  <a:lnTo>
                    <a:pt x="760292" y="103210"/>
                  </a:lnTo>
                  <a:lnTo>
                    <a:pt x="750965" y="128926"/>
                  </a:lnTo>
                  <a:lnTo>
                    <a:pt x="795038" y="142633"/>
                  </a:lnTo>
                  <a:lnTo>
                    <a:pt x="775331" y="166807"/>
                  </a:lnTo>
                  <a:lnTo>
                    <a:pt x="812800" y="184843"/>
                  </a:lnTo>
                  <a:lnTo>
                    <a:pt x="783573" y="206420"/>
                  </a:lnTo>
                  <a:lnTo>
                    <a:pt x="812800" y="227997"/>
                  </a:lnTo>
                  <a:lnTo>
                    <a:pt x="775331" y="246033"/>
                  </a:lnTo>
                  <a:lnTo>
                    <a:pt x="795038" y="270207"/>
                  </a:lnTo>
                  <a:lnTo>
                    <a:pt x="750965" y="283914"/>
                  </a:lnTo>
                  <a:lnTo>
                    <a:pt x="760292" y="309630"/>
                  </a:lnTo>
                  <a:lnTo>
                    <a:pt x="711539" y="318408"/>
                  </a:lnTo>
                  <a:lnTo>
                    <a:pt x="710077" y="344542"/>
                  </a:lnTo>
                  <a:lnTo>
                    <a:pt x="658778" y="348008"/>
                  </a:lnTo>
                  <a:lnTo>
                    <a:pt x="646591" y="373417"/>
                  </a:lnTo>
                  <a:lnTo>
                    <a:pt x="594986" y="371420"/>
                  </a:lnTo>
                  <a:lnTo>
                    <a:pt x="572609" y="394994"/>
                  </a:lnTo>
                  <a:lnTo>
                    <a:pt x="522953" y="387621"/>
                  </a:lnTo>
                  <a:lnTo>
                    <a:pt x="491360" y="408329"/>
                  </a:lnTo>
                  <a:lnTo>
                    <a:pt x="445826" y="395902"/>
                  </a:lnTo>
                  <a:lnTo>
                    <a:pt x="406400" y="412840"/>
                  </a:lnTo>
                  <a:lnTo>
                    <a:pt x="366974" y="395902"/>
                  </a:lnTo>
                  <a:lnTo>
                    <a:pt x="321440" y="408329"/>
                  </a:lnTo>
                  <a:lnTo>
                    <a:pt x="289847" y="387621"/>
                  </a:lnTo>
                  <a:lnTo>
                    <a:pt x="240191" y="394994"/>
                  </a:lnTo>
                  <a:lnTo>
                    <a:pt x="217814" y="371420"/>
                  </a:lnTo>
                  <a:lnTo>
                    <a:pt x="166209" y="373417"/>
                  </a:lnTo>
                  <a:lnTo>
                    <a:pt x="154022" y="348008"/>
                  </a:lnTo>
                  <a:lnTo>
                    <a:pt x="102722" y="344542"/>
                  </a:lnTo>
                  <a:lnTo>
                    <a:pt x="101260" y="318408"/>
                  </a:lnTo>
                  <a:lnTo>
                    <a:pt x="52509" y="309630"/>
                  </a:lnTo>
                  <a:lnTo>
                    <a:pt x="61835" y="283914"/>
                  </a:lnTo>
                  <a:lnTo>
                    <a:pt x="17762" y="270207"/>
                  </a:lnTo>
                  <a:lnTo>
                    <a:pt x="37469" y="246033"/>
                  </a:lnTo>
                  <a:lnTo>
                    <a:pt x="0" y="227997"/>
                  </a:lnTo>
                  <a:lnTo>
                    <a:pt x="29227" y="206420"/>
                  </a:lnTo>
                  <a:lnTo>
                    <a:pt x="0" y="184843"/>
                  </a:lnTo>
                  <a:lnTo>
                    <a:pt x="37469" y="166807"/>
                  </a:lnTo>
                  <a:lnTo>
                    <a:pt x="17762" y="142633"/>
                  </a:lnTo>
                  <a:lnTo>
                    <a:pt x="61835" y="128926"/>
                  </a:lnTo>
                  <a:lnTo>
                    <a:pt x="52509" y="103210"/>
                  </a:lnTo>
                  <a:lnTo>
                    <a:pt x="101260" y="94432"/>
                  </a:lnTo>
                  <a:lnTo>
                    <a:pt x="102722" y="68298"/>
                  </a:lnTo>
                  <a:lnTo>
                    <a:pt x="154022" y="64832"/>
                  </a:lnTo>
                  <a:lnTo>
                    <a:pt x="166209" y="39423"/>
                  </a:lnTo>
                  <a:lnTo>
                    <a:pt x="217814" y="41420"/>
                  </a:lnTo>
                  <a:lnTo>
                    <a:pt x="240191" y="17846"/>
                  </a:lnTo>
                  <a:lnTo>
                    <a:pt x="289847" y="25219"/>
                  </a:lnTo>
                  <a:lnTo>
                    <a:pt x="321440" y="4511"/>
                  </a:lnTo>
                  <a:lnTo>
                    <a:pt x="366974" y="1693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5" name="Google Shape;135;p10"/>
            <p:cNvSpPr txBox="1"/>
            <p:nvPr/>
          </p:nvSpPr>
          <p:spPr>
            <a:xfrm>
              <a:off x="152400" y="39308"/>
              <a:ext cx="5079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9344899" y="1500838"/>
            <a:ext cx="7914452" cy="7409650"/>
            <a:chOff x="0" y="-38100"/>
            <a:chExt cx="2084451" cy="1951500"/>
          </a:xfrm>
        </p:grpSpPr>
        <p:sp>
          <p:nvSpPr>
            <p:cNvPr id="137" name="Google Shape;137;p10"/>
            <p:cNvSpPr/>
            <p:nvPr/>
          </p:nvSpPr>
          <p:spPr>
            <a:xfrm>
              <a:off x="0" y="0"/>
              <a:ext cx="2084451" cy="1913289"/>
            </a:xfrm>
            <a:custGeom>
              <a:rect b="b" l="l" r="r" t="t"/>
              <a:pathLst>
                <a:path extrusionOk="0" h="1913289" w="2084451">
                  <a:moveTo>
                    <a:pt x="49889" y="0"/>
                  </a:moveTo>
                  <a:lnTo>
                    <a:pt x="2034563" y="0"/>
                  </a:lnTo>
                  <a:cubicBezTo>
                    <a:pt x="2062115" y="0"/>
                    <a:pt x="2084451" y="22336"/>
                    <a:pt x="2084451" y="49889"/>
                  </a:cubicBezTo>
                  <a:lnTo>
                    <a:pt x="2084451" y="1863401"/>
                  </a:lnTo>
                  <a:cubicBezTo>
                    <a:pt x="2084451" y="1890954"/>
                    <a:pt x="2062115" y="1913289"/>
                    <a:pt x="2034563" y="1913289"/>
                  </a:cubicBezTo>
                  <a:lnTo>
                    <a:pt x="49889" y="1913289"/>
                  </a:lnTo>
                  <a:cubicBezTo>
                    <a:pt x="22336" y="1913289"/>
                    <a:pt x="0" y="1890954"/>
                    <a:pt x="0" y="1863401"/>
                  </a:cubicBezTo>
                  <a:lnTo>
                    <a:pt x="0" y="49889"/>
                  </a:lnTo>
                  <a:cubicBezTo>
                    <a:pt x="0" y="22336"/>
                    <a:pt x="22336" y="0"/>
                    <a:pt x="49889" y="0"/>
                  </a:cubicBezTo>
                  <a:close/>
                </a:path>
              </a:pathLst>
            </a:custGeom>
            <a:solidFill>
              <a:srgbClr val="1E36AD"/>
            </a:solidFill>
            <a:ln cap="rnd" cmpd="sng" w="76200">
              <a:solidFill>
                <a:srgbClr val="9AA0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 txBox="1"/>
            <p:nvPr/>
          </p:nvSpPr>
          <p:spPr>
            <a:xfrm>
              <a:off x="0" y="-38100"/>
              <a:ext cx="2084400" cy="19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0"/>
          <p:cNvSpPr/>
          <p:nvPr/>
        </p:nvSpPr>
        <p:spPr>
          <a:xfrm>
            <a:off x="16002273" y="7081796"/>
            <a:ext cx="2514054" cy="3656450"/>
          </a:xfrm>
          <a:custGeom>
            <a:rect b="b" l="l" r="r" t="t"/>
            <a:pathLst>
              <a:path extrusionOk="0" h="3656450" w="2514054">
                <a:moveTo>
                  <a:pt x="0" y="0"/>
                </a:moveTo>
                <a:lnTo>
                  <a:pt x="2514054" y="0"/>
                </a:lnTo>
                <a:lnTo>
                  <a:pt x="2514054" y="3656450"/>
                </a:lnTo>
                <a:lnTo>
                  <a:pt x="0" y="3656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0"/>
          <p:cNvSpPr/>
          <p:nvPr>
            <p:ph idx="2" type="pic"/>
          </p:nvPr>
        </p:nvSpPr>
        <p:spPr>
          <a:xfrm>
            <a:off x="2019300" y="3238500"/>
            <a:ext cx="6515100" cy="49149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0"/>
          <p:cNvSpPr txBox="1"/>
          <p:nvPr>
            <p:ph type="title"/>
          </p:nvPr>
        </p:nvSpPr>
        <p:spPr>
          <a:xfrm>
            <a:off x="9831600" y="2516175"/>
            <a:ext cx="6966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10"/>
          <p:cNvSpPr txBox="1"/>
          <p:nvPr>
            <p:ph idx="1" type="body"/>
          </p:nvPr>
        </p:nvSpPr>
        <p:spPr>
          <a:xfrm>
            <a:off x="10396050" y="4064400"/>
            <a:ext cx="5837700" cy="15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»"/>
              <a:defRPr>
                <a:solidFill>
                  <a:schemeClr val="lt1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0"/>
          <p:cNvSpPr txBox="1"/>
          <p:nvPr>
            <p:ph idx="3" type="body"/>
          </p:nvPr>
        </p:nvSpPr>
        <p:spPr>
          <a:xfrm>
            <a:off x="10396050" y="6007500"/>
            <a:ext cx="5837700" cy="15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  <a:defRPr>
                <a:solidFill>
                  <a:schemeClr val="lt1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»"/>
              <a:defRPr>
                <a:solidFill>
                  <a:schemeClr val="lt1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10"/>
          <p:cNvSpPr txBox="1"/>
          <p:nvPr>
            <p:ph idx="4" type="subTitle"/>
          </p:nvPr>
        </p:nvSpPr>
        <p:spPr>
          <a:xfrm rot="-593242">
            <a:off x="792377" y="1596734"/>
            <a:ext cx="2253775" cy="600829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261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1E36AD"/>
              </a:buClr>
              <a:buSzPts val="7200"/>
              <a:buFont typeface="Pacifico"/>
              <a:buNone/>
              <a:defRPr i="0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–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–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»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E36AD"/>
              </a:buClr>
              <a:buSzPts val="2100"/>
              <a:buFont typeface="Barlow"/>
              <a:buChar char="•"/>
              <a:defRPr i="0" sz="21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8.png"/><Relationship Id="rId5" Type="http://schemas.openxmlformats.org/officeDocument/2006/relationships/image" Target="../media/image35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8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8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.png"/><Relationship Id="rId5" Type="http://schemas.openxmlformats.org/officeDocument/2006/relationships/image" Target="../media/image37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455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16"/>
          <p:cNvGrpSpPr/>
          <p:nvPr/>
        </p:nvGrpSpPr>
        <p:grpSpPr>
          <a:xfrm>
            <a:off x="453161" y="411129"/>
            <a:ext cx="17381678" cy="9320081"/>
            <a:chOff x="0" y="-38100"/>
            <a:chExt cx="4577891" cy="2454671"/>
          </a:xfrm>
        </p:grpSpPr>
        <p:sp>
          <p:nvSpPr>
            <p:cNvPr id="221" name="Google Shape;221;p16"/>
            <p:cNvSpPr/>
            <p:nvPr/>
          </p:nvSpPr>
          <p:spPr>
            <a:xfrm>
              <a:off x="0" y="0"/>
              <a:ext cx="4577891" cy="2416571"/>
            </a:xfrm>
            <a:custGeom>
              <a:rect b="b" l="l" r="r" t="t"/>
              <a:pathLst>
                <a:path extrusionOk="0" h="2416571" w="4577891">
                  <a:moveTo>
                    <a:pt x="0" y="0"/>
                  </a:moveTo>
                  <a:lnTo>
                    <a:pt x="4577891" y="0"/>
                  </a:lnTo>
                  <a:lnTo>
                    <a:pt x="4577891" y="2416571"/>
                  </a:lnTo>
                  <a:lnTo>
                    <a:pt x="0" y="24165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2" name="Google Shape;222;p16"/>
            <p:cNvSpPr txBox="1"/>
            <p:nvPr/>
          </p:nvSpPr>
          <p:spPr>
            <a:xfrm>
              <a:off x="0" y="-38100"/>
              <a:ext cx="4577891" cy="2454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6"/>
          <p:cNvSpPr/>
          <p:nvPr/>
        </p:nvSpPr>
        <p:spPr>
          <a:xfrm rot="-1824824">
            <a:off x="10296891" y="601285"/>
            <a:ext cx="3050177" cy="2482081"/>
          </a:xfrm>
          <a:custGeom>
            <a:rect b="b" l="l" r="r" t="t"/>
            <a:pathLst>
              <a:path extrusionOk="0" h="2482081" w="3050177">
                <a:moveTo>
                  <a:pt x="0" y="0"/>
                </a:moveTo>
                <a:lnTo>
                  <a:pt x="3050177" y="0"/>
                </a:lnTo>
                <a:lnTo>
                  <a:pt x="3050177" y="2482081"/>
                </a:lnTo>
                <a:lnTo>
                  <a:pt x="0" y="2482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6"/>
          <p:cNvSpPr/>
          <p:nvPr/>
        </p:nvSpPr>
        <p:spPr>
          <a:xfrm flipH="1" rot="182834">
            <a:off x="10423357" y="0"/>
            <a:ext cx="8904079" cy="10740386"/>
          </a:xfrm>
          <a:custGeom>
            <a:rect b="b" l="l" r="r" t="t"/>
            <a:pathLst>
              <a:path extrusionOk="0" h="10740386" w="8904079">
                <a:moveTo>
                  <a:pt x="8904079" y="0"/>
                </a:moveTo>
                <a:lnTo>
                  <a:pt x="0" y="0"/>
                </a:lnTo>
                <a:lnTo>
                  <a:pt x="0" y="10740386"/>
                </a:lnTo>
                <a:lnTo>
                  <a:pt x="8904079" y="10740386"/>
                </a:lnTo>
                <a:lnTo>
                  <a:pt x="890407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8263" r="-58122" t="-8541"/>
            </a:stretch>
          </a:blipFill>
          <a:ln>
            <a:noFill/>
          </a:ln>
        </p:spPr>
      </p:sp>
      <p:sp>
        <p:nvSpPr>
          <p:cNvPr id="225" name="Google Shape;225;p16"/>
          <p:cNvSpPr/>
          <p:nvPr/>
        </p:nvSpPr>
        <p:spPr>
          <a:xfrm rot="1329349">
            <a:off x="13374135" y="6926799"/>
            <a:ext cx="1298131" cy="2478532"/>
          </a:xfrm>
          <a:custGeom>
            <a:rect b="b" l="l" r="r" t="t"/>
            <a:pathLst>
              <a:path extrusionOk="0" h="2478532" w="1298131">
                <a:moveTo>
                  <a:pt x="0" y="0"/>
                </a:moveTo>
                <a:lnTo>
                  <a:pt x="1298131" y="0"/>
                </a:lnTo>
                <a:lnTo>
                  <a:pt x="1298131" y="2478532"/>
                </a:lnTo>
                <a:lnTo>
                  <a:pt x="0" y="2478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6"/>
          <p:cNvSpPr/>
          <p:nvPr/>
        </p:nvSpPr>
        <p:spPr>
          <a:xfrm rot="1249387">
            <a:off x="15951930" y="3456423"/>
            <a:ext cx="2005362" cy="2916607"/>
          </a:xfrm>
          <a:custGeom>
            <a:rect b="b" l="l" r="r" t="t"/>
            <a:pathLst>
              <a:path extrusionOk="0" h="2916607" w="2005362">
                <a:moveTo>
                  <a:pt x="0" y="0"/>
                </a:moveTo>
                <a:lnTo>
                  <a:pt x="2005362" y="0"/>
                </a:lnTo>
                <a:lnTo>
                  <a:pt x="2005362" y="2916607"/>
                </a:lnTo>
                <a:lnTo>
                  <a:pt x="0" y="2916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7" name="Google Shape;227;p16"/>
          <p:cNvGrpSpPr/>
          <p:nvPr/>
        </p:nvGrpSpPr>
        <p:grpSpPr>
          <a:xfrm rot="582329">
            <a:off x="6145838" y="2558810"/>
            <a:ext cx="3946226" cy="2251683"/>
            <a:chOff x="0" y="0"/>
            <a:chExt cx="812800" cy="463777"/>
          </a:xfrm>
        </p:grpSpPr>
        <p:sp>
          <p:nvSpPr>
            <p:cNvPr id="228" name="Google Shape;228;p16"/>
            <p:cNvSpPr/>
            <p:nvPr/>
          </p:nvSpPr>
          <p:spPr>
            <a:xfrm>
              <a:off x="0" y="0"/>
              <a:ext cx="812800" cy="463777"/>
            </a:xfrm>
            <a:custGeom>
              <a:rect b="b" l="l" r="r" t="t"/>
              <a:pathLst>
                <a:path extrusionOk="0" h="463777" w="812800">
                  <a:moveTo>
                    <a:pt x="406400" y="0"/>
                  </a:moveTo>
                  <a:lnTo>
                    <a:pt x="445826" y="19028"/>
                  </a:lnTo>
                  <a:lnTo>
                    <a:pt x="491360" y="5067"/>
                  </a:lnTo>
                  <a:lnTo>
                    <a:pt x="522953" y="28331"/>
                  </a:lnTo>
                  <a:lnTo>
                    <a:pt x="572609" y="20048"/>
                  </a:lnTo>
                  <a:lnTo>
                    <a:pt x="594986" y="46530"/>
                  </a:lnTo>
                  <a:lnTo>
                    <a:pt x="646591" y="44287"/>
                  </a:lnTo>
                  <a:lnTo>
                    <a:pt x="658778" y="72831"/>
                  </a:lnTo>
                  <a:lnTo>
                    <a:pt x="710077" y="76725"/>
                  </a:lnTo>
                  <a:lnTo>
                    <a:pt x="711539" y="106083"/>
                  </a:lnTo>
                  <a:lnTo>
                    <a:pt x="760292" y="115944"/>
                  </a:lnTo>
                  <a:lnTo>
                    <a:pt x="750965" y="144833"/>
                  </a:lnTo>
                  <a:lnTo>
                    <a:pt x="795038" y="160231"/>
                  </a:lnTo>
                  <a:lnTo>
                    <a:pt x="775331" y="187388"/>
                  </a:lnTo>
                  <a:lnTo>
                    <a:pt x="812800" y="207650"/>
                  </a:lnTo>
                  <a:lnTo>
                    <a:pt x="783573" y="231888"/>
                  </a:lnTo>
                  <a:lnTo>
                    <a:pt x="812800" y="256127"/>
                  </a:lnTo>
                  <a:lnTo>
                    <a:pt x="775331" y="276388"/>
                  </a:lnTo>
                  <a:lnTo>
                    <a:pt x="795038" y="303545"/>
                  </a:lnTo>
                  <a:lnTo>
                    <a:pt x="750965" y="318944"/>
                  </a:lnTo>
                  <a:lnTo>
                    <a:pt x="760292" y="347833"/>
                  </a:lnTo>
                  <a:lnTo>
                    <a:pt x="711539" y="357694"/>
                  </a:lnTo>
                  <a:lnTo>
                    <a:pt x="710077" y="387052"/>
                  </a:lnTo>
                  <a:lnTo>
                    <a:pt x="658778" y="390946"/>
                  </a:lnTo>
                  <a:lnTo>
                    <a:pt x="646591" y="419490"/>
                  </a:lnTo>
                  <a:lnTo>
                    <a:pt x="594986" y="417246"/>
                  </a:lnTo>
                  <a:lnTo>
                    <a:pt x="572609" y="443729"/>
                  </a:lnTo>
                  <a:lnTo>
                    <a:pt x="522953" y="435446"/>
                  </a:lnTo>
                  <a:lnTo>
                    <a:pt x="491360" y="458709"/>
                  </a:lnTo>
                  <a:lnTo>
                    <a:pt x="445826" y="444749"/>
                  </a:lnTo>
                  <a:lnTo>
                    <a:pt x="406400" y="463777"/>
                  </a:lnTo>
                  <a:lnTo>
                    <a:pt x="366974" y="444749"/>
                  </a:lnTo>
                  <a:lnTo>
                    <a:pt x="321440" y="458709"/>
                  </a:lnTo>
                  <a:lnTo>
                    <a:pt x="289847" y="435446"/>
                  </a:lnTo>
                  <a:lnTo>
                    <a:pt x="240191" y="443729"/>
                  </a:lnTo>
                  <a:lnTo>
                    <a:pt x="217814" y="417246"/>
                  </a:lnTo>
                  <a:lnTo>
                    <a:pt x="166209" y="419490"/>
                  </a:lnTo>
                  <a:lnTo>
                    <a:pt x="154022" y="390946"/>
                  </a:lnTo>
                  <a:lnTo>
                    <a:pt x="102722" y="387052"/>
                  </a:lnTo>
                  <a:lnTo>
                    <a:pt x="101260" y="357694"/>
                  </a:lnTo>
                  <a:lnTo>
                    <a:pt x="52509" y="347833"/>
                  </a:lnTo>
                  <a:lnTo>
                    <a:pt x="61835" y="318944"/>
                  </a:lnTo>
                  <a:lnTo>
                    <a:pt x="17762" y="303545"/>
                  </a:lnTo>
                  <a:lnTo>
                    <a:pt x="37469" y="276388"/>
                  </a:lnTo>
                  <a:lnTo>
                    <a:pt x="0" y="256127"/>
                  </a:lnTo>
                  <a:lnTo>
                    <a:pt x="29227" y="231888"/>
                  </a:lnTo>
                  <a:lnTo>
                    <a:pt x="0" y="207650"/>
                  </a:lnTo>
                  <a:lnTo>
                    <a:pt x="37469" y="187388"/>
                  </a:lnTo>
                  <a:lnTo>
                    <a:pt x="17762" y="160231"/>
                  </a:lnTo>
                  <a:lnTo>
                    <a:pt x="61835" y="144833"/>
                  </a:lnTo>
                  <a:lnTo>
                    <a:pt x="52509" y="115944"/>
                  </a:lnTo>
                  <a:lnTo>
                    <a:pt x="101260" y="106083"/>
                  </a:lnTo>
                  <a:lnTo>
                    <a:pt x="102722" y="76725"/>
                  </a:lnTo>
                  <a:lnTo>
                    <a:pt x="154022" y="72831"/>
                  </a:lnTo>
                  <a:lnTo>
                    <a:pt x="166209" y="44287"/>
                  </a:lnTo>
                  <a:lnTo>
                    <a:pt x="217814" y="46530"/>
                  </a:lnTo>
                  <a:lnTo>
                    <a:pt x="240191" y="20048"/>
                  </a:lnTo>
                  <a:lnTo>
                    <a:pt x="289847" y="28331"/>
                  </a:lnTo>
                  <a:lnTo>
                    <a:pt x="321440" y="5067"/>
                  </a:lnTo>
                  <a:lnTo>
                    <a:pt x="366974" y="1902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9" name="Google Shape;229;p16"/>
            <p:cNvSpPr txBox="1"/>
            <p:nvPr/>
          </p:nvSpPr>
          <p:spPr>
            <a:xfrm>
              <a:off x="152400" y="48858"/>
              <a:ext cx="508000" cy="327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 rot="-2862298">
            <a:off x="9263818" y="6057580"/>
            <a:ext cx="1760714" cy="1153268"/>
          </a:xfrm>
          <a:custGeom>
            <a:rect b="b" l="l" r="r" t="t"/>
            <a:pathLst>
              <a:path extrusionOk="0" h="1153268" w="1760714">
                <a:moveTo>
                  <a:pt x="0" y="0"/>
                </a:moveTo>
                <a:lnTo>
                  <a:pt x="1760714" y="0"/>
                </a:lnTo>
                <a:lnTo>
                  <a:pt x="1760714" y="1153268"/>
                </a:lnTo>
                <a:lnTo>
                  <a:pt x="0" y="1153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1" name="Google Shape;231;p16"/>
          <p:cNvGrpSpPr/>
          <p:nvPr/>
        </p:nvGrpSpPr>
        <p:grpSpPr>
          <a:xfrm>
            <a:off x="1030166" y="1313353"/>
            <a:ext cx="4954114" cy="3058237"/>
            <a:chOff x="0" y="-333375"/>
            <a:chExt cx="6605485" cy="4077649"/>
          </a:xfrm>
        </p:grpSpPr>
        <p:sp>
          <p:nvSpPr>
            <p:cNvPr id="232" name="Google Shape;232;p16"/>
            <p:cNvSpPr txBox="1"/>
            <p:nvPr/>
          </p:nvSpPr>
          <p:spPr>
            <a:xfrm>
              <a:off x="0" y="-94155"/>
              <a:ext cx="6605485" cy="3838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398" u="none" cap="none" strike="noStrike">
                  <a:solidFill>
                    <a:srgbClr val="010728"/>
                  </a:solidFill>
                  <a:latin typeface="Pacifico"/>
                  <a:ea typeface="Pacifico"/>
                  <a:cs typeface="Pacifico"/>
                  <a:sym typeface="Pacifico"/>
                </a:rPr>
                <a:t>New </a:t>
              </a:r>
              <a:endParaRPr/>
            </a:p>
          </p:txBody>
        </p:sp>
        <p:sp>
          <p:nvSpPr>
            <p:cNvPr id="233" name="Google Shape;233;p16"/>
            <p:cNvSpPr txBox="1"/>
            <p:nvPr/>
          </p:nvSpPr>
          <p:spPr>
            <a:xfrm>
              <a:off x="0" y="-333375"/>
              <a:ext cx="6605485" cy="3838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398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New </a:t>
              </a:r>
              <a:endParaRPr/>
            </a:p>
          </p:txBody>
        </p:sp>
      </p:grpSp>
      <p:grpSp>
        <p:nvGrpSpPr>
          <p:cNvPr id="234" name="Google Shape;234;p16"/>
          <p:cNvGrpSpPr/>
          <p:nvPr/>
        </p:nvGrpSpPr>
        <p:grpSpPr>
          <a:xfrm>
            <a:off x="759159" y="3521179"/>
            <a:ext cx="7176937" cy="3412277"/>
            <a:chOff x="0" y="-381000"/>
            <a:chExt cx="9569249" cy="4549703"/>
          </a:xfrm>
        </p:grpSpPr>
        <p:sp>
          <p:nvSpPr>
            <p:cNvPr id="235" name="Google Shape;235;p16"/>
            <p:cNvSpPr txBox="1"/>
            <p:nvPr/>
          </p:nvSpPr>
          <p:spPr>
            <a:xfrm>
              <a:off x="66127" y="-170579"/>
              <a:ext cx="9503122" cy="4339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648" u="none" cap="none" strike="noStrike">
                  <a:solidFill>
                    <a:srgbClr val="010728"/>
                  </a:solidFill>
                  <a:latin typeface="Pacifico"/>
                  <a:ea typeface="Pacifico"/>
                  <a:cs typeface="Pacifico"/>
                  <a:sym typeface="Pacifico"/>
                </a:rPr>
                <a:t>Jeans</a:t>
              </a:r>
              <a:endParaRPr/>
            </a:p>
          </p:txBody>
        </p:sp>
        <p:sp>
          <p:nvSpPr>
            <p:cNvPr id="236" name="Google Shape;236;p16"/>
            <p:cNvSpPr txBox="1"/>
            <p:nvPr/>
          </p:nvSpPr>
          <p:spPr>
            <a:xfrm>
              <a:off x="0" y="-381000"/>
              <a:ext cx="9503122" cy="4339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648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Jeans</a:t>
              </a:r>
              <a:endParaRPr/>
            </a:p>
          </p:txBody>
        </p:sp>
      </p:grpSp>
      <p:sp>
        <p:nvSpPr>
          <p:cNvPr id="237" name="Google Shape;237;p16"/>
          <p:cNvSpPr txBox="1"/>
          <p:nvPr/>
        </p:nvSpPr>
        <p:spPr>
          <a:xfrm rot="519055">
            <a:off x="6362990" y="3147693"/>
            <a:ext cx="3511921" cy="1073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37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Y2K STYLE SLIDES</a:t>
            </a:r>
            <a:endParaRPr/>
          </a:p>
        </p:txBody>
      </p:sp>
      <p:sp>
        <p:nvSpPr>
          <p:cNvPr id="238" name="Google Shape;238;p16"/>
          <p:cNvSpPr txBox="1"/>
          <p:nvPr/>
        </p:nvSpPr>
        <p:spPr>
          <a:xfrm>
            <a:off x="1570569" y="7459945"/>
            <a:ext cx="6839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Ultrices primis integer ex ac orci rutrum. Nisl non quis cras porttitor.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5"/>
          <p:cNvSpPr/>
          <p:nvPr/>
        </p:nvSpPr>
        <p:spPr>
          <a:xfrm>
            <a:off x="9144000" y="0"/>
            <a:ext cx="8543985" cy="10287000"/>
          </a:xfrm>
          <a:custGeom>
            <a:rect b="b" l="l" r="r" t="t"/>
            <a:pathLst>
              <a:path extrusionOk="0" h="10287000" w="8543985">
                <a:moveTo>
                  <a:pt x="0" y="0"/>
                </a:moveTo>
                <a:lnTo>
                  <a:pt x="8543985" y="0"/>
                </a:lnTo>
                <a:lnTo>
                  <a:pt x="85439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451" l="-35157" r="-44124" t="-72902"/>
            </a:stretch>
          </a:blipFill>
          <a:ln>
            <a:noFill/>
          </a:ln>
        </p:spPr>
      </p:sp>
      <p:grpSp>
        <p:nvGrpSpPr>
          <p:cNvPr id="394" name="Google Shape;394;p25"/>
          <p:cNvGrpSpPr/>
          <p:nvPr/>
        </p:nvGrpSpPr>
        <p:grpSpPr>
          <a:xfrm>
            <a:off x="763788" y="1028700"/>
            <a:ext cx="6321495" cy="3733491"/>
            <a:chOff x="0" y="0"/>
            <a:chExt cx="812800" cy="480042"/>
          </a:xfrm>
        </p:grpSpPr>
        <p:sp>
          <p:nvSpPr>
            <p:cNvPr id="395" name="Google Shape;395;p25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6" name="Google Shape;396;p25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5"/>
          <p:cNvGrpSpPr/>
          <p:nvPr/>
        </p:nvGrpSpPr>
        <p:grpSpPr>
          <a:xfrm>
            <a:off x="7790653" y="5711566"/>
            <a:ext cx="6321495" cy="3733491"/>
            <a:chOff x="0" y="0"/>
            <a:chExt cx="812800" cy="480042"/>
          </a:xfrm>
        </p:grpSpPr>
        <p:sp>
          <p:nvSpPr>
            <p:cNvPr id="398" name="Google Shape;398;p25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9" name="Google Shape;399;p25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5"/>
          <p:cNvGrpSpPr/>
          <p:nvPr/>
        </p:nvGrpSpPr>
        <p:grpSpPr>
          <a:xfrm>
            <a:off x="763788" y="5711566"/>
            <a:ext cx="6321495" cy="3733491"/>
            <a:chOff x="0" y="0"/>
            <a:chExt cx="812800" cy="480042"/>
          </a:xfrm>
        </p:grpSpPr>
        <p:sp>
          <p:nvSpPr>
            <p:cNvPr id="401" name="Google Shape;401;p25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4762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2" name="Google Shape;402;p25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25"/>
          <p:cNvSpPr txBox="1"/>
          <p:nvPr/>
        </p:nvSpPr>
        <p:spPr>
          <a:xfrm>
            <a:off x="1933055" y="2005597"/>
            <a:ext cx="3982961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1,000</a:t>
            </a:r>
            <a:endParaRPr/>
          </a:p>
        </p:txBody>
      </p:sp>
      <p:sp>
        <p:nvSpPr>
          <p:cNvPr id="404" name="Google Shape;404;p25"/>
          <p:cNvSpPr txBox="1"/>
          <p:nvPr/>
        </p:nvSpPr>
        <p:spPr>
          <a:xfrm>
            <a:off x="3088860" y="3366486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405" name="Google Shape;405;p25"/>
          <p:cNvSpPr txBox="1"/>
          <p:nvPr/>
        </p:nvSpPr>
        <p:spPr>
          <a:xfrm>
            <a:off x="8900652" y="6688464"/>
            <a:ext cx="4101498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100,000</a:t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>
            <a:off x="10115725" y="8049352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407" name="Google Shape;407;p25"/>
          <p:cNvSpPr txBox="1"/>
          <p:nvPr/>
        </p:nvSpPr>
        <p:spPr>
          <a:xfrm>
            <a:off x="1933055" y="6688464"/>
            <a:ext cx="3982961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10,000</a:t>
            </a:r>
            <a:endParaRPr/>
          </a:p>
        </p:txBody>
      </p:sp>
      <p:sp>
        <p:nvSpPr>
          <p:cNvPr id="408" name="Google Shape;408;p25"/>
          <p:cNvSpPr txBox="1"/>
          <p:nvPr/>
        </p:nvSpPr>
        <p:spPr>
          <a:xfrm>
            <a:off x="3088860" y="8049352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409" name="Google Shape;409;p25"/>
          <p:cNvSpPr/>
          <p:nvPr/>
        </p:nvSpPr>
        <p:spPr>
          <a:xfrm rot="886258">
            <a:off x="15182868" y="3119554"/>
            <a:ext cx="2166434" cy="3150870"/>
          </a:xfrm>
          <a:custGeom>
            <a:rect b="b" l="l" r="r" t="t"/>
            <a:pathLst>
              <a:path extrusionOk="0" h="3150870" w="2166434">
                <a:moveTo>
                  <a:pt x="0" y="0"/>
                </a:moveTo>
                <a:lnTo>
                  <a:pt x="2166434" y="0"/>
                </a:lnTo>
                <a:lnTo>
                  <a:pt x="2166434" y="3150870"/>
                </a:lnTo>
                <a:lnTo>
                  <a:pt x="0" y="315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5"/>
          <p:cNvSpPr/>
          <p:nvPr/>
        </p:nvSpPr>
        <p:spPr>
          <a:xfrm>
            <a:off x="14816999" y="8346850"/>
            <a:ext cx="2621492" cy="2133239"/>
          </a:xfrm>
          <a:custGeom>
            <a:rect b="b" l="l" r="r" t="t"/>
            <a:pathLst>
              <a:path extrusionOk="0" h="2133239" w="2621492">
                <a:moveTo>
                  <a:pt x="0" y="0"/>
                </a:moveTo>
                <a:lnTo>
                  <a:pt x="2621491" y="0"/>
                </a:lnTo>
                <a:lnTo>
                  <a:pt x="2621491" y="2133239"/>
                </a:lnTo>
                <a:lnTo>
                  <a:pt x="0" y="2133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5"/>
          <p:cNvSpPr/>
          <p:nvPr/>
        </p:nvSpPr>
        <p:spPr>
          <a:xfrm rot="1866814">
            <a:off x="8131935" y="668424"/>
            <a:ext cx="2483886" cy="4742502"/>
          </a:xfrm>
          <a:custGeom>
            <a:rect b="b" l="l" r="r" t="t"/>
            <a:pathLst>
              <a:path extrusionOk="0" h="4742502" w="2483886">
                <a:moveTo>
                  <a:pt x="0" y="0"/>
                </a:moveTo>
                <a:lnTo>
                  <a:pt x="2483885" y="0"/>
                </a:lnTo>
                <a:lnTo>
                  <a:pt x="2483885" y="4742503"/>
                </a:lnTo>
                <a:lnTo>
                  <a:pt x="0" y="4742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5"/>
          <p:cNvSpPr/>
          <p:nvPr/>
        </p:nvSpPr>
        <p:spPr>
          <a:xfrm rot="-1184408">
            <a:off x="732051" y="7819359"/>
            <a:ext cx="1739161" cy="1792112"/>
          </a:xfrm>
          <a:custGeom>
            <a:rect b="b" l="l" r="r" t="t"/>
            <a:pathLst>
              <a:path extrusionOk="0" h="1792112" w="1739161">
                <a:moveTo>
                  <a:pt x="0" y="0"/>
                </a:moveTo>
                <a:lnTo>
                  <a:pt x="1739161" y="0"/>
                </a:lnTo>
                <a:lnTo>
                  <a:pt x="1739161" y="1792112"/>
                </a:lnTo>
                <a:lnTo>
                  <a:pt x="0" y="179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/>
          <p:nvPr/>
        </p:nvSpPr>
        <p:spPr>
          <a:xfrm>
            <a:off x="-2397088" y="-657636"/>
            <a:ext cx="23082176" cy="11211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New Jeans New Jeans New Jeans</a:t>
            </a:r>
            <a:endParaRPr/>
          </a:p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New Jeans New Jeans New Jeans</a:t>
            </a:r>
            <a:endParaRPr/>
          </a:p>
          <a:p>
            <a:pPr indent="0" lvl="0" marL="0" marR="0" rtl="0" algn="ctr">
              <a:lnSpc>
                <a:spcPct val="15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52" u="none" cap="none" strike="noStrike">
                <a:solidFill>
                  <a:srgbClr val="E9E9E9"/>
                </a:solidFill>
                <a:latin typeface="Pacifico"/>
                <a:ea typeface="Pacifico"/>
                <a:cs typeface="Pacifico"/>
                <a:sym typeface="Pacifico"/>
              </a:rPr>
              <a:t>New Jeans New Jeans New Jeans </a:t>
            </a:r>
            <a:endParaRPr/>
          </a:p>
        </p:txBody>
      </p:sp>
      <p:grpSp>
        <p:nvGrpSpPr>
          <p:cNvPr id="418" name="Google Shape;418;p26"/>
          <p:cNvGrpSpPr/>
          <p:nvPr/>
        </p:nvGrpSpPr>
        <p:grpSpPr>
          <a:xfrm>
            <a:off x="3147198" y="1028700"/>
            <a:ext cx="13555641" cy="7734733"/>
            <a:chOff x="0" y="0"/>
            <a:chExt cx="812800" cy="463777"/>
          </a:xfrm>
        </p:grpSpPr>
        <p:sp>
          <p:nvSpPr>
            <p:cNvPr id="419" name="Google Shape;419;p26"/>
            <p:cNvSpPr/>
            <p:nvPr/>
          </p:nvSpPr>
          <p:spPr>
            <a:xfrm>
              <a:off x="0" y="0"/>
              <a:ext cx="812800" cy="463777"/>
            </a:xfrm>
            <a:custGeom>
              <a:rect b="b" l="l" r="r" t="t"/>
              <a:pathLst>
                <a:path extrusionOk="0" h="463777" w="812800">
                  <a:moveTo>
                    <a:pt x="406400" y="0"/>
                  </a:moveTo>
                  <a:lnTo>
                    <a:pt x="445826" y="19028"/>
                  </a:lnTo>
                  <a:lnTo>
                    <a:pt x="491360" y="5067"/>
                  </a:lnTo>
                  <a:lnTo>
                    <a:pt x="522953" y="28331"/>
                  </a:lnTo>
                  <a:lnTo>
                    <a:pt x="572609" y="20048"/>
                  </a:lnTo>
                  <a:lnTo>
                    <a:pt x="594986" y="46530"/>
                  </a:lnTo>
                  <a:lnTo>
                    <a:pt x="646591" y="44287"/>
                  </a:lnTo>
                  <a:lnTo>
                    <a:pt x="658778" y="72831"/>
                  </a:lnTo>
                  <a:lnTo>
                    <a:pt x="710077" y="76725"/>
                  </a:lnTo>
                  <a:lnTo>
                    <a:pt x="711539" y="106083"/>
                  </a:lnTo>
                  <a:lnTo>
                    <a:pt x="760292" y="115944"/>
                  </a:lnTo>
                  <a:lnTo>
                    <a:pt x="750965" y="144833"/>
                  </a:lnTo>
                  <a:lnTo>
                    <a:pt x="795038" y="160231"/>
                  </a:lnTo>
                  <a:lnTo>
                    <a:pt x="775331" y="187388"/>
                  </a:lnTo>
                  <a:lnTo>
                    <a:pt x="812800" y="207650"/>
                  </a:lnTo>
                  <a:lnTo>
                    <a:pt x="783573" y="231888"/>
                  </a:lnTo>
                  <a:lnTo>
                    <a:pt x="812800" y="256127"/>
                  </a:lnTo>
                  <a:lnTo>
                    <a:pt x="775331" y="276388"/>
                  </a:lnTo>
                  <a:lnTo>
                    <a:pt x="795038" y="303545"/>
                  </a:lnTo>
                  <a:lnTo>
                    <a:pt x="750965" y="318944"/>
                  </a:lnTo>
                  <a:lnTo>
                    <a:pt x="760292" y="347833"/>
                  </a:lnTo>
                  <a:lnTo>
                    <a:pt x="711539" y="357694"/>
                  </a:lnTo>
                  <a:lnTo>
                    <a:pt x="710077" y="387052"/>
                  </a:lnTo>
                  <a:lnTo>
                    <a:pt x="658778" y="390946"/>
                  </a:lnTo>
                  <a:lnTo>
                    <a:pt x="646591" y="419490"/>
                  </a:lnTo>
                  <a:lnTo>
                    <a:pt x="594986" y="417246"/>
                  </a:lnTo>
                  <a:lnTo>
                    <a:pt x="572609" y="443729"/>
                  </a:lnTo>
                  <a:lnTo>
                    <a:pt x="522953" y="435446"/>
                  </a:lnTo>
                  <a:lnTo>
                    <a:pt x="491360" y="458709"/>
                  </a:lnTo>
                  <a:lnTo>
                    <a:pt x="445826" y="444749"/>
                  </a:lnTo>
                  <a:lnTo>
                    <a:pt x="406400" y="463777"/>
                  </a:lnTo>
                  <a:lnTo>
                    <a:pt x="366974" y="444749"/>
                  </a:lnTo>
                  <a:lnTo>
                    <a:pt x="321440" y="458709"/>
                  </a:lnTo>
                  <a:lnTo>
                    <a:pt x="289847" y="435446"/>
                  </a:lnTo>
                  <a:lnTo>
                    <a:pt x="240191" y="443729"/>
                  </a:lnTo>
                  <a:lnTo>
                    <a:pt x="217814" y="417246"/>
                  </a:lnTo>
                  <a:lnTo>
                    <a:pt x="166209" y="419490"/>
                  </a:lnTo>
                  <a:lnTo>
                    <a:pt x="154022" y="390946"/>
                  </a:lnTo>
                  <a:lnTo>
                    <a:pt x="102722" y="387052"/>
                  </a:lnTo>
                  <a:lnTo>
                    <a:pt x="101260" y="357694"/>
                  </a:lnTo>
                  <a:lnTo>
                    <a:pt x="52509" y="347833"/>
                  </a:lnTo>
                  <a:lnTo>
                    <a:pt x="61835" y="318944"/>
                  </a:lnTo>
                  <a:lnTo>
                    <a:pt x="17762" y="303545"/>
                  </a:lnTo>
                  <a:lnTo>
                    <a:pt x="37469" y="276388"/>
                  </a:lnTo>
                  <a:lnTo>
                    <a:pt x="0" y="256127"/>
                  </a:lnTo>
                  <a:lnTo>
                    <a:pt x="29227" y="231888"/>
                  </a:lnTo>
                  <a:lnTo>
                    <a:pt x="0" y="207650"/>
                  </a:lnTo>
                  <a:lnTo>
                    <a:pt x="37469" y="187388"/>
                  </a:lnTo>
                  <a:lnTo>
                    <a:pt x="17762" y="160231"/>
                  </a:lnTo>
                  <a:lnTo>
                    <a:pt x="61835" y="144833"/>
                  </a:lnTo>
                  <a:lnTo>
                    <a:pt x="52509" y="115944"/>
                  </a:lnTo>
                  <a:lnTo>
                    <a:pt x="101260" y="106083"/>
                  </a:lnTo>
                  <a:lnTo>
                    <a:pt x="102722" y="76725"/>
                  </a:lnTo>
                  <a:lnTo>
                    <a:pt x="154022" y="72831"/>
                  </a:lnTo>
                  <a:lnTo>
                    <a:pt x="166209" y="44287"/>
                  </a:lnTo>
                  <a:lnTo>
                    <a:pt x="217814" y="46530"/>
                  </a:lnTo>
                  <a:lnTo>
                    <a:pt x="240191" y="20048"/>
                  </a:lnTo>
                  <a:lnTo>
                    <a:pt x="289847" y="28331"/>
                  </a:lnTo>
                  <a:lnTo>
                    <a:pt x="321440" y="5067"/>
                  </a:lnTo>
                  <a:lnTo>
                    <a:pt x="366974" y="1902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1238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0" name="Google Shape;420;p26"/>
            <p:cNvSpPr txBox="1"/>
            <p:nvPr/>
          </p:nvSpPr>
          <p:spPr>
            <a:xfrm>
              <a:off x="152400" y="48858"/>
              <a:ext cx="508000" cy="327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26"/>
          <p:cNvSpPr/>
          <p:nvPr/>
        </p:nvSpPr>
        <p:spPr>
          <a:xfrm rot="-480664">
            <a:off x="1069970" y="2093891"/>
            <a:ext cx="4939473" cy="7183988"/>
          </a:xfrm>
          <a:custGeom>
            <a:rect b="b" l="l" r="r" t="t"/>
            <a:pathLst>
              <a:path extrusionOk="0" h="7183988" w="4939473">
                <a:moveTo>
                  <a:pt x="0" y="0"/>
                </a:moveTo>
                <a:lnTo>
                  <a:pt x="4939473" y="0"/>
                </a:lnTo>
                <a:lnTo>
                  <a:pt x="4939473" y="7183988"/>
                </a:lnTo>
                <a:lnTo>
                  <a:pt x="0" y="7183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6"/>
          <p:cNvSpPr/>
          <p:nvPr/>
        </p:nvSpPr>
        <p:spPr>
          <a:xfrm rot="1414520">
            <a:off x="13562999" y="1722107"/>
            <a:ext cx="3845619" cy="1812248"/>
          </a:xfrm>
          <a:custGeom>
            <a:rect b="b" l="l" r="r" t="t"/>
            <a:pathLst>
              <a:path extrusionOk="0" h="1812248" w="3845619">
                <a:moveTo>
                  <a:pt x="0" y="0"/>
                </a:moveTo>
                <a:lnTo>
                  <a:pt x="3845618" y="0"/>
                </a:lnTo>
                <a:lnTo>
                  <a:pt x="3845618" y="1812248"/>
                </a:lnTo>
                <a:lnTo>
                  <a:pt x="0" y="1812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6"/>
          <p:cNvSpPr txBox="1"/>
          <p:nvPr/>
        </p:nvSpPr>
        <p:spPr>
          <a:xfrm>
            <a:off x="5366355" y="3290205"/>
            <a:ext cx="91173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Look it’s a new me. Switched it up, who’s this? All eyes on us NewJeans. So fresh, so clean!</a:t>
            </a:r>
            <a:endParaRPr/>
          </a:p>
        </p:txBody>
      </p:sp>
      <p:sp>
        <p:nvSpPr>
          <p:cNvPr id="424" name="Google Shape;424;p26"/>
          <p:cNvSpPr txBox="1"/>
          <p:nvPr/>
        </p:nvSpPr>
        <p:spPr>
          <a:xfrm>
            <a:off x="7447924" y="6442703"/>
            <a:ext cx="49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New Jeans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7"/>
          <p:cNvPicPr preferRelativeResize="0"/>
          <p:nvPr/>
        </p:nvPicPr>
        <p:blipFill rotWithShape="1">
          <a:blip r:embed="rId3">
            <a:alphaModFix/>
          </a:blip>
          <a:srcRect b="2162" l="2171" r="2162" t="217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 cap="flat" cmpd="sng" w="1524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30" name="Google Shape;430;p27"/>
          <p:cNvGrpSpPr/>
          <p:nvPr/>
        </p:nvGrpSpPr>
        <p:grpSpPr>
          <a:xfrm>
            <a:off x="9144000" y="3535844"/>
            <a:ext cx="8747085" cy="5101548"/>
            <a:chOff x="0" y="0"/>
            <a:chExt cx="899715" cy="524740"/>
          </a:xfrm>
        </p:grpSpPr>
        <p:sp>
          <p:nvSpPr>
            <p:cNvPr id="431" name="Google Shape;431;p27"/>
            <p:cNvSpPr/>
            <p:nvPr/>
          </p:nvSpPr>
          <p:spPr>
            <a:xfrm>
              <a:off x="0" y="0"/>
              <a:ext cx="899715" cy="524740"/>
            </a:xfrm>
            <a:custGeom>
              <a:rect b="b" l="l" r="r" t="t"/>
              <a:pathLst>
                <a:path extrusionOk="0" h="524740" w="899715">
                  <a:moveTo>
                    <a:pt x="449858" y="0"/>
                  </a:moveTo>
                  <a:lnTo>
                    <a:pt x="493499" y="21529"/>
                  </a:lnTo>
                  <a:lnTo>
                    <a:pt x="543903" y="5733"/>
                  </a:lnTo>
                  <a:lnTo>
                    <a:pt x="578874" y="32055"/>
                  </a:lnTo>
                  <a:lnTo>
                    <a:pt x="633840" y="22683"/>
                  </a:lnTo>
                  <a:lnTo>
                    <a:pt x="658610" y="52647"/>
                  </a:lnTo>
                  <a:lnTo>
                    <a:pt x="715733" y="50108"/>
                  </a:lnTo>
                  <a:lnTo>
                    <a:pt x="729223" y="82405"/>
                  </a:lnTo>
                  <a:lnTo>
                    <a:pt x="786008" y="86810"/>
                  </a:lnTo>
                  <a:lnTo>
                    <a:pt x="787626" y="120028"/>
                  </a:lnTo>
                  <a:lnTo>
                    <a:pt x="841592" y="131185"/>
                  </a:lnTo>
                  <a:lnTo>
                    <a:pt x="831268" y="163871"/>
                  </a:lnTo>
                  <a:lnTo>
                    <a:pt x="880054" y="181293"/>
                  </a:lnTo>
                  <a:lnTo>
                    <a:pt x="858240" y="212020"/>
                  </a:lnTo>
                  <a:lnTo>
                    <a:pt x="899715" y="234945"/>
                  </a:lnTo>
                  <a:lnTo>
                    <a:pt x="867364" y="262370"/>
                  </a:lnTo>
                  <a:lnTo>
                    <a:pt x="899715" y="289795"/>
                  </a:lnTo>
                  <a:lnTo>
                    <a:pt x="858240" y="312719"/>
                  </a:lnTo>
                  <a:lnTo>
                    <a:pt x="880054" y="343446"/>
                  </a:lnTo>
                  <a:lnTo>
                    <a:pt x="831268" y="360868"/>
                  </a:lnTo>
                  <a:lnTo>
                    <a:pt x="841592" y="393555"/>
                  </a:lnTo>
                  <a:lnTo>
                    <a:pt x="787626" y="404712"/>
                  </a:lnTo>
                  <a:lnTo>
                    <a:pt x="786008" y="437930"/>
                  </a:lnTo>
                  <a:lnTo>
                    <a:pt x="729223" y="442335"/>
                  </a:lnTo>
                  <a:lnTo>
                    <a:pt x="715733" y="474631"/>
                  </a:lnTo>
                  <a:lnTo>
                    <a:pt x="658610" y="472093"/>
                  </a:lnTo>
                  <a:lnTo>
                    <a:pt x="633840" y="502057"/>
                  </a:lnTo>
                  <a:lnTo>
                    <a:pt x="578874" y="492685"/>
                  </a:lnTo>
                  <a:lnTo>
                    <a:pt x="543903" y="519006"/>
                  </a:lnTo>
                  <a:lnTo>
                    <a:pt x="493499" y="503210"/>
                  </a:lnTo>
                  <a:lnTo>
                    <a:pt x="449858" y="524740"/>
                  </a:lnTo>
                  <a:lnTo>
                    <a:pt x="406216" y="503210"/>
                  </a:lnTo>
                  <a:lnTo>
                    <a:pt x="355812" y="519006"/>
                  </a:lnTo>
                  <a:lnTo>
                    <a:pt x="320841" y="492685"/>
                  </a:lnTo>
                  <a:lnTo>
                    <a:pt x="265876" y="502057"/>
                  </a:lnTo>
                  <a:lnTo>
                    <a:pt x="241105" y="472093"/>
                  </a:lnTo>
                  <a:lnTo>
                    <a:pt x="183982" y="474631"/>
                  </a:lnTo>
                  <a:lnTo>
                    <a:pt x="170492" y="442335"/>
                  </a:lnTo>
                  <a:lnTo>
                    <a:pt x="113707" y="437930"/>
                  </a:lnTo>
                  <a:lnTo>
                    <a:pt x="112088" y="404712"/>
                  </a:lnTo>
                  <a:lnTo>
                    <a:pt x="58124" y="393555"/>
                  </a:lnTo>
                  <a:lnTo>
                    <a:pt x="68447" y="360868"/>
                  </a:lnTo>
                  <a:lnTo>
                    <a:pt x="19661" y="343446"/>
                  </a:lnTo>
                  <a:lnTo>
                    <a:pt x="41475" y="312719"/>
                  </a:lnTo>
                  <a:lnTo>
                    <a:pt x="0" y="289795"/>
                  </a:lnTo>
                  <a:lnTo>
                    <a:pt x="32352" y="262370"/>
                  </a:lnTo>
                  <a:lnTo>
                    <a:pt x="0" y="234945"/>
                  </a:lnTo>
                  <a:lnTo>
                    <a:pt x="41475" y="212020"/>
                  </a:lnTo>
                  <a:lnTo>
                    <a:pt x="19661" y="181293"/>
                  </a:lnTo>
                  <a:lnTo>
                    <a:pt x="68447" y="163871"/>
                  </a:lnTo>
                  <a:lnTo>
                    <a:pt x="58124" y="131185"/>
                  </a:lnTo>
                  <a:lnTo>
                    <a:pt x="112088" y="120028"/>
                  </a:lnTo>
                  <a:lnTo>
                    <a:pt x="113707" y="86810"/>
                  </a:lnTo>
                  <a:lnTo>
                    <a:pt x="170492" y="82405"/>
                  </a:lnTo>
                  <a:lnTo>
                    <a:pt x="183982" y="50108"/>
                  </a:lnTo>
                  <a:lnTo>
                    <a:pt x="241105" y="52647"/>
                  </a:lnTo>
                  <a:lnTo>
                    <a:pt x="265876" y="22683"/>
                  </a:lnTo>
                  <a:lnTo>
                    <a:pt x="320841" y="32055"/>
                  </a:lnTo>
                  <a:lnTo>
                    <a:pt x="355812" y="5733"/>
                  </a:lnTo>
                  <a:lnTo>
                    <a:pt x="406216" y="21529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2" name="Google Shape;432;p27"/>
            <p:cNvSpPr txBox="1"/>
            <p:nvPr/>
          </p:nvSpPr>
          <p:spPr>
            <a:xfrm>
              <a:off x="168697" y="60289"/>
              <a:ext cx="562322" cy="366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7"/>
          <p:cNvSpPr txBox="1"/>
          <p:nvPr/>
        </p:nvSpPr>
        <p:spPr>
          <a:xfrm>
            <a:off x="10298975" y="5029200"/>
            <a:ext cx="6437135" cy="1953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I'm not gonna be the one to get hurt ...</a:t>
            </a:r>
            <a:endParaRPr/>
          </a:p>
        </p:txBody>
      </p:sp>
      <p:sp>
        <p:nvSpPr>
          <p:cNvPr id="434" name="Google Shape;434;p27"/>
          <p:cNvSpPr/>
          <p:nvPr/>
        </p:nvSpPr>
        <p:spPr>
          <a:xfrm rot="391991">
            <a:off x="11246872" y="1649966"/>
            <a:ext cx="3625777" cy="2674010"/>
          </a:xfrm>
          <a:custGeom>
            <a:rect b="b" l="l" r="r" t="t"/>
            <a:pathLst>
              <a:path extrusionOk="0" h="2674010" w="3625777">
                <a:moveTo>
                  <a:pt x="0" y="0"/>
                </a:moveTo>
                <a:lnTo>
                  <a:pt x="3625777" y="0"/>
                </a:lnTo>
                <a:lnTo>
                  <a:pt x="3625777" y="2674011"/>
                </a:lnTo>
                <a:lnTo>
                  <a:pt x="0" y="2674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7"/>
          <p:cNvSpPr/>
          <p:nvPr/>
        </p:nvSpPr>
        <p:spPr>
          <a:xfrm rot="2230705">
            <a:off x="15163410" y="6757250"/>
            <a:ext cx="1969449" cy="3760285"/>
          </a:xfrm>
          <a:custGeom>
            <a:rect b="b" l="l" r="r" t="t"/>
            <a:pathLst>
              <a:path extrusionOk="0" h="3760285" w="1969449">
                <a:moveTo>
                  <a:pt x="0" y="0"/>
                </a:moveTo>
                <a:lnTo>
                  <a:pt x="1969449" y="0"/>
                </a:lnTo>
                <a:lnTo>
                  <a:pt x="1969449" y="3760285"/>
                </a:lnTo>
                <a:lnTo>
                  <a:pt x="0" y="376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7"/>
          <p:cNvSpPr/>
          <p:nvPr/>
        </p:nvSpPr>
        <p:spPr>
          <a:xfrm rot="-954471">
            <a:off x="730850" y="1713892"/>
            <a:ext cx="2218130" cy="2218130"/>
          </a:xfrm>
          <a:custGeom>
            <a:rect b="b" l="l" r="r" t="t"/>
            <a:pathLst>
              <a:path extrusionOk="0" h="2218130" w="2218130">
                <a:moveTo>
                  <a:pt x="0" y="0"/>
                </a:moveTo>
                <a:lnTo>
                  <a:pt x="2218129" y="0"/>
                </a:lnTo>
                <a:lnTo>
                  <a:pt x="2218129" y="2218130"/>
                </a:lnTo>
                <a:lnTo>
                  <a:pt x="0" y="2218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6345"/>
            <a:ext cx="18288000" cy="1001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8"/>
          <p:cNvPicPr preferRelativeResize="0"/>
          <p:nvPr/>
        </p:nvPicPr>
        <p:blipFill rotWithShape="1">
          <a:blip r:embed="rId4">
            <a:alphaModFix/>
          </a:blip>
          <a:srcRect b="2713" l="5661" r="2729" t="2723"/>
          <a:stretch/>
        </p:blipFill>
        <p:spPr>
          <a:xfrm>
            <a:off x="13534350" y="4718450"/>
            <a:ext cx="3724950" cy="4516775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28"/>
          <p:cNvPicPr preferRelativeResize="0"/>
          <p:nvPr/>
        </p:nvPicPr>
        <p:blipFill rotWithShape="1">
          <a:blip r:embed="rId5">
            <a:alphaModFix/>
          </a:blip>
          <a:srcRect b="2636" l="5832" r="2180" t="2179"/>
          <a:stretch/>
        </p:blipFill>
        <p:spPr>
          <a:xfrm>
            <a:off x="7730750" y="4717150"/>
            <a:ext cx="5426500" cy="4519375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4" name="Google Shape;444;p28"/>
          <p:cNvPicPr preferRelativeResize="0"/>
          <p:nvPr/>
        </p:nvPicPr>
        <p:blipFill rotWithShape="1">
          <a:blip r:embed="rId6">
            <a:alphaModFix/>
          </a:blip>
          <a:srcRect b="6880" l="4176" r="1980" t="1986"/>
          <a:stretch/>
        </p:blipFill>
        <p:spPr>
          <a:xfrm>
            <a:off x="12626175" y="1017725"/>
            <a:ext cx="4633125" cy="3279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5" name="Google Shape;445;p28"/>
          <p:cNvPicPr preferRelativeResize="0"/>
          <p:nvPr/>
        </p:nvPicPr>
        <p:blipFill rotWithShape="1">
          <a:blip r:embed="rId7">
            <a:alphaModFix/>
          </a:blip>
          <a:srcRect b="7455" l="6919" r="2623" t="2616"/>
          <a:stretch/>
        </p:blipFill>
        <p:spPr>
          <a:xfrm>
            <a:off x="7730750" y="1017725"/>
            <a:ext cx="4525699" cy="32796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6" name="Google Shape;446;p28"/>
          <p:cNvPicPr preferRelativeResize="0"/>
          <p:nvPr/>
        </p:nvPicPr>
        <p:blipFill rotWithShape="1">
          <a:blip r:embed="rId8">
            <a:alphaModFix/>
          </a:blip>
          <a:srcRect b="2015" l="2015" r="2015" t="2015"/>
          <a:stretch/>
        </p:blipFill>
        <p:spPr>
          <a:xfrm>
            <a:off x="1028700" y="1028700"/>
            <a:ext cx="6224899" cy="8207828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47" name="Google Shape;447;p28"/>
          <p:cNvGrpSpPr/>
          <p:nvPr/>
        </p:nvGrpSpPr>
        <p:grpSpPr>
          <a:xfrm rot="-1013817">
            <a:off x="5254090" y="3700624"/>
            <a:ext cx="3999035" cy="2061385"/>
            <a:chOff x="0" y="0"/>
            <a:chExt cx="899715" cy="463777"/>
          </a:xfrm>
        </p:grpSpPr>
        <p:sp>
          <p:nvSpPr>
            <p:cNvPr id="448" name="Google Shape;448;p28"/>
            <p:cNvSpPr/>
            <p:nvPr/>
          </p:nvSpPr>
          <p:spPr>
            <a:xfrm>
              <a:off x="0" y="0"/>
              <a:ext cx="899715" cy="463777"/>
            </a:xfrm>
            <a:custGeom>
              <a:rect b="b" l="l" r="r" t="t"/>
              <a:pathLst>
                <a:path extrusionOk="0" h="463777" w="899715">
                  <a:moveTo>
                    <a:pt x="449858" y="0"/>
                  </a:moveTo>
                  <a:lnTo>
                    <a:pt x="493499" y="19028"/>
                  </a:lnTo>
                  <a:lnTo>
                    <a:pt x="543903" y="5067"/>
                  </a:lnTo>
                  <a:lnTo>
                    <a:pt x="578874" y="28331"/>
                  </a:lnTo>
                  <a:lnTo>
                    <a:pt x="633840" y="20048"/>
                  </a:lnTo>
                  <a:lnTo>
                    <a:pt x="658610" y="46530"/>
                  </a:lnTo>
                  <a:lnTo>
                    <a:pt x="715733" y="44287"/>
                  </a:lnTo>
                  <a:lnTo>
                    <a:pt x="729223" y="72831"/>
                  </a:lnTo>
                  <a:lnTo>
                    <a:pt x="786008" y="76725"/>
                  </a:lnTo>
                  <a:lnTo>
                    <a:pt x="787626" y="106083"/>
                  </a:lnTo>
                  <a:lnTo>
                    <a:pt x="841592" y="115944"/>
                  </a:lnTo>
                  <a:lnTo>
                    <a:pt x="831268" y="144833"/>
                  </a:lnTo>
                  <a:lnTo>
                    <a:pt x="880054" y="160231"/>
                  </a:lnTo>
                  <a:lnTo>
                    <a:pt x="858240" y="187388"/>
                  </a:lnTo>
                  <a:lnTo>
                    <a:pt x="899715" y="207650"/>
                  </a:lnTo>
                  <a:lnTo>
                    <a:pt x="867364" y="231888"/>
                  </a:lnTo>
                  <a:lnTo>
                    <a:pt x="899715" y="256127"/>
                  </a:lnTo>
                  <a:lnTo>
                    <a:pt x="858240" y="276388"/>
                  </a:lnTo>
                  <a:lnTo>
                    <a:pt x="880054" y="303545"/>
                  </a:lnTo>
                  <a:lnTo>
                    <a:pt x="831268" y="318944"/>
                  </a:lnTo>
                  <a:lnTo>
                    <a:pt x="841592" y="347833"/>
                  </a:lnTo>
                  <a:lnTo>
                    <a:pt x="787626" y="357694"/>
                  </a:lnTo>
                  <a:lnTo>
                    <a:pt x="786008" y="387052"/>
                  </a:lnTo>
                  <a:lnTo>
                    <a:pt x="729223" y="390946"/>
                  </a:lnTo>
                  <a:lnTo>
                    <a:pt x="715733" y="419490"/>
                  </a:lnTo>
                  <a:lnTo>
                    <a:pt x="658610" y="417246"/>
                  </a:lnTo>
                  <a:lnTo>
                    <a:pt x="633840" y="443729"/>
                  </a:lnTo>
                  <a:lnTo>
                    <a:pt x="578874" y="435446"/>
                  </a:lnTo>
                  <a:lnTo>
                    <a:pt x="543903" y="458709"/>
                  </a:lnTo>
                  <a:lnTo>
                    <a:pt x="493499" y="444749"/>
                  </a:lnTo>
                  <a:lnTo>
                    <a:pt x="449858" y="463777"/>
                  </a:lnTo>
                  <a:lnTo>
                    <a:pt x="406216" y="444749"/>
                  </a:lnTo>
                  <a:lnTo>
                    <a:pt x="355812" y="458709"/>
                  </a:lnTo>
                  <a:lnTo>
                    <a:pt x="320841" y="435446"/>
                  </a:lnTo>
                  <a:lnTo>
                    <a:pt x="265876" y="443729"/>
                  </a:lnTo>
                  <a:lnTo>
                    <a:pt x="241105" y="417246"/>
                  </a:lnTo>
                  <a:lnTo>
                    <a:pt x="183982" y="419490"/>
                  </a:lnTo>
                  <a:lnTo>
                    <a:pt x="170492" y="390946"/>
                  </a:lnTo>
                  <a:lnTo>
                    <a:pt x="113707" y="387052"/>
                  </a:lnTo>
                  <a:lnTo>
                    <a:pt x="112088" y="357694"/>
                  </a:lnTo>
                  <a:lnTo>
                    <a:pt x="58124" y="347833"/>
                  </a:lnTo>
                  <a:lnTo>
                    <a:pt x="68447" y="318944"/>
                  </a:lnTo>
                  <a:lnTo>
                    <a:pt x="19661" y="303545"/>
                  </a:lnTo>
                  <a:lnTo>
                    <a:pt x="41475" y="276388"/>
                  </a:lnTo>
                  <a:lnTo>
                    <a:pt x="0" y="256127"/>
                  </a:lnTo>
                  <a:lnTo>
                    <a:pt x="32352" y="231888"/>
                  </a:lnTo>
                  <a:lnTo>
                    <a:pt x="0" y="207650"/>
                  </a:lnTo>
                  <a:lnTo>
                    <a:pt x="41475" y="187388"/>
                  </a:lnTo>
                  <a:lnTo>
                    <a:pt x="19661" y="160231"/>
                  </a:lnTo>
                  <a:lnTo>
                    <a:pt x="68447" y="144833"/>
                  </a:lnTo>
                  <a:lnTo>
                    <a:pt x="58124" y="115944"/>
                  </a:lnTo>
                  <a:lnTo>
                    <a:pt x="112088" y="106083"/>
                  </a:lnTo>
                  <a:lnTo>
                    <a:pt x="113707" y="76725"/>
                  </a:lnTo>
                  <a:lnTo>
                    <a:pt x="170492" y="72831"/>
                  </a:lnTo>
                  <a:lnTo>
                    <a:pt x="183982" y="44287"/>
                  </a:lnTo>
                  <a:lnTo>
                    <a:pt x="241105" y="46530"/>
                  </a:lnTo>
                  <a:lnTo>
                    <a:pt x="265876" y="20048"/>
                  </a:lnTo>
                  <a:lnTo>
                    <a:pt x="320841" y="28331"/>
                  </a:lnTo>
                  <a:lnTo>
                    <a:pt x="355812" y="5067"/>
                  </a:lnTo>
                  <a:lnTo>
                    <a:pt x="406216" y="19028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9" name="Google Shape;449;p28"/>
            <p:cNvSpPr txBox="1"/>
            <p:nvPr/>
          </p:nvSpPr>
          <p:spPr>
            <a:xfrm>
              <a:off x="168697" y="48858"/>
              <a:ext cx="562322" cy="327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28"/>
          <p:cNvSpPr txBox="1"/>
          <p:nvPr/>
        </p:nvSpPr>
        <p:spPr>
          <a:xfrm rot="-1013817">
            <a:off x="5648511" y="4124431"/>
            <a:ext cx="317606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Photos</a:t>
            </a:r>
            <a:endParaRPr/>
          </a:p>
        </p:txBody>
      </p:sp>
      <p:sp>
        <p:nvSpPr>
          <p:cNvPr id="451" name="Google Shape;451;p28"/>
          <p:cNvSpPr/>
          <p:nvPr/>
        </p:nvSpPr>
        <p:spPr>
          <a:xfrm rot="-988360">
            <a:off x="389624" y="835771"/>
            <a:ext cx="3858715" cy="1818420"/>
          </a:xfrm>
          <a:custGeom>
            <a:rect b="b" l="l" r="r" t="t"/>
            <a:pathLst>
              <a:path extrusionOk="0" h="1818420" w="3858715">
                <a:moveTo>
                  <a:pt x="0" y="0"/>
                </a:moveTo>
                <a:lnTo>
                  <a:pt x="3858715" y="0"/>
                </a:lnTo>
                <a:lnTo>
                  <a:pt x="3858715" y="1818420"/>
                </a:lnTo>
                <a:lnTo>
                  <a:pt x="0" y="1818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8"/>
          <p:cNvSpPr/>
          <p:nvPr/>
        </p:nvSpPr>
        <p:spPr>
          <a:xfrm rot="2385277">
            <a:off x="11728377" y="1546919"/>
            <a:ext cx="1056153" cy="1088309"/>
          </a:xfrm>
          <a:custGeom>
            <a:rect b="b" l="l" r="r" t="t"/>
            <a:pathLst>
              <a:path extrusionOk="0" h="1088309" w="1056153">
                <a:moveTo>
                  <a:pt x="0" y="0"/>
                </a:moveTo>
                <a:lnTo>
                  <a:pt x="1056153" y="0"/>
                </a:lnTo>
                <a:lnTo>
                  <a:pt x="1056153" y="1088309"/>
                </a:lnTo>
                <a:lnTo>
                  <a:pt x="0" y="1088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8"/>
          <p:cNvSpPr/>
          <p:nvPr/>
        </p:nvSpPr>
        <p:spPr>
          <a:xfrm>
            <a:off x="11881482" y="7267755"/>
            <a:ext cx="2551546" cy="2707211"/>
          </a:xfrm>
          <a:custGeom>
            <a:rect b="b" l="l" r="r" t="t"/>
            <a:pathLst>
              <a:path extrusionOk="0" h="2707211" w="2551546">
                <a:moveTo>
                  <a:pt x="0" y="0"/>
                </a:moveTo>
                <a:lnTo>
                  <a:pt x="2551546" y="0"/>
                </a:lnTo>
                <a:lnTo>
                  <a:pt x="2551546" y="2707211"/>
                </a:lnTo>
                <a:lnTo>
                  <a:pt x="0" y="270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455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9"/>
          <p:cNvSpPr txBox="1"/>
          <p:nvPr/>
        </p:nvSpPr>
        <p:spPr>
          <a:xfrm>
            <a:off x="-1035004" y="3598349"/>
            <a:ext cx="2035800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End of Presentation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5455527" y="6094298"/>
            <a:ext cx="6839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Ultrices primis integer ex ac orci rutrum. Nisl non quis cras porttitor.</a:t>
            </a:r>
            <a:endParaRPr/>
          </a:p>
        </p:txBody>
      </p:sp>
      <p:sp>
        <p:nvSpPr>
          <p:cNvPr id="461" name="Google Shape;461;p29"/>
          <p:cNvSpPr/>
          <p:nvPr/>
        </p:nvSpPr>
        <p:spPr>
          <a:xfrm rot="1832202">
            <a:off x="14163479" y="4630627"/>
            <a:ext cx="3419357" cy="6528606"/>
          </a:xfrm>
          <a:custGeom>
            <a:rect b="b" l="l" r="r" t="t"/>
            <a:pathLst>
              <a:path extrusionOk="0" h="6528606" w="3419357">
                <a:moveTo>
                  <a:pt x="0" y="0"/>
                </a:moveTo>
                <a:lnTo>
                  <a:pt x="3419357" y="0"/>
                </a:lnTo>
                <a:lnTo>
                  <a:pt x="3419357" y="6528606"/>
                </a:lnTo>
                <a:lnTo>
                  <a:pt x="0" y="6528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9"/>
          <p:cNvSpPr/>
          <p:nvPr/>
        </p:nvSpPr>
        <p:spPr>
          <a:xfrm rot="-738836">
            <a:off x="1032892" y="7186204"/>
            <a:ext cx="3755837" cy="2460073"/>
          </a:xfrm>
          <a:custGeom>
            <a:rect b="b" l="l" r="r" t="t"/>
            <a:pathLst>
              <a:path extrusionOk="0" h="2460073" w="3755837">
                <a:moveTo>
                  <a:pt x="0" y="0"/>
                </a:moveTo>
                <a:lnTo>
                  <a:pt x="3755837" y="0"/>
                </a:lnTo>
                <a:lnTo>
                  <a:pt x="3755837" y="2460073"/>
                </a:lnTo>
                <a:lnTo>
                  <a:pt x="0" y="2460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9"/>
          <p:cNvSpPr/>
          <p:nvPr/>
        </p:nvSpPr>
        <p:spPr>
          <a:xfrm rot="859486">
            <a:off x="6795014" y="1078398"/>
            <a:ext cx="4943188" cy="2329477"/>
          </a:xfrm>
          <a:custGeom>
            <a:rect b="b" l="l" r="r" t="t"/>
            <a:pathLst>
              <a:path extrusionOk="0" h="2329477" w="4943188">
                <a:moveTo>
                  <a:pt x="0" y="0"/>
                </a:moveTo>
                <a:lnTo>
                  <a:pt x="4943189" y="0"/>
                </a:lnTo>
                <a:lnTo>
                  <a:pt x="4943189" y="2329477"/>
                </a:lnTo>
                <a:lnTo>
                  <a:pt x="0" y="2329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9"/>
          <p:cNvSpPr/>
          <p:nvPr/>
        </p:nvSpPr>
        <p:spPr>
          <a:xfrm>
            <a:off x="194270" y="4741349"/>
            <a:ext cx="1668860" cy="1668860"/>
          </a:xfrm>
          <a:custGeom>
            <a:rect b="b" l="l" r="r" t="t"/>
            <a:pathLst>
              <a:path extrusionOk="0" h="1668860" w="1668860">
                <a:moveTo>
                  <a:pt x="0" y="0"/>
                </a:moveTo>
                <a:lnTo>
                  <a:pt x="1668860" y="0"/>
                </a:lnTo>
                <a:lnTo>
                  <a:pt x="1668860" y="1668860"/>
                </a:lnTo>
                <a:lnTo>
                  <a:pt x="0" y="1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9"/>
          <p:cNvSpPr/>
          <p:nvPr/>
        </p:nvSpPr>
        <p:spPr>
          <a:xfrm>
            <a:off x="12812337" y="5985354"/>
            <a:ext cx="2569087" cy="3736490"/>
          </a:xfrm>
          <a:custGeom>
            <a:rect b="b" l="l" r="r" t="t"/>
            <a:pathLst>
              <a:path extrusionOk="0" h="3736490" w="2569087">
                <a:moveTo>
                  <a:pt x="0" y="0"/>
                </a:moveTo>
                <a:lnTo>
                  <a:pt x="2569088" y="0"/>
                </a:lnTo>
                <a:lnTo>
                  <a:pt x="2569088" y="3736490"/>
                </a:lnTo>
                <a:lnTo>
                  <a:pt x="0" y="3736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9"/>
          <p:cNvSpPr/>
          <p:nvPr/>
        </p:nvSpPr>
        <p:spPr>
          <a:xfrm>
            <a:off x="7209844" y="7944689"/>
            <a:ext cx="3868312" cy="2852880"/>
          </a:xfrm>
          <a:custGeom>
            <a:rect b="b" l="l" r="r" t="t"/>
            <a:pathLst>
              <a:path extrusionOk="0" h="2852880" w="3868312">
                <a:moveTo>
                  <a:pt x="0" y="0"/>
                </a:moveTo>
                <a:lnTo>
                  <a:pt x="3868312" y="0"/>
                </a:lnTo>
                <a:lnTo>
                  <a:pt x="3868312" y="2852880"/>
                </a:lnTo>
                <a:lnTo>
                  <a:pt x="0" y="2852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9"/>
          <p:cNvSpPr/>
          <p:nvPr/>
        </p:nvSpPr>
        <p:spPr>
          <a:xfrm rot="334784">
            <a:off x="654725" y="-736204"/>
            <a:ext cx="3760334" cy="3989744"/>
          </a:xfrm>
          <a:custGeom>
            <a:rect b="b" l="l" r="r" t="t"/>
            <a:pathLst>
              <a:path extrusionOk="0" h="3989744" w="3760334">
                <a:moveTo>
                  <a:pt x="0" y="0"/>
                </a:moveTo>
                <a:lnTo>
                  <a:pt x="3760334" y="0"/>
                </a:lnTo>
                <a:lnTo>
                  <a:pt x="3760334" y="3989744"/>
                </a:lnTo>
                <a:lnTo>
                  <a:pt x="0" y="3989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9"/>
          <p:cNvSpPr/>
          <p:nvPr/>
        </p:nvSpPr>
        <p:spPr>
          <a:xfrm>
            <a:off x="13329383" y="-411181"/>
            <a:ext cx="4104084" cy="3339698"/>
          </a:xfrm>
          <a:custGeom>
            <a:rect b="b" l="l" r="r" t="t"/>
            <a:pathLst>
              <a:path extrusionOk="0" h="3339698" w="4104084">
                <a:moveTo>
                  <a:pt x="0" y="0"/>
                </a:moveTo>
                <a:lnTo>
                  <a:pt x="4104084" y="0"/>
                </a:lnTo>
                <a:lnTo>
                  <a:pt x="4104084" y="3339698"/>
                </a:lnTo>
                <a:lnTo>
                  <a:pt x="0" y="3339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9" name="Google Shape;469;p29"/>
          <p:cNvGrpSpPr/>
          <p:nvPr/>
        </p:nvGrpSpPr>
        <p:grpSpPr>
          <a:xfrm rot="582329">
            <a:off x="14064848" y="2309068"/>
            <a:ext cx="3616620" cy="1870008"/>
            <a:chOff x="0" y="0"/>
            <a:chExt cx="812800" cy="420266"/>
          </a:xfrm>
        </p:grpSpPr>
        <p:sp>
          <p:nvSpPr>
            <p:cNvPr id="470" name="Google Shape;470;p29"/>
            <p:cNvSpPr/>
            <p:nvPr/>
          </p:nvSpPr>
          <p:spPr>
            <a:xfrm>
              <a:off x="0" y="0"/>
              <a:ext cx="812800" cy="420266"/>
            </a:xfrm>
            <a:custGeom>
              <a:rect b="b" l="l" r="r" t="t"/>
              <a:pathLst>
                <a:path extrusionOk="0" h="420266" w="812800">
                  <a:moveTo>
                    <a:pt x="406400" y="0"/>
                  </a:moveTo>
                  <a:lnTo>
                    <a:pt x="445826" y="17243"/>
                  </a:lnTo>
                  <a:lnTo>
                    <a:pt x="491360" y="4592"/>
                  </a:lnTo>
                  <a:lnTo>
                    <a:pt x="522953" y="25673"/>
                  </a:lnTo>
                  <a:lnTo>
                    <a:pt x="572609" y="18167"/>
                  </a:lnTo>
                  <a:lnTo>
                    <a:pt x="594986" y="42165"/>
                  </a:lnTo>
                  <a:lnTo>
                    <a:pt x="646591" y="40132"/>
                  </a:lnTo>
                  <a:lnTo>
                    <a:pt x="658778" y="65998"/>
                  </a:lnTo>
                  <a:lnTo>
                    <a:pt x="710077" y="69526"/>
                  </a:lnTo>
                  <a:lnTo>
                    <a:pt x="711539" y="96131"/>
                  </a:lnTo>
                  <a:lnTo>
                    <a:pt x="760292" y="105067"/>
                  </a:lnTo>
                  <a:lnTo>
                    <a:pt x="750965" y="131245"/>
                  </a:lnTo>
                  <a:lnTo>
                    <a:pt x="795038" y="145199"/>
                  </a:lnTo>
                  <a:lnTo>
                    <a:pt x="775331" y="169808"/>
                  </a:lnTo>
                  <a:lnTo>
                    <a:pt x="812800" y="188168"/>
                  </a:lnTo>
                  <a:lnTo>
                    <a:pt x="783573" y="210133"/>
                  </a:lnTo>
                  <a:lnTo>
                    <a:pt x="812800" y="232098"/>
                  </a:lnTo>
                  <a:lnTo>
                    <a:pt x="775331" y="250458"/>
                  </a:lnTo>
                  <a:lnTo>
                    <a:pt x="795038" y="275067"/>
                  </a:lnTo>
                  <a:lnTo>
                    <a:pt x="750965" y="289021"/>
                  </a:lnTo>
                  <a:lnTo>
                    <a:pt x="760292" y="315200"/>
                  </a:lnTo>
                  <a:lnTo>
                    <a:pt x="711539" y="324135"/>
                  </a:lnTo>
                  <a:lnTo>
                    <a:pt x="710077" y="350740"/>
                  </a:lnTo>
                  <a:lnTo>
                    <a:pt x="658778" y="354268"/>
                  </a:lnTo>
                  <a:lnTo>
                    <a:pt x="646591" y="380134"/>
                  </a:lnTo>
                  <a:lnTo>
                    <a:pt x="594986" y="378101"/>
                  </a:lnTo>
                  <a:lnTo>
                    <a:pt x="572609" y="402099"/>
                  </a:lnTo>
                  <a:lnTo>
                    <a:pt x="522953" y="394593"/>
                  </a:lnTo>
                  <a:lnTo>
                    <a:pt x="491360" y="415674"/>
                  </a:lnTo>
                  <a:lnTo>
                    <a:pt x="445826" y="403023"/>
                  </a:lnTo>
                  <a:lnTo>
                    <a:pt x="406400" y="420266"/>
                  </a:lnTo>
                  <a:lnTo>
                    <a:pt x="366974" y="403023"/>
                  </a:lnTo>
                  <a:lnTo>
                    <a:pt x="321440" y="415674"/>
                  </a:lnTo>
                  <a:lnTo>
                    <a:pt x="289847" y="394593"/>
                  </a:lnTo>
                  <a:lnTo>
                    <a:pt x="240191" y="402099"/>
                  </a:lnTo>
                  <a:lnTo>
                    <a:pt x="217814" y="378101"/>
                  </a:lnTo>
                  <a:lnTo>
                    <a:pt x="166209" y="380134"/>
                  </a:lnTo>
                  <a:lnTo>
                    <a:pt x="154022" y="354268"/>
                  </a:lnTo>
                  <a:lnTo>
                    <a:pt x="102722" y="350740"/>
                  </a:lnTo>
                  <a:lnTo>
                    <a:pt x="101260" y="324135"/>
                  </a:lnTo>
                  <a:lnTo>
                    <a:pt x="52509" y="315200"/>
                  </a:lnTo>
                  <a:lnTo>
                    <a:pt x="61835" y="289021"/>
                  </a:lnTo>
                  <a:lnTo>
                    <a:pt x="17762" y="275067"/>
                  </a:lnTo>
                  <a:lnTo>
                    <a:pt x="37469" y="250458"/>
                  </a:lnTo>
                  <a:lnTo>
                    <a:pt x="0" y="232098"/>
                  </a:lnTo>
                  <a:lnTo>
                    <a:pt x="29227" y="210133"/>
                  </a:lnTo>
                  <a:lnTo>
                    <a:pt x="0" y="188168"/>
                  </a:lnTo>
                  <a:lnTo>
                    <a:pt x="37469" y="169808"/>
                  </a:lnTo>
                  <a:lnTo>
                    <a:pt x="17762" y="145199"/>
                  </a:lnTo>
                  <a:lnTo>
                    <a:pt x="61835" y="131245"/>
                  </a:lnTo>
                  <a:lnTo>
                    <a:pt x="52509" y="105067"/>
                  </a:lnTo>
                  <a:lnTo>
                    <a:pt x="101260" y="96131"/>
                  </a:lnTo>
                  <a:lnTo>
                    <a:pt x="102722" y="69526"/>
                  </a:lnTo>
                  <a:lnTo>
                    <a:pt x="154022" y="65998"/>
                  </a:lnTo>
                  <a:lnTo>
                    <a:pt x="166209" y="40132"/>
                  </a:lnTo>
                  <a:lnTo>
                    <a:pt x="217814" y="42165"/>
                  </a:lnTo>
                  <a:lnTo>
                    <a:pt x="240191" y="18167"/>
                  </a:lnTo>
                  <a:lnTo>
                    <a:pt x="289847" y="25673"/>
                  </a:lnTo>
                  <a:lnTo>
                    <a:pt x="321440" y="4592"/>
                  </a:lnTo>
                  <a:lnTo>
                    <a:pt x="366974" y="172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9AA0B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1" name="Google Shape;471;p29"/>
            <p:cNvSpPr txBox="1"/>
            <p:nvPr/>
          </p:nvSpPr>
          <p:spPr>
            <a:xfrm>
              <a:off x="152400" y="40700"/>
              <a:ext cx="508000" cy="300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p29"/>
          <p:cNvSpPr txBox="1"/>
          <p:nvPr/>
        </p:nvSpPr>
        <p:spPr>
          <a:xfrm rot="486961">
            <a:off x="14117197" y="2964806"/>
            <a:ext cx="3511921" cy="5369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37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30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479" name="Google Shape;479;p30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30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482" name="Google Shape;482;p30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30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485" name="Google Shape;485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488" name="Google Shape;488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30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491" name="Google Shape;491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30"/>
          <p:cNvGrpSpPr/>
          <p:nvPr/>
        </p:nvGrpSpPr>
        <p:grpSpPr>
          <a:xfrm>
            <a:off x="2346633" y="7996188"/>
            <a:ext cx="796421" cy="796421"/>
            <a:chOff x="0" y="0"/>
            <a:chExt cx="812800" cy="812800"/>
          </a:xfrm>
        </p:grpSpPr>
        <p:sp>
          <p:nvSpPr>
            <p:cNvPr id="494" name="Google Shape;494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A0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30"/>
          <p:cNvGrpSpPr/>
          <p:nvPr/>
        </p:nvGrpSpPr>
        <p:grpSpPr>
          <a:xfrm>
            <a:off x="3317318" y="7980699"/>
            <a:ext cx="796421" cy="796421"/>
            <a:chOff x="0" y="0"/>
            <a:chExt cx="812800" cy="812800"/>
          </a:xfrm>
        </p:grpSpPr>
        <p:sp>
          <p:nvSpPr>
            <p:cNvPr id="497" name="Google Shape;497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30"/>
          <p:cNvGrpSpPr/>
          <p:nvPr/>
        </p:nvGrpSpPr>
        <p:grpSpPr>
          <a:xfrm>
            <a:off x="1373352" y="7994008"/>
            <a:ext cx="796421" cy="796421"/>
            <a:chOff x="0" y="0"/>
            <a:chExt cx="812800" cy="812800"/>
          </a:xfrm>
        </p:grpSpPr>
        <p:sp>
          <p:nvSpPr>
            <p:cNvPr id="500" name="Google Shape;500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36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30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503" name="Google Shape;503;p30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504" name="Google Shape;504;p30"/>
          <p:cNvSpPr txBox="1"/>
          <p:nvPr/>
        </p:nvSpPr>
        <p:spPr>
          <a:xfrm>
            <a:off x="1693180" y="3995288"/>
            <a:ext cx="34197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PACIFICO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</p:txBody>
      </p:sp>
      <p:sp>
        <p:nvSpPr>
          <p:cNvPr id="505" name="Google Shape;505;p30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506" name="Google Shape;506;p30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507" name="Google Shape;507;p30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</a:rPr>
              <a:t>RESOURCE PAGE</a:t>
            </a:r>
            <a:endParaRPr b="1"/>
          </a:p>
        </p:txBody>
      </p:sp>
      <p:sp>
        <p:nvSpPr>
          <p:cNvPr id="508" name="Google Shape;508;p30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509" name="Google Shape;509;p30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510" name="Google Shape;510;p30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511" name="Google Shape;511;p30"/>
          <p:cNvSpPr txBox="1"/>
          <p:nvPr/>
        </p:nvSpPr>
        <p:spPr>
          <a:xfrm>
            <a:off x="1967985" y="8979152"/>
            <a:ext cx="1553717" cy="1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#9AA0BE</a:t>
            </a:r>
            <a:endParaRPr/>
          </a:p>
        </p:txBody>
      </p:sp>
      <p:sp>
        <p:nvSpPr>
          <p:cNvPr id="512" name="Google Shape;512;p30"/>
          <p:cNvSpPr txBox="1"/>
          <p:nvPr/>
        </p:nvSpPr>
        <p:spPr>
          <a:xfrm>
            <a:off x="2938670" y="8979152"/>
            <a:ext cx="1553717" cy="1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#D9DDF5</a:t>
            </a:r>
            <a:endParaRPr/>
          </a:p>
        </p:txBody>
      </p:sp>
      <p:sp>
        <p:nvSpPr>
          <p:cNvPr id="513" name="Google Shape;513;p30"/>
          <p:cNvSpPr txBox="1"/>
          <p:nvPr/>
        </p:nvSpPr>
        <p:spPr>
          <a:xfrm>
            <a:off x="1374109" y="8979152"/>
            <a:ext cx="794907" cy="1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#1E36AD</a:t>
            </a:r>
            <a:endParaRPr/>
          </a:p>
        </p:txBody>
      </p:sp>
      <p:grpSp>
        <p:nvGrpSpPr>
          <p:cNvPr id="514" name="Google Shape;514;p30"/>
          <p:cNvGrpSpPr/>
          <p:nvPr/>
        </p:nvGrpSpPr>
        <p:grpSpPr>
          <a:xfrm>
            <a:off x="4313862" y="7957355"/>
            <a:ext cx="796421" cy="796421"/>
            <a:chOff x="0" y="0"/>
            <a:chExt cx="812800" cy="812800"/>
          </a:xfrm>
        </p:grpSpPr>
        <p:sp>
          <p:nvSpPr>
            <p:cNvPr id="515" name="Google Shape;515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A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30"/>
          <p:cNvSpPr txBox="1"/>
          <p:nvPr/>
        </p:nvSpPr>
        <p:spPr>
          <a:xfrm>
            <a:off x="3935214" y="8979152"/>
            <a:ext cx="1553717" cy="1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#F4FAFC</a:t>
            </a:r>
            <a:endParaRPr/>
          </a:p>
        </p:txBody>
      </p:sp>
      <p:sp>
        <p:nvSpPr>
          <p:cNvPr id="518" name="Google Shape;518;p30"/>
          <p:cNvSpPr/>
          <p:nvPr/>
        </p:nvSpPr>
        <p:spPr>
          <a:xfrm>
            <a:off x="13995916" y="4379219"/>
            <a:ext cx="2920164" cy="4247097"/>
          </a:xfrm>
          <a:custGeom>
            <a:rect b="b" l="l" r="r" t="t"/>
            <a:pathLst>
              <a:path extrusionOk="0" h="4247097" w="2920164">
                <a:moveTo>
                  <a:pt x="0" y="0"/>
                </a:moveTo>
                <a:lnTo>
                  <a:pt x="2920164" y="0"/>
                </a:lnTo>
                <a:lnTo>
                  <a:pt x="2920164" y="4247098"/>
                </a:lnTo>
                <a:lnTo>
                  <a:pt x="0" y="4247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30"/>
          <p:cNvSpPr/>
          <p:nvPr/>
        </p:nvSpPr>
        <p:spPr>
          <a:xfrm>
            <a:off x="9311562" y="3897639"/>
            <a:ext cx="1571949" cy="1279174"/>
          </a:xfrm>
          <a:custGeom>
            <a:rect b="b" l="l" r="r" t="t"/>
            <a:pathLst>
              <a:path extrusionOk="0" h="1279174" w="1571949">
                <a:moveTo>
                  <a:pt x="0" y="0"/>
                </a:moveTo>
                <a:lnTo>
                  <a:pt x="1571949" y="0"/>
                </a:lnTo>
                <a:lnTo>
                  <a:pt x="1571949" y="1279174"/>
                </a:lnTo>
                <a:lnTo>
                  <a:pt x="0" y="1279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30"/>
          <p:cNvSpPr/>
          <p:nvPr/>
        </p:nvSpPr>
        <p:spPr>
          <a:xfrm>
            <a:off x="8259371" y="5446385"/>
            <a:ext cx="2104382" cy="1378370"/>
          </a:xfrm>
          <a:custGeom>
            <a:rect b="b" l="l" r="r" t="t"/>
            <a:pathLst>
              <a:path extrusionOk="0" h="1378370" w="2104382">
                <a:moveTo>
                  <a:pt x="0" y="0"/>
                </a:moveTo>
                <a:lnTo>
                  <a:pt x="2104381" y="0"/>
                </a:lnTo>
                <a:lnTo>
                  <a:pt x="2104381" y="1378370"/>
                </a:lnTo>
                <a:lnTo>
                  <a:pt x="0" y="1378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30"/>
          <p:cNvSpPr/>
          <p:nvPr/>
        </p:nvSpPr>
        <p:spPr>
          <a:xfrm>
            <a:off x="10988502" y="4204838"/>
            <a:ext cx="1411168" cy="2694354"/>
          </a:xfrm>
          <a:custGeom>
            <a:rect b="b" l="l" r="r" t="t"/>
            <a:pathLst>
              <a:path extrusionOk="0" h="2694354" w="1411168">
                <a:moveTo>
                  <a:pt x="0" y="0"/>
                </a:moveTo>
                <a:lnTo>
                  <a:pt x="1411168" y="0"/>
                </a:lnTo>
                <a:lnTo>
                  <a:pt x="1411168" y="2694354"/>
                </a:lnTo>
                <a:lnTo>
                  <a:pt x="0" y="2694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0"/>
          <p:cNvSpPr/>
          <p:nvPr/>
        </p:nvSpPr>
        <p:spPr>
          <a:xfrm>
            <a:off x="8534245" y="7171448"/>
            <a:ext cx="1554634" cy="1649479"/>
          </a:xfrm>
          <a:custGeom>
            <a:rect b="b" l="l" r="r" t="t"/>
            <a:pathLst>
              <a:path extrusionOk="0" h="1649479" w="1554634">
                <a:moveTo>
                  <a:pt x="0" y="0"/>
                </a:moveTo>
                <a:lnTo>
                  <a:pt x="1554634" y="0"/>
                </a:lnTo>
                <a:lnTo>
                  <a:pt x="1554634" y="1649479"/>
                </a:lnTo>
                <a:lnTo>
                  <a:pt x="0" y="1649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30"/>
          <p:cNvSpPr/>
          <p:nvPr/>
        </p:nvSpPr>
        <p:spPr>
          <a:xfrm>
            <a:off x="6983005" y="4204838"/>
            <a:ext cx="1551239" cy="1144039"/>
          </a:xfrm>
          <a:custGeom>
            <a:rect b="b" l="l" r="r" t="t"/>
            <a:pathLst>
              <a:path extrusionOk="0" h="1144039" w="1551239">
                <a:moveTo>
                  <a:pt x="0" y="0"/>
                </a:moveTo>
                <a:lnTo>
                  <a:pt x="1551240" y="0"/>
                </a:lnTo>
                <a:lnTo>
                  <a:pt x="1551240" y="1144039"/>
                </a:lnTo>
                <a:lnTo>
                  <a:pt x="0" y="1144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30"/>
          <p:cNvSpPr/>
          <p:nvPr/>
        </p:nvSpPr>
        <p:spPr>
          <a:xfrm>
            <a:off x="10715949" y="7542152"/>
            <a:ext cx="2300614" cy="1084165"/>
          </a:xfrm>
          <a:custGeom>
            <a:rect b="b" l="l" r="r" t="t"/>
            <a:pathLst>
              <a:path extrusionOk="0" h="1084165" w="2300614">
                <a:moveTo>
                  <a:pt x="0" y="0"/>
                </a:moveTo>
                <a:lnTo>
                  <a:pt x="2300615" y="0"/>
                </a:lnTo>
                <a:lnTo>
                  <a:pt x="2300615" y="1084165"/>
                </a:lnTo>
                <a:lnTo>
                  <a:pt x="0" y="1084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30"/>
          <p:cNvSpPr/>
          <p:nvPr/>
        </p:nvSpPr>
        <p:spPr>
          <a:xfrm>
            <a:off x="12671005" y="5739102"/>
            <a:ext cx="1053576" cy="1085653"/>
          </a:xfrm>
          <a:custGeom>
            <a:rect b="b" l="l" r="r" t="t"/>
            <a:pathLst>
              <a:path extrusionOk="0" h="1085653" w="1053576">
                <a:moveTo>
                  <a:pt x="0" y="0"/>
                </a:moveTo>
                <a:lnTo>
                  <a:pt x="1053576" y="0"/>
                </a:lnTo>
                <a:lnTo>
                  <a:pt x="1053576" y="1085653"/>
                </a:lnTo>
                <a:lnTo>
                  <a:pt x="0" y="108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30"/>
          <p:cNvSpPr/>
          <p:nvPr/>
        </p:nvSpPr>
        <p:spPr>
          <a:xfrm>
            <a:off x="6983005" y="6662418"/>
            <a:ext cx="1092003" cy="1092003"/>
          </a:xfrm>
          <a:custGeom>
            <a:rect b="b" l="l" r="r" t="t"/>
            <a:pathLst>
              <a:path extrusionOk="0" h="1092003" w="1092003">
                <a:moveTo>
                  <a:pt x="0" y="0"/>
                </a:moveTo>
                <a:lnTo>
                  <a:pt x="1092003" y="0"/>
                </a:lnTo>
                <a:lnTo>
                  <a:pt x="1092003" y="1092003"/>
                </a:lnTo>
                <a:lnTo>
                  <a:pt x="0" y="1092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31"/>
          <p:cNvGrpSpPr/>
          <p:nvPr/>
        </p:nvGrpSpPr>
        <p:grpSpPr>
          <a:xfrm>
            <a:off x="1028700" y="0"/>
            <a:ext cx="16866037" cy="10287000"/>
            <a:chOff x="0" y="0"/>
            <a:chExt cx="812800" cy="495746"/>
          </a:xfrm>
        </p:grpSpPr>
        <p:sp>
          <p:nvSpPr>
            <p:cNvPr id="533" name="Google Shape;533;p31"/>
            <p:cNvSpPr/>
            <p:nvPr/>
          </p:nvSpPr>
          <p:spPr>
            <a:xfrm>
              <a:off x="0" y="0"/>
              <a:ext cx="812800" cy="495746"/>
            </a:xfrm>
            <a:custGeom>
              <a:rect b="b" l="l" r="r" t="t"/>
              <a:pathLst>
                <a:path extrusionOk="0" h="495746" w="812800">
                  <a:moveTo>
                    <a:pt x="406400" y="0"/>
                  </a:moveTo>
                  <a:lnTo>
                    <a:pt x="445826" y="20340"/>
                  </a:lnTo>
                  <a:lnTo>
                    <a:pt x="491360" y="5417"/>
                  </a:lnTo>
                  <a:lnTo>
                    <a:pt x="522953" y="30284"/>
                  </a:lnTo>
                  <a:lnTo>
                    <a:pt x="572609" y="21430"/>
                  </a:lnTo>
                  <a:lnTo>
                    <a:pt x="594986" y="49738"/>
                  </a:lnTo>
                  <a:lnTo>
                    <a:pt x="646591" y="47340"/>
                  </a:lnTo>
                  <a:lnTo>
                    <a:pt x="658778" y="77852"/>
                  </a:lnTo>
                  <a:lnTo>
                    <a:pt x="710077" y="82013"/>
                  </a:lnTo>
                  <a:lnTo>
                    <a:pt x="711539" y="113396"/>
                  </a:lnTo>
                  <a:lnTo>
                    <a:pt x="760292" y="123937"/>
                  </a:lnTo>
                  <a:lnTo>
                    <a:pt x="750965" y="154817"/>
                  </a:lnTo>
                  <a:lnTo>
                    <a:pt x="795038" y="171276"/>
                  </a:lnTo>
                  <a:lnTo>
                    <a:pt x="775331" y="200305"/>
                  </a:lnTo>
                  <a:lnTo>
                    <a:pt x="812800" y="221963"/>
                  </a:lnTo>
                  <a:lnTo>
                    <a:pt x="783573" y="247873"/>
                  </a:lnTo>
                  <a:lnTo>
                    <a:pt x="812800" y="273783"/>
                  </a:lnTo>
                  <a:lnTo>
                    <a:pt x="775331" y="295441"/>
                  </a:lnTo>
                  <a:lnTo>
                    <a:pt x="795038" y="324470"/>
                  </a:lnTo>
                  <a:lnTo>
                    <a:pt x="750965" y="340929"/>
                  </a:lnTo>
                  <a:lnTo>
                    <a:pt x="760292" y="371810"/>
                  </a:lnTo>
                  <a:lnTo>
                    <a:pt x="711539" y="382350"/>
                  </a:lnTo>
                  <a:lnTo>
                    <a:pt x="710077" y="413733"/>
                  </a:lnTo>
                  <a:lnTo>
                    <a:pt x="658778" y="417895"/>
                  </a:lnTo>
                  <a:lnTo>
                    <a:pt x="646591" y="448406"/>
                  </a:lnTo>
                  <a:lnTo>
                    <a:pt x="594986" y="446008"/>
                  </a:lnTo>
                  <a:lnTo>
                    <a:pt x="572609" y="474317"/>
                  </a:lnTo>
                  <a:lnTo>
                    <a:pt x="522953" y="465462"/>
                  </a:lnTo>
                  <a:lnTo>
                    <a:pt x="491360" y="490329"/>
                  </a:lnTo>
                  <a:lnTo>
                    <a:pt x="445826" y="475407"/>
                  </a:lnTo>
                  <a:lnTo>
                    <a:pt x="406400" y="495746"/>
                  </a:lnTo>
                  <a:lnTo>
                    <a:pt x="366974" y="475407"/>
                  </a:lnTo>
                  <a:lnTo>
                    <a:pt x="321440" y="490329"/>
                  </a:lnTo>
                  <a:lnTo>
                    <a:pt x="289847" y="465462"/>
                  </a:lnTo>
                  <a:lnTo>
                    <a:pt x="240191" y="474317"/>
                  </a:lnTo>
                  <a:lnTo>
                    <a:pt x="217814" y="446008"/>
                  </a:lnTo>
                  <a:lnTo>
                    <a:pt x="166209" y="448406"/>
                  </a:lnTo>
                  <a:lnTo>
                    <a:pt x="154022" y="417895"/>
                  </a:lnTo>
                  <a:lnTo>
                    <a:pt x="102722" y="413733"/>
                  </a:lnTo>
                  <a:lnTo>
                    <a:pt x="101260" y="382350"/>
                  </a:lnTo>
                  <a:lnTo>
                    <a:pt x="52509" y="371810"/>
                  </a:lnTo>
                  <a:lnTo>
                    <a:pt x="61835" y="340929"/>
                  </a:lnTo>
                  <a:lnTo>
                    <a:pt x="17762" y="324470"/>
                  </a:lnTo>
                  <a:lnTo>
                    <a:pt x="37469" y="295441"/>
                  </a:lnTo>
                  <a:lnTo>
                    <a:pt x="0" y="273783"/>
                  </a:lnTo>
                  <a:lnTo>
                    <a:pt x="29227" y="247873"/>
                  </a:lnTo>
                  <a:lnTo>
                    <a:pt x="0" y="221963"/>
                  </a:lnTo>
                  <a:lnTo>
                    <a:pt x="37469" y="200305"/>
                  </a:lnTo>
                  <a:lnTo>
                    <a:pt x="17762" y="171276"/>
                  </a:lnTo>
                  <a:lnTo>
                    <a:pt x="61835" y="154817"/>
                  </a:lnTo>
                  <a:lnTo>
                    <a:pt x="52509" y="123937"/>
                  </a:lnTo>
                  <a:lnTo>
                    <a:pt x="101260" y="113396"/>
                  </a:lnTo>
                  <a:lnTo>
                    <a:pt x="102722" y="82013"/>
                  </a:lnTo>
                  <a:lnTo>
                    <a:pt x="154022" y="77852"/>
                  </a:lnTo>
                  <a:lnTo>
                    <a:pt x="166209" y="47340"/>
                  </a:lnTo>
                  <a:lnTo>
                    <a:pt x="217814" y="49738"/>
                  </a:lnTo>
                  <a:lnTo>
                    <a:pt x="240191" y="21430"/>
                  </a:lnTo>
                  <a:lnTo>
                    <a:pt x="289847" y="30284"/>
                  </a:lnTo>
                  <a:lnTo>
                    <a:pt x="321440" y="5417"/>
                  </a:lnTo>
                  <a:lnTo>
                    <a:pt x="366974" y="2034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1238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4" name="Google Shape;534;p31"/>
            <p:cNvSpPr txBox="1"/>
            <p:nvPr/>
          </p:nvSpPr>
          <p:spPr>
            <a:xfrm>
              <a:off x="152400" y="54852"/>
              <a:ext cx="508000" cy="347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31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536" name="Google Shape;536;p31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37" name="Google Shape;537;p31"/>
          <p:cNvSpPr txBox="1"/>
          <p:nvPr/>
        </p:nvSpPr>
        <p:spPr>
          <a:xfrm>
            <a:off x="7108732" y="8097956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538" name="Google Shape;538;p31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539" name="Google Shape;539;p31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540" name="Google Shape;540;p31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541" name="Google Shape;541;p31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/>
          <p:nvPr/>
        </p:nvSpPr>
        <p:spPr>
          <a:xfrm>
            <a:off x="1028700" y="1028700"/>
            <a:ext cx="4624815" cy="8229600"/>
          </a:xfrm>
          <a:custGeom>
            <a:rect b="b" l="l" r="r" t="t"/>
            <a:pathLst>
              <a:path extrusionOk="0" h="8229600" w="4624815">
                <a:moveTo>
                  <a:pt x="0" y="0"/>
                </a:moveTo>
                <a:lnTo>
                  <a:pt x="4624815" y="0"/>
                </a:lnTo>
                <a:lnTo>
                  <a:pt x="4624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3549" t="0"/>
            </a:stretch>
          </a:blipFill>
          <a:ln>
            <a:noFill/>
          </a:ln>
        </p:spPr>
      </p:sp>
      <p:grpSp>
        <p:nvGrpSpPr>
          <p:cNvPr id="244" name="Google Shape;244;p17"/>
          <p:cNvGrpSpPr/>
          <p:nvPr/>
        </p:nvGrpSpPr>
        <p:grpSpPr>
          <a:xfrm>
            <a:off x="1028700" y="905007"/>
            <a:ext cx="4624815" cy="8353293"/>
            <a:chOff x="0" y="-38100"/>
            <a:chExt cx="1424535" cy="2572981"/>
          </a:xfrm>
        </p:grpSpPr>
        <p:sp>
          <p:nvSpPr>
            <p:cNvPr id="245" name="Google Shape;245;p17"/>
            <p:cNvSpPr/>
            <p:nvPr/>
          </p:nvSpPr>
          <p:spPr>
            <a:xfrm>
              <a:off x="0" y="0"/>
              <a:ext cx="1424535" cy="2534881"/>
            </a:xfrm>
            <a:custGeom>
              <a:rect b="b" l="l" r="r" t="t"/>
              <a:pathLst>
                <a:path extrusionOk="0" h="2534881" w="1424535">
                  <a:moveTo>
                    <a:pt x="0" y="0"/>
                  </a:moveTo>
                  <a:lnTo>
                    <a:pt x="1424535" y="0"/>
                  </a:lnTo>
                  <a:lnTo>
                    <a:pt x="1424535" y="2534881"/>
                  </a:lnTo>
                  <a:lnTo>
                    <a:pt x="0" y="25348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6" name="Google Shape;246;p17"/>
            <p:cNvSpPr txBox="1"/>
            <p:nvPr/>
          </p:nvSpPr>
          <p:spPr>
            <a:xfrm>
              <a:off x="0" y="-38100"/>
              <a:ext cx="1424535" cy="2572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7"/>
          <p:cNvSpPr/>
          <p:nvPr/>
        </p:nvSpPr>
        <p:spPr>
          <a:xfrm>
            <a:off x="12634485" y="1194310"/>
            <a:ext cx="4624815" cy="8063990"/>
          </a:xfrm>
          <a:custGeom>
            <a:rect b="b" l="l" r="r" t="t"/>
            <a:pathLst>
              <a:path extrusionOk="0" h="8063990" w="4624815">
                <a:moveTo>
                  <a:pt x="0" y="0"/>
                </a:moveTo>
                <a:lnTo>
                  <a:pt x="4624815" y="0"/>
                </a:lnTo>
                <a:lnTo>
                  <a:pt x="4624815" y="8063990"/>
                </a:lnTo>
                <a:lnTo>
                  <a:pt x="0" y="8063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702" l="-36738" r="-29242" t="-17082"/>
            </a:stretch>
          </a:blipFill>
          <a:ln>
            <a:noFill/>
          </a:ln>
        </p:spPr>
      </p:sp>
      <p:grpSp>
        <p:nvGrpSpPr>
          <p:cNvPr id="248" name="Google Shape;248;p17"/>
          <p:cNvGrpSpPr/>
          <p:nvPr/>
        </p:nvGrpSpPr>
        <p:grpSpPr>
          <a:xfrm>
            <a:off x="12634485" y="905008"/>
            <a:ext cx="4624753" cy="8353183"/>
            <a:chOff x="0" y="-38100"/>
            <a:chExt cx="1424535" cy="2572981"/>
          </a:xfrm>
        </p:grpSpPr>
        <p:sp>
          <p:nvSpPr>
            <p:cNvPr id="249" name="Google Shape;249;p17"/>
            <p:cNvSpPr/>
            <p:nvPr/>
          </p:nvSpPr>
          <p:spPr>
            <a:xfrm>
              <a:off x="0" y="0"/>
              <a:ext cx="1424535" cy="2534881"/>
            </a:xfrm>
            <a:custGeom>
              <a:rect b="b" l="l" r="r" t="t"/>
              <a:pathLst>
                <a:path extrusionOk="0" h="2534881" w="1424535">
                  <a:moveTo>
                    <a:pt x="0" y="0"/>
                  </a:moveTo>
                  <a:lnTo>
                    <a:pt x="1424535" y="0"/>
                  </a:lnTo>
                  <a:lnTo>
                    <a:pt x="1424535" y="2534881"/>
                  </a:lnTo>
                  <a:lnTo>
                    <a:pt x="0" y="25348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17"/>
            <p:cNvSpPr txBox="1"/>
            <p:nvPr/>
          </p:nvSpPr>
          <p:spPr>
            <a:xfrm>
              <a:off x="0" y="-38100"/>
              <a:ext cx="1424535" cy="2572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17"/>
          <p:cNvSpPr/>
          <p:nvPr/>
        </p:nvSpPr>
        <p:spPr>
          <a:xfrm rot="1049659">
            <a:off x="15905532" y="7148613"/>
            <a:ext cx="2096599" cy="2224508"/>
          </a:xfrm>
          <a:custGeom>
            <a:rect b="b" l="l" r="r" t="t"/>
            <a:pathLst>
              <a:path extrusionOk="0" h="2224508" w="2096599">
                <a:moveTo>
                  <a:pt x="0" y="0"/>
                </a:moveTo>
                <a:lnTo>
                  <a:pt x="2096599" y="0"/>
                </a:lnTo>
                <a:lnTo>
                  <a:pt x="2096599" y="2224508"/>
                </a:lnTo>
                <a:lnTo>
                  <a:pt x="0" y="2224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7"/>
          <p:cNvSpPr txBox="1"/>
          <p:nvPr/>
        </p:nvSpPr>
        <p:spPr>
          <a:xfrm>
            <a:off x="6927668" y="4245398"/>
            <a:ext cx="112827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2.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8014443" y="4387002"/>
            <a:ext cx="3288929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Hurt</a:t>
            </a:r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9658908" y="4629531"/>
            <a:ext cx="784443" cy="578526"/>
          </a:xfrm>
          <a:custGeom>
            <a:rect b="b" l="l" r="r" t="t"/>
            <a:pathLst>
              <a:path extrusionOk="0" h="578526" w="784443">
                <a:moveTo>
                  <a:pt x="0" y="0"/>
                </a:moveTo>
                <a:lnTo>
                  <a:pt x="784442" y="0"/>
                </a:lnTo>
                <a:lnTo>
                  <a:pt x="784442" y="578526"/>
                </a:lnTo>
                <a:lnTo>
                  <a:pt x="0" y="57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7"/>
          <p:cNvSpPr txBox="1"/>
          <p:nvPr/>
        </p:nvSpPr>
        <p:spPr>
          <a:xfrm>
            <a:off x="6349258" y="1504159"/>
            <a:ext cx="495411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Track List</a:t>
            </a:r>
            <a:endParaRPr/>
          </a:p>
        </p:txBody>
      </p:sp>
      <p:sp>
        <p:nvSpPr>
          <p:cNvPr id="256" name="Google Shape;256;p17"/>
          <p:cNvSpPr txBox="1"/>
          <p:nvPr/>
        </p:nvSpPr>
        <p:spPr>
          <a:xfrm>
            <a:off x="6927668" y="3073879"/>
            <a:ext cx="112827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1.</a:t>
            </a:r>
            <a:endParaRPr/>
          </a:p>
        </p:txBody>
      </p:sp>
      <p:sp>
        <p:nvSpPr>
          <p:cNvPr id="257" name="Google Shape;257;p17"/>
          <p:cNvSpPr txBox="1"/>
          <p:nvPr/>
        </p:nvSpPr>
        <p:spPr>
          <a:xfrm>
            <a:off x="8014443" y="3215484"/>
            <a:ext cx="3288929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Cookie</a:t>
            </a:r>
            <a:endParaRPr/>
          </a:p>
        </p:txBody>
      </p:sp>
      <p:sp>
        <p:nvSpPr>
          <p:cNvPr id="258" name="Google Shape;258;p17"/>
          <p:cNvSpPr txBox="1"/>
          <p:nvPr/>
        </p:nvSpPr>
        <p:spPr>
          <a:xfrm>
            <a:off x="6927668" y="5416916"/>
            <a:ext cx="112827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3.</a:t>
            </a:r>
            <a:endParaRPr/>
          </a:p>
        </p:txBody>
      </p:sp>
      <p:sp>
        <p:nvSpPr>
          <p:cNvPr id="259" name="Google Shape;259;p17"/>
          <p:cNvSpPr txBox="1"/>
          <p:nvPr/>
        </p:nvSpPr>
        <p:spPr>
          <a:xfrm>
            <a:off x="8014443" y="5558521"/>
            <a:ext cx="3288929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Ditto</a:t>
            </a:r>
            <a:endParaRPr/>
          </a:p>
        </p:txBody>
      </p:sp>
      <p:sp>
        <p:nvSpPr>
          <p:cNvPr id="260" name="Google Shape;260;p17"/>
          <p:cNvSpPr txBox="1"/>
          <p:nvPr/>
        </p:nvSpPr>
        <p:spPr>
          <a:xfrm>
            <a:off x="6927668" y="6588434"/>
            <a:ext cx="112827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4.</a:t>
            </a:r>
            <a:endParaRPr/>
          </a:p>
        </p:txBody>
      </p:sp>
      <p:sp>
        <p:nvSpPr>
          <p:cNvPr id="261" name="Google Shape;261;p17"/>
          <p:cNvSpPr txBox="1"/>
          <p:nvPr/>
        </p:nvSpPr>
        <p:spPr>
          <a:xfrm>
            <a:off x="8014443" y="6730039"/>
            <a:ext cx="3288929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How Sweet</a:t>
            </a:r>
            <a:endParaRPr/>
          </a:p>
        </p:txBody>
      </p:sp>
      <p:sp>
        <p:nvSpPr>
          <p:cNvPr id="262" name="Google Shape;262;p17"/>
          <p:cNvSpPr txBox="1"/>
          <p:nvPr/>
        </p:nvSpPr>
        <p:spPr>
          <a:xfrm>
            <a:off x="6927668" y="7759952"/>
            <a:ext cx="112827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5.</a:t>
            </a:r>
            <a:endParaRPr/>
          </a:p>
        </p:txBody>
      </p:sp>
      <p:sp>
        <p:nvSpPr>
          <p:cNvPr id="263" name="Google Shape;263;p17"/>
          <p:cNvSpPr txBox="1"/>
          <p:nvPr/>
        </p:nvSpPr>
        <p:spPr>
          <a:xfrm>
            <a:off x="8014443" y="7901557"/>
            <a:ext cx="3288929" cy="821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Hype Boy</a:t>
            </a:r>
            <a:endParaRPr/>
          </a:p>
        </p:txBody>
      </p:sp>
      <p:sp>
        <p:nvSpPr>
          <p:cNvPr id="264" name="Google Shape;264;p17"/>
          <p:cNvSpPr/>
          <p:nvPr/>
        </p:nvSpPr>
        <p:spPr>
          <a:xfrm rot="-1353756">
            <a:off x="10162002" y="3294179"/>
            <a:ext cx="695485" cy="716660"/>
          </a:xfrm>
          <a:custGeom>
            <a:rect b="b" l="l" r="r" t="t"/>
            <a:pathLst>
              <a:path extrusionOk="0" h="716660" w="695485">
                <a:moveTo>
                  <a:pt x="0" y="0"/>
                </a:moveTo>
                <a:lnTo>
                  <a:pt x="695484" y="0"/>
                </a:lnTo>
                <a:lnTo>
                  <a:pt x="695484" y="716660"/>
                </a:lnTo>
                <a:lnTo>
                  <a:pt x="0" y="716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7"/>
          <p:cNvSpPr/>
          <p:nvPr/>
        </p:nvSpPr>
        <p:spPr>
          <a:xfrm rot="1268275">
            <a:off x="9689808" y="5707181"/>
            <a:ext cx="460147" cy="878562"/>
          </a:xfrm>
          <a:custGeom>
            <a:rect b="b" l="l" r="r" t="t"/>
            <a:pathLst>
              <a:path extrusionOk="0" h="878562" w="460147">
                <a:moveTo>
                  <a:pt x="0" y="0"/>
                </a:moveTo>
                <a:lnTo>
                  <a:pt x="460147" y="0"/>
                </a:lnTo>
                <a:lnTo>
                  <a:pt x="460147" y="878562"/>
                </a:lnTo>
                <a:lnTo>
                  <a:pt x="0" y="878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7"/>
          <p:cNvSpPr/>
          <p:nvPr/>
        </p:nvSpPr>
        <p:spPr>
          <a:xfrm>
            <a:off x="11303372" y="6955676"/>
            <a:ext cx="595418" cy="595418"/>
          </a:xfrm>
          <a:custGeom>
            <a:rect b="b" l="l" r="r" t="t"/>
            <a:pathLst>
              <a:path extrusionOk="0" h="595418" w="595418">
                <a:moveTo>
                  <a:pt x="0" y="0"/>
                </a:moveTo>
                <a:lnTo>
                  <a:pt x="595418" y="0"/>
                </a:lnTo>
                <a:lnTo>
                  <a:pt x="595418" y="595418"/>
                </a:lnTo>
                <a:lnTo>
                  <a:pt x="0" y="595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7"/>
          <p:cNvSpPr/>
          <p:nvPr/>
        </p:nvSpPr>
        <p:spPr>
          <a:xfrm rot="748750">
            <a:off x="10877063" y="8219385"/>
            <a:ext cx="1021727" cy="481489"/>
          </a:xfrm>
          <a:custGeom>
            <a:rect b="b" l="l" r="r" t="t"/>
            <a:pathLst>
              <a:path extrusionOk="0" h="481489" w="1021727">
                <a:moveTo>
                  <a:pt x="0" y="0"/>
                </a:moveTo>
                <a:lnTo>
                  <a:pt x="1021727" y="0"/>
                </a:lnTo>
                <a:lnTo>
                  <a:pt x="1021727" y="481489"/>
                </a:lnTo>
                <a:lnTo>
                  <a:pt x="0" y="481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17"/>
          <p:cNvSpPr/>
          <p:nvPr/>
        </p:nvSpPr>
        <p:spPr>
          <a:xfrm>
            <a:off x="3981139" y="753146"/>
            <a:ext cx="2196959" cy="1787776"/>
          </a:xfrm>
          <a:custGeom>
            <a:rect b="b" l="l" r="r" t="t"/>
            <a:pathLst>
              <a:path extrusionOk="0" h="1787776" w="2196959">
                <a:moveTo>
                  <a:pt x="0" y="0"/>
                </a:moveTo>
                <a:lnTo>
                  <a:pt x="2196959" y="0"/>
                </a:lnTo>
                <a:lnTo>
                  <a:pt x="2196959" y="1787776"/>
                </a:lnTo>
                <a:lnTo>
                  <a:pt x="0" y="1787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15646927" y="1028700"/>
            <a:ext cx="1612373" cy="2345041"/>
          </a:xfrm>
          <a:custGeom>
            <a:rect b="b" l="l" r="r" t="t"/>
            <a:pathLst>
              <a:path extrusionOk="0" h="2345041" w="1612373">
                <a:moveTo>
                  <a:pt x="0" y="0"/>
                </a:moveTo>
                <a:lnTo>
                  <a:pt x="1612373" y="0"/>
                </a:lnTo>
                <a:lnTo>
                  <a:pt x="1612373" y="2345041"/>
                </a:lnTo>
                <a:lnTo>
                  <a:pt x="0" y="2345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18"/>
          <p:cNvSpPr/>
          <p:nvPr/>
        </p:nvSpPr>
        <p:spPr>
          <a:xfrm rot="-395496">
            <a:off x="6092813" y="3608834"/>
            <a:ext cx="13390870" cy="8484611"/>
          </a:xfrm>
          <a:custGeom>
            <a:rect b="b" l="l" r="r" t="t"/>
            <a:pathLst>
              <a:path extrusionOk="0" h="8484611" w="13390870">
                <a:moveTo>
                  <a:pt x="0" y="0"/>
                </a:moveTo>
                <a:lnTo>
                  <a:pt x="13390870" y="0"/>
                </a:lnTo>
                <a:lnTo>
                  <a:pt x="13390870" y="8484612"/>
                </a:lnTo>
                <a:lnTo>
                  <a:pt x="0" y="8484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3017" t="0"/>
            </a:stretch>
          </a:blipFill>
          <a:ln>
            <a:noFill/>
          </a:ln>
        </p:spPr>
      </p:sp>
      <p:grpSp>
        <p:nvGrpSpPr>
          <p:cNvPr id="275" name="Google Shape;275;p18"/>
          <p:cNvGrpSpPr/>
          <p:nvPr/>
        </p:nvGrpSpPr>
        <p:grpSpPr>
          <a:xfrm>
            <a:off x="821261" y="1028700"/>
            <a:ext cx="3999035" cy="2061385"/>
            <a:chOff x="0" y="0"/>
            <a:chExt cx="899715" cy="463777"/>
          </a:xfrm>
        </p:grpSpPr>
        <p:sp>
          <p:nvSpPr>
            <p:cNvPr id="276" name="Google Shape;276;p18"/>
            <p:cNvSpPr/>
            <p:nvPr/>
          </p:nvSpPr>
          <p:spPr>
            <a:xfrm>
              <a:off x="0" y="0"/>
              <a:ext cx="899715" cy="463777"/>
            </a:xfrm>
            <a:custGeom>
              <a:rect b="b" l="l" r="r" t="t"/>
              <a:pathLst>
                <a:path extrusionOk="0" h="463777" w="899715">
                  <a:moveTo>
                    <a:pt x="449858" y="0"/>
                  </a:moveTo>
                  <a:lnTo>
                    <a:pt x="493499" y="19028"/>
                  </a:lnTo>
                  <a:lnTo>
                    <a:pt x="543903" y="5067"/>
                  </a:lnTo>
                  <a:lnTo>
                    <a:pt x="578874" y="28331"/>
                  </a:lnTo>
                  <a:lnTo>
                    <a:pt x="633840" y="20048"/>
                  </a:lnTo>
                  <a:lnTo>
                    <a:pt x="658610" y="46530"/>
                  </a:lnTo>
                  <a:lnTo>
                    <a:pt x="715733" y="44287"/>
                  </a:lnTo>
                  <a:lnTo>
                    <a:pt x="729223" y="72831"/>
                  </a:lnTo>
                  <a:lnTo>
                    <a:pt x="786008" y="76725"/>
                  </a:lnTo>
                  <a:lnTo>
                    <a:pt x="787626" y="106083"/>
                  </a:lnTo>
                  <a:lnTo>
                    <a:pt x="841592" y="115944"/>
                  </a:lnTo>
                  <a:lnTo>
                    <a:pt x="831268" y="144833"/>
                  </a:lnTo>
                  <a:lnTo>
                    <a:pt x="880054" y="160231"/>
                  </a:lnTo>
                  <a:lnTo>
                    <a:pt x="858240" y="187388"/>
                  </a:lnTo>
                  <a:lnTo>
                    <a:pt x="899715" y="207650"/>
                  </a:lnTo>
                  <a:lnTo>
                    <a:pt x="867364" y="231888"/>
                  </a:lnTo>
                  <a:lnTo>
                    <a:pt x="899715" y="256127"/>
                  </a:lnTo>
                  <a:lnTo>
                    <a:pt x="858240" y="276388"/>
                  </a:lnTo>
                  <a:lnTo>
                    <a:pt x="880054" y="303545"/>
                  </a:lnTo>
                  <a:lnTo>
                    <a:pt x="831268" y="318944"/>
                  </a:lnTo>
                  <a:lnTo>
                    <a:pt x="841592" y="347833"/>
                  </a:lnTo>
                  <a:lnTo>
                    <a:pt x="787626" y="357694"/>
                  </a:lnTo>
                  <a:lnTo>
                    <a:pt x="786008" y="387052"/>
                  </a:lnTo>
                  <a:lnTo>
                    <a:pt x="729223" y="390946"/>
                  </a:lnTo>
                  <a:lnTo>
                    <a:pt x="715733" y="419490"/>
                  </a:lnTo>
                  <a:lnTo>
                    <a:pt x="658610" y="417246"/>
                  </a:lnTo>
                  <a:lnTo>
                    <a:pt x="633840" y="443729"/>
                  </a:lnTo>
                  <a:lnTo>
                    <a:pt x="578874" y="435446"/>
                  </a:lnTo>
                  <a:lnTo>
                    <a:pt x="543903" y="458709"/>
                  </a:lnTo>
                  <a:lnTo>
                    <a:pt x="493499" y="444749"/>
                  </a:lnTo>
                  <a:lnTo>
                    <a:pt x="449858" y="463777"/>
                  </a:lnTo>
                  <a:lnTo>
                    <a:pt x="406216" y="444749"/>
                  </a:lnTo>
                  <a:lnTo>
                    <a:pt x="355812" y="458709"/>
                  </a:lnTo>
                  <a:lnTo>
                    <a:pt x="320841" y="435446"/>
                  </a:lnTo>
                  <a:lnTo>
                    <a:pt x="265876" y="443729"/>
                  </a:lnTo>
                  <a:lnTo>
                    <a:pt x="241105" y="417246"/>
                  </a:lnTo>
                  <a:lnTo>
                    <a:pt x="183982" y="419490"/>
                  </a:lnTo>
                  <a:lnTo>
                    <a:pt x="170492" y="390946"/>
                  </a:lnTo>
                  <a:lnTo>
                    <a:pt x="113707" y="387052"/>
                  </a:lnTo>
                  <a:lnTo>
                    <a:pt x="112088" y="357694"/>
                  </a:lnTo>
                  <a:lnTo>
                    <a:pt x="58124" y="347833"/>
                  </a:lnTo>
                  <a:lnTo>
                    <a:pt x="68447" y="318944"/>
                  </a:lnTo>
                  <a:lnTo>
                    <a:pt x="19661" y="303545"/>
                  </a:lnTo>
                  <a:lnTo>
                    <a:pt x="41475" y="276388"/>
                  </a:lnTo>
                  <a:lnTo>
                    <a:pt x="0" y="256127"/>
                  </a:lnTo>
                  <a:lnTo>
                    <a:pt x="32352" y="231888"/>
                  </a:lnTo>
                  <a:lnTo>
                    <a:pt x="0" y="207650"/>
                  </a:lnTo>
                  <a:lnTo>
                    <a:pt x="41475" y="187388"/>
                  </a:lnTo>
                  <a:lnTo>
                    <a:pt x="19661" y="160231"/>
                  </a:lnTo>
                  <a:lnTo>
                    <a:pt x="68447" y="144833"/>
                  </a:lnTo>
                  <a:lnTo>
                    <a:pt x="58124" y="115944"/>
                  </a:lnTo>
                  <a:lnTo>
                    <a:pt x="112088" y="106083"/>
                  </a:lnTo>
                  <a:lnTo>
                    <a:pt x="113707" y="76725"/>
                  </a:lnTo>
                  <a:lnTo>
                    <a:pt x="170492" y="72831"/>
                  </a:lnTo>
                  <a:lnTo>
                    <a:pt x="183982" y="44287"/>
                  </a:lnTo>
                  <a:lnTo>
                    <a:pt x="241105" y="46530"/>
                  </a:lnTo>
                  <a:lnTo>
                    <a:pt x="265876" y="20048"/>
                  </a:lnTo>
                  <a:lnTo>
                    <a:pt x="320841" y="28331"/>
                  </a:lnTo>
                  <a:lnTo>
                    <a:pt x="355812" y="5067"/>
                  </a:lnTo>
                  <a:lnTo>
                    <a:pt x="406216" y="19028"/>
                  </a:lnTo>
                  <a:lnTo>
                    <a:pt x="449858" y="0"/>
                  </a:lnTo>
                  <a:close/>
                </a:path>
              </a:pathLst>
            </a:custGeom>
            <a:solidFill>
              <a:srgbClr val="FFFFFF"/>
            </a:solidFill>
            <a:ln cap="sq" cmpd="sng" w="66675">
              <a:solidFill>
                <a:srgbClr val="1E36A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7" name="Google Shape;277;p18"/>
            <p:cNvSpPr txBox="1"/>
            <p:nvPr/>
          </p:nvSpPr>
          <p:spPr>
            <a:xfrm>
              <a:off x="168697" y="48858"/>
              <a:ext cx="562322" cy="327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18"/>
          <p:cNvSpPr txBox="1"/>
          <p:nvPr/>
        </p:nvSpPr>
        <p:spPr>
          <a:xfrm>
            <a:off x="1232747" y="1665057"/>
            <a:ext cx="3176062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Section 01</a:t>
            </a:r>
            <a:endParaRPr/>
          </a:p>
        </p:txBody>
      </p:sp>
      <p:sp>
        <p:nvSpPr>
          <p:cNvPr id="279" name="Google Shape;279;p18"/>
          <p:cNvSpPr txBox="1"/>
          <p:nvPr/>
        </p:nvSpPr>
        <p:spPr>
          <a:xfrm>
            <a:off x="1028700" y="3192766"/>
            <a:ext cx="15373894" cy="1519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1E36AD"/>
                </a:solidFill>
                <a:latin typeface="Barlow Black"/>
                <a:ea typeface="Barlow Black"/>
                <a:cs typeface="Barlow Black"/>
                <a:sym typeface="Barlow Black"/>
              </a:rPr>
              <a:t>If you want it, you can get it...</a:t>
            </a:r>
            <a:endParaRPr/>
          </a:p>
        </p:txBody>
      </p:sp>
      <p:sp>
        <p:nvSpPr>
          <p:cNvPr id="280" name="Google Shape;280;p18"/>
          <p:cNvSpPr txBox="1"/>
          <p:nvPr/>
        </p:nvSpPr>
        <p:spPr>
          <a:xfrm>
            <a:off x="1028700" y="5105400"/>
            <a:ext cx="44949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Ultrices primis integer ex ac orci rutrum. Nisl non quis cras porttitor; gravida vivamus est.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9"/>
          <p:cNvPicPr preferRelativeResize="0"/>
          <p:nvPr/>
        </p:nvPicPr>
        <p:blipFill rotWithShape="1">
          <a:blip r:embed="rId3">
            <a:alphaModFix/>
          </a:blip>
          <a:srcRect b="3513" l="4098" r="1463" t="2049"/>
          <a:stretch/>
        </p:blipFill>
        <p:spPr>
          <a:xfrm>
            <a:off x="10155206" y="0"/>
            <a:ext cx="8123964" cy="10287000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86" name="Google Shape;286;p19"/>
          <p:cNvGrpSpPr/>
          <p:nvPr/>
        </p:nvGrpSpPr>
        <p:grpSpPr>
          <a:xfrm>
            <a:off x="616019" y="6661774"/>
            <a:ext cx="4412266" cy="2605896"/>
            <a:chOff x="0" y="0"/>
            <a:chExt cx="812800" cy="480042"/>
          </a:xfrm>
        </p:grpSpPr>
        <p:sp>
          <p:nvSpPr>
            <p:cNvPr id="287" name="Google Shape;287;p19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8" name="Google Shape;288;p19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19"/>
          <p:cNvGrpSpPr/>
          <p:nvPr/>
        </p:nvGrpSpPr>
        <p:grpSpPr>
          <a:xfrm>
            <a:off x="5390030" y="6661774"/>
            <a:ext cx="4412266" cy="2605896"/>
            <a:chOff x="0" y="0"/>
            <a:chExt cx="812800" cy="480042"/>
          </a:xfrm>
        </p:grpSpPr>
        <p:sp>
          <p:nvSpPr>
            <p:cNvPr id="290" name="Google Shape;290;p19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1" name="Google Shape;291;p19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19"/>
          <p:cNvSpPr txBox="1"/>
          <p:nvPr/>
        </p:nvSpPr>
        <p:spPr>
          <a:xfrm>
            <a:off x="1028700" y="1567345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Add Topic Here</a:t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1028700" y="3403525"/>
            <a:ext cx="3723000" cy="25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294" name="Google Shape;294;p19"/>
          <p:cNvSpPr txBox="1"/>
          <p:nvPr/>
        </p:nvSpPr>
        <p:spPr>
          <a:xfrm>
            <a:off x="5228460" y="3403525"/>
            <a:ext cx="3723000" cy="25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1408539" y="7134625"/>
            <a:ext cx="2827227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100+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1986477" y="8105540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6182549" y="7134625"/>
            <a:ext cx="2827227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1,000+</a:t>
            </a:r>
            <a:endParaRPr/>
          </a:p>
        </p:txBody>
      </p:sp>
      <p:sp>
        <p:nvSpPr>
          <p:cNvPr id="298" name="Google Shape;298;p19"/>
          <p:cNvSpPr txBox="1"/>
          <p:nvPr/>
        </p:nvSpPr>
        <p:spPr>
          <a:xfrm>
            <a:off x="6760487" y="8105540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299" name="Google Shape;299;p19"/>
          <p:cNvSpPr/>
          <p:nvPr/>
        </p:nvSpPr>
        <p:spPr>
          <a:xfrm rot="871273">
            <a:off x="14409739" y="7344568"/>
            <a:ext cx="3341401" cy="2464283"/>
          </a:xfrm>
          <a:custGeom>
            <a:rect b="b" l="l" r="r" t="t"/>
            <a:pathLst>
              <a:path extrusionOk="0" h="2464283" w="3341401">
                <a:moveTo>
                  <a:pt x="0" y="0"/>
                </a:moveTo>
                <a:lnTo>
                  <a:pt x="3341400" y="0"/>
                </a:lnTo>
                <a:lnTo>
                  <a:pt x="3341400" y="2464283"/>
                </a:lnTo>
                <a:lnTo>
                  <a:pt x="0" y="2464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19"/>
          <p:cNvSpPr/>
          <p:nvPr/>
        </p:nvSpPr>
        <p:spPr>
          <a:xfrm rot="-376050">
            <a:off x="9307630" y="1630472"/>
            <a:ext cx="1713231" cy="1713231"/>
          </a:xfrm>
          <a:custGeom>
            <a:rect b="b" l="l" r="r" t="t"/>
            <a:pathLst>
              <a:path extrusionOk="0" h="1713231" w="1713231">
                <a:moveTo>
                  <a:pt x="0" y="0"/>
                </a:moveTo>
                <a:lnTo>
                  <a:pt x="1713231" y="0"/>
                </a:lnTo>
                <a:lnTo>
                  <a:pt x="1713231" y="1713231"/>
                </a:lnTo>
                <a:lnTo>
                  <a:pt x="0" y="1713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36A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0"/>
          <p:cNvSpPr/>
          <p:nvPr/>
        </p:nvSpPr>
        <p:spPr>
          <a:xfrm rot="-238040">
            <a:off x="2911011" y="-163252"/>
            <a:ext cx="12465978" cy="14644321"/>
          </a:xfrm>
          <a:custGeom>
            <a:rect b="b" l="l" r="r" t="t"/>
            <a:pathLst>
              <a:path extrusionOk="0" h="14644321" w="12465978">
                <a:moveTo>
                  <a:pt x="0" y="0"/>
                </a:moveTo>
                <a:lnTo>
                  <a:pt x="12465978" y="0"/>
                </a:lnTo>
                <a:lnTo>
                  <a:pt x="12465978" y="14644321"/>
                </a:lnTo>
                <a:lnTo>
                  <a:pt x="0" y="14644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20"/>
          <p:cNvSpPr txBox="1"/>
          <p:nvPr/>
        </p:nvSpPr>
        <p:spPr>
          <a:xfrm>
            <a:off x="5687568" y="2345688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Add Topic Here</a:t>
            </a:r>
            <a:endParaRPr/>
          </a:p>
        </p:txBody>
      </p:sp>
      <p:sp>
        <p:nvSpPr>
          <p:cNvPr id="308" name="Google Shape;308;p20"/>
          <p:cNvSpPr txBox="1"/>
          <p:nvPr/>
        </p:nvSpPr>
        <p:spPr>
          <a:xfrm>
            <a:off x="4842974" y="4473103"/>
            <a:ext cx="43392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9747303" y="4473103"/>
            <a:ext cx="43392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10" name="Google Shape;310;p20"/>
          <p:cNvSpPr/>
          <p:nvPr/>
        </p:nvSpPr>
        <p:spPr>
          <a:xfrm>
            <a:off x="14264317" y="4389438"/>
            <a:ext cx="3808393" cy="5538942"/>
          </a:xfrm>
          <a:custGeom>
            <a:rect b="b" l="l" r="r" t="t"/>
            <a:pathLst>
              <a:path extrusionOk="0" h="5538942" w="3808393">
                <a:moveTo>
                  <a:pt x="0" y="0"/>
                </a:moveTo>
                <a:lnTo>
                  <a:pt x="3808393" y="0"/>
                </a:lnTo>
                <a:lnTo>
                  <a:pt x="3808393" y="5538941"/>
                </a:lnTo>
                <a:lnTo>
                  <a:pt x="0" y="553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0"/>
          <p:cNvSpPr/>
          <p:nvPr/>
        </p:nvSpPr>
        <p:spPr>
          <a:xfrm rot="1573315">
            <a:off x="2845265" y="7243084"/>
            <a:ext cx="2417330" cy="2490928"/>
          </a:xfrm>
          <a:custGeom>
            <a:rect b="b" l="l" r="r" t="t"/>
            <a:pathLst>
              <a:path extrusionOk="0" h="2490928" w="2417330">
                <a:moveTo>
                  <a:pt x="0" y="0"/>
                </a:moveTo>
                <a:lnTo>
                  <a:pt x="2417330" y="0"/>
                </a:lnTo>
                <a:lnTo>
                  <a:pt x="2417330" y="2490928"/>
                </a:lnTo>
                <a:lnTo>
                  <a:pt x="0" y="249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0"/>
          <p:cNvSpPr/>
          <p:nvPr/>
        </p:nvSpPr>
        <p:spPr>
          <a:xfrm rot="677311">
            <a:off x="9064299" y="-120429"/>
            <a:ext cx="2780286" cy="1821087"/>
          </a:xfrm>
          <a:custGeom>
            <a:rect b="b" l="l" r="r" t="t"/>
            <a:pathLst>
              <a:path extrusionOk="0" h="1821087" w="2780286">
                <a:moveTo>
                  <a:pt x="0" y="0"/>
                </a:moveTo>
                <a:lnTo>
                  <a:pt x="2780286" y="0"/>
                </a:lnTo>
                <a:lnTo>
                  <a:pt x="2780286" y="1821088"/>
                </a:lnTo>
                <a:lnTo>
                  <a:pt x="0" y="1821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20"/>
          <p:cNvSpPr/>
          <p:nvPr/>
        </p:nvSpPr>
        <p:spPr>
          <a:xfrm rot="973530">
            <a:off x="1703167" y="1461348"/>
            <a:ext cx="2518226" cy="4808069"/>
          </a:xfrm>
          <a:custGeom>
            <a:rect b="b" l="l" r="r" t="t"/>
            <a:pathLst>
              <a:path extrusionOk="0" h="4808069" w="2518226">
                <a:moveTo>
                  <a:pt x="0" y="0"/>
                </a:moveTo>
                <a:lnTo>
                  <a:pt x="2518226" y="0"/>
                </a:lnTo>
                <a:lnTo>
                  <a:pt x="2518226" y="4808069"/>
                </a:lnTo>
                <a:lnTo>
                  <a:pt x="0" y="4808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0"/>
          <p:cNvSpPr txBox="1"/>
          <p:nvPr/>
        </p:nvSpPr>
        <p:spPr>
          <a:xfrm>
            <a:off x="6176903" y="3753954"/>
            <a:ext cx="167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315" name="Google Shape;315;p20"/>
          <p:cNvSpPr txBox="1"/>
          <p:nvPr/>
        </p:nvSpPr>
        <p:spPr>
          <a:xfrm>
            <a:off x="11081232" y="3753954"/>
            <a:ext cx="167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316" name="Google Shape;316;p20"/>
          <p:cNvSpPr txBox="1"/>
          <p:nvPr/>
        </p:nvSpPr>
        <p:spPr>
          <a:xfrm>
            <a:off x="7449162" y="7708757"/>
            <a:ext cx="43392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17" name="Google Shape;317;p20"/>
          <p:cNvSpPr txBox="1"/>
          <p:nvPr/>
        </p:nvSpPr>
        <p:spPr>
          <a:xfrm>
            <a:off x="8783091" y="6989608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36AD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95"/>
            <a:ext cx="18288000" cy="1001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 rotWithShape="1">
          <a:blip r:embed="rId4">
            <a:alphaModFix/>
          </a:blip>
          <a:srcRect b="2963" l="2963" r="2972" t="2972"/>
          <a:stretch/>
        </p:blipFill>
        <p:spPr>
          <a:xfrm>
            <a:off x="734725" y="1729329"/>
            <a:ext cx="12363600" cy="7529100"/>
          </a:xfrm>
          <a:prstGeom prst="ellipse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24" name="Google Shape;324;p21"/>
          <p:cNvGrpSpPr/>
          <p:nvPr/>
        </p:nvGrpSpPr>
        <p:grpSpPr>
          <a:xfrm>
            <a:off x="8568049" y="747196"/>
            <a:ext cx="9493588" cy="6172163"/>
            <a:chOff x="0" y="0"/>
            <a:chExt cx="812800" cy="528434"/>
          </a:xfrm>
        </p:grpSpPr>
        <p:sp>
          <p:nvSpPr>
            <p:cNvPr id="325" name="Google Shape;325;p21"/>
            <p:cNvSpPr/>
            <p:nvPr/>
          </p:nvSpPr>
          <p:spPr>
            <a:xfrm>
              <a:off x="0" y="0"/>
              <a:ext cx="812800" cy="528434"/>
            </a:xfrm>
            <a:custGeom>
              <a:rect b="b" l="l" r="r" t="t"/>
              <a:pathLst>
                <a:path extrusionOk="0" h="528434" w="812800">
                  <a:moveTo>
                    <a:pt x="406400" y="0"/>
                  </a:moveTo>
                  <a:lnTo>
                    <a:pt x="445826" y="21681"/>
                  </a:lnTo>
                  <a:lnTo>
                    <a:pt x="491360" y="5774"/>
                  </a:lnTo>
                  <a:lnTo>
                    <a:pt x="522953" y="32281"/>
                  </a:lnTo>
                  <a:lnTo>
                    <a:pt x="572609" y="22843"/>
                  </a:lnTo>
                  <a:lnTo>
                    <a:pt x="594986" y="53017"/>
                  </a:lnTo>
                  <a:lnTo>
                    <a:pt x="646591" y="50461"/>
                  </a:lnTo>
                  <a:lnTo>
                    <a:pt x="658778" y="82985"/>
                  </a:lnTo>
                  <a:lnTo>
                    <a:pt x="710077" y="87421"/>
                  </a:lnTo>
                  <a:lnTo>
                    <a:pt x="711539" y="120873"/>
                  </a:lnTo>
                  <a:lnTo>
                    <a:pt x="760292" y="132108"/>
                  </a:lnTo>
                  <a:lnTo>
                    <a:pt x="750965" y="165025"/>
                  </a:lnTo>
                  <a:lnTo>
                    <a:pt x="795038" y="182570"/>
                  </a:lnTo>
                  <a:lnTo>
                    <a:pt x="775331" y="213513"/>
                  </a:lnTo>
                  <a:lnTo>
                    <a:pt x="812800" y="236599"/>
                  </a:lnTo>
                  <a:lnTo>
                    <a:pt x="783573" y="264217"/>
                  </a:lnTo>
                  <a:lnTo>
                    <a:pt x="812800" y="291835"/>
                  </a:lnTo>
                  <a:lnTo>
                    <a:pt x="775331" y="314921"/>
                  </a:lnTo>
                  <a:lnTo>
                    <a:pt x="795038" y="345864"/>
                  </a:lnTo>
                  <a:lnTo>
                    <a:pt x="750965" y="363409"/>
                  </a:lnTo>
                  <a:lnTo>
                    <a:pt x="760292" y="396325"/>
                  </a:lnTo>
                  <a:lnTo>
                    <a:pt x="711539" y="407561"/>
                  </a:lnTo>
                  <a:lnTo>
                    <a:pt x="710077" y="441013"/>
                  </a:lnTo>
                  <a:lnTo>
                    <a:pt x="658778" y="445449"/>
                  </a:lnTo>
                  <a:lnTo>
                    <a:pt x="646591" y="477973"/>
                  </a:lnTo>
                  <a:lnTo>
                    <a:pt x="594986" y="475416"/>
                  </a:lnTo>
                  <a:lnTo>
                    <a:pt x="572609" y="505592"/>
                  </a:lnTo>
                  <a:lnTo>
                    <a:pt x="522953" y="496153"/>
                  </a:lnTo>
                  <a:lnTo>
                    <a:pt x="491360" y="522660"/>
                  </a:lnTo>
                  <a:lnTo>
                    <a:pt x="445826" y="506753"/>
                  </a:lnTo>
                  <a:lnTo>
                    <a:pt x="406400" y="528434"/>
                  </a:lnTo>
                  <a:lnTo>
                    <a:pt x="366974" y="506753"/>
                  </a:lnTo>
                  <a:lnTo>
                    <a:pt x="321440" y="522660"/>
                  </a:lnTo>
                  <a:lnTo>
                    <a:pt x="289847" y="496153"/>
                  </a:lnTo>
                  <a:lnTo>
                    <a:pt x="240191" y="505592"/>
                  </a:lnTo>
                  <a:lnTo>
                    <a:pt x="217814" y="475416"/>
                  </a:lnTo>
                  <a:lnTo>
                    <a:pt x="166209" y="477973"/>
                  </a:lnTo>
                  <a:lnTo>
                    <a:pt x="154022" y="445449"/>
                  </a:lnTo>
                  <a:lnTo>
                    <a:pt x="102722" y="441013"/>
                  </a:lnTo>
                  <a:lnTo>
                    <a:pt x="101260" y="407561"/>
                  </a:lnTo>
                  <a:lnTo>
                    <a:pt x="52509" y="396325"/>
                  </a:lnTo>
                  <a:lnTo>
                    <a:pt x="61835" y="363409"/>
                  </a:lnTo>
                  <a:lnTo>
                    <a:pt x="17762" y="345864"/>
                  </a:lnTo>
                  <a:lnTo>
                    <a:pt x="37469" y="314921"/>
                  </a:lnTo>
                  <a:lnTo>
                    <a:pt x="0" y="291835"/>
                  </a:lnTo>
                  <a:lnTo>
                    <a:pt x="29227" y="264217"/>
                  </a:lnTo>
                  <a:lnTo>
                    <a:pt x="0" y="236599"/>
                  </a:lnTo>
                  <a:lnTo>
                    <a:pt x="37469" y="213513"/>
                  </a:lnTo>
                  <a:lnTo>
                    <a:pt x="17762" y="182570"/>
                  </a:lnTo>
                  <a:lnTo>
                    <a:pt x="61835" y="165025"/>
                  </a:lnTo>
                  <a:lnTo>
                    <a:pt x="52509" y="132108"/>
                  </a:lnTo>
                  <a:lnTo>
                    <a:pt x="101260" y="120873"/>
                  </a:lnTo>
                  <a:lnTo>
                    <a:pt x="102722" y="87421"/>
                  </a:lnTo>
                  <a:lnTo>
                    <a:pt x="154022" y="82985"/>
                  </a:lnTo>
                  <a:lnTo>
                    <a:pt x="166209" y="50461"/>
                  </a:lnTo>
                  <a:lnTo>
                    <a:pt x="217814" y="53017"/>
                  </a:lnTo>
                  <a:lnTo>
                    <a:pt x="240191" y="22843"/>
                  </a:lnTo>
                  <a:lnTo>
                    <a:pt x="289847" y="32281"/>
                  </a:lnTo>
                  <a:lnTo>
                    <a:pt x="321440" y="5774"/>
                  </a:lnTo>
                  <a:lnTo>
                    <a:pt x="366974" y="2168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1238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6" name="Google Shape;326;p21"/>
            <p:cNvSpPr txBox="1"/>
            <p:nvPr/>
          </p:nvSpPr>
          <p:spPr>
            <a:xfrm>
              <a:off x="152400" y="60981"/>
              <a:ext cx="508000" cy="3683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1"/>
          <p:cNvSpPr txBox="1"/>
          <p:nvPr/>
        </p:nvSpPr>
        <p:spPr>
          <a:xfrm>
            <a:off x="9858411" y="2133212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Add Topic Here</a:t>
            </a:r>
            <a:endParaRPr/>
          </a:p>
        </p:txBody>
      </p:sp>
      <p:sp>
        <p:nvSpPr>
          <p:cNvPr id="328" name="Google Shape;328;p21"/>
          <p:cNvSpPr txBox="1"/>
          <p:nvPr/>
        </p:nvSpPr>
        <p:spPr>
          <a:xfrm>
            <a:off x="10655849" y="3792502"/>
            <a:ext cx="53181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29" name="Google Shape;329;p21"/>
          <p:cNvSpPr/>
          <p:nvPr/>
        </p:nvSpPr>
        <p:spPr>
          <a:xfrm rot="-419851">
            <a:off x="12633048" y="7211888"/>
            <a:ext cx="6248587" cy="4092825"/>
          </a:xfrm>
          <a:custGeom>
            <a:rect b="b" l="l" r="r" t="t"/>
            <a:pathLst>
              <a:path extrusionOk="0" h="4092825" w="6248587">
                <a:moveTo>
                  <a:pt x="0" y="0"/>
                </a:moveTo>
                <a:lnTo>
                  <a:pt x="6248588" y="0"/>
                </a:lnTo>
                <a:lnTo>
                  <a:pt x="6248588" y="4092824"/>
                </a:lnTo>
                <a:lnTo>
                  <a:pt x="0" y="409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1"/>
          <p:cNvSpPr/>
          <p:nvPr/>
        </p:nvSpPr>
        <p:spPr>
          <a:xfrm rot="-1204725">
            <a:off x="268114" y="2373736"/>
            <a:ext cx="2240397" cy="2240397"/>
          </a:xfrm>
          <a:custGeom>
            <a:rect b="b" l="l" r="r" t="t"/>
            <a:pathLst>
              <a:path extrusionOk="0" h="2240397" w="2240397">
                <a:moveTo>
                  <a:pt x="0" y="0"/>
                </a:moveTo>
                <a:lnTo>
                  <a:pt x="2240397" y="0"/>
                </a:lnTo>
                <a:lnTo>
                  <a:pt x="2240397" y="2240397"/>
                </a:lnTo>
                <a:lnTo>
                  <a:pt x="0" y="2240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1"/>
          <p:cNvSpPr/>
          <p:nvPr/>
        </p:nvSpPr>
        <p:spPr>
          <a:xfrm>
            <a:off x="4624797" y="-390517"/>
            <a:ext cx="1844782" cy="1900949"/>
          </a:xfrm>
          <a:custGeom>
            <a:rect b="b" l="l" r="r" t="t"/>
            <a:pathLst>
              <a:path extrusionOk="0" h="1900949" w="1844782">
                <a:moveTo>
                  <a:pt x="0" y="0"/>
                </a:moveTo>
                <a:lnTo>
                  <a:pt x="1844782" y="0"/>
                </a:lnTo>
                <a:lnTo>
                  <a:pt x="1844782" y="1900949"/>
                </a:lnTo>
                <a:lnTo>
                  <a:pt x="0" y="190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 b="2963" l="2954" r="2963" t="2954"/>
          <a:stretch/>
        </p:blipFill>
        <p:spPr>
          <a:xfrm>
            <a:off x="11152385" y="-24150"/>
            <a:ext cx="4678250" cy="8073763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22"/>
          <p:cNvPicPr preferRelativeResize="0"/>
          <p:nvPr/>
        </p:nvPicPr>
        <p:blipFill rotWithShape="1">
          <a:blip r:embed="rId4">
            <a:alphaModFix/>
          </a:blip>
          <a:srcRect b="3755" l="3755" r="3746" t="3746"/>
          <a:stretch/>
        </p:blipFill>
        <p:spPr>
          <a:xfrm>
            <a:off x="6001529" y="-11562"/>
            <a:ext cx="4678250" cy="8048602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22"/>
          <p:cNvPicPr preferRelativeResize="0"/>
          <p:nvPr/>
        </p:nvPicPr>
        <p:blipFill rotWithShape="1">
          <a:blip r:embed="rId5">
            <a:alphaModFix/>
          </a:blip>
          <a:srcRect b="1625" l="1625" r="1625" t="1625"/>
          <a:stretch/>
        </p:blipFill>
        <p:spPr>
          <a:xfrm>
            <a:off x="915175" y="-13325"/>
            <a:ext cx="4678250" cy="8052125"/>
          </a:xfrm>
          <a:prstGeom prst="rect">
            <a:avLst/>
          </a:prstGeom>
          <a:noFill/>
          <a:ln cap="flat" cmpd="sng" w="76200">
            <a:solidFill>
              <a:srgbClr val="1E36A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39" name="Google Shape;339;p22"/>
          <p:cNvGrpSpPr/>
          <p:nvPr/>
        </p:nvGrpSpPr>
        <p:grpSpPr>
          <a:xfrm rot="-435988">
            <a:off x="-65762" y="5538128"/>
            <a:ext cx="2763710" cy="1632254"/>
            <a:chOff x="0" y="0"/>
            <a:chExt cx="812800" cy="480042"/>
          </a:xfrm>
        </p:grpSpPr>
        <p:sp>
          <p:nvSpPr>
            <p:cNvPr id="340" name="Google Shape;340;p22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1" name="Google Shape;341;p22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2"/>
          <p:cNvGrpSpPr/>
          <p:nvPr/>
        </p:nvGrpSpPr>
        <p:grpSpPr>
          <a:xfrm rot="-435988">
            <a:off x="5657706" y="5538128"/>
            <a:ext cx="2763710" cy="1632254"/>
            <a:chOff x="0" y="0"/>
            <a:chExt cx="812800" cy="480042"/>
          </a:xfrm>
        </p:grpSpPr>
        <p:sp>
          <p:nvSpPr>
            <p:cNvPr id="343" name="Google Shape;343;p22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4" name="Google Shape;344;p22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2"/>
          <p:cNvGrpSpPr/>
          <p:nvPr/>
        </p:nvGrpSpPr>
        <p:grpSpPr>
          <a:xfrm rot="-435988">
            <a:off x="10732336" y="5538128"/>
            <a:ext cx="2763710" cy="1632254"/>
            <a:chOff x="0" y="0"/>
            <a:chExt cx="812800" cy="480042"/>
          </a:xfrm>
        </p:grpSpPr>
        <p:sp>
          <p:nvSpPr>
            <p:cNvPr id="346" name="Google Shape;346;p22"/>
            <p:cNvSpPr/>
            <p:nvPr/>
          </p:nvSpPr>
          <p:spPr>
            <a:xfrm>
              <a:off x="0" y="0"/>
              <a:ext cx="812800" cy="480042"/>
            </a:xfrm>
            <a:custGeom>
              <a:rect b="b" l="l" r="r" t="t"/>
              <a:pathLst>
                <a:path extrusionOk="0" h="480042" w="812800">
                  <a:moveTo>
                    <a:pt x="406400" y="0"/>
                  </a:moveTo>
                  <a:lnTo>
                    <a:pt x="445826" y="19695"/>
                  </a:lnTo>
                  <a:lnTo>
                    <a:pt x="491360" y="5245"/>
                  </a:lnTo>
                  <a:lnTo>
                    <a:pt x="522953" y="29325"/>
                  </a:lnTo>
                  <a:lnTo>
                    <a:pt x="572609" y="20751"/>
                  </a:lnTo>
                  <a:lnTo>
                    <a:pt x="594986" y="48162"/>
                  </a:lnTo>
                  <a:lnTo>
                    <a:pt x="646591" y="45840"/>
                  </a:lnTo>
                  <a:lnTo>
                    <a:pt x="658778" y="75385"/>
                  </a:lnTo>
                  <a:lnTo>
                    <a:pt x="710077" y="79415"/>
                  </a:lnTo>
                  <a:lnTo>
                    <a:pt x="711539" y="109804"/>
                  </a:lnTo>
                  <a:lnTo>
                    <a:pt x="760292" y="120010"/>
                  </a:lnTo>
                  <a:lnTo>
                    <a:pt x="750965" y="149913"/>
                  </a:lnTo>
                  <a:lnTo>
                    <a:pt x="795038" y="165851"/>
                  </a:lnTo>
                  <a:lnTo>
                    <a:pt x="775331" y="193960"/>
                  </a:lnTo>
                  <a:lnTo>
                    <a:pt x="812800" y="214932"/>
                  </a:lnTo>
                  <a:lnTo>
                    <a:pt x="783573" y="240021"/>
                  </a:lnTo>
                  <a:lnTo>
                    <a:pt x="812800" y="265110"/>
                  </a:lnTo>
                  <a:lnTo>
                    <a:pt x="775331" y="286082"/>
                  </a:lnTo>
                  <a:lnTo>
                    <a:pt x="795038" y="314191"/>
                  </a:lnTo>
                  <a:lnTo>
                    <a:pt x="750965" y="330129"/>
                  </a:lnTo>
                  <a:lnTo>
                    <a:pt x="760292" y="360031"/>
                  </a:lnTo>
                  <a:lnTo>
                    <a:pt x="711539" y="370238"/>
                  </a:lnTo>
                  <a:lnTo>
                    <a:pt x="710077" y="400626"/>
                  </a:lnTo>
                  <a:lnTo>
                    <a:pt x="658778" y="404656"/>
                  </a:lnTo>
                  <a:lnTo>
                    <a:pt x="646591" y="434202"/>
                  </a:lnTo>
                  <a:lnTo>
                    <a:pt x="594986" y="431879"/>
                  </a:lnTo>
                  <a:lnTo>
                    <a:pt x="572609" y="459291"/>
                  </a:lnTo>
                  <a:lnTo>
                    <a:pt x="522953" y="450717"/>
                  </a:lnTo>
                  <a:lnTo>
                    <a:pt x="491360" y="474797"/>
                  </a:lnTo>
                  <a:lnTo>
                    <a:pt x="445826" y="460347"/>
                  </a:lnTo>
                  <a:lnTo>
                    <a:pt x="406400" y="480042"/>
                  </a:lnTo>
                  <a:lnTo>
                    <a:pt x="366974" y="460347"/>
                  </a:lnTo>
                  <a:lnTo>
                    <a:pt x="321440" y="474797"/>
                  </a:lnTo>
                  <a:lnTo>
                    <a:pt x="289847" y="450717"/>
                  </a:lnTo>
                  <a:lnTo>
                    <a:pt x="240191" y="459291"/>
                  </a:lnTo>
                  <a:lnTo>
                    <a:pt x="217814" y="431879"/>
                  </a:lnTo>
                  <a:lnTo>
                    <a:pt x="166209" y="434202"/>
                  </a:lnTo>
                  <a:lnTo>
                    <a:pt x="154022" y="404656"/>
                  </a:lnTo>
                  <a:lnTo>
                    <a:pt x="102722" y="400626"/>
                  </a:lnTo>
                  <a:lnTo>
                    <a:pt x="101260" y="370238"/>
                  </a:lnTo>
                  <a:lnTo>
                    <a:pt x="52509" y="360031"/>
                  </a:lnTo>
                  <a:lnTo>
                    <a:pt x="61835" y="330129"/>
                  </a:lnTo>
                  <a:lnTo>
                    <a:pt x="17762" y="314191"/>
                  </a:lnTo>
                  <a:lnTo>
                    <a:pt x="37469" y="286082"/>
                  </a:lnTo>
                  <a:lnTo>
                    <a:pt x="0" y="265110"/>
                  </a:lnTo>
                  <a:lnTo>
                    <a:pt x="29227" y="240021"/>
                  </a:lnTo>
                  <a:lnTo>
                    <a:pt x="0" y="214932"/>
                  </a:lnTo>
                  <a:lnTo>
                    <a:pt x="37469" y="193960"/>
                  </a:lnTo>
                  <a:lnTo>
                    <a:pt x="17762" y="165851"/>
                  </a:lnTo>
                  <a:lnTo>
                    <a:pt x="61835" y="149913"/>
                  </a:lnTo>
                  <a:lnTo>
                    <a:pt x="52509" y="120010"/>
                  </a:lnTo>
                  <a:lnTo>
                    <a:pt x="101260" y="109804"/>
                  </a:lnTo>
                  <a:lnTo>
                    <a:pt x="102722" y="79415"/>
                  </a:lnTo>
                  <a:lnTo>
                    <a:pt x="154022" y="75385"/>
                  </a:lnTo>
                  <a:lnTo>
                    <a:pt x="166209" y="45840"/>
                  </a:lnTo>
                  <a:lnTo>
                    <a:pt x="217814" y="48162"/>
                  </a:lnTo>
                  <a:lnTo>
                    <a:pt x="240191" y="20751"/>
                  </a:lnTo>
                  <a:lnTo>
                    <a:pt x="289847" y="29325"/>
                  </a:lnTo>
                  <a:lnTo>
                    <a:pt x="321440" y="5245"/>
                  </a:lnTo>
                  <a:lnTo>
                    <a:pt x="366974" y="1969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p22"/>
            <p:cNvSpPr txBox="1"/>
            <p:nvPr/>
          </p:nvSpPr>
          <p:spPr>
            <a:xfrm>
              <a:off x="152400" y="51908"/>
              <a:ext cx="508000" cy="338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2"/>
          <p:cNvSpPr/>
          <p:nvPr/>
        </p:nvSpPr>
        <p:spPr>
          <a:xfrm rot="842701">
            <a:off x="14804989" y="605151"/>
            <a:ext cx="1391612" cy="1476511"/>
          </a:xfrm>
          <a:custGeom>
            <a:rect b="b" l="l" r="r" t="t"/>
            <a:pathLst>
              <a:path extrusionOk="0" h="1476511" w="1391612">
                <a:moveTo>
                  <a:pt x="0" y="0"/>
                </a:moveTo>
                <a:lnTo>
                  <a:pt x="1391611" y="0"/>
                </a:lnTo>
                <a:lnTo>
                  <a:pt x="1391611" y="1476511"/>
                </a:lnTo>
                <a:lnTo>
                  <a:pt x="0" y="1476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2"/>
          <p:cNvSpPr/>
          <p:nvPr/>
        </p:nvSpPr>
        <p:spPr>
          <a:xfrm>
            <a:off x="214696" y="2968445"/>
            <a:ext cx="1452133" cy="1070948"/>
          </a:xfrm>
          <a:custGeom>
            <a:rect b="b" l="l" r="r" t="t"/>
            <a:pathLst>
              <a:path extrusionOk="0" h="1070948" w="1452133">
                <a:moveTo>
                  <a:pt x="0" y="0"/>
                </a:moveTo>
                <a:lnTo>
                  <a:pt x="1452132" y="0"/>
                </a:lnTo>
                <a:lnTo>
                  <a:pt x="1452132" y="1070947"/>
                </a:lnTo>
                <a:lnTo>
                  <a:pt x="0" y="1070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2"/>
          <p:cNvSpPr/>
          <p:nvPr/>
        </p:nvSpPr>
        <p:spPr>
          <a:xfrm>
            <a:off x="16124992" y="7639050"/>
            <a:ext cx="2829201" cy="4114800"/>
          </a:xfrm>
          <a:custGeom>
            <a:rect b="b" l="l" r="r" t="t"/>
            <a:pathLst>
              <a:path extrusionOk="0" h="4114800" w="2829201">
                <a:moveTo>
                  <a:pt x="0" y="0"/>
                </a:moveTo>
                <a:lnTo>
                  <a:pt x="2829201" y="0"/>
                </a:lnTo>
                <a:lnTo>
                  <a:pt x="28292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2"/>
          <p:cNvSpPr txBox="1"/>
          <p:nvPr/>
        </p:nvSpPr>
        <p:spPr>
          <a:xfrm>
            <a:off x="1544744" y="8322945"/>
            <a:ext cx="34191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amet.</a:t>
            </a:r>
            <a:endParaRPr/>
          </a:p>
        </p:txBody>
      </p:sp>
      <p:sp>
        <p:nvSpPr>
          <p:cNvPr id="352" name="Google Shape;352;p22"/>
          <p:cNvSpPr txBox="1"/>
          <p:nvPr/>
        </p:nvSpPr>
        <p:spPr>
          <a:xfrm rot="-571344">
            <a:off x="475948" y="6057110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 rot="-571344">
            <a:off x="6199416" y="6057110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354" name="Google Shape;354;p22"/>
          <p:cNvSpPr txBox="1"/>
          <p:nvPr/>
        </p:nvSpPr>
        <p:spPr>
          <a:xfrm rot="-571344">
            <a:off x="11274045" y="6057110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6618304" y="8322945"/>
            <a:ext cx="34191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amet.</a:t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>
            <a:off x="11878680" y="8322945"/>
            <a:ext cx="34191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36AD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amet.</a:t>
            </a:r>
            <a:endParaRPr/>
          </a:p>
        </p:txBody>
      </p:sp>
      <p:sp>
        <p:nvSpPr>
          <p:cNvPr id="357" name="Google Shape;357;p22"/>
          <p:cNvSpPr txBox="1"/>
          <p:nvPr/>
        </p:nvSpPr>
        <p:spPr>
          <a:xfrm rot="-5400000">
            <a:off x="13464988" y="3421220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Add Topic Here</a:t>
            </a:r>
            <a:endParaRPr/>
          </a:p>
        </p:txBody>
      </p:sp>
      <p:sp>
        <p:nvSpPr>
          <p:cNvPr id="358" name="Google Shape;358;p22"/>
          <p:cNvSpPr/>
          <p:nvPr/>
        </p:nvSpPr>
        <p:spPr>
          <a:xfrm rot="1397402">
            <a:off x="5605462" y="1028700"/>
            <a:ext cx="2025684" cy="1326823"/>
          </a:xfrm>
          <a:custGeom>
            <a:rect b="b" l="l" r="r" t="t"/>
            <a:pathLst>
              <a:path extrusionOk="0" h="1326823" w="2025684">
                <a:moveTo>
                  <a:pt x="0" y="0"/>
                </a:moveTo>
                <a:lnTo>
                  <a:pt x="2025684" y="0"/>
                </a:lnTo>
                <a:lnTo>
                  <a:pt x="2025684" y="1326823"/>
                </a:lnTo>
                <a:lnTo>
                  <a:pt x="0" y="132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" name="Google Shape;363;p23"/>
          <p:cNvGraphicFramePr/>
          <p:nvPr/>
        </p:nvGraphicFramePr>
        <p:xfrm>
          <a:off x="1028700" y="2362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{81A66722-E6D6-4018-851A-450B0569C40E}</a:tableStyleId>
              </a:tblPr>
              <a:tblGrid>
                <a:gridCol w="4057650"/>
                <a:gridCol w="4057650"/>
                <a:gridCol w="4057650"/>
                <a:gridCol w="4057650"/>
              </a:tblGrid>
              <a:tr h="137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HEADER 02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HEADER 03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HEADER 04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9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1E36AD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Add text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0">
                      <a:solidFill>
                        <a:srgbClr val="1E36A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4" name="Google Shape;364;p23"/>
          <p:cNvSpPr/>
          <p:nvPr/>
        </p:nvSpPr>
        <p:spPr>
          <a:xfrm>
            <a:off x="338482" y="3260586"/>
            <a:ext cx="1380436" cy="1422466"/>
          </a:xfrm>
          <a:custGeom>
            <a:rect b="b" l="l" r="r" t="t"/>
            <a:pathLst>
              <a:path extrusionOk="0" h="1422466" w="1380436">
                <a:moveTo>
                  <a:pt x="0" y="0"/>
                </a:moveTo>
                <a:lnTo>
                  <a:pt x="1380436" y="0"/>
                </a:lnTo>
                <a:lnTo>
                  <a:pt x="1380436" y="1422466"/>
                </a:lnTo>
                <a:lnTo>
                  <a:pt x="0" y="1422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3"/>
          <p:cNvSpPr/>
          <p:nvPr/>
        </p:nvSpPr>
        <p:spPr>
          <a:xfrm rot="104004">
            <a:off x="15921547" y="8627884"/>
            <a:ext cx="2675506" cy="1260832"/>
          </a:xfrm>
          <a:custGeom>
            <a:rect b="b" l="l" r="r" t="t"/>
            <a:pathLst>
              <a:path extrusionOk="0" h="1260832" w="2675506">
                <a:moveTo>
                  <a:pt x="0" y="0"/>
                </a:moveTo>
                <a:lnTo>
                  <a:pt x="2675506" y="0"/>
                </a:lnTo>
                <a:lnTo>
                  <a:pt x="2675506" y="1260832"/>
                </a:lnTo>
                <a:lnTo>
                  <a:pt x="0" y="1260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3"/>
          <p:cNvSpPr/>
          <p:nvPr/>
        </p:nvSpPr>
        <p:spPr>
          <a:xfrm rot="-1277436">
            <a:off x="8684712" y="4818473"/>
            <a:ext cx="918576" cy="918576"/>
          </a:xfrm>
          <a:custGeom>
            <a:rect b="b" l="l" r="r" t="t"/>
            <a:pathLst>
              <a:path extrusionOk="0" h="918576" w="918576">
                <a:moveTo>
                  <a:pt x="0" y="0"/>
                </a:moveTo>
                <a:lnTo>
                  <a:pt x="918576" y="0"/>
                </a:lnTo>
                <a:lnTo>
                  <a:pt x="918576" y="918576"/>
                </a:lnTo>
                <a:lnTo>
                  <a:pt x="0" y="918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3"/>
          <p:cNvSpPr txBox="1"/>
          <p:nvPr/>
        </p:nvSpPr>
        <p:spPr>
          <a:xfrm>
            <a:off x="5687568" y="656539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1E36AD"/>
                </a:solidFill>
                <a:latin typeface="Pacifico"/>
                <a:ea typeface="Pacifico"/>
                <a:cs typeface="Pacifico"/>
                <a:sym typeface="Pacifico"/>
              </a:rPr>
              <a:t>Table Charts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AFC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6345"/>
            <a:ext cx="18288000" cy="10019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24"/>
          <p:cNvGrpSpPr/>
          <p:nvPr/>
        </p:nvGrpSpPr>
        <p:grpSpPr>
          <a:xfrm>
            <a:off x="1229599" y="1500839"/>
            <a:ext cx="7914401" cy="7409182"/>
            <a:chOff x="0" y="-38100"/>
            <a:chExt cx="2084451" cy="1951389"/>
          </a:xfrm>
        </p:grpSpPr>
        <p:sp>
          <p:nvSpPr>
            <p:cNvPr id="374" name="Google Shape;374;p24"/>
            <p:cNvSpPr/>
            <p:nvPr/>
          </p:nvSpPr>
          <p:spPr>
            <a:xfrm>
              <a:off x="0" y="0"/>
              <a:ext cx="2084451" cy="1913289"/>
            </a:xfrm>
            <a:custGeom>
              <a:rect b="b" l="l" r="r" t="t"/>
              <a:pathLst>
                <a:path extrusionOk="0" h="1913289" w="2084451">
                  <a:moveTo>
                    <a:pt x="49889" y="0"/>
                  </a:moveTo>
                  <a:lnTo>
                    <a:pt x="2034563" y="0"/>
                  </a:lnTo>
                  <a:cubicBezTo>
                    <a:pt x="2062115" y="0"/>
                    <a:pt x="2084451" y="22336"/>
                    <a:pt x="2084451" y="49889"/>
                  </a:cubicBezTo>
                  <a:lnTo>
                    <a:pt x="2084451" y="1863401"/>
                  </a:lnTo>
                  <a:cubicBezTo>
                    <a:pt x="2084451" y="1890954"/>
                    <a:pt x="2062115" y="1913289"/>
                    <a:pt x="2034563" y="1913289"/>
                  </a:cubicBezTo>
                  <a:lnTo>
                    <a:pt x="49889" y="1913289"/>
                  </a:lnTo>
                  <a:cubicBezTo>
                    <a:pt x="22336" y="1913289"/>
                    <a:pt x="0" y="1890954"/>
                    <a:pt x="0" y="1863401"/>
                  </a:cubicBezTo>
                  <a:lnTo>
                    <a:pt x="0" y="49889"/>
                  </a:lnTo>
                  <a:cubicBezTo>
                    <a:pt x="0" y="22336"/>
                    <a:pt x="22336" y="0"/>
                    <a:pt x="4988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76200">
              <a:solidFill>
                <a:srgbClr val="1E36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4"/>
            <p:cNvSpPr txBox="1"/>
            <p:nvPr/>
          </p:nvSpPr>
          <p:spPr>
            <a:xfrm>
              <a:off x="0" y="-38100"/>
              <a:ext cx="2084451" cy="1951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24"/>
          <p:cNvGrpSpPr/>
          <p:nvPr/>
        </p:nvGrpSpPr>
        <p:grpSpPr>
          <a:xfrm rot="-435988">
            <a:off x="217337" y="1032683"/>
            <a:ext cx="3403886" cy="1728913"/>
            <a:chOff x="0" y="0"/>
            <a:chExt cx="812800" cy="412840"/>
          </a:xfrm>
        </p:grpSpPr>
        <p:sp>
          <p:nvSpPr>
            <p:cNvPr id="377" name="Google Shape;377;p24"/>
            <p:cNvSpPr/>
            <p:nvPr/>
          </p:nvSpPr>
          <p:spPr>
            <a:xfrm>
              <a:off x="0" y="0"/>
              <a:ext cx="812800" cy="412840"/>
            </a:xfrm>
            <a:custGeom>
              <a:rect b="b" l="l" r="r" t="t"/>
              <a:pathLst>
                <a:path extrusionOk="0" h="412840" w="812800">
                  <a:moveTo>
                    <a:pt x="406400" y="0"/>
                  </a:moveTo>
                  <a:lnTo>
                    <a:pt x="445826" y="16938"/>
                  </a:lnTo>
                  <a:lnTo>
                    <a:pt x="491360" y="4511"/>
                  </a:lnTo>
                  <a:lnTo>
                    <a:pt x="522953" y="25219"/>
                  </a:lnTo>
                  <a:lnTo>
                    <a:pt x="572609" y="17846"/>
                  </a:lnTo>
                  <a:lnTo>
                    <a:pt x="594986" y="41420"/>
                  </a:lnTo>
                  <a:lnTo>
                    <a:pt x="646591" y="39423"/>
                  </a:lnTo>
                  <a:lnTo>
                    <a:pt x="658778" y="64832"/>
                  </a:lnTo>
                  <a:lnTo>
                    <a:pt x="710077" y="68298"/>
                  </a:lnTo>
                  <a:lnTo>
                    <a:pt x="711539" y="94432"/>
                  </a:lnTo>
                  <a:lnTo>
                    <a:pt x="760292" y="103210"/>
                  </a:lnTo>
                  <a:lnTo>
                    <a:pt x="750965" y="128926"/>
                  </a:lnTo>
                  <a:lnTo>
                    <a:pt x="795038" y="142633"/>
                  </a:lnTo>
                  <a:lnTo>
                    <a:pt x="775331" y="166807"/>
                  </a:lnTo>
                  <a:lnTo>
                    <a:pt x="812800" y="184843"/>
                  </a:lnTo>
                  <a:lnTo>
                    <a:pt x="783573" y="206420"/>
                  </a:lnTo>
                  <a:lnTo>
                    <a:pt x="812800" y="227997"/>
                  </a:lnTo>
                  <a:lnTo>
                    <a:pt x="775331" y="246033"/>
                  </a:lnTo>
                  <a:lnTo>
                    <a:pt x="795038" y="270207"/>
                  </a:lnTo>
                  <a:lnTo>
                    <a:pt x="750965" y="283914"/>
                  </a:lnTo>
                  <a:lnTo>
                    <a:pt x="760292" y="309630"/>
                  </a:lnTo>
                  <a:lnTo>
                    <a:pt x="711539" y="318408"/>
                  </a:lnTo>
                  <a:lnTo>
                    <a:pt x="710077" y="344542"/>
                  </a:lnTo>
                  <a:lnTo>
                    <a:pt x="658778" y="348008"/>
                  </a:lnTo>
                  <a:lnTo>
                    <a:pt x="646591" y="373417"/>
                  </a:lnTo>
                  <a:lnTo>
                    <a:pt x="594986" y="371420"/>
                  </a:lnTo>
                  <a:lnTo>
                    <a:pt x="572609" y="394994"/>
                  </a:lnTo>
                  <a:lnTo>
                    <a:pt x="522953" y="387621"/>
                  </a:lnTo>
                  <a:lnTo>
                    <a:pt x="491360" y="408329"/>
                  </a:lnTo>
                  <a:lnTo>
                    <a:pt x="445826" y="395902"/>
                  </a:lnTo>
                  <a:lnTo>
                    <a:pt x="406400" y="412840"/>
                  </a:lnTo>
                  <a:lnTo>
                    <a:pt x="366974" y="395902"/>
                  </a:lnTo>
                  <a:lnTo>
                    <a:pt x="321440" y="408329"/>
                  </a:lnTo>
                  <a:lnTo>
                    <a:pt x="289847" y="387621"/>
                  </a:lnTo>
                  <a:lnTo>
                    <a:pt x="240191" y="394994"/>
                  </a:lnTo>
                  <a:lnTo>
                    <a:pt x="217814" y="371420"/>
                  </a:lnTo>
                  <a:lnTo>
                    <a:pt x="166209" y="373417"/>
                  </a:lnTo>
                  <a:lnTo>
                    <a:pt x="154022" y="348008"/>
                  </a:lnTo>
                  <a:lnTo>
                    <a:pt x="102722" y="344542"/>
                  </a:lnTo>
                  <a:lnTo>
                    <a:pt x="101260" y="318408"/>
                  </a:lnTo>
                  <a:lnTo>
                    <a:pt x="52509" y="309630"/>
                  </a:lnTo>
                  <a:lnTo>
                    <a:pt x="61835" y="283914"/>
                  </a:lnTo>
                  <a:lnTo>
                    <a:pt x="17762" y="270207"/>
                  </a:lnTo>
                  <a:lnTo>
                    <a:pt x="37469" y="246033"/>
                  </a:lnTo>
                  <a:lnTo>
                    <a:pt x="0" y="227997"/>
                  </a:lnTo>
                  <a:lnTo>
                    <a:pt x="29227" y="206420"/>
                  </a:lnTo>
                  <a:lnTo>
                    <a:pt x="0" y="184843"/>
                  </a:lnTo>
                  <a:lnTo>
                    <a:pt x="37469" y="166807"/>
                  </a:lnTo>
                  <a:lnTo>
                    <a:pt x="17762" y="142633"/>
                  </a:lnTo>
                  <a:lnTo>
                    <a:pt x="61835" y="128926"/>
                  </a:lnTo>
                  <a:lnTo>
                    <a:pt x="52509" y="103210"/>
                  </a:lnTo>
                  <a:lnTo>
                    <a:pt x="101260" y="94432"/>
                  </a:lnTo>
                  <a:lnTo>
                    <a:pt x="102722" y="68298"/>
                  </a:lnTo>
                  <a:lnTo>
                    <a:pt x="154022" y="64832"/>
                  </a:lnTo>
                  <a:lnTo>
                    <a:pt x="166209" y="39423"/>
                  </a:lnTo>
                  <a:lnTo>
                    <a:pt x="217814" y="41420"/>
                  </a:lnTo>
                  <a:lnTo>
                    <a:pt x="240191" y="17846"/>
                  </a:lnTo>
                  <a:lnTo>
                    <a:pt x="289847" y="25219"/>
                  </a:lnTo>
                  <a:lnTo>
                    <a:pt x="321440" y="4511"/>
                  </a:lnTo>
                  <a:lnTo>
                    <a:pt x="366974" y="1693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36AD"/>
            </a:solidFill>
            <a:ln cap="sq" cmpd="sng" w="476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8" name="Google Shape;378;p24"/>
            <p:cNvSpPr txBox="1"/>
            <p:nvPr/>
          </p:nvSpPr>
          <p:spPr>
            <a:xfrm>
              <a:off x="152400" y="39308"/>
              <a:ext cx="508000" cy="29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24"/>
          <p:cNvSpPr txBox="1"/>
          <p:nvPr/>
        </p:nvSpPr>
        <p:spPr>
          <a:xfrm rot="-571344">
            <a:off x="1070275" y="1599994"/>
            <a:ext cx="167135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Table 01</a:t>
            </a:r>
            <a:endParaRPr/>
          </a:p>
        </p:txBody>
      </p:sp>
      <p:grpSp>
        <p:nvGrpSpPr>
          <p:cNvPr id="380" name="Google Shape;380;p24"/>
          <p:cNvGrpSpPr/>
          <p:nvPr/>
        </p:nvGrpSpPr>
        <p:grpSpPr>
          <a:xfrm>
            <a:off x="9344899" y="1500839"/>
            <a:ext cx="7914401" cy="7409182"/>
            <a:chOff x="0" y="-38100"/>
            <a:chExt cx="2084451" cy="1951389"/>
          </a:xfrm>
        </p:grpSpPr>
        <p:sp>
          <p:nvSpPr>
            <p:cNvPr id="381" name="Google Shape;381;p24"/>
            <p:cNvSpPr/>
            <p:nvPr/>
          </p:nvSpPr>
          <p:spPr>
            <a:xfrm>
              <a:off x="0" y="0"/>
              <a:ext cx="2084451" cy="1913289"/>
            </a:xfrm>
            <a:custGeom>
              <a:rect b="b" l="l" r="r" t="t"/>
              <a:pathLst>
                <a:path extrusionOk="0" h="1913289" w="2084451">
                  <a:moveTo>
                    <a:pt x="49889" y="0"/>
                  </a:moveTo>
                  <a:lnTo>
                    <a:pt x="2034563" y="0"/>
                  </a:lnTo>
                  <a:cubicBezTo>
                    <a:pt x="2062115" y="0"/>
                    <a:pt x="2084451" y="22336"/>
                    <a:pt x="2084451" y="49889"/>
                  </a:cubicBezTo>
                  <a:lnTo>
                    <a:pt x="2084451" y="1863401"/>
                  </a:lnTo>
                  <a:cubicBezTo>
                    <a:pt x="2084451" y="1890954"/>
                    <a:pt x="2062115" y="1913289"/>
                    <a:pt x="2034563" y="1913289"/>
                  </a:cubicBezTo>
                  <a:lnTo>
                    <a:pt x="49889" y="1913289"/>
                  </a:lnTo>
                  <a:cubicBezTo>
                    <a:pt x="22336" y="1913289"/>
                    <a:pt x="0" y="1890954"/>
                    <a:pt x="0" y="1863401"/>
                  </a:cubicBezTo>
                  <a:lnTo>
                    <a:pt x="0" y="49889"/>
                  </a:lnTo>
                  <a:cubicBezTo>
                    <a:pt x="0" y="22336"/>
                    <a:pt x="22336" y="0"/>
                    <a:pt x="49889" y="0"/>
                  </a:cubicBezTo>
                  <a:close/>
                </a:path>
              </a:pathLst>
            </a:custGeom>
            <a:solidFill>
              <a:srgbClr val="1E36AD"/>
            </a:solidFill>
            <a:ln cap="rnd" cmpd="sng" w="76200">
              <a:solidFill>
                <a:srgbClr val="9AA0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4"/>
            <p:cNvSpPr txBox="1"/>
            <p:nvPr/>
          </p:nvSpPr>
          <p:spPr>
            <a:xfrm>
              <a:off x="0" y="-38100"/>
              <a:ext cx="2084451" cy="1951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3" name="Google Shape;38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5776" y="2138613"/>
            <a:ext cx="7842047" cy="665664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4"/>
          <p:cNvSpPr txBox="1"/>
          <p:nvPr/>
        </p:nvSpPr>
        <p:spPr>
          <a:xfrm>
            <a:off x="9845668" y="2280312"/>
            <a:ext cx="6912864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Table Charts</a:t>
            </a:r>
            <a:endParaRPr/>
          </a:p>
        </p:txBody>
      </p:sp>
      <p:sp>
        <p:nvSpPr>
          <p:cNvPr id="385" name="Google Shape;385;p24"/>
          <p:cNvSpPr txBox="1"/>
          <p:nvPr/>
        </p:nvSpPr>
        <p:spPr>
          <a:xfrm>
            <a:off x="10747251" y="4033936"/>
            <a:ext cx="5109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86" name="Google Shape;386;p24"/>
          <p:cNvSpPr txBox="1"/>
          <p:nvPr/>
        </p:nvSpPr>
        <p:spPr>
          <a:xfrm>
            <a:off x="10747251" y="6188277"/>
            <a:ext cx="5109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odor amet, consectetuer adipiscing elit. Quisque dis pretium feugiat eu amet enim inceptos. Porttitor eu purus nascetur inceptos auctor pulvinar. Maecenas dignissim dictumst at odio,</a:t>
            </a:r>
            <a:endParaRPr/>
          </a:p>
        </p:txBody>
      </p:sp>
      <p:sp>
        <p:nvSpPr>
          <p:cNvPr id="387" name="Google Shape;387;p24"/>
          <p:cNvSpPr/>
          <p:nvPr/>
        </p:nvSpPr>
        <p:spPr>
          <a:xfrm>
            <a:off x="16002273" y="7081796"/>
            <a:ext cx="2514054" cy="3656450"/>
          </a:xfrm>
          <a:custGeom>
            <a:rect b="b" l="l" r="r" t="t"/>
            <a:pathLst>
              <a:path extrusionOk="0" h="3656450" w="2514054">
                <a:moveTo>
                  <a:pt x="0" y="0"/>
                </a:moveTo>
                <a:lnTo>
                  <a:pt x="2514054" y="0"/>
                </a:lnTo>
                <a:lnTo>
                  <a:pt x="2514054" y="3656450"/>
                </a:lnTo>
                <a:lnTo>
                  <a:pt x="0" y="3656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