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10693400" cx="75565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10" Type="http://schemas.openxmlformats.org/officeDocument/2006/relationships/image" Target="../media/image13.png"/><Relationship Id="rId9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7.png"/><Relationship Id="rId8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10" Type="http://schemas.openxmlformats.org/officeDocument/2006/relationships/image" Target="../media/image13.png"/><Relationship Id="rId9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17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3E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-399889">
            <a:off x="849439" y="4738712"/>
            <a:ext cx="964957" cy="1615126"/>
          </a:xfrm>
          <a:custGeom>
            <a:rect b="b" l="l" r="r" t="t"/>
            <a:pathLst>
              <a:path extrusionOk="0" h="1615126" w="964957">
                <a:moveTo>
                  <a:pt x="0" y="0"/>
                </a:moveTo>
                <a:lnTo>
                  <a:pt x="964957" y="0"/>
                </a:lnTo>
                <a:lnTo>
                  <a:pt x="964957" y="1615125"/>
                </a:lnTo>
                <a:lnTo>
                  <a:pt x="0" y="16151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7793" l="-43415" r="-49114" t="-44855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2200149" y="5731101"/>
            <a:ext cx="3522050" cy="3214371"/>
          </a:xfrm>
          <a:custGeom>
            <a:rect b="b" l="l" r="r" t="t"/>
            <a:pathLst>
              <a:path extrusionOk="0" h="3214371" w="3522050">
                <a:moveTo>
                  <a:pt x="0" y="0"/>
                </a:moveTo>
                <a:lnTo>
                  <a:pt x="3522050" y="0"/>
                </a:lnTo>
                <a:lnTo>
                  <a:pt x="3522050" y="3214371"/>
                </a:lnTo>
                <a:lnTo>
                  <a:pt x="0" y="3214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245" l="0" r="0" t="-28629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>
            <a:off x="5072228" y="6253339"/>
            <a:ext cx="2185008" cy="1235522"/>
          </a:xfrm>
          <a:custGeom>
            <a:rect b="b" l="l" r="r" t="t"/>
            <a:pathLst>
              <a:path extrusionOk="0" h="1235522" w="2185008">
                <a:moveTo>
                  <a:pt x="0" y="0"/>
                </a:moveTo>
                <a:lnTo>
                  <a:pt x="2185008" y="0"/>
                </a:lnTo>
                <a:lnTo>
                  <a:pt x="2185008" y="1235522"/>
                </a:lnTo>
                <a:lnTo>
                  <a:pt x="0" y="12355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7" name="Google Shape;87;p13"/>
          <p:cNvGrpSpPr/>
          <p:nvPr/>
        </p:nvGrpSpPr>
        <p:grpSpPr>
          <a:xfrm>
            <a:off x="5463880" y="7548008"/>
            <a:ext cx="1401703" cy="341989"/>
            <a:chOff x="0" y="-9525"/>
            <a:chExt cx="502339" cy="122561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502339" cy="113036"/>
            </a:xfrm>
            <a:custGeom>
              <a:rect b="b" l="l" r="r" t="t"/>
              <a:pathLst>
                <a:path extrusionOk="0" h="113036" w="502339">
                  <a:moveTo>
                    <a:pt x="56518" y="0"/>
                  </a:moveTo>
                  <a:lnTo>
                    <a:pt x="445821" y="0"/>
                  </a:lnTo>
                  <a:cubicBezTo>
                    <a:pt x="460810" y="0"/>
                    <a:pt x="475186" y="5955"/>
                    <a:pt x="485785" y="16554"/>
                  </a:cubicBezTo>
                  <a:cubicBezTo>
                    <a:pt x="496384" y="27153"/>
                    <a:pt x="502339" y="41529"/>
                    <a:pt x="502339" y="56518"/>
                  </a:cubicBezTo>
                  <a:lnTo>
                    <a:pt x="502339" y="56518"/>
                  </a:lnTo>
                  <a:cubicBezTo>
                    <a:pt x="502339" y="71508"/>
                    <a:pt x="496384" y="85883"/>
                    <a:pt x="485785" y="96482"/>
                  </a:cubicBezTo>
                  <a:cubicBezTo>
                    <a:pt x="475186" y="107082"/>
                    <a:pt x="460810" y="113036"/>
                    <a:pt x="445821" y="113036"/>
                  </a:cubicBezTo>
                  <a:lnTo>
                    <a:pt x="56518" y="113036"/>
                  </a:lnTo>
                  <a:cubicBezTo>
                    <a:pt x="41529" y="113036"/>
                    <a:pt x="27153" y="107082"/>
                    <a:pt x="16554" y="96482"/>
                  </a:cubicBezTo>
                  <a:cubicBezTo>
                    <a:pt x="5955" y="85883"/>
                    <a:pt x="0" y="71508"/>
                    <a:pt x="0" y="56518"/>
                  </a:cubicBezTo>
                  <a:lnTo>
                    <a:pt x="0" y="56518"/>
                  </a:lnTo>
                  <a:cubicBezTo>
                    <a:pt x="0" y="41529"/>
                    <a:pt x="5955" y="27153"/>
                    <a:pt x="16554" y="16554"/>
                  </a:cubicBezTo>
                  <a:cubicBezTo>
                    <a:pt x="27153" y="5955"/>
                    <a:pt x="41529" y="0"/>
                    <a:pt x="56518" y="0"/>
                  </a:cubicBezTo>
                  <a:close/>
                </a:path>
              </a:pathLst>
            </a:custGeom>
            <a:solidFill>
              <a:srgbClr val="1A1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3"/>
            <p:cNvSpPr txBox="1"/>
            <p:nvPr/>
          </p:nvSpPr>
          <p:spPr>
            <a:xfrm>
              <a:off x="0" y="-9525"/>
              <a:ext cx="502339" cy="122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Indie vinyl</a:t>
              </a:r>
              <a:endParaRPr/>
            </a:p>
          </p:txBody>
        </p:sp>
      </p:grpSp>
      <p:sp>
        <p:nvSpPr>
          <p:cNvPr id="90" name="Google Shape;90;p13"/>
          <p:cNvSpPr/>
          <p:nvPr/>
        </p:nvSpPr>
        <p:spPr>
          <a:xfrm>
            <a:off x="5655757" y="3202551"/>
            <a:ext cx="1520468" cy="2123659"/>
          </a:xfrm>
          <a:custGeom>
            <a:rect b="b" l="l" r="r" t="t"/>
            <a:pathLst>
              <a:path extrusionOk="0" h="2123659" w="1520468">
                <a:moveTo>
                  <a:pt x="0" y="0"/>
                </a:moveTo>
                <a:lnTo>
                  <a:pt x="1520469" y="0"/>
                </a:lnTo>
                <a:lnTo>
                  <a:pt x="1520469" y="2123659"/>
                </a:lnTo>
                <a:lnTo>
                  <a:pt x="0" y="21236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151" l="-67978" r="-60389" t="-4784"/>
            </a:stretch>
          </a:blipFill>
          <a:ln>
            <a:noFill/>
          </a:ln>
        </p:spPr>
      </p:sp>
      <p:grpSp>
        <p:nvGrpSpPr>
          <p:cNvPr id="91" name="Google Shape;91;p13"/>
          <p:cNvGrpSpPr/>
          <p:nvPr/>
        </p:nvGrpSpPr>
        <p:grpSpPr>
          <a:xfrm>
            <a:off x="2646000" y="479673"/>
            <a:ext cx="2268000" cy="552654"/>
            <a:chOff x="0" y="0"/>
            <a:chExt cx="812800" cy="198059"/>
          </a:xfrm>
        </p:grpSpPr>
        <p:sp>
          <p:nvSpPr>
            <p:cNvPr id="92" name="Google Shape;92;p13"/>
            <p:cNvSpPr/>
            <p:nvPr/>
          </p:nvSpPr>
          <p:spPr>
            <a:xfrm>
              <a:off x="0" y="0"/>
              <a:ext cx="812800" cy="198059"/>
            </a:xfrm>
            <a:custGeom>
              <a:rect b="b" l="l" r="r" t="t"/>
              <a:pathLst>
                <a:path extrusionOk="0" h="198059" w="812800">
                  <a:moveTo>
                    <a:pt x="406400" y="0"/>
                  </a:moveTo>
                  <a:cubicBezTo>
                    <a:pt x="181951" y="0"/>
                    <a:pt x="0" y="44337"/>
                    <a:pt x="0" y="99029"/>
                  </a:cubicBezTo>
                  <a:cubicBezTo>
                    <a:pt x="0" y="153722"/>
                    <a:pt x="181951" y="198059"/>
                    <a:pt x="406400" y="198059"/>
                  </a:cubicBezTo>
                  <a:cubicBezTo>
                    <a:pt x="630849" y="198059"/>
                    <a:pt x="812800" y="153722"/>
                    <a:pt x="812800" y="99029"/>
                  </a:cubicBezTo>
                  <a:cubicBezTo>
                    <a:pt x="812800" y="44337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1A1E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76200" y="9043"/>
              <a:ext cx="660400" cy="170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2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1A1E4D"/>
                  </a:solidFill>
                  <a:latin typeface="Arial"/>
                  <a:ea typeface="Arial"/>
                  <a:cs typeface="Arial"/>
                  <a:sym typeface="Arial"/>
                </a:rPr>
                <a:t>Starter Packs 101</a:t>
              </a:r>
              <a:endParaRPr/>
            </a:p>
          </p:txBody>
        </p:sp>
      </p:grpSp>
      <p:sp>
        <p:nvSpPr>
          <p:cNvPr id="94" name="Google Shape;94;p13"/>
          <p:cNvSpPr/>
          <p:nvPr/>
        </p:nvSpPr>
        <p:spPr>
          <a:xfrm>
            <a:off x="2380493" y="2866921"/>
            <a:ext cx="2799015" cy="3204777"/>
          </a:xfrm>
          <a:custGeom>
            <a:rect b="b" l="l" r="r" t="t"/>
            <a:pathLst>
              <a:path extrusionOk="0" h="3204777" w="2799015">
                <a:moveTo>
                  <a:pt x="0" y="0"/>
                </a:moveTo>
                <a:lnTo>
                  <a:pt x="2799014" y="0"/>
                </a:lnTo>
                <a:lnTo>
                  <a:pt x="2799014" y="3204778"/>
                </a:lnTo>
                <a:lnTo>
                  <a:pt x="0" y="3204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37669" r="-34172" t="0"/>
            </a:stretch>
          </a:blipFill>
          <a:ln>
            <a:noFill/>
          </a:ln>
        </p:spPr>
      </p:sp>
      <p:grpSp>
        <p:nvGrpSpPr>
          <p:cNvPr id="95" name="Google Shape;95;p13"/>
          <p:cNvGrpSpPr/>
          <p:nvPr/>
        </p:nvGrpSpPr>
        <p:grpSpPr>
          <a:xfrm>
            <a:off x="5655757" y="5299632"/>
            <a:ext cx="1462499" cy="335873"/>
            <a:chOff x="0" y="-9525"/>
            <a:chExt cx="524127" cy="120370"/>
          </a:xfrm>
        </p:grpSpPr>
        <p:sp>
          <p:nvSpPr>
            <p:cNvPr id="96" name="Google Shape;96;p13"/>
            <p:cNvSpPr/>
            <p:nvPr/>
          </p:nvSpPr>
          <p:spPr>
            <a:xfrm>
              <a:off x="0" y="0"/>
              <a:ext cx="524127" cy="110845"/>
            </a:xfrm>
            <a:custGeom>
              <a:rect b="b" l="l" r="r" t="t"/>
              <a:pathLst>
                <a:path extrusionOk="0" h="110845" w="524127">
                  <a:moveTo>
                    <a:pt x="55422" y="0"/>
                  </a:moveTo>
                  <a:lnTo>
                    <a:pt x="468704" y="0"/>
                  </a:lnTo>
                  <a:cubicBezTo>
                    <a:pt x="483403" y="0"/>
                    <a:pt x="497500" y="5839"/>
                    <a:pt x="507894" y="16233"/>
                  </a:cubicBezTo>
                  <a:cubicBezTo>
                    <a:pt x="518288" y="26626"/>
                    <a:pt x="524127" y="40723"/>
                    <a:pt x="524127" y="55422"/>
                  </a:cubicBezTo>
                  <a:lnTo>
                    <a:pt x="524127" y="55422"/>
                  </a:lnTo>
                  <a:cubicBezTo>
                    <a:pt x="524127" y="86031"/>
                    <a:pt x="499313" y="110845"/>
                    <a:pt x="468704" y="110845"/>
                  </a:cubicBezTo>
                  <a:lnTo>
                    <a:pt x="55422" y="110845"/>
                  </a:lnTo>
                  <a:cubicBezTo>
                    <a:pt x="24813" y="110845"/>
                    <a:pt x="0" y="86031"/>
                    <a:pt x="0" y="55422"/>
                  </a:cubicBezTo>
                  <a:lnTo>
                    <a:pt x="0" y="55422"/>
                  </a:lnTo>
                  <a:cubicBezTo>
                    <a:pt x="0" y="24813"/>
                    <a:pt x="24813" y="0"/>
                    <a:pt x="55422" y="0"/>
                  </a:cubicBezTo>
                  <a:close/>
                </a:path>
              </a:pathLst>
            </a:custGeom>
            <a:solidFill>
              <a:srgbClr val="1A1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0" y="-9525"/>
              <a:ext cx="524127" cy="120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Tote bag</a:t>
              </a:r>
              <a:endParaRPr/>
            </a:p>
          </p:txBody>
        </p:sp>
      </p:grpSp>
      <p:sp>
        <p:nvSpPr>
          <p:cNvPr id="98" name="Google Shape;98;p13"/>
          <p:cNvSpPr/>
          <p:nvPr/>
        </p:nvSpPr>
        <p:spPr>
          <a:xfrm rot="10800000">
            <a:off x="-557457" y="2329720"/>
            <a:ext cx="3007978" cy="1849907"/>
          </a:xfrm>
          <a:custGeom>
            <a:rect b="b" l="l" r="r" t="t"/>
            <a:pathLst>
              <a:path extrusionOk="0" h="1849907" w="3007978">
                <a:moveTo>
                  <a:pt x="0" y="0"/>
                </a:moveTo>
                <a:lnTo>
                  <a:pt x="3007979" y="0"/>
                </a:lnTo>
                <a:lnTo>
                  <a:pt x="3007979" y="1849907"/>
                </a:lnTo>
                <a:lnTo>
                  <a:pt x="0" y="18499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9" name="Google Shape;99;p13"/>
          <p:cNvGrpSpPr/>
          <p:nvPr/>
        </p:nvGrpSpPr>
        <p:grpSpPr>
          <a:xfrm>
            <a:off x="511344" y="3924587"/>
            <a:ext cx="1668846" cy="335873"/>
            <a:chOff x="0" y="-9525"/>
            <a:chExt cx="598077" cy="120370"/>
          </a:xfrm>
        </p:grpSpPr>
        <p:sp>
          <p:nvSpPr>
            <p:cNvPr id="100" name="Google Shape;100;p13"/>
            <p:cNvSpPr/>
            <p:nvPr/>
          </p:nvSpPr>
          <p:spPr>
            <a:xfrm>
              <a:off x="0" y="0"/>
              <a:ext cx="598077" cy="110845"/>
            </a:xfrm>
            <a:custGeom>
              <a:rect b="b" l="l" r="r" t="t"/>
              <a:pathLst>
                <a:path extrusionOk="0" h="110845" w="598077">
                  <a:moveTo>
                    <a:pt x="55422" y="0"/>
                  </a:moveTo>
                  <a:lnTo>
                    <a:pt x="542654" y="0"/>
                  </a:lnTo>
                  <a:cubicBezTo>
                    <a:pt x="557353" y="0"/>
                    <a:pt x="571450" y="5839"/>
                    <a:pt x="581844" y="16233"/>
                  </a:cubicBezTo>
                  <a:cubicBezTo>
                    <a:pt x="592237" y="26626"/>
                    <a:pt x="598077" y="40723"/>
                    <a:pt x="598077" y="55422"/>
                  </a:cubicBezTo>
                  <a:lnTo>
                    <a:pt x="598077" y="55422"/>
                  </a:lnTo>
                  <a:cubicBezTo>
                    <a:pt x="598077" y="86031"/>
                    <a:pt x="573263" y="110845"/>
                    <a:pt x="542654" y="110845"/>
                  </a:cubicBezTo>
                  <a:lnTo>
                    <a:pt x="55422" y="110845"/>
                  </a:lnTo>
                  <a:cubicBezTo>
                    <a:pt x="24813" y="110845"/>
                    <a:pt x="0" y="86031"/>
                    <a:pt x="0" y="55422"/>
                  </a:cubicBezTo>
                  <a:lnTo>
                    <a:pt x="0" y="55422"/>
                  </a:lnTo>
                  <a:cubicBezTo>
                    <a:pt x="0" y="24813"/>
                    <a:pt x="24813" y="0"/>
                    <a:pt x="55422" y="0"/>
                  </a:cubicBezTo>
                  <a:close/>
                </a:path>
              </a:pathLst>
            </a:custGeom>
            <a:solidFill>
              <a:srgbClr val="1A1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3"/>
            <p:cNvSpPr txBox="1"/>
            <p:nvPr/>
          </p:nvSpPr>
          <p:spPr>
            <a:xfrm>
              <a:off x="0" y="-9525"/>
              <a:ext cx="598077" cy="1203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Wired earphones</a:t>
              </a:r>
              <a:endParaRPr/>
            </a:p>
          </p:txBody>
        </p:sp>
      </p:grpSp>
      <p:grpSp>
        <p:nvGrpSpPr>
          <p:cNvPr id="102" name="Google Shape;102;p13"/>
          <p:cNvGrpSpPr/>
          <p:nvPr/>
        </p:nvGrpSpPr>
        <p:grpSpPr>
          <a:xfrm>
            <a:off x="511344" y="6377799"/>
            <a:ext cx="1838939" cy="545423"/>
            <a:chOff x="0" y="-9525"/>
            <a:chExt cx="659034" cy="195467"/>
          </a:xfrm>
        </p:grpSpPr>
        <p:sp>
          <p:nvSpPr>
            <p:cNvPr id="103" name="Google Shape;103;p13"/>
            <p:cNvSpPr/>
            <p:nvPr/>
          </p:nvSpPr>
          <p:spPr>
            <a:xfrm>
              <a:off x="0" y="0"/>
              <a:ext cx="659034" cy="185942"/>
            </a:xfrm>
            <a:custGeom>
              <a:rect b="b" l="l" r="r" t="t"/>
              <a:pathLst>
                <a:path extrusionOk="0" h="185942" w="659034">
                  <a:moveTo>
                    <a:pt x="92971" y="0"/>
                  </a:moveTo>
                  <a:lnTo>
                    <a:pt x="566063" y="0"/>
                  </a:lnTo>
                  <a:cubicBezTo>
                    <a:pt x="617409" y="0"/>
                    <a:pt x="659034" y="41625"/>
                    <a:pt x="659034" y="92971"/>
                  </a:cubicBezTo>
                  <a:lnTo>
                    <a:pt x="659034" y="92971"/>
                  </a:lnTo>
                  <a:cubicBezTo>
                    <a:pt x="659034" y="117629"/>
                    <a:pt x="649239" y="141276"/>
                    <a:pt x="631803" y="158712"/>
                  </a:cubicBezTo>
                  <a:cubicBezTo>
                    <a:pt x="614368" y="176147"/>
                    <a:pt x="590720" y="185942"/>
                    <a:pt x="566063" y="185942"/>
                  </a:cubicBezTo>
                  <a:lnTo>
                    <a:pt x="92971" y="185942"/>
                  </a:lnTo>
                  <a:cubicBezTo>
                    <a:pt x="41625" y="185942"/>
                    <a:pt x="0" y="144318"/>
                    <a:pt x="0" y="92971"/>
                  </a:cubicBezTo>
                  <a:lnTo>
                    <a:pt x="0" y="92971"/>
                  </a:lnTo>
                  <a:cubicBezTo>
                    <a:pt x="0" y="41625"/>
                    <a:pt x="41625" y="0"/>
                    <a:pt x="92971" y="0"/>
                  </a:cubicBezTo>
                  <a:close/>
                </a:path>
              </a:pathLst>
            </a:custGeom>
            <a:solidFill>
              <a:srgbClr val="1A1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3"/>
            <p:cNvSpPr txBox="1"/>
            <p:nvPr/>
          </p:nvSpPr>
          <p:spPr>
            <a:xfrm>
              <a:off x="0" y="-9525"/>
              <a:ext cx="659034" cy="1954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Ceremonial-grade matcha with oat milk</a:t>
              </a:r>
              <a:endParaRPr/>
            </a:p>
          </p:txBody>
        </p:sp>
      </p:grpSp>
      <p:grpSp>
        <p:nvGrpSpPr>
          <p:cNvPr id="105" name="Google Shape;105;p13"/>
          <p:cNvGrpSpPr/>
          <p:nvPr/>
        </p:nvGrpSpPr>
        <p:grpSpPr>
          <a:xfrm>
            <a:off x="1430813" y="7784333"/>
            <a:ext cx="1453457" cy="341989"/>
            <a:chOff x="0" y="-9525"/>
            <a:chExt cx="520886" cy="122561"/>
          </a:xfrm>
        </p:grpSpPr>
        <p:sp>
          <p:nvSpPr>
            <p:cNvPr id="106" name="Google Shape;106;p13"/>
            <p:cNvSpPr/>
            <p:nvPr/>
          </p:nvSpPr>
          <p:spPr>
            <a:xfrm>
              <a:off x="0" y="0"/>
              <a:ext cx="520886" cy="113036"/>
            </a:xfrm>
            <a:custGeom>
              <a:rect b="b" l="l" r="r" t="t"/>
              <a:pathLst>
                <a:path extrusionOk="0" h="113036" w="520886">
                  <a:moveTo>
                    <a:pt x="56518" y="0"/>
                  </a:moveTo>
                  <a:lnTo>
                    <a:pt x="464368" y="0"/>
                  </a:lnTo>
                  <a:cubicBezTo>
                    <a:pt x="479358" y="0"/>
                    <a:pt x="493733" y="5955"/>
                    <a:pt x="504332" y="16554"/>
                  </a:cubicBezTo>
                  <a:cubicBezTo>
                    <a:pt x="514932" y="27153"/>
                    <a:pt x="520886" y="41529"/>
                    <a:pt x="520886" y="56518"/>
                  </a:cubicBezTo>
                  <a:lnTo>
                    <a:pt x="520886" y="56518"/>
                  </a:lnTo>
                  <a:cubicBezTo>
                    <a:pt x="520886" y="71508"/>
                    <a:pt x="514932" y="85883"/>
                    <a:pt x="504332" y="96482"/>
                  </a:cubicBezTo>
                  <a:cubicBezTo>
                    <a:pt x="493733" y="107082"/>
                    <a:pt x="479358" y="113036"/>
                    <a:pt x="464368" y="113036"/>
                  </a:cubicBezTo>
                  <a:lnTo>
                    <a:pt x="56518" y="113036"/>
                  </a:lnTo>
                  <a:cubicBezTo>
                    <a:pt x="41529" y="113036"/>
                    <a:pt x="27153" y="107082"/>
                    <a:pt x="16554" y="96482"/>
                  </a:cubicBezTo>
                  <a:cubicBezTo>
                    <a:pt x="5955" y="85883"/>
                    <a:pt x="0" y="71508"/>
                    <a:pt x="0" y="56518"/>
                  </a:cubicBezTo>
                  <a:lnTo>
                    <a:pt x="0" y="56518"/>
                  </a:lnTo>
                  <a:cubicBezTo>
                    <a:pt x="0" y="41529"/>
                    <a:pt x="5955" y="27153"/>
                    <a:pt x="16554" y="16554"/>
                  </a:cubicBezTo>
                  <a:cubicBezTo>
                    <a:pt x="27153" y="5955"/>
                    <a:pt x="41529" y="0"/>
                    <a:pt x="56518" y="0"/>
                  </a:cubicBezTo>
                  <a:close/>
                </a:path>
              </a:pathLst>
            </a:custGeom>
            <a:solidFill>
              <a:srgbClr val="1A1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0" y="-9525"/>
              <a:ext cx="520886" cy="122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Baggy trousers</a:t>
              </a:r>
              <a:endParaRPr/>
            </a:p>
          </p:txBody>
        </p:sp>
      </p:grpSp>
      <p:grpSp>
        <p:nvGrpSpPr>
          <p:cNvPr id="108" name="Google Shape;108;p13"/>
          <p:cNvGrpSpPr/>
          <p:nvPr/>
        </p:nvGrpSpPr>
        <p:grpSpPr>
          <a:xfrm>
            <a:off x="2956233" y="8918894"/>
            <a:ext cx="1647534" cy="341989"/>
            <a:chOff x="0" y="-9525"/>
            <a:chExt cx="590439" cy="122561"/>
          </a:xfrm>
        </p:grpSpPr>
        <p:sp>
          <p:nvSpPr>
            <p:cNvPr id="109" name="Google Shape;109;p13"/>
            <p:cNvSpPr/>
            <p:nvPr/>
          </p:nvSpPr>
          <p:spPr>
            <a:xfrm>
              <a:off x="0" y="0"/>
              <a:ext cx="590439" cy="113036"/>
            </a:xfrm>
            <a:custGeom>
              <a:rect b="b" l="l" r="r" t="t"/>
              <a:pathLst>
                <a:path extrusionOk="0" h="113036" w="590439">
                  <a:moveTo>
                    <a:pt x="56518" y="0"/>
                  </a:moveTo>
                  <a:lnTo>
                    <a:pt x="533921" y="0"/>
                  </a:lnTo>
                  <a:cubicBezTo>
                    <a:pt x="548910" y="0"/>
                    <a:pt x="563286" y="5955"/>
                    <a:pt x="573885" y="16554"/>
                  </a:cubicBezTo>
                  <a:cubicBezTo>
                    <a:pt x="584484" y="27153"/>
                    <a:pt x="590439" y="41529"/>
                    <a:pt x="590439" y="56518"/>
                  </a:cubicBezTo>
                  <a:lnTo>
                    <a:pt x="590439" y="56518"/>
                  </a:lnTo>
                  <a:cubicBezTo>
                    <a:pt x="590439" y="71508"/>
                    <a:pt x="584484" y="85883"/>
                    <a:pt x="573885" y="96482"/>
                  </a:cubicBezTo>
                  <a:cubicBezTo>
                    <a:pt x="563286" y="107082"/>
                    <a:pt x="548910" y="113036"/>
                    <a:pt x="533921" y="113036"/>
                  </a:cubicBezTo>
                  <a:lnTo>
                    <a:pt x="56518" y="113036"/>
                  </a:lnTo>
                  <a:cubicBezTo>
                    <a:pt x="41529" y="113036"/>
                    <a:pt x="27153" y="107082"/>
                    <a:pt x="16554" y="96482"/>
                  </a:cubicBezTo>
                  <a:cubicBezTo>
                    <a:pt x="5955" y="85883"/>
                    <a:pt x="0" y="71508"/>
                    <a:pt x="0" y="56518"/>
                  </a:cubicBezTo>
                  <a:lnTo>
                    <a:pt x="0" y="56518"/>
                  </a:lnTo>
                  <a:cubicBezTo>
                    <a:pt x="0" y="41529"/>
                    <a:pt x="5955" y="27153"/>
                    <a:pt x="16554" y="16554"/>
                  </a:cubicBezTo>
                  <a:cubicBezTo>
                    <a:pt x="27153" y="5955"/>
                    <a:pt x="41529" y="0"/>
                    <a:pt x="56518" y="0"/>
                  </a:cubicBezTo>
                  <a:close/>
                </a:path>
              </a:pathLst>
            </a:custGeom>
            <a:solidFill>
              <a:srgbClr val="1A1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3"/>
            <p:cNvSpPr txBox="1"/>
            <p:nvPr/>
          </p:nvSpPr>
          <p:spPr>
            <a:xfrm>
              <a:off x="0" y="-9525"/>
              <a:ext cx="590439" cy="122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“Vintage” footwear</a:t>
              </a:r>
              <a:endParaRPr/>
            </a:p>
          </p:txBody>
        </p:sp>
      </p:grpSp>
      <p:sp>
        <p:nvSpPr>
          <p:cNvPr id="111" name="Google Shape;111;p13"/>
          <p:cNvSpPr/>
          <p:nvPr/>
        </p:nvSpPr>
        <p:spPr>
          <a:xfrm>
            <a:off x="657244" y="8728922"/>
            <a:ext cx="1659136" cy="1063921"/>
          </a:xfrm>
          <a:custGeom>
            <a:rect b="b" l="l" r="r" t="t"/>
            <a:pathLst>
              <a:path extrusionOk="0" h="1063921" w="1659136">
                <a:moveTo>
                  <a:pt x="0" y="0"/>
                </a:moveTo>
                <a:lnTo>
                  <a:pt x="1659136" y="0"/>
                </a:lnTo>
                <a:lnTo>
                  <a:pt x="1659136" y="1063922"/>
                </a:lnTo>
                <a:lnTo>
                  <a:pt x="0" y="10639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2" name="Google Shape;112;p13"/>
          <p:cNvGrpSpPr/>
          <p:nvPr/>
        </p:nvGrpSpPr>
        <p:grpSpPr>
          <a:xfrm>
            <a:off x="657244" y="9833222"/>
            <a:ext cx="1647534" cy="341989"/>
            <a:chOff x="0" y="-9525"/>
            <a:chExt cx="590439" cy="122561"/>
          </a:xfrm>
        </p:grpSpPr>
        <p:sp>
          <p:nvSpPr>
            <p:cNvPr id="113" name="Google Shape;113;p13"/>
            <p:cNvSpPr/>
            <p:nvPr/>
          </p:nvSpPr>
          <p:spPr>
            <a:xfrm>
              <a:off x="0" y="0"/>
              <a:ext cx="590439" cy="113036"/>
            </a:xfrm>
            <a:custGeom>
              <a:rect b="b" l="l" r="r" t="t"/>
              <a:pathLst>
                <a:path extrusionOk="0" h="113036" w="590439">
                  <a:moveTo>
                    <a:pt x="56518" y="0"/>
                  </a:moveTo>
                  <a:lnTo>
                    <a:pt x="533921" y="0"/>
                  </a:lnTo>
                  <a:cubicBezTo>
                    <a:pt x="548910" y="0"/>
                    <a:pt x="563286" y="5955"/>
                    <a:pt x="573885" y="16554"/>
                  </a:cubicBezTo>
                  <a:cubicBezTo>
                    <a:pt x="584484" y="27153"/>
                    <a:pt x="590439" y="41529"/>
                    <a:pt x="590439" y="56518"/>
                  </a:cubicBezTo>
                  <a:lnTo>
                    <a:pt x="590439" y="56518"/>
                  </a:lnTo>
                  <a:cubicBezTo>
                    <a:pt x="590439" y="71508"/>
                    <a:pt x="584484" y="85883"/>
                    <a:pt x="573885" y="96482"/>
                  </a:cubicBezTo>
                  <a:cubicBezTo>
                    <a:pt x="563286" y="107082"/>
                    <a:pt x="548910" y="113036"/>
                    <a:pt x="533921" y="113036"/>
                  </a:cubicBezTo>
                  <a:lnTo>
                    <a:pt x="56518" y="113036"/>
                  </a:lnTo>
                  <a:cubicBezTo>
                    <a:pt x="41529" y="113036"/>
                    <a:pt x="27153" y="107082"/>
                    <a:pt x="16554" y="96482"/>
                  </a:cubicBezTo>
                  <a:cubicBezTo>
                    <a:pt x="5955" y="85883"/>
                    <a:pt x="0" y="71508"/>
                    <a:pt x="0" y="56518"/>
                  </a:cubicBezTo>
                  <a:lnTo>
                    <a:pt x="0" y="56518"/>
                  </a:lnTo>
                  <a:cubicBezTo>
                    <a:pt x="0" y="41529"/>
                    <a:pt x="5955" y="27153"/>
                    <a:pt x="16554" y="16554"/>
                  </a:cubicBezTo>
                  <a:cubicBezTo>
                    <a:pt x="27153" y="5955"/>
                    <a:pt x="41529" y="0"/>
                    <a:pt x="56518" y="0"/>
                  </a:cubicBezTo>
                  <a:close/>
                </a:path>
              </a:pathLst>
            </a:custGeom>
            <a:solidFill>
              <a:srgbClr val="1A1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3"/>
            <p:cNvSpPr txBox="1"/>
            <p:nvPr/>
          </p:nvSpPr>
          <p:spPr>
            <a:xfrm>
              <a:off x="0" y="-9525"/>
              <a:ext cx="590439" cy="122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Feminist literature</a:t>
              </a:r>
              <a:endParaRPr/>
            </a:p>
          </p:txBody>
        </p:sp>
      </p:grpSp>
      <p:sp>
        <p:nvSpPr>
          <p:cNvPr id="115" name="Google Shape;115;p13"/>
          <p:cNvSpPr/>
          <p:nvPr/>
        </p:nvSpPr>
        <p:spPr>
          <a:xfrm>
            <a:off x="5149015" y="8747698"/>
            <a:ext cx="1753741" cy="1019362"/>
          </a:xfrm>
          <a:custGeom>
            <a:rect b="b" l="l" r="r" t="t"/>
            <a:pathLst>
              <a:path extrusionOk="0" h="1019362" w="1753741">
                <a:moveTo>
                  <a:pt x="0" y="0"/>
                </a:moveTo>
                <a:lnTo>
                  <a:pt x="1753741" y="0"/>
                </a:lnTo>
                <a:lnTo>
                  <a:pt x="1753741" y="1019362"/>
                </a:lnTo>
                <a:lnTo>
                  <a:pt x="0" y="1019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3"/>
          <p:cNvSpPr txBox="1"/>
          <p:nvPr/>
        </p:nvSpPr>
        <p:spPr>
          <a:xfrm>
            <a:off x="266764" y="1116233"/>
            <a:ext cx="70266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99" u="none" cap="none" strike="noStrike">
                <a:solidFill>
                  <a:srgbClr val="1A1E4D"/>
                </a:solidFill>
                <a:latin typeface="Times"/>
                <a:ea typeface="Times"/>
                <a:cs typeface="Times"/>
                <a:sym typeface="Times"/>
              </a:rPr>
              <a:t>The Performative Male</a:t>
            </a:r>
            <a:endParaRPr sz="100"/>
          </a:p>
        </p:txBody>
      </p:sp>
      <p:sp>
        <p:nvSpPr>
          <p:cNvPr id="117" name="Google Shape;117;p13"/>
          <p:cNvSpPr txBox="1"/>
          <p:nvPr/>
        </p:nvSpPr>
        <p:spPr>
          <a:xfrm>
            <a:off x="657244" y="2027496"/>
            <a:ext cx="6245512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1A1E4D"/>
                </a:solidFill>
                <a:latin typeface="Arial"/>
                <a:ea typeface="Arial"/>
                <a:cs typeface="Arial"/>
                <a:sym typeface="Arial"/>
              </a:rPr>
              <a:t>How to nail the look</a:t>
            </a:r>
            <a:endParaRPr/>
          </a:p>
        </p:txBody>
      </p:sp>
      <p:grpSp>
        <p:nvGrpSpPr>
          <p:cNvPr id="118" name="Google Shape;118;p13"/>
          <p:cNvGrpSpPr/>
          <p:nvPr/>
        </p:nvGrpSpPr>
        <p:grpSpPr>
          <a:xfrm>
            <a:off x="5202118" y="9837390"/>
            <a:ext cx="1647534" cy="341989"/>
            <a:chOff x="0" y="-9525"/>
            <a:chExt cx="590439" cy="122561"/>
          </a:xfrm>
        </p:grpSpPr>
        <p:sp>
          <p:nvSpPr>
            <p:cNvPr id="119" name="Google Shape;119;p13"/>
            <p:cNvSpPr/>
            <p:nvPr/>
          </p:nvSpPr>
          <p:spPr>
            <a:xfrm>
              <a:off x="0" y="0"/>
              <a:ext cx="590439" cy="113036"/>
            </a:xfrm>
            <a:custGeom>
              <a:rect b="b" l="l" r="r" t="t"/>
              <a:pathLst>
                <a:path extrusionOk="0" h="113036" w="590439">
                  <a:moveTo>
                    <a:pt x="56518" y="0"/>
                  </a:moveTo>
                  <a:lnTo>
                    <a:pt x="533921" y="0"/>
                  </a:lnTo>
                  <a:cubicBezTo>
                    <a:pt x="548910" y="0"/>
                    <a:pt x="563286" y="5955"/>
                    <a:pt x="573885" y="16554"/>
                  </a:cubicBezTo>
                  <a:cubicBezTo>
                    <a:pt x="584484" y="27153"/>
                    <a:pt x="590439" y="41529"/>
                    <a:pt x="590439" y="56518"/>
                  </a:cubicBezTo>
                  <a:lnTo>
                    <a:pt x="590439" y="56518"/>
                  </a:lnTo>
                  <a:cubicBezTo>
                    <a:pt x="590439" y="71508"/>
                    <a:pt x="584484" y="85883"/>
                    <a:pt x="573885" y="96482"/>
                  </a:cubicBezTo>
                  <a:cubicBezTo>
                    <a:pt x="563286" y="107082"/>
                    <a:pt x="548910" y="113036"/>
                    <a:pt x="533921" y="113036"/>
                  </a:cubicBezTo>
                  <a:lnTo>
                    <a:pt x="56518" y="113036"/>
                  </a:lnTo>
                  <a:cubicBezTo>
                    <a:pt x="41529" y="113036"/>
                    <a:pt x="27153" y="107082"/>
                    <a:pt x="16554" y="96482"/>
                  </a:cubicBezTo>
                  <a:cubicBezTo>
                    <a:pt x="5955" y="85883"/>
                    <a:pt x="0" y="71508"/>
                    <a:pt x="0" y="56518"/>
                  </a:cubicBezTo>
                  <a:lnTo>
                    <a:pt x="0" y="56518"/>
                  </a:lnTo>
                  <a:cubicBezTo>
                    <a:pt x="0" y="41529"/>
                    <a:pt x="5955" y="27153"/>
                    <a:pt x="16554" y="16554"/>
                  </a:cubicBezTo>
                  <a:cubicBezTo>
                    <a:pt x="27153" y="5955"/>
                    <a:pt x="41529" y="0"/>
                    <a:pt x="56518" y="0"/>
                  </a:cubicBezTo>
                  <a:close/>
                </a:path>
              </a:pathLst>
            </a:custGeom>
            <a:solidFill>
              <a:srgbClr val="1A1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3"/>
            <p:cNvSpPr txBox="1"/>
            <p:nvPr/>
          </p:nvSpPr>
          <p:spPr>
            <a:xfrm>
              <a:off x="0" y="-9525"/>
              <a:ext cx="590439" cy="122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Film camera</a:t>
              </a:r>
              <a:endParaRPr/>
            </a:p>
          </p:txBody>
        </p:sp>
      </p:grpSp>
      <p:grpSp>
        <p:nvGrpSpPr>
          <p:cNvPr id="121" name="Google Shape;121;p13"/>
          <p:cNvGrpSpPr/>
          <p:nvPr/>
        </p:nvGrpSpPr>
        <p:grpSpPr>
          <a:xfrm>
            <a:off x="4261341" y="2840343"/>
            <a:ext cx="1453457" cy="341989"/>
            <a:chOff x="0" y="-9525"/>
            <a:chExt cx="520886" cy="122561"/>
          </a:xfrm>
        </p:grpSpPr>
        <p:sp>
          <p:nvSpPr>
            <p:cNvPr id="122" name="Google Shape;122;p13"/>
            <p:cNvSpPr/>
            <p:nvPr/>
          </p:nvSpPr>
          <p:spPr>
            <a:xfrm>
              <a:off x="0" y="0"/>
              <a:ext cx="520886" cy="113036"/>
            </a:xfrm>
            <a:custGeom>
              <a:rect b="b" l="l" r="r" t="t"/>
              <a:pathLst>
                <a:path extrusionOk="0" h="113036" w="520886">
                  <a:moveTo>
                    <a:pt x="56518" y="0"/>
                  </a:moveTo>
                  <a:lnTo>
                    <a:pt x="464368" y="0"/>
                  </a:lnTo>
                  <a:cubicBezTo>
                    <a:pt x="479358" y="0"/>
                    <a:pt x="493733" y="5955"/>
                    <a:pt x="504332" y="16554"/>
                  </a:cubicBezTo>
                  <a:cubicBezTo>
                    <a:pt x="514932" y="27153"/>
                    <a:pt x="520886" y="41529"/>
                    <a:pt x="520886" y="56518"/>
                  </a:cubicBezTo>
                  <a:lnTo>
                    <a:pt x="520886" y="56518"/>
                  </a:lnTo>
                  <a:cubicBezTo>
                    <a:pt x="520886" y="71508"/>
                    <a:pt x="514932" y="85883"/>
                    <a:pt x="504332" y="96482"/>
                  </a:cubicBezTo>
                  <a:cubicBezTo>
                    <a:pt x="493733" y="107082"/>
                    <a:pt x="479358" y="113036"/>
                    <a:pt x="464368" y="113036"/>
                  </a:cubicBezTo>
                  <a:lnTo>
                    <a:pt x="56518" y="113036"/>
                  </a:lnTo>
                  <a:cubicBezTo>
                    <a:pt x="41529" y="113036"/>
                    <a:pt x="27153" y="107082"/>
                    <a:pt x="16554" y="96482"/>
                  </a:cubicBezTo>
                  <a:cubicBezTo>
                    <a:pt x="5955" y="85883"/>
                    <a:pt x="0" y="71508"/>
                    <a:pt x="0" y="56518"/>
                  </a:cubicBezTo>
                  <a:lnTo>
                    <a:pt x="0" y="56518"/>
                  </a:lnTo>
                  <a:cubicBezTo>
                    <a:pt x="0" y="41529"/>
                    <a:pt x="5955" y="27153"/>
                    <a:pt x="16554" y="16554"/>
                  </a:cubicBezTo>
                  <a:cubicBezTo>
                    <a:pt x="27153" y="5955"/>
                    <a:pt x="41529" y="0"/>
                    <a:pt x="56518" y="0"/>
                  </a:cubicBezTo>
                  <a:close/>
                </a:path>
              </a:pathLst>
            </a:custGeom>
            <a:solidFill>
              <a:srgbClr val="1A1E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0" y="-9525"/>
              <a:ext cx="520886" cy="1225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2001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99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Oversized t-shirt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3E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4"/>
          <p:cNvGrpSpPr/>
          <p:nvPr/>
        </p:nvGrpSpPr>
        <p:grpSpPr>
          <a:xfrm>
            <a:off x="521848" y="1887162"/>
            <a:ext cx="3156536" cy="4112895"/>
            <a:chOff x="0" y="-28575"/>
            <a:chExt cx="1853855" cy="2415531"/>
          </a:xfrm>
        </p:grpSpPr>
        <p:sp>
          <p:nvSpPr>
            <p:cNvPr id="129" name="Google Shape;129;p14"/>
            <p:cNvSpPr/>
            <p:nvPr/>
          </p:nvSpPr>
          <p:spPr>
            <a:xfrm>
              <a:off x="0" y="0"/>
              <a:ext cx="1853855" cy="2386956"/>
            </a:xfrm>
            <a:custGeom>
              <a:rect b="b" l="l" r="r" t="t"/>
              <a:pathLst>
                <a:path extrusionOk="0" h="2386956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337902"/>
                  </a:lnTo>
                  <a:cubicBezTo>
                    <a:pt x="1853855" y="2350912"/>
                    <a:pt x="1848687" y="2363389"/>
                    <a:pt x="1839487" y="2372588"/>
                  </a:cubicBezTo>
                  <a:cubicBezTo>
                    <a:pt x="1830288" y="2381788"/>
                    <a:pt x="1817811" y="2386956"/>
                    <a:pt x="1804801" y="2386956"/>
                  </a:cubicBezTo>
                  <a:lnTo>
                    <a:pt x="49053" y="2386956"/>
                  </a:lnTo>
                  <a:cubicBezTo>
                    <a:pt x="36044" y="2386956"/>
                    <a:pt x="23567" y="2381788"/>
                    <a:pt x="14367" y="2372588"/>
                  </a:cubicBezTo>
                  <a:cubicBezTo>
                    <a:pt x="5168" y="2363389"/>
                    <a:pt x="0" y="2350912"/>
                    <a:pt x="0" y="23379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1A1E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4"/>
            <p:cNvSpPr txBox="1"/>
            <p:nvPr/>
          </p:nvSpPr>
          <p:spPr>
            <a:xfrm>
              <a:off x="0" y="-28575"/>
              <a:ext cx="1853855" cy="241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14"/>
          <p:cNvGrpSpPr/>
          <p:nvPr/>
        </p:nvGrpSpPr>
        <p:grpSpPr>
          <a:xfrm>
            <a:off x="3858439" y="1887162"/>
            <a:ext cx="3156536" cy="4112895"/>
            <a:chOff x="0" y="-28575"/>
            <a:chExt cx="1853855" cy="2415531"/>
          </a:xfrm>
        </p:grpSpPr>
        <p:sp>
          <p:nvSpPr>
            <p:cNvPr id="132" name="Google Shape;132;p14"/>
            <p:cNvSpPr/>
            <p:nvPr/>
          </p:nvSpPr>
          <p:spPr>
            <a:xfrm>
              <a:off x="0" y="0"/>
              <a:ext cx="1853855" cy="2386956"/>
            </a:xfrm>
            <a:custGeom>
              <a:rect b="b" l="l" r="r" t="t"/>
              <a:pathLst>
                <a:path extrusionOk="0" h="2386956" w="1853855">
                  <a:moveTo>
                    <a:pt x="49053" y="0"/>
                  </a:moveTo>
                  <a:lnTo>
                    <a:pt x="1804801" y="0"/>
                  </a:lnTo>
                  <a:cubicBezTo>
                    <a:pt x="1817811" y="0"/>
                    <a:pt x="1830288" y="5168"/>
                    <a:pt x="1839487" y="14367"/>
                  </a:cubicBezTo>
                  <a:cubicBezTo>
                    <a:pt x="1848687" y="23567"/>
                    <a:pt x="1853855" y="36044"/>
                    <a:pt x="1853855" y="49053"/>
                  </a:cubicBezTo>
                  <a:lnTo>
                    <a:pt x="1853855" y="2337902"/>
                  </a:lnTo>
                  <a:cubicBezTo>
                    <a:pt x="1853855" y="2350912"/>
                    <a:pt x="1848687" y="2363389"/>
                    <a:pt x="1839487" y="2372588"/>
                  </a:cubicBezTo>
                  <a:cubicBezTo>
                    <a:pt x="1830288" y="2381788"/>
                    <a:pt x="1817811" y="2386956"/>
                    <a:pt x="1804801" y="2386956"/>
                  </a:cubicBezTo>
                  <a:lnTo>
                    <a:pt x="49053" y="2386956"/>
                  </a:lnTo>
                  <a:cubicBezTo>
                    <a:pt x="36044" y="2386956"/>
                    <a:pt x="23567" y="2381788"/>
                    <a:pt x="14367" y="2372588"/>
                  </a:cubicBezTo>
                  <a:cubicBezTo>
                    <a:pt x="5168" y="2363389"/>
                    <a:pt x="0" y="2350912"/>
                    <a:pt x="0" y="2337902"/>
                  </a:cubicBezTo>
                  <a:lnTo>
                    <a:pt x="0" y="49053"/>
                  </a:lnTo>
                  <a:cubicBezTo>
                    <a:pt x="0" y="36044"/>
                    <a:pt x="5168" y="23567"/>
                    <a:pt x="14367" y="14367"/>
                  </a:cubicBezTo>
                  <a:cubicBezTo>
                    <a:pt x="23567" y="5168"/>
                    <a:pt x="36044" y="0"/>
                    <a:pt x="49053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1A1E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4"/>
            <p:cNvSpPr txBox="1"/>
            <p:nvPr/>
          </p:nvSpPr>
          <p:spPr>
            <a:xfrm>
              <a:off x="0" y="-28575"/>
              <a:ext cx="1853855" cy="241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14"/>
          <p:cNvGrpSpPr/>
          <p:nvPr/>
        </p:nvGrpSpPr>
        <p:grpSpPr>
          <a:xfrm>
            <a:off x="545024" y="6211839"/>
            <a:ext cx="6469953" cy="3946529"/>
            <a:chOff x="0" y="-28575"/>
            <a:chExt cx="3799846" cy="2317823"/>
          </a:xfrm>
        </p:grpSpPr>
        <p:sp>
          <p:nvSpPr>
            <p:cNvPr id="135" name="Google Shape;135;p14"/>
            <p:cNvSpPr/>
            <p:nvPr/>
          </p:nvSpPr>
          <p:spPr>
            <a:xfrm>
              <a:off x="0" y="0"/>
              <a:ext cx="3799846" cy="2289248"/>
            </a:xfrm>
            <a:custGeom>
              <a:rect b="b" l="l" r="r" t="t"/>
              <a:pathLst>
                <a:path extrusionOk="0" h="2289248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2265316"/>
                  </a:lnTo>
                  <a:cubicBezTo>
                    <a:pt x="3799846" y="2278533"/>
                    <a:pt x="3789131" y="2289248"/>
                    <a:pt x="3775914" y="2289248"/>
                  </a:cubicBezTo>
                  <a:lnTo>
                    <a:pt x="23932" y="2289248"/>
                  </a:lnTo>
                  <a:cubicBezTo>
                    <a:pt x="10715" y="2289248"/>
                    <a:pt x="0" y="2278533"/>
                    <a:pt x="0" y="2265316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1A1E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4"/>
            <p:cNvSpPr txBox="1"/>
            <p:nvPr/>
          </p:nvSpPr>
          <p:spPr>
            <a:xfrm>
              <a:off x="0" y="-28575"/>
              <a:ext cx="3799845" cy="23178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14"/>
          <p:cNvGrpSpPr/>
          <p:nvPr/>
        </p:nvGrpSpPr>
        <p:grpSpPr>
          <a:xfrm>
            <a:off x="4238691" y="3783448"/>
            <a:ext cx="697048" cy="697048"/>
            <a:chOff x="0" y="0"/>
            <a:chExt cx="812800" cy="812800"/>
          </a:xfrm>
        </p:grpSpPr>
        <p:sp>
          <p:nvSpPr>
            <p:cNvPr id="138" name="Google Shape;13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F3EF"/>
            </a:solidFill>
            <a:ln cap="sq" cmpd="sng" w="9525">
              <a:solidFill>
                <a:srgbClr val="1A1E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" name="Google Shape;140;p14"/>
          <p:cNvGrpSpPr/>
          <p:nvPr/>
        </p:nvGrpSpPr>
        <p:grpSpPr>
          <a:xfrm>
            <a:off x="5088228" y="3783448"/>
            <a:ext cx="697048" cy="697048"/>
            <a:chOff x="0" y="0"/>
            <a:chExt cx="812800" cy="812800"/>
          </a:xfrm>
        </p:grpSpPr>
        <p:sp>
          <p:nvSpPr>
            <p:cNvPr id="141" name="Google Shape;14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A1E4D"/>
            </a:solidFill>
            <a:ln cap="sq" cmpd="sng" w="9525">
              <a:solidFill>
                <a:srgbClr val="1A1E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p14"/>
          <p:cNvGrpSpPr/>
          <p:nvPr/>
        </p:nvGrpSpPr>
        <p:grpSpPr>
          <a:xfrm>
            <a:off x="5937676" y="3783448"/>
            <a:ext cx="697048" cy="697048"/>
            <a:chOff x="0" y="0"/>
            <a:chExt cx="812800" cy="812800"/>
          </a:xfrm>
        </p:grpSpPr>
        <p:sp>
          <p:nvSpPr>
            <p:cNvPr id="144" name="Google Shape;144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4C2FB"/>
            </a:solidFill>
            <a:ln cap="sq" cmpd="sng" w="9525">
              <a:solidFill>
                <a:srgbClr val="1A1E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p14"/>
          <p:cNvSpPr txBox="1"/>
          <p:nvPr/>
        </p:nvSpPr>
        <p:spPr>
          <a:xfrm>
            <a:off x="770810" y="3131500"/>
            <a:ext cx="2658613" cy="3684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A1E4D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A1E4D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47" name="Google Shape;147;p14"/>
          <p:cNvSpPr txBox="1"/>
          <p:nvPr/>
        </p:nvSpPr>
        <p:spPr>
          <a:xfrm>
            <a:off x="734605" y="5349037"/>
            <a:ext cx="2777375" cy="1874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1A1E4D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48" name="Google Shape;148;p14"/>
          <p:cNvSpPr txBox="1"/>
          <p:nvPr/>
        </p:nvSpPr>
        <p:spPr>
          <a:xfrm>
            <a:off x="4238691" y="4614303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1A1E4D"/>
                </a:solidFill>
                <a:latin typeface="Arial"/>
                <a:ea typeface="Arial"/>
                <a:cs typeface="Arial"/>
                <a:sym typeface="Arial"/>
              </a:rPr>
              <a:t>#F4F3EF</a:t>
            </a:r>
            <a:endParaRPr/>
          </a:p>
        </p:txBody>
      </p:sp>
      <p:sp>
        <p:nvSpPr>
          <p:cNvPr id="149" name="Google Shape;149;p14"/>
          <p:cNvSpPr txBox="1"/>
          <p:nvPr/>
        </p:nvSpPr>
        <p:spPr>
          <a:xfrm>
            <a:off x="5088228" y="4614303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1A1E4D"/>
                </a:solidFill>
                <a:latin typeface="Arial"/>
                <a:ea typeface="Arial"/>
                <a:cs typeface="Arial"/>
                <a:sym typeface="Arial"/>
              </a:rPr>
              <a:t>#1A1E4D</a:t>
            </a:r>
            <a:endParaRPr/>
          </a:p>
        </p:txBody>
      </p:sp>
      <p:sp>
        <p:nvSpPr>
          <p:cNvPr id="150" name="Google Shape;150;p14"/>
          <p:cNvSpPr txBox="1"/>
          <p:nvPr/>
        </p:nvSpPr>
        <p:spPr>
          <a:xfrm>
            <a:off x="5937676" y="4614303"/>
            <a:ext cx="697048" cy="142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" u="none" cap="none" strike="noStrike">
                <a:solidFill>
                  <a:srgbClr val="1A1E4D"/>
                </a:solidFill>
                <a:latin typeface="Arial"/>
                <a:ea typeface="Arial"/>
                <a:cs typeface="Arial"/>
                <a:sym typeface="Arial"/>
              </a:rPr>
              <a:t>#A4C2FB</a:t>
            </a:r>
            <a:endParaRPr/>
          </a:p>
        </p:txBody>
      </p:sp>
      <p:sp>
        <p:nvSpPr>
          <p:cNvPr id="151" name="Google Shape;151;p14"/>
          <p:cNvSpPr txBox="1"/>
          <p:nvPr/>
        </p:nvSpPr>
        <p:spPr>
          <a:xfrm>
            <a:off x="545024" y="1354791"/>
            <a:ext cx="6469951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1A1E4D"/>
                </a:solidFill>
                <a:latin typeface="Arial"/>
                <a:ea typeface="Arial"/>
                <a:cs typeface="Arial"/>
                <a:sym typeface="Arial"/>
              </a:rPr>
              <a:t> Use these in your template, then delete or hide this page afterward.</a:t>
            </a:r>
            <a:endParaRPr/>
          </a:p>
        </p:txBody>
      </p:sp>
      <p:sp>
        <p:nvSpPr>
          <p:cNvPr id="152" name="Google Shape;152;p14"/>
          <p:cNvSpPr txBox="1"/>
          <p:nvPr/>
        </p:nvSpPr>
        <p:spPr>
          <a:xfrm>
            <a:off x="1383931" y="342198"/>
            <a:ext cx="4792200" cy="8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9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199" u="none" cap="none" strike="noStrike">
                <a:solidFill>
                  <a:srgbClr val="1A1E4D"/>
                </a:solidFill>
                <a:latin typeface="Times"/>
                <a:ea typeface="Times"/>
                <a:cs typeface="Times"/>
                <a:sym typeface="Times"/>
              </a:rPr>
              <a:t>Resource Page</a:t>
            </a:r>
            <a:endParaRPr sz="100"/>
          </a:p>
        </p:txBody>
      </p:sp>
      <p:grpSp>
        <p:nvGrpSpPr>
          <p:cNvPr id="153" name="Google Shape;153;p14"/>
          <p:cNvGrpSpPr/>
          <p:nvPr/>
        </p:nvGrpSpPr>
        <p:grpSpPr>
          <a:xfrm>
            <a:off x="992076" y="2101692"/>
            <a:ext cx="2268000" cy="563084"/>
            <a:chOff x="0" y="0"/>
            <a:chExt cx="812800" cy="201797"/>
          </a:xfrm>
        </p:grpSpPr>
        <p:sp>
          <p:nvSpPr>
            <p:cNvPr id="154" name="Google Shape;154;p14"/>
            <p:cNvSpPr/>
            <p:nvPr/>
          </p:nvSpPr>
          <p:spPr>
            <a:xfrm>
              <a:off x="0" y="0"/>
              <a:ext cx="812800" cy="201797"/>
            </a:xfrm>
            <a:custGeom>
              <a:rect b="b" l="l" r="r" t="t"/>
              <a:pathLst>
                <a:path extrusionOk="0" h="201797" w="812800">
                  <a:moveTo>
                    <a:pt x="406400" y="0"/>
                  </a:moveTo>
                  <a:cubicBezTo>
                    <a:pt x="181951" y="0"/>
                    <a:pt x="0" y="45174"/>
                    <a:pt x="0" y="100898"/>
                  </a:cubicBezTo>
                  <a:cubicBezTo>
                    <a:pt x="0" y="156623"/>
                    <a:pt x="181951" y="201797"/>
                    <a:pt x="406400" y="201797"/>
                  </a:cubicBezTo>
                  <a:cubicBezTo>
                    <a:pt x="630849" y="201797"/>
                    <a:pt x="812800" y="156623"/>
                    <a:pt x="812800" y="100898"/>
                  </a:cubicBezTo>
                  <a:cubicBezTo>
                    <a:pt x="812800" y="45174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1A1E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4"/>
            <p:cNvSpPr txBox="1"/>
            <p:nvPr/>
          </p:nvSpPr>
          <p:spPr>
            <a:xfrm>
              <a:off x="76200" y="9393"/>
              <a:ext cx="660400" cy="173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2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1A1E4D"/>
                  </a:solidFill>
                  <a:latin typeface="Arial"/>
                  <a:ea typeface="Arial"/>
                  <a:cs typeface="Arial"/>
                  <a:sym typeface="Arial"/>
                </a:rPr>
                <a:t>Fonts</a:t>
              </a:r>
              <a:endParaRPr/>
            </a:p>
          </p:txBody>
        </p:sp>
      </p:grpSp>
      <p:sp>
        <p:nvSpPr>
          <p:cNvPr id="156" name="Google Shape;156;p14"/>
          <p:cNvSpPr txBox="1"/>
          <p:nvPr/>
        </p:nvSpPr>
        <p:spPr>
          <a:xfrm>
            <a:off x="945927" y="4035383"/>
            <a:ext cx="2360297" cy="3103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20" u="none" cap="none" strike="noStrike">
                <a:solidFill>
                  <a:srgbClr val="1A1E4D"/>
                </a:solidFill>
                <a:latin typeface="Times"/>
                <a:ea typeface="Times"/>
                <a:cs typeface="Times"/>
                <a:sym typeface="Times"/>
              </a:rPr>
              <a:t>Times New Roman</a:t>
            </a:r>
            <a:endParaRPr/>
          </a:p>
        </p:txBody>
      </p:sp>
      <p:sp>
        <p:nvSpPr>
          <p:cNvPr id="157" name="Google Shape;157;p14"/>
          <p:cNvSpPr txBox="1"/>
          <p:nvPr/>
        </p:nvSpPr>
        <p:spPr>
          <a:xfrm>
            <a:off x="822729" y="4783332"/>
            <a:ext cx="2606694" cy="276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99" u="none" cap="none" strike="noStrike">
                <a:solidFill>
                  <a:srgbClr val="1A1E4D"/>
                </a:solidFill>
                <a:latin typeface="Arial"/>
                <a:ea typeface="Arial"/>
                <a:cs typeface="Arial"/>
                <a:sym typeface="Arial"/>
              </a:rPr>
              <a:t>Almarai</a:t>
            </a:r>
            <a:endParaRPr/>
          </a:p>
        </p:txBody>
      </p:sp>
      <p:sp>
        <p:nvSpPr>
          <p:cNvPr id="158" name="Google Shape;158;p14"/>
          <p:cNvSpPr txBox="1"/>
          <p:nvPr/>
        </p:nvSpPr>
        <p:spPr>
          <a:xfrm>
            <a:off x="1418459" y="3838769"/>
            <a:ext cx="1415234" cy="168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1A1E4D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</p:txBody>
      </p:sp>
      <p:sp>
        <p:nvSpPr>
          <p:cNvPr id="159" name="Google Shape;159;p14"/>
          <p:cNvSpPr txBox="1"/>
          <p:nvPr/>
        </p:nvSpPr>
        <p:spPr>
          <a:xfrm>
            <a:off x="1418459" y="4591008"/>
            <a:ext cx="1415234" cy="166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6" u="none" cap="none" strike="noStrike">
                <a:solidFill>
                  <a:srgbClr val="1A1E4D"/>
                </a:solidFill>
                <a:latin typeface="Arial"/>
                <a:ea typeface="Arial"/>
                <a:cs typeface="Arial"/>
                <a:sym typeface="Arial"/>
              </a:rPr>
              <a:t>BODY TEXT:</a:t>
            </a:r>
            <a:endParaRPr/>
          </a:p>
        </p:txBody>
      </p:sp>
      <p:grpSp>
        <p:nvGrpSpPr>
          <p:cNvPr id="160" name="Google Shape;160;p14"/>
          <p:cNvGrpSpPr/>
          <p:nvPr/>
        </p:nvGrpSpPr>
        <p:grpSpPr>
          <a:xfrm>
            <a:off x="4302708" y="2101692"/>
            <a:ext cx="2268000" cy="563084"/>
            <a:chOff x="0" y="0"/>
            <a:chExt cx="812800" cy="201797"/>
          </a:xfrm>
        </p:grpSpPr>
        <p:sp>
          <p:nvSpPr>
            <p:cNvPr id="161" name="Google Shape;161;p14"/>
            <p:cNvSpPr/>
            <p:nvPr/>
          </p:nvSpPr>
          <p:spPr>
            <a:xfrm>
              <a:off x="0" y="0"/>
              <a:ext cx="812800" cy="201797"/>
            </a:xfrm>
            <a:custGeom>
              <a:rect b="b" l="l" r="r" t="t"/>
              <a:pathLst>
                <a:path extrusionOk="0" h="201797" w="812800">
                  <a:moveTo>
                    <a:pt x="406400" y="0"/>
                  </a:moveTo>
                  <a:cubicBezTo>
                    <a:pt x="181951" y="0"/>
                    <a:pt x="0" y="45174"/>
                    <a:pt x="0" y="100898"/>
                  </a:cubicBezTo>
                  <a:cubicBezTo>
                    <a:pt x="0" y="156623"/>
                    <a:pt x="181951" y="201797"/>
                    <a:pt x="406400" y="201797"/>
                  </a:cubicBezTo>
                  <a:cubicBezTo>
                    <a:pt x="630849" y="201797"/>
                    <a:pt x="812800" y="156623"/>
                    <a:pt x="812800" y="100898"/>
                  </a:cubicBezTo>
                  <a:cubicBezTo>
                    <a:pt x="812800" y="45174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1A1E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4"/>
            <p:cNvSpPr txBox="1"/>
            <p:nvPr/>
          </p:nvSpPr>
          <p:spPr>
            <a:xfrm>
              <a:off x="76200" y="9393"/>
              <a:ext cx="660400" cy="173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2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1A1E4D"/>
                  </a:solidFill>
                  <a:latin typeface="Arial"/>
                  <a:ea typeface="Arial"/>
                  <a:cs typeface="Arial"/>
                  <a:sym typeface="Arial"/>
                </a:rPr>
                <a:t>Colors</a:t>
              </a:r>
              <a:endParaRPr/>
            </a:p>
          </p:txBody>
        </p:sp>
      </p:grpSp>
      <p:sp>
        <p:nvSpPr>
          <p:cNvPr id="163" name="Google Shape;163;p14"/>
          <p:cNvSpPr/>
          <p:nvPr/>
        </p:nvSpPr>
        <p:spPr>
          <a:xfrm rot="-399889">
            <a:off x="2499339" y="8701952"/>
            <a:ext cx="668707" cy="1119268"/>
          </a:xfrm>
          <a:custGeom>
            <a:rect b="b" l="l" r="r" t="t"/>
            <a:pathLst>
              <a:path extrusionOk="0" h="1119268" w="668707">
                <a:moveTo>
                  <a:pt x="0" y="0"/>
                </a:moveTo>
                <a:lnTo>
                  <a:pt x="668707" y="0"/>
                </a:lnTo>
                <a:lnTo>
                  <a:pt x="668707" y="1119267"/>
                </a:lnTo>
                <a:lnTo>
                  <a:pt x="0" y="11192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7793" l="-43415" r="-49114" t="-44855"/>
            </a:stretch>
          </a:blipFill>
          <a:ln>
            <a:noFill/>
          </a:ln>
        </p:spPr>
      </p:sp>
      <p:sp>
        <p:nvSpPr>
          <p:cNvPr id="164" name="Google Shape;164;p14"/>
          <p:cNvSpPr/>
          <p:nvPr/>
        </p:nvSpPr>
        <p:spPr>
          <a:xfrm>
            <a:off x="3429423" y="8688598"/>
            <a:ext cx="1315272" cy="1200373"/>
          </a:xfrm>
          <a:custGeom>
            <a:rect b="b" l="l" r="r" t="t"/>
            <a:pathLst>
              <a:path extrusionOk="0" h="1200373" w="1315272">
                <a:moveTo>
                  <a:pt x="0" y="0"/>
                </a:moveTo>
                <a:lnTo>
                  <a:pt x="1315272" y="0"/>
                </a:lnTo>
                <a:lnTo>
                  <a:pt x="1315272" y="1200373"/>
                </a:lnTo>
                <a:lnTo>
                  <a:pt x="0" y="12003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245" l="0" r="0" t="-28629"/>
            </a:stretch>
          </a:blipFill>
          <a:ln>
            <a:noFill/>
          </a:ln>
        </p:spPr>
      </p:sp>
      <p:sp>
        <p:nvSpPr>
          <p:cNvPr id="165" name="Google Shape;165;p14"/>
          <p:cNvSpPr/>
          <p:nvPr/>
        </p:nvSpPr>
        <p:spPr>
          <a:xfrm>
            <a:off x="5007739" y="7405461"/>
            <a:ext cx="1715772" cy="970191"/>
          </a:xfrm>
          <a:custGeom>
            <a:rect b="b" l="l" r="r" t="t"/>
            <a:pathLst>
              <a:path extrusionOk="0" h="970191" w="1715772">
                <a:moveTo>
                  <a:pt x="0" y="0"/>
                </a:moveTo>
                <a:lnTo>
                  <a:pt x="1715772" y="0"/>
                </a:lnTo>
                <a:lnTo>
                  <a:pt x="1715772" y="970191"/>
                </a:lnTo>
                <a:lnTo>
                  <a:pt x="0" y="970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4"/>
          <p:cNvSpPr/>
          <p:nvPr/>
        </p:nvSpPr>
        <p:spPr>
          <a:xfrm>
            <a:off x="3701561" y="7090558"/>
            <a:ext cx="993239" cy="1387271"/>
          </a:xfrm>
          <a:custGeom>
            <a:rect b="b" l="l" r="r" t="t"/>
            <a:pathLst>
              <a:path extrusionOk="0" h="1387271" w="993239">
                <a:moveTo>
                  <a:pt x="0" y="0"/>
                </a:moveTo>
                <a:lnTo>
                  <a:pt x="993239" y="0"/>
                </a:lnTo>
                <a:lnTo>
                  <a:pt x="993239" y="1387271"/>
                </a:lnTo>
                <a:lnTo>
                  <a:pt x="0" y="1387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151" l="-67978" r="-60389" t="-4784"/>
            </a:stretch>
          </a:blipFill>
          <a:ln>
            <a:noFill/>
          </a:ln>
        </p:spPr>
      </p:sp>
      <p:sp>
        <p:nvSpPr>
          <p:cNvPr id="167" name="Google Shape;167;p14"/>
          <p:cNvSpPr/>
          <p:nvPr/>
        </p:nvSpPr>
        <p:spPr>
          <a:xfrm>
            <a:off x="2425530" y="7218439"/>
            <a:ext cx="1086450" cy="1243949"/>
          </a:xfrm>
          <a:custGeom>
            <a:rect b="b" l="l" r="r" t="t"/>
            <a:pathLst>
              <a:path extrusionOk="0" h="1243949" w="1086450">
                <a:moveTo>
                  <a:pt x="0" y="0"/>
                </a:moveTo>
                <a:lnTo>
                  <a:pt x="1086450" y="0"/>
                </a:lnTo>
                <a:lnTo>
                  <a:pt x="1086450" y="1243949"/>
                </a:lnTo>
                <a:lnTo>
                  <a:pt x="0" y="12439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37669" r="-34172" t="0"/>
            </a:stretch>
          </a:blipFill>
          <a:ln>
            <a:noFill/>
          </a:ln>
        </p:spPr>
      </p:sp>
      <p:sp>
        <p:nvSpPr>
          <p:cNvPr id="168" name="Google Shape;168;p14"/>
          <p:cNvSpPr/>
          <p:nvPr/>
        </p:nvSpPr>
        <p:spPr>
          <a:xfrm rot="10800000">
            <a:off x="713905" y="7218439"/>
            <a:ext cx="1798288" cy="1105947"/>
          </a:xfrm>
          <a:custGeom>
            <a:rect b="b" l="l" r="r" t="t"/>
            <a:pathLst>
              <a:path extrusionOk="0" h="1105947" w="1798288">
                <a:moveTo>
                  <a:pt x="0" y="0"/>
                </a:moveTo>
                <a:lnTo>
                  <a:pt x="1798287" y="0"/>
                </a:lnTo>
                <a:lnTo>
                  <a:pt x="1798287" y="1105947"/>
                </a:lnTo>
                <a:lnTo>
                  <a:pt x="0" y="1105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4"/>
          <p:cNvSpPr/>
          <p:nvPr/>
        </p:nvSpPr>
        <p:spPr>
          <a:xfrm>
            <a:off x="822729" y="8846720"/>
            <a:ext cx="1378760" cy="884130"/>
          </a:xfrm>
          <a:custGeom>
            <a:rect b="b" l="l" r="r" t="t"/>
            <a:pathLst>
              <a:path extrusionOk="0" h="884130" w="1378760">
                <a:moveTo>
                  <a:pt x="0" y="0"/>
                </a:moveTo>
                <a:lnTo>
                  <a:pt x="1378760" y="0"/>
                </a:lnTo>
                <a:lnTo>
                  <a:pt x="1378760" y="884130"/>
                </a:lnTo>
                <a:lnTo>
                  <a:pt x="0" y="8841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4"/>
          <p:cNvSpPr/>
          <p:nvPr/>
        </p:nvSpPr>
        <p:spPr>
          <a:xfrm>
            <a:off x="4816967" y="8751905"/>
            <a:ext cx="1753741" cy="1019362"/>
          </a:xfrm>
          <a:custGeom>
            <a:rect b="b" l="l" r="r" t="t"/>
            <a:pathLst>
              <a:path extrusionOk="0" h="1019362" w="1753741">
                <a:moveTo>
                  <a:pt x="0" y="0"/>
                </a:moveTo>
                <a:lnTo>
                  <a:pt x="1753741" y="0"/>
                </a:lnTo>
                <a:lnTo>
                  <a:pt x="1753741" y="1019362"/>
                </a:lnTo>
                <a:lnTo>
                  <a:pt x="0" y="1019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71" name="Google Shape;171;p14"/>
          <p:cNvGrpSpPr/>
          <p:nvPr/>
        </p:nvGrpSpPr>
        <p:grpSpPr>
          <a:xfrm>
            <a:off x="2170987" y="6394125"/>
            <a:ext cx="3218025" cy="563084"/>
            <a:chOff x="0" y="0"/>
            <a:chExt cx="1153268" cy="201797"/>
          </a:xfrm>
        </p:grpSpPr>
        <p:sp>
          <p:nvSpPr>
            <p:cNvPr id="172" name="Google Shape;172;p14"/>
            <p:cNvSpPr/>
            <p:nvPr/>
          </p:nvSpPr>
          <p:spPr>
            <a:xfrm>
              <a:off x="0" y="0"/>
              <a:ext cx="1153268" cy="201797"/>
            </a:xfrm>
            <a:custGeom>
              <a:rect b="b" l="l" r="r" t="t"/>
              <a:pathLst>
                <a:path extrusionOk="0" h="201797" w="1153268">
                  <a:moveTo>
                    <a:pt x="576634" y="0"/>
                  </a:moveTo>
                  <a:cubicBezTo>
                    <a:pt x="258168" y="0"/>
                    <a:pt x="0" y="45174"/>
                    <a:pt x="0" y="100898"/>
                  </a:cubicBezTo>
                  <a:cubicBezTo>
                    <a:pt x="0" y="156623"/>
                    <a:pt x="258168" y="201797"/>
                    <a:pt x="576634" y="201797"/>
                  </a:cubicBezTo>
                  <a:cubicBezTo>
                    <a:pt x="895100" y="201797"/>
                    <a:pt x="1153268" y="156623"/>
                    <a:pt x="1153268" y="100898"/>
                  </a:cubicBezTo>
                  <a:cubicBezTo>
                    <a:pt x="1153268" y="45174"/>
                    <a:pt x="895100" y="0"/>
                    <a:pt x="57663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1A1E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4"/>
            <p:cNvSpPr txBox="1"/>
            <p:nvPr/>
          </p:nvSpPr>
          <p:spPr>
            <a:xfrm>
              <a:off x="108119" y="9393"/>
              <a:ext cx="937030" cy="173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2001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1A1E4D"/>
                  </a:solidFill>
                  <a:latin typeface="Arial"/>
                  <a:ea typeface="Arial"/>
                  <a:cs typeface="Arial"/>
                  <a:sym typeface="Arial"/>
                </a:rPr>
                <a:t>Design Elements / Icons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F3E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15"/>
          <p:cNvGrpSpPr/>
          <p:nvPr/>
        </p:nvGrpSpPr>
        <p:grpSpPr>
          <a:xfrm>
            <a:off x="545024" y="3510704"/>
            <a:ext cx="6469953" cy="1999347"/>
            <a:chOff x="0" y="-28575"/>
            <a:chExt cx="3799846" cy="1174230"/>
          </a:xfrm>
        </p:grpSpPr>
        <p:sp>
          <p:nvSpPr>
            <p:cNvPr id="179" name="Google Shape;179;p15"/>
            <p:cNvSpPr/>
            <p:nvPr/>
          </p:nvSpPr>
          <p:spPr>
            <a:xfrm>
              <a:off x="0" y="0"/>
              <a:ext cx="3799846" cy="1145655"/>
            </a:xfrm>
            <a:custGeom>
              <a:rect b="b" l="l" r="r" t="t"/>
              <a:pathLst>
                <a:path extrusionOk="0" h="1145655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1121723"/>
                  </a:lnTo>
                  <a:cubicBezTo>
                    <a:pt x="3799846" y="1128070"/>
                    <a:pt x="3797324" y="1134157"/>
                    <a:pt x="3792836" y="1138646"/>
                  </a:cubicBezTo>
                  <a:cubicBezTo>
                    <a:pt x="3788348" y="1143134"/>
                    <a:pt x="3782261" y="1145655"/>
                    <a:pt x="3775914" y="1145655"/>
                  </a:cubicBezTo>
                  <a:lnTo>
                    <a:pt x="23932" y="1145655"/>
                  </a:lnTo>
                  <a:cubicBezTo>
                    <a:pt x="10715" y="1145655"/>
                    <a:pt x="0" y="1134940"/>
                    <a:pt x="0" y="1121723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1A1E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5"/>
            <p:cNvSpPr txBox="1"/>
            <p:nvPr/>
          </p:nvSpPr>
          <p:spPr>
            <a:xfrm>
              <a:off x="0" y="-28575"/>
              <a:ext cx="3799845" cy="1174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15"/>
          <p:cNvSpPr txBox="1"/>
          <p:nvPr/>
        </p:nvSpPr>
        <p:spPr>
          <a:xfrm>
            <a:off x="1373208" y="4964772"/>
            <a:ext cx="4813584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1A1E4D"/>
                </a:solidFill>
                <a:latin typeface="Arial"/>
                <a:ea typeface="Arial"/>
                <a:cs typeface="Arial"/>
                <a:sym typeface="Arial"/>
              </a:rPr>
              <a:t>for this template</a:t>
            </a:r>
            <a:endParaRPr/>
          </a:p>
        </p:txBody>
      </p:sp>
      <p:grpSp>
        <p:nvGrpSpPr>
          <p:cNvPr id="182" name="Google Shape;182;p15"/>
          <p:cNvGrpSpPr/>
          <p:nvPr/>
        </p:nvGrpSpPr>
        <p:grpSpPr>
          <a:xfrm>
            <a:off x="545024" y="5790975"/>
            <a:ext cx="6469953" cy="1999347"/>
            <a:chOff x="0" y="-28575"/>
            <a:chExt cx="3799846" cy="1174230"/>
          </a:xfrm>
        </p:grpSpPr>
        <p:sp>
          <p:nvSpPr>
            <p:cNvPr id="183" name="Google Shape;183;p15"/>
            <p:cNvSpPr/>
            <p:nvPr/>
          </p:nvSpPr>
          <p:spPr>
            <a:xfrm>
              <a:off x="0" y="0"/>
              <a:ext cx="3799846" cy="1145655"/>
            </a:xfrm>
            <a:custGeom>
              <a:rect b="b" l="l" r="r" t="t"/>
              <a:pathLst>
                <a:path extrusionOk="0" h="1145655" w="3799846">
                  <a:moveTo>
                    <a:pt x="23932" y="0"/>
                  </a:moveTo>
                  <a:lnTo>
                    <a:pt x="3775914" y="0"/>
                  </a:lnTo>
                  <a:cubicBezTo>
                    <a:pt x="3789131" y="0"/>
                    <a:pt x="3799846" y="10715"/>
                    <a:pt x="3799846" y="23932"/>
                  </a:cubicBezTo>
                  <a:lnTo>
                    <a:pt x="3799846" y="1121723"/>
                  </a:lnTo>
                  <a:cubicBezTo>
                    <a:pt x="3799846" y="1128070"/>
                    <a:pt x="3797324" y="1134157"/>
                    <a:pt x="3792836" y="1138646"/>
                  </a:cubicBezTo>
                  <a:cubicBezTo>
                    <a:pt x="3788348" y="1143134"/>
                    <a:pt x="3782261" y="1145655"/>
                    <a:pt x="3775914" y="1145655"/>
                  </a:cubicBezTo>
                  <a:lnTo>
                    <a:pt x="23932" y="1145655"/>
                  </a:lnTo>
                  <a:cubicBezTo>
                    <a:pt x="10715" y="1145655"/>
                    <a:pt x="0" y="1134940"/>
                    <a:pt x="0" y="1121723"/>
                  </a:cubicBezTo>
                  <a:lnTo>
                    <a:pt x="0" y="23932"/>
                  </a:lnTo>
                  <a:cubicBezTo>
                    <a:pt x="0" y="10715"/>
                    <a:pt x="10715" y="0"/>
                    <a:pt x="23932" y="0"/>
                  </a:cubicBezTo>
                  <a:close/>
                </a:path>
              </a:pathLst>
            </a:custGeom>
            <a:solidFill>
              <a:srgbClr val="FFFFFF"/>
            </a:solidFill>
            <a:ln cap="sq" cmpd="sng" w="9525">
              <a:solidFill>
                <a:srgbClr val="1A1E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5"/>
            <p:cNvSpPr txBox="1"/>
            <p:nvPr/>
          </p:nvSpPr>
          <p:spPr>
            <a:xfrm>
              <a:off x="0" y="-28575"/>
              <a:ext cx="3799845" cy="1174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775" lIns="22775" spcFirstLastPara="1" rIns="22775" wrap="square" tIns="22775">
              <a:noAutofit/>
            </a:bodyPr>
            <a:lstStyle/>
            <a:p>
              <a:pPr indent="0" lvl="0" marL="0" marR="0" rtl="0" algn="ctr">
                <a:lnSpc>
                  <a:spcPct val="61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15"/>
          <p:cNvSpPr txBox="1"/>
          <p:nvPr/>
        </p:nvSpPr>
        <p:spPr>
          <a:xfrm>
            <a:off x="860453" y="6444204"/>
            <a:ext cx="5839094" cy="457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99" u="none" cap="none" strike="noStrike">
                <a:solidFill>
                  <a:srgbClr val="1A1E4D"/>
                </a:solidFill>
                <a:latin typeface="Arial"/>
                <a:ea typeface="Arial"/>
                <a:cs typeface="Arial"/>
                <a:sym typeface="Arial"/>
              </a:rPr>
              <a:t>Pexels, Pixabay, Sketchify</a:t>
            </a:r>
            <a:endParaRPr/>
          </a:p>
        </p:txBody>
      </p:sp>
      <p:sp>
        <p:nvSpPr>
          <p:cNvPr id="186" name="Google Shape;186;p15"/>
          <p:cNvSpPr txBox="1"/>
          <p:nvPr/>
        </p:nvSpPr>
        <p:spPr>
          <a:xfrm>
            <a:off x="1373208" y="7145991"/>
            <a:ext cx="4813584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1A1E4D"/>
                </a:solidFill>
                <a:latin typeface="Arial"/>
                <a:ea typeface="Arial"/>
                <a:cs typeface="Arial"/>
                <a:sym typeface="Arial"/>
              </a:rPr>
              <a:t>for the photos, graphics, and elements</a:t>
            </a:r>
            <a:endParaRPr/>
          </a:p>
        </p:txBody>
      </p:sp>
      <p:sp>
        <p:nvSpPr>
          <p:cNvPr id="187" name="Google Shape;187;p15"/>
          <p:cNvSpPr txBox="1"/>
          <p:nvPr/>
        </p:nvSpPr>
        <p:spPr>
          <a:xfrm>
            <a:off x="266764" y="975884"/>
            <a:ext cx="7026472" cy="10763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1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7499" u="none" cap="none" strike="noStrike">
                <a:solidFill>
                  <a:srgbClr val="1A1E4D"/>
                </a:solidFill>
                <a:latin typeface="Times"/>
                <a:ea typeface="Times"/>
                <a:cs typeface="Times"/>
                <a:sym typeface="Times"/>
              </a:rPr>
              <a:t>Credits</a:t>
            </a:r>
            <a:endParaRPr/>
          </a:p>
        </p:txBody>
      </p:sp>
      <p:sp>
        <p:nvSpPr>
          <p:cNvPr id="188" name="Google Shape;188;p15"/>
          <p:cNvSpPr txBox="1"/>
          <p:nvPr/>
        </p:nvSpPr>
        <p:spPr>
          <a:xfrm>
            <a:off x="657244" y="2052196"/>
            <a:ext cx="62454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1A1E4D"/>
                </a:solidFill>
                <a:latin typeface="Arial"/>
                <a:ea typeface="Arial"/>
                <a:cs typeface="Arial"/>
                <a:sym typeface="Arial"/>
              </a:rPr>
              <a:t>This template is free for everyone to use, thanks to the following:</a:t>
            </a:r>
            <a:endParaRPr/>
          </a:p>
        </p:txBody>
      </p:sp>
      <p:grpSp>
        <p:nvGrpSpPr>
          <p:cNvPr id="189" name="Google Shape;189;p15"/>
          <p:cNvGrpSpPr/>
          <p:nvPr/>
        </p:nvGrpSpPr>
        <p:grpSpPr>
          <a:xfrm>
            <a:off x="2646000" y="9214884"/>
            <a:ext cx="2268000" cy="603316"/>
            <a:chOff x="0" y="0"/>
            <a:chExt cx="812800" cy="216215"/>
          </a:xfrm>
        </p:grpSpPr>
        <p:sp>
          <p:nvSpPr>
            <p:cNvPr id="190" name="Google Shape;190;p15"/>
            <p:cNvSpPr/>
            <p:nvPr/>
          </p:nvSpPr>
          <p:spPr>
            <a:xfrm>
              <a:off x="0" y="0"/>
              <a:ext cx="812800" cy="216215"/>
            </a:xfrm>
            <a:custGeom>
              <a:rect b="b" l="l" r="r" t="t"/>
              <a:pathLst>
                <a:path extrusionOk="0" h="216215" w="812800">
                  <a:moveTo>
                    <a:pt x="406400" y="0"/>
                  </a:moveTo>
                  <a:cubicBezTo>
                    <a:pt x="181951" y="0"/>
                    <a:pt x="0" y="48401"/>
                    <a:pt x="0" y="108107"/>
                  </a:cubicBezTo>
                  <a:cubicBezTo>
                    <a:pt x="0" y="167813"/>
                    <a:pt x="181951" y="216215"/>
                    <a:pt x="406400" y="216215"/>
                  </a:cubicBezTo>
                  <a:cubicBezTo>
                    <a:pt x="630849" y="216215"/>
                    <a:pt x="812800" y="167813"/>
                    <a:pt x="812800" y="108107"/>
                  </a:cubicBezTo>
                  <a:cubicBezTo>
                    <a:pt x="812800" y="4840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1A1E4D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5"/>
            <p:cNvSpPr txBox="1"/>
            <p:nvPr/>
          </p:nvSpPr>
          <p:spPr>
            <a:xfrm>
              <a:off x="76200" y="10745"/>
              <a:ext cx="660400" cy="1851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1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399" u="none" cap="none" strike="noStrike">
                  <a:solidFill>
                    <a:srgbClr val="1A1E4D"/>
                  </a:solidFill>
                  <a:latin typeface="Arial"/>
                  <a:ea typeface="Arial"/>
                  <a:cs typeface="Arial"/>
                  <a:sym typeface="Arial"/>
                </a:rPr>
                <a:t>Happy designing!</a:t>
              </a:r>
              <a:endParaRPr sz="1000"/>
            </a:p>
          </p:txBody>
        </p:sp>
      </p:grpSp>
      <p:pic>
        <p:nvPicPr>
          <p:cNvPr id="192" name="Google Shape;1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3815" y="3892325"/>
            <a:ext cx="3168870" cy="79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